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7" r:id="rId5"/>
    <p:sldMasterId id="214748368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5143500" cx="9144000"/>
  <p:notesSz cx="6858000" cy="9144000"/>
  <p:embeddedFontLst>
    <p:embeddedFont>
      <p:font typeface="Lexend Mega"/>
      <p:regular r:id="rId22"/>
      <p:bold r:id="rId23"/>
    </p:embeddedFont>
    <p:embeddedFont>
      <p:font typeface="Anaheim"/>
      <p:regular r:id="rId24"/>
    </p:embeddedFont>
    <p:embeddedFont>
      <p:font typeface="Montserrat"/>
      <p:regular r:id="rId25"/>
      <p:bold r:id="rId26"/>
      <p:italic r:id="rId27"/>
      <p:boldItalic r:id="rId28"/>
    </p:embeddedFont>
    <p:embeddedFont>
      <p:font typeface="Rakkas"/>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Kendall Leonard"/>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LexendMega-regular.fntdata"/><Relationship Id="rId21" Type="http://schemas.openxmlformats.org/officeDocument/2006/relationships/slide" Target="slides/slide14.xml"/><Relationship Id="rId24" Type="http://schemas.openxmlformats.org/officeDocument/2006/relationships/font" Target="fonts/Anaheim-regular.fntdata"/><Relationship Id="rId23" Type="http://schemas.openxmlformats.org/officeDocument/2006/relationships/font" Target="fonts/LexendMega-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2.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akkas-regular.fntdata"/><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2-06T01:33:06.742">
    <p:pos x="6000" y="0"/>
    <p:text>I swapped this for the spell attack/save, what do you think? Should we use that one instead?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3" name="Shape 2523"/>
        <p:cNvGrpSpPr/>
        <p:nvPr/>
      </p:nvGrpSpPr>
      <p:grpSpPr>
        <a:xfrm>
          <a:off x="0" y="0"/>
          <a:ext cx="0" cy="0"/>
          <a:chOff x="0" y="0"/>
          <a:chExt cx="0" cy="0"/>
        </a:xfrm>
      </p:grpSpPr>
      <p:sp>
        <p:nvSpPr>
          <p:cNvPr id="2524" name="Google Shape;2524;g262f1504325_0_1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5" name="Google Shape;2525;g262f1504325_0_1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3" name="Shape 3103"/>
        <p:cNvGrpSpPr/>
        <p:nvPr/>
      </p:nvGrpSpPr>
      <p:grpSpPr>
        <a:xfrm>
          <a:off x="0" y="0"/>
          <a:ext cx="0" cy="0"/>
          <a:chOff x="0" y="0"/>
          <a:chExt cx="0" cy="0"/>
        </a:xfrm>
      </p:grpSpPr>
      <p:sp>
        <p:nvSpPr>
          <p:cNvPr id="3104" name="Google Shape;3104;g262f1504325_0_5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5" name="Google Shape;3105;g262f1504325_0_5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1" name="Shape 3111"/>
        <p:cNvGrpSpPr/>
        <p:nvPr/>
      </p:nvGrpSpPr>
      <p:grpSpPr>
        <a:xfrm>
          <a:off x="0" y="0"/>
          <a:ext cx="0" cy="0"/>
          <a:chOff x="0" y="0"/>
          <a:chExt cx="0" cy="0"/>
        </a:xfrm>
      </p:grpSpPr>
      <p:sp>
        <p:nvSpPr>
          <p:cNvPr id="3112" name="Google Shape;3112;g262f17fbf5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3" name="Google Shape;3113;g262f17fbf5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8" name="Shape 3248"/>
        <p:cNvGrpSpPr/>
        <p:nvPr/>
      </p:nvGrpSpPr>
      <p:grpSpPr>
        <a:xfrm>
          <a:off x="0" y="0"/>
          <a:ext cx="0" cy="0"/>
          <a:chOff x="0" y="0"/>
          <a:chExt cx="0" cy="0"/>
        </a:xfrm>
      </p:grpSpPr>
      <p:sp>
        <p:nvSpPr>
          <p:cNvPr id="3249" name="Google Shape;3249;g262f17fbf57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0" name="Google Shape;3250;g262f17fbf5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6" name="Shape 3516"/>
        <p:cNvGrpSpPr/>
        <p:nvPr/>
      </p:nvGrpSpPr>
      <p:grpSpPr>
        <a:xfrm>
          <a:off x="0" y="0"/>
          <a:ext cx="0" cy="0"/>
          <a:chOff x="0" y="0"/>
          <a:chExt cx="0" cy="0"/>
        </a:xfrm>
      </p:grpSpPr>
      <p:sp>
        <p:nvSpPr>
          <p:cNvPr id="3517" name="Google Shape;3517;g262f1504325_0_5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8" name="Google Shape;3518;g262f1504325_0_5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3" name="Shape 3523"/>
        <p:cNvGrpSpPr/>
        <p:nvPr/>
      </p:nvGrpSpPr>
      <p:grpSpPr>
        <a:xfrm>
          <a:off x="0" y="0"/>
          <a:ext cx="0" cy="0"/>
          <a:chOff x="0" y="0"/>
          <a:chExt cx="0" cy="0"/>
        </a:xfrm>
      </p:grpSpPr>
      <p:sp>
        <p:nvSpPr>
          <p:cNvPr id="3524" name="Google Shape;3524;g262f17fbf57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5" name="Google Shape;3525;g262f17fbf57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2" name="Shape 2642"/>
        <p:cNvGrpSpPr/>
        <p:nvPr/>
      </p:nvGrpSpPr>
      <p:grpSpPr>
        <a:xfrm>
          <a:off x="0" y="0"/>
          <a:ext cx="0" cy="0"/>
          <a:chOff x="0" y="0"/>
          <a:chExt cx="0" cy="0"/>
        </a:xfrm>
      </p:grpSpPr>
      <p:sp>
        <p:nvSpPr>
          <p:cNvPr id="2643" name="Google Shape;2643;g262f1504325_0_2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4" name="Google Shape;2644;g262f1504325_0_2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6" name="Shape 2786"/>
        <p:cNvGrpSpPr/>
        <p:nvPr/>
      </p:nvGrpSpPr>
      <p:grpSpPr>
        <a:xfrm>
          <a:off x="0" y="0"/>
          <a:ext cx="0" cy="0"/>
          <a:chOff x="0" y="0"/>
          <a:chExt cx="0" cy="0"/>
        </a:xfrm>
      </p:grpSpPr>
      <p:sp>
        <p:nvSpPr>
          <p:cNvPr id="2787" name="Google Shape;2787;g262f1504325_0_4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8" name="Google Shape;2788;g262f1504325_0_4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9" name="Shape 2909"/>
        <p:cNvGrpSpPr/>
        <p:nvPr/>
      </p:nvGrpSpPr>
      <p:grpSpPr>
        <a:xfrm>
          <a:off x="0" y="0"/>
          <a:ext cx="0" cy="0"/>
          <a:chOff x="0" y="0"/>
          <a:chExt cx="0" cy="0"/>
        </a:xfrm>
      </p:grpSpPr>
      <p:sp>
        <p:nvSpPr>
          <p:cNvPr id="2910" name="Google Shape;2910;g262f1504325_0_5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1" name="Google Shape;2911;g262f1504325_0_5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8" name="Shape 2938"/>
        <p:cNvGrpSpPr/>
        <p:nvPr/>
      </p:nvGrpSpPr>
      <p:grpSpPr>
        <a:xfrm>
          <a:off x="0" y="0"/>
          <a:ext cx="0" cy="0"/>
          <a:chOff x="0" y="0"/>
          <a:chExt cx="0" cy="0"/>
        </a:xfrm>
      </p:grpSpPr>
      <p:sp>
        <p:nvSpPr>
          <p:cNvPr id="2939" name="Google Shape;2939;g262f1504325_0_5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0" name="Google Shape;2940;g262f1504325_0_5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1" name="Shape 2961"/>
        <p:cNvGrpSpPr/>
        <p:nvPr/>
      </p:nvGrpSpPr>
      <p:grpSpPr>
        <a:xfrm>
          <a:off x="0" y="0"/>
          <a:ext cx="0" cy="0"/>
          <a:chOff x="0" y="0"/>
          <a:chExt cx="0" cy="0"/>
        </a:xfrm>
      </p:grpSpPr>
      <p:sp>
        <p:nvSpPr>
          <p:cNvPr id="2962" name="Google Shape;2962;g262f1504325_0_5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3" name="Google Shape;2963;g262f1504325_0_5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8" name="Shape 2968"/>
        <p:cNvGrpSpPr/>
        <p:nvPr/>
      </p:nvGrpSpPr>
      <p:grpSpPr>
        <a:xfrm>
          <a:off x="0" y="0"/>
          <a:ext cx="0" cy="0"/>
          <a:chOff x="0" y="0"/>
          <a:chExt cx="0" cy="0"/>
        </a:xfrm>
      </p:grpSpPr>
      <p:sp>
        <p:nvSpPr>
          <p:cNvPr id="2969" name="Google Shape;2969;g262f1504325_0_5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0" name="Google Shape;2970;g262f1504325_0_5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4" name="Shape 3044"/>
        <p:cNvGrpSpPr/>
        <p:nvPr/>
      </p:nvGrpSpPr>
      <p:grpSpPr>
        <a:xfrm>
          <a:off x="0" y="0"/>
          <a:ext cx="0" cy="0"/>
          <a:chOff x="0" y="0"/>
          <a:chExt cx="0" cy="0"/>
        </a:xfrm>
      </p:grpSpPr>
      <p:sp>
        <p:nvSpPr>
          <p:cNvPr id="3045" name="Google Shape;3045;g262f1504325_0_5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6" name="Google Shape;3046;g262f1504325_0_5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8" name="Shape 3088"/>
        <p:cNvGrpSpPr/>
        <p:nvPr/>
      </p:nvGrpSpPr>
      <p:grpSpPr>
        <a:xfrm>
          <a:off x="0" y="0"/>
          <a:ext cx="0" cy="0"/>
          <a:chOff x="0" y="0"/>
          <a:chExt cx="0" cy="0"/>
        </a:xfrm>
      </p:grpSpPr>
      <p:sp>
        <p:nvSpPr>
          <p:cNvPr id="3089" name="Google Shape;3089;g262f17fbf5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0" name="Google Shape;3090;g262f17fbf5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8" name="Shape 8"/>
        <p:cNvGrpSpPr/>
        <p:nvPr/>
      </p:nvGrpSpPr>
      <p:grpSpPr>
        <a:xfrm>
          <a:off x="0" y="0"/>
          <a:ext cx="0" cy="0"/>
          <a:chOff x="0" y="0"/>
          <a:chExt cx="0" cy="0"/>
        </a:xfrm>
      </p:grpSpPr>
      <p:sp>
        <p:nvSpPr>
          <p:cNvPr id="9" name="Google Shape;9;p2"/>
          <p:cNvSpPr/>
          <p:nvPr/>
        </p:nvSpPr>
        <p:spPr>
          <a:xfrm>
            <a:off x="11343" y="2804802"/>
            <a:ext cx="3828242" cy="2672746"/>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flipH="1">
            <a:off x="-1573101"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1" name="Google Shape;11;p2"/>
          <p:cNvSpPr/>
          <p:nvPr/>
        </p:nvSpPr>
        <p:spPr>
          <a:xfrm flipH="1">
            <a:off x="4437252" y="2569302"/>
            <a:ext cx="3828242" cy="2672746"/>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2" name="Google Shape;12;p2"/>
          <p:cNvSpPr/>
          <p:nvPr/>
        </p:nvSpPr>
        <p:spPr>
          <a:xfrm>
            <a:off x="1863273"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456109" y="4345379"/>
            <a:ext cx="6949647" cy="2204413"/>
          </a:xfrm>
          <a:custGeom>
            <a:rect b="b" l="l" r="r" t="t"/>
            <a:pathLst>
              <a:path extrusionOk="0" h="18420" w="58071">
                <a:moveTo>
                  <a:pt x="6401" y="0"/>
                </a:moveTo>
                <a:cubicBezTo>
                  <a:pt x="5193" y="307"/>
                  <a:pt x="3953" y="626"/>
                  <a:pt x="2646" y="933"/>
                </a:cubicBezTo>
                <a:cubicBezTo>
                  <a:pt x="1637" y="1471"/>
                  <a:pt x="341" y="2349"/>
                  <a:pt x="56" y="3326"/>
                </a:cubicBezTo>
                <a:cubicBezTo>
                  <a:pt x="56" y="3337"/>
                  <a:pt x="56" y="3337"/>
                  <a:pt x="56" y="3348"/>
                </a:cubicBezTo>
                <a:cubicBezTo>
                  <a:pt x="45" y="3381"/>
                  <a:pt x="34" y="3414"/>
                  <a:pt x="34" y="3447"/>
                </a:cubicBezTo>
                <a:cubicBezTo>
                  <a:pt x="23" y="3447"/>
                  <a:pt x="23" y="3458"/>
                  <a:pt x="23" y="3469"/>
                </a:cubicBezTo>
                <a:cubicBezTo>
                  <a:pt x="23" y="3502"/>
                  <a:pt x="12" y="3535"/>
                  <a:pt x="12" y="3557"/>
                </a:cubicBezTo>
                <a:cubicBezTo>
                  <a:pt x="12" y="3568"/>
                  <a:pt x="12" y="3579"/>
                  <a:pt x="12" y="3590"/>
                </a:cubicBezTo>
                <a:cubicBezTo>
                  <a:pt x="1" y="3634"/>
                  <a:pt x="1" y="3666"/>
                  <a:pt x="1" y="3710"/>
                </a:cubicBezTo>
                <a:cubicBezTo>
                  <a:pt x="1" y="6038"/>
                  <a:pt x="4480" y="9539"/>
                  <a:pt x="14074" y="11779"/>
                </a:cubicBezTo>
                <a:cubicBezTo>
                  <a:pt x="25150" y="14369"/>
                  <a:pt x="46995" y="17476"/>
                  <a:pt x="50299" y="17684"/>
                </a:cubicBezTo>
                <a:cubicBezTo>
                  <a:pt x="52857" y="17838"/>
                  <a:pt x="56523" y="18244"/>
                  <a:pt x="58071" y="18420"/>
                </a:cubicBezTo>
                <a:lnTo>
                  <a:pt x="58071" y="2766"/>
                </a:lnTo>
                <a:cubicBezTo>
                  <a:pt x="58027" y="2777"/>
                  <a:pt x="57983" y="2777"/>
                  <a:pt x="57939" y="2788"/>
                </a:cubicBezTo>
                <a:cubicBezTo>
                  <a:pt x="57928" y="2788"/>
                  <a:pt x="57917" y="2788"/>
                  <a:pt x="57906" y="2799"/>
                </a:cubicBezTo>
                <a:cubicBezTo>
                  <a:pt x="57862" y="2799"/>
                  <a:pt x="57829" y="2810"/>
                  <a:pt x="57785" y="2821"/>
                </a:cubicBezTo>
                <a:cubicBezTo>
                  <a:pt x="57774" y="2821"/>
                  <a:pt x="57763" y="2821"/>
                  <a:pt x="57752" y="2832"/>
                </a:cubicBezTo>
                <a:cubicBezTo>
                  <a:pt x="57709" y="2832"/>
                  <a:pt x="57654" y="2843"/>
                  <a:pt x="57610" y="2854"/>
                </a:cubicBezTo>
                <a:cubicBezTo>
                  <a:pt x="57599" y="2854"/>
                  <a:pt x="57588" y="2854"/>
                  <a:pt x="57577" y="2865"/>
                </a:cubicBezTo>
                <a:cubicBezTo>
                  <a:pt x="57533" y="2865"/>
                  <a:pt x="57500" y="2876"/>
                  <a:pt x="57456" y="2887"/>
                </a:cubicBezTo>
                <a:cubicBezTo>
                  <a:pt x="57434" y="2887"/>
                  <a:pt x="57412" y="2898"/>
                  <a:pt x="57390" y="2898"/>
                </a:cubicBezTo>
                <a:cubicBezTo>
                  <a:pt x="57335" y="2909"/>
                  <a:pt x="57280" y="2920"/>
                  <a:pt x="57237" y="2931"/>
                </a:cubicBezTo>
                <a:lnTo>
                  <a:pt x="57204" y="2931"/>
                </a:lnTo>
                <a:cubicBezTo>
                  <a:pt x="57160" y="2942"/>
                  <a:pt x="57105" y="2953"/>
                  <a:pt x="57050" y="2964"/>
                </a:cubicBezTo>
                <a:cubicBezTo>
                  <a:pt x="57039" y="2964"/>
                  <a:pt x="57017" y="2964"/>
                  <a:pt x="57006" y="2975"/>
                </a:cubicBezTo>
                <a:cubicBezTo>
                  <a:pt x="56951" y="2986"/>
                  <a:pt x="56896" y="2997"/>
                  <a:pt x="56830" y="3008"/>
                </a:cubicBezTo>
                <a:cubicBezTo>
                  <a:pt x="56808" y="3008"/>
                  <a:pt x="56786" y="3019"/>
                  <a:pt x="56754" y="3019"/>
                </a:cubicBezTo>
                <a:cubicBezTo>
                  <a:pt x="56721" y="3030"/>
                  <a:pt x="56688" y="3030"/>
                  <a:pt x="56655" y="3041"/>
                </a:cubicBezTo>
                <a:cubicBezTo>
                  <a:pt x="56611" y="3052"/>
                  <a:pt x="56567" y="3052"/>
                  <a:pt x="56534" y="3063"/>
                </a:cubicBezTo>
                <a:cubicBezTo>
                  <a:pt x="56479" y="3074"/>
                  <a:pt x="56435" y="3085"/>
                  <a:pt x="56380" y="3096"/>
                </a:cubicBezTo>
                <a:cubicBezTo>
                  <a:pt x="56347" y="3096"/>
                  <a:pt x="56303" y="3107"/>
                  <a:pt x="56271" y="3118"/>
                </a:cubicBezTo>
                <a:cubicBezTo>
                  <a:pt x="56249" y="3118"/>
                  <a:pt x="56216" y="3129"/>
                  <a:pt x="56194" y="3129"/>
                </a:cubicBezTo>
                <a:cubicBezTo>
                  <a:pt x="56150" y="3140"/>
                  <a:pt x="56117" y="3140"/>
                  <a:pt x="56073" y="3151"/>
                </a:cubicBezTo>
                <a:cubicBezTo>
                  <a:pt x="56018" y="3162"/>
                  <a:pt x="55952" y="3172"/>
                  <a:pt x="55897" y="3183"/>
                </a:cubicBezTo>
                <a:cubicBezTo>
                  <a:pt x="55853" y="3194"/>
                  <a:pt x="55820" y="3205"/>
                  <a:pt x="55777" y="3205"/>
                </a:cubicBezTo>
                <a:cubicBezTo>
                  <a:pt x="55744" y="3216"/>
                  <a:pt x="55711" y="3227"/>
                  <a:pt x="55678" y="3227"/>
                </a:cubicBezTo>
                <a:cubicBezTo>
                  <a:pt x="55634" y="3238"/>
                  <a:pt x="55590" y="3249"/>
                  <a:pt x="55546" y="3249"/>
                </a:cubicBezTo>
                <a:cubicBezTo>
                  <a:pt x="55546" y="3249"/>
                  <a:pt x="55535" y="3260"/>
                  <a:pt x="55535" y="3260"/>
                </a:cubicBezTo>
                <a:cubicBezTo>
                  <a:pt x="55425" y="3271"/>
                  <a:pt x="55327" y="3293"/>
                  <a:pt x="55217" y="3315"/>
                </a:cubicBezTo>
                <a:cubicBezTo>
                  <a:pt x="55195" y="3326"/>
                  <a:pt x="55173" y="3326"/>
                  <a:pt x="55140" y="3326"/>
                </a:cubicBezTo>
                <a:cubicBezTo>
                  <a:pt x="54975" y="3359"/>
                  <a:pt x="54811" y="3392"/>
                  <a:pt x="54635" y="3425"/>
                </a:cubicBezTo>
                <a:cubicBezTo>
                  <a:pt x="54613" y="3425"/>
                  <a:pt x="54591" y="3436"/>
                  <a:pt x="54569" y="3436"/>
                </a:cubicBezTo>
                <a:cubicBezTo>
                  <a:pt x="54382" y="3480"/>
                  <a:pt x="54185" y="3513"/>
                  <a:pt x="53987" y="3546"/>
                </a:cubicBezTo>
                <a:cubicBezTo>
                  <a:pt x="53779" y="3590"/>
                  <a:pt x="53570" y="3623"/>
                  <a:pt x="53362" y="3666"/>
                </a:cubicBezTo>
                <a:lnTo>
                  <a:pt x="53340" y="3666"/>
                </a:lnTo>
                <a:cubicBezTo>
                  <a:pt x="53131" y="3710"/>
                  <a:pt x="52922" y="3754"/>
                  <a:pt x="52703" y="3787"/>
                </a:cubicBezTo>
                <a:lnTo>
                  <a:pt x="52681" y="3798"/>
                </a:lnTo>
                <a:cubicBezTo>
                  <a:pt x="50277" y="4237"/>
                  <a:pt x="47434" y="4742"/>
                  <a:pt x="44700" y="5192"/>
                </a:cubicBezTo>
                <a:cubicBezTo>
                  <a:pt x="42077" y="5620"/>
                  <a:pt x="39541" y="5994"/>
                  <a:pt x="37576" y="6191"/>
                </a:cubicBezTo>
                <a:cubicBezTo>
                  <a:pt x="34979" y="6459"/>
                  <a:pt x="31352" y="6588"/>
                  <a:pt x="27535" y="6588"/>
                </a:cubicBezTo>
                <a:cubicBezTo>
                  <a:pt x="21009" y="6588"/>
                  <a:pt x="13926" y="6209"/>
                  <a:pt x="10484" y="5489"/>
                </a:cubicBezTo>
                <a:cubicBezTo>
                  <a:pt x="4304" y="4204"/>
                  <a:pt x="2899" y="3293"/>
                  <a:pt x="2899" y="2569"/>
                </a:cubicBezTo>
                <a:cubicBezTo>
                  <a:pt x="2899" y="1844"/>
                  <a:pt x="6401" y="0"/>
                  <a:pt x="640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5584364" y="-709420"/>
            <a:ext cx="3423976" cy="2759852"/>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58891" y="-151628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2664" y="1401068"/>
            <a:ext cx="3046004" cy="1021391"/>
          </a:xfrm>
          <a:custGeom>
            <a:rect b="b" l="l" r="r" t="t"/>
            <a:pathLst>
              <a:path extrusionOk="0" h="31425" w="93716">
                <a:moveTo>
                  <a:pt x="14239" y="0"/>
                </a:moveTo>
                <a:cubicBezTo>
                  <a:pt x="13193" y="0"/>
                  <a:pt x="12204" y="150"/>
                  <a:pt x="11368" y="545"/>
                </a:cubicBezTo>
                <a:cubicBezTo>
                  <a:pt x="6939" y="2599"/>
                  <a:pt x="15643" y="8459"/>
                  <a:pt x="17068" y="10206"/>
                </a:cubicBezTo>
                <a:cubicBezTo>
                  <a:pt x="20314" y="14487"/>
                  <a:pt x="16116" y="16321"/>
                  <a:pt x="12315" y="16321"/>
                </a:cubicBezTo>
                <a:cubicBezTo>
                  <a:pt x="11477" y="16321"/>
                  <a:pt x="10658" y="16232"/>
                  <a:pt x="9943" y="16060"/>
                </a:cubicBezTo>
                <a:cubicBezTo>
                  <a:pt x="6617" y="15431"/>
                  <a:pt x="3928" y="13370"/>
                  <a:pt x="1238" y="11785"/>
                </a:cubicBezTo>
                <a:cubicBezTo>
                  <a:pt x="823" y="11544"/>
                  <a:pt x="415" y="11316"/>
                  <a:pt x="0" y="11089"/>
                </a:cubicBezTo>
                <a:lnTo>
                  <a:pt x="0" y="27360"/>
                </a:lnTo>
                <a:cubicBezTo>
                  <a:pt x="1982" y="28015"/>
                  <a:pt x="3986" y="28464"/>
                  <a:pt x="6042" y="28464"/>
                </a:cubicBezTo>
                <a:cubicBezTo>
                  <a:pt x="6444" y="28464"/>
                  <a:pt x="6847" y="28447"/>
                  <a:pt x="7253" y="28411"/>
                </a:cubicBezTo>
                <a:cubicBezTo>
                  <a:pt x="13114" y="27782"/>
                  <a:pt x="17543" y="23821"/>
                  <a:pt x="22615" y="21285"/>
                </a:cubicBezTo>
                <a:cubicBezTo>
                  <a:pt x="26230" y="19480"/>
                  <a:pt x="30128" y="18672"/>
                  <a:pt x="34074" y="18672"/>
                </a:cubicBezTo>
                <a:cubicBezTo>
                  <a:pt x="36006" y="18672"/>
                  <a:pt x="37950" y="18866"/>
                  <a:pt x="39877" y="19231"/>
                </a:cubicBezTo>
                <a:cubicBezTo>
                  <a:pt x="46841" y="20656"/>
                  <a:pt x="53017" y="24457"/>
                  <a:pt x="59514" y="27307"/>
                </a:cubicBezTo>
                <a:cubicBezTo>
                  <a:pt x="62475" y="28610"/>
                  <a:pt x="68103" y="31424"/>
                  <a:pt x="72471" y="31424"/>
                </a:cubicBezTo>
                <a:cubicBezTo>
                  <a:pt x="73937" y="31424"/>
                  <a:pt x="75260" y="31108"/>
                  <a:pt x="76294" y="30311"/>
                </a:cubicBezTo>
                <a:cubicBezTo>
                  <a:pt x="80254" y="27307"/>
                  <a:pt x="73129" y="22396"/>
                  <a:pt x="71229" y="20496"/>
                </a:cubicBezTo>
                <a:cubicBezTo>
                  <a:pt x="65689" y="15110"/>
                  <a:pt x="75344" y="13685"/>
                  <a:pt x="79465" y="12895"/>
                </a:cubicBezTo>
                <a:cubicBezTo>
                  <a:pt x="84148" y="12126"/>
                  <a:pt x="88919" y="11684"/>
                  <a:pt x="93716" y="11551"/>
                </a:cubicBezTo>
                <a:cubicBezTo>
                  <a:pt x="93669" y="10166"/>
                  <a:pt x="93649" y="8781"/>
                  <a:pt x="93649" y="7396"/>
                </a:cubicBezTo>
                <a:cubicBezTo>
                  <a:pt x="93341" y="6352"/>
                  <a:pt x="92993" y="5328"/>
                  <a:pt x="92632" y="4305"/>
                </a:cubicBezTo>
                <a:cubicBezTo>
                  <a:pt x="92485" y="3896"/>
                  <a:pt x="92324" y="3462"/>
                  <a:pt x="92184" y="3013"/>
                </a:cubicBezTo>
                <a:cubicBezTo>
                  <a:pt x="91903" y="2987"/>
                  <a:pt x="91622" y="2953"/>
                  <a:pt x="91341" y="2920"/>
                </a:cubicBezTo>
                <a:cubicBezTo>
                  <a:pt x="86968" y="2349"/>
                  <a:pt x="80827" y="866"/>
                  <a:pt x="75179" y="866"/>
                </a:cubicBezTo>
                <a:cubicBezTo>
                  <a:pt x="71417" y="866"/>
                  <a:pt x="67873" y="1524"/>
                  <a:pt x="65214" y="3549"/>
                </a:cubicBezTo>
                <a:cubicBezTo>
                  <a:pt x="60939" y="6720"/>
                  <a:pt x="66478" y="10045"/>
                  <a:pt x="67589" y="13370"/>
                </a:cubicBezTo>
                <a:cubicBezTo>
                  <a:pt x="68716" y="16758"/>
                  <a:pt x="65985" y="17667"/>
                  <a:pt x="62792" y="17667"/>
                </a:cubicBezTo>
                <a:cubicBezTo>
                  <a:pt x="60165" y="17667"/>
                  <a:pt x="57226" y="17052"/>
                  <a:pt x="55867" y="16696"/>
                </a:cubicBezTo>
                <a:cubicBezTo>
                  <a:pt x="47952" y="14481"/>
                  <a:pt x="41141" y="9570"/>
                  <a:pt x="33701" y="5924"/>
                </a:cubicBezTo>
                <a:cubicBezTo>
                  <a:pt x="29740" y="4024"/>
                  <a:pt x="25465" y="2284"/>
                  <a:pt x="21029" y="1173"/>
                </a:cubicBezTo>
                <a:cubicBezTo>
                  <a:pt x="19174" y="740"/>
                  <a:pt x="16565" y="0"/>
                  <a:pt x="142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9144785" y="1129799"/>
            <a:ext cx="119219" cy="127280"/>
          </a:xfrm>
          <a:custGeom>
            <a:rect b="b" l="l" r="r" t="t"/>
            <a:pathLst>
              <a:path extrusionOk="0" h="3916" w="3668">
                <a:moveTo>
                  <a:pt x="313" y="0"/>
                </a:moveTo>
                <a:cubicBezTo>
                  <a:pt x="146" y="0"/>
                  <a:pt x="0" y="207"/>
                  <a:pt x="157" y="349"/>
                </a:cubicBezTo>
                <a:cubicBezTo>
                  <a:pt x="746" y="884"/>
                  <a:pt x="1281" y="1453"/>
                  <a:pt x="1743" y="2108"/>
                </a:cubicBezTo>
                <a:cubicBezTo>
                  <a:pt x="2138" y="2670"/>
                  <a:pt x="2499" y="3279"/>
                  <a:pt x="2954" y="3794"/>
                </a:cubicBezTo>
                <a:cubicBezTo>
                  <a:pt x="3032" y="3879"/>
                  <a:pt x="3120" y="3915"/>
                  <a:pt x="3204" y="3915"/>
                </a:cubicBezTo>
                <a:cubicBezTo>
                  <a:pt x="3450" y="3915"/>
                  <a:pt x="3667" y="3609"/>
                  <a:pt x="3543" y="3339"/>
                </a:cubicBezTo>
                <a:cubicBezTo>
                  <a:pt x="2927" y="2015"/>
                  <a:pt x="1549" y="971"/>
                  <a:pt x="452" y="54"/>
                </a:cubicBezTo>
                <a:cubicBezTo>
                  <a:pt x="408" y="16"/>
                  <a:pt x="360" y="0"/>
                  <a:pt x="3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9202997" y="1084588"/>
            <a:ext cx="234278" cy="217929"/>
          </a:xfrm>
          <a:custGeom>
            <a:rect b="b" l="l" r="r" t="t"/>
            <a:pathLst>
              <a:path extrusionOk="0" h="6705" w="7208">
                <a:moveTo>
                  <a:pt x="514" y="1"/>
                </a:moveTo>
                <a:cubicBezTo>
                  <a:pt x="204" y="1"/>
                  <a:pt x="0" y="445"/>
                  <a:pt x="333" y="629"/>
                </a:cubicBezTo>
                <a:cubicBezTo>
                  <a:pt x="2882" y="2021"/>
                  <a:pt x="4575" y="4001"/>
                  <a:pt x="6074" y="6450"/>
                </a:cubicBezTo>
                <a:cubicBezTo>
                  <a:pt x="6185" y="6630"/>
                  <a:pt x="6346" y="6705"/>
                  <a:pt x="6504" y="6705"/>
                </a:cubicBezTo>
                <a:cubicBezTo>
                  <a:pt x="6860" y="6705"/>
                  <a:pt x="7208" y="6329"/>
                  <a:pt x="6990" y="5908"/>
                </a:cubicBezTo>
                <a:cubicBezTo>
                  <a:pt x="5666" y="3345"/>
                  <a:pt x="3224" y="1318"/>
                  <a:pt x="675" y="40"/>
                </a:cubicBezTo>
                <a:cubicBezTo>
                  <a:pt x="619" y="13"/>
                  <a:pt x="565" y="1"/>
                  <a:pt x="5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2"/>
          <p:cNvGrpSpPr/>
          <p:nvPr/>
        </p:nvGrpSpPr>
        <p:grpSpPr>
          <a:xfrm>
            <a:off x="8610347" y="-188893"/>
            <a:ext cx="557223" cy="1282614"/>
            <a:chOff x="8610347" y="-188893"/>
            <a:chExt cx="557223" cy="1282614"/>
          </a:xfrm>
        </p:grpSpPr>
        <p:sp>
          <p:nvSpPr>
            <p:cNvPr id="20" name="Google Shape;20;p2"/>
            <p:cNvSpPr/>
            <p:nvPr/>
          </p:nvSpPr>
          <p:spPr>
            <a:xfrm>
              <a:off x="8850865" y="222329"/>
              <a:ext cx="83174" cy="172361"/>
            </a:xfrm>
            <a:custGeom>
              <a:rect b="b" l="l" r="r" t="t"/>
              <a:pathLst>
                <a:path extrusionOk="0" h="5303" w="2559">
                  <a:moveTo>
                    <a:pt x="2236" y="1"/>
                  </a:moveTo>
                  <a:cubicBezTo>
                    <a:pt x="2196" y="1"/>
                    <a:pt x="2154" y="13"/>
                    <a:pt x="2115" y="41"/>
                  </a:cubicBezTo>
                  <a:cubicBezTo>
                    <a:pt x="630" y="1098"/>
                    <a:pt x="1" y="3239"/>
                    <a:pt x="462" y="4965"/>
                  </a:cubicBezTo>
                  <a:cubicBezTo>
                    <a:pt x="526" y="5194"/>
                    <a:pt x="738" y="5302"/>
                    <a:pt x="946" y="5302"/>
                  </a:cubicBezTo>
                  <a:cubicBezTo>
                    <a:pt x="1200" y="5302"/>
                    <a:pt x="1449" y="5140"/>
                    <a:pt x="1412" y="4838"/>
                  </a:cubicBezTo>
                  <a:cubicBezTo>
                    <a:pt x="1192" y="3125"/>
                    <a:pt x="1560" y="1847"/>
                    <a:pt x="2456" y="389"/>
                  </a:cubicBezTo>
                  <a:cubicBezTo>
                    <a:pt x="2559" y="221"/>
                    <a:pt x="2408" y="1"/>
                    <a:pt x="22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710389" y="-188893"/>
              <a:ext cx="145351" cy="165763"/>
            </a:xfrm>
            <a:custGeom>
              <a:rect b="b" l="l" r="r" t="t"/>
              <a:pathLst>
                <a:path extrusionOk="0" h="5100" w="4472">
                  <a:moveTo>
                    <a:pt x="3851" y="0"/>
                  </a:moveTo>
                  <a:cubicBezTo>
                    <a:pt x="3750" y="0"/>
                    <a:pt x="3648" y="40"/>
                    <a:pt x="3567" y="135"/>
                  </a:cubicBezTo>
                  <a:cubicBezTo>
                    <a:pt x="2409" y="1486"/>
                    <a:pt x="1238" y="2858"/>
                    <a:pt x="241" y="4330"/>
                  </a:cubicBezTo>
                  <a:cubicBezTo>
                    <a:pt x="0" y="4686"/>
                    <a:pt x="355" y="5099"/>
                    <a:pt x="708" y="5099"/>
                  </a:cubicBezTo>
                  <a:cubicBezTo>
                    <a:pt x="825" y="5099"/>
                    <a:pt x="942" y="5054"/>
                    <a:pt x="1038" y="4945"/>
                  </a:cubicBezTo>
                  <a:cubicBezTo>
                    <a:pt x="2215" y="3614"/>
                    <a:pt x="3239" y="2128"/>
                    <a:pt x="4256" y="670"/>
                  </a:cubicBezTo>
                  <a:cubicBezTo>
                    <a:pt x="4472" y="363"/>
                    <a:pt x="4159" y="0"/>
                    <a:pt x="38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837962" y="-117192"/>
              <a:ext cx="94712" cy="136250"/>
            </a:xfrm>
            <a:custGeom>
              <a:rect b="b" l="l" r="r" t="t"/>
              <a:pathLst>
                <a:path extrusionOk="0" h="4192" w="2914">
                  <a:moveTo>
                    <a:pt x="2390" y="1"/>
                  </a:moveTo>
                  <a:cubicBezTo>
                    <a:pt x="2304" y="1"/>
                    <a:pt x="2217" y="28"/>
                    <a:pt x="2144" y="90"/>
                  </a:cubicBezTo>
                  <a:cubicBezTo>
                    <a:pt x="1120" y="939"/>
                    <a:pt x="358" y="2351"/>
                    <a:pt x="77" y="3636"/>
                  </a:cubicBezTo>
                  <a:cubicBezTo>
                    <a:pt x="1" y="3979"/>
                    <a:pt x="254" y="4192"/>
                    <a:pt x="513" y="4192"/>
                  </a:cubicBezTo>
                  <a:cubicBezTo>
                    <a:pt x="688" y="4192"/>
                    <a:pt x="865" y="4095"/>
                    <a:pt x="946" y="3877"/>
                  </a:cubicBezTo>
                  <a:cubicBezTo>
                    <a:pt x="1167" y="3261"/>
                    <a:pt x="1388" y="2652"/>
                    <a:pt x="1702" y="2077"/>
                  </a:cubicBezTo>
                  <a:cubicBezTo>
                    <a:pt x="2003" y="1535"/>
                    <a:pt x="2385" y="1053"/>
                    <a:pt x="2726" y="538"/>
                  </a:cubicBezTo>
                  <a:cubicBezTo>
                    <a:pt x="2913" y="260"/>
                    <a:pt x="2657" y="1"/>
                    <a:pt x="23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8629718" y="62644"/>
              <a:ext cx="70595" cy="161310"/>
            </a:xfrm>
            <a:custGeom>
              <a:rect b="b" l="l" r="r" t="t"/>
              <a:pathLst>
                <a:path extrusionOk="0" h="4963" w="2172">
                  <a:moveTo>
                    <a:pt x="1750" y="0"/>
                  </a:moveTo>
                  <a:cubicBezTo>
                    <a:pt x="1676" y="0"/>
                    <a:pt x="1601" y="33"/>
                    <a:pt x="1539" y="110"/>
                  </a:cubicBezTo>
                  <a:cubicBezTo>
                    <a:pt x="515" y="1361"/>
                    <a:pt x="0" y="3040"/>
                    <a:pt x="301" y="4646"/>
                  </a:cubicBezTo>
                  <a:cubicBezTo>
                    <a:pt x="343" y="4864"/>
                    <a:pt x="520" y="4963"/>
                    <a:pt x="704" y="4963"/>
                  </a:cubicBezTo>
                  <a:cubicBezTo>
                    <a:pt x="939" y="4963"/>
                    <a:pt x="1185" y="4803"/>
                    <a:pt x="1178" y="4526"/>
                  </a:cubicBezTo>
                  <a:cubicBezTo>
                    <a:pt x="1151" y="3054"/>
                    <a:pt x="1352" y="1816"/>
                    <a:pt x="2048" y="505"/>
                  </a:cubicBezTo>
                  <a:cubicBezTo>
                    <a:pt x="2172" y="271"/>
                    <a:pt x="1964" y="0"/>
                    <a:pt x="17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610347" y="336510"/>
              <a:ext cx="47779" cy="147626"/>
            </a:xfrm>
            <a:custGeom>
              <a:rect b="b" l="l" r="r" t="t"/>
              <a:pathLst>
                <a:path extrusionOk="0" h="4542" w="1470">
                  <a:moveTo>
                    <a:pt x="941" y="0"/>
                  </a:moveTo>
                  <a:cubicBezTo>
                    <a:pt x="854" y="0"/>
                    <a:pt x="771" y="42"/>
                    <a:pt x="723" y="141"/>
                  </a:cubicBezTo>
                  <a:cubicBezTo>
                    <a:pt x="74" y="1459"/>
                    <a:pt x="1" y="2991"/>
                    <a:pt x="610" y="4336"/>
                  </a:cubicBezTo>
                  <a:cubicBezTo>
                    <a:pt x="675" y="4480"/>
                    <a:pt x="800" y="4541"/>
                    <a:pt x="931" y="4541"/>
                  </a:cubicBezTo>
                  <a:cubicBezTo>
                    <a:pt x="1189" y="4541"/>
                    <a:pt x="1470" y="4307"/>
                    <a:pt x="1372" y="4015"/>
                  </a:cubicBezTo>
                  <a:cubicBezTo>
                    <a:pt x="958" y="2770"/>
                    <a:pt x="864" y="1626"/>
                    <a:pt x="1239" y="362"/>
                  </a:cubicBezTo>
                  <a:cubicBezTo>
                    <a:pt x="1296" y="162"/>
                    <a:pt x="1112" y="0"/>
                    <a:pt x="9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665146" y="564125"/>
              <a:ext cx="63152" cy="146489"/>
            </a:xfrm>
            <a:custGeom>
              <a:rect b="b" l="l" r="r" t="t"/>
              <a:pathLst>
                <a:path extrusionOk="0" h="4507" w="1943">
                  <a:moveTo>
                    <a:pt x="288" y="1"/>
                  </a:moveTo>
                  <a:cubicBezTo>
                    <a:pt x="161" y="1"/>
                    <a:pt x="38" y="84"/>
                    <a:pt x="34" y="257"/>
                  </a:cubicBezTo>
                  <a:cubicBezTo>
                    <a:pt x="1" y="1688"/>
                    <a:pt x="275" y="3073"/>
                    <a:pt x="1025" y="4298"/>
                  </a:cubicBezTo>
                  <a:cubicBezTo>
                    <a:pt x="1114" y="4445"/>
                    <a:pt x="1243" y="4506"/>
                    <a:pt x="1372" y="4506"/>
                  </a:cubicBezTo>
                  <a:cubicBezTo>
                    <a:pt x="1659" y="4506"/>
                    <a:pt x="1943" y="4202"/>
                    <a:pt x="1767" y="3870"/>
                  </a:cubicBezTo>
                  <a:cubicBezTo>
                    <a:pt x="1158" y="2732"/>
                    <a:pt x="697" y="1548"/>
                    <a:pt x="570" y="257"/>
                  </a:cubicBezTo>
                  <a:cubicBezTo>
                    <a:pt x="553" y="88"/>
                    <a:pt x="418" y="1"/>
                    <a:pt x="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49912" y="767461"/>
              <a:ext cx="124192" cy="146359"/>
            </a:xfrm>
            <a:custGeom>
              <a:rect b="b" l="l" r="r" t="t"/>
              <a:pathLst>
                <a:path extrusionOk="0" h="4503" w="3821">
                  <a:moveTo>
                    <a:pt x="280" y="0"/>
                  </a:moveTo>
                  <a:cubicBezTo>
                    <a:pt x="142" y="0"/>
                    <a:pt x="1" y="163"/>
                    <a:pt x="96" y="303"/>
                  </a:cubicBezTo>
                  <a:cubicBezTo>
                    <a:pt x="1006" y="1675"/>
                    <a:pt x="1936" y="3026"/>
                    <a:pt x="2939" y="4338"/>
                  </a:cubicBezTo>
                  <a:cubicBezTo>
                    <a:pt x="3026" y="4454"/>
                    <a:pt x="3147" y="4503"/>
                    <a:pt x="3265" y="4503"/>
                  </a:cubicBezTo>
                  <a:cubicBezTo>
                    <a:pt x="3548" y="4503"/>
                    <a:pt x="3821" y="4228"/>
                    <a:pt x="3608" y="3950"/>
                  </a:cubicBezTo>
                  <a:cubicBezTo>
                    <a:pt x="2585" y="2612"/>
                    <a:pt x="1508" y="1327"/>
                    <a:pt x="410" y="62"/>
                  </a:cubicBezTo>
                  <a:cubicBezTo>
                    <a:pt x="373" y="19"/>
                    <a:pt x="327" y="0"/>
                    <a:pt x="2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923021" y="950027"/>
              <a:ext cx="167843" cy="143694"/>
            </a:xfrm>
            <a:custGeom>
              <a:rect b="b" l="l" r="r" t="t"/>
              <a:pathLst>
                <a:path extrusionOk="0" h="4421" w="5164">
                  <a:moveTo>
                    <a:pt x="411" y="1"/>
                  </a:moveTo>
                  <a:cubicBezTo>
                    <a:pt x="191" y="1"/>
                    <a:pt x="1" y="267"/>
                    <a:pt x="209" y="460"/>
                  </a:cubicBezTo>
                  <a:cubicBezTo>
                    <a:pt x="1574" y="1752"/>
                    <a:pt x="2872" y="3170"/>
                    <a:pt x="4358" y="4327"/>
                  </a:cubicBezTo>
                  <a:cubicBezTo>
                    <a:pt x="4440" y="4392"/>
                    <a:pt x="4530" y="4420"/>
                    <a:pt x="4615" y="4420"/>
                  </a:cubicBezTo>
                  <a:cubicBezTo>
                    <a:pt x="4915" y="4420"/>
                    <a:pt x="5164" y="4074"/>
                    <a:pt x="4893" y="3792"/>
                  </a:cubicBezTo>
                  <a:cubicBezTo>
                    <a:pt x="3581" y="2441"/>
                    <a:pt x="2029" y="1290"/>
                    <a:pt x="597" y="72"/>
                  </a:cubicBezTo>
                  <a:cubicBezTo>
                    <a:pt x="539" y="22"/>
                    <a:pt x="474" y="1"/>
                    <a:pt x="4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63336" y="108895"/>
              <a:ext cx="79436" cy="146489"/>
            </a:xfrm>
            <a:custGeom>
              <a:rect b="b" l="l" r="r" t="t"/>
              <a:pathLst>
                <a:path extrusionOk="0" h="4507" w="2444">
                  <a:moveTo>
                    <a:pt x="2102" y="0"/>
                  </a:moveTo>
                  <a:cubicBezTo>
                    <a:pt x="2022" y="0"/>
                    <a:pt x="1940" y="36"/>
                    <a:pt x="1877" y="119"/>
                  </a:cubicBezTo>
                  <a:cubicBezTo>
                    <a:pt x="1021" y="1276"/>
                    <a:pt x="365" y="2641"/>
                    <a:pt x="64" y="4046"/>
                  </a:cubicBezTo>
                  <a:cubicBezTo>
                    <a:pt x="0" y="4327"/>
                    <a:pt x="219" y="4506"/>
                    <a:pt x="435" y="4506"/>
                  </a:cubicBezTo>
                  <a:cubicBezTo>
                    <a:pt x="580" y="4506"/>
                    <a:pt x="724" y="4425"/>
                    <a:pt x="780" y="4240"/>
                  </a:cubicBezTo>
                  <a:cubicBezTo>
                    <a:pt x="1202" y="2902"/>
                    <a:pt x="1683" y="1638"/>
                    <a:pt x="2332" y="393"/>
                  </a:cubicBezTo>
                  <a:cubicBezTo>
                    <a:pt x="2443" y="176"/>
                    <a:pt x="2280" y="0"/>
                    <a:pt x="21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732556" y="336315"/>
              <a:ext cx="53792" cy="170053"/>
            </a:xfrm>
            <a:custGeom>
              <a:rect b="b" l="l" r="r" t="t"/>
              <a:pathLst>
                <a:path extrusionOk="0" h="5232" w="1655">
                  <a:moveTo>
                    <a:pt x="1316" y="0"/>
                  </a:moveTo>
                  <a:cubicBezTo>
                    <a:pt x="1230" y="0"/>
                    <a:pt x="1146" y="38"/>
                    <a:pt x="1098" y="127"/>
                  </a:cubicBezTo>
                  <a:cubicBezTo>
                    <a:pt x="295" y="1572"/>
                    <a:pt x="1" y="3372"/>
                    <a:pt x="617" y="4944"/>
                  </a:cubicBezTo>
                  <a:cubicBezTo>
                    <a:pt x="695" y="5142"/>
                    <a:pt x="861" y="5232"/>
                    <a:pt x="1023" y="5232"/>
                  </a:cubicBezTo>
                  <a:cubicBezTo>
                    <a:pt x="1260" y="5232"/>
                    <a:pt x="1487" y="5041"/>
                    <a:pt x="1419" y="4723"/>
                  </a:cubicBezTo>
                  <a:cubicBezTo>
                    <a:pt x="1071" y="3198"/>
                    <a:pt x="1018" y="1813"/>
                    <a:pt x="1580" y="328"/>
                  </a:cubicBezTo>
                  <a:cubicBezTo>
                    <a:pt x="1655" y="142"/>
                    <a:pt x="1482" y="0"/>
                    <a:pt x="13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787388" y="564678"/>
              <a:ext cx="50996" cy="120909"/>
            </a:xfrm>
            <a:custGeom>
              <a:rect b="b" l="l" r="r" t="t"/>
              <a:pathLst>
                <a:path extrusionOk="0" h="3720" w="1569">
                  <a:moveTo>
                    <a:pt x="384" y="1"/>
                  </a:moveTo>
                  <a:cubicBezTo>
                    <a:pt x="282" y="1"/>
                    <a:pt x="185" y="56"/>
                    <a:pt x="167" y="179"/>
                  </a:cubicBezTo>
                  <a:cubicBezTo>
                    <a:pt x="0" y="1344"/>
                    <a:pt x="161" y="2548"/>
                    <a:pt x="810" y="3552"/>
                  </a:cubicBezTo>
                  <a:cubicBezTo>
                    <a:pt x="886" y="3670"/>
                    <a:pt x="994" y="3719"/>
                    <a:pt x="1101" y="3719"/>
                  </a:cubicBezTo>
                  <a:cubicBezTo>
                    <a:pt x="1339" y="3719"/>
                    <a:pt x="1568" y="3474"/>
                    <a:pt x="1425" y="3197"/>
                  </a:cubicBezTo>
                  <a:cubicBezTo>
                    <a:pt x="923" y="2254"/>
                    <a:pt x="622" y="1317"/>
                    <a:pt x="649" y="240"/>
                  </a:cubicBezTo>
                  <a:cubicBezTo>
                    <a:pt x="653" y="90"/>
                    <a:pt x="514" y="1"/>
                    <a:pt x="3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8856195" y="766681"/>
              <a:ext cx="131830" cy="126402"/>
            </a:xfrm>
            <a:custGeom>
              <a:rect b="b" l="l" r="r" t="t"/>
              <a:pathLst>
                <a:path extrusionOk="0" h="3889" w="4056">
                  <a:moveTo>
                    <a:pt x="404" y="1"/>
                  </a:moveTo>
                  <a:cubicBezTo>
                    <a:pt x="187" y="1"/>
                    <a:pt x="1" y="283"/>
                    <a:pt x="191" y="495"/>
                  </a:cubicBezTo>
                  <a:cubicBezTo>
                    <a:pt x="1181" y="1605"/>
                    <a:pt x="2145" y="2722"/>
                    <a:pt x="3202" y="3766"/>
                  </a:cubicBezTo>
                  <a:cubicBezTo>
                    <a:pt x="3288" y="3852"/>
                    <a:pt x="3384" y="3889"/>
                    <a:pt x="3477" y="3889"/>
                  </a:cubicBezTo>
                  <a:cubicBezTo>
                    <a:pt x="3787" y="3889"/>
                    <a:pt x="4056" y="3483"/>
                    <a:pt x="3777" y="3184"/>
                  </a:cubicBezTo>
                  <a:cubicBezTo>
                    <a:pt x="2767" y="2100"/>
                    <a:pt x="1683" y="1103"/>
                    <a:pt x="599" y="86"/>
                  </a:cubicBezTo>
                  <a:cubicBezTo>
                    <a:pt x="538" y="26"/>
                    <a:pt x="470" y="1"/>
                    <a:pt x="4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9027419" y="940732"/>
              <a:ext cx="140151" cy="122339"/>
            </a:xfrm>
            <a:custGeom>
              <a:rect b="b" l="l" r="r" t="t"/>
              <a:pathLst>
                <a:path extrusionOk="0" h="3764" w="4312">
                  <a:moveTo>
                    <a:pt x="324" y="0"/>
                  </a:moveTo>
                  <a:cubicBezTo>
                    <a:pt x="147" y="0"/>
                    <a:pt x="1" y="210"/>
                    <a:pt x="162" y="372"/>
                  </a:cubicBezTo>
                  <a:cubicBezTo>
                    <a:pt x="1246" y="1489"/>
                    <a:pt x="2296" y="2673"/>
                    <a:pt x="3494" y="3663"/>
                  </a:cubicBezTo>
                  <a:cubicBezTo>
                    <a:pt x="3578" y="3734"/>
                    <a:pt x="3669" y="3763"/>
                    <a:pt x="3756" y="3763"/>
                  </a:cubicBezTo>
                  <a:cubicBezTo>
                    <a:pt x="4058" y="3763"/>
                    <a:pt x="4311" y="3402"/>
                    <a:pt x="4036" y="3121"/>
                  </a:cubicBezTo>
                  <a:cubicBezTo>
                    <a:pt x="2945" y="2004"/>
                    <a:pt x="1681" y="1047"/>
                    <a:pt x="476" y="57"/>
                  </a:cubicBezTo>
                  <a:cubicBezTo>
                    <a:pt x="428" y="17"/>
                    <a:pt x="375" y="0"/>
                    <a:pt x="3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8903292" y="-28883"/>
              <a:ext cx="87172" cy="161667"/>
            </a:xfrm>
            <a:custGeom>
              <a:rect b="b" l="l" r="r" t="t"/>
              <a:pathLst>
                <a:path extrusionOk="0" h="4974" w="2682">
                  <a:moveTo>
                    <a:pt x="2182" y="0"/>
                  </a:moveTo>
                  <a:cubicBezTo>
                    <a:pt x="2011" y="0"/>
                    <a:pt x="1833" y="89"/>
                    <a:pt x="1753" y="290"/>
                  </a:cubicBezTo>
                  <a:cubicBezTo>
                    <a:pt x="1204" y="1655"/>
                    <a:pt x="669" y="3026"/>
                    <a:pt x="134" y="4391"/>
                  </a:cubicBezTo>
                  <a:cubicBezTo>
                    <a:pt x="0" y="4740"/>
                    <a:pt x="289" y="4973"/>
                    <a:pt x="585" y="4973"/>
                  </a:cubicBezTo>
                  <a:cubicBezTo>
                    <a:pt x="778" y="4973"/>
                    <a:pt x="973" y="4875"/>
                    <a:pt x="1057" y="4645"/>
                  </a:cubicBezTo>
                  <a:cubicBezTo>
                    <a:pt x="1566" y="3267"/>
                    <a:pt x="2074" y="1896"/>
                    <a:pt x="2569" y="511"/>
                  </a:cubicBezTo>
                  <a:cubicBezTo>
                    <a:pt x="2682" y="198"/>
                    <a:pt x="2438" y="0"/>
                    <a:pt x="2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8870432" y="483486"/>
              <a:ext cx="84669" cy="194365"/>
            </a:xfrm>
            <a:custGeom>
              <a:rect b="b" l="l" r="r" t="t"/>
              <a:pathLst>
                <a:path extrusionOk="0" h="5980" w="2605">
                  <a:moveTo>
                    <a:pt x="595" y="0"/>
                  </a:moveTo>
                  <a:cubicBezTo>
                    <a:pt x="485" y="0"/>
                    <a:pt x="384" y="64"/>
                    <a:pt x="355" y="215"/>
                  </a:cubicBezTo>
                  <a:cubicBezTo>
                    <a:pt x="1" y="2049"/>
                    <a:pt x="536" y="4263"/>
                    <a:pt x="1627" y="5769"/>
                  </a:cubicBezTo>
                  <a:cubicBezTo>
                    <a:pt x="1733" y="5917"/>
                    <a:pt x="1877" y="5980"/>
                    <a:pt x="2016" y="5980"/>
                  </a:cubicBezTo>
                  <a:cubicBezTo>
                    <a:pt x="2322" y="5980"/>
                    <a:pt x="2605" y="5675"/>
                    <a:pt x="2416" y="5307"/>
                  </a:cubicBezTo>
                  <a:cubicBezTo>
                    <a:pt x="1566" y="3628"/>
                    <a:pt x="1178" y="2162"/>
                    <a:pt x="938" y="296"/>
                  </a:cubicBezTo>
                  <a:cubicBezTo>
                    <a:pt x="918" y="121"/>
                    <a:pt x="748" y="0"/>
                    <a:pt x="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8992966" y="744644"/>
              <a:ext cx="111061" cy="102123"/>
            </a:xfrm>
            <a:custGeom>
              <a:rect b="b" l="l" r="r" t="t"/>
              <a:pathLst>
                <a:path extrusionOk="0" h="3142" w="3417">
                  <a:moveTo>
                    <a:pt x="374" y="1"/>
                  </a:moveTo>
                  <a:cubicBezTo>
                    <a:pt x="185" y="1"/>
                    <a:pt x="1" y="204"/>
                    <a:pt x="111" y="430"/>
                  </a:cubicBezTo>
                  <a:cubicBezTo>
                    <a:pt x="627" y="1520"/>
                    <a:pt x="1476" y="2571"/>
                    <a:pt x="2587" y="3093"/>
                  </a:cubicBezTo>
                  <a:cubicBezTo>
                    <a:pt x="2657" y="3126"/>
                    <a:pt x="2725" y="3141"/>
                    <a:pt x="2790" y="3141"/>
                  </a:cubicBezTo>
                  <a:cubicBezTo>
                    <a:pt x="3174" y="3141"/>
                    <a:pt x="3416" y="2610"/>
                    <a:pt x="3015" y="2363"/>
                  </a:cubicBezTo>
                  <a:cubicBezTo>
                    <a:pt x="2045" y="1768"/>
                    <a:pt x="1215" y="1119"/>
                    <a:pt x="606" y="142"/>
                  </a:cubicBezTo>
                  <a:cubicBezTo>
                    <a:pt x="546" y="42"/>
                    <a:pt x="460"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9160321" y="902931"/>
            <a:ext cx="245426" cy="172003"/>
          </a:xfrm>
          <a:custGeom>
            <a:rect b="b" l="l" r="r" t="t"/>
            <a:pathLst>
              <a:path extrusionOk="0" h="5292" w="7551">
                <a:moveTo>
                  <a:pt x="414" y="1"/>
                </a:moveTo>
                <a:cubicBezTo>
                  <a:pt x="155" y="1"/>
                  <a:pt x="0" y="403"/>
                  <a:pt x="261" y="598"/>
                </a:cubicBezTo>
                <a:cubicBezTo>
                  <a:pt x="2335" y="2150"/>
                  <a:pt x="4410" y="3696"/>
                  <a:pt x="6524" y="5194"/>
                </a:cubicBezTo>
                <a:cubicBezTo>
                  <a:pt x="6620" y="5262"/>
                  <a:pt x="6715" y="5291"/>
                  <a:pt x="6805" y="5291"/>
                </a:cubicBezTo>
                <a:cubicBezTo>
                  <a:pt x="7248" y="5291"/>
                  <a:pt x="7551" y="4580"/>
                  <a:pt x="7072" y="4258"/>
                </a:cubicBezTo>
                <a:cubicBezTo>
                  <a:pt x="4931" y="2819"/>
                  <a:pt x="2764" y="1428"/>
                  <a:pt x="583" y="56"/>
                </a:cubicBezTo>
                <a:cubicBezTo>
                  <a:pt x="524" y="17"/>
                  <a:pt x="467" y="1"/>
                  <a:pt x="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txBox="1"/>
          <p:nvPr>
            <p:ph type="title"/>
          </p:nvPr>
        </p:nvSpPr>
        <p:spPr>
          <a:xfrm>
            <a:off x="3268775" y="4051200"/>
            <a:ext cx="2607600" cy="66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600"/>
              <a:buFont typeface="Montserrat"/>
              <a:buNone/>
              <a:defRPr sz="1800">
                <a:latin typeface="Anaheim"/>
                <a:ea typeface="Anaheim"/>
                <a:cs typeface="Anaheim"/>
                <a:sym typeface="Anaheim"/>
              </a:defRPr>
            </a:lvl1pPr>
            <a:lvl2pPr lvl="1" rtl="0" algn="ctr">
              <a:spcBef>
                <a:spcPts val="1600"/>
              </a:spcBef>
              <a:spcAft>
                <a:spcPts val="0"/>
              </a:spcAft>
              <a:buSzPts val="1600"/>
              <a:buFont typeface="Montserrat"/>
              <a:buNone/>
              <a:defRPr sz="1600">
                <a:latin typeface="Montserrat"/>
                <a:ea typeface="Montserrat"/>
                <a:cs typeface="Montserrat"/>
                <a:sym typeface="Montserrat"/>
              </a:defRPr>
            </a:lvl2pPr>
            <a:lvl3pPr lvl="2" rtl="0" algn="ctr">
              <a:spcBef>
                <a:spcPts val="0"/>
              </a:spcBef>
              <a:spcAft>
                <a:spcPts val="0"/>
              </a:spcAft>
              <a:buSzPts val="1600"/>
              <a:buFont typeface="Montserrat"/>
              <a:buNone/>
              <a:defRPr sz="1600">
                <a:latin typeface="Montserrat"/>
                <a:ea typeface="Montserrat"/>
                <a:cs typeface="Montserrat"/>
                <a:sym typeface="Montserrat"/>
              </a:defRPr>
            </a:lvl3pPr>
            <a:lvl4pPr lvl="3" rtl="0" algn="ctr">
              <a:spcBef>
                <a:spcPts val="0"/>
              </a:spcBef>
              <a:spcAft>
                <a:spcPts val="0"/>
              </a:spcAft>
              <a:buSzPts val="1600"/>
              <a:buFont typeface="Montserrat"/>
              <a:buNone/>
              <a:defRPr sz="1600">
                <a:latin typeface="Montserrat"/>
                <a:ea typeface="Montserrat"/>
                <a:cs typeface="Montserrat"/>
                <a:sym typeface="Montserrat"/>
              </a:defRPr>
            </a:lvl4pPr>
            <a:lvl5pPr lvl="4" rtl="0" algn="ctr">
              <a:spcBef>
                <a:spcPts val="0"/>
              </a:spcBef>
              <a:spcAft>
                <a:spcPts val="0"/>
              </a:spcAft>
              <a:buSzPts val="1600"/>
              <a:buFont typeface="Montserrat"/>
              <a:buNone/>
              <a:defRPr sz="1600">
                <a:latin typeface="Montserrat"/>
                <a:ea typeface="Montserrat"/>
                <a:cs typeface="Montserrat"/>
                <a:sym typeface="Montserrat"/>
              </a:defRPr>
            </a:lvl5pPr>
            <a:lvl6pPr lvl="5" rtl="0" algn="ctr">
              <a:spcBef>
                <a:spcPts val="0"/>
              </a:spcBef>
              <a:spcAft>
                <a:spcPts val="0"/>
              </a:spcAft>
              <a:buSzPts val="1600"/>
              <a:buFont typeface="Montserrat"/>
              <a:buNone/>
              <a:defRPr sz="1600">
                <a:latin typeface="Montserrat"/>
                <a:ea typeface="Montserrat"/>
                <a:cs typeface="Montserrat"/>
                <a:sym typeface="Montserrat"/>
              </a:defRPr>
            </a:lvl6pPr>
            <a:lvl7pPr lvl="6" rtl="0" algn="ctr">
              <a:spcBef>
                <a:spcPts val="0"/>
              </a:spcBef>
              <a:spcAft>
                <a:spcPts val="0"/>
              </a:spcAft>
              <a:buSzPts val="1600"/>
              <a:buFont typeface="Montserrat"/>
              <a:buNone/>
              <a:defRPr sz="1600">
                <a:latin typeface="Montserrat"/>
                <a:ea typeface="Montserrat"/>
                <a:cs typeface="Montserrat"/>
                <a:sym typeface="Montserrat"/>
              </a:defRPr>
            </a:lvl7pPr>
            <a:lvl8pPr lvl="7" rtl="0" algn="ctr">
              <a:spcBef>
                <a:spcPts val="0"/>
              </a:spcBef>
              <a:spcAft>
                <a:spcPts val="0"/>
              </a:spcAft>
              <a:buSzPts val="1600"/>
              <a:buFont typeface="Montserrat"/>
              <a:buNone/>
              <a:defRPr sz="1600">
                <a:latin typeface="Montserrat"/>
                <a:ea typeface="Montserrat"/>
                <a:cs typeface="Montserrat"/>
                <a:sym typeface="Montserrat"/>
              </a:defRPr>
            </a:lvl8pPr>
            <a:lvl9pPr lvl="8" rtl="0" algn="ctr">
              <a:spcBef>
                <a:spcPts val="0"/>
              </a:spcBef>
              <a:spcAft>
                <a:spcPts val="0"/>
              </a:spcAft>
              <a:buSzPts val="1600"/>
              <a:buFont typeface="Montserrat"/>
              <a:buNone/>
              <a:defRPr sz="1600">
                <a:latin typeface="Montserrat"/>
                <a:ea typeface="Montserrat"/>
                <a:cs typeface="Montserrat"/>
                <a:sym typeface="Montserrat"/>
              </a:defRPr>
            </a:lvl9pPr>
          </a:lstStyle>
          <a:p/>
        </p:txBody>
      </p:sp>
      <p:grpSp>
        <p:nvGrpSpPr>
          <p:cNvPr id="38" name="Google Shape;38;p2"/>
          <p:cNvGrpSpPr/>
          <p:nvPr/>
        </p:nvGrpSpPr>
        <p:grpSpPr>
          <a:xfrm rot="-8100000">
            <a:off x="7470411" y="2885274"/>
            <a:ext cx="1482035" cy="842164"/>
            <a:chOff x="6082097" y="4568315"/>
            <a:chExt cx="1482049" cy="842172"/>
          </a:xfrm>
        </p:grpSpPr>
        <p:sp>
          <p:nvSpPr>
            <p:cNvPr id="39" name="Google Shape;39;p2"/>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0" name="Google Shape;40;p2"/>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1" name="Google Shape;41;p2"/>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2" name="Google Shape;42;p2"/>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3" name="Google Shape;43;p2"/>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4" name="Google Shape;44;p2"/>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5" name="Google Shape;45;p2"/>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6" name="Google Shape;46;p2"/>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7" name="Google Shape;47;p2"/>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8" name="Google Shape;48;p2"/>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9" name="Google Shape;49;p2"/>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sp>
        <p:nvSpPr>
          <p:cNvPr id="50" name="Google Shape;50;p2"/>
          <p:cNvSpPr txBox="1"/>
          <p:nvPr>
            <p:ph idx="2" type="title"/>
          </p:nvPr>
        </p:nvSpPr>
        <p:spPr>
          <a:xfrm>
            <a:off x="2715725" y="2632298"/>
            <a:ext cx="3713700" cy="3882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b="1" sz="2600">
                <a:latin typeface="Anaheim"/>
                <a:ea typeface="Anaheim"/>
                <a:cs typeface="Anaheim"/>
                <a:sym typeface="Anaheim"/>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51" name="Google Shape;51;p2"/>
          <p:cNvSpPr txBox="1"/>
          <p:nvPr>
            <p:ph idx="3" type="title"/>
          </p:nvPr>
        </p:nvSpPr>
        <p:spPr>
          <a:xfrm>
            <a:off x="2044800" y="1329714"/>
            <a:ext cx="5040900" cy="1560900"/>
          </a:xfrm>
          <a:prstGeom prst="rect">
            <a:avLst/>
          </a:prstGeom>
          <a:ln>
            <a:noFill/>
          </a:ln>
        </p:spPr>
        <p:txBody>
          <a:bodyPr anchorCtr="0" anchor="ctr" bIns="91425" lIns="91425" spcFirstLastPara="1" rIns="91425" wrap="square" tIns="91425">
            <a:noAutofit/>
          </a:bodyPr>
          <a:lstStyle>
            <a:lvl1pPr lvl="0" rtl="0" algn="ctr">
              <a:lnSpc>
                <a:spcPct val="70000"/>
              </a:lnSpc>
              <a:spcBef>
                <a:spcPts val="0"/>
              </a:spcBef>
              <a:spcAft>
                <a:spcPts val="0"/>
              </a:spcAft>
              <a:buSzPts val="3600"/>
              <a:buNone/>
              <a:defRPr b="1" sz="5000">
                <a:latin typeface="Rakkas"/>
                <a:ea typeface="Rakkas"/>
                <a:cs typeface="Rakkas"/>
                <a:sym typeface="Rakkas"/>
              </a:defRPr>
            </a:lvl1pPr>
            <a:lvl2pPr lvl="1" rtl="0" algn="ctr">
              <a:spcBef>
                <a:spcPts val="100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52" name="Google Shape;52;p2"/>
          <p:cNvGrpSpPr/>
          <p:nvPr/>
        </p:nvGrpSpPr>
        <p:grpSpPr>
          <a:xfrm rot="10800000">
            <a:off x="-46428" y="4114620"/>
            <a:ext cx="557223" cy="1282614"/>
            <a:chOff x="8610347" y="-188893"/>
            <a:chExt cx="557223" cy="1282614"/>
          </a:xfrm>
        </p:grpSpPr>
        <p:sp>
          <p:nvSpPr>
            <p:cNvPr id="53" name="Google Shape;53;p2"/>
            <p:cNvSpPr/>
            <p:nvPr/>
          </p:nvSpPr>
          <p:spPr>
            <a:xfrm>
              <a:off x="8850865" y="222329"/>
              <a:ext cx="83174" cy="172361"/>
            </a:xfrm>
            <a:custGeom>
              <a:rect b="b" l="l" r="r" t="t"/>
              <a:pathLst>
                <a:path extrusionOk="0" h="5303" w="2559">
                  <a:moveTo>
                    <a:pt x="2236" y="1"/>
                  </a:moveTo>
                  <a:cubicBezTo>
                    <a:pt x="2196" y="1"/>
                    <a:pt x="2154" y="13"/>
                    <a:pt x="2115" y="41"/>
                  </a:cubicBezTo>
                  <a:cubicBezTo>
                    <a:pt x="630" y="1098"/>
                    <a:pt x="1" y="3239"/>
                    <a:pt x="462" y="4965"/>
                  </a:cubicBezTo>
                  <a:cubicBezTo>
                    <a:pt x="526" y="5194"/>
                    <a:pt x="738" y="5302"/>
                    <a:pt x="946" y="5302"/>
                  </a:cubicBezTo>
                  <a:cubicBezTo>
                    <a:pt x="1200" y="5302"/>
                    <a:pt x="1449" y="5140"/>
                    <a:pt x="1412" y="4838"/>
                  </a:cubicBezTo>
                  <a:cubicBezTo>
                    <a:pt x="1192" y="3125"/>
                    <a:pt x="1560" y="1847"/>
                    <a:pt x="2456" y="389"/>
                  </a:cubicBezTo>
                  <a:cubicBezTo>
                    <a:pt x="2559" y="221"/>
                    <a:pt x="2408" y="1"/>
                    <a:pt x="22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8710389" y="-188893"/>
              <a:ext cx="145351" cy="165763"/>
            </a:xfrm>
            <a:custGeom>
              <a:rect b="b" l="l" r="r" t="t"/>
              <a:pathLst>
                <a:path extrusionOk="0" h="5100" w="4472">
                  <a:moveTo>
                    <a:pt x="3851" y="0"/>
                  </a:moveTo>
                  <a:cubicBezTo>
                    <a:pt x="3750" y="0"/>
                    <a:pt x="3648" y="40"/>
                    <a:pt x="3567" y="135"/>
                  </a:cubicBezTo>
                  <a:cubicBezTo>
                    <a:pt x="2409" y="1486"/>
                    <a:pt x="1238" y="2858"/>
                    <a:pt x="241" y="4330"/>
                  </a:cubicBezTo>
                  <a:cubicBezTo>
                    <a:pt x="0" y="4686"/>
                    <a:pt x="355" y="5099"/>
                    <a:pt x="708" y="5099"/>
                  </a:cubicBezTo>
                  <a:cubicBezTo>
                    <a:pt x="825" y="5099"/>
                    <a:pt x="942" y="5054"/>
                    <a:pt x="1038" y="4945"/>
                  </a:cubicBezTo>
                  <a:cubicBezTo>
                    <a:pt x="2215" y="3614"/>
                    <a:pt x="3239" y="2128"/>
                    <a:pt x="4256" y="670"/>
                  </a:cubicBezTo>
                  <a:cubicBezTo>
                    <a:pt x="4472" y="363"/>
                    <a:pt x="4159" y="0"/>
                    <a:pt x="38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8837962" y="-117192"/>
              <a:ext cx="94712" cy="136250"/>
            </a:xfrm>
            <a:custGeom>
              <a:rect b="b" l="l" r="r" t="t"/>
              <a:pathLst>
                <a:path extrusionOk="0" h="4192" w="2914">
                  <a:moveTo>
                    <a:pt x="2390" y="1"/>
                  </a:moveTo>
                  <a:cubicBezTo>
                    <a:pt x="2304" y="1"/>
                    <a:pt x="2217" y="28"/>
                    <a:pt x="2144" y="90"/>
                  </a:cubicBezTo>
                  <a:cubicBezTo>
                    <a:pt x="1120" y="939"/>
                    <a:pt x="358" y="2351"/>
                    <a:pt x="77" y="3636"/>
                  </a:cubicBezTo>
                  <a:cubicBezTo>
                    <a:pt x="1" y="3979"/>
                    <a:pt x="254" y="4192"/>
                    <a:pt x="513" y="4192"/>
                  </a:cubicBezTo>
                  <a:cubicBezTo>
                    <a:pt x="688" y="4192"/>
                    <a:pt x="865" y="4095"/>
                    <a:pt x="946" y="3877"/>
                  </a:cubicBezTo>
                  <a:cubicBezTo>
                    <a:pt x="1167" y="3261"/>
                    <a:pt x="1388" y="2652"/>
                    <a:pt x="1702" y="2077"/>
                  </a:cubicBezTo>
                  <a:cubicBezTo>
                    <a:pt x="2003" y="1535"/>
                    <a:pt x="2385" y="1053"/>
                    <a:pt x="2726" y="538"/>
                  </a:cubicBezTo>
                  <a:cubicBezTo>
                    <a:pt x="2913" y="260"/>
                    <a:pt x="2657" y="1"/>
                    <a:pt x="23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8629718" y="62644"/>
              <a:ext cx="70595" cy="161310"/>
            </a:xfrm>
            <a:custGeom>
              <a:rect b="b" l="l" r="r" t="t"/>
              <a:pathLst>
                <a:path extrusionOk="0" h="4963" w="2172">
                  <a:moveTo>
                    <a:pt x="1750" y="0"/>
                  </a:moveTo>
                  <a:cubicBezTo>
                    <a:pt x="1676" y="0"/>
                    <a:pt x="1601" y="33"/>
                    <a:pt x="1539" y="110"/>
                  </a:cubicBezTo>
                  <a:cubicBezTo>
                    <a:pt x="515" y="1361"/>
                    <a:pt x="0" y="3040"/>
                    <a:pt x="301" y="4646"/>
                  </a:cubicBezTo>
                  <a:cubicBezTo>
                    <a:pt x="343" y="4864"/>
                    <a:pt x="520" y="4963"/>
                    <a:pt x="704" y="4963"/>
                  </a:cubicBezTo>
                  <a:cubicBezTo>
                    <a:pt x="939" y="4963"/>
                    <a:pt x="1185" y="4803"/>
                    <a:pt x="1178" y="4526"/>
                  </a:cubicBezTo>
                  <a:cubicBezTo>
                    <a:pt x="1151" y="3054"/>
                    <a:pt x="1352" y="1816"/>
                    <a:pt x="2048" y="505"/>
                  </a:cubicBezTo>
                  <a:cubicBezTo>
                    <a:pt x="2172" y="271"/>
                    <a:pt x="1964" y="0"/>
                    <a:pt x="17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8610347" y="336510"/>
              <a:ext cx="47779" cy="147626"/>
            </a:xfrm>
            <a:custGeom>
              <a:rect b="b" l="l" r="r" t="t"/>
              <a:pathLst>
                <a:path extrusionOk="0" h="4542" w="1470">
                  <a:moveTo>
                    <a:pt x="941" y="0"/>
                  </a:moveTo>
                  <a:cubicBezTo>
                    <a:pt x="854" y="0"/>
                    <a:pt x="771" y="42"/>
                    <a:pt x="723" y="141"/>
                  </a:cubicBezTo>
                  <a:cubicBezTo>
                    <a:pt x="74" y="1459"/>
                    <a:pt x="1" y="2991"/>
                    <a:pt x="610" y="4336"/>
                  </a:cubicBezTo>
                  <a:cubicBezTo>
                    <a:pt x="675" y="4480"/>
                    <a:pt x="800" y="4541"/>
                    <a:pt x="931" y="4541"/>
                  </a:cubicBezTo>
                  <a:cubicBezTo>
                    <a:pt x="1189" y="4541"/>
                    <a:pt x="1470" y="4307"/>
                    <a:pt x="1372" y="4015"/>
                  </a:cubicBezTo>
                  <a:cubicBezTo>
                    <a:pt x="958" y="2770"/>
                    <a:pt x="864" y="1626"/>
                    <a:pt x="1239" y="362"/>
                  </a:cubicBezTo>
                  <a:cubicBezTo>
                    <a:pt x="1296" y="162"/>
                    <a:pt x="1112" y="0"/>
                    <a:pt x="9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8665146" y="564125"/>
              <a:ext cx="63152" cy="146489"/>
            </a:xfrm>
            <a:custGeom>
              <a:rect b="b" l="l" r="r" t="t"/>
              <a:pathLst>
                <a:path extrusionOk="0" h="4507" w="1943">
                  <a:moveTo>
                    <a:pt x="288" y="1"/>
                  </a:moveTo>
                  <a:cubicBezTo>
                    <a:pt x="161" y="1"/>
                    <a:pt x="38" y="84"/>
                    <a:pt x="34" y="257"/>
                  </a:cubicBezTo>
                  <a:cubicBezTo>
                    <a:pt x="1" y="1688"/>
                    <a:pt x="275" y="3073"/>
                    <a:pt x="1025" y="4298"/>
                  </a:cubicBezTo>
                  <a:cubicBezTo>
                    <a:pt x="1114" y="4445"/>
                    <a:pt x="1243" y="4506"/>
                    <a:pt x="1372" y="4506"/>
                  </a:cubicBezTo>
                  <a:cubicBezTo>
                    <a:pt x="1659" y="4506"/>
                    <a:pt x="1943" y="4202"/>
                    <a:pt x="1767" y="3870"/>
                  </a:cubicBezTo>
                  <a:cubicBezTo>
                    <a:pt x="1158" y="2732"/>
                    <a:pt x="697" y="1548"/>
                    <a:pt x="570" y="257"/>
                  </a:cubicBezTo>
                  <a:cubicBezTo>
                    <a:pt x="553" y="88"/>
                    <a:pt x="418" y="1"/>
                    <a:pt x="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8749912" y="767461"/>
              <a:ext cx="124192" cy="146359"/>
            </a:xfrm>
            <a:custGeom>
              <a:rect b="b" l="l" r="r" t="t"/>
              <a:pathLst>
                <a:path extrusionOk="0" h="4503" w="3821">
                  <a:moveTo>
                    <a:pt x="280" y="0"/>
                  </a:moveTo>
                  <a:cubicBezTo>
                    <a:pt x="142" y="0"/>
                    <a:pt x="1" y="163"/>
                    <a:pt x="96" y="303"/>
                  </a:cubicBezTo>
                  <a:cubicBezTo>
                    <a:pt x="1006" y="1675"/>
                    <a:pt x="1936" y="3026"/>
                    <a:pt x="2939" y="4338"/>
                  </a:cubicBezTo>
                  <a:cubicBezTo>
                    <a:pt x="3026" y="4454"/>
                    <a:pt x="3147" y="4503"/>
                    <a:pt x="3265" y="4503"/>
                  </a:cubicBezTo>
                  <a:cubicBezTo>
                    <a:pt x="3548" y="4503"/>
                    <a:pt x="3821" y="4228"/>
                    <a:pt x="3608" y="3950"/>
                  </a:cubicBezTo>
                  <a:cubicBezTo>
                    <a:pt x="2585" y="2612"/>
                    <a:pt x="1508" y="1327"/>
                    <a:pt x="410" y="62"/>
                  </a:cubicBezTo>
                  <a:cubicBezTo>
                    <a:pt x="373" y="19"/>
                    <a:pt x="327" y="0"/>
                    <a:pt x="2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8923021" y="950027"/>
              <a:ext cx="167843" cy="143694"/>
            </a:xfrm>
            <a:custGeom>
              <a:rect b="b" l="l" r="r" t="t"/>
              <a:pathLst>
                <a:path extrusionOk="0" h="4421" w="5164">
                  <a:moveTo>
                    <a:pt x="411" y="1"/>
                  </a:moveTo>
                  <a:cubicBezTo>
                    <a:pt x="191" y="1"/>
                    <a:pt x="1" y="267"/>
                    <a:pt x="209" y="460"/>
                  </a:cubicBezTo>
                  <a:cubicBezTo>
                    <a:pt x="1574" y="1752"/>
                    <a:pt x="2872" y="3170"/>
                    <a:pt x="4358" y="4327"/>
                  </a:cubicBezTo>
                  <a:cubicBezTo>
                    <a:pt x="4440" y="4392"/>
                    <a:pt x="4530" y="4420"/>
                    <a:pt x="4615" y="4420"/>
                  </a:cubicBezTo>
                  <a:cubicBezTo>
                    <a:pt x="4915" y="4420"/>
                    <a:pt x="5164" y="4074"/>
                    <a:pt x="4893" y="3792"/>
                  </a:cubicBezTo>
                  <a:cubicBezTo>
                    <a:pt x="3581" y="2441"/>
                    <a:pt x="2029" y="1290"/>
                    <a:pt x="597" y="72"/>
                  </a:cubicBezTo>
                  <a:cubicBezTo>
                    <a:pt x="539" y="22"/>
                    <a:pt x="474" y="1"/>
                    <a:pt x="4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8763336" y="108895"/>
              <a:ext cx="79436" cy="146489"/>
            </a:xfrm>
            <a:custGeom>
              <a:rect b="b" l="l" r="r" t="t"/>
              <a:pathLst>
                <a:path extrusionOk="0" h="4507" w="2444">
                  <a:moveTo>
                    <a:pt x="2102" y="0"/>
                  </a:moveTo>
                  <a:cubicBezTo>
                    <a:pt x="2022" y="0"/>
                    <a:pt x="1940" y="36"/>
                    <a:pt x="1877" y="119"/>
                  </a:cubicBezTo>
                  <a:cubicBezTo>
                    <a:pt x="1021" y="1276"/>
                    <a:pt x="365" y="2641"/>
                    <a:pt x="64" y="4046"/>
                  </a:cubicBezTo>
                  <a:cubicBezTo>
                    <a:pt x="0" y="4327"/>
                    <a:pt x="219" y="4506"/>
                    <a:pt x="435" y="4506"/>
                  </a:cubicBezTo>
                  <a:cubicBezTo>
                    <a:pt x="580" y="4506"/>
                    <a:pt x="724" y="4425"/>
                    <a:pt x="780" y="4240"/>
                  </a:cubicBezTo>
                  <a:cubicBezTo>
                    <a:pt x="1202" y="2902"/>
                    <a:pt x="1683" y="1638"/>
                    <a:pt x="2332" y="393"/>
                  </a:cubicBezTo>
                  <a:cubicBezTo>
                    <a:pt x="2443" y="176"/>
                    <a:pt x="2280" y="0"/>
                    <a:pt x="21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8732556" y="336315"/>
              <a:ext cx="53792" cy="170053"/>
            </a:xfrm>
            <a:custGeom>
              <a:rect b="b" l="l" r="r" t="t"/>
              <a:pathLst>
                <a:path extrusionOk="0" h="5232" w="1655">
                  <a:moveTo>
                    <a:pt x="1316" y="0"/>
                  </a:moveTo>
                  <a:cubicBezTo>
                    <a:pt x="1230" y="0"/>
                    <a:pt x="1146" y="38"/>
                    <a:pt x="1098" y="127"/>
                  </a:cubicBezTo>
                  <a:cubicBezTo>
                    <a:pt x="295" y="1572"/>
                    <a:pt x="1" y="3372"/>
                    <a:pt x="617" y="4944"/>
                  </a:cubicBezTo>
                  <a:cubicBezTo>
                    <a:pt x="695" y="5142"/>
                    <a:pt x="861" y="5232"/>
                    <a:pt x="1023" y="5232"/>
                  </a:cubicBezTo>
                  <a:cubicBezTo>
                    <a:pt x="1260" y="5232"/>
                    <a:pt x="1487" y="5041"/>
                    <a:pt x="1419" y="4723"/>
                  </a:cubicBezTo>
                  <a:cubicBezTo>
                    <a:pt x="1071" y="3198"/>
                    <a:pt x="1018" y="1813"/>
                    <a:pt x="1580" y="328"/>
                  </a:cubicBezTo>
                  <a:cubicBezTo>
                    <a:pt x="1655" y="142"/>
                    <a:pt x="1482" y="0"/>
                    <a:pt x="13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8787388" y="564678"/>
              <a:ext cx="50996" cy="120909"/>
            </a:xfrm>
            <a:custGeom>
              <a:rect b="b" l="l" r="r" t="t"/>
              <a:pathLst>
                <a:path extrusionOk="0" h="3720" w="1569">
                  <a:moveTo>
                    <a:pt x="384" y="1"/>
                  </a:moveTo>
                  <a:cubicBezTo>
                    <a:pt x="282" y="1"/>
                    <a:pt x="185" y="56"/>
                    <a:pt x="167" y="179"/>
                  </a:cubicBezTo>
                  <a:cubicBezTo>
                    <a:pt x="0" y="1344"/>
                    <a:pt x="161" y="2548"/>
                    <a:pt x="810" y="3552"/>
                  </a:cubicBezTo>
                  <a:cubicBezTo>
                    <a:pt x="886" y="3670"/>
                    <a:pt x="994" y="3719"/>
                    <a:pt x="1101" y="3719"/>
                  </a:cubicBezTo>
                  <a:cubicBezTo>
                    <a:pt x="1339" y="3719"/>
                    <a:pt x="1568" y="3474"/>
                    <a:pt x="1425" y="3197"/>
                  </a:cubicBezTo>
                  <a:cubicBezTo>
                    <a:pt x="923" y="2254"/>
                    <a:pt x="622" y="1317"/>
                    <a:pt x="649" y="240"/>
                  </a:cubicBezTo>
                  <a:cubicBezTo>
                    <a:pt x="653" y="90"/>
                    <a:pt x="514" y="1"/>
                    <a:pt x="3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8856195" y="766681"/>
              <a:ext cx="131830" cy="126402"/>
            </a:xfrm>
            <a:custGeom>
              <a:rect b="b" l="l" r="r" t="t"/>
              <a:pathLst>
                <a:path extrusionOk="0" h="3889" w="4056">
                  <a:moveTo>
                    <a:pt x="404" y="1"/>
                  </a:moveTo>
                  <a:cubicBezTo>
                    <a:pt x="187" y="1"/>
                    <a:pt x="1" y="283"/>
                    <a:pt x="191" y="495"/>
                  </a:cubicBezTo>
                  <a:cubicBezTo>
                    <a:pt x="1181" y="1605"/>
                    <a:pt x="2145" y="2722"/>
                    <a:pt x="3202" y="3766"/>
                  </a:cubicBezTo>
                  <a:cubicBezTo>
                    <a:pt x="3288" y="3852"/>
                    <a:pt x="3384" y="3889"/>
                    <a:pt x="3477" y="3889"/>
                  </a:cubicBezTo>
                  <a:cubicBezTo>
                    <a:pt x="3787" y="3889"/>
                    <a:pt x="4056" y="3483"/>
                    <a:pt x="3777" y="3184"/>
                  </a:cubicBezTo>
                  <a:cubicBezTo>
                    <a:pt x="2767" y="2100"/>
                    <a:pt x="1683" y="1103"/>
                    <a:pt x="599" y="86"/>
                  </a:cubicBezTo>
                  <a:cubicBezTo>
                    <a:pt x="538" y="26"/>
                    <a:pt x="470" y="1"/>
                    <a:pt x="4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9027419" y="940732"/>
              <a:ext cx="140151" cy="122339"/>
            </a:xfrm>
            <a:custGeom>
              <a:rect b="b" l="l" r="r" t="t"/>
              <a:pathLst>
                <a:path extrusionOk="0" h="3764" w="4312">
                  <a:moveTo>
                    <a:pt x="324" y="0"/>
                  </a:moveTo>
                  <a:cubicBezTo>
                    <a:pt x="147" y="0"/>
                    <a:pt x="1" y="210"/>
                    <a:pt x="162" y="372"/>
                  </a:cubicBezTo>
                  <a:cubicBezTo>
                    <a:pt x="1246" y="1489"/>
                    <a:pt x="2296" y="2673"/>
                    <a:pt x="3494" y="3663"/>
                  </a:cubicBezTo>
                  <a:cubicBezTo>
                    <a:pt x="3578" y="3734"/>
                    <a:pt x="3669" y="3763"/>
                    <a:pt x="3756" y="3763"/>
                  </a:cubicBezTo>
                  <a:cubicBezTo>
                    <a:pt x="4058" y="3763"/>
                    <a:pt x="4311" y="3402"/>
                    <a:pt x="4036" y="3121"/>
                  </a:cubicBezTo>
                  <a:cubicBezTo>
                    <a:pt x="2945" y="2004"/>
                    <a:pt x="1681" y="1047"/>
                    <a:pt x="476" y="57"/>
                  </a:cubicBezTo>
                  <a:cubicBezTo>
                    <a:pt x="428" y="17"/>
                    <a:pt x="375" y="0"/>
                    <a:pt x="3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8903292" y="-28883"/>
              <a:ext cx="87172" cy="161667"/>
            </a:xfrm>
            <a:custGeom>
              <a:rect b="b" l="l" r="r" t="t"/>
              <a:pathLst>
                <a:path extrusionOk="0" h="4974" w="2682">
                  <a:moveTo>
                    <a:pt x="2182" y="0"/>
                  </a:moveTo>
                  <a:cubicBezTo>
                    <a:pt x="2011" y="0"/>
                    <a:pt x="1833" y="89"/>
                    <a:pt x="1753" y="290"/>
                  </a:cubicBezTo>
                  <a:cubicBezTo>
                    <a:pt x="1204" y="1655"/>
                    <a:pt x="669" y="3026"/>
                    <a:pt x="134" y="4391"/>
                  </a:cubicBezTo>
                  <a:cubicBezTo>
                    <a:pt x="0" y="4740"/>
                    <a:pt x="289" y="4973"/>
                    <a:pt x="585" y="4973"/>
                  </a:cubicBezTo>
                  <a:cubicBezTo>
                    <a:pt x="778" y="4973"/>
                    <a:pt x="973" y="4875"/>
                    <a:pt x="1057" y="4645"/>
                  </a:cubicBezTo>
                  <a:cubicBezTo>
                    <a:pt x="1566" y="3267"/>
                    <a:pt x="2074" y="1896"/>
                    <a:pt x="2569" y="511"/>
                  </a:cubicBezTo>
                  <a:cubicBezTo>
                    <a:pt x="2682" y="198"/>
                    <a:pt x="2438" y="0"/>
                    <a:pt x="2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8870432" y="483486"/>
              <a:ext cx="84669" cy="194365"/>
            </a:xfrm>
            <a:custGeom>
              <a:rect b="b" l="l" r="r" t="t"/>
              <a:pathLst>
                <a:path extrusionOk="0" h="5980" w="2605">
                  <a:moveTo>
                    <a:pt x="595" y="0"/>
                  </a:moveTo>
                  <a:cubicBezTo>
                    <a:pt x="485" y="0"/>
                    <a:pt x="384" y="64"/>
                    <a:pt x="355" y="215"/>
                  </a:cubicBezTo>
                  <a:cubicBezTo>
                    <a:pt x="1" y="2049"/>
                    <a:pt x="536" y="4263"/>
                    <a:pt x="1627" y="5769"/>
                  </a:cubicBezTo>
                  <a:cubicBezTo>
                    <a:pt x="1733" y="5917"/>
                    <a:pt x="1877" y="5980"/>
                    <a:pt x="2016" y="5980"/>
                  </a:cubicBezTo>
                  <a:cubicBezTo>
                    <a:pt x="2322" y="5980"/>
                    <a:pt x="2605" y="5675"/>
                    <a:pt x="2416" y="5307"/>
                  </a:cubicBezTo>
                  <a:cubicBezTo>
                    <a:pt x="1566" y="3628"/>
                    <a:pt x="1178" y="2162"/>
                    <a:pt x="938" y="296"/>
                  </a:cubicBezTo>
                  <a:cubicBezTo>
                    <a:pt x="918" y="121"/>
                    <a:pt x="748" y="0"/>
                    <a:pt x="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8992966" y="744644"/>
              <a:ext cx="111061" cy="102123"/>
            </a:xfrm>
            <a:custGeom>
              <a:rect b="b" l="l" r="r" t="t"/>
              <a:pathLst>
                <a:path extrusionOk="0" h="3142" w="3417">
                  <a:moveTo>
                    <a:pt x="374" y="1"/>
                  </a:moveTo>
                  <a:cubicBezTo>
                    <a:pt x="185" y="1"/>
                    <a:pt x="1" y="204"/>
                    <a:pt x="111" y="430"/>
                  </a:cubicBezTo>
                  <a:cubicBezTo>
                    <a:pt x="627" y="1520"/>
                    <a:pt x="1476" y="2571"/>
                    <a:pt x="2587" y="3093"/>
                  </a:cubicBezTo>
                  <a:cubicBezTo>
                    <a:pt x="2657" y="3126"/>
                    <a:pt x="2725" y="3141"/>
                    <a:pt x="2790" y="3141"/>
                  </a:cubicBezTo>
                  <a:cubicBezTo>
                    <a:pt x="3174" y="3141"/>
                    <a:pt x="3416" y="2610"/>
                    <a:pt x="3015" y="2363"/>
                  </a:cubicBezTo>
                  <a:cubicBezTo>
                    <a:pt x="2045" y="1768"/>
                    <a:pt x="1215" y="1119"/>
                    <a:pt x="606" y="142"/>
                  </a:cubicBezTo>
                  <a:cubicBezTo>
                    <a:pt x="546" y="42"/>
                    <a:pt x="460"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 name="Google Shape;69;p2"/>
          <p:cNvGrpSpPr/>
          <p:nvPr/>
        </p:nvGrpSpPr>
        <p:grpSpPr>
          <a:xfrm flipH="1" rot="8100000">
            <a:off x="416151" y="553617"/>
            <a:ext cx="1156536" cy="657200"/>
            <a:chOff x="6082097" y="4568315"/>
            <a:chExt cx="1482049" cy="842172"/>
          </a:xfrm>
        </p:grpSpPr>
        <p:sp>
          <p:nvSpPr>
            <p:cNvPr id="70" name="Google Shape;70;p2"/>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71" name="Google Shape;71;p2"/>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72" name="Google Shape;72;p2"/>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73" name="Google Shape;73;p2"/>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74" name="Google Shape;74;p2"/>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75" name="Google Shape;75;p2"/>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76" name="Google Shape;76;p2"/>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77" name="Google Shape;77;p2"/>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78" name="Google Shape;78;p2"/>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79" name="Google Shape;79;p2"/>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80" name="Google Shape;80;p2"/>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1"/>
        </a:solidFill>
      </p:bgPr>
    </p:bg>
    <p:spTree>
      <p:nvGrpSpPr>
        <p:cNvPr id="566" name="Shape 566"/>
        <p:cNvGrpSpPr/>
        <p:nvPr/>
      </p:nvGrpSpPr>
      <p:grpSpPr>
        <a:xfrm>
          <a:off x="0" y="0"/>
          <a:ext cx="0" cy="0"/>
          <a:chOff x="0" y="0"/>
          <a:chExt cx="0" cy="0"/>
        </a:xfrm>
      </p:grpSpPr>
      <p:sp>
        <p:nvSpPr>
          <p:cNvPr id="567" name="Google Shape;567;p11"/>
          <p:cNvSpPr/>
          <p:nvPr/>
        </p:nvSpPr>
        <p:spPr>
          <a:xfrm flipH="1">
            <a:off x="-1679026"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68" name="Google Shape;568;p11"/>
          <p:cNvSpPr/>
          <p:nvPr/>
        </p:nvSpPr>
        <p:spPr>
          <a:xfrm flipH="1">
            <a:off x="-797502" y="-709420"/>
            <a:ext cx="3423976" cy="2759852"/>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69" name="Google Shape;569;p11"/>
          <p:cNvSpPr/>
          <p:nvPr/>
        </p:nvSpPr>
        <p:spPr>
          <a:xfrm flipH="1">
            <a:off x="4089314" y="-151628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70" name="Google Shape;570;p11"/>
          <p:cNvSpPr/>
          <p:nvPr/>
        </p:nvSpPr>
        <p:spPr>
          <a:xfrm flipH="1">
            <a:off x="4331327" y="2569302"/>
            <a:ext cx="3828242" cy="2672746"/>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71" name="Google Shape;571;p11"/>
          <p:cNvSpPr/>
          <p:nvPr/>
        </p:nvSpPr>
        <p:spPr>
          <a:xfrm flipH="1">
            <a:off x="6022597" y="893080"/>
            <a:ext cx="3046004" cy="1021391"/>
          </a:xfrm>
          <a:custGeom>
            <a:rect b="b" l="l" r="r" t="t"/>
            <a:pathLst>
              <a:path extrusionOk="0" h="31425" w="93716">
                <a:moveTo>
                  <a:pt x="14239" y="0"/>
                </a:moveTo>
                <a:cubicBezTo>
                  <a:pt x="13193" y="0"/>
                  <a:pt x="12204" y="150"/>
                  <a:pt x="11368" y="545"/>
                </a:cubicBezTo>
                <a:cubicBezTo>
                  <a:pt x="6939" y="2599"/>
                  <a:pt x="15643" y="8459"/>
                  <a:pt x="17068" y="10206"/>
                </a:cubicBezTo>
                <a:cubicBezTo>
                  <a:pt x="20314" y="14487"/>
                  <a:pt x="16116" y="16321"/>
                  <a:pt x="12315" y="16321"/>
                </a:cubicBezTo>
                <a:cubicBezTo>
                  <a:pt x="11477" y="16321"/>
                  <a:pt x="10658" y="16232"/>
                  <a:pt x="9943" y="16060"/>
                </a:cubicBezTo>
                <a:cubicBezTo>
                  <a:pt x="6617" y="15431"/>
                  <a:pt x="3928" y="13370"/>
                  <a:pt x="1238" y="11785"/>
                </a:cubicBezTo>
                <a:cubicBezTo>
                  <a:pt x="823" y="11544"/>
                  <a:pt x="415" y="11316"/>
                  <a:pt x="0" y="11089"/>
                </a:cubicBezTo>
                <a:lnTo>
                  <a:pt x="0" y="27360"/>
                </a:lnTo>
                <a:cubicBezTo>
                  <a:pt x="1982" y="28015"/>
                  <a:pt x="3986" y="28464"/>
                  <a:pt x="6042" y="28464"/>
                </a:cubicBezTo>
                <a:cubicBezTo>
                  <a:pt x="6444" y="28464"/>
                  <a:pt x="6847" y="28447"/>
                  <a:pt x="7253" y="28411"/>
                </a:cubicBezTo>
                <a:cubicBezTo>
                  <a:pt x="13114" y="27782"/>
                  <a:pt x="17543" y="23821"/>
                  <a:pt x="22615" y="21285"/>
                </a:cubicBezTo>
                <a:cubicBezTo>
                  <a:pt x="26230" y="19480"/>
                  <a:pt x="30128" y="18672"/>
                  <a:pt x="34074" y="18672"/>
                </a:cubicBezTo>
                <a:cubicBezTo>
                  <a:pt x="36006" y="18672"/>
                  <a:pt x="37950" y="18866"/>
                  <a:pt x="39877" y="19231"/>
                </a:cubicBezTo>
                <a:cubicBezTo>
                  <a:pt x="46841" y="20656"/>
                  <a:pt x="53017" y="24457"/>
                  <a:pt x="59514" y="27307"/>
                </a:cubicBezTo>
                <a:cubicBezTo>
                  <a:pt x="62475" y="28610"/>
                  <a:pt x="68103" y="31424"/>
                  <a:pt x="72471" y="31424"/>
                </a:cubicBezTo>
                <a:cubicBezTo>
                  <a:pt x="73937" y="31424"/>
                  <a:pt x="75260" y="31108"/>
                  <a:pt x="76294" y="30311"/>
                </a:cubicBezTo>
                <a:cubicBezTo>
                  <a:pt x="80254" y="27307"/>
                  <a:pt x="73129" y="22396"/>
                  <a:pt x="71229" y="20496"/>
                </a:cubicBezTo>
                <a:cubicBezTo>
                  <a:pt x="65689" y="15110"/>
                  <a:pt x="75344" y="13685"/>
                  <a:pt x="79465" y="12895"/>
                </a:cubicBezTo>
                <a:cubicBezTo>
                  <a:pt x="84148" y="12126"/>
                  <a:pt x="88919" y="11684"/>
                  <a:pt x="93716" y="11551"/>
                </a:cubicBezTo>
                <a:cubicBezTo>
                  <a:pt x="93669" y="10166"/>
                  <a:pt x="93649" y="8781"/>
                  <a:pt x="93649" y="7396"/>
                </a:cubicBezTo>
                <a:cubicBezTo>
                  <a:pt x="93341" y="6352"/>
                  <a:pt x="92993" y="5328"/>
                  <a:pt x="92632" y="4305"/>
                </a:cubicBezTo>
                <a:cubicBezTo>
                  <a:pt x="92485" y="3896"/>
                  <a:pt x="92324" y="3462"/>
                  <a:pt x="92184" y="3013"/>
                </a:cubicBezTo>
                <a:cubicBezTo>
                  <a:pt x="91903" y="2987"/>
                  <a:pt x="91622" y="2953"/>
                  <a:pt x="91341" y="2920"/>
                </a:cubicBezTo>
                <a:cubicBezTo>
                  <a:pt x="86968" y="2349"/>
                  <a:pt x="80827" y="866"/>
                  <a:pt x="75179" y="866"/>
                </a:cubicBezTo>
                <a:cubicBezTo>
                  <a:pt x="71417" y="866"/>
                  <a:pt x="67873" y="1524"/>
                  <a:pt x="65214" y="3549"/>
                </a:cubicBezTo>
                <a:cubicBezTo>
                  <a:pt x="60939" y="6720"/>
                  <a:pt x="66478" y="10045"/>
                  <a:pt x="67589" y="13370"/>
                </a:cubicBezTo>
                <a:cubicBezTo>
                  <a:pt x="68716" y="16758"/>
                  <a:pt x="65985" y="17667"/>
                  <a:pt x="62792" y="17667"/>
                </a:cubicBezTo>
                <a:cubicBezTo>
                  <a:pt x="60165" y="17667"/>
                  <a:pt x="57226" y="17052"/>
                  <a:pt x="55867" y="16696"/>
                </a:cubicBezTo>
                <a:cubicBezTo>
                  <a:pt x="47952" y="14481"/>
                  <a:pt x="41141" y="9570"/>
                  <a:pt x="33701" y="5924"/>
                </a:cubicBezTo>
                <a:cubicBezTo>
                  <a:pt x="29740" y="4024"/>
                  <a:pt x="25465" y="2284"/>
                  <a:pt x="21029" y="1173"/>
                </a:cubicBezTo>
                <a:cubicBezTo>
                  <a:pt x="19174" y="740"/>
                  <a:pt x="16565" y="0"/>
                  <a:pt x="1423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nvGrpSpPr>
          <p:cNvPr id="572" name="Google Shape;572;p11"/>
          <p:cNvGrpSpPr/>
          <p:nvPr/>
        </p:nvGrpSpPr>
        <p:grpSpPr>
          <a:xfrm flipH="1">
            <a:off x="646692" y="4568315"/>
            <a:ext cx="1482049" cy="842172"/>
            <a:chOff x="6082097" y="4568315"/>
            <a:chExt cx="1482049" cy="842172"/>
          </a:xfrm>
        </p:grpSpPr>
        <p:sp>
          <p:nvSpPr>
            <p:cNvPr id="573" name="Google Shape;573;p11"/>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74" name="Google Shape;574;p11"/>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75" name="Google Shape;575;p11"/>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76" name="Google Shape;576;p11"/>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77" name="Google Shape;577;p11"/>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78" name="Google Shape;578;p11"/>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79" name="Google Shape;579;p11"/>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80" name="Google Shape;580;p11"/>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81" name="Google Shape;581;p11"/>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82" name="Google Shape;582;p11"/>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83" name="Google Shape;583;p11"/>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grpSp>
        <p:nvGrpSpPr>
          <p:cNvPr id="584" name="Google Shape;584;p11"/>
          <p:cNvGrpSpPr/>
          <p:nvPr/>
        </p:nvGrpSpPr>
        <p:grpSpPr>
          <a:xfrm rot="-8100000">
            <a:off x="7364486" y="2885274"/>
            <a:ext cx="1482035" cy="842164"/>
            <a:chOff x="6082097" y="4568315"/>
            <a:chExt cx="1482049" cy="842172"/>
          </a:xfrm>
        </p:grpSpPr>
        <p:sp>
          <p:nvSpPr>
            <p:cNvPr id="585" name="Google Shape;585;p11"/>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86" name="Google Shape;586;p11"/>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87" name="Google Shape;587;p11"/>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88" name="Google Shape;588;p11"/>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89" name="Google Shape;589;p11"/>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90" name="Google Shape;590;p11"/>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91" name="Google Shape;591;p11"/>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92" name="Google Shape;592;p11"/>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93" name="Google Shape;593;p11"/>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94" name="Google Shape;594;p11"/>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95" name="Google Shape;595;p11"/>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grpSp>
        <p:nvGrpSpPr>
          <p:cNvPr id="596" name="Google Shape;596;p11"/>
          <p:cNvGrpSpPr/>
          <p:nvPr/>
        </p:nvGrpSpPr>
        <p:grpSpPr>
          <a:xfrm>
            <a:off x="5727781" y="1875864"/>
            <a:ext cx="3442093" cy="1835101"/>
            <a:chOff x="5727781" y="1875864"/>
            <a:chExt cx="3442093" cy="1835101"/>
          </a:xfrm>
        </p:grpSpPr>
        <p:sp>
          <p:nvSpPr>
            <p:cNvPr id="597" name="Google Shape;597;p11"/>
            <p:cNvSpPr/>
            <p:nvPr/>
          </p:nvSpPr>
          <p:spPr>
            <a:xfrm>
              <a:off x="5727781" y="1875864"/>
              <a:ext cx="3442092" cy="1835096"/>
            </a:xfrm>
            <a:custGeom>
              <a:rect b="b" l="l" r="r" t="t"/>
              <a:pathLst>
                <a:path extrusionOk="0" h="15334" w="28762">
                  <a:moveTo>
                    <a:pt x="23938" y="1"/>
                  </a:moveTo>
                  <a:cubicBezTo>
                    <a:pt x="23713" y="1"/>
                    <a:pt x="23446" y="59"/>
                    <a:pt x="23239" y="173"/>
                  </a:cubicBezTo>
                  <a:cubicBezTo>
                    <a:pt x="22910" y="338"/>
                    <a:pt x="22449" y="744"/>
                    <a:pt x="22449" y="744"/>
                  </a:cubicBezTo>
                  <a:cubicBezTo>
                    <a:pt x="22449" y="744"/>
                    <a:pt x="22383" y="371"/>
                    <a:pt x="22032" y="272"/>
                  </a:cubicBezTo>
                  <a:cubicBezTo>
                    <a:pt x="21881" y="230"/>
                    <a:pt x="21755" y="218"/>
                    <a:pt x="21660" y="218"/>
                  </a:cubicBezTo>
                  <a:cubicBezTo>
                    <a:pt x="21533" y="218"/>
                    <a:pt x="21461" y="239"/>
                    <a:pt x="21461" y="239"/>
                  </a:cubicBezTo>
                  <a:cubicBezTo>
                    <a:pt x="21461" y="239"/>
                    <a:pt x="21365" y="54"/>
                    <a:pt x="21178" y="54"/>
                  </a:cubicBezTo>
                  <a:cubicBezTo>
                    <a:pt x="21120" y="54"/>
                    <a:pt x="21054" y="72"/>
                    <a:pt x="20978" y="119"/>
                  </a:cubicBezTo>
                  <a:cubicBezTo>
                    <a:pt x="20660" y="327"/>
                    <a:pt x="20506" y="1370"/>
                    <a:pt x="20506" y="1370"/>
                  </a:cubicBezTo>
                  <a:cubicBezTo>
                    <a:pt x="20506" y="1370"/>
                    <a:pt x="19858" y="1491"/>
                    <a:pt x="19573" y="2226"/>
                  </a:cubicBezTo>
                  <a:cubicBezTo>
                    <a:pt x="19299" y="2962"/>
                    <a:pt x="19397" y="3565"/>
                    <a:pt x="19397" y="3565"/>
                  </a:cubicBezTo>
                  <a:cubicBezTo>
                    <a:pt x="19397" y="3565"/>
                    <a:pt x="18958" y="3752"/>
                    <a:pt x="18816" y="4147"/>
                  </a:cubicBezTo>
                  <a:cubicBezTo>
                    <a:pt x="18662" y="4542"/>
                    <a:pt x="18695" y="5168"/>
                    <a:pt x="18816" y="5486"/>
                  </a:cubicBezTo>
                  <a:cubicBezTo>
                    <a:pt x="18925" y="5805"/>
                    <a:pt x="19068" y="5860"/>
                    <a:pt x="19068" y="5860"/>
                  </a:cubicBezTo>
                  <a:cubicBezTo>
                    <a:pt x="19068" y="5860"/>
                    <a:pt x="19112" y="6310"/>
                    <a:pt x="19013" y="6496"/>
                  </a:cubicBezTo>
                  <a:cubicBezTo>
                    <a:pt x="18914" y="6683"/>
                    <a:pt x="18871" y="6727"/>
                    <a:pt x="18871" y="6727"/>
                  </a:cubicBezTo>
                  <a:cubicBezTo>
                    <a:pt x="18871" y="6727"/>
                    <a:pt x="18719" y="6495"/>
                    <a:pt x="18427" y="6495"/>
                  </a:cubicBezTo>
                  <a:cubicBezTo>
                    <a:pt x="18414" y="6495"/>
                    <a:pt x="18401" y="6495"/>
                    <a:pt x="18388" y="6496"/>
                  </a:cubicBezTo>
                  <a:cubicBezTo>
                    <a:pt x="18069" y="6518"/>
                    <a:pt x="17839" y="6584"/>
                    <a:pt x="17839" y="6584"/>
                  </a:cubicBezTo>
                  <a:cubicBezTo>
                    <a:pt x="17839" y="6584"/>
                    <a:pt x="18453" y="6057"/>
                    <a:pt x="18014" y="5355"/>
                  </a:cubicBezTo>
                  <a:cubicBezTo>
                    <a:pt x="17575" y="4663"/>
                    <a:pt x="16774" y="4531"/>
                    <a:pt x="16774" y="4531"/>
                  </a:cubicBezTo>
                  <a:cubicBezTo>
                    <a:pt x="16774" y="4531"/>
                    <a:pt x="17125" y="4213"/>
                    <a:pt x="17026" y="3818"/>
                  </a:cubicBezTo>
                  <a:cubicBezTo>
                    <a:pt x="16928" y="3423"/>
                    <a:pt x="16774" y="3368"/>
                    <a:pt x="16774" y="3368"/>
                  </a:cubicBezTo>
                  <a:cubicBezTo>
                    <a:pt x="16774" y="3368"/>
                    <a:pt x="16895" y="2962"/>
                    <a:pt x="16686" y="2797"/>
                  </a:cubicBezTo>
                  <a:cubicBezTo>
                    <a:pt x="16559" y="2697"/>
                    <a:pt x="16261" y="2617"/>
                    <a:pt x="15990" y="2617"/>
                  </a:cubicBezTo>
                  <a:cubicBezTo>
                    <a:pt x="15816" y="2617"/>
                    <a:pt x="15654" y="2650"/>
                    <a:pt x="15555" y="2731"/>
                  </a:cubicBezTo>
                  <a:cubicBezTo>
                    <a:pt x="15303" y="2929"/>
                    <a:pt x="15138" y="3258"/>
                    <a:pt x="15138" y="3258"/>
                  </a:cubicBezTo>
                  <a:cubicBezTo>
                    <a:pt x="15138" y="3258"/>
                    <a:pt x="14862" y="3180"/>
                    <a:pt x="14557" y="3180"/>
                  </a:cubicBezTo>
                  <a:cubicBezTo>
                    <a:pt x="14365" y="3180"/>
                    <a:pt x="14161" y="3211"/>
                    <a:pt x="14008" y="3313"/>
                  </a:cubicBezTo>
                  <a:cubicBezTo>
                    <a:pt x="13612" y="3576"/>
                    <a:pt x="13568" y="3785"/>
                    <a:pt x="13568" y="3785"/>
                  </a:cubicBezTo>
                  <a:cubicBezTo>
                    <a:pt x="13568" y="3785"/>
                    <a:pt x="13514" y="3532"/>
                    <a:pt x="13261" y="3532"/>
                  </a:cubicBezTo>
                  <a:cubicBezTo>
                    <a:pt x="13009" y="3532"/>
                    <a:pt x="12954" y="3763"/>
                    <a:pt x="12954" y="3763"/>
                  </a:cubicBezTo>
                  <a:cubicBezTo>
                    <a:pt x="12954" y="3763"/>
                    <a:pt x="12803" y="3631"/>
                    <a:pt x="12555" y="3631"/>
                  </a:cubicBezTo>
                  <a:cubicBezTo>
                    <a:pt x="12432" y="3631"/>
                    <a:pt x="12284" y="3664"/>
                    <a:pt x="12119" y="3763"/>
                  </a:cubicBezTo>
                  <a:cubicBezTo>
                    <a:pt x="11626" y="4070"/>
                    <a:pt x="11450" y="4509"/>
                    <a:pt x="11417" y="4806"/>
                  </a:cubicBezTo>
                  <a:cubicBezTo>
                    <a:pt x="11389" y="5059"/>
                    <a:pt x="11409" y="5248"/>
                    <a:pt x="11415" y="5298"/>
                  </a:cubicBezTo>
                  <a:lnTo>
                    <a:pt x="11415" y="5298"/>
                  </a:lnTo>
                  <a:cubicBezTo>
                    <a:pt x="11402" y="5211"/>
                    <a:pt x="11309" y="4708"/>
                    <a:pt x="10879" y="4378"/>
                  </a:cubicBezTo>
                  <a:cubicBezTo>
                    <a:pt x="10418" y="4015"/>
                    <a:pt x="10319" y="3972"/>
                    <a:pt x="10319" y="3972"/>
                  </a:cubicBezTo>
                  <a:cubicBezTo>
                    <a:pt x="10319" y="3972"/>
                    <a:pt x="10220" y="3434"/>
                    <a:pt x="10001" y="3368"/>
                  </a:cubicBezTo>
                  <a:cubicBezTo>
                    <a:pt x="9970" y="3357"/>
                    <a:pt x="9937" y="3353"/>
                    <a:pt x="9903" y="3353"/>
                  </a:cubicBezTo>
                  <a:cubicBezTo>
                    <a:pt x="9577" y="3353"/>
                    <a:pt x="9145" y="3785"/>
                    <a:pt x="9145" y="3785"/>
                  </a:cubicBezTo>
                  <a:cubicBezTo>
                    <a:pt x="9145" y="3785"/>
                    <a:pt x="9121" y="3780"/>
                    <a:pt x="9082" y="3780"/>
                  </a:cubicBezTo>
                  <a:cubicBezTo>
                    <a:pt x="9010" y="3780"/>
                    <a:pt x="8886" y="3798"/>
                    <a:pt x="8771" y="3906"/>
                  </a:cubicBezTo>
                  <a:cubicBezTo>
                    <a:pt x="8585" y="4070"/>
                    <a:pt x="8530" y="4356"/>
                    <a:pt x="8530" y="4356"/>
                  </a:cubicBezTo>
                  <a:cubicBezTo>
                    <a:pt x="8530" y="4356"/>
                    <a:pt x="8212" y="4152"/>
                    <a:pt x="7906" y="4152"/>
                  </a:cubicBezTo>
                  <a:cubicBezTo>
                    <a:pt x="7857" y="4152"/>
                    <a:pt x="7808" y="4157"/>
                    <a:pt x="7762" y="4169"/>
                  </a:cubicBezTo>
                  <a:cubicBezTo>
                    <a:pt x="7421" y="4257"/>
                    <a:pt x="7169" y="4597"/>
                    <a:pt x="7169" y="4597"/>
                  </a:cubicBezTo>
                  <a:cubicBezTo>
                    <a:pt x="7169" y="4597"/>
                    <a:pt x="7108" y="4480"/>
                    <a:pt x="6969" y="4480"/>
                  </a:cubicBezTo>
                  <a:cubicBezTo>
                    <a:pt x="6913" y="4480"/>
                    <a:pt x="6845" y="4500"/>
                    <a:pt x="6763" y="4553"/>
                  </a:cubicBezTo>
                  <a:cubicBezTo>
                    <a:pt x="6466" y="4740"/>
                    <a:pt x="6609" y="4960"/>
                    <a:pt x="6488" y="5190"/>
                  </a:cubicBezTo>
                  <a:cubicBezTo>
                    <a:pt x="6356" y="5410"/>
                    <a:pt x="6170" y="5607"/>
                    <a:pt x="6170" y="5607"/>
                  </a:cubicBezTo>
                  <a:cubicBezTo>
                    <a:pt x="6170" y="5607"/>
                    <a:pt x="5915" y="5457"/>
                    <a:pt x="5668" y="5457"/>
                  </a:cubicBezTo>
                  <a:cubicBezTo>
                    <a:pt x="5493" y="5457"/>
                    <a:pt x="5321" y="5533"/>
                    <a:pt x="5248" y="5794"/>
                  </a:cubicBezTo>
                  <a:cubicBezTo>
                    <a:pt x="5072" y="6430"/>
                    <a:pt x="5566" y="6946"/>
                    <a:pt x="5566" y="6946"/>
                  </a:cubicBezTo>
                  <a:cubicBezTo>
                    <a:pt x="5566" y="6946"/>
                    <a:pt x="4765" y="7276"/>
                    <a:pt x="4765" y="8187"/>
                  </a:cubicBezTo>
                  <a:cubicBezTo>
                    <a:pt x="4765" y="9087"/>
                    <a:pt x="5610" y="9888"/>
                    <a:pt x="5610" y="9888"/>
                  </a:cubicBezTo>
                  <a:cubicBezTo>
                    <a:pt x="5610" y="9888"/>
                    <a:pt x="5590" y="9886"/>
                    <a:pt x="5554" y="9886"/>
                  </a:cubicBezTo>
                  <a:cubicBezTo>
                    <a:pt x="5482" y="9886"/>
                    <a:pt x="5343" y="9896"/>
                    <a:pt x="5160" y="9954"/>
                  </a:cubicBezTo>
                  <a:cubicBezTo>
                    <a:pt x="4874" y="10042"/>
                    <a:pt x="4809" y="10163"/>
                    <a:pt x="4809" y="10163"/>
                  </a:cubicBezTo>
                  <a:cubicBezTo>
                    <a:pt x="4809" y="10163"/>
                    <a:pt x="4754" y="9449"/>
                    <a:pt x="4380" y="9405"/>
                  </a:cubicBezTo>
                  <a:cubicBezTo>
                    <a:pt x="4348" y="9401"/>
                    <a:pt x="4316" y="9399"/>
                    <a:pt x="4286" y="9399"/>
                  </a:cubicBezTo>
                  <a:cubicBezTo>
                    <a:pt x="3984" y="9399"/>
                    <a:pt x="3821" y="9581"/>
                    <a:pt x="3821" y="9581"/>
                  </a:cubicBezTo>
                  <a:cubicBezTo>
                    <a:pt x="3821" y="9581"/>
                    <a:pt x="3504" y="9273"/>
                    <a:pt x="3234" y="9273"/>
                  </a:cubicBezTo>
                  <a:cubicBezTo>
                    <a:pt x="3194" y="9273"/>
                    <a:pt x="3155" y="9280"/>
                    <a:pt x="3118" y="9296"/>
                  </a:cubicBezTo>
                  <a:cubicBezTo>
                    <a:pt x="2844" y="9427"/>
                    <a:pt x="2931" y="9680"/>
                    <a:pt x="2931" y="9680"/>
                  </a:cubicBezTo>
                  <a:cubicBezTo>
                    <a:pt x="2931" y="9680"/>
                    <a:pt x="2262" y="9954"/>
                    <a:pt x="1965" y="10624"/>
                  </a:cubicBezTo>
                  <a:cubicBezTo>
                    <a:pt x="1680" y="11282"/>
                    <a:pt x="1735" y="11535"/>
                    <a:pt x="1735" y="11535"/>
                  </a:cubicBezTo>
                  <a:cubicBezTo>
                    <a:pt x="1735" y="11535"/>
                    <a:pt x="1732" y="11534"/>
                    <a:pt x="1727" y="11534"/>
                  </a:cubicBezTo>
                  <a:cubicBezTo>
                    <a:pt x="1705" y="11534"/>
                    <a:pt x="1641" y="11548"/>
                    <a:pt x="1570" y="11700"/>
                  </a:cubicBezTo>
                  <a:cubicBezTo>
                    <a:pt x="1482" y="11875"/>
                    <a:pt x="1515" y="12270"/>
                    <a:pt x="1515" y="12270"/>
                  </a:cubicBezTo>
                  <a:cubicBezTo>
                    <a:pt x="1515" y="12270"/>
                    <a:pt x="1423" y="12148"/>
                    <a:pt x="1312" y="12148"/>
                  </a:cubicBezTo>
                  <a:cubicBezTo>
                    <a:pt x="1257" y="12148"/>
                    <a:pt x="1197" y="12179"/>
                    <a:pt x="1142" y="12270"/>
                  </a:cubicBezTo>
                  <a:cubicBezTo>
                    <a:pt x="978" y="12545"/>
                    <a:pt x="989" y="13138"/>
                    <a:pt x="989" y="13138"/>
                  </a:cubicBezTo>
                  <a:cubicBezTo>
                    <a:pt x="989" y="13138"/>
                    <a:pt x="912" y="12934"/>
                    <a:pt x="730" y="12934"/>
                  </a:cubicBezTo>
                  <a:cubicBezTo>
                    <a:pt x="673" y="12934"/>
                    <a:pt x="606" y="12954"/>
                    <a:pt x="527" y="13006"/>
                  </a:cubicBezTo>
                  <a:cubicBezTo>
                    <a:pt x="198" y="13225"/>
                    <a:pt x="77" y="13818"/>
                    <a:pt x="33" y="14301"/>
                  </a:cubicBezTo>
                  <a:cubicBezTo>
                    <a:pt x="1" y="14773"/>
                    <a:pt x="99" y="15333"/>
                    <a:pt x="99" y="15333"/>
                  </a:cubicBezTo>
                  <a:lnTo>
                    <a:pt x="28761" y="15333"/>
                  </a:lnTo>
                  <a:lnTo>
                    <a:pt x="28761" y="5552"/>
                  </a:lnTo>
                  <a:cubicBezTo>
                    <a:pt x="28761" y="5552"/>
                    <a:pt x="28267" y="5432"/>
                    <a:pt x="27751" y="5432"/>
                  </a:cubicBezTo>
                  <a:cubicBezTo>
                    <a:pt x="27235" y="5432"/>
                    <a:pt x="27104" y="5552"/>
                    <a:pt x="27104" y="5552"/>
                  </a:cubicBezTo>
                  <a:cubicBezTo>
                    <a:pt x="27104" y="5552"/>
                    <a:pt x="27674" y="4992"/>
                    <a:pt x="27202" y="4345"/>
                  </a:cubicBezTo>
                  <a:cubicBezTo>
                    <a:pt x="26866" y="3873"/>
                    <a:pt x="26059" y="3809"/>
                    <a:pt x="25645" y="3809"/>
                  </a:cubicBezTo>
                  <a:cubicBezTo>
                    <a:pt x="25491" y="3809"/>
                    <a:pt x="25391" y="3818"/>
                    <a:pt x="25391" y="3818"/>
                  </a:cubicBezTo>
                  <a:cubicBezTo>
                    <a:pt x="25391" y="3818"/>
                    <a:pt x="25644" y="2720"/>
                    <a:pt x="25281" y="2281"/>
                  </a:cubicBezTo>
                  <a:cubicBezTo>
                    <a:pt x="24919" y="1842"/>
                    <a:pt x="24634" y="1633"/>
                    <a:pt x="24634" y="1633"/>
                  </a:cubicBezTo>
                  <a:cubicBezTo>
                    <a:pt x="24634" y="1633"/>
                    <a:pt x="24908" y="898"/>
                    <a:pt x="24710" y="689"/>
                  </a:cubicBezTo>
                  <a:cubicBezTo>
                    <a:pt x="24513" y="492"/>
                    <a:pt x="24469" y="151"/>
                    <a:pt x="24249" y="53"/>
                  </a:cubicBezTo>
                  <a:cubicBezTo>
                    <a:pt x="24169" y="18"/>
                    <a:pt x="24059" y="1"/>
                    <a:pt x="2393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1"/>
            <p:cNvSpPr/>
            <p:nvPr/>
          </p:nvSpPr>
          <p:spPr>
            <a:xfrm>
              <a:off x="5920937" y="2410218"/>
              <a:ext cx="3248937" cy="1300748"/>
            </a:xfrm>
            <a:custGeom>
              <a:rect b="b" l="l" r="r" t="t"/>
              <a:pathLst>
                <a:path extrusionOk="0" h="10869" w="27148">
                  <a:moveTo>
                    <a:pt x="25665" y="1"/>
                  </a:moveTo>
                  <a:cubicBezTo>
                    <a:pt x="25588" y="451"/>
                    <a:pt x="25347" y="1054"/>
                    <a:pt x="24578" y="1219"/>
                  </a:cubicBezTo>
                  <a:cubicBezTo>
                    <a:pt x="24391" y="1262"/>
                    <a:pt x="24223" y="1280"/>
                    <a:pt x="24071" y="1280"/>
                  </a:cubicBezTo>
                  <a:cubicBezTo>
                    <a:pt x="23519" y="1280"/>
                    <a:pt x="23192" y="1040"/>
                    <a:pt x="23020" y="868"/>
                  </a:cubicBezTo>
                  <a:lnTo>
                    <a:pt x="23020" y="868"/>
                  </a:lnTo>
                  <a:cubicBezTo>
                    <a:pt x="23272" y="1219"/>
                    <a:pt x="23733" y="1998"/>
                    <a:pt x="23261" y="2470"/>
                  </a:cubicBezTo>
                  <a:cubicBezTo>
                    <a:pt x="22990" y="2746"/>
                    <a:pt x="22707" y="2824"/>
                    <a:pt x="22473" y="2824"/>
                  </a:cubicBezTo>
                  <a:cubicBezTo>
                    <a:pt x="22166" y="2824"/>
                    <a:pt x="21944" y="2690"/>
                    <a:pt x="21944" y="2690"/>
                  </a:cubicBezTo>
                  <a:lnTo>
                    <a:pt x="21944" y="2690"/>
                  </a:lnTo>
                  <a:cubicBezTo>
                    <a:pt x="21944" y="2690"/>
                    <a:pt x="22196" y="3700"/>
                    <a:pt x="21658" y="3810"/>
                  </a:cubicBezTo>
                  <a:cubicBezTo>
                    <a:pt x="21444" y="3848"/>
                    <a:pt x="21294" y="3860"/>
                    <a:pt x="21192" y="3860"/>
                  </a:cubicBezTo>
                  <a:cubicBezTo>
                    <a:pt x="21034" y="3860"/>
                    <a:pt x="20989" y="3832"/>
                    <a:pt x="20989" y="3832"/>
                  </a:cubicBezTo>
                  <a:cubicBezTo>
                    <a:pt x="20989" y="3832"/>
                    <a:pt x="20912" y="4490"/>
                    <a:pt x="20462" y="4567"/>
                  </a:cubicBezTo>
                  <a:cubicBezTo>
                    <a:pt x="20374" y="4580"/>
                    <a:pt x="20299" y="4586"/>
                    <a:pt x="20235" y="4586"/>
                  </a:cubicBezTo>
                  <a:cubicBezTo>
                    <a:pt x="19979" y="4586"/>
                    <a:pt x="19902" y="4501"/>
                    <a:pt x="19902" y="4501"/>
                  </a:cubicBezTo>
                  <a:lnTo>
                    <a:pt x="19902" y="4501"/>
                  </a:lnTo>
                  <a:cubicBezTo>
                    <a:pt x="19902" y="4501"/>
                    <a:pt x="19924" y="4885"/>
                    <a:pt x="19639" y="4896"/>
                  </a:cubicBezTo>
                  <a:cubicBezTo>
                    <a:pt x="19634" y="4897"/>
                    <a:pt x="19629" y="4897"/>
                    <a:pt x="19623" y="4897"/>
                  </a:cubicBezTo>
                  <a:cubicBezTo>
                    <a:pt x="19339" y="4897"/>
                    <a:pt x="18936" y="4304"/>
                    <a:pt x="18936" y="4304"/>
                  </a:cubicBezTo>
                  <a:cubicBezTo>
                    <a:pt x="18936" y="4304"/>
                    <a:pt x="18354" y="4879"/>
                    <a:pt x="17568" y="4879"/>
                  </a:cubicBezTo>
                  <a:cubicBezTo>
                    <a:pt x="17389" y="4879"/>
                    <a:pt x="17200" y="4849"/>
                    <a:pt x="17004" y="4776"/>
                  </a:cubicBezTo>
                  <a:cubicBezTo>
                    <a:pt x="15939" y="4380"/>
                    <a:pt x="15994" y="3426"/>
                    <a:pt x="15994" y="3425"/>
                  </a:cubicBezTo>
                  <a:lnTo>
                    <a:pt x="15994" y="3425"/>
                  </a:lnTo>
                  <a:cubicBezTo>
                    <a:pt x="15994" y="3425"/>
                    <a:pt x="15482" y="3764"/>
                    <a:pt x="15060" y="3764"/>
                  </a:cubicBezTo>
                  <a:cubicBezTo>
                    <a:pt x="14962" y="3764"/>
                    <a:pt x="14868" y="3746"/>
                    <a:pt x="14787" y="3700"/>
                  </a:cubicBezTo>
                  <a:cubicBezTo>
                    <a:pt x="14359" y="3469"/>
                    <a:pt x="14315" y="3140"/>
                    <a:pt x="14315" y="3140"/>
                  </a:cubicBezTo>
                  <a:cubicBezTo>
                    <a:pt x="14315" y="3140"/>
                    <a:pt x="14007" y="3601"/>
                    <a:pt x="13436" y="3601"/>
                  </a:cubicBezTo>
                  <a:lnTo>
                    <a:pt x="12295" y="3601"/>
                  </a:lnTo>
                  <a:cubicBezTo>
                    <a:pt x="12295" y="3601"/>
                    <a:pt x="12866" y="4117"/>
                    <a:pt x="12372" y="4556"/>
                  </a:cubicBezTo>
                  <a:cubicBezTo>
                    <a:pt x="12031" y="4859"/>
                    <a:pt x="10938" y="4906"/>
                    <a:pt x="10293" y="4906"/>
                  </a:cubicBezTo>
                  <a:cubicBezTo>
                    <a:pt x="10003" y="4906"/>
                    <a:pt x="9803" y="4896"/>
                    <a:pt x="9803" y="4896"/>
                  </a:cubicBezTo>
                  <a:lnTo>
                    <a:pt x="9803" y="4896"/>
                  </a:lnTo>
                  <a:cubicBezTo>
                    <a:pt x="9803" y="4896"/>
                    <a:pt x="9935" y="5808"/>
                    <a:pt x="9035" y="6192"/>
                  </a:cubicBezTo>
                  <a:cubicBezTo>
                    <a:pt x="8878" y="6259"/>
                    <a:pt x="8716" y="6287"/>
                    <a:pt x="8554" y="6287"/>
                  </a:cubicBezTo>
                  <a:cubicBezTo>
                    <a:pt x="7797" y="6287"/>
                    <a:pt x="7059" y="5676"/>
                    <a:pt x="7059" y="5676"/>
                  </a:cubicBezTo>
                  <a:lnTo>
                    <a:pt x="7059" y="5676"/>
                  </a:lnTo>
                  <a:cubicBezTo>
                    <a:pt x="7059" y="5676"/>
                    <a:pt x="7146" y="6060"/>
                    <a:pt x="6861" y="6389"/>
                  </a:cubicBezTo>
                  <a:cubicBezTo>
                    <a:pt x="6805" y="6452"/>
                    <a:pt x="6720" y="6477"/>
                    <a:pt x="6621" y="6477"/>
                  </a:cubicBezTo>
                  <a:cubicBezTo>
                    <a:pt x="6216" y="6477"/>
                    <a:pt x="5566" y="6060"/>
                    <a:pt x="5566" y="6060"/>
                  </a:cubicBezTo>
                  <a:lnTo>
                    <a:pt x="5566" y="6060"/>
                  </a:lnTo>
                  <a:cubicBezTo>
                    <a:pt x="5566" y="6060"/>
                    <a:pt x="5972" y="6587"/>
                    <a:pt x="5566" y="7191"/>
                  </a:cubicBezTo>
                  <a:cubicBezTo>
                    <a:pt x="5418" y="7405"/>
                    <a:pt x="5147" y="7474"/>
                    <a:pt x="4859" y="7474"/>
                  </a:cubicBezTo>
                  <a:cubicBezTo>
                    <a:pt x="4335" y="7474"/>
                    <a:pt x="3755" y="7246"/>
                    <a:pt x="3754" y="7246"/>
                  </a:cubicBezTo>
                  <a:lnTo>
                    <a:pt x="3754" y="7246"/>
                  </a:lnTo>
                  <a:cubicBezTo>
                    <a:pt x="3754" y="7246"/>
                    <a:pt x="3831" y="7663"/>
                    <a:pt x="3436" y="7871"/>
                  </a:cubicBezTo>
                  <a:cubicBezTo>
                    <a:pt x="3393" y="7894"/>
                    <a:pt x="3348" y="7905"/>
                    <a:pt x="3301" y="7905"/>
                  </a:cubicBezTo>
                  <a:cubicBezTo>
                    <a:pt x="2923" y="7905"/>
                    <a:pt x="2437" y="7246"/>
                    <a:pt x="2437" y="7246"/>
                  </a:cubicBezTo>
                  <a:lnTo>
                    <a:pt x="2437" y="7246"/>
                  </a:lnTo>
                  <a:cubicBezTo>
                    <a:pt x="2437" y="7246"/>
                    <a:pt x="2613" y="8003"/>
                    <a:pt x="2327" y="8299"/>
                  </a:cubicBezTo>
                  <a:cubicBezTo>
                    <a:pt x="2176" y="8456"/>
                    <a:pt x="2025" y="8493"/>
                    <a:pt x="1916" y="8493"/>
                  </a:cubicBezTo>
                  <a:cubicBezTo>
                    <a:pt x="1820" y="8493"/>
                    <a:pt x="1757" y="8464"/>
                    <a:pt x="1757" y="8464"/>
                  </a:cubicBezTo>
                  <a:lnTo>
                    <a:pt x="1757" y="8464"/>
                  </a:lnTo>
                  <a:cubicBezTo>
                    <a:pt x="1757" y="8464"/>
                    <a:pt x="2042" y="8695"/>
                    <a:pt x="1757" y="8892"/>
                  </a:cubicBezTo>
                  <a:cubicBezTo>
                    <a:pt x="1676" y="8948"/>
                    <a:pt x="1580" y="8968"/>
                    <a:pt x="1484" y="8968"/>
                  </a:cubicBezTo>
                  <a:cubicBezTo>
                    <a:pt x="1238" y="8968"/>
                    <a:pt x="988" y="8837"/>
                    <a:pt x="988" y="8837"/>
                  </a:cubicBezTo>
                  <a:lnTo>
                    <a:pt x="988" y="8837"/>
                  </a:lnTo>
                  <a:cubicBezTo>
                    <a:pt x="988" y="8837"/>
                    <a:pt x="1109" y="9342"/>
                    <a:pt x="703" y="9419"/>
                  </a:cubicBezTo>
                  <a:cubicBezTo>
                    <a:pt x="648" y="9429"/>
                    <a:pt x="595" y="9434"/>
                    <a:pt x="545" y="9434"/>
                  </a:cubicBezTo>
                  <a:cubicBezTo>
                    <a:pt x="215" y="9434"/>
                    <a:pt x="0" y="9243"/>
                    <a:pt x="0" y="9243"/>
                  </a:cubicBezTo>
                  <a:lnTo>
                    <a:pt x="0" y="9243"/>
                  </a:lnTo>
                  <a:lnTo>
                    <a:pt x="55" y="10868"/>
                  </a:lnTo>
                  <a:lnTo>
                    <a:pt x="27147" y="10868"/>
                  </a:lnTo>
                  <a:lnTo>
                    <a:pt x="27147" y="1087"/>
                  </a:lnTo>
                  <a:cubicBezTo>
                    <a:pt x="27147" y="1087"/>
                    <a:pt x="26653" y="967"/>
                    <a:pt x="26137" y="967"/>
                  </a:cubicBezTo>
                  <a:cubicBezTo>
                    <a:pt x="25621" y="967"/>
                    <a:pt x="25490" y="1087"/>
                    <a:pt x="25490" y="1087"/>
                  </a:cubicBezTo>
                  <a:cubicBezTo>
                    <a:pt x="25490" y="1087"/>
                    <a:pt x="25983" y="593"/>
                    <a:pt x="256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1"/>
            <p:cNvSpPr/>
            <p:nvPr/>
          </p:nvSpPr>
          <p:spPr>
            <a:xfrm>
              <a:off x="7268721" y="2392984"/>
              <a:ext cx="410007" cy="154022"/>
            </a:xfrm>
            <a:custGeom>
              <a:rect b="b" l="l" r="r" t="t"/>
              <a:pathLst>
                <a:path extrusionOk="0" h="1287" w="3426">
                  <a:moveTo>
                    <a:pt x="906" y="0"/>
                  </a:moveTo>
                  <a:cubicBezTo>
                    <a:pt x="825" y="0"/>
                    <a:pt x="732" y="17"/>
                    <a:pt x="627" y="57"/>
                  </a:cubicBezTo>
                  <a:cubicBezTo>
                    <a:pt x="45" y="276"/>
                    <a:pt x="1" y="1286"/>
                    <a:pt x="1" y="1286"/>
                  </a:cubicBezTo>
                  <a:cubicBezTo>
                    <a:pt x="1" y="1286"/>
                    <a:pt x="348" y="423"/>
                    <a:pt x="826" y="423"/>
                  </a:cubicBezTo>
                  <a:cubicBezTo>
                    <a:pt x="851" y="423"/>
                    <a:pt x="876" y="425"/>
                    <a:pt x="901" y="430"/>
                  </a:cubicBezTo>
                  <a:cubicBezTo>
                    <a:pt x="1417" y="540"/>
                    <a:pt x="1516" y="1012"/>
                    <a:pt x="1516" y="1012"/>
                  </a:cubicBezTo>
                  <a:cubicBezTo>
                    <a:pt x="1516" y="1012"/>
                    <a:pt x="1767" y="416"/>
                    <a:pt x="2090" y="416"/>
                  </a:cubicBezTo>
                  <a:cubicBezTo>
                    <a:pt x="2118" y="416"/>
                    <a:pt x="2146" y="420"/>
                    <a:pt x="2174" y="430"/>
                  </a:cubicBezTo>
                  <a:cubicBezTo>
                    <a:pt x="2526" y="540"/>
                    <a:pt x="2581" y="693"/>
                    <a:pt x="2581" y="693"/>
                  </a:cubicBezTo>
                  <a:cubicBezTo>
                    <a:pt x="2581" y="693"/>
                    <a:pt x="2795" y="408"/>
                    <a:pt x="2990" y="408"/>
                  </a:cubicBezTo>
                  <a:cubicBezTo>
                    <a:pt x="3011" y="408"/>
                    <a:pt x="3032" y="411"/>
                    <a:pt x="3053" y="419"/>
                  </a:cubicBezTo>
                  <a:cubicBezTo>
                    <a:pt x="3250" y="485"/>
                    <a:pt x="3426" y="671"/>
                    <a:pt x="3426" y="671"/>
                  </a:cubicBezTo>
                  <a:cubicBezTo>
                    <a:pt x="3426" y="671"/>
                    <a:pt x="3329" y="144"/>
                    <a:pt x="2954" y="144"/>
                  </a:cubicBezTo>
                  <a:cubicBezTo>
                    <a:pt x="2951" y="144"/>
                    <a:pt x="2947" y="144"/>
                    <a:pt x="2943" y="145"/>
                  </a:cubicBezTo>
                  <a:cubicBezTo>
                    <a:pt x="2559" y="145"/>
                    <a:pt x="2548" y="386"/>
                    <a:pt x="2548" y="386"/>
                  </a:cubicBezTo>
                  <a:cubicBezTo>
                    <a:pt x="2548" y="386"/>
                    <a:pt x="2200" y="97"/>
                    <a:pt x="1899" y="97"/>
                  </a:cubicBezTo>
                  <a:cubicBezTo>
                    <a:pt x="1834" y="97"/>
                    <a:pt x="1770" y="111"/>
                    <a:pt x="1713" y="145"/>
                  </a:cubicBezTo>
                  <a:lnTo>
                    <a:pt x="1395" y="331"/>
                  </a:lnTo>
                  <a:cubicBezTo>
                    <a:pt x="1395" y="331"/>
                    <a:pt x="1270" y="0"/>
                    <a:pt x="9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a:off x="8113509" y="2286712"/>
              <a:ext cx="582099" cy="261729"/>
            </a:xfrm>
            <a:custGeom>
              <a:rect b="b" l="l" r="r" t="t"/>
              <a:pathLst>
                <a:path extrusionOk="0" h="2187" w="4864">
                  <a:moveTo>
                    <a:pt x="4117" y="1"/>
                  </a:moveTo>
                  <a:cubicBezTo>
                    <a:pt x="4117" y="1"/>
                    <a:pt x="3757" y="739"/>
                    <a:pt x="3354" y="739"/>
                  </a:cubicBezTo>
                  <a:cubicBezTo>
                    <a:pt x="3323" y="739"/>
                    <a:pt x="3292" y="735"/>
                    <a:pt x="3261" y="725"/>
                  </a:cubicBezTo>
                  <a:cubicBezTo>
                    <a:pt x="2821" y="593"/>
                    <a:pt x="2745" y="308"/>
                    <a:pt x="2745" y="308"/>
                  </a:cubicBezTo>
                  <a:cubicBezTo>
                    <a:pt x="2745" y="308"/>
                    <a:pt x="2712" y="550"/>
                    <a:pt x="2349" y="593"/>
                  </a:cubicBezTo>
                  <a:cubicBezTo>
                    <a:pt x="2331" y="596"/>
                    <a:pt x="2313" y="598"/>
                    <a:pt x="2295" y="598"/>
                  </a:cubicBezTo>
                  <a:cubicBezTo>
                    <a:pt x="1957" y="598"/>
                    <a:pt x="1680" y="133"/>
                    <a:pt x="1680" y="132"/>
                  </a:cubicBezTo>
                  <a:lnTo>
                    <a:pt x="1680" y="132"/>
                  </a:lnTo>
                  <a:cubicBezTo>
                    <a:pt x="1680" y="133"/>
                    <a:pt x="2064" y="1636"/>
                    <a:pt x="1186" y="1900"/>
                  </a:cubicBezTo>
                  <a:cubicBezTo>
                    <a:pt x="1094" y="1927"/>
                    <a:pt x="1009" y="1940"/>
                    <a:pt x="929" y="1940"/>
                  </a:cubicBezTo>
                  <a:cubicBezTo>
                    <a:pt x="247" y="1940"/>
                    <a:pt x="0" y="1033"/>
                    <a:pt x="0" y="1033"/>
                  </a:cubicBezTo>
                  <a:lnTo>
                    <a:pt x="0" y="1033"/>
                  </a:lnTo>
                  <a:cubicBezTo>
                    <a:pt x="0" y="1033"/>
                    <a:pt x="274" y="2187"/>
                    <a:pt x="1201" y="2187"/>
                  </a:cubicBezTo>
                  <a:cubicBezTo>
                    <a:pt x="1256" y="2187"/>
                    <a:pt x="1313" y="2183"/>
                    <a:pt x="1372" y="2174"/>
                  </a:cubicBezTo>
                  <a:cubicBezTo>
                    <a:pt x="2426" y="2020"/>
                    <a:pt x="1943" y="912"/>
                    <a:pt x="1943" y="912"/>
                  </a:cubicBezTo>
                  <a:lnTo>
                    <a:pt x="1943" y="912"/>
                  </a:lnTo>
                  <a:lnTo>
                    <a:pt x="2119" y="967"/>
                  </a:lnTo>
                  <a:cubicBezTo>
                    <a:pt x="2137" y="973"/>
                    <a:pt x="2156" y="976"/>
                    <a:pt x="2177" y="976"/>
                  </a:cubicBezTo>
                  <a:cubicBezTo>
                    <a:pt x="2366" y="976"/>
                    <a:pt x="2635" y="725"/>
                    <a:pt x="2635" y="725"/>
                  </a:cubicBezTo>
                  <a:cubicBezTo>
                    <a:pt x="2635" y="725"/>
                    <a:pt x="2735" y="1035"/>
                    <a:pt x="3096" y="1035"/>
                  </a:cubicBezTo>
                  <a:cubicBezTo>
                    <a:pt x="3114" y="1035"/>
                    <a:pt x="3132" y="1034"/>
                    <a:pt x="3151" y="1033"/>
                  </a:cubicBezTo>
                  <a:cubicBezTo>
                    <a:pt x="3568" y="1000"/>
                    <a:pt x="4216" y="440"/>
                    <a:pt x="4216" y="440"/>
                  </a:cubicBezTo>
                  <a:cubicBezTo>
                    <a:pt x="4216" y="440"/>
                    <a:pt x="4314" y="509"/>
                    <a:pt x="4453" y="509"/>
                  </a:cubicBezTo>
                  <a:cubicBezTo>
                    <a:pt x="4504" y="509"/>
                    <a:pt x="4562" y="500"/>
                    <a:pt x="4622" y="473"/>
                  </a:cubicBezTo>
                  <a:cubicBezTo>
                    <a:pt x="4852" y="363"/>
                    <a:pt x="4863" y="1"/>
                    <a:pt x="4863" y="1"/>
                  </a:cubicBezTo>
                  <a:lnTo>
                    <a:pt x="4863" y="1"/>
                  </a:lnTo>
                  <a:cubicBezTo>
                    <a:pt x="4863" y="1"/>
                    <a:pt x="4808" y="110"/>
                    <a:pt x="4556" y="209"/>
                  </a:cubicBezTo>
                  <a:cubicBezTo>
                    <a:pt x="4519" y="223"/>
                    <a:pt x="4485" y="229"/>
                    <a:pt x="4452" y="229"/>
                  </a:cubicBezTo>
                  <a:cubicBezTo>
                    <a:pt x="4247" y="229"/>
                    <a:pt x="4117" y="1"/>
                    <a:pt x="41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1" name="Google Shape;601;p11"/>
          <p:cNvGrpSpPr/>
          <p:nvPr/>
        </p:nvGrpSpPr>
        <p:grpSpPr>
          <a:xfrm>
            <a:off x="-208759" y="2770950"/>
            <a:ext cx="5750495" cy="2932201"/>
            <a:chOff x="-208759" y="1932750"/>
            <a:chExt cx="5750495" cy="2932201"/>
          </a:xfrm>
        </p:grpSpPr>
        <p:sp>
          <p:nvSpPr>
            <p:cNvPr id="602" name="Google Shape;602;p11"/>
            <p:cNvSpPr/>
            <p:nvPr/>
          </p:nvSpPr>
          <p:spPr>
            <a:xfrm>
              <a:off x="-124835" y="1932750"/>
              <a:ext cx="4609655" cy="1526949"/>
            </a:xfrm>
            <a:custGeom>
              <a:rect b="b" l="l" r="r" t="t"/>
              <a:pathLst>
                <a:path extrusionOk="0" h="10389" w="31363">
                  <a:moveTo>
                    <a:pt x="4112" y="0"/>
                  </a:moveTo>
                  <a:cubicBezTo>
                    <a:pt x="4014" y="0"/>
                    <a:pt x="3832" y="14"/>
                    <a:pt x="3590" y="92"/>
                  </a:cubicBezTo>
                  <a:cubicBezTo>
                    <a:pt x="3217" y="202"/>
                    <a:pt x="3074" y="509"/>
                    <a:pt x="2910" y="542"/>
                  </a:cubicBezTo>
                  <a:cubicBezTo>
                    <a:pt x="2896" y="545"/>
                    <a:pt x="2883" y="546"/>
                    <a:pt x="2871" y="546"/>
                  </a:cubicBezTo>
                  <a:cubicBezTo>
                    <a:pt x="2750" y="546"/>
                    <a:pt x="2723" y="410"/>
                    <a:pt x="2723" y="410"/>
                  </a:cubicBezTo>
                  <a:lnTo>
                    <a:pt x="2471" y="366"/>
                  </a:lnTo>
                  <a:cubicBezTo>
                    <a:pt x="2471" y="366"/>
                    <a:pt x="2284" y="465"/>
                    <a:pt x="1878" y="882"/>
                  </a:cubicBezTo>
                  <a:cubicBezTo>
                    <a:pt x="1461" y="1299"/>
                    <a:pt x="1373" y="1969"/>
                    <a:pt x="1373" y="1969"/>
                  </a:cubicBezTo>
                  <a:cubicBezTo>
                    <a:pt x="1373" y="1969"/>
                    <a:pt x="1028" y="1792"/>
                    <a:pt x="656" y="1792"/>
                  </a:cubicBezTo>
                  <a:cubicBezTo>
                    <a:pt x="635" y="1792"/>
                    <a:pt x="614" y="1792"/>
                    <a:pt x="594" y="1793"/>
                  </a:cubicBezTo>
                  <a:cubicBezTo>
                    <a:pt x="209" y="1804"/>
                    <a:pt x="1" y="2134"/>
                    <a:pt x="1" y="2134"/>
                  </a:cubicBezTo>
                  <a:lnTo>
                    <a:pt x="1" y="10389"/>
                  </a:lnTo>
                  <a:lnTo>
                    <a:pt x="31363" y="10389"/>
                  </a:lnTo>
                  <a:lnTo>
                    <a:pt x="31363" y="8204"/>
                  </a:lnTo>
                  <a:cubicBezTo>
                    <a:pt x="31363" y="8204"/>
                    <a:pt x="30594" y="7535"/>
                    <a:pt x="30243" y="7271"/>
                  </a:cubicBezTo>
                  <a:cubicBezTo>
                    <a:pt x="29881" y="7019"/>
                    <a:pt x="30101" y="6920"/>
                    <a:pt x="29793" y="6777"/>
                  </a:cubicBezTo>
                  <a:cubicBezTo>
                    <a:pt x="29728" y="6747"/>
                    <a:pt x="29677" y="6735"/>
                    <a:pt x="29636" y="6735"/>
                  </a:cubicBezTo>
                  <a:cubicBezTo>
                    <a:pt x="29485" y="6735"/>
                    <a:pt x="29463" y="6898"/>
                    <a:pt x="29299" y="6898"/>
                  </a:cubicBezTo>
                  <a:cubicBezTo>
                    <a:pt x="29091" y="6898"/>
                    <a:pt x="29156" y="6525"/>
                    <a:pt x="28959" y="6437"/>
                  </a:cubicBezTo>
                  <a:cubicBezTo>
                    <a:pt x="28928" y="6423"/>
                    <a:pt x="28900" y="6417"/>
                    <a:pt x="28872" y="6417"/>
                  </a:cubicBezTo>
                  <a:cubicBezTo>
                    <a:pt x="28719" y="6417"/>
                    <a:pt x="28579" y="6596"/>
                    <a:pt x="28179" y="6689"/>
                  </a:cubicBezTo>
                  <a:cubicBezTo>
                    <a:pt x="28084" y="6712"/>
                    <a:pt x="27978" y="6722"/>
                    <a:pt x="27869" y="6722"/>
                  </a:cubicBezTo>
                  <a:cubicBezTo>
                    <a:pt x="27451" y="6722"/>
                    <a:pt x="26991" y="6581"/>
                    <a:pt x="26939" y="6503"/>
                  </a:cubicBezTo>
                  <a:cubicBezTo>
                    <a:pt x="26873" y="6393"/>
                    <a:pt x="26972" y="6349"/>
                    <a:pt x="26972" y="6349"/>
                  </a:cubicBezTo>
                  <a:cubicBezTo>
                    <a:pt x="26972" y="6349"/>
                    <a:pt x="26950" y="6294"/>
                    <a:pt x="26698" y="6129"/>
                  </a:cubicBezTo>
                  <a:cubicBezTo>
                    <a:pt x="26640" y="6091"/>
                    <a:pt x="26577" y="6076"/>
                    <a:pt x="26513" y="6076"/>
                  </a:cubicBezTo>
                  <a:cubicBezTo>
                    <a:pt x="26331" y="6076"/>
                    <a:pt x="26142" y="6192"/>
                    <a:pt x="26065" y="6192"/>
                  </a:cubicBezTo>
                  <a:cubicBezTo>
                    <a:pt x="26054" y="6192"/>
                    <a:pt x="26045" y="6189"/>
                    <a:pt x="26039" y="6184"/>
                  </a:cubicBezTo>
                  <a:cubicBezTo>
                    <a:pt x="25962" y="6118"/>
                    <a:pt x="26072" y="5943"/>
                    <a:pt x="26006" y="5646"/>
                  </a:cubicBezTo>
                  <a:cubicBezTo>
                    <a:pt x="25940" y="5350"/>
                    <a:pt x="25732" y="5306"/>
                    <a:pt x="25743" y="5076"/>
                  </a:cubicBezTo>
                  <a:cubicBezTo>
                    <a:pt x="25754" y="4845"/>
                    <a:pt x="25819" y="4812"/>
                    <a:pt x="25743" y="4669"/>
                  </a:cubicBezTo>
                  <a:cubicBezTo>
                    <a:pt x="25694" y="4557"/>
                    <a:pt x="25610" y="4509"/>
                    <a:pt x="25413" y="4509"/>
                  </a:cubicBezTo>
                  <a:cubicBezTo>
                    <a:pt x="25341" y="4509"/>
                    <a:pt x="25255" y="4515"/>
                    <a:pt x="25150" y="4527"/>
                  </a:cubicBezTo>
                  <a:cubicBezTo>
                    <a:pt x="24744" y="4571"/>
                    <a:pt x="24744" y="4615"/>
                    <a:pt x="24535" y="4713"/>
                  </a:cubicBezTo>
                  <a:cubicBezTo>
                    <a:pt x="24502" y="4730"/>
                    <a:pt x="24478" y="4737"/>
                    <a:pt x="24458" y="4737"/>
                  </a:cubicBezTo>
                  <a:cubicBezTo>
                    <a:pt x="24362" y="4737"/>
                    <a:pt x="24411" y="4549"/>
                    <a:pt x="24337" y="4384"/>
                  </a:cubicBezTo>
                  <a:cubicBezTo>
                    <a:pt x="24290" y="4277"/>
                    <a:pt x="24229" y="4241"/>
                    <a:pt x="24120" y="4241"/>
                  </a:cubicBezTo>
                  <a:cubicBezTo>
                    <a:pt x="24029" y="4241"/>
                    <a:pt x="23903" y="4266"/>
                    <a:pt x="23723" y="4296"/>
                  </a:cubicBezTo>
                  <a:cubicBezTo>
                    <a:pt x="23339" y="4362"/>
                    <a:pt x="22899" y="4867"/>
                    <a:pt x="22680" y="4878"/>
                  </a:cubicBezTo>
                  <a:cubicBezTo>
                    <a:pt x="22676" y="4878"/>
                    <a:pt x="22673" y="4878"/>
                    <a:pt x="22670" y="4878"/>
                  </a:cubicBezTo>
                  <a:cubicBezTo>
                    <a:pt x="22459" y="4878"/>
                    <a:pt x="22421" y="4537"/>
                    <a:pt x="22032" y="4516"/>
                  </a:cubicBezTo>
                  <a:cubicBezTo>
                    <a:pt x="21997" y="4513"/>
                    <a:pt x="21965" y="4512"/>
                    <a:pt x="21935" y="4512"/>
                  </a:cubicBezTo>
                  <a:cubicBezTo>
                    <a:pt x="21621" y="4512"/>
                    <a:pt x="21524" y="4658"/>
                    <a:pt x="21154" y="4768"/>
                  </a:cubicBezTo>
                  <a:cubicBezTo>
                    <a:pt x="21103" y="4785"/>
                    <a:pt x="21055" y="4792"/>
                    <a:pt x="21011" y="4792"/>
                  </a:cubicBezTo>
                  <a:cubicBezTo>
                    <a:pt x="20711" y="4792"/>
                    <a:pt x="20554" y="4469"/>
                    <a:pt x="20324" y="4469"/>
                  </a:cubicBezTo>
                  <a:cubicBezTo>
                    <a:pt x="20312" y="4469"/>
                    <a:pt x="20300" y="4470"/>
                    <a:pt x="20287" y="4472"/>
                  </a:cubicBezTo>
                  <a:cubicBezTo>
                    <a:pt x="20022" y="4513"/>
                    <a:pt x="19711" y="4986"/>
                    <a:pt x="19222" y="4986"/>
                  </a:cubicBezTo>
                  <a:cubicBezTo>
                    <a:pt x="19183" y="4986"/>
                    <a:pt x="19143" y="4983"/>
                    <a:pt x="19101" y="4977"/>
                  </a:cubicBezTo>
                  <a:cubicBezTo>
                    <a:pt x="18552" y="4878"/>
                    <a:pt x="18794" y="3978"/>
                    <a:pt x="18794" y="3978"/>
                  </a:cubicBezTo>
                  <a:lnTo>
                    <a:pt x="18629" y="3758"/>
                  </a:lnTo>
                  <a:cubicBezTo>
                    <a:pt x="18629" y="3758"/>
                    <a:pt x="18311" y="3671"/>
                    <a:pt x="17894" y="3429"/>
                  </a:cubicBezTo>
                  <a:cubicBezTo>
                    <a:pt x="17488" y="3177"/>
                    <a:pt x="17400" y="2858"/>
                    <a:pt x="17400" y="2858"/>
                  </a:cubicBezTo>
                  <a:lnTo>
                    <a:pt x="17136" y="2803"/>
                  </a:lnTo>
                  <a:cubicBezTo>
                    <a:pt x="17136" y="2803"/>
                    <a:pt x="16664" y="3067"/>
                    <a:pt x="16412" y="3067"/>
                  </a:cubicBezTo>
                  <a:cubicBezTo>
                    <a:pt x="16148" y="3067"/>
                    <a:pt x="16192" y="2858"/>
                    <a:pt x="16192" y="2858"/>
                  </a:cubicBezTo>
                  <a:lnTo>
                    <a:pt x="16137" y="2628"/>
                  </a:lnTo>
                  <a:cubicBezTo>
                    <a:pt x="16137" y="2628"/>
                    <a:pt x="15937" y="2486"/>
                    <a:pt x="15631" y="2486"/>
                  </a:cubicBezTo>
                  <a:cubicBezTo>
                    <a:pt x="15586" y="2486"/>
                    <a:pt x="15539" y="2489"/>
                    <a:pt x="15490" y="2496"/>
                  </a:cubicBezTo>
                  <a:cubicBezTo>
                    <a:pt x="15106" y="2551"/>
                    <a:pt x="15018" y="2836"/>
                    <a:pt x="14655" y="3177"/>
                  </a:cubicBezTo>
                  <a:cubicBezTo>
                    <a:pt x="14504" y="3323"/>
                    <a:pt x="14321" y="3376"/>
                    <a:pt x="14155" y="3376"/>
                  </a:cubicBezTo>
                  <a:cubicBezTo>
                    <a:pt x="13923" y="3376"/>
                    <a:pt x="13726" y="3273"/>
                    <a:pt x="13700" y="3177"/>
                  </a:cubicBezTo>
                  <a:cubicBezTo>
                    <a:pt x="13657" y="3023"/>
                    <a:pt x="13821" y="3012"/>
                    <a:pt x="13832" y="2880"/>
                  </a:cubicBezTo>
                  <a:cubicBezTo>
                    <a:pt x="13832" y="2748"/>
                    <a:pt x="13459" y="2331"/>
                    <a:pt x="13031" y="2222"/>
                  </a:cubicBezTo>
                  <a:cubicBezTo>
                    <a:pt x="12917" y="2193"/>
                    <a:pt x="12835" y="2182"/>
                    <a:pt x="12768" y="2182"/>
                  </a:cubicBezTo>
                  <a:cubicBezTo>
                    <a:pt x="12578" y="2182"/>
                    <a:pt x="12523" y="2271"/>
                    <a:pt x="12262" y="2287"/>
                  </a:cubicBezTo>
                  <a:cubicBezTo>
                    <a:pt x="12255" y="2288"/>
                    <a:pt x="12248" y="2288"/>
                    <a:pt x="12242" y="2288"/>
                  </a:cubicBezTo>
                  <a:cubicBezTo>
                    <a:pt x="11908" y="2288"/>
                    <a:pt x="11841" y="1770"/>
                    <a:pt x="11648" y="1706"/>
                  </a:cubicBezTo>
                  <a:cubicBezTo>
                    <a:pt x="11622" y="1697"/>
                    <a:pt x="11595" y="1693"/>
                    <a:pt x="11567" y="1693"/>
                  </a:cubicBezTo>
                  <a:cubicBezTo>
                    <a:pt x="11441" y="1693"/>
                    <a:pt x="11299" y="1766"/>
                    <a:pt x="11176" y="1766"/>
                  </a:cubicBezTo>
                  <a:cubicBezTo>
                    <a:pt x="11120" y="1766"/>
                    <a:pt x="11067" y="1751"/>
                    <a:pt x="11022" y="1706"/>
                  </a:cubicBezTo>
                  <a:cubicBezTo>
                    <a:pt x="10868" y="1541"/>
                    <a:pt x="10967" y="1343"/>
                    <a:pt x="10879" y="1299"/>
                  </a:cubicBezTo>
                  <a:cubicBezTo>
                    <a:pt x="10863" y="1293"/>
                    <a:pt x="10846" y="1290"/>
                    <a:pt x="10828" y="1290"/>
                  </a:cubicBezTo>
                  <a:cubicBezTo>
                    <a:pt x="10751" y="1290"/>
                    <a:pt x="10659" y="1346"/>
                    <a:pt x="10517" y="1453"/>
                  </a:cubicBezTo>
                  <a:cubicBezTo>
                    <a:pt x="10341" y="1585"/>
                    <a:pt x="10210" y="1848"/>
                    <a:pt x="10210" y="1848"/>
                  </a:cubicBezTo>
                  <a:cubicBezTo>
                    <a:pt x="10210" y="1848"/>
                    <a:pt x="10089" y="1826"/>
                    <a:pt x="9946" y="1651"/>
                  </a:cubicBezTo>
                  <a:cubicBezTo>
                    <a:pt x="9803" y="1475"/>
                    <a:pt x="9705" y="1267"/>
                    <a:pt x="9705" y="1267"/>
                  </a:cubicBezTo>
                  <a:lnTo>
                    <a:pt x="9595" y="1146"/>
                  </a:lnTo>
                  <a:cubicBezTo>
                    <a:pt x="9595" y="1146"/>
                    <a:pt x="9540" y="1113"/>
                    <a:pt x="9255" y="1113"/>
                  </a:cubicBezTo>
                  <a:cubicBezTo>
                    <a:pt x="9248" y="1113"/>
                    <a:pt x="9241" y="1112"/>
                    <a:pt x="9234" y="1112"/>
                  </a:cubicBezTo>
                  <a:cubicBezTo>
                    <a:pt x="8944" y="1112"/>
                    <a:pt x="8640" y="1332"/>
                    <a:pt x="8640" y="1332"/>
                  </a:cubicBezTo>
                  <a:cubicBezTo>
                    <a:pt x="8640" y="1332"/>
                    <a:pt x="8508" y="1256"/>
                    <a:pt x="8376" y="1069"/>
                  </a:cubicBezTo>
                  <a:cubicBezTo>
                    <a:pt x="8256" y="882"/>
                    <a:pt x="8212" y="476"/>
                    <a:pt x="8212" y="476"/>
                  </a:cubicBezTo>
                  <a:lnTo>
                    <a:pt x="8102" y="388"/>
                  </a:lnTo>
                  <a:cubicBezTo>
                    <a:pt x="8102" y="388"/>
                    <a:pt x="7980" y="432"/>
                    <a:pt x="7895" y="432"/>
                  </a:cubicBezTo>
                  <a:cubicBezTo>
                    <a:pt x="7853" y="432"/>
                    <a:pt x="7820" y="421"/>
                    <a:pt x="7817" y="388"/>
                  </a:cubicBezTo>
                  <a:cubicBezTo>
                    <a:pt x="7795" y="290"/>
                    <a:pt x="7817" y="103"/>
                    <a:pt x="7817" y="103"/>
                  </a:cubicBezTo>
                  <a:cubicBezTo>
                    <a:pt x="7817" y="103"/>
                    <a:pt x="7718" y="4"/>
                    <a:pt x="7641" y="4"/>
                  </a:cubicBezTo>
                  <a:cubicBezTo>
                    <a:pt x="7626" y="4"/>
                    <a:pt x="7608" y="3"/>
                    <a:pt x="7584" y="3"/>
                  </a:cubicBezTo>
                  <a:cubicBezTo>
                    <a:pt x="7499" y="3"/>
                    <a:pt x="7336" y="22"/>
                    <a:pt x="6960" y="202"/>
                  </a:cubicBezTo>
                  <a:cubicBezTo>
                    <a:pt x="6477" y="432"/>
                    <a:pt x="6071" y="1036"/>
                    <a:pt x="6071" y="1036"/>
                  </a:cubicBezTo>
                  <a:cubicBezTo>
                    <a:pt x="6071" y="1036"/>
                    <a:pt x="5872" y="846"/>
                    <a:pt x="5552" y="846"/>
                  </a:cubicBezTo>
                  <a:cubicBezTo>
                    <a:pt x="5528" y="846"/>
                    <a:pt x="5504" y="847"/>
                    <a:pt x="5478" y="849"/>
                  </a:cubicBezTo>
                  <a:cubicBezTo>
                    <a:pt x="5116" y="893"/>
                    <a:pt x="4809" y="1299"/>
                    <a:pt x="4809" y="1299"/>
                  </a:cubicBezTo>
                  <a:cubicBezTo>
                    <a:pt x="4809" y="1299"/>
                    <a:pt x="4556" y="1091"/>
                    <a:pt x="4403" y="849"/>
                  </a:cubicBezTo>
                  <a:cubicBezTo>
                    <a:pt x="4238" y="597"/>
                    <a:pt x="4348" y="169"/>
                    <a:pt x="4348" y="169"/>
                  </a:cubicBezTo>
                  <a:lnTo>
                    <a:pt x="4194" y="4"/>
                  </a:lnTo>
                  <a:cubicBezTo>
                    <a:pt x="4194" y="4"/>
                    <a:pt x="4165" y="0"/>
                    <a:pt x="41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1"/>
            <p:cNvSpPr/>
            <p:nvPr/>
          </p:nvSpPr>
          <p:spPr>
            <a:xfrm>
              <a:off x="-208759" y="2557110"/>
              <a:ext cx="5750495" cy="2307841"/>
            </a:xfrm>
            <a:custGeom>
              <a:rect b="b" l="l" r="r" t="t"/>
              <a:pathLst>
                <a:path extrusionOk="0" h="15702" w="39125">
                  <a:moveTo>
                    <a:pt x="8224" y="0"/>
                  </a:moveTo>
                  <a:cubicBezTo>
                    <a:pt x="4990" y="0"/>
                    <a:pt x="1861" y="565"/>
                    <a:pt x="594" y="817"/>
                  </a:cubicBezTo>
                  <a:cubicBezTo>
                    <a:pt x="220" y="894"/>
                    <a:pt x="1" y="948"/>
                    <a:pt x="1" y="948"/>
                  </a:cubicBezTo>
                  <a:lnTo>
                    <a:pt x="1" y="15702"/>
                  </a:lnTo>
                  <a:lnTo>
                    <a:pt x="39124" y="15702"/>
                  </a:lnTo>
                  <a:lnTo>
                    <a:pt x="39124" y="4417"/>
                  </a:lnTo>
                  <a:cubicBezTo>
                    <a:pt x="39124" y="4417"/>
                    <a:pt x="36336" y="4220"/>
                    <a:pt x="33668" y="3857"/>
                  </a:cubicBezTo>
                  <a:cubicBezTo>
                    <a:pt x="33613" y="3846"/>
                    <a:pt x="33559" y="3846"/>
                    <a:pt x="33493" y="3835"/>
                  </a:cubicBezTo>
                  <a:cubicBezTo>
                    <a:pt x="33383" y="3824"/>
                    <a:pt x="33273" y="3802"/>
                    <a:pt x="33152" y="3792"/>
                  </a:cubicBezTo>
                  <a:cubicBezTo>
                    <a:pt x="32373" y="3671"/>
                    <a:pt x="31605" y="3539"/>
                    <a:pt x="30957" y="3396"/>
                  </a:cubicBezTo>
                  <a:cubicBezTo>
                    <a:pt x="30913" y="3385"/>
                    <a:pt x="30869" y="3385"/>
                    <a:pt x="30814" y="3374"/>
                  </a:cubicBezTo>
                  <a:cubicBezTo>
                    <a:pt x="30803" y="3363"/>
                    <a:pt x="30792" y="3363"/>
                    <a:pt x="30770" y="3363"/>
                  </a:cubicBezTo>
                  <a:cubicBezTo>
                    <a:pt x="30737" y="3352"/>
                    <a:pt x="30704" y="3341"/>
                    <a:pt x="30672" y="3341"/>
                  </a:cubicBezTo>
                  <a:cubicBezTo>
                    <a:pt x="30650" y="3330"/>
                    <a:pt x="30639" y="3330"/>
                    <a:pt x="30617" y="3330"/>
                  </a:cubicBezTo>
                  <a:cubicBezTo>
                    <a:pt x="30573" y="3319"/>
                    <a:pt x="30529" y="3309"/>
                    <a:pt x="30474" y="3298"/>
                  </a:cubicBezTo>
                  <a:lnTo>
                    <a:pt x="30452" y="3298"/>
                  </a:lnTo>
                  <a:cubicBezTo>
                    <a:pt x="30397" y="3287"/>
                    <a:pt x="30342" y="3276"/>
                    <a:pt x="30287" y="3254"/>
                  </a:cubicBezTo>
                  <a:cubicBezTo>
                    <a:pt x="30265" y="3254"/>
                    <a:pt x="30243" y="3254"/>
                    <a:pt x="30221" y="3243"/>
                  </a:cubicBezTo>
                  <a:cubicBezTo>
                    <a:pt x="30178" y="3243"/>
                    <a:pt x="30134" y="3232"/>
                    <a:pt x="30090" y="3221"/>
                  </a:cubicBezTo>
                  <a:cubicBezTo>
                    <a:pt x="30068" y="3221"/>
                    <a:pt x="30046" y="3210"/>
                    <a:pt x="30024" y="3210"/>
                  </a:cubicBezTo>
                  <a:cubicBezTo>
                    <a:pt x="29969" y="3199"/>
                    <a:pt x="29914" y="3188"/>
                    <a:pt x="29859" y="3177"/>
                  </a:cubicBezTo>
                  <a:cubicBezTo>
                    <a:pt x="29848" y="3177"/>
                    <a:pt x="29837" y="3166"/>
                    <a:pt x="29826" y="3166"/>
                  </a:cubicBezTo>
                  <a:lnTo>
                    <a:pt x="29815" y="3166"/>
                  </a:lnTo>
                  <a:cubicBezTo>
                    <a:pt x="25337" y="2277"/>
                    <a:pt x="13196" y="158"/>
                    <a:pt x="9112" y="15"/>
                  </a:cubicBezTo>
                  <a:cubicBezTo>
                    <a:pt x="8816" y="5"/>
                    <a:pt x="8519" y="0"/>
                    <a:pt x="82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a:off x="-208759" y="2691595"/>
              <a:ext cx="2601061" cy="1766817"/>
            </a:xfrm>
            <a:custGeom>
              <a:rect b="b" l="l" r="r" t="t"/>
              <a:pathLst>
                <a:path extrusionOk="0" h="12021" w="17697">
                  <a:moveTo>
                    <a:pt x="16796" y="0"/>
                  </a:moveTo>
                  <a:cubicBezTo>
                    <a:pt x="16280" y="1504"/>
                    <a:pt x="14612" y="5127"/>
                    <a:pt x="9749" y="7904"/>
                  </a:cubicBezTo>
                  <a:cubicBezTo>
                    <a:pt x="5061" y="10572"/>
                    <a:pt x="1" y="12021"/>
                    <a:pt x="1" y="12021"/>
                  </a:cubicBezTo>
                  <a:lnTo>
                    <a:pt x="7191" y="12021"/>
                  </a:lnTo>
                  <a:cubicBezTo>
                    <a:pt x="7191" y="12021"/>
                    <a:pt x="13075" y="8069"/>
                    <a:pt x="15556" y="4699"/>
                  </a:cubicBezTo>
                  <a:cubicBezTo>
                    <a:pt x="16961" y="2789"/>
                    <a:pt x="17488" y="1153"/>
                    <a:pt x="17696" y="143"/>
                  </a:cubicBezTo>
                  <a:cubicBezTo>
                    <a:pt x="17389" y="99"/>
                    <a:pt x="17093" y="55"/>
                    <a:pt x="167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5" name="Google Shape;605;p11"/>
          <p:cNvSpPr/>
          <p:nvPr/>
        </p:nvSpPr>
        <p:spPr>
          <a:xfrm flipH="1" rot="-8880695">
            <a:off x="-63541" y="316190"/>
            <a:ext cx="5937924" cy="5855691"/>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a:off x="0" y="3255849"/>
            <a:ext cx="9299825" cy="3793219"/>
          </a:xfrm>
          <a:custGeom>
            <a:rect b="b" l="l" r="r" t="t"/>
            <a:pathLst>
              <a:path extrusionOk="0" h="31696" w="77709">
                <a:moveTo>
                  <a:pt x="70456" y="0"/>
                </a:moveTo>
                <a:cubicBezTo>
                  <a:pt x="69316" y="0"/>
                  <a:pt x="68011" y="30"/>
                  <a:pt x="66523" y="103"/>
                </a:cubicBezTo>
                <a:cubicBezTo>
                  <a:pt x="57719" y="531"/>
                  <a:pt x="47082" y="3198"/>
                  <a:pt x="41341" y="4812"/>
                </a:cubicBezTo>
                <a:cubicBezTo>
                  <a:pt x="35611" y="6426"/>
                  <a:pt x="27169" y="9148"/>
                  <a:pt x="15094" y="11629"/>
                </a:cubicBezTo>
                <a:cubicBezTo>
                  <a:pt x="8331" y="13025"/>
                  <a:pt x="4407" y="13331"/>
                  <a:pt x="2266" y="13331"/>
                </a:cubicBezTo>
                <a:cubicBezTo>
                  <a:pt x="1460" y="13331"/>
                  <a:pt x="907" y="13288"/>
                  <a:pt x="549" y="13242"/>
                </a:cubicBezTo>
                <a:cubicBezTo>
                  <a:pt x="154" y="13199"/>
                  <a:pt x="1" y="13144"/>
                  <a:pt x="1" y="13144"/>
                </a:cubicBezTo>
                <a:lnTo>
                  <a:pt x="1" y="31695"/>
                </a:lnTo>
                <a:lnTo>
                  <a:pt x="77709" y="31695"/>
                </a:lnTo>
                <a:lnTo>
                  <a:pt x="77709" y="7534"/>
                </a:lnTo>
                <a:lnTo>
                  <a:pt x="77709" y="728"/>
                </a:lnTo>
                <a:cubicBezTo>
                  <a:pt x="77709" y="728"/>
                  <a:pt x="76071" y="0"/>
                  <a:pt x="704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a:off x="6850456" y="4762689"/>
            <a:ext cx="142533" cy="62351"/>
          </a:xfrm>
          <a:custGeom>
            <a:rect b="b" l="l" r="r" t="t"/>
            <a:pathLst>
              <a:path extrusionOk="0" h="521" w="1191">
                <a:moveTo>
                  <a:pt x="627" y="0"/>
                </a:moveTo>
                <a:cubicBezTo>
                  <a:pt x="488" y="0"/>
                  <a:pt x="422" y="168"/>
                  <a:pt x="422" y="168"/>
                </a:cubicBezTo>
                <a:cubicBezTo>
                  <a:pt x="422" y="168"/>
                  <a:pt x="361" y="68"/>
                  <a:pt x="282" y="68"/>
                </a:cubicBezTo>
                <a:cubicBezTo>
                  <a:pt x="267" y="68"/>
                  <a:pt x="252" y="72"/>
                  <a:pt x="236" y="81"/>
                </a:cubicBezTo>
                <a:cubicBezTo>
                  <a:pt x="148" y="125"/>
                  <a:pt x="323" y="223"/>
                  <a:pt x="323" y="223"/>
                </a:cubicBezTo>
                <a:cubicBezTo>
                  <a:pt x="323" y="223"/>
                  <a:pt x="227" y="202"/>
                  <a:pt x="142" y="202"/>
                </a:cubicBezTo>
                <a:cubicBezTo>
                  <a:pt x="78" y="202"/>
                  <a:pt x="21" y="214"/>
                  <a:pt x="16" y="256"/>
                </a:cubicBezTo>
                <a:cubicBezTo>
                  <a:pt x="1" y="325"/>
                  <a:pt x="138" y="335"/>
                  <a:pt x="224" y="335"/>
                </a:cubicBezTo>
                <a:cubicBezTo>
                  <a:pt x="262" y="335"/>
                  <a:pt x="291" y="333"/>
                  <a:pt x="291" y="333"/>
                </a:cubicBezTo>
                <a:lnTo>
                  <a:pt x="291" y="333"/>
                </a:lnTo>
                <a:cubicBezTo>
                  <a:pt x="291" y="333"/>
                  <a:pt x="159" y="498"/>
                  <a:pt x="291" y="520"/>
                </a:cubicBezTo>
                <a:cubicBezTo>
                  <a:pt x="295" y="520"/>
                  <a:pt x="299" y="520"/>
                  <a:pt x="303" y="520"/>
                </a:cubicBezTo>
                <a:cubicBezTo>
                  <a:pt x="422" y="520"/>
                  <a:pt x="422" y="366"/>
                  <a:pt x="422" y="366"/>
                </a:cubicBezTo>
                <a:cubicBezTo>
                  <a:pt x="422" y="366"/>
                  <a:pt x="519" y="511"/>
                  <a:pt x="630" y="511"/>
                </a:cubicBezTo>
                <a:cubicBezTo>
                  <a:pt x="648" y="511"/>
                  <a:pt x="667" y="507"/>
                  <a:pt x="686" y="498"/>
                </a:cubicBezTo>
                <a:cubicBezTo>
                  <a:pt x="828" y="443"/>
                  <a:pt x="565" y="333"/>
                  <a:pt x="565" y="333"/>
                </a:cubicBezTo>
                <a:cubicBezTo>
                  <a:pt x="565" y="333"/>
                  <a:pt x="1191" y="322"/>
                  <a:pt x="1037" y="223"/>
                </a:cubicBezTo>
                <a:cubicBezTo>
                  <a:pt x="986" y="190"/>
                  <a:pt x="917" y="179"/>
                  <a:pt x="849" y="179"/>
                </a:cubicBezTo>
                <a:cubicBezTo>
                  <a:pt x="713" y="179"/>
                  <a:pt x="576" y="223"/>
                  <a:pt x="576" y="223"/>
                </a:cubicBezTo>
                <a:cubicBezTo>
                  <a:pt x="576" y="223"/>
                  <a:pt x="828" y="26"/>
                  <a:pt x="664" y="4"/>
                </a:cubicBezTo>
                <a:cubicBezTo>
                  <a:pt x="651" y="1"/>
                  <a:pt x="639" y="0"/>
                  <a:pt x="6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1"/>
          <p:cNvSpPr/>
          <p:nvPr/>
        </p:nvSpPr>
        <p:spPr>
          <a:xfrm>
            <a:off x="6889111" y="4789377"/>
            <a:ext cx="25132" cy="11968"/>
          </a:xfrm>
          <a:custGeom>
            <a:rect b="b" l="l" r="r" t="t"/>
            <a:pathLst>
              <a:path extrusionOk="0" h="100" w="210">
                <a:moveTo>
                  <a:pt x="110" y="0"/>
                </a:moveTo>
                <a:cubicBezTo>
                  <a:pt x="55" y="0"/>
                  <a:pt x="0" y="22"/>
                  <a:pt x="0" y="55"/>
                </a:cubicBezTo>
                <a:cubicBezTo>
                  <a:pt x="0" y="77"/>
                  <a:pt x="55" y="99"/>
                  <a:pt x="110" y="99"/>
                </a:cubicBezTo>
                <a:cubicBezTo>
                  <a:pt x="165" y="99"/>
                  <a:pt x="209" y="77"/>
                  <a:pt x="209" y="55"/>
                </a:cubicBezTo>
                <a:cubicBezTo>
                  <a:pt x="209" y="22"/>
                  <a:pt x="165" y="0"/>
                  <a:pt x="11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1"/>
          <p:cNvSpPr/>
          <p:nvPr/>
        </p:nvSpPr>
        <p:spPr>
          <a:xfrm>
            <a:off x="6320414" y="4703091"/>
            <a:ext cx="244376" cy="110221"/>
          </a:xfrm>
          <a:custGeom>
            <a:rect b="b" l="l" r="r" t="t"/>
            <a:pathLst>
              <a:path extrusionOk="0" h="921" w="2042">
                <a:moveTo>
                  <a:pt x="1749" y="1"/>
                </a:moveTo>
                <a:cubicBezTo>
                  <a:pt x="1657" y="1"/>
                  <a:pt x="1550" y="29"/>
                  <a:pt x="1448" y="63"/>
                </a:cubicBezTo>
                <a:cubicBezTo>
                  <a:pt x="1251" y="118"/>
                  <a:pt x="888" y="337"/>
                  <a:pt x="888" y="337"/>
                </a:cubicBezTo>
                <a:cubicBezTo>
                  <a:pt x="888" y="337"/>
                  <a:pt x="869" y="71"/>
                  <a:pt x="736" y="71"/>
                </a:cubicBezTo>
                <a:cubicBezTo>
                  <a:pt x="729" y="71"/>
                  <a:pt x="721" y="72"/>
                  <a:pt x="713" y="74"/>
                </a:cubicBezTo>
                <a:cubicBezTo>
                  <a:pt x="570" y="107"/>
                  <a:pt x="724" y="348"/>
                  <a:pt x="724" y="348"/>
                </a:cubicBezTo>
                <a:cubicBezTo>
                  <a:pt x="724" y="348"/>
                  <a:pt x="509" y="280"/>
                  <a:pt x="324" y="280"/>
                </a:cubicBezTo>
                <a:cubicBezTo>
                  <a:pt x="231" y="280"/>
                  <a:pt x="146" y="297"/>
                  <a:pt x="98" y="348"/>
                </a:cubicBezTo>
                <a:cubicBezTo>
                  <a:pt x="0" y="446"/>
                  <a:pt x="247" y="461"/>
                  <a:pt x="413" y="461"/>
                </a:cubicBezTo>
                <a:cubicBezTo>
                  <a:pt x="489" y="461"/>
                  <a:pt x="548" y="458"/>
                  <a:pt x="548" y="458"/>
                </a:cubicBezTo>
                <a:lnTo>
                  <a:pt x="548" y="458"/>
                </a:lnTo>
                <a:cubicBezTo>
                  <a:pt x="548" y="458"/>
                  <a:pt x="329" y="535"/>
                  <a:pt x="208" y="590"/>
                </a:cubicBezTo>
                <a:cubicBezTo>
                  <a:pt x="98" y="645"/>
                  <a:pt x="10" y="787"/>
                  <a:pt x="76" y="875"/>
                </a:cubicBezTo>
                <a:cubicBezTo>
                  <a:pt x="105" y="908"/>
                  <a:pt x="144" y="921"/>
                  <a:pt x="189" y="921"/>
                </a:cubicBezTo>
                <a:cubicBezTo>
                  <a:pt x="266" y="921"/>
                  <a:pt x="360" y="884"/>
                  <a:pt x="449" y="842"/>
                </a:cubicBezTo>
                <a:cubicBezTo>
                  <a:pt x="603" y="776"/>
                  <a:pt x="779" y="568"/>
                  <a:pt x="779" y="568"/>
                </a:cubicBezTo>
                <a:lnTo>
                  <a:pt x="779" y="568"/>
                </a:lnTo>
                <a:cubicBezTo>
                  <a:pt x="779" y="568"/>
                  <a:pt x="735" y="908"/>
                  <a:pt x="888" y="908"/>
                </a:cubicBezTo>
                <a:cubicBezTo>
                  <a:pt x="1042" y="897"/>
                  <a:pt x="976" y="601"/>
                  <a:pt x="976" y="601"/>
                </a:cubicBezTo>
                <a:lnTo>
                  <a:pt x="976" y="601"/>
                </a:lnTo>
                <a:cubicBezTo>
                  <a:pt x="976" y="601"/>
                  <a:pt x="1354" y="764"/>
                  <a:pt x="1525" y="764"/>
                </a:cubicBezTo>
                <a:cubicBezTo>
                  <a:pt x="1547" y="764"/>
                  <a:pt x="1566" y="761"/>
                  <a:pt x="1580" y="754"/>
                </a:cubicBezTo>
                <a:cubicBezTo>
                  <a:pt x="1701" y="710"/>
                  <a:pt x="1690" y="590"/>
                  <a:pt x="1536" y="546"/>
                </a:cubicBezTo>
                <a:cubicBezTo>
                  <a:pt x="1382" y="513"/>
                  <a:pt x="1042" y="480"/>
                  <a:pt x="1042" y="480"/>
                </a:cubicBezTo>
                <a:cubicBezTo>
                  <a:pt x="1042" y="480"/>
                  <a:pt x="1251" y="447"/>
                  <a:pt x="1492" y="425"/>
                </a:cubicBezTo>
                <a:cubicBezTo>
                  <a:pt x="1723" y="392"/>
                  <a:pt x="2041" y="238"/>
                  <a:pt x="1953" y="96"/>
                </a:cubicBezTo>
                <a:cubicBezTo>
                  <a:pt x="1911" y="26"/>
                  <a:pt x="1837" y="1"/>
                  <a:pt x="17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1"/>
          <p:cNvSpPr/>
          <p:nvPr/>
        </p:nvSpPr>
        <p:spPr>
          <a:xfrm>
            <a:off x="6402990" y="4747012"/>
            <a:ext cx="31714" cy="17832"/>
          </a:xfrm>
          <a:custGeom>
            <a:rect b="b" l="l" r="r" t="t"/>
            <a:pathLst>
              <a:path extrusionOk="0" h="149" w="265">
                <a:moveTo>
                  <a:pt x="149" y="0"/>
                </a:moveTo>
                <a:cubicBezTo>
                  <a:pt x="137" y="0"/>
                  <a:pt x="124" y="1"/>
                  <a:pt x="111" y="3"/>
                </a:cubicBezTo>
                <a:cubicBezTo>
                  <a:pt x="45" y="25"/>
                  <a:pt x="1" y="58"/>
                  <a:pt x="1" y="102"/>
                </a:cubicBezTo>
                <a:cubicBezTo>
                  <a:pt x="10" y="129"/>
                  <a:pt x="56" y="149"/>
                  <a:pt x="109" y="149"/>
                </a:cubicBezTo>
                <a:cubicBezTo>
                  <a:pt x="120" y="149"/>
                  <a:pt x="132" y="148"/>
                  <a:pt x="144" y="146"/>
                </a:cubicBezTo>
                <a:cubicBezTo>
                  <a:pt x="209" y="124"/>
                  <a:pt x="264" y="91"/>
                  <a:pt x="253" y="47"/>
                </a:cubicBezTo>
                <a:cubicBezTo>
                  <a:pt x="244" y="20"/>
                  <a:pt x="206" y="0"/>
                  <a:pt x="1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a:off x="6001000" y="4608068"/>
            <a:ext cx="144687" cy="78986"/>
          </a:xfrm>
          <a:custGeom>
            <a:rect b="b" l="l" r="r" t="t"/>
            <a:pathLst>
              <a:path extrusionOk="0" h="660" w="1209">
                <a:moveTo>
                  <a:pt x="637" y="0"/>
                </a:moveTo>
                <a:cubicBezTo>
                  <a:pt x="485" y="0"/>
                  <a:pt x="506" y="209"/>
                  <a:pt x="506" y="209"/>
                </a:cubicBezTo>
                <a:cubicBezTo>
                  <a:pt x="506" y="209"/>
                  <a:pt x="403" y="74"/>
                  <a:pt x="291" y="74"/>
                </a:cubicBezTo>
                <a:cubicBezTo>
                  <a:pt x="271" y="74"/>
                  <a:pt x="251" y="78"/>
                  <a:pt x="231" y="88"/>
                </a:cubicBezTo>
                <a:cubicBezTo>
                  <a:pt x="89" y="154"/>
                  <a:pt x="374" y="264"/>
                  <a:pt x="374" y="264"/>
                </a:cubicBezTo>
                <a:cubicBezTo>
                  <a:pt x="374" y="264"/>
                  <a:pt x="1" y="341"/>
                  <a:pt x="56" y="440"/>
                </a:cubicBezTo>
                <a:cubicBezTo>
                  <a:pt x="68" y="468"/>
                  <a:pt x="104" y="478"/>
                  <a:pt x="149" y="478"/>
                </a:cubicBezTo>
                <a:cubicBezTo>
                  <a:pt x="258" y="478"/>
                  <a:pt x="418" y="418"/>
                  <a:pt x="418" y="418"/>
                </a:cubicBezTo>
                <a:lnTo>
                  <a:pt x="418" y="418"/>
                </a:lnTo>
                <a:cubicBezTo>
                  <a:pt x="418" y="418"/>
                  <a:pt x="374" y="648"/>
                  <a:pt x="495" y="659"/>
                </a:cubicBezTo>
                <a:cubicBezTo>
                  <a:pt x="498" y="659"/>
                  <a:pt x="501" y="660"/>
                  <a:pt x="504" y="660"/>
                </a:cubicBezTo>
                <a:cubicBezTo>
                  <a:pt x="625" y="660"/>
                  <a:pt x="594" y="440"/>
                  <a:pt x="594" y="440"/>
                </a:cubicBezTo>
                <a:lnTo>
                  <a:pt x="594" y="440"/>
                </a:lnTo>
                <a:cubicBezTo>
                  <a:pt x="594" y="440"/>
                  <a:pt x="766" y="588"/>
                  <a:pt x="872" y="588"/>
                </a:cubicBezTo>
                <a:cubicBezTo>
                  <a:pt x="892" y="588"/>
                  <a:pt x="909" y="583"/>
                  <a:pt x="923" y="571"/>
                </a:cubicBezTo>
                <a:cubicBezTo>
                  <a:pt x="1011" y="484"/>
                  <a:pt x="747" y="374"/>
                  <a:pt x="747" y="374"/>
                </a:cubicBezTo>
                <a:cubicBezTo>
                  <a:pt x="747" y="374"/>
                  <a:pt x="1208" y="319"/>
                  <a:pt x="1131" y="187"/>
                </a:cubicBezTo>
                <a:cubicBezTo>
                  <a:pt x="1110" y="148"/>
                  <a:pt x="1067" y="133"/>
                  <a:pt x="1016" y="133"/>
                </a:cubicBezTo>
                <a:cubicBezTo>
                  <a:pt x="882" y="133"/>
                  <a:pt x="692" y="231"/>
                  <a:pt x="692" y="231"/>
                </a:cubicBezTo>
                <a:cubicBezTo>
                  <a:pt x="692" y="231"/>
                  <a:pt x="802" y="11"/>
                  <a:pt x="648" y="1"/>
                </a:cubicBezTo>
                <a:cubicBezTo>
                  <a:pt x="644" y="0"/>
                  <a:pt x="641" y="0"/>
                  <a:pt x="6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a:off x="6054854" y="4639543"/>
            <a:ext cx="26448" cy="11968"/>
          </a:xfrm>
          <a:custGeom>
            <a:rect b="b" l="l" r="r" t="t"/>
            <a:pathLst>
              <a:path extrusionOk="0" h="100" w="221">
                <a:moveTo>
                  <a:pt x="111" y="1"/>
                </a:moveTo>
                <a:cubicBezTo>
                  <a:pt x="45" y="1"/>
                  <a:pt x="1" y="34"/>
                  <a:pt x="1" y="56"/>
                </a:cubicBezTo>
                <a:cubicBezTo>
                  <a:pt x="1" y="78"/>
                  <a:pt x="56" y="100"/>
                  <a:pt x="111" y="100"/>
                </a:cubicBezTo>
                <a:cubicBezTo>
                  <a:pt x="177" y="89"/>
                  <a:pt x="220" y="67"/>
                  <a:pt x="220" y="45"/>
                </a:cubicBezTo>
                <a:cubicBezTo>
                  <a:pt x="220" y="23"/>
                  <a:pt x="166" y="1"/>
                  <a:pt x="1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1"/>
          <p:cNvSpPr/>
          <p:nvPr/>
        </p:nvSpPr>
        <p:spPr>
          <a:xfrm>
            <a:off x="5676560" y="4515917"/>
            <a:ext cx="317976" cy="153782"/>
          </a:xfrm>
          <a:custGeom>
            <a:rect b="b" l="l" r="r" t="t"/>
            <a:pathLst>
              <a:path extrusionOk="0" h="1285" w="2657">
                <a:moveTo>
                  <a:pt x="1569" y="0"/>
                </a:moveTo>
                <a:cubicBezTo>
                  <a:pt x="1282" y="0"/>
                  <a:pt x="1241" y="397"/>
                  <a:pt x="1241" y="397"/>
                </a:cubicBezTo>
                <a:cubicBezTo>
                  <a:pt x="1241" y="397"/>
                  <a:pt x="1190" y="221"/>
                  <a:pt x="1053" y="221"/>
                </a:cubicBezTo>
                <a:cubicBezTo>
                  <a:pt x="1033" y="221"/>
                  <a:pt x="1012" y="224"/>
                  <a:pt x="988" y="233"/>
                </a:cubicBezTo>
                <a:cubicBezTo>
                  <a:pt x="879" y="277"/>
                  <a:pt x="999" y="474"/>
                  <a:pt x="999" y="474"/>
                </a:cubicBezTo>
                <a:cubicBezTo>
                  <a:pt x="999" y="474"/>
                  <a:pt x="912" y="419"/>
                  <a:pt x="868" y="386"/>
                </a:cubicBezTo>
                <a:cubicBezTo>
                  <a:pt x="845" y="373"/>
                  <a:pt x="791" y="363"/>
                  <a:pt x="732" y="363"/>
                </a:cubicBezTo>
                <a:cubicBezTo>
                  <a:pt x="647" y="363"/>
                  <a:pt x="553" y="383"/>
                  <a:pt x="527" y="441"/>
                </a:cubicBezTo>
                <a:cubicBezTo>
                  <a:pt x="472" y="551"/>
                  <a:pt x="879" y="584"/>
                  <a:pt x="879" y="584"/>
                </a:cubicBezTo>
                <a:cubicBezTo>
                  <a:pt x="879" y="584"/>
                  <a:pt x="863" y="583"/>
                  <a:pt x="836" y="583"/>
                </a:cubicBezTo>
                <a:cubicBezTo>
                  <a:pt x="757" y="583"/>
                  <a:pt x="579" y="589"/>
                  <a:pt x="440" y="639"/>
                </a:cubicBezTo>
                <a:cubicBezTo>
                  <a:pt x="253" y="705"/>
                  <a:pt x="0" y="869"/>
                  <a:pt x="165" y="1023"/>
                </a:cubicBezTo>
                <a:cubicBezTo>
                  <a:pt x="191" y="1045"/>
                  <a:pt x="230" y="1055"/>
                  <a:pt x="277" y="1055"/>
                </a:cubicBezTo>
                <a:cubicBezTo>
                  <a:pt x="529" y="1055"/>
                  <a:pt x="1021" y="782"/>
                  <a:pt x="1021" y="781"/>
                </a:cubicBezTo>
                <a:lnTo>
                  <a:pt x="1021" y="781"/>
                </a:lnTo>
                <a:cubicBezTo>
                  <a:pt x="1021" y="782"/>
                  <a:pt x="363" y="1210"/>
                  <a:pt x="659" y="1275"/>
                </a:cubicBezTo>
                <a:cubicBezTo>
                  <a:pt x="685" y="1282"/>
                  <a:pt x="711" y="1285"/>
                  <a:pt x="736" y="1285"/>
                </a:cubicBezTo>
                <a:cubicBezTo>
                  <a:pt x="1011" y="1285"/>
                  <a:pt x="1241" y="935"/>
                  <a:pt x="1241" y="935"/>
                </a:cubicBezTo>
                <a:cubicBezTo>
                  <a:pt x="1241" y="935"/>
                  <a:pt x="1459" y="1079"/>
                  <a:pt x="1675" y="1079"/>
                </a:cubicBezTo>
                <a:cubicBezTo>
                  <a:pt x="1745" y="1079"/>
                  <a:pt x="1815" y="1063"/>
                  <a:pt x="1878" y="1023"/>
                </a:cubicBezTo>
                <a:cubicBezTo>
                  <a:pt x="2141" y="858"/>
                  <a:pt x="1636" y="749"/>
                  <a:pt x="1636" y="749"/>
                </a:cubicBezTo>
                <a:cubicBezTo>
                  <a:pt x="1636" y="749"/>
                  <a:pt x="2657" y="485"/>
                  <a:pt x="2372" y="277"/>
                </a:cubicBezTo>
                <a:cubicBezTo>
                  <a:pt x="2312" y="231"/>
                  <a:pt x="2239" y="213"/>
                  <a:pt x="2161" y="213"/>
                </a:cubicBezTo>
                <a:cubicBezTo>
                  <a:pt x="1884" y="213"/>
                  <a:pt x="1548" y="441"/>
                  <a:pt x="1548" y="441"/>
                </a:cubicBezTo>
                <a:cubicBezTo>
                  <a:pt x="1548" y="441"/>
                  <a:pt x="1932" y="35"/>
                  <a:pt x="1603" y="2"/>
                </a:cubicBezTo>
                <a:cubicBezTo>
                  <a:pt x="1591" y="1"/>
                  <a:pt x="1580" y="0"/>
                  <a:pt x="15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1"/>
          <p:cNvSpPr/>
          <p:nvPr/>
        </p:nvSpPr>
        <p:spPr>
          <a:xfrm>
            <a:off x="5797432" y="4575037"/>
            <a:ext cx="51341" cy="28124"/>
          </a:xfrm>
          <a:custGeom>
            <a:rect b="b" l="l" r="r" t="t"/>
            <a:pathLst>
              <a:path extrusionOk="0" h="235" w="429">
                <a:moveTo>
                  <a:pt x="232" y="0"/>
                </a:moveTo>
                <a:cubicBezTo>
                  <a:pt x="221" y="0"/>
                  <a:pt x="209" y="1"/>
                  <a:pt x="198" y="2"/>
                </a:cubicBezTo>
                <a:cubicBezTo>
                  <a:pt x="77" y="24"/>
                  <a:pt x="0" y="101"/>
                  <a:pt x="11" y="156"/>
                </a:cubicBezTo>
                <a:cubicBezTo>
                  <a:pt x="21" y="204"/>
                  <a:pt x="97" y="235"/>
                  <a:pt x="189" y="235"/>
                </a:cubicBezTo>
                <a:cubicBezTo>
                  <a:pt x="203" y="235"/>
                  <a:pt x="217" y="234"/>
                  <a:pt x="231" y="233"/>
                </a:cubicBezTo>
                <a:cubicBezTo>
                  <a:pt x="341" y="211"/>
                  <a:pt x="428" y="145"/>
                  <a:pt x="417" y="90"/>
                </a:cubicBezTo>
                <a:cubicBezTo>
                  <a:pt x="408" y="41"/>
                  <a:pt x="327" y="0"/>
                  <a:pt x="2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a:off x="5447980" y="4923414"/>
            <a:ext cx="153782" cy="77669"/>
          </a:xfrm>
          <a:custGeom>
            <a:rect b="b" l="l" r="r" t="t"/>
            <a:pathLst>
              <a:path extrusionOk="0" h="649" w="1285">
                <a:moveTo>
                  <a:pt x="747" y="0"/>
                </a:moveTo>
                <a:cubicBezTo>
                  <a:pt x="626" y="0"/>
                  <a:pt x="549" y="209"/>
                  <a:pt x="549" y="209"/>
                </a:cubicBezTo>
                <a:cubicBezTo>
                  <a:pt x="549" y="209"/>
                  <a:pt x="455" y="144"/>
                  <a:pt x="370" y="144"/>
                </a:cubicBezTo>
                <a:cubicBezTo>
                  <a:pt x="339" y="144"/>
                  <a:pt x="309" y="152"/>
                  <a:pt x="286" y="176"/>
                </a:cubicBezTo>
                <a:cubicBezTo>
                  <a:pt x="209" y="264"/>
                  <a:pt x="407" y="285"/>
                  <a:pt x="407" y="285"/>
                </a:cubicBezTo>
                <a:cubicBezTo>
                  <a:pt x="407" y="285"/>
                  <a:pt x="0" y="373"/>
                  <a:pt x="55" y="494"/>
                </a:cubicBezTo>
                <a:cubicBezTo>
                  <a:pt x="69" y="525"/>
                  <a:pt x="100" y="536"/>
                  <a:pt x="138" y="536"/>
                </a:cubicBezTo>
                <a:cubicBezTo>
                  <a:pt x="247" y="536"/>
                  <a:pt x="417" y="439"/>
                  <a:pt x="418" y="439"/>
                </a:cubicBezTo>
                <a:lnTo>
                  <a:pt x="418" y="439"/>
                </a:lnTo>
                <a:cubicBezTo>
                  <a:pt x="417" y="439"/>
                  <a:pt x="286" y="626"/>
                  <a:pt x="418" y="648"/>
                </a:cubicBezTo>
                <a:cubicBezTo>
                  <a:pt x="422" y="648"/>
                  <a:pt x="426" y="648"/>
                  <a:pt x="430" y="648"/>
                </a:cubicBezTo>
                <a:cubicBezTo>
                  <a:pt x="551" y="648"/>
                  <a:pt x="571" y="494"/>
                  <a:pt x="571" y="494"/>
                </a:cubicBezTo>
                <a:cubicBezTo>
                  <a:pt x="571" y="494"/>
                  <a:pt x="719" y="578"/>
                  <a:pt x="834" y="578"/>
                </a:cubicBezTo>
                <a:cubicBezTo>
                  <a:pt x="863" y="578"/>
                  <a:pt x="890" y="573"/>
                  <a:pt x="912" y="560"/>
                </a:cubicBezTo>
                <a:cubicBezTo>
                  <a:pt x="1021" y="494"/>
                  <a:pt x="747" y="384"/>
                  <a:pt x="747" y="384"/>
                </a:cubicBezTo>
                <a:cubicBezTo>
                  <a:pt x="747" y="384"/>
                  <a:pt x="1285" y="373"/>
                  <a:pt x="1164" y="176"/>
                </a:cubicBezTo>
                <a:cubicBezTo>
                  <a:pt x="1130" y="127"/>
                  <a:pt x="1081" y="109"/>
                  <a:pt x="1028" y="109"/>
                </a:cubicBezTo>
                <a:cubicBezTo>
                  <a:pt x="878" y="109"/>
                  <a:pt x="692" y="253"/>
                  <a:pt x="692" y="253"/>
                </a:cubicBezTo>
                <a:cubicBezTo>
                  <a:pt x="692" y="253"/>
                  <a:pt x="868" y="0"/>
                  <a:pt x="74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a:off x="5503151" y="4958479"/>
            <a:ext cx="26329" cy="12327"/>
          </a:xfrm>
          <a:custGeom>
            <a:rect b="b" l="l" r="r" t="t"/>
            <a:pathLst>
              <a:path extrusionOk="0" h="103" w="220">
                <a:moveTo>
                  <a:pt x="129" y="1"/>
                </a:moveTo>
                <a:cubicBezTo>
                  <a:pt x="119" y="1"/>
                  <a:pt x="109" y="1"/>
                  <a:pt x="99" y="3"/>
                </a:cubicBezTo>
                <a:cubicBezTo>
                  <a:pt x="44" y="14"/>
                  <a:pt x="0" y="36"/>
                  <a:pt x="0" y="69"/>
                </a:cubicBezTo>
                <a:cubicBezTo>
                  <a:pt x="0" y="91"/>
                  <a:pt x="55" y="102"/>
                  <a:pt x="110" y="102"/>
                </a:cubicBezTo>
                <a:cubicBezTo>
                  <a:pt x="176" y="91"/>
                  <a:pt x="220" y="58"/>
                  <a:pt x="209" y="36"/>
                </a:cubicBezTo>
                <a:cubicBezTo>
                  <a:pt x="209" y="18"/>
                  <a:pt x="172" y="1"/>
                  <a:pt x="1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1"/>
          <p:cNvSpPr/>
          <p:nvPr/>
        </p:nvSpPr>
        <p:spPr>
          <a:xfrm>
            <a:off x="5353437" y="4666948"/>
            <a:ext cx="157732" cy="73959"/>
          </a:xfrm>
          <a:custGeom>
            <a:rect b="b" l="l" r="r" t="t"/>
            <a:pathLst>
              <a:path extrusionOk="0" h="618" w="1318">
                <a:moveTo>
                  <a:pt x="695" y="1"/>
                </a:moveTo>
                <a:cubicBezTo>
                  <a:pt x="582" y="1"/>
                  <a:pt x="582" y="189"/>
                  <a:pt x="582" y="189"/>
                </a:cubicBezTo>
                <a:cubicBezTo>
                  <a:pt x="582" y="189"/>
                  <a:pt x="501" y="68"/>
                  <a:pt x="361" y="68"/>
                </a:cubicBezTo>
                <a:cubicBezTo>
                  <a:pt x="337" y="68"/>
                  <a:pt x="312" y="71"/>
                  <a:pt x="285" y="79"/>
                </a:cubicBezTo>
                <a:cubicBezTo>
                  <a:pt x="110" y="134"/>
                  <a:pt x="384" y="266"/>
                  <a:pt x="384" y="266"/>
                </a:cubicBezTo>
                <a:cubicBezTo>
                  <a:pt x="384" y="266"/>
                  <a:pt x="0" y="387"/>
                  <a:pt x="88" y="518"/>
                </a:cubicBezTo>
                <a:cubicBezTo>
                  <a:pt x="105" y="547"/>
                  <a:pt x="133" y="558"/>
                  <a:pt x="166" y="558"/>
                </a:cubicBezTo>
                <a:cubicBezTo>
                  <a:pt x="298" y="558"/>
                  <a:pt x="516" y="376"/>
                  <a:pt x="516" y="376"/>
                </a:cubicBezTo>
                <a:lnTo>
                  <a:pt x="516" y="376"/>
                </a:lnTo>
                <a:cubicBezTo>
                  <a:pt x="516" y="376"/>
                  <a:pt x="421" y="618"/>
                  <a:pt x="572" y="618"/>
                </a:cubicBezTo>
                <a:cubicBezTo>
                  <a:pt x="575" y="618"/>
                  <a:pt x="578" y="617"/>
                  <a:pt x="582" y="617"/>
                </a:cubicBezTo>
                <a:cubicBezTo>
                  <a:pt x="757" y="606"/>
                  <a:pt x="692" y="409"/>
                  <a:pt x="692" y="409"/>
                </a:cubicBezTo>
                <a:lnTo>
                  <a:pt x="692" y="409"/>
                </a:lnTo>
                <a:cubicBezTo>
                  <a:pt x="692" y="409"/>
                  <a:pt x="886" y="531"/>
                  <a:pt x="1030" y="531"/>
                </a:cubicBezTo>
                <a:cubicBezTo>
                  <a:pt x="1064" y="531"/>
                  <a:pt x="1095" y="524"/>
                  <a:pt x="1120" y="507"/>
                </a:cubicBezTo>
                <a:cubicBezTo>
                  <a:pt x="1240" y="409"/>
                  <a:pt x="889" y="310"/>
                  <a:pt x="889" y="310"/>
                </a:cubicBezTo>
                <a:cubicBezTo>
                  <a:pt x="889" y="310"/>
                  <a:pt x="1317" y="277"/>
                  <a:pt x="1262" y="112"/>
                </a:cubicBezTo>
                <a:cubicBezTo>
                  <a:pt x="1250" y="64"/>
                  <a:pt x="1212" y="46"/>
                  <a:pt x="1164" y="46"/>
                </a:cubicBezTo>
                <a:cubicBezTo>
                  <a:pt x="1036" y="46"/>
                  <a:pt x="834" y="167"/>
                  <a:pt x="834" y="167"/>
                </a:cubicBezTo>
                <a:cubicBezTo>
                  <a:pt x="834" y="167"/>
                  <a:pt x="856" y="13"/>
                  <a:pt x="714" y="2"/>
                </a:cubicBezTo>
                <a:cubicBezTo>
                  <a:pt x="707" y="1"/>
                  <a:pt x="701" y="1"/>
                  <a:pt x="6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1"/>
          <p:cNvSpPr/>
          <p:nvPr/>
        </p:nvSpPr>
        <p:spPr>
          <a:xfrm>
            <a:off x="5419019" y="4694474"/>
            <a:ext cx="27765" cy="11249"/>
          </a:xfrm>
          <a:custGeom>
            <a:rect b="b" l="l" r="r" t="t"/>
            <a:pathLst>
              <a:path extrusionOk="0" h="94" w="232">
                <a:moveTo>
                  <a:pt x="142" y="0"/>
                </a:moveTo>
                <a:cubicBezTo>
                  <a:pt x="131" y="0"/>
                  <a:pt x="121" y="1"/>
                  <a:pt x="111" y="3"/>
                </a:cubicBezTo>
                <a:cubicBezTo>
                  <a:pt x="45" y="3"/>
                  <a:pt x="1" y="36"/>
                  <a:pt x="1" y="58"/>
                </a:cubicBezTo>
                <a:cubicBezTo>
                  <a:pt x="1" y="76"/>
                  <a:pt x="37" y="94"/>
                  <a:pt x="87" y="94"/>
                </a:cubicBezTo>
                <a:cubicBezTo>
                  <a:pt x="98" y="94"/>
                  <a:pt x="110" y="93"/>
                  <a:pt x="122" y="91"/>
                </a:cubicBezTo>
                <a:cubicBezTo>
                  <a:pt x="177" y="91"/>
                  <a:pt x="231" y="69"/>
                  <a:pt x="231" y="36"/>
                </a:cubicBezTo>
                <a:cubicBezTo>
                  <a:pt x="231" y="18"/>
                  <a:pt x="188" y="0"/>
                  <a:pt x="1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
          <p:cNvSpPr/>
          <p:nvPr/>
        </p:nvSpPr>
        <p:spPr>
          <a:xfrm>
            <a:off x="5060472" y="4829947"/>
            <a:ext cx="169579" cy="77908"/>
          </a:xfrm>
          <a:custGeom>
            <a:rect b="b" l="l" r="r" t="t"/>
            <a:pathLst>
              <a:path extrusionOk="0" h="651" w="1417">
                <a:moveTo>
                  <a:pt x="955" y="0"/>
                </a:moveTo>
                <a:cubicBezTo>
                  <a:pt x="808" y="0"/>
                  <a:pt x="758" y="210"/>
                  <a:pt x="758" y="210"/>
                </a:cubicBezTo>
                <a:cubicBezTo>
                  <a:pt x="758" y="210"/>
                  <a:pt x="687" y="26"/>
                  <a:pt x="563" y="26"/>
                </a:cubicBezTo>
                <a:cubicBezTo>
                  <a:pt x="548" y="26"/>
                  <a:pt x="532" y="29"/>
                  <a:pt x="516" y="35"/>
                </a:cubicBezTo>
                <a:cubicBezTo>
                  <a:pt x="351" y="100"/>
                  <a:pt x="538" y="232"/>
                  <a:pt x="538" y="232"/>
                </a:cubicBezTo>
                <a:cubicBezTo>
                  <a:pt x="538" y="232"/>
                  <a:pt x="307" y="265"/>
                  <a:pt x="209" y="287"/>
                </a:cubicBezTo>
                <a:cubicBezTo>
                  <a:pt x="121" y="309"/>
                  <a:pt x="11" y="364"/>
                  <a:pt x="0" y="441"/>
                </a:cubicBezTo>
                <a:cubicBezTo>
                  <a:pt x="0" y="505"/>
                  <a:pt x="59" y="546"/>
                  <a:pt x="134" y="546"/>
                </a:cubicBezTo>
                <a:cubicBezTo>
                  <a:pt x="161" y="546"/>
                  <a:pt x="190" y="540"/>
                  <a:pt x="220" y="529"/>
                </a:cubicBezTo>
                <a:cubicBezTo>
                  <a:pt x="329" y="485"/>
                  <a:pt x="505" y="386"/>
                  <a:pt x="505" y="386"/>
                </a:cubicBezTo>
                <a:lnTo>
                  <a:pt x="505" y="386"/>
                </a:lnTo>
                <a:cubicBezTo>
                  <a:pt x="505" y="386"/>
                  <a:pt x="318" y="627"/>
                  <a:pt x="472" y="649"/>
                </a:cubicBezTo>
                <a:cubicBezTo>
                  <a:pt x="479" y="650"/>
                  <a:pt x="486" y="651"/>
                  <a:pt x="492" y="651"/>
                </a:cubicBezTo>
                <a:cubicBezTo>
                  <a:pt x="628" y="651"/>
                  <a:pt x="648" y="441"/>
                  <a:pt x="648" y="441"/>
                </a:cubicBezTo>
                <a:cubicBezTo>
                  <a:pt x="648" y="441"/>
                  <a:pt x="802" y="604"/>
                  <a:pt x="929" y="604"/>
                </a:cubicBezTo>
                <a:cubicBezTo>
                  <a:pt x="946" y="604"/>
                  <a:pt x="962" y="601"/>
                  <a:pt x="977" y="594"/>
                </a:cubicBezTo>
                <a:cubicBezTo>
                  <a:pt x="1120" y="540"/>
                  <a:pt x="900" y="408"/>
                  <a:pt x="900" y="408"/>
                </a:cubicBezTo>
                <a:cubicBezTo>
                  <a:pt x="900" y="408"/>
                  <a:pt x="1416" y="364"/>
                  <a:pt x="1350" y="210"/>
                </a:cubicBezTo>
                <a:cubicBezTo>
                  <a:pt x="1334" y="174"/>
                  <a:pt x="1294" y="160"/>
                  <a:pt x="1244" y="160"/>
                </a:cubicBezTo>
                <a:cubicBezTo>
                  <a:pt x="1099" y="160"/>
                  <a:pt x="867" y="276"/>
                  <a:pt x="867" y="276"/>
                </a:cubicBezTo>
                <a:cubicBezTo>
                  <a:pt x="867" y="276"/>
                  <a:pt x="1153" y="24"/>
                  <a:pt x="977" y="2"/>
                </a:cubicBezTo>
                <a:cubicBezTo>
                  <a:pt x="970" y="1"/>
                  <a:pt x="962" y="0"/>
                  <a:pt x="95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1"/>
          <p:cNvSpPr/>
          <p:nvPr/>
        </p:nvSpPr>
        <p:spPr>
          <a:xfrm>
            <a:off x="5133952" y="4860345"/>
            <a:ext cx="26448" cy="13164"/>
          </a:xfrm>
          <a:custGeom>
            <a:rect b="b" l="l" r="r" t="t"/>
            <a:pathLst>
              <a:path extrusionOk="0" h="110" w="221">
                <a:moveTo>
                  <a:pt x="111" y="0"/>
                </a:moveTo>
                <a:cubicBezTo>
                  <a:pt x="56" y="0"/>
                  <a:pt x="1" y="33"/>
                  <a:pt x="1" y="55"/>
                </a:cubicBezTo>
                <a:cubicBezTo>
                  <a:pt x="1" y="88"/>
                  <a:pt x="56" y="110"/>
                  <a:pt x="111" y="110"/>
                </a:cubicBezTo>
                <a:cubicBezTo>
                  <a:pt x="165" y="110"/>
                  <a:pt x="220" y="88"/>
                  <a:pt x="220" y="55"/>
                </a:cubicBezTo>
                <a:cubicBezTo>
                  <a:pt x="220" y="33"/>
                  <a:pt x="165" y="0"/>
                  <a:pt x="11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1"/>
          <p:cNvSpPr/>
          <p:nvPr/>
        </p:nvSpPr>
        <p:spPr>
          <a:xfrm>
            <a:off x="4865999" y="4576473"/>
            <a:ext cx="293084" cy="119795"/>
          </a:xfrm>
          <a:custGeom>
            <a:rect b="b" l="l" r="r" t="t"/>
            <a:pathLst>
              <a:path extrusionOk="0" h="1001" w="2449">
                <a:moveTo>
                  <a:pt x="1395" y="0"/>
                </a:moveTo>
                <a:cubicBezTo>
                  <a:pt x="1082" y="0"/>
                  <a:pt x="1010" y="308"/>
                  <a:pt x="1010" y="308"/>
                </a:cubicBezTo>
                <a:cubicBezTo>
                  <a:pt x="1010" y="308"/>
                  <a:pt x="904" y="297"/>
                  <a:pt x="786" y="297"/>
                </a:cubicBezTo>
                <a:cubicBezTo>
                  <a:pt x="646" y="297"/>
                  <a:pt x="489" y="313"/>
                  <a:pt x="483" y="385"/>
                </a:cubicBezTo>
                <a:cubicBezTo>
                  <a:pt x="475" y="484"/>
                  <a:pt x="646" y="496"/>
                  <a:pt x="732" y="496"/>
                </a:cubicBezTo>
                <a:cubicBezTo>
                  <a:pt x="761" y="496"/>
                  <a:pt x="780" y="495"/>
                  <a:pt x="780" y="495"/>
                </a:cubicBezTo>
                <a:lnTo>
                  <a:pt x="780" y="495"/>
                </a:lnTo>
                <a:cubicBezTo>
                  <a:pt x="780" y="495"/>
                  <a:pt x="571" y="561"/>
                  <a:pt x="418" y="627"/>
                </a:cubicBezTo>
                <a:cubicBezTo>
                  <a:pt x="264" y="693"/>
                  <a:pt x="0" y="846"/>
                  <a:pt x="66" y="934"/>
                </a:cubicBezTo>
                <a:cubicBezTo>
                  <a:pt x="95" y="967"/>
                  <a:pt x="155" y="982"/>
                  <a:pt x="229" y="982"/>
                </a:cubicBezTo>
                <a:cubicBezTo>
                  <a:pt x="328" y="982"/>
                  <a:pt x="449" y="956"/>
                  <a:pt x="549" y="912"/>
                </a:cubicBezTo>
                <a:cubicBezTo>
                  <a:pt x="725" y="835"/>
                  <a:pt x="933" y="660"/>
                  <a:pt x="934" y="660"/>
                </a:cubicBezTo>
                <a:lnTo>
                  <a:pt x="934" y="660"/>
                </a:lnTo>
                <a:cubicBezTo>
                  <a:pt x="934" y="660"/>
                  <a:pt x="861" y="1001"/>
                  <a:pt x="1058" y="1001"/>
                </a:cubicBezTo>
                <a:cubicBezTo>
                  <a:pt x="1064" y="1001"/>
                  <a:pt x="1070" y="1001"/>
                  <a:pt x="1076" y="1000"/>
                </a:cubicBezTo>
                <a:cubicBezTo>
                  <a:pt x="1285" y="967"/>
                  <a:pt x="1252" y="616"/>
                  <a:pt x="1252" y="616"/>
                </a:cubicBezTo>
                <a:lnTo>
                  <a:pt x="1252" y="616"/>
                </a:lnTo>
                <a:cubicBezTo>
                  <a:pt x="1252" y="616"/>
                  <a:pt x="1642" y="679"/>
                  <a:pt x="1915" y="679"/>
                </a:cubicBezTo>
                <a:cubicBezTo>
                  <a:pt x="2052" y="679"/>
                  <a:pt x="2159" y="663"/>
                  <a:pt x="2174" y="616"/>
                </a:cubicBezTo>
                <a:cubicBezTo>
                  <a:pt x="2207" y="473"/>
                  <a:pt x="1482" y="462"/>
                  <a:pt x="1482" y="462"/>
                </a:cubicBezTo>
                <a:cubicBezTo>
                  <a:pt x="1482" y="462"/>
                  <a:pt x="1691" y="440"/>
                  <a:pt x="1943" y="385"/>
                </a:cubicBezTo>
                <a:cubicBezTo>
                  <a:pt x="2185" y="319"/>
                  <a:pt x="2448" y="221"/>
                  <a:pt x="2361" y="133"/>
                </a:cubicBezTo>
                <a:cubicBezTo>
                  <a:pt x="2322" y="99"/>
                  <a:pt x="2257" y="87"/>
                  <a:pt x="2180" y="87"/>
                </a:cubicBezTo>
                <a:cubicBezTo>
                  <a:pt x="2080" y="87"/>
                  <a:pt x="1961" y="108"/>
                  <a:pt x="1856" y="133"/>
                </a:cubicBezTo>
                <a:cubicBezTo>
                  <a:pt x="1680" y="177"/>
                  <a:pt x="1329" y="385"/>
                  <a:pt x="1329" y="385"/>
                </a:cubicBezTo>
                <a:cubicBezTo>
                  <a:pt x="1329" y="385"/>
                  <a:pt x="1768" y="12"/>
                  <a:pt x="1427" y="1"/>
                </a:cubicBezTo>
                <a:cubicBezTo>
                  <a:pt x="1417" y="0"/>
                  <a:pt x="1406" y="0"/>
                  <a:pt x="139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1"/>
          <p:cNvSpPr/>
          <p:nvPr/>
        </p:nvSpPr>
        <p:spPr>
          <a:xfrm>
            <a:off x="4973707" y="4621950"/>
            <a:ext cx="47391" cy="22140"/>
          </a:xfrm>
          <a:custGeom>
            <a:rect b="b" l="l" r="r" t="t"/>
            <a:pathLst>
              <a:path extrusionOk="0" h="185" w="396">
                <a:moveTo>
                  <a:pt x="282" y="0"/>
                </a:moveTo>
                <a:cubicBezTo>
                  <a:pt x="253" y="0"/>
                  <a:pt x="220" y="5"/>
                  <a:pt x="187" y="16"/>
                </a:cubicBezTo>
                <a:cubicBezTo>
                  <a:pt x="77" y="38"/>
                  <a:pt x="1" y="104"/>
                  <a:pt x="12" y="148"/>
                </a:cubicBezTo>
                <a:cubicBezTo>
                  <a:pt x="18" y="174"/>
                  <a:pt x="51" y="184"/>
                  <a:pt x="99" y="184"/>
                </a:cubicBezTo>
                <a:cubicBezTo>
                  <a:pt x="133" y="184"/>
                  <a:pt x="175" y="179"/>
                  <a:pt x="220" y="170"/>
                </a:cubicBezTo>
                <a:cubicBezTo>
                  <a:pt x="319" y="137"/>
                  <a:pt x="396" y="93"/>
                  <a:pt x="385" y="49"/>
                </a:cubicBezTo>
                <a:cubicBezTo>
                  <a:pt x="385" y="20"/>
                  <a:pt x="341" y="0"/>
                  <a:pt x="2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1"/>
          <p:cNvSpPr/>
          <p:nvPr/>
        </p:nvSpPr>
        <p:spPr>
          <a:xfrm>
            <a:off x="4502067" y="4899718"/>
            <a:ext cx="232648" cy="115965"/>
          </a:xfrm>
          <a:custGeom>
            <a:rect b="b" l="l" r="r" t="t"/>
            <a:pathLst>
              <a:path extrusionOk="0" h="969" w="1944">
                <a:moveTo>
                  <a:pt x="1036" y="0"/>
                </a:moveTo>
                <a:cubicBezTo>
                  <a:pt x="900" y="0"/>
                  <a:pt x="868" y="297"/>
                  <a:pt x="868" y="297"/>
                </a:cubicBezTo>
                <a:cubicBezTo>
                  <a:pt x="868" y="297"/>
                  <a:pt x="713" y="162"/>
                  <a:pt x="545" y="162"/>
                </a:cubicBezTo>
                <a:cubicBezTo>
                  <a:pt x="499" y="162"/>
                  <a:pt x="452" y="172"/>
                  <a:pt x="407" y="198"/>
                </a:cubicBezTo>
                <a:cubicBezTo>
                  <a:pt x="198" y="308"/>
                  <a:pt x="692" y="407"/>
                  <a:pt x="692" y="407"/>
                </a:cubicBezTo>
                <a:cubicBezTo>
                  <a:pt x="692" y="407"/>
                  <a:pt x="1" y="582"/>
                  <a:pt x="154" y="758"/>
                </a:cubicBezTo>
                <a:cubicBezTo>
                  <a:pt x="185" y="791"/>
                  <a:pt x="223" y="804"/>
                  <a:pt x="264" y="804"/>
                </a:cubicBezTo>
                <a:cubicBezTo>
                  <a:pt x="445" y="804"/>
                  <a:pt x="692" y="549"/>
                  <a:pt x="692" y="549"/>
                </a:cubicBezTo>
                <a:lnTo>
                  <a:pt x="692" y="549"/>
                </a:lnTo>
                <a:cubicBezTo>
                  <a:pt x="692" y="549"/>
                  <a:pt x="517" y="923"/>
                  <a:pt x="747" y="966"/>
                </a:cubicBezTo>
                <a:cubicBezTo>
                  <a:pt x="757" y="968"/>
                  <a:pt x="766" y="969"/>
                  <a:pt x="775" y="969"/>
                </a:cubicBezTo>
                <a:cubicBezTo>
                  <a:pt x="972" y="969"/>
                  <a:pt x="912" y="626"/>
                  <a:pt x="912" y="626"/>
                </a:cubicBezTo>
                <a:lnTo>
                  <a:pt x="912" y="626"/>
                </a:lnTo>
                <a:cubicBezTo>
                  <a:pt x="912" y="626"/>
                  <a:pt x="1162" y="761"/>
                  <a:pt x="1370" y="761"/>
                </a:cubicBezTo>
                <a:cubicBezTo>
                  <a:pt x="1427" y="761"/>
                  <a:pt x="1482" y="751"/>
                  <a:pt x="1527" y="725"/>
                </a:cubicBezTo>
                <a:cubicBezTo>
                  <a:pt x="1735" y="604"/>
                  <a:pt x="1131" y="494"/>
                  <a:pt x="1131" y="494"/>
                </a:cubicBezTo>
                <a:cubicBezTo>
                  <a:pt x="1131" y="494"/>
                  <a:pt x="1944" y="352"/>
                  <a:pt x="1779" y="143"/>
                </a:cubicBezTo>
                <a:cubicBezTo>
                  <a:pt x="1747" y="97"/>
                  <a:pt x="1696" y="79"/>
                  <a:pt x="1635" y="79"/>
                </a:cubicBezTo>
                <a:cubicBezTo>
                  <a:pt x="1404" y="79"/>
                  <a:pt x="1033" y="341"/>
                  <a:pt x="1033" y="341"/>
                </a:cubicBezTo>
                <a:cubicBezTo>
                  <a:pt x="1033" y="341"/>
                  <a:pt x="1186" y="11"/>
                  <a:pt x="1044" y="0"/>
                </a:cubicBezTo>
                <a:cubicBezTo>
                  <a:pt x="1041" y="0"/>
                  <a:pt x="1039" y="0"/>
                  <a:pt x="103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1"/>
          <p:cNvSpPr/>
          <p:nvPr/>
        </p:nvSpPr>
        <p:spPr>
          <a:xfrm>
            <a:off x="4592780" y="4945435"/>
            <a:ext cx="31594" cy="17712"/>
          </a:xfrm>
          <a:custGeom>
            <a:rect b="b" l="l" r="r" t="t"/>
            <a:pathLst>
              <a:path extrusionOk="0" h="148" w="264">
                <a:moveTo>
                  <a:pt x="151" y="1"/>
                </a:moveTo>
                <a:cubicBezTo>
                  <a:pt x="141" y="1"/>
                  <a:pt x="131" y="1"/>
                  <a:pt x="121" y="3"/>
                </a:cubicBezTo>
                <a:cubicBezTo>
                  <a:pt x="55" y="14"/>
                  <a:pt x="0" y="47"/>
                  <a:pt x="11" y="90"/>
                </a:cubicBezTo>
                <a:cubicBezTo>
                  <a:pt x="11" y="119"/>
                  <a:pt x="61" y="148"/>
                  <a:pt x="117" y="148"/>
                </a:cubicBezTo>
                <a:cubicBezTo>
                  <a:pt x="125" y="148"/>
                  <a:pt x="134" y="147"/>
                  <a:pt x="143" y="145"/>
                </a:cubicBezTo>
                <a:cubicBezTo>
                  <a:pt x="209" y="145"/>
                  <a:pt x="264" y="101"/>
                  <a:pt x="264" y="58"/>
                </a:cubicBezTo>
                <a:cubicBezTo>
                  <a:pt x="254" y="29"/>
                  <a:pt x="212" y="1"/>
                  <a:pt x="1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1"/>
          <p:cNvSpPr/>
          <p:nvPr/>
        </p:nvSpPr>
        <p:spPr>
          <a:xfrm>
            <a:off x="4163146" y="4707878"/>
            <a:ext cx="155099" cy="82935"/>
          </a:xfrm>
          <a:custGeom>
            <a:rect b="b" l="l" r="r" t="t"/>
            <a:pathLst>
              <a:path extrusionOk="0" h="693" w="1296">
                <a:moveTo>
                  <a:pt x="506" y="1"/>
                </a:moveTo>
                <a:cubicBezTo>
                  <a:pt x="286" y="1"/>
                  <a:pt x="473" y="242"/>
                  <a:pt x="473" y="242"/>
                </a:cubicBezTo>
                <a:cubicBezTo>
                  <a:pt x="473" y="242"/>
                  <a:pt x="1" y="242"/>
                  <a:pt x="23" y="418"/>
                </a:cubicBezTo>
                <a:cubicBezTo>
                  <a:pt x="30" y="473"/>
                  <a:pt x="73" y="491"/>
                  <a:pt x="126" y="491"/>
                </a:cubicBezTo>
                <a:cubicBezTo>
                  <a:pt x="234" y="491"/>
                  <a:pt x="385" y="418"/>
                  <a:pt x="385" y="418"/>
                </a:cubicBezTo>
                <a:lnTo>
                  <a:pt x="385" y="418"/>
                </a:lnTo>
                <a:cubicBezTo>
                  <a:pt x="385" y="418"/>
                  <a:pt x="353" y="693"/>
                  <a:pt x="487" y="693"/>
                </a:cubicBezTo>
                <a:cubicBezTo>
                  <a:pt x="489" y="693"/>
                  <a:pt x="492" y="693"/>
                  <a:pt x="495" y="692"/>
                </a:cubicBezTo>
                <a:cubicBezTo>
                  <a:pt x="626" y="681"/>
                  <a:pt x="582" y="462"/>
                  <a:pt x="582" y="462"/>
                </a:cubicBezTo>
                <a:lnTo>
                  <a:pt x="582" y="462"/>
                </a:lnTo>
                <a:cubicBezTo>
                  <a:pt x="582" y="462"/>
                  <a:pt x="782" y="593"/>
                  <a:pt x="941" y="593"/>
                </a:cubicBezTo>
                <a:cubicBezTo>
                  <a:pt x="983" y="593"/>
                  <a:pt x="1022" y="584"/>
                  <a:pt x="1054" y="561"/>
                </a:cubicBezTo>
                <a:cubicBezTo>
                  <a:pt x="1208" y="462"/>
                  <a:pt x="791" y="341"/>
                  <a:pt x="791" y="341"/>
                </a:cubicBezTo>
                <a:cubicBezTo>
                  <a:pt x="791" y="341"/>
                  <a:pt x="1296" y="231"/>
                  <a:pt x="1186" y="100"/>
                </a:cubicBezTo>
                <a:cubicBezTo>
                  <a:pt x="1166" y="72"/>
                  <a:pt x="1132" y="62"/>
                  <a:pt x="1090" y="62"/>
                </a:cubicBezTo>
                <a:cubicBezTo>
                  <a:pt x="933" y="62"/>
                  <a:pt x="670" y="220"/>
                  <a:pt x="670" y="220"/>
                </a:cubicBezTo>
                <a:cubicBezTo>
                  <a:pt x="670" y="220"/>
                  <a:pt x="659" y="1"/>
                  <a:pt x="50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1"/>
          <p:cNvSpPr/>
          <p:nvPr/>
        </p:nvSpPr>
        <p:spPr>
          <a:xfrm>
            <a:off x="4218316" y="4739233"/>
            <a:ext cx="31714" cy="16036"/>
          </a:xfrm>
          <a:custGeom>
            <a:rect b="b" l="l" r="r" t="t"/>
            <a:pathLst>
              <a:path extrusionOk="0" h="134" w="265">
                <a:moveTo>
                  <a:pt x="159" y="0"/>
                </a:moveTo>
                <a:cubicBezTo>
                  <a:pt x="150" y="0"/>
                  <a:pt x="141" y="1"/>
                  <a:pt x="132" y="2"/>
                </a:cubicBezTo>
                <a:cubicBezTo>
                  <a:pt x="56" y="2"/>
                  <a:pt x="1" y="35"/>
                  <a:pt x="1" y="79"/>
                </a:cubicBezTo>
                <a:cubicBezTo>
                  <a:pt x="1" y="112"/>
                  <a:pt x="67" y="134"/>
                  <a:pt x="132" y="134"/>
                </a:cubicBezTo>
                <a:cubicBezTo>
                  <a:pt x="209" y="123"/>
                  <a:pt x="264" y="90"/>
                  <a:pt x="264" y="57"/>
                </a:cubicBezTo>
                <a:cubicBezTo>
                  <a:pt x="264" y="29"/>
                  <a:pt x="215" y="0"/>
                  <a:pt x="1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1"/>
          <p:cNvSpPr/>
          <p:nvPr/>
        </p:nvSpPr>
        <p:spPr>
          <a:xfrm>
            <a:off x="3921402" y="4638585"/>
            <a:ext cx="101365" cy="48468"/>
          </a:xfrm>
          <a:custGeom>
            <a:rect b="b" l="l" r="r" t="t"/>
            <a:pathLst>
              <a:path extrusionOk="0" h="405" w="847">
                <a:moveTo>
                  <a:pt x="553" y="0"/>
                </a:moveTo>
                <a:cubicBezTo>
                  <a:pt x="458" y="0"/>
                  <a:pt x="418" y="97"/>
                  <a:pt x="418" y="97"/>
                </a:cubicBezTo>
                <a:cubicBezTo>
                  <a:pt x="418" y="97"/>
                  <a:pt x="263" y="12"/>
                  <a:pt x="157" y="12"/>
                </a:cubicBezTo>
                <a:cubicBezTo>
                  <a:pt x="130" y="12"/>
                  <a:pt x="106" y="18"/>
                  <a:pt x="89" y="31"/>
                </a:cubicBezTo>
                <a:cubicBezTo>
                  <a:pt x="12" y="108"/>
                  <a:pt x="275" y="141"/>
                  <a:pt x="275" y="141"/>
                </a:cubicBezTo>
                <a:cubicBezTo>
                  <a:pt x="275" y="141"/>
                  <a:pt x="1" y="229"/>
                  <a:pt x="78" y="316"/>
                </a:cubicBezTo>
                <a:cubicBezTo>
                  <a:pt x="95" y="334"/>
                  <a:pt x="116" y="341"/>
                  <a:pt x="139" y="341"/>
                </a:cubicBezTo>
                <a:cubicBezTo>
                  <a:pt x="229" y="341"/>
                  <a:pt x="341" y="229"/>
                  <a:pt x="341" y="229"/>
                </a:cubicBezTo>
                <a:lnTo>
                  <a:pt x="341" y="229"/>
                </a:lnTo>
                <a:cubicBezTo>
                  <a:pt x="341" y="229"/>
                  <a:pt x="310" y="405"/>
                  <a:pt x="439" y="405"/>
                </a:cubicBezTo>
                <a:cubicBezTo>
                  <a:pt x="443" y="405"/>
                  <a:pt x="447" y="404"/>
                  <a:pt x="451" y="404"/>
                </a:cubicBezTo>
                <a:cubicBezTo>
                  <a:pt x="583" y="393"/>
                  <a:pt x="495" y="240"/>
                  <a:pt x="495" y="239"/>
                </a:cubicBezTo>
                <a:lnTo>
                  <a:pt x="495" y="239"/>
                </a:lnTo>
                <a:cubicBezTo>
                  <a:pt x="495" y="240"/>
                  <a:pt x="598" y="275"/>
                  <a:pt x="689" y="275"/>
                </a:cubicBezTo>
                <a:cubicBezTo>
                  <a:pt x="750" y="275"/>
                  <a:pt x="807" y="259"/>
                  <a:pt x="824" y="207"/>
                </a:cubicBezTo>
                <a:cubicBezTo>
                  <a:pt x="846" y="154"/>
                  <a:pt x="798" y="138"/>
                  <a:pt x="732" y="138"/>
                </a:cubicBezTo>
                <a:cubicBezTo>
                  <a:pt x="633" y="138"/>
                  <a:pt x="495" y="174"/>
                  <a:pt x="495" y="174"/>
                </a:cubicBezTo>
                <a:cubicBezTo>
                  <a:pt x="495" y="174"/>
                  <a:pt x="736" y="64"/>
                  <a:pt x="605" y="9"/>
                </a:cubicBezTo>
                <a:cubicBezTo>
                  <a:pt x="586" y="3"/>
                  <a:pt x="568" y="0"/>
                  <a:pt x="55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1"/>
          <p:cNvSpPr/>
          <p:nvPr/>
        </p:nvSpPr>
        <p:spPr>
          <a:xfrm>
            <a:off x="3962211" y="4654023"/>
            <a:ext cx="14481" cy="9335"/>
          </a:xfrm>
          <a:custGeom>
            <a:rect b="b" l="l" r="r" t="t"/>
            <a:pathLst>
              <a:path extrusionOk="0" h="78" w="121">
                <a:moveTo>
                  <a:pt x="66" y="1"/>
                </a:moveTo>
                <a:cubicBezTo>
                  <a:pt x="33" y="1"/>
                  <a:pt x="0" y="12"/>
                  <a:pt x="0" y="34"/>
                </a:cubicBezTo>
                <a:cubicBezTo>
                  <a:pt x="0" y="67"/>
                  <a:pt x="33" y="78"/>
                  <a:pt x="66" y="78"/>
                </a:cubicBezTo>
                <a:cubicBezTo>
                  <a:pt x="99" y="78"/>
                  <a:pt x="121" y="67"/>
                  <a:pt x="121" y="34"/>
                </a:cubicBezTo>
                <a:cubicBezTo>
                  <a:pt x="121" y="12"/>
                  <a:pt x="99" y="1"/>
                  <a:pt x="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1"/>
          <p:cNvSpPr/>
          <p:nvPr/>
        </p:nvSpPr>
        <p:spPr>
          <a:xfrm>
            <a:off x="4244645" y="4545717"/>
            <a:ext cx="223433" cy="75635"/>
          </a:xfrm>
          <a:custGeom>
            <a:rect b="b" l="l" r="r" t="t"/>
            <a:pathLst>
              <a:path extrusionOk="0" h="632" w="1867">
                <a:moveTo>
                  <a:pt x="885" y="0"/>
                </a:moveTo>
                <a:cubicBezTo>
                  <a:pt x="792" y="0"/>
                  <a:pt x="802" y="214"/>
                  <a:pt x="802" y="214"/>
                </a:cubicBezTo>
                <a:cubicBezTo>
                  <a:pt x="802" y="214"/>
                  <a:pt x="672" y="100"/>
                  <a:pt x="553" y="100"/>
                </a:cubicBezTo>
                <a:cubicBezTo>
                  <a:pt x="529" y="100"/>
                  <a:pt x="505" y="104"/>
                  <a:pt x="483" y="115"/>
                </a:cubicBezTo>
                <a:cubicBezTo>
                  <a:pt x="340" y="181"/>
                  <a:pt x="582" y="258"/>
                  <a:pt x="582" y="258"/>
                </a:cubicBezTo>
                <a:cubicBezTo>
                  <a:pt x="582" y="258"/>
                  <a:pt x="384" y="291"/>
                  <a:pt x="264" y="313"/>
                </a:cubicBezTo>
                <a:cubicBezTo>
                  <a:pt x="132" y="346"/>
                  <a:pt x="0" y="445"/>
                  <a:pt x="44" y="522"/>
                </a:cubicBezTo>
                <a:cubicBezTo>
                  <a:pt x="60" y="554"/>
                  <a:pt x="88" y="565"/>
                  <a:pt x="123" y="565"/>
                </a:cubicBezTo>
                <a:cubicBezTo>
                  <a:pt x="183" y="565"/>
                  <a:pt x="264" y="531"/>
                  <a:pt x="340" y="511"/>
                </a:cubicBezTo>
                <a:cubicBezTo>
                  <a:pt x="472" y="467"/>
                  <a:pt x="659" y="346"/>
                  <a:pt x="659" y="346"/>
                </a:cubicBezTo>
                <a:lnTo>
                  <a:pt x="659" y="346"/>
                </a:lnTo>
                <a:cubicBezTo>
                  <a:pt x="659" y="346"/>
                  <a:pt x="516" y="631"/>
                  <a:pt x="725" y="631"/>
                </a:cubicBezTo>
                <a:cubicBezTo>
                  <a:pt x="729" y="632"/>
                  <a:pt x="734" y="632"/>
                  <a:pt x="738" y="632"/>
                </a:cubicBezTo>
                <a:cubicBezTo>
                  <a:pt x="920" y="632"/>
                  <a:pt x="878" y="412"/>
                  <a:pt x="878" y="412"/>
                </a:cubicBezTo>
                <a:lnTo>
                  <a:pt x="878" y="412"/>
                </a:lnTo>
                <a:cubicBezTo>
                  <a:pt x="878" y="412"/>
                  <a:pt x="1129" y="560"/>
                  <a:pt x="1313" y="560"/>
                </a:cubicBezTo>
                <a:cubicBezTo>
                  <a:pt x="1346" y="560"/>
                  <a:pt x="1378" y="555"/>
                  <a:pt x="1405" y="543"/>
                </a:cubicBezTo>
                <a:cubicBezTo>
                  <a:pt x="1592" y="467"/>
                  <a:pt x="1142" y="346"/>
                  <a:pt x="1142" y="346"/>
                </a:cubicBezTo>
                <a:cubicBezTo>
                  <a:pt x="1142" y="346"/>
                  <a:pt x="1866" y="291"/>
                  <a:pt x="1779" y="71"/>
                </a:cubicBezTo>
                <a:cubicBezTo>
                  <a:pt x="1756" y="24"/>
                  <a:pt x="1702" y="5"/>
                  <a:pt x="1631" y="5"/>
                </a:cubicBezTo>
                <a:cubicBezTo>
                  <a:pt x="1395" y="5"/>
                  <a:pt x="977" y="214"/>
                  <a:pt x="977" y="214"/>
                </a:cubicBezTo>
                <a:cubicBezTo>
                  <a:pt x="977" y="214"/>
                  <a:pt x="1032" y="39"/>
                  <a:pt x="911" y="6"/>
                </a:cubicBezTo>
                <a:cubicBezTo>
                  <a:pt x="902" y="2"/>
                  <a:pt x="893" y="0"/>
                  <a:pt x="88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1"/>
          <p:cNvSpPr/>
          <p:nvPr/>
        </p:nvSpPr>
        <p:spPr>
          <a:xfrm>
            <a:off x="4326024" y="4572644"/>
            <a:ext cx="35663" cy="14481"/>
          </a:xfrm>
          <a:custGeom>
            <a:rect b="b" l="l" r="r" t="t"/>
            <a:pathLst>
              <a:path extrusionOk="0" h="121" w="298">
                <a:moveTo>
                  <a:pt x="143" y="0"/>
                </a:moveTo>
                <a:cubicBezTo>
                  <a:pt x="67" y="0"/>
                  <a:pt x="1" y="44"/>
                  <a:pt x="1" y="77"/>
                </a:cubicBezTo>
                <a:cubicBezTo>
                  <a:pt x="1" y="99"/>
                  <a:pt x="67" y="121"/>
                  <a:pt x="143" y="121"/>
                </a:cubicBezTo>
                <a:cubicBezTo>
                  <a:pt x="231" y="121"/>
                  <a:pt x="297" y="99"/>
                  <a:pt x="297" y="77"/>
                </a:cubicBezTo>
                <a:cubicBezTo>
                  <a:pt x="297" y="44"/>
                  <a:pt x="231" y="0"/>
                  <a:pt x="1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1"/>
          <p:cNvSpPr/>
          <p:nvPr/>
        </p:nvSpPr>
        <p:spPr>
          <a:xfrm>
            <a:off x="2350184" y="4345379"/>
            <a:ext cx="6949647" cy="2204413"/>
          </a:xfrm>
          <a:custGeom>
            <a:rect b="b" l="l" r="r" t="t"/>
            <a:pathLst>
              <a:path extrusionOk="0" h="18420" w="58071">
                <a:moveTo>
                  <a:pt x="6401" y="0"/>
                </a:moveTo>
                <a:cubicBezTo>
                  <a:pt x="5193" y="307"/>
                  <a:pt x="3953" y="626"/>
                  <a:pt x="2646" y="933"/>
                </a:cubicBezTo>
                <a:cubicBezTo>
                  <a:pt x="1637" y="1471"/>
                  <a:pt x="341" y="2349"/>
                  <a:pt x="56" y="3326"/>
                </a:cubicBezTo>
                <a:cubicBezTo>
                  <a:pt x="56" y="3337"/>
                  <a:pt x="56" y="3337"/>
                  <a:pt x="56" y="3348"/>
                </a:cubicBezTo>
                <a:cubicBezTo>
                  <a:pt x="45" y="3381"/>
                  <a:pt x="34" y="3414"/>
                  <a:pt x="34" y="3447"/>
                </a:cubicBezTo>
                <a:cubicBezTo>
                  <a:pt x="23" y="3447"/>
                  <a:pt x="23" y="3458"/>
                  <a:pt x="23" y="3469"/>
                </a:cubicBezTo>
                <a:cubicBezTo>
                  <a:pt x="23" y="3502"/>
                  <a:pt x="12" y="3535"/>
                  <a:pt x="12" y="3557"/>
                </a:cubicBezTo>
                <a:cubicBezTo>
                  <a:pt x="12" y="3568"/>
                  <a:pt x="12" y="3579"/>
                  <a:pt x="12" y="3590"/>
                </a:cubicBezTo>
                <a:cubicBezTo>
                  <a:pt x="1" y="3634"/>
                  <a:pt x="1" y="3666"/>
                  <a:pt x="1" y="3710"/>
                </a:cubicBezTo>
                <a:cubicBezTo>
                  <a:pt x="1" y="6038"/>
                  <a:pt x="4480" y="9539"/>
                  <a:pt x="14074" y="11779"/>
                </a:cubicBezTo>
                <a:cubicBezTo>
                  <a:pt x="25150" y="14369"/>
                  <a:pt x="46995" y="17476"/>
                  <a:pt x="50299" y="17684"/>
                </a:cubicBezTo>
                <a:cubicBezTo>
                  <a:pt x="52857" y="17838"/>
                  <a:pt x="56523" y="18244"/>
                  <a:pt x="58071" y="18420"/>
                </a:cubicBezTo>
                <a:lnTo>
                  <a:pt x="58071" y="2766"/>
                </a:lnTo>
                <a:cubicBezTo>
                  <a:pt x="58027" y="2777"/>
                  <a:pt x="57983" y="2777"/>
                  <a:pt x="57939" y="2788"/>
                </a:cubicBezTo>
                <a:cubicBezTo>
                  <a:pt x="57928" y="2788"/>
                  <a:pt x="57917" y="2788"/>
                  <a:pt x="57906" y="2799"/>
                </a:cubicBezTo>
                <a:cubicBezTo>
                  <a:pt x="57862" y="2799"/>
                  <a:pt x="57829" y="2810"/>
                  <a:pt x="57785" y="2821"/>
                </a:cubicBezTo>
                <a:cubicBezTo>
                  <a:pt x="57774" y="2821"/>
                  <a:pt x="57763" y="2821"/>
                  <a:pt x="57752" y="2832"/>
                </a:cubicBezTo>
                <a:cubicBezTo>
                  <a:pt x="57709" y="2832"/>
                  <a:pt x="57654" y="2843"/>
                  <a:pt x="57610" y="2854"/>
                </a:cubicBezTo>
                <a:cubicBezTo>
                  <a:pt x="57599" y="2854"/>
                  <a:pt x="57588" y="2854"/>
                  <a:pt x="57577" y="2865"/>
                </a:cubicBezTo>
                <a:cubicBezTo>
                  <a:pt x="57533" y="2865"/>
                  <a:pt x="57500" y="2876"/>
                  <a:pt x="57456" y="2887"/>
                </a:cubicBezTo>
                <a:cubicBezTo>
                  <a:pt x="57434" y="2887"/>
                  <a:pt x="57412" y="2898"/>
                  <a:pt x="57390" y="2898"/>
                </a:cubicBezTo>
                <a:cubicBezTo>
                  <a:pt x="57335" y="2909"/>
                  <a:pt x="57280" y="2920"/>
                  <a:pt x="57237" y="2931"/>
                </a:cubicBezTo>
                <a:lnTo>
                  <a:pt x="57204" y="2931"/>
                </a:lnTo>
                <a:cubicBezTo>
                  <a:pt x="57160" y="2942"/>
                  <a:pt x="57105" y="2953"/>
                  <a:pt x="57050" y="2964"/>
                </a:cubicBezTo>
                <a:cubicBezTo>
                  <a:pt x="57039" y="2964"/>
                  <a:pt x="57017" y="2964"/>
                  <a:pt x="57006" y="2975"/>
                </a:cubicBezTo>
                <a:cubicBezTo>
                  <a:pt x="56951" y="2986"/>
                  <a:pt x="56896" y="2997"/>
                  <a:pt x="56830" y="3008"/>
                </a:cubicBezTo>
                <a:cubicBezTo>
                  <a:pt x="56808" y="3008"/>
                  <a:pt x="56786" y="3019"/>
                  <a:pt x="56754" y="3019"/>
                </a:cubicBezTo>
                <a:cubicBezTo>
                  <a:pt x="56721" y="3030"/>
                  <a:pt x="56688" y="3030"/>
                  <a:pt x="56655" y="3041"/>
                </a:cubicBezTo>
                <a:cubicBezTo>
                  <a:pt x="56611" y="3052"/>
                  <a:pt x="56567" y="3052"/>
                  <a:pt x="56534" y="3063"/>
                </a:cubicBezTo>
                <a:cubicBezTo>
                  <a:pt x="56479" y="3074"/>
                  <a:pt x="56435" y="3085"/>
                  <a:pt x="56380" y="3096"/>
                </a:cubicBezTo>
                <a:cubicBezTo>
                  <a:pt x="56347" y="3096"/>
                  <a:pt x="56303" y="3107"/>
                  <a:pt x="56271" y="3118"/>
                </a:cubicBezTo>
                <a:cubicBezTo>
                  <a:pt x="56249" y="3118"/>
                  <a:pt x="56216" y="3129"/>
                  <a:pt x="56194" y="3129"/>
                </a:cubicBezTo>
                <a:cubicBezTo>
                  <a:pt x="56150" y="3140"/>
                  <a:pt x="56117" y="3140"/>
                  <a:pt x="56073" y="3151"/>
                </a:cubicBezTo>
                <a:cubicBezTo>
                  <a:pt x="56018" y="3162"/>
                  <a:pt x="55952" y="3172"/>
                  <a:pt x="55897" y="3183"/>
                </a:cubicBezTo>
                <a:cubicBezTo>
                  <a:pt x="55853" y="3194"/>
                  <a:pt x="55820" y="3205"/>
                  <a:pt x="55777" y="3205"/>
                </a:cubicBezTo>
                <a:cubicBezTo>
                  <a:pt x="55744" y="3216"/>
                  <a:pt x="55711" y="3227"/>
                  <a:pt x="55678" y="3227"/>
                </a:cubicBezTo>
                <a:cubicBezTo>
                  <a:pt x="55634" y="3238"/>
                  <a:pt x="55590" y="3249"/>
                  <a:pt x="55546" y="3249"/>
                </a:cubicBezTo>
                <a:cubicBezTo>
                  <a:pt x="55546" y="3249"/>
                  <a:pt x="55535" y="3260"/>
                  <a:pt x="55535" y="3260"/>
                </a:cubicBezTo>
                <a:cubicBezTo>
                  <a:pt x="55425" y="3271"/>
                  <a:pt x="55327" y="3293"/>
                  <a:pt x="55217" y="3315"/>
                </a:cubicBezTo>
                <a:cubicBezTo>
                  <a:pt x="55195" y="3326"/>
                  <a:pt x="55173" y="3326"/>
                  <a:pt x="55140" y="3326"/>
                </a:cubicBezTo>
                <a:cubicBezTo>
                  <a:pt x="54975" y="3359"/>
                  <a:pt x="54811" y="3392"/>
                  <a:pt x="54635" y="3425"/>
                </a:cubicBezTo>
                <a:cubicBezTo>
                  <a:pt x="54613" y="3425"/>
                  <a:pt x="54591" y="3436"/>
                  <a:pt x="54569" y="3436"/>
                </a:cubicBezTo>
                <a:cubicBezTo>
                  <a:pt x="54382" y="3480"/>
                  <a:pt x="54185" y="3513"/>
                  <a:pt x="53987" y="3546"/>
                </a:cubicBezTo>
                <a:cubicBezTo>
                  <a:pt x="53779" y="3590"/>
                  <a:pt x="53570" y="3623"/>
                  <a:pt x="53362" y="3666"/>
                </a:cubicBezTo>
                <a:lnTo>
                  <a:pt x="53340" y="3666"/>
                </a:lnTo>
                <a:cubicBezTo>
                  <a:pt x="53131" y="3710"/>
                  <a:pt x="52922" y="3754"/>
                  <a:pt x="52703" y="3787"/>
                </a:cubicBezTo>
                <a:lnTo>
                  <a:pt x="52681" y="3798"/>
                </a:lnTo>
                <a:cubicBezTo>
                  <a:pt x="50277" y="4237"/>
                  <a:pt x="47434" y="4742"/>
                  <a:pt x="44700" y="5192"/>
                </a:cubicBezTo>
                <a:cubicBezTo>
                  <a:pt x="42077" y="5620"/>
                  <a:pt x="39541" y="5994"/>
                  <a:pt x="37576" y="6191"/>
                </a:cubicBezTo>
                <a:cubicBezTo>
                  <a:pt x="34979" y="6459"/>
                  <a:pt x="31352" y="6588"/>
                  <a:pt x="27535" y="6588"/>
                </a:cubicBezTo>
                <a:cubicBezTo>
                  <a:pt x="21009" y="6588"/>
                  <a:pt x="13926" y="6209"/>
                  <a:pt x="10484" y="5489"/>
                </a:cubicBezTo>
                <a:cubicBezTo>
                  <a:pt x="4304" y="4204"/>
                  <a:pt x="2899" y="3293"/>
                  <a:pt x="2899" y="2569"/>
                </a:cubicBezTo>
                <a:cubicBezTo>
                  <a:pt x="2899" y="1844"/>
                  <a:pt x="6401" y="0"/>
                  <a:pt x="640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2" name="Google Shape;632;p11"/>
          <p:cNvGrpSpPr/>
          <p:nvPr/>
        </p:nvGrpSpPr>
        <p:grpSpPr>
          <a:xfrm>
            <a:off x="5723289" y="1700131"/>
            <a:ext cx="2784480" cy="2672866"/>
            <a:chOff x="5639820" y="1424925"/>
            <a:chExt cx="3113586" cy="2988780"/>
          </a:xfrm>
        </p:grpSpPr>
        <p:sp>
          <p:nvSpPr>
            <p:cNvPr id="633" name="Google Shape;633;p11"/>
            <p:cNvSpPr/>
            <p:nvPr/>
          </p:nvSpPr>
          <p:spPr>
            <a:xfrm>
              <a:off x="8658631" y="2491717"/>
              <a:ext cx="17233" cy="22379"/>
            </a:xfrm>
            <a:custGeom>
              <a:rect b="b" l="l" r="r" t="t"/>
              <a:pathLst>
                <a:path extrusionOk="0" h="187" w="144">
                  <a:moveTo>
                    <a:pt x="1" y="0"/>
                  </a:moveTo>
                  <a:cubicBezTo>
                    <a:pt x="1" y="0"/>
                    <a:pt x="45" y="77"/>
                    <a:pt x="144" y="187"/>
                  </a:cubicBezTo>
                  <a:cubicBezTo>
                    <a:pt x="56" y="66"/>
                    <a:pt x="1" y="0"/>
                    <a:pt x="1" y="0"/>
                  </a:cubicBezTo>
                  <a:close/>
                </a:path>
              </a:pathLst>
            </a:custGeom>
            <a:solidFill>
              <a:srgbClr val="5757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1"/>
            <p:cNvSpPr/>
            <p:nvPr/>
          </p:nvSpPr>
          <p:spPr>
            <a:xfrm>
              <a:off x="6422736" y="2587578"/>
              <a:ext cx="547992" cy="376378"/>
            </a:xfrm>
            <a:custGeom>
              <a:rect b="b" l="l" r="r" t="t"/>
              <a:pathLst>
                <a:path extrusionOk="0" h="3145" w="4579">
                  <a:moveTo>
                    <a:pt x="3689" y="0"/>
                  </a:moveTo>
                  <a:cubicBezTo>
                    <a:pt x="3689" y="0"/>
                    <a:pt x="3678" y="286"/>
                    <a:pt x="3502" y="494"/>
                  </a:cubicBezTo>
                  <a:cubicBezTo>
                    <a:pt x="3447" y="560"/>
                    <a:pt x="3353" y="582"/>
                    <a:pt x="3253" y="582"/>
                  </a:cubicBezTo>
                  <a:cubicBezTo>
                    <a:pt x="3051" y="582"/>
                    <a:pt x="2822" y="494"/>
                    <a:pt x="2822" y="494"/>
                  </a:cubicBezTo>
                  <a:lnTo>
                    <a:pt x="2822" y="494"/>
                  </a:lnTo>
                  <a:cubicBezTo>
                    <a:pt x="2822" y="494"/>
                    <a:pt x="2844" y="879"/>
                    <a:pt x="2503" y="1153"/>
                  </a:cubicBezTo>
                  <a:cubicBezTo>
                    <a:pt x="2394" y="1241"/>
                    <a:pt x="2259" y="1270"/>
                    <a:pt x="2129" y="1270"/>
                  </a:cubicBezTo>
                  <a:cubicBezTo>
                    <a:pt x="1869" y="1270"/>
                    <a:pt x="1625" y="1153"/>
                    <a:pt x="1625" y="1153"/>
                  </a:cubicBezTo>
                  <a:lnTo>
                    <a:pt x="1625" y="1153"/>
                  </a:lnTo>
                  <a:cubicBezTo>
                    <a:pt x="1625" y="1153"/>
                    <a:pt x="1987" y="2635"/>
                    <a:pt x="1241" y="2800"/>
                  </a:cubicBezTo>
                  <a:cubicBezTo>
                    <a:pt x="1178" y="2813"/>
                    <a:pt x="1117" y="2819"/>
                    <a:pt x="1058" y="2819"/>
                  </a:cubicBezTo>
                  <a:cubicBezTo>
                    <a:pt x="415" y="2819"/>
                    <a:pt x="1" y="2119"/>
                    <a:pt x="1" y="2119"/>
                  </a:cubicBezTo>
                  <a:lnTo>
                    <a:pt x="1" y="2119"/>
                  </a:lnTo>
                  <a:cubicBezTo>
                    <a:pt x="1" y="2119"/>
                    <a:pt x="458" y="3145"/>
                    <a:pt x="1362" y="3145"/>
                  </a:cubicBezTo>
                  <a:cubicBezTo>
                    <a:pt x="1398" y="3145"/>
                    <a:pt x="1434" y="3143"/>
                    <a:pt x="1472" y="3140"/>
                  </a:cubicBezTo>
                  <a:cubicBezTo>
                    <a:pt x="2459" y="3052"/>
                    <a:pt x="2064" y="1834"/>
                    <a:pt x="2064" y="1834"/>
                  </a:cubicBezTo>
                  <a:lnTo>
                    <a:pt x="2405" y="1812"/>
                  </a:lnTo>
                  <a:cubicBezTo>
                    <a:pt x="2745" y="1790"/>
                    <a:pt x="2910" y="780"/>
                    <a:pt x="2910" y="780"/>
                  </a:cubicBezTo>
                  <a:cubicBezTo>
                    <a:pt x="2910" y="780"/>
                    <a:pt x="3008" y="1031"/>
                    <a:pt x="3165" y="1031"/>
                  </a:cubicBezTo>
                  <a:cubicBezTo>
                    <a:pt x="3181" y="1031"/>
                    <a:pt x="3199" y="1028"/>
                    <a:pt x="3217" y="1021"/>
                  </a:cubicBezTo>
                  <a:cubicBezTo>
                    <a:pt x="3436" y="955"/>
                    <a:pt x="3678" y="527"/>
                    <a:pt x="3678" y="527"/>
                  </a:cubicBezTo>
                  <a:cubicBezTo>
                    <a:pt x="3678" y="527"/>
                    <a:pt x="3771" y="739"/>
                    <a:pt x="4001" y="739"/>
                  </a:cubicBezTo>
                  <a:cubicBezTo>
                    <a:pt x="4033" y="739"/>
                    <a:pt x="4068" y="734"/>
                    <a:pt x="4106" y="725"/>
                  </a:cubicBezTo>
                  <a:cubicBezTo>
                    <a:pt x="4413" y="648"/>
                    <a:pt x="4578" y="209"/>
                    <a:pt x="4578" y="209"/>
                  </a:cubicBezTo>
                  <a:lnTo>
                    <a:pt x="4578" y="209"/>
                  </a:lnTo>
                  <a:cubicBezTo>
                    <a:pt x="4578" y="209"/>
                    <a:pt x="4446" y="363"/>
                    <a:pt x="4106" y="407"/>
                  </a:cubicBezTo>
                  <a:cubicBezTo>
                    <a:pt x="4087" y="410"/>
                    <a:pt x="4069" y="411"/>
                    <a:pt x="4051" y="411"/>
                  </a:cubicBezTo>
                  <a:cubicBezTo>
                    <a:pt x="3757" y="411"/>
                    <a:pt x="3689" y="0"/>
                    <a:pt x="3689" y="0"/>
                  </a:cubicBezTo>
                  <a:close/>
                </a:path>
              </a:pathLst>
            </a:custGeom>
            <a:solidFill>
              <a:srgbClr val="4963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1"/>
            <p:cNvSpPr/>
            <p:nvPr/>
          </p:nvSpPr>
          <p:spPr>
            <a:xfrm>
              <a:off x="6129771" y="3411308"/>
              <a:ext cx="2623635" cy="1002398"/>
            </a:xfrm>
            <a:custGeom>
              <a:rect b="b" l="l" r="r" t="t"/>
              <a:pathLst>
                <a:path extrusionOk="0" h="8376" w="21923">
                  <a:moveTo>
                    <a:pt x="11988" y="0"/>
                  </a:moveTo>
                  <a:lnTo>
                    <a:pt x="253" y="1449"/>
                  </a:lnTo>
                  <a:lnTo>
                    <a:pt x="1362" y="2086"/>
                  </a:lnTo>
                  <a:lnTo>
                    <a:pt x="1" y="2305"/>
                  </a:lnTo>
                  <a:lnTo>
                    <a:pt x="11516" y="8014"/>
                  </a:lnTo>
                  <a:lnTo>
                    <a:pt x="15775" y="8376"/>
                  </a:lnTo>
                  <a:lnTo>
                    <a:pt x="21922" y="5577"/>
                  </a:lnTo>
                  <a:lnTo>
                    <a:pt x="20429" y="4215"/>
                  </a:lnTo>
                  <a:lnTo>
                    <a:pt x="13250" y="88"/>
                  </a:lnTo>
                  <a:lnTo>
                    <a:pt x="12284" y="275"/>
                  </a:lnTo>
                  <a:lnTo>
                    <a:pt x="1198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1"/>
            <p:cNvSpPr/>
            <p:nvPr/>
          </p:nvSpPr>
          <p:spPr>
            <a:xfrm>
              <a:off x="5835489" y="1474830"/>
              <a:ext cx="806729" cy="781837"/>
            </a:xfrm>
            <a:custGeom>
              <a:rect b="b" l="l" r="r" t="t"/>
              <a:pathLst>
                <a:path extrusionOk="0" h="6533" w="6741">
                  <a:moveTo>
                    <a:pt x="6741" y="1"/>
                  </a:moveTo>
                  <a:lnTo>
                    <a:pt x="2910" y="308"/>
                  </a:lnTo>
                  <a:lnTo>
                    <a:pt x="1" y="6389"/>
                  </a:lnTo>
                  <a:lnTo>
                    <a:pt x="3480" y="6532"/>
                  </a:lnTo>
                  <a:lnTo>
                    <a:pt x="674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1"/>
            <p:cNvSpPr/>
            <p:nvPr/>
          </p:nvSpPr>
          <p:spPr>
            <a:xfrm>
              <a:off x="6129771" y="3014582"/>
              <a:ext cx="1434664" cy="570251"/>
            </a:xfrm>
            <a:custGeom>
              <a:rect b="b" l="l" r="r" t="t"/>
              <a:pathLst>
                <a:path extrusionOk="0" h="4765" w="11988">
                  <a:moveTo>
                    <a:pt x="11241" y="0"/>
                  </a:moveTo>
                  <a:lnTo>
                    <a:pt x="1" y="977"/>
                  </a:lnTo>
                  <a:lnTo>
                    <a:pt x="253" y="4764"/>
                  </a:lnTo>
                  <a:lnTo>
                    <a:pt x="11988" y="3315"/>
                  </a:lnTo>
                  <a:lnTo>
                    <a:pt x="11241" y="0"/>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1"/>
            <p:cNvSpPr/>
            <p:nvPr/>
          </p:nvSpPr>
          <p:spPr>
            <a:xfrm>
              <a:off x="6693322" y="3014582"/>
              <a:ext cx="871114" cy="492702"/>
            </a:xfrm>
            <a:custGeom>
              <a:rect b="b" l="l" r="r" t="t"/>
              <a:pathLst>
                <a:path extrusionOk="0" h="4117" w="7279">
                  <a:moveTo>
                    <a:pt x="6532" y="0"/>
                  </a:moveTo>
                  <a:lnTo>
                    <a:pt x="1" y="571"/>
                  </a:lnTo>
                  <a:lnTo>
                    <a:pt x="747" y="4117"/>
                  </a:lnTo>
                  <a:lnTo>
                    <a:pt x="7279" y="3315"/>
                  </a:lnTo>
                  <a:lnTo>
                    <a:pt x="6532" y="0"/>
                  </a:lnTo>
                  <a:close/>
                </a:path>
              </a:pathLst>
            </a:custGeom>
            <a:solidFill>
              <a:srgbClr val="5133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1"/>
            <p:cNvSpPr/>
            <p:nvPr/>
          </p:nvSpPr>
          <p:spPr>
            <a:xfrm>
              <a:off x="5927520" y="1466931"/>
              <a:ext cx="1710515" cy="1747375"/>
            </a:xfrm>
            <a:custGeom>
              <a:rect b="b" l="l" r="r" t="t"/>
              <a:pathLst>
                <a:path extrusionOk="0" h="14601" w="14293">
                  <a:moveTo>
                    <a:pt x="8562" y="1"/>
                  </a:moveTo>
                  <a:lnTo>
                    <a:pt x="2580" y="528"/>
                  </a:lnTo>
                  <a:lnTo>
                    <a:pt x="0" y="5874"/>
                  </a:lnTo>
                  <a:lnTo>
                    <a:pt x="329" y="14601"/>
                  </a:lnTo>
                  <a:lnTo>
                    <a:pt x="14293" y="13854"/>
                  </a:lnTo>
                  <a:lnTo>
                    <a:pt x="12734" y="5347"/>
                  </a:lnTo>
                  <a:lnTo>
                    <a:pt x="8562" y="1"/>
                  </a:lnTo>
                  <a:close/>
                </a:path>
              </a:pathLst>
            </a:custGeom>
            <a:solidFill>
              <a:srgbClr val="6B4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1"/>
            <p:cNvSpPr/>
            <p:nvPr/>
          </p:nvSpPr>
          <p:spPr>
            <a:xfrm>
              <a:off x="5931469" y="2193485"/>
              <a:ext cx="827672" cy="113093"/>
            </a:xfrm>
            <a:custGeom>
              <a:rect b="b" l="l" r="r" t="t"/>
              <a:pathLst>
                <a:path extrusionOk="0" h="945" w="6916">
                  <a:moveTo>
                    <a:pt x="6894" y="0"/>
                  </a:moveTo>
                  <a:lnTo>
                    <a:pt x="0" y="725"/>
                  </a:lnTo>
                  <a:lnTo>
                    <a:pt x="11" y="944"/>
                  </a:lnTo>
                  <a:lnTo>
                    <a:pt x="6916" y="220"/>
                  </a:lnTo>
                  <a:lnTo>
                    <a:pt x="6894" y="0"/>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1"/>
            <p:cNvSpPr/>
            <p:nvPr/>
          </p:nvSpPr>
          <p:spPr>
            <a:xfrm>
              <a:off x="5927520" y="2029289"/>
              <a:ext cx="810678" cy="140618"/>
            </a:xfrm>
            <a:custGeom>
              <a:rect b="b" l="l" r="r" t="t"/>
              <a:pathLst>
                <a:path extrusionOk="0" h="1175" w="6774">
                  <a:moveTo>
                    <a:pt x="6740" y="0"/>
                  </a:moveTo>
                  <a:lnTo>
                    <a:pt x="110" y="944"/>
                  </a:lnTo>
                  <a:lnTo>
                    <a:pt x="0" y="1175"/>
                  </a:lnTo>
                  <a:lnTo>
                    <a:pt x="6773" y="209"/>
                  </a:lnTo>
                  <a:lnTo>
                    <a:pt x="6740" y="0"/>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1"/>
            <p:cNvSpPr/>
            <p:nvPr/>
          </p:nvSpPr>
          <p:spPr>
            <a:xfrm>
              <a:off x="6075917" y="1780961"/>
              <a:ext cx="417905" cy="81499"/>
            </a:xfrm>
            <a:custGeom>
              <a:rect b="b" l="l" r="r" t="t"/>
              <a:pathLst>
                <a:path extrusionOk="0" h="681" w="3492">
                  <a:moveTo>
                    <a:pt x="3458" y="0"/>
                  </a:moveTo>
                  <a:lnTo>
                    <a:pt x="110" y="450"/>
                  </a:lnTo>
                  <a:lnTo>
                    <a:pt x="1" y="681"/>
                  </a:lnTo>
                  <a:lnTo>
                    <a:pt x="3491" y="209"/>
                  </a:lnTo>
                  <a:lnTo>
                    <a:pt x="3458" y="0"/>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1"/>
            <p:cNvSpPr/>
            <p:nvPr/>
          </p:nvSpPr>
          <p:spPr>
            <a:xfrm>
              <a:off x="6003633" y="1897885"/>
              <a:ext cx="511132" cy="111776"/>
            </a:xfrm>
            <a:custGeom>
              <a:rect b="b" l="l" r="r" t="t"/>
              <a:pathLst>
                <a:path extrusionOk="0" h="934" w="4271">
                  <a:moveTo>
                    <a:pt x="4238" y="0"/>
                  </a:moveTo>
                  <a:lnTo>
                    <a:pt x="122" y="703"/>
                  </a:lnTo>
                  <a:lnTo>
                    <a:pt x="1" y="933"/>
                  </a:lnTo>
                  <a:lnTo>
                    <a:pt x="4271" y="209"/>
                  </a:lnTo>
                  <a:lnTo>
                    <a:pt x="4238" y="0"/>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1"/>
            <p:cNvSpPr/>
            <p:nvPr/>
          </p:nvSpPr>
          <p:spPr>
            <a:xfrm>
              <a:off x="5951096" y="2747824"/>
              <a:ext cx="823843" cy="85568"/>
            </a:xfrm>
            <a:custGeom>
              <a:rect b="b" l="l" r="r" t="t"/>
              <a:pathLst>
                <a:path extrusionOk="0" h="715" w="6884">
                  <a:moveTo>
                    <a:pt x="6872" y="1"/>
                  </a:moveTo>
                  <a:lnTo>
                    <a:pt x="1" y="506"/>
                  </a:lnTo>
                  <a:lnTo>
                    <a:pt x="12" y="714"/>
                  </a:lnTo>
                  <a:lnTo>
                    <a:pt x="6883" y="209"/>
                  </a:lnTo>
                  <a:lnTo>
                    <a:pt x="6872" y="1"/>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1"/>
            <p:cNvSpPr/>
            <p:nvPr/>
          </p:nvSpPr>
          <p:spPr>
            <a:xfrm>
              <a:off x="5956361" y="2883177"/>
              <a:ext cx="837007" cy="84132"/>
            </a:xfrm>
            <a:custGeom>
              <a:rect b="b" l="l" r="r" t="t"/>
              <a:pathLst>
                <a:path extrusionOk="0" h="703" w="6994">
                  <a:moveTo>
                    <a:pt x="6982" y="0"/>
                  </a:moveTo>
                  <a:lnTo>
                    <a:pt x="1" y="494"/>
                  </a:lnTo>
                  <a:lnTo>
                    <a:pt x="12" y="703"/>
                  </a:lnTo>
                  <a:lnTo>
                    <a:pt x="6993" y="209"/>
                  </a:lnTo>
                  <a:lnTo>
                    <a:pt x="6982" y="0"/>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1"/>
            <p:cNvSpPr/>
            <p:nvPr/>
          </p:nvSpPr>
          <p:spPr>
            <a:xfrm>
              <a:off x="5935298" y="2337934"/>
              <a:ext cx="771305" cy="89517"/>
            </a:xfrm>
            <a:custGeom>
              <a:rect b="b" l="l" r="r" t="t"/>
              <a:pathLst>
                <a:path extrusionOk="0" h="748" w="6445">
                  <a:moveTo>
                    <a:pt x="6434" y="1"/>
                  </a:moveTo>
                  <a:lnTo>
                    <a:pt x="1" y="528"/>
                  </a:lnTo>
                  <a:lnTo>
                    <a:pt x="12" y="747"/>
                  </a:lnTo>
                  <a:lnTo>
                    <a:pt x="6445" y="209"/>
                  </a:lnTo>
                  <a:lnTo>
                    <a:pt x="6434" y="1"/>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1"/>
            <p:cNvSpPr/>
            <p:nvPr/>
          </p:nvSpPr>
          <p:spPr>
            <a:xfrm>
              <a:off x="5961627" y="3040791"/>
              <a:ext cx="856634" cy="72403"/>
            </a:xfrm>
            <a:custGeom>
              <a:rect b="b" l="l" r="r" t="t"/>
              <a:pathLst>
                <a:path extrusionOk="0" h="605" w="7158">
                  <a:moveTo>
                    <a:pt x="7147" y="1"/>
                  </a:moveTo>
                  <a:lnTo>
                    <a:pt x="1" y="396"/>
                  </a:lnTo>
                  <a:lnTo>
                    <a:pt x="11" y="604"/>
                  </a:lnTo>
                  <a:lnTo>
                    <a:pt x="7158" y="209"/>
                  </a:lnTo>
                  <a:lnTo>
                    <a:pt x="7147" y="1"/>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1"/>
            <p:cNvSpPr/>
            <p:nvPr/>
          </p:nvSpPr>
          <p:spPr>
            <a:xfrm>
              <a:off x="5940564" y="2449591"/>
              <a:ext cx="784470" cy="96099"/>
            </a:xfrm>
            <a:custGeom>
              <a:rect b="b" l="l" r="r" t="t"/>
              <a:pathLst>
                <a:path extrusionOk="0" h="803" w="6555">
                  <a:moveTo>
                    <a:pt x="6532" y="1"/>
                  </a:moveTo>
                  <a:lnTo>
                    <a:pt x="1" y="583"/>
                  </a:lnTo>
                  <a:lnTo>
                    <a:pt x="12" y="802"/>
                  </a:lnTo>
                  <a:lnTo>
                    <a:pt x="6554" y="220"/>
                  </a:lnTo>
                  <a:lnTo>
                    <a:pt x="6532" y="1"/>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1"/>
            <p:cNvSpPr/>
            <p:nvPr/>
          </p:nvSpPr>
          <p:spPr>
            <a:xfrm>
              <a:off x="5945830" y="2612590"/>
              <a:ext cx="805413" cy="82815"/>
            </a:xfrm>
            <a:custGeom>
              <a:rect b="b" l="l" r="r" t="t"/>
              <a:pathLst>
                <a:path extrusionOk="0" h="692" w="6730">
                  <a:moveTo>
                    <a:pt x="6708" y="0"/>
                  </a:moveTo>
                  <a:lnTo>
                    <a:pt x="1" y="472"/>
                  </a:lnTo>
                  <a:lnTo>
                    <a:pt x="12" y="692"/>
                  </a:lnTo>
                  <a:lnTo>
                    <a:pt x="6730" y="209"/>
                  </a:lnTo>
                  <a:lnTo>
                    <a:pt x="6708" y="0"/>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1"/>
            <p:cNvSpPr/>
            <p:nvPr/>
          </p:nvSpPr>
          <p:spPr>
            <a:xfrm>
              <a:off x="5939248" y="1528684"/>
              <a:ext cx="1003834" cy="1355918"/>
            </a:xfrm>
            <a:custGeom>
              <a:rect b="b" l="l" r="r" t="t"/>
              <a:pathLst>
                <a:path extrusionOk="0" h="11330" w="8388">
                  <a:moveTo>
                    <a:pt x="6401" y="1186"/>
                  </a:moveTo>
                  <a:lnTo>
                    <a:pt x="7125" y="2328"/>
                  </a:lnTo>
                  <a:lnTo>
                    <a:pt x="6532" y="2954"/>
                  </a:lnTo>
                  <a:lnTo>
                    <a:pt x="5940" y="2032"/>
                  </a:lnTo>
                  <a:lnTo>
                    <a:pt x="6401" y="1186"/>
                  </a:lnTo>
                  <a:close/>
                  <a:moveTo>
                    <a:pt x="2976" y="2383"/>
                  </a:moveTo>
                  <a:lnTo>
                    <a:pt x="3162" y="3173"/>
                  </a:lnTo>
                  <a:lnTo>
                    <a:pt x="2646" y="3338"/>
                  </a:lnTo>
                  <a:lnTo>
                    <a:pt x="2251" y="2569"/>
                  </a:lnTo>
                  <a:lnTo>
                    <a:pt x="2976" y="2383"/>
                  </a:lnTo>
                  <a:close/>
                  <a:moveTo>
                    <a:pt x="5797" y="2284"/>
                  </a:moveTo>
                  <a:lnTo>
                    <a:pt x="6346" y="3140"/>
                  </a:lnTo>
                  <a:lnTo>
                    <a:pt x="5753" y="3777"/>
                  </a:lnTo>
                  <a:lnTo>
                    <a:pt x="5303" y="3173"/>
                  </a:lnTo>
                  <a:lnTo>
                    <a:pt x="5797" y="2284"/>
                  </a:lnTo>
                  <a:close/>
                  <a:moveTo>
                    <a:pt x="3217" y="3426"/>
                  </a:moveTo>
                  <a:lnTo>
                    <a:pt x="3349" y="3964"/>
                  </a:lnTo>
                  <a:lnTo>
                    <a:pt x="3020" y="4084"/>
                  </a:lnTo>
                  <a:lnTo>
                    <a:pt x="2767" y="3568"/>
                  </a:lnTo>
                  <a:lnTo>
                    <a:pt x="3217" y="3426"/>
                  </a:lnTo>
                  <a:close/>
                  <a:moveTo>
                    <a:pt x="7345" y="2679"/>
                  </a:moveTo>
                  <a:lnTo>
                    <a:pt x="7937" y="3623"/>
                  </a:lnTo>
                  <a:lnTo>
                    <a:pt x="7268" y="4095"/>
                  </a:lnTo>
                  <a:lnTo>
                    <a:pt x="6763" y="3305"/>
                  </a:lnTo>
                  <a:lnTo>
                    <a:pt x="7345" y="2679"/>
                  </a:lnTo>
                  <a:close/>
                  <a:moveTo>
                    <a:pt x="2383" y="3689"/>
                  </a:moveTo>
                  <a:lnTo>
                    <a:pt x="2646" y="4227"/>
                  </a:lnTo>
                  <a:lnTo>
                    <a:pt x="2372" y="4326"/>
                  </a:lnTo>
                  <a:lnTo>
                    <a:pt x="1944" y="3832"/>
                  </a:lnTo>
                  <a:lnTo>
                    <a:pt x="2383" y="3689"/>
                  </a:lnTo>
                  <a:close/>
                  <a:moveTo>
                    <a:pt x="5160" y="3426"/>
                  </a:moveTo>
                  <a:lnTo>
                    <a:pt x="5566" y="3964"/>
                  </a:lnTo>
                  <a:lnTo>
                    <a:pt x="4996" y="4556"/>
                  </a:lnTo>
                  <a:lnTo>
                    <a:pt x="4732" y="4216"/>
                  </a:lnTo>
                  <a:lnTo>
                    <a:pt x="5160" y="3426"/>
                  </a:lnTo>
                  <a:close/>
                  <a:moveTo>
                    <a:pt x="6576" y="3492"/>
                  </a:moveTo>
                  <a:lnTo>
                    <a:pt x="7059" y="4249"/>
                  </a:lnTo>
                  <a:lnTo>
                    <a:pt x="6434" y="4688"/>
                  </a:lnTo>
                  <a:lnTo>
                    <a:pt x="5995" y="4095"/>
                  </a:lnTo>
                  <a:lnTo>
                    <a:pt x="6576" y="3492"/>
                  </a:lnTo>
                  <a:close/>
                  <a:moveTo>
                    <a:pt x="5819" y="4293"/>
                  </a:moveTo>
                  <a:lnTo>
                    <a:pt x="6225" y="4831"/>
                  </a:lnTo>
                  <a:lnTo>
                    <a:pt x="5588" y="5292"/>
                  </a:lnTo>
                  <a:lnTo>
                    <a:pt x="5259" y="4875"/>
                  </a:lnTo>
                  <a:lnTo>
                    <a:pt x="5819" y="4293"/>
                  </a:lnTo>
                  <a:close/>
                  <a:moveTo>
                    <a:pt x="2361" y="6873"/>
                  </a:moveTo>
                  <a:lnTo>
                    <a:pt x="2438" y="6960"/>
                  </a:lnTo>
                  <a:lnTo>
                    <a:pt x="1823" y="7487"/>
                  </a:lnTo>
                  <a:lnTo>
                    <a:pt x="1669" y="7323"/>
                  </a:lnTo>
                  <a:lnTo>
                    <a:pt x="2361" y="6873"/>
                  </a:lnTo>
                  <a:close/>
                  <a:moveTo>
                    <a:pt x="2712" y="7257"/>
                  </a:moveTo>
                  <a:lnTo>
                    <a:pt x="2866" y="7410"/>
                  </a:lnTo>
                  <a:lnTo>
                    <a:pt x="2306" y="8025"/>
                  </a:lnTo>
                  <a:lnTo>
                    <a:pt x="2098" y="7795"/>
                  </a:lnTo>
                  <a:lnTo>
                    <a:pt x="2712" y="7257"/>
                  </a:lnTo>
                  <a:close/>
                  <a:moveTo>
                    <a:pt x="1450" y="7465"/>
                  </a:moveTo>
                  <a:lnTo>
                    <a:pt x="1626" y="7663"/>
                  </a:lnTo>
                  <a:lnTo>
                    <a:pt x="1055" y="8146"/>
                  </a:lnTo>
                  <a:lnTo>
                    <a:pt x="824" y="7882"/>
                  </a:lnTo>
                  <a:lnTo>
                    <a:pt x="1450" y="7465"/>
                  </a:lnTo>
                  <a:close/>
                  <a:moveTo>
                    <a:pt x="4820" y="7553"/>
                  </a:moveTo>
                  <a:lnTo>
                    <a:pt x="5303" y="8420"/>
                  </a:lnTo>
                  <a:lnTo>
                    <a:pt x="5018" y="8497"/>
                  </a:lnTo>
                  <a:lnTo>
                    <a:pt x="4710" y="7597"/>
                  </a:lnTo>
                  <a:lnTo>
                    <a:pt x="4820" y="7553"/>
                  </a:lnTo>
                  <a:close/>
                  <a:moveTo>
                    <a:pt x="4337" y="7762"/>
                  </a:moveTo>
                  <a:lnTo>
                    <a:pt x="4622" y="8607"/>
                  </a:lnTo>
                  <a:lnTo>
                    <a:pt x="4249" y="8706"/>
                  </a:lnTo>
                  <a:lnTo>
                    <a:pt x="4139" y="7850"/>
                  </a:lnTo>
                  <a:lnTo>
                    <a:pt x="4337" y="7762"/>
                  </a:lnTo>
                  <a:close/>
                  <a:moveTo>
                    <a:pt x="1900" y="7959"/>
                  </a:moveTo>
                  <a:lnTo>
                    <a:pt x="2130" y="8223"/>
                  </a:lnTo>
                  <a:lnTo>
                    <a:pt x="1615" y="8783"/>
                  </a:lnTo>
                  <a:lnTo>
                    <a:pt x="1329" y="8453"/>
                  </a:lnTo>
                  <a:lnTo>
                    <a:pt x="1900" y="7959"/>
                  </a:lnTo>
                  <a:close/>
                  <a:moveTo>
                    <a:pt x="5435" y="8651"/>
                  </a:moveTo>
                  <a:lnTo>
                    <a:pt x="5797" y="9310"/>
                  </a:lnTo>
                  <a:lnTo>
                    <a:pt x="5325" y="9441"/>
                  </a:lnTo>
                  <a:lnTo>
                    <a:pt x="5094" y="8750"/>
                  </a:lnTo>
                  <a:lnTo>
                    <a:pt x="5435" y="8651"/>
                  </a:lnTo>
                  <a:close/>
                  <a:moveTo>
                    <a:pt x="1121" y="8629"/>
                  </a:moveTo>
                  <a:lnTo>
                    <a:pt x="1439" y="8980"/>
                  </a:lnTo>
                  <a:lnTo>
                    <a:pt x="791" y="9683"/>
                  </a:lnTo>
                  <a:lnTo>
                    <a:pt x="407" y="9244"/>
                  </a:lnTo>
                  <a:lnTo>
                    <a:pt x="1121" y="8629"/>
                  </a:lnTo>
                  <a:close/>
                  <a:moveTo>
                    <a:pt x="4699" y="8859"/>
                  </a:moveTo>
                  <a:lnTo>
                    <a:pt x="4941" y="9551"/>
                  </a:lnTo>
                  <a:lnTo>
                    <a:pt x="4370" y="9716"/>
                  </a:lnTo>
                  <a:lnTo>
                    <a:pt x="4282" y="8980"/>
                  </a:lnTo>
                  <a:lnTo>
                    <a:pt x="4699" y="8859"/>
                  </a:lnTo>
                  <a:close/>
                  <a:moveTo>
                    <a:pt x="5929" y="9551"/>
                  </a:moveTo>
                  <a:lnTo>
                    <a:pt x="6434" y="10462"/>
                  </a:lnTo>
                  <a:cubicBezTo>
                    <a:pt x="6225" y="10517"/>
                    <a:pt x="5973" y="10583"/>
                    <a:pt x="5731" y="10638"/>
                  </a:cubicBezTo>
                  <a:lnTo>
                    <a:pt x="5413" y="9694"/>
                  </a:lnTo>
                  <a:lnTo>
                    <a:pt x="5929" y="9551"/>
                  </a:lnTo>
                  <a:close/>
                  <a:moveTo>
                    <a:pt x="5018" y="9814"/>
                  </a:moveTo>
                  <a:lnTo>
                    <a:pt x="5325" y="10737"/>
                  </a:lnTo>
                  <a:cubicBezTo>
                    <a:pt x="4996" y="10813"/>
                    <a:pt x="4699" y="10890"/>
                    <a:pt x="4524" y="10934"/>
                  </a:cubicBezTo>
                  <a:lnTo>
                    <a:pt x="4414" y="9979"/>
                  </a:lnTo>
                  <a:lnTo>
                    <a:pt x="5018" y="9814"/>
                  </a:lnTo>
                  <a:close/>
                  <a:moveTo>
                    <a:pt x="2701" y="1"/>
                  </a:moveTo>
                  <a:lnTo>
                    <a:pt x="2482" y="12"/>
                  </a:lnTo>
                  <a:lnTo>
                    <a:pt x="2449" y="89"/>
                  </a:lnTo>
                  <a:lnTo>
                    <a:pt x="2668" y="1033"/>
                  </a:lnTo>
                  <a:lnTo>
                    <a:pt x="1900" y="1219"/>
                  </a:lnTo>
                  <a:lnTo>
                    <a:pt x="1757" y="1516"/>
                  </a:lnTo>
                  <a:lnTo>
                    <a:pt x="2723" y="1285"/>
                  </a:lnTo>
                  <a:lnTo>
                    <a:pt x="2921" y="2130"/>
                  </a:lnTo>
                  <a:lnTo>
                    <a:pt x="2130" y="2339"/>
                  </a:lnTo>
                  <a:lnTo>
                    <a:pt x="1735" y="1560"/>
                  </a:lnTo>
                  <a:lnTo>
                    <a:pt x="1527" y="1999"/>
                  </a:lnTo>
                  <a:lnTo>
                    <a:pt x="1746" y="2438"/>
                  </a:lnTo>
                  <a:lnTo>
                    <a:pt x="1241" y="2569"/>
                  </a:lnTo>
                  <a:lnTo>
                    <a:pt x="1099" y="2877"/>
                  </a:lnTo>
                  <a:lnTo>
                    <a:pt x="1867" y="2668"/>
                  </a:lnTo>
                  <a:lnTo>
                    <a:pt x="2262" y="3459"/>
                  </a:lnTo>
                  <a:lnTo>
                    <a:pt x="1757" y="3623"/>
                  </a:lnTo>
                  <a:lnTo>
                    <a:pt x="1099" y="2877"/>
                  </a:lnTo>
                  <a:lnTo>
                    <a:pt x="978" y="3129"/>
                  </a:lnTo>
                  <a:lnTo>
                    <a:pt x="2877" y="5292"/>
                  </a:lnTo>
                  <a:lnTo>
                    <a:pt x="3184" y="5270"/>
                  </a:lnTo>
                  <a:lnTo>
                    <a:pt x="3294" y="5489"/>
                  </a:lnTo>
                  <a:lnTo>
                    <a:pt x="2899" y="5753"/>
                  </a:lnTo>
                  <a:lnTo>
                    <a:pt x="3239" y="6269"/>
                  </a:lnTo>
                  <a:lnTo>
                    <a:pt x="3096" y="6390"/>
                  </a:lnTo>
                  <a:lnTo>
                    <a:pt x="2855" y="6236"/>
                  </a:lnTo>
                  <a:lnTo>
                    <a:pt x="1" y="8091"/>
                  </a:lnTo>
                  <a:lnTo>
                    <a:pt x="12" y="8409"/>
                  </a:lnTo>
                  <a:lnTo>
                    <a:pt x="605" y="8025"/>
                  </a:lnTo>
                  <a:lnTo>
                    <a:pt x="857" y="8322"/>
                  </a:lnTo>
                  <a:lnTo>
                    <a:pt x="133" y="8936"/>
                  </a:lnTo>
                  <a:lnTo>
                    <a:pt x="34" y="8827"/>
                  </a:lnTo>
                  <a:lnTo>
                    <a:pt x="56" y="9540"/>
                  </a:lnTo>
                  <a:lnTo>
                    <a:pt x="198" y="9419"/>
                  </a:lnTo>
                  <a:lnTo>
                    <a:pt x="616" y="9880"/>
                  </a:lnTo>
                  <a:lnTo>
                    <a:pt x="89" y="10451"/>
                  </a:lnTo>
                  <a:lnTo>
                    <a:pt x="111" y="10846"/>
                  </a:lnTo>
                  <a:lnTo>
                    <a:pt x="3579" y="7037"/>
                  </a:lnTo>
                  <a:lnTo>
                    <a:pt x="3382" y="6686"/>
                  </a:lnTo>
                  <a:lnTo>
                    <a:pt x="3470" y="6609"/>
                  </a:lnTo>
                  <a:lnTo>
                    <a:pt x="3623" y="6840"/>
                  </a:lnTo>
                  <a:lnTo>
                    <a:pt x="3986" y="6675"/>
                  </a:lnTo>
                  <a:lnTo>
                    <a:pt x="4062" y="6905"/>
                  </a:lnTo>
                  <a:lnTo>
                    <a:pt x="3766" y="7136"/>
                  </a:lnTo>
                  <a:lnTo>
                    <a:pt x="4304" y="11329"/>
                  </a:lnTo>
                  <a:lnTo>
                    <a:pt x="4578" y="11318"/>
                  </a:lnTo>
                  <a:lnTo>
                    <a:pt x="4556" y="11187"/>
                  </a:lnTo>
                  <a:cubicBezTo>
                    <a:pt x="4710" y="11165"/>
                    <a:pt x="4963" y="11099"/>
                    <a:pt x="5413" y="10989"/>
                  </a:cubicBezTo>
                  <a:lnTo>
                    <a:pt x="5522" y="11329"/>
                  </a:lnTo>
                  <a:lnTo>
                    <a:pt x="5918" y="11220"/>
                  </a:lnTo>
                  <a:lnTo>
                    <a:pt x="5808" y="10890"/>
                  </a:lnTo>
                  <a:cubicBezTo>
                    <a:pt x="6027" y="10846"/>
                    <a:pt x="6280" y="10780"/>
                    <a:pt x="6576" y="10715"/>
                  </a:cubicBezTo>
                  <a:lnTo>
                    <a:pt x="6598" y="10748"/>
                  </a:lnTo>
                  <a:lnTo>
                    <a:pt x="6840" y="10638"/>
                  </a:lnTo>
                  <a:lnTo>
                    <a:pt x="4622" y="6642"/>
                  </a:lnTo>
                  <a:lnTo>
                    <a:pt x="4425" y="6719"/>
                  </a:lnTo>
                  <a:lnTo>
                    <a:pt x="4348" y="6510"/>
                  </a:lnTo>
                  <a:lnTo>
                    <a:pt x="4952" y="6236"/>
                  </a:lnTo>
                  <a:lnTo>
                    <a:pt x="4513" y="5654"/>
                  </a:lnTo>
                  <a:lnTo>
                    <a:pt x="4600" y="5566"/>
                  </a:lnTo>
                  <a:lnTo>
                    <a:pt x="5094" y="5961"/>
                  </a:lnTo>
                  <a:lnTo>
                    <a:pt x="8388" y="3634"/>
                  </a:lnTo>
                  <a:lnTo>
                    <a:pt x="8212" y="3426"/>
                  </a:lnTo>
                  <a:lnTo>
                    <a:pt x="8146" y="3470"/>
                  </a:lnTo>
                  <a:lnTo>
                    <a:pt x="7531" y="2493"/>
                  </a:lnTo>
                  <a:lnTo>
                    <a:pt x="7927" y="2075"/>
                  </a:lnTo>
                  <a:lnTo>
                    <a:pt x="7608" y="1823"/>
                  </a:lnTo>
                  <a:lnTo>
                    <a:pt x="7312" y="2141"/>
                  </a:lnTo>
                  <a:lnTo>
                    <a:pt x="6543" y="923"/>
                  </a:lnTo>
                  <a:lnTo>
                    <a:pt x="6697" y="648"/>
                  </a:lnTo>
                  <a:lnTo>
                    <a:pt x="6456" y="528"/>
                  </a:lnTo>
                  <a:lnTo>
                    <a:pt x="4205" y="4600"/>
                  </a:lnTo>
                  <a:lnTo>
                    <a:pt x="4359" y="5226"/>
                  </a:lnTo>
                  <a:lnTo>
                    <a:pt x="4271" y="5314"/>
                  </a:lnTo>
                  <a:lnTo>
                    <a:pt x="4030" y="4984"/>
                  </a:lnTo>
                  <a:lnTo>
                    <a:pt x="3623" y="5259"/>
                  </a:lnTo>
                  <a:lnTo>
                    <a:pt x="3547" y="5116"/>
                  </a:lnTo>
                  <a:lnTo>
                    <a:pt x="3821" y="4831"/>
                  </a:lnTo>
                  <a:lnTo>
                    <a:pt x="2701" y="1"/>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1"/>
            <p:cNvSpPr/>
            <p:nvPr/>
          </p:nvSpPr>
          <p:spPr>
            <a:xfrm>
              <a:off x="6656582" y="1964903"/>
              <a:ext cx="981455" cy="1203452"/>
            </a:xfrm>
            <a:custGeom>
              <a:rect b="b" l="l" r="r" t="t"/>
              <a:pathLst>
                <a:path extrusionOk="0" h="10056" w="8201">
                  <a:moveTo>
                    <a:pt x="5720" y="0"/>
                  </a:moveTo>
                  <a:lnTo>
                    <a:pt x="1" y="593"/>
                  </a:lnTo>
                  <a:lnTo>
                    <a:pt x="1504" y="10055"/>
                  </a:lnTo>
                  <a:lnTo>
                    <a:pt x="8201" y="9693"/>
                  </a:lnTo>
                  <a:lnTo>
                    <a:pt x="6642" y="1186"/>
                  </a:lnTo>
                  <a:lnTo>
                    <a:pt x="5720" y="0"/>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1"/>
            <p:cNvSpPr/>
            <p:nvPr/>
          </p:nvSpPr>
          <p:spPr>
            <a:xfrm>
              <a:off x="6720967" y="2389155"/>
              <a:ext cx="786983" cy="82935"/>
            </a:xfrm>
            <a:custGeom>
              <a:rect b="b" l="l" r="r" t="t"/>
              <a:pathLst>
                <a:path extrusionOk="0" h="693" w="6576">
                  <a:moveTo>
                    <a:pt x="6543" y="1"/>
                  </a:moveTo>
                  <a:lnTo>
                    <a:pt x="0" y="484"/>
                  </a:lnTo>
                  <a:lnTo>
                    <a:pt x="33" y="692"/>
                  </a:lnTo>
                  <a:lnTo>
                    <a:pt x="6576" y="220"/>
                  </a:lnTo>
                  <a:lnTo>
                    <a:pt x="6543" y="1"/>
                  </a:lnTo>
                  <a:close/>
                </a:path>
              </a:pathLst>
            </a:custGeom>
            <a:solidFill>
              <a:srgbClr val="6B4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1"/>
            <p:cNvSpPr/>
            <p:nvPr/>
          </p:nvSpPr>
          <p:spPr>
            <a:xfrm>
              <a:off x="6747176" y="2557300"/>
              <a:ext cx="791052" cy="77669"/>
            </a:xfrm>
            <a:custGeom>
              <a:rect b="b" l="l" r="r" t="t"/>
              <a:pathLst>
                <a:path extrusionOk="0" h="649" w="6610">
                  <a:moveTo>
                    <a:pt x="6576" y="1"/>
                  </a:moveTo>
                  <a:lnTo>
                    <a:pt x="1" y="440"/>
                  </a:lnTo>
                  <a:lnTo>
                    <a:pt x="34" y="649"/>
                  </a:lnTo>
                  <a:lnTo>
                    <a:pt x="6609" y="210"/>
                  </a:lnTo>
                  <a:lnTo>
                    <a:pt x="6576" y="1"/>
                  </a:lnTo>
                  <a:close/>
                </a:path>
              </a:pathLst>
            </a:custGeom>
            <a:solidFill>
              <a:srgbClr val="6B4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1"/>
            <p:cNvSpPr/>
            <p:nvPr/>
          </p:nvSpPr>
          <p:spPr>
            <a:xfrm>
              <a:off x="6703853" y="2248655"/>
              <a:ext cx="777888" cy="111776"/>
            </a:xfrm>
            <a:custGeom>
              <a:rect b="b" l="l" r="r" t="t"/>
              <a:pathLst>
                <a:path extrusionOk="0" h="934" w="6500">
                  <a:moveTo>
                    <a:pt x="6466" y="0"/>
                  </a:moveTo>
                  <a:lnTo>
                    <a:pt x="1" y="725"/>
                  </a:lnTo>
                  <a:lnTo>
                    <a:pt x="34" y="933"/>
                  </a:lnTo>
                  <a:lnTo>
                    <a:pt x="6499" y="209"/>
                  </a:lnTo>
                  <a:lnTo>
                    <a:pt x="6466" y="0"/>
                  </a:lnTo>
                  <a:close/>
                </a:path>
              </a:pathLst>
            </a:custGeom>
            <a:solidFill>
              <a:srgbClr val="6B4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1"/>
            <p:cNvSpPr/>
            <p:nvPr/>
          </p:nvSpPr>
          <p:spPr>
            <a:xfrm>
              <a:off x="6815511" y="2988253"/>
              <a:ext cx="802780" cy="76353"/>
            </a:xfrm>
            <a:custGeom>
              <a:rect b="b" l="l" r="r" t="t"/>
              <a:pathLst>
                <a:path extrusionOk="0" h="638" w="6708">
                  <a:moveTo>
                    <a:pt x="6664" y="1"/>
                  </a:moveTo>
                  <a:lnTo>
                    <a:pt x="1" y="429"/>
                  </a:lnTo>
                  <a:lnTo>
                    <a:pt x="34" y="637"/>
                  </a:lnTo>
                  <a:lnTo>
                    <a:pt x="6708" y="209"/>
                  </a:lnTo>
                  <a:lnTo>
                    <a:pt x="6664" y="1"/>
                  </a:lnTo>
                  <a:close/>
                </a:path>
              </a:pathLst>
            </a:custGeom>
            <a:solidFill>
              <a:srgbClr val="6B4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1"/>
            <p:cNvSpPr/>
            <p:nvPr/>
          </p:nvSpPr>
          <p:spPr>
            <a:xfrm>
              <a:off x="6769555" y="2696603"/>
              <a:ext cx="794881" cy="76353"/>
            </a:xfrm>
            <a:custGeom>
              <a:rect b="b" l="l" r="r" t="t"/>
              <a:pathLst>
                <a:path extrusionOk="0" h="638" w="6642">
                  <a:moveTo>
                    <a:pt x="6598" y="1"/>
                  </a:moveTo>
                  <a:lnTo>
                    <a:pt x="1" y="429"/>
                  </a:lnTo>
                  <a:lnTo>
                    <a:pt x="33" y="637"/>
                  </a:lnTo>
                  <a:lnTo>
                    <a:pt x="6642" y="209"/>
                  </a:lnTo>
                  <a:lnTo>
                    <a:pt x="6598" y="1"/>
                  </a:lnTo>
                  <a:close/>
                </a:path>
              </a:pathLst>
            </a:custGeom>
            <a:solidFill>
              <a:srgbClr val="6B4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1"/>
            <p:cNvSpPr/>
            <p:nvPr/>
          </p:nvSpPr>
          <p:spPr>
            <a:xfrm>
              <a:off x="6791935" y="2842488"/>
              <a:ext cx="798831" cy="69651"/>
            </a:xfrm>
            <a:custGeom>
              <a:rect b="b" l="l" r="r" t="t"/>
              <a:pathLst>
                <a:path extrusionOk="0" h="582" w="6675">
                  <a:moveTo>
                    <a:pt x="6641" y="0"/>
                  </a:moveTo>
                  <a:lnTo>
                    <a:pt x="0" y="373"/>
                  </a:lnTo>
                  <a:lnTo>
                    <a:pt x="33" y="582"/>
                  </a:lnTo>
                  <a:lnTo>
                    <a:pt x="6674" y="209"/>
                  </a:lnTo>
                  <a:lnTo>
                    <a:pt x="6641" y="0"/>
                  </a:lnTo>
                  <a:close/>
                </a:path>
              </a:pathLst>
            </a:custGeom>
            <a:solidFill>
              <a:srgbClr val="6B4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1"/>
            <p:cNvSpPr/>
            <p:nvPr/>
          </p:nvSpPr>
          <p:spPr>
            <a:xfrm>
              <a:off x="6183625" y="1436773"/>
              <a:ext cx="1478106" cy="832938"/>
            </a:xfrm>
            <a:custGeom>
              <a:rect b="b" l="l" r="r" t="t"/>
              <a:pathLst>
                <a:path extrusionOk="0" h="6960" w="12351">
                  <a:moveTo>
                    <a:pt x="7663" y="0"/>
                  </a:moveTo>
                  <a:lnTo>
                    <a:pt x="1" y="626"/>
                  </a:lnTo>
                  <a:lnTo>
                    <a:pt x="4457" y="6960"/>
                  </a:lnTo>
                  <a:lnTo>
                    <a:pt x="12350" y="5785"/>
                  </a:lnTo>
                  <a:lnTo>
                    <a:pt x="76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1"/>
            <p:cNvSpPr/>
            <p:nvPr/>
          </p:nvSpPr>
          <p:spPr>
            <a:xfrm>
              <a:off x="6998135" y="2450908"/>
              <a:ext cx="148636" cy="235281"/>
            </a:xfrm>
            <a:custGeom>
              <a:rect b="b" l="l" r="r" t="t"/>
              <a:pathLst>
                <a:path extrusionOk="0" h="1966" w="1242">
                  <a:moveTo>
                    <a:pt x="901" y="1"/>
                  </a:moveTo>
                  <a:lnTo>
                    <a:pt x="1" y="67"/>
                  </a:lnTo>
                  <a:lnTo>
                    <a:pt x="77" y="1966"/>
                  </a:lnTo>
                  <a:lnTo>
                    <a:pt x="1241" y="1889"/>
                  </a:lnTo>
                  <a:lnTo>
                    <a:pt x="901" y="1"/>
                  </a:lnTo>
                  <a:close/>
                </a:path>
              </a:pathLst>
            </a:custGeom>
            <a:solidFill>
              <a:srgbClr val="5133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1"/>
            <p:cNvSpPr/>
            <p:nvPr/>
          </p:nvSpPr>
          <p:spPr>
            <a:xfrm>
              <a:off x="6999452" y="2450908"/>
              <a:ext cx="147320" cy="227383"/>
            </a:xfrm>
            <a:custGeom>
              <a:rect b="b" l="l" r="r" t="t"/>
              <a:pathLst>
                <a:path extrusionOk="0" h="1900" w="1231">
                  <a:moveTo>
                    <a:pt x="890" y="1"/>
                  </a:moveTo>
                  <a:lnTo>
                    <a:pt x="1" y="67"/>
                  </a:lnTo>
                  <a:lnTo>
                    <a:pt x="1" y="253"/>
                  </a:lnTo>
                  <a:lnTo>
                    <a:pt x="747" y="253"/>
                  </a:lnTo>
                  <a:lnTo>
                    <a:pt x="1054" y="1900"/>
                  </a:lnTo>
                  <a:lnTo>
                    <a:pt x="1230" y="1889"/>
                  </a:lnTo>
                  <a:lnTo>
                    <a:pt x="890" y="1"/>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1"/>
            <p:cNvSpPr/>
            <p:nvPr/>
          </p:nvSpPr>
          <p:spPr>
            <a:xfrm>
              <a:off x="5740946" y="1424925"/>
              <a:ext cx="555771" cy="814628"/>
            </a:xfrm>
            <a:custGeom>
              <a:rect b="b" l="l" r="r" t="t"/>
              <a:pathLst>
                <a:path extrusionOk="0" h="6807" w="4644">
                  <a:moveTo>
                    <a:pt x="3755" y="648"/>
                  </a:moveTo>
                  <a:lnTo>
                    <a:pt x="3897" y="1757"/>
                  </a:lnTo>
                  <a:lnTo>
                    <a:pt x="2865" y="1976"/>
                  </a:lnTo>
                  <a:lnTo>
                    <a:pt x="2481" y="967"/>
                  </a:lnTo>
                  <a:lnTo>
                    <a:pt x="3755" y="648"/>
                  </a:lnTo>
                  <a:close/>
                  <a:moveTo>
                    <a:pt x="2097" y="1065"/>
                  </a:moveTo>
                  <a:lnTo>
                    <a:pt x="2481" y="2053"/>
                  </a:lnTo>
                  <a:lnTo>
                    <a:pt x="1351" y="2295"/>
                  </a:lnTo>
                  <a:lnTo>
                    <a:pt x="725" y="1406"/>
                  </a:lnTo>
                  <a:lnTo>
                    <a:pt x="2097" y="1065"/>
                  </a:lnTo>
                  <a:close/>
                  <a:moveTo>
                    <a:pt x="3930" y="2009"/>
                  </a:moveTo>
                  <a:lnTo>
                    <a:pt x="4040" y="2888"/>
                  </a:lnTo>
                  <a:lnTo>
                    <a:pt x="3272" y="3074"/>
                  </a:lnTo>
                  <a:lnTo>
                    <a:pt x="2953" y="2218"/>
                  </a:lnTo>
                  <a:lnTo>
                    <a:pt x="3930" y="2009"/>
                  </a:lnTo>
                  <a:close/>
                  <a:moveTo>
                    <a:pt x="2569" y="2306"/>
                  </a:moveTo>
                  <a:lnTo>
                    <a:pt x="2898" y="3162"/>
                  </a:lnTo>
                  <a:lnTo>
                    <a:pt x="2097" y="3349"/>
                  </a:lnTo>
                  <a:lnTo>
                    <a:pt x="1515" y="2525"/>
                  </a:lnTo>
                  <a:lnTo>
                    <a:pt x="2569" y="2306"/>
                  </a:lnTo>
                  <a:close/>
                  <a:moveTo>
                    <a:pt x="4073" y="3151"/>
                  </a:moveTo>
                  <a:lnTo>
                    <a:pt x="4172" y="3963"/>
                  </a:lnTo>
                  <a:lnTo>
                    <a:pt x="3667" y="4106"/>
                  </a:lnTo>
                  <a:lnTo>
                    <a:pt x="3370" y="3316"/>
                  </a:lnTo>
                  <a:lnTo>
                    <a:pt x="4073" y="3151"/>
                  </a:lnTo>
                  <a:close/>
                  <a:moveTo>
                    <a:pt x="2986" y="3404"/>
                  </a:moveTo>
                  <a:lnTo>
                    <a:pt x="3304" y="4216"/>
                  </a:lnTo>
                  <a:lnTo>
                    <a:pt x="2811" y="4359"/>
                  </a:lnTo>
                  <a:lnTo>
                    <a:pt x="2251" y="3579"/>
                  </a:lnTo>
                  <a:lnTo>
                    <a:pt x="2986" y="3404"/>
                  </a:lnTo>
                  <a:close/>
                  <a:moveTo>
                    <a:pt x="4205" y="4216"/>
                  </a:moveTo>
                  <a:lnTo>
                    <a:pt x="4369" y="5566"/>
                  </a:lnTo>
                  <a:lnTo>
                    <a:pt x="4260" y="5665"/>
                  </a:lnTo>
                  <a:lnTo>
                    <a:pt x="3766" y="4348"/>
                  </a:lnTo>
                  <a:lnTo>
                    <a:pt x="4205" y="4216"/>
                  </a:lnTo>
                  <a:close/>
                  <a:moveTo>
                    <a:pt x="3392" y="4457"/>
                  </a:moveTo>
                  <a:lnTo>
                    <a:pt x="3908" y="5830"/>
                  </a:lnTo>
                  <a:lnTo>
                    <a:pt x="3842" y="5830"/>
                  </a:lnTo>
                  <a:lnTo>
                    <a:pt x="2964" y="4578"/>
                  </a:lnTo>
                  <a:lnTo>
                    <a:pt x="3392" y="4457"/>
                  </a:lnTo>
                  <a:close/>
                  <a:moveTo>
                    <a:pt x="3930" y="1"/>
                  </a:moveTo>
                  <a:lnTo>
                    <a:pt x="3678" y="34"/>
                  </a:lnTo>
                  <a:lnTo>
                    <a:pt x="3722" y="396"/>
                  </a:lnTo>
                  <a:lnTo>
                    <a:pt x="2382" y="725"/>
                  </a:lnTo>
                  <a:lnTo>
                    <a:pt x="2119" y="34"/>
                  </a:lnTo>
                  <a:lnTo>
                    <a:pt x="1768" y="176"/>
                  </a:lnTo>
                  <a:lnTo>
                    <a:pt x="2009" y="824"/>
                  </a:lnTo>
                  <a:lnTo>
                    <a:pt x="560" y="1175"/>
                  </a:lnTo>
                  <a:lnTo>
                    <a:pt x="209" y="681"/>
                  </a:lnTo>
                  <a:lnTo>
                    <a:pt x="0" y="835"/>
                  </a:lnTo>
                  <a:lnTo>
                    <a:pt x="3711" y="6093"/>
                  </a:lnTo>
                  <a:lnTo>
                    <a:pt x="4007" y="6082"/>
                  </a:lnTo>
                  <a:lnTo>
                    <a:pt x="4281" y="6806"/>
                  </a:lnTo>
                  <a:lnTo>
                    <a:pt x="4644" y="6664"/>
                  </a:lnTo>
                  <a:lnTo>
                    <a:pt x="4358" y="5928"/>
                  </a:lnTo>
                  <a:lnTo>
                    <a:pt x="4644" y="5665"/>
                  </a:lnTo>
                  <a:lnTo>
                    <a:pt x="3930" y="1"/>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1"/>
            <p:cNvSpPr/>
            <p:nvPr/>
          </p:nvSpPr>
          <p:spPr>
            <a:xfrm>
              <a:off x="6124505" y="1989796"/>
              <a:ext cx="156415" cy="148636"/>
            </a:xfrm>
            <a:custGeom>
              <a:rect b="b" l="l" r="r" t="t"/>
              <a:pathLst>
                <a:path extrusionOk="0" h="1242" w="1307">
                  <a:moveTo>
                    <a:pt x="1186" y="1"/>
                  </a:moveTo>
                  <a:lnTo>
                    <a:pt x="1" y="418"/>
                  </a:lnTo>
                  <a:lnTo>
                    <a:pt x="572" y="1241"/>
                  </a:lnTo>
                  <a:lnTo>
                    <a:pt x="956" y="1219"/>
                  </a:lnTo>
                  <a:lnTo>
                    <a:pt x="1307" y="890"/>
                  </a:lnTo>
                  <a:lnTo>
                    <a:pt x="1186" y="1"/>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1"/>
            <p:cNvSpPr/>
            <p:nvPr/>
          </p:nvSpPr>
          <p:spPr>
            <a:xfrm>
              <a:off x="6279604" y="1589121"/>
              <a:ext cx="542606" cy="666231"/>
            </a:xfrm>
            <a:custGeom>
              <a:rect b="b" l="l" r="r" t="t"/>
              <a:pathLst>
                <a:path extrusionOk="0" h="5567" w="4534">
                  <a:moveTo>
                    <a:pt x="2920" y="670"/>
                  </a:moveTo>
                  <a:lnTo>
                    <a:pt x="3491" y="1878"/>
                  </a:lnTo>
                  <a:lnTo>
                    <a:pt x="2865" y="2482"/>
                  </a:lnTo>
                  <a:lnTo>
                    <a:pt x="2393" y="1516"/>
                  </a:lnTo>
                  <a:lnTo>
                    <a:pt x="2920" y="670"/>
                  </a:lnTo>
                  <a:close/>
                  <a:moveTo>
                    <a:pt x="2239" y="1779"/>
                  </a:moveTo>
                  <a:lnTo>
                    <a:pt x="2668" y="2679"/>
                  </a:lnTo>
                  <a:lnTo>
                    <a:pt x="2042" y="3294"/>
                  </a:lnTo>
                  <a:lnTo>
                    <a:pt x="1680" y="2668"/>
                  </a:lnTo>
                  <a:lnTo>
                    <a:pt x="2239" y="1779"/>
                  </a:lnTo>
                  <a:close/>
                  <a:moveTo>
                    <a:pt x="3655" y="2240"/>
                  </a:moveTo>
                  <a:lnTo>
                    <a:pt x="4117" y="3217"/>
                  </a:lnTo>
                  <a:lnTo>
                    <a:pt x="3436" y="3678"/>
                  </a:lnTo>
                  <a:lnTo>
                    <a:pt x="3041" y="2855"/>
                  </a:lnTo>
                  <a:lnTo>
                    <a:pt x="3655" y="2240"/>
                  </a:lnTo>
                  <a:close/>
                  <a:moveTo>
                    <a:pt x="2843" y="3041"/>
                  </a:moveTo>
                  <a:lnTo>
                    <a:pt x="3227" y="3821"/>
                  </a:lnTo>
                  <a:lnTo>
                    <a:pt x="2602" y="4238"/>
                  </a:lnTo>
                  <a:lnTo>
                    <a:pt x="2250" y="3634"/>
                  </a:lnTo>
                  <a:lnTo>
                    <a:pt x="2843" y="3041"/>
                  </a:lnTo>
                  <a:close/>
                  <a:moveTo>
                    <a:pt x="1526" y="2921"/>
                  </a:moveTo>
                  <a:lnTo>
                    <a:pt x="1855" y="3470"/>
                  </a:lnTo>
                  <a:lnTo>
                    <a:pt x="834" y="4479"/>
                  </a:lnTo>
                  <a:lnTo>
                    <a:pt x="779" y="4117"/>
                  </a:lnTo>
                  <a:lnTo>
                    <a:pt x="1526" y="2921"/>
                  </a:lnTo>
                  <a:close/>
                  <a:moveTo>
                    <a:pt x="2053" y="3810"/>
                  </a:moveTo>
                  <a:lnTo>
                    <a:pt x="2382" y="4381"/>
                  </a:lnTo>
                  <a:lnTo>
                    <a:pt x="1262" y="5138"/>
                  </a:lnTo>
                  <a:lnTo>
                    <a:pt x="977" y="4864"/>
                  </a:lnTo>
                  <a:lnTo>
                    <a:pt x="2053" y="3810"/>
                  </a:lnTo>
                  <a:close/>
                  <a:moveTo>
                    <a:pt x="3041" y="1"/>
                  </a:moveTo>
                  <a:lnTo>
                    <a:pt x="516" y="4062"/>
                  </a:lnTo>
                  <a:lnTo>
                    <a:pt x="604" y="4699"/>
                  </a:lnTo>
                  <a:lnTo>
                    <a:pt x="0" y="5292"/>
                  </a:lnTo>
                  <a:lnTo>
                    <a:pt x="263" y="5566"/>
                  </a:lnTo>
                  <a:lnTo>
                    <a:pt x="801" y="5050"/>
                  </a:lnTo>
                  <a:lnTo>
                    <a:pt x="1229" y="5467"/>
                  </a:lnTo>
                  <a:lnTo>
                    <a:pt x="4534" y="3239"/>
                  </a:lnTo>
                  <a:lnTo>
                    <a:pt x="4391" y="3030"/>
                  </a:lnTo>
                  <a:lnTo>
                    <a:pt x="4336" y="3074"/>
                  </a:lnTo>
                  <a:lnTo>
                    <a:pt x="3853" y="2053"/>
                  </a:lnTo>
                  <a:lnTo>
                    <a:pt x="4270" y="1647"/>
                  </a:lnTo>
                  <a:lnTo>
                    <a:pt x="3996" y="1373"/>
                  </a:lnTo>
                  <a:lnTo>
                    <a:pt x="3677" y="1680"/>
                  </a:lnTo>
                  <a:lnTo>
                    <a:pt x="3085" y="407"/>
                  </a:lnTo>
                  <a:lnTo>
                    <a:pt x="3249" y="132"/>
                  </a:lnTo>
                  <a:lnTo>
                    <a:pt x="3041" y="1"/>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1"/>
            <p:cNvSpPr/>
            <p:nvPr/>
          </p:nvSpPr>
          <p:spPr>
            <a:xfrm>
              <a:off x="6357034" y="2017441"/>
              <a:ext cx="139421" cy="206320"/>
            </a:xfrm>
            <a:custGeom>
              <a:rect b="b" l="l" r="r" t="t"/>
              <a:pathLst>
                <a:path extrusionOk="0" h="1724" w="1165">
                  <a:moveTo>
                    <a:pt x="319" y="0"/>
                  </a:moveTo>
                  <a:lnTo>
                    <a:pt x="1" y="516"/>
                  </a:lnTo>
                  <a:lnTo>
                    <a:pt x="110" y="1241"/>
                  </a:lnTo>
                  <a:lnTo>
                    <a:pt x="593" y="1724"/>
                  </a:lnTo>
                  <a:lnTo>
                    <a:pt x="1164" y="1340"/>
                  </a:lnTo>
                  <a:lnTo>
                    <a:pt x="319" y="0"/>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1"/>
            <p:cNvSpPr/>
            <p:nvPr/>
          </p:nvSpPr>
          <p:spPr>
            <a:xfrm>
              <a:off x="5639820" y="2230225"/>
              <a:ext cx="655580" cy="586048"/>
            </a:xfrm>
            <a:custGeom>
              <a:rect b="b" l="l" r="r" t="t"/>
              <a:pathLst>
                <a:path extrusionOk="0" h="4897" w="5478">
                  <a:moveTo>
                    <a:pt x="4446" y="604"/>
                  </a:moveTo>
                  <a:lnTo>
                    <a:pt x="4468" y="626"/>
                  </a:lnTo>
                  <a:lnTo>
                    <a:pt x="3392" y="1494"/>
                  </a:lnTo>
                  <a:lnTo>
                    <a:pt x="3271" y="1329"/>
                  </a:lnTo>
                  <a:lnTo>
                    <a:pt x="4446" y="604"/>
                  </a:lnTo>
                  <a:close/>
                  <a:moveTo>
                    <a:pt x="4698" y="934"/>
                  </a:moveTo>
                  <a:lnTo>
                    <a:pt x="4764" y="1065"/>
                  </a:lnTo>
                  <a:lnTo>
                    <a:pt x="3798" y="2042"/>
                  </a:lnTo>
                  <a:lnTo>
                    <a:pt x="3623" y="1801"/>
                  </a:lnTo>
                  <a:lnTo>
                    <a:pt x="4698" y="934"/>
                  </a:lnTo>
                  <a:close/>
                  <a:moveTo>
                    <a:pt x="3052" y="1461"/>
                  </a:moveTo>
                  <a:lnTo>
                    <a:pt x="3194" y="1658"/>
                  </a:lnTo>
                  <a:lnTo>
                    <a:pt x="2635" y="2108"/>
                  </a:lnTo>
                  <a:lnTo>
                    <a:pt x="2437" y="1845"/>
                  </a:lnTo>
                  <a:lnTo>
                    <a:pt x="3052" y="1461"/>
                  </a:lnTo>
                  <a:close/>
                  <a:moveTo>
                    <a:pt x="3425" y="1966"/>
                  </a:moveTo>
                  <a:lnTo>
                    <a:pt x="3623" y="2229"/>
                  </a:lnTo>
                  <a:lnTo>
                    <a:pt x="3096" y="2756"/>
                  </a:lnTo>
                  <a:lnTo>
                    <a:pt x="2854" y="2427"/>
                  </a:lnTo>
                  <a:lnTo>
                    <a:pt x="3425" y="1966"/>
                  </a:lnTo>
                  <a:close/>
                  <a:moveTo>
                    <a:pt x="2228" y="1977"/>
                  </a:moveTo>
                  <a:lnTo>
                    <a:pt x="2437" y="2273"/>
                  </a:lnTo>
                  <a:lnTo>
                    <a:pt x="1713" y="2855"/>
                  </a:lnTo>
                  <a:lnTo>
                    <a:pt x="1438" y="2471"/>
                  </a:lnTo>
                  <a:lnTo>
                    <a:pt x="2228" y="1977"/>
                  </a:lnTo>
                  <a:close/>
                  <a:moveTo>
                    <a:pt x="1219" y="2602"/>
                  </a:moveTo>
                  <a:lnTo>
                    <a:pt x="1515" y="3019"/>
                  </a:lnTo>
                  <a:lnTo>
                    <a:pt x="823" y="3590"/>
                  </a:lnTo>
                  <a:lnTo>
                    <a:pt x="461" y="3074"/>
                  </a:lnTo>
                  <a:lnTo>
                    <a:pt x="1219" y="2602"/>
                  </a:lnTo>
                  <a:close/>
                  <a:moveTo>
                    <a:pt x="2657" y="2591"/>
                  </a:moveTo>
                  <a:lnTo>
                    <a:pt x="2920" y="2943"/>
                  </a:lnTo>
                  <a:lnTo>
                    <a:pt x="2272" y="3612"/>
                  </a:lnTo>
                  <a:lnTo>
                    <a:pt x="1943" y="3162"/>
                  </a:lnTo>
                  <a:lnTo>
                    <a:pt x="2657" y="2591"/>
                  </a:lnTo>
                  <a:close/>
                  <a:moveTo>
                    <a:pt x="1745" y="3327"/>
                  </a:moveTo>
                  <a:lnTo>
                    <a:pt x="2086" y="3799"/>
                  </a:lnTo>
                  <a:lnTo>
                    <a:pt x="1427" y="4468"/>
                  </a:lnTo>
                  <a:lnTo>
                    <a:pt x="1043" y="3909"/>
                  </a:lnTo>
                  <a:lnTo>
                    <a:pt x="1745" y="3327"/>
                  </a:lnTo>
                  <a:close/>
                  <a:moveTo>
                    <a:pt x="5236" y="1"/>
                  </a:moveTo>
                  <a:lnTo>
                    <a:pt x="4676" y="462"/>
                  </a:lnTo>
                  <a:lnTo>
                    <a:pt x="4457" y="286"/>
                  </a:lnTo>
                  <a:lnTo>
                    <a:pt x="0" y="3063"/>
                  </a:lnTo>
                  <a:lnTo>
                    <a:pt x="143" y="3272"/>
                  </a:lnTo>
                  <a:lnTo>
                    <a:pt x="242" y="3206"/>
                  </a:lnTo>
                  <a:lnTo>
                    <a:pt x="615" y="3755"/>
                  </a:lnTo>
                  <a:lnTo>
                    <a:pt x="285" y="4018"/>
                  </a:lnTo>
                  <a:lnTo>
                    <a:pt x="527" y="4315"/>
                  </a:lnTo>
                  <a:lnTo>
                    <a:pt x="834" y="4062"/>
                  </a:lnTo>
                  <a:lnTo>
                    <a:pt x="1251" y="4655"/>
                  </a:lnTo>
                  <a:lnTo>
                    <a:pt x="1186" y="4721"/>
                  </a:lnTo>
                  <a:lnTo>
                    <a:pt x="1372" y="4897"/>
                  </a:lnTo>
                  <a:lnTo>
                    <a:pt x="5061" y="1120"/>
                  </a:lnTo>
                  <a:lnTo>
                    <a:pt x="4907" y="758"/>
                  </a:lnTo>
                  <a:lnTo>
                    <a:pt x="5478" y="297"/>
                  </a:lnTo>
                  <a:lnTo>
                    <a:pt x="5236" y="1"/>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1"/>
            <p:cNvSpPr/>
            <p:nvPr/>
          </p:nvSpPr>
          <p:spPr>
            <a:xfrm>
              <a:off x="6102246" y="2284079"/>
              <a:ext cx="124821" cy="132839"/>
            </a:xfrm>
            <a:custGeom>
              <a:rect b="b" l="l" r="r" t="t"/>
              <a:pathLst>
                <a:path extrusionOk="0" h="1110" w="1043">
                  <a:moveTo>
                    <a:pt x="582" y="1"/>
                  </a:moveTo>
                  <a:lnTo>
                    <a:pt x="0" y="363"/>
                  </a:lnTo>
                  <a:lnTo>
                    <a:pt x="582" y="1109"/>
                  </a:lnTo>
                  <a:lnTo>
                    <a:pt x="1043" y="637"/>
                  </a:lnTo>
                  <a:lnTo>
                    <a:pt x="867" y="209"/>
                  </a:lnTo>
                  <a:lnTo>
                    <a:pt x="582" y="1"/>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1"/>
            <p:cNvSpPr/>
            <p:nvPr/>
          </p:nvSpPr>
          <p:spPr>
            <a:xfrm>
              <a:off x="6266440" y="2251288"/>
              <a:ext cx="299666" cy="621472"/>
            </a:xfrm>
            <a:custGeom>
              <a:rect b="b" l="l" r="r" t="t"/>
              <a:pathLst>
                <a:path extrusionOk="0" h="5193" w="2504">
                  <a:moveTo>
                    <a:pt x="703" y="933"/>
                  </a:moveTo>
                  <a:lnTo>
                    <a:pt x="1296" y="2360"/>
                  </a:lnTo>
                  <a:lnTo>
                    <a:pt x="1021" y="2426"/>
                  </a:lnTo>
                  <a:lnTo>
                    <a:pt x="703" y="933"/>
                  </a:lnTo>
                  <a:close/>
                  <a:moveTo>
                    <a:pt x="341" y="1098"/>
                  </a:moveTo>
                  <a:lnTo>
                    <a:pt x="648" y="2525"/>
                  </a:lnTo>
                  <a:lnTo>
                    <a:pt x="297" y="2613"/>
                  </a:lnTo>
                  <a:lnTo>
                    <a:pt x="253" y="1164"/>
                  </a:lnTo>
                  <a:lnTo>
                    <a:pt x="341" y="1098"/>
                  </a:lnTo>
                  <a:close/>
                  <a:moveTo>
                    <a:pt x="1394" y="2602"/>
                  </a:moveTo>
                  <a:lnTo>
                    <a:pt x="1669" y="3261"/>
                  </a:lnTo>
                  <a:lnTo>
                    <a:pt x="1230" y="3370"/>
                  </a:lnTo>
                  <a:lnTo>
                    <a:pt x="1076" y="2679"/>
                  </a:lnTo>
                  <a:lnTo>
                    <a:pt x="1394" y="2602"/>
                  </a:lnTo>
                  <a:close/>
                  <a:moveTo>
                    <a:pt x="703" y="2767"/>
                  </a:moveTo>
                  <a:lnTo>
                    <a:pt x="856" y="3458"/>
                  </a:lnTo>
                  <a:lnTo>
                    <a:pt x="330" y="3590"/>
                  </a:lnTo>
                  <a:lnTo>
                    <a:pt x="308" y="2876"/>
                  </a:lnTo>
                  <a:lnTo>
                    <a:pt x="703" y="2767"/>
                  </a:lnTo>
                  <a:close/>
                  <a:moveTo>
                    <a:pt x="1768" y="3491"/>
                  </a:moveTo>
                  <a:lnTo>
                    <a:pt x="2152" y="4402"/>
                  </a:lnTo>
                  <a:cubicBezTo>
                    <a:pt x="1954" y="4446"/>
                    <a:pt x="1713" y="4490"/>
                    <a:pt x="1482" y="4545"/>
                  </a:cubicBezTo>
                  <a:lnTo>
                    <a:pt x="1285" y="3623"/>
                  </a:lnTo>
                  <a:lnTo>
                    <a:pt x="1768" y="3491"/>
                  </a:lnTo>
                  <a:close/>
                  <a:moveTo>
                    <a:pt x="911" y="3711"/>
                  </a:moveTo>
                  <a:lnTo>
                    <a:pt x="1109" y="4622"/>
                  </a:lnTo>
                  <a:cubicBezTo>
                    <a:pt x="802" y="4688"/>
                    <a:pt x="516" y="4742"/>
                    <a:pt x="362" y="4775"/>
                  </a:cubicBezTo>
                  <a:lnTo>
                    <a:pt x="330" y="3853"/>
                  </a:lnTo>
                  <a:lnTo>
                    <a:pt x="911" y="3711"/>
                  </a:lnTo>
                  <a:close/>
                  <a:moveTo>
                    <a:pt x="494" y="0"/>
                  </a:moveTo>
                  <a:lnTo>
                    <a:pt x="121" y="77"/>
                  </a:lnTo>
                  <a:lnTo>
                    <a:pt x="286" y="835"/>
                  </a:lnTo>
                  <a:lnTo>
                    <a:pt x="0" y="1043"/>
                  </a:lnTo>
                  <a:lnTo>
                    <a:pt x="110" y="5160"/>
                  </a:lnTo>
                  <a:lnTo>
                    <a:pt x="373" y="5149"/>
                  </a:lnTo>
                  <a:lnTo>
                    <a:pt x="362" y="5028"/>
                  </a:lnTo>
                  <a:cubicBezTo>
                    <a:pt x="505" y="5006"/>
                    <a:pt x="747" y="4951"/>
                    <a:pt x="1164" y="4863"/>
                  </a:cubicBezTo>
                  <a:lnTo>
                    <a:pt x="1230" y="5193"/>
                  </a:lnTo>
                  <a:lnTo>
                    <a:pt x="1603" y="5116"/>
                  </a:lnTo>
                  <a:lnTo>
                    <a:pt x="1537" y="4786"/>
                  </a:lnTo>
                  <a:cubicBezTo>
                    <a:pt x="1746" y="4742"/>
                    <a:pt x="1976" y="4699"/>
                    <a:pt x="2251" y="4644"/>
                  </a:cubicBezTo>
                  <a:lnTo>
                    <a:pt x="2273" y="4677"/>
                  </a:lnTo>
                  <a:lnTo>
                    <a:pt x="2503" y="4578"/>
                  </a:lnTo>
                  <a:lnTo>
                    <a:pt x="835" y="593"/>
                  </a:lnTo>
                  <a:lnTo>
                    <a:pt x="637" y="659"/>
                  </a:lnTo>
                  <a:lnTo>
                    <a:pt x="494" y="0"/>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1"/>
            <p:cNvSpPr/>
            <p:nvPr/>
          </p:nvSpPr>
          <p:spPr>
            <a:xfrm>
              <a:off x="6280801" y="2340566"/>
              <a:ext cx="111896" cy="128890"/>
            </a:xfrm>
            <a:custGeom>
              <a:rect b="b" l="l" r="r" t="t"/>
              <a:pathLst>
                <a:path extrusionOk="0" h="1077" w="935">
                  <a:moveTo>
                    <a:pt x="638" y="1"/>
                  </a:moveTo>
                  <a:lnTo>
                    <a:pt x="363" y="89"/>
                  </a:lnTo>
                  <a:lnTo>
                    <a:pt x="1" y="363"/>
                  </a:lnTo>
                  <a:lnTo>
                    <a:pt x="1" y="1077"/>
                  </a:lnTo>
                  <a:lnTo>
                    <a:pt x="934" y="703"/>
                  </a:lnTo>
                  <a:lnTo>
                    <a:pt x="638" y="1"/>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1"/>
            <p:cNvSpPr/>
            <p:nvPr/>
          </p:nvSpPr>
          <p:spPr>
            <a:xfrm>
              <a:off x="6183625" y="2121200"/>
              <a:ext cx="223433" cy="219484"/>
            </a:xfrm>
            <a:custGeom>
              <a:rect b="b" l="l" r="r" t="t"/>
              <a:pathLst>
                <a:path extrusionOk="0" h="1834" w="1867">
                  <a:moveTo>
                    <a:pt x="1120" y="1"/>
                  </a:moveTo>
                  <a:lnTo>
                    <a:pt x="1" y="736"/>
                  </a:lnTo>
                  <a:lnTo>
                    <a:pt x="571" y="1834"/>
                  </a:lnTo>
                  <a:lnTo>
                    <a:pt x="1867" y="1285"/>
                  </a:lnTo>
                  <a:lnTo>
                    <a:pt x="11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0" name="Google Shape;670;p11"/>
          <p:cNvSpPr txBox="1"/>
          <p:nvPr>
            <p:ph hasCustomPrompt="1" type="title"/>
          </p:nvPr>
        </p:nvSpPr>
        <p:spPr>
          <a:xfrm>
            <a:off x="1170425" y="1459475"/>
            <a:ext cx="3858900" cy="15111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b="1" sz="8000">
                <a:latin typeface="Rakkas"/>
                <a:ea typeface="Rakkas"/>
                <a:cs typeface="Rakkas"/>
                <a:sym typeface="Rakkas"/>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71" name="Google Shape;671;p11"/>
          <p:cNvSpPr txBox="1"/>
          <p:nvPr>
            <p:ph idx="1" type="subTitle"/>
          </p:nvPr>
        </p:nvSpPr>
        <p:spPr>
          <a:xfrm>
            <a:off x="1689675" y="2811258"/>
            <a:ext cx="2820300" cy="900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672" name="Google Shape;672;p11"/>
          <p:cNvGrpSpPr/>
          <p:nvPr/>
        </p:nvGrpSpPr>
        <p:grpSpPr>
          <a:xfrm flipH="1">
            <a:off x="-76212" y="1796039"/>
            <a:ext cx="4572015" cy="3864131"/>
            <a:chOff x="7755900" y="1964191"/>
            <a:chExt cx="3161399" cy="2671920"/>
          </a:xfrm>
        </p:grpSpPr>
        <p:sp>
          <p:nvSpPr>
            <p:cNvPr id="673" name="Google Shape;673;p11"/>
            <p:cNvSpPr/>
            <p:nvPr/>
          </p:nvSpPr>
          <p:spPr>
            <a:xfrm>
              <a:off x="7755900" y="3633713"/>
              <a:ext cx="3161358" cy="1002399"/>
            </a:xfrm>
            <a:custGeom>
              <a:rect b="b" l="l" r="r" t="t"/>
              <a:pathLst>
                <a:path extrusionOk="0" h="16906" w="53318">
                  <a:moveTo>
                    <a:pt x="53317" y="0"/>
                  </a:moveTo>
                  <a:lnTo>
                    <a:pt x="33701" y="0"/>
                  </a:lnTo>
                  <a:cubicBezTo>
                    <a:pt x="29650" y="0"/>
                    <a:pt x="18256" y="3272"/>
                    <a:pt x="10484" y="9090"/>
                  </a:cubicBezTo>
                  <a:cubicBezTo>
                    <a:pt x="7168" y="11581"/>
                    <a:pt x="3315" y="14436"/>
                    <a:pt x="0" y="16905"/>
                  </a:cubicBezTo>
                  <a:lnTo>
                    <a:pt x="53317" y="1690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1"/>
            <p:cNvSpPr/>
            <p:nvPr/>
          </p:nvSpPr>
          <p:spPr>
            <a:xfrm>
              <a:off x="8615712" y="3633713"/>
              <a:ext cx="2145321" cy="1002399"/>
            </a:xfrm>
            <a:custGeom>
              <a:rect b="b" l="l" r="r" t="t"/>
              <a:pathLst>
                <a:path extrusionOk="0" h="16906" w="36182">
                  <a:moveTo>
                    <a:pt x="19200" y="0"/>
                  </a:moveTo>
                  <a:lnTo>
                    <a:pt x="27652" y="0"/>
                  </a:lnTo>
                  <a:cubicBezTo>
                    <a:pt x="30166" y="571"/>
                    <a:pt x="32965" y="1252"/>
                    <a:pt x="33920" y="1647"/>
                  </a:cubicBezTo>
                  <a:cubicBezTo>
                    <a:pt x="35808" y="2426"/>
                    <a:pt x="36181" y="3645"/>
                    <a:pt x="35764" y="4106"/>
                  </a:cubicBezTo>
                  <a:cubicBezTo>
                    <a:pt x="35468" y="4446"/>
                    <a:pt x="30737" y="12339"/>
                    <a:pt x="27948" y="16905"/>
                  </a:cubicBezTo>
                  <a:lnTo>
                    <a:pt x="0" y="16905"/>
                  </a:lnTo>
                  <a:cubicBezTo>
                    <a:pt x="0" y="16905"/>
                    <a:pt x="21154" y="4951"/>
                    <a:pt x="22581" y="4194"/>
                  </a:cubicBezTo>
                  <a:cubicBezTo>
                    <a:pt x="23997" y="3447"/>
                    <a:pt x="24095" y="2756"/>
                    <a:pt x="23360" y="2306"/>
                  </a:cubicBezTo>
                  <a:cubicBezTo>
                    <a:pt x="22646" y="1878"/>
                    <a:pt x="19134" y="99"/>
                    <a:pt x="18958" y="0"/>
                  </a:cubicBezTo>
                  <a:cubicBezTo>
                    <a:pt x="19035" y="0"/>
                    <a:pt x="19123" y="0"/>
                    <a:pt x="192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1"/>
            <p:cNvSpPr/>
            <p:nvPr/>
          </p:nvSpPr>
          <p:spPr>
            <a:xfrm>
              <a:off x="10650362" y="1964191"/>
              <a:ext cx="266935" cy="1135866"/>
            </a:xfrm>
            <a:custGeom>
              <a:rect b="b" l="l" r="r" t="t"/>
              <a:pathLst>
                <a:path extrusionOk="0" h="19157" w="4502">
                  <a:moveTo>
                    <a:pt x="2778" y="1"/>
                  </a:moveTo>
                  <a:cubicBezTo>
                    <a:pt x="2218" y="1"/>
                    <a:pt x="1768" y="462"/>
                    <a:pt x="1768" y="1022"/>
                  </a:cubicBezTo>
                  <a:lnTo>
                    <a:pt x="1768" y="1790"/>
                  </a:lnTo>
                  <a:lnTo>
                    <a:pt x="1768" y="1823"/>
                  </a:lnTo>
                  <a:cubicBezTo>
                    <a:pt x="1757" y="1977"/>
                    <a:pt x="1702" y="2624"/>
                    <a:pt x="1076" y="2987"/>
                  </a:cubicBezTo>
                  <a:cubicBezTo>
                    <a:pt x="352" y="3404"/>
                    <a:pt x="0" y="3502"/>
                    <a:pt x="0" y="5050"/>
                  </a:cubicBezTo>
                  <a:lnTo>
                    <a:pt x="0" y="17850"/>
                  </a:lnTo>
                  <a:cubicBezTo>
                    <a:pt x="0" y="18574"/>
                    <a:pt x="593" y="19156"/>
                    <a:pt x="1307" y="19156"/>
                  </a:cubicBezTo>
                  <a:lnTo>
                    <a:pt x="4249" y="19156"/>
                  </a:lnTo>
                  <a:cubicBezTo>
                    <a:pt x="4336" y="19156"/>
                    <a:pt x="4413" y="19156"/>
                    <a:pt x="4501" y="19134"/>
                  </a:cubicBezTo>
                  <a:lnTo>
                    <a:pt x="4501" y="6938"/>
                  </a:lnTo>
                  <a:cubicBezTo>
                    <a:pt x="4139" y="6477"/>
                    <a:pt x="3820" y="6071"/>
                    <a:pt x="3798" y="5380"/>
                  </a:cubicBezTo>
                  <a:lnTo>
                    <a:pt x="3798" y="5182"/>
                  </a:lnTo>
                  <a:lnTo>
                    <a:pt x="3798" y="1022"/>
                  </a:lnTo>
                  <a:cubicBezTo>
                    <a:pt x="3798" y="462"/>
                    <a:pt x="3337" y="1"/>
                    <a:pt x="27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1"/>
            <p:cNvSpPr/>
            <p:nvPr/>
          </p:nvSpPr>
          <p:spPr>
            <a:xfrm>
              <a:off x="10708943" y="2138632"/>
              <a:ext cx="208354" cy="1116952"/>
            </a:xfrm>
            <a:custGeom>
              <a:rect b="b" l="l" r="r" t="t"/>
              <a:pathLst>
                <a:path extrusionOk="0" h="18838" w="3514">
                  <a:moveTo>
                    <a:pt x="1647" y="1"/>
                  </a:moveTo>
                  <a:cubicBezTo>
                    <a:pt x="1570" y="1"/>
                    <a:pt x="1515" y="55"/>
                    <a:pt x="1515" y="132"/>
                  </a:cubicBezTo>
                  <a:lnTo>
                    <a:pt x="1515" y="2009"/>
                  </a:lnTo>
                  <a:lnTo>
                    <a:pt x="121" y="1197"/>
                  </a:lnTo>
                  <a:cubicBezTo>
                    <a:pt x="110" y="1194"/>
                    <a:pt x="99" y="1193"/>
                    <a:pt x="88" y="1193"/>
                  </a:cubicBezTo>
                  <a:cubicBezTo>
                    <a:pt x="57" y="1193"/>
                    <a:pt x="28" y="1205"/>
                    <a:pt x="11" y="1230"/>
                  </a:cubicBezTo>
                  <a:cubicBezTo>
                    <a:pt x="0" y="1263"/>
                    <a:pt x="11" y="1307"/>
                    <a:pt x="44" y="1329"/>
                  </a:cubicBezTo>
                  <a:lnTo>
                    <a:pt x="1515" y="2185"/>
                  </a:lnTo>
                  <a:lnTo>
                    <a:pt x="1515" y="5412"/>
                  </a:lnTo>
                  <a:lnTo>
                    <a:pt x="121" y="4611"/>
                  </a:lnTo>
                  <a:cubicBezTo>
                    <a:pt x="105" y="4603"/>
                    <a:pt x="90" y="4600"/>
                    <a:pt x="75" y="4600"/>
                  </a:cubicBezTo>
                  <a:cubicBezTo>
                    <a:pt x="49" y="4600"/>
                    <a:pt x="25" y="4612"/>
                    <a:pt x="11" y="4633"/>
                  </a:cubicBezTo>
                  <a:cubicBezTo>
                    <a:pt x="0" y="4677"/>
                    <a:pt x="11" y="4721"/>
                    <a:pt x="44" y="4732"/>
                  </a:cubicBezTo>
                  <a:lnTo>
                    <a:pt x="1515" y="5588"/>
                  </a:lnTo>
                  <a:lnTo>
                    <a:pt x="1515" y="8826"/>
                  </a:lnTo>
                  <a:lnTo>
                    <a:pt x="121" y="8014"/>
                  </a:lnTo>
                  <a:cubicBezTo>
                    <a:pt x="106" y="8007"/>
                    <a:pt x="92" y="8003"/>
                    <a:pt x="78" y="8003"/>
                  </a:cubicBezTo>
                  <a:cubicBezTo>
                    <a:pt x="50" y="8003"/>
                    <a:pt x="26" y="8018"/>
                    <a:pt x="11" y="8047"/>
                  </a:cubicBezTo>
                  <a:cubicBezTo>
                    <a:pt x="0" y="8080"/>
                    <a:pt x="11" y="8124"/>
                    <a:pt x="44" y="8146"/>
                  </a:cubicBezTo>
                  <a:lnTo>
                    <a:pt x="1515" y="8991"/>
                  </a:lnTo>
                  <a:lnTo>
                    <a:pt x="1515" y="12229"/>
                  </a:lnTo>
                  <a:lnTo>
                    <a:pt x="121" y="11428"/>
                  </a:lnTo>
                  <a:cubicBezTo>
                    <a:pt x="105" y="11420"/>
                    <a:pt x="90" y="11417"/>
                    <a:pt x="75" y="11417"/>
                  </a:cubicBezTo>
                  <a:cubicBezTo>
                    <a:pt x="49" y="11417"/>
                    <a:pt x="25" y="11429"/>
                    <a:pt x="11" y="11450"/>
                  </a:cubicBezTo>
                  <a:cubicBezTo>
                    <a:pt x="0" y="11483"/>
                    <a:pt x="11" y="11527"/>
                    <a:pt x="44" y="11549"/>
                  </a:cubicBezTo>
                  <a:lnTo>
                    <a:pt x="1515" y="12405"/>
                  </a:lnTo>
                  <a:lnTo>
                    <a:pt x="1515" y="18717"/>
                  </a:lnTo>
                  <a:cubicBezTo>
                    <a:pt x="1515" y="18783"/>
                    <a:pt x="1570" y="18838"/>
                    <a:pt x="1647" y="18838"/>
                  </a:cubicBezTo>
                  <a:cubicBezTo>
                    <a:pt x="1713" y="18838"/>
                    <a:pt x="1768" y="18783"/>
                    <a:pt x="1768" y="18717"/>
                  </a:cubicBezTo>
                  <a:lnTo>
                    <a:pt x="1768" y="11373"/>
                  </a:lnTo>
                  <a:lnTo>
                    <a:pt x="3513" y="10363"/>
                  </a:lnTo>
                  <a:lnTo>
                    <a:pt x="3513" y="10198"/>
                  </a:lnTo>
                  <a:cubicBezTo>
                    <a:pt x="3502" y="10198"/>
                    <a:pt x="3491" y="10198"/>
                    <a:pt x="3491" y="10209"/>
                  </a:cubicBezTo>
                  <a:lnTo>
                    <a:pt x="1768" y="11197"/>
                  </a:lnTo>
                  <a:lnTo>
                    <a:pt x="1768" y="7333"/>
                  </a:lnTo>
                  <a:lnTo>
                    <a:pt x="3513" y="6324"/>
                  </a:lnTo>
                  <a:lnTo>
                    <a:pt x="3513" y="6159"/>
                  </a:lnTo>
                  <a:cubicBezTo>
                    <a:pt x="3502" y="6159"/>
                    <a:pt x="3491" y="6159"/>
                    <a:pt x="3491" y="6170"/>
                  </a:cubicBezTo>
                  <a:lnTo>
                    <a:pt x="1768" y="7158"/>
                  </a:lnTo>
                  <a:lnTo>
                    <a:pt x="1768" y="3118"/>
                  </a:lnTo>
                  <a:lnTo>
                    <a:pt x="2415" y="2745"/>
                  </a:lnTo>
                  <a:cubicBezTo>
                    <a:pt x="2459" y="2723"/>
                    <a:pt x="2470" y="2679"/>
                    <a:pt x="2448" y="2646"/>
                  </a:cubicBezTo>
                  <a:cubicBezTo>
                    <a:pt x="2434" y="2617"/>
                    <a:pt x="2409" y="2602"/>
                    <a:pt x="2385" y="2602"/>
                  </a:cubicBezTo>
                  <a:cubicBezTo>
                    <a:pt x="2373" y="2602"/>
                    <a:pt x="2360" y="2606"/>
                    <a:pt x="2349" y="2613"/>
                  </a:cubicBezTo>
                  <a:lnTo>
                    <a:pt x="1768" y="2953"/>
                  </a:lnTo>
                  <a:lnTo>
                    <a:pt x="1768" y="132"/>
                  </a:lnTo>
                  <a:cubicBezTo>
                    <a:pt x="1768" y="55"/>
                    <a:pt x="1713" y="1"/>
                    <a:pt x="16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1"/>
            <p:cNvSpPr/>
            <p:nvPr/>
          </p:nvSpPr>
          <p:spPr>
            <a:xfrm>
              <a:off x="10366584" y="2292735"/>
              <a:ext cx="331979" cy="994750"/>
            </a:xfrm>
            <a:custGeom>
              <a:rect b="b" l="l" r="r" t="t"/>
              <a:pathLst>
                <a:path extrusionOk="0" h="16777" w="5599">
                  <a:moveTo>
                    <a:pt x="2799" y="0"/>
                  </a:moveTo>
                  <a:cubicBezTo>
                    <a:pt x="1998" y="0"/>
                    <a:pt x="1197" y="558"/>
                    <a:pt x="1197" y="1672"/>
                  </a:cubicBezTo>
                  <a:lnTo>
                    <a:pt x="1197" y="3340"/>
                  </a:lnTo>
                  <a:cubicBezTo>
                    <a:pt x="1197" y="3999"/>
                    <a:pt x="714" y="4438"/>
                    <a:pt x="439" y="4723"/>
                  </a:cubicBezTo>
                  <a:cubicBezTo>
                    <a:pt x="165" y="5009"/>
                    <a:pt x="0" y="5415"/>
                    <a:pt x="0" y="6677"/>
                  </a:cubicBezTo>
                  <a:cubicBezTo>
                    <a:pt x="0" y="7962"/>
                    <a:pt x="33" y="13527"/>
                    <a:pt x="33" y="14603"/>
                  </a:cubicBezTo>
                  <a:cubicBezTo>
                    <a:pt x="33" y="16052"/>
                    <a:pt x="1416" y="16776"/>
                    <a:pt x="2799" y="16776"/>
                  </a:cubicBezTo>
                  <a:cubicBezTo>
                    <a:pt x="4183" y="16776"/>
                    <a:pt x="5566" y="16052"/>
                    <a:pt x="5566" y="14603"/>
                  </a:cubicBezTo>
                  <a:cubicBezTo>
                    <a:pt x="5566" y="13527"/>
                    <a:pt x="5599" y="7962"/>
                    <a:pt x="5599" y="6677"/>
                  </a:cubicBezTo>
                  <a:cubicBezTo>
                    <a:pt x="5599" y="5415"/>
                    <a:pt x="5434" y="5009"/>
                    <a:pt x="5160" y="4723"/>
                  </a:cubicBezTo>
                  <a:cubicBezTo>
                    <a:pt x="4885" y="4438"/>
                    <a:pt x="4402" y="3999"/>
                    <a:pt x="4402" y="3340"/>
                  </a:cubicBezTo>
                  <a:lnTo>
                    <a:pt x="4402" y="1672"/>
                  </a:lnTo>
                  <a:cubicBezTo>
                    <a:pt x="4402" y="558"/>
                    <a:pt x="3601" y="0"/>
                    <a:pt x="27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1"/>
            <p:cNvSpPr/>
            <p:nvPr/>
          </p:nvSpPr>
          <p:spPr>
            <a:xfrm>
              <a:off x="10435542" y="2411381"/>
              <a:ext cx="179716" cy="939905"/>
            </a:xfrm>
            <a:custGeom>
              <a:rect b="b" l="l" r="r" t="t"/>
              <a:pathLst>
                <a:path extrusionOk="0" h="15852" w="3031">
                  <a:moveTo>
                    <a:pt x="1647" y="0"/>
                  </a:moveTo>
                  <a:cubicBezTo>
                    <a:pt x="1593" y="0"/>
                    <a:pt x="1549" y="44"/>
                    <a:pt x="1549" y="99"/>
                  </a:cubicBezTo>
                  <a:lnTo>
                    <a:pt x="1549" y="2470"/>
                  </a:lnTo>
                  <a:lnTo>
                    <a:pt x="1055" y="2196"/>
                  </a:lnTo>
                  <a:cubicBezTo>
                    <a:pt x="1047" y="2188"/>
                    <a:pt x="1036" y="2184"/>
                    <a:pt x="1025" y="2184"/>
                  </a:cubicBezTo>
                  <a:cubicBezTo>
                    <a:pt x="1006" y="2184"/>
                    <a:pt x="985" y="2196"/>
                    <a:pt x="978" y="2217"/>
                  </a:cubicBezTo>
                  <a:cubicBezTo>
                    <a:pt x="956" y="2250"/>
                    <a:pt x="967" y="2283"/>
                    <a:pt x="1000" y="2305"/>
                  </a:cubicBezTo>
                  <a:lnTo>
                    <a:pt x="1549" y="2613"/>
                  </a:lnTo>
                  <a:lnTo>
                    <a:pt x="1549" y="6005"/>
                  </a:lnTo>
                  <a:lnTo>
                    <a:pt x="100" y="5170"/>
                  </a:lnTo>
                  <a:cubicBezTo>
                    <a:pt x="91" y="5167"/>
                    <a:pt x="82" y="5166"/>
                    <a:pt x="73" y="5166"/>
                  </a:cubicBezTo>
                  <a:cubicBezTo>
                    <a:pt x="50" y="5166"/>
                    <a:pt x="28" y="5176"/>
                    <a:pt x="12" y="5192"/>
                  </a:cubicBezTo>
                  <a:cubicBezTo>
                    <a:pt x="1" y="5225"/>
                    <a:pt x="12" y="5269"/>
                    <a:pt x="34" y="5280"/>
                  </a:cubicBezTo>
                  <a:lnTo>
                    <a:pt x="1549" y="6147"/>
                  </a:lnTo>
                  <a:lnTo>
                    <a:pt x="1549" y="9408"/>
                  </a:lnTo>
                  <a:lnTo>
                    <a:pt x="100" y="8573"/>
                  </a:lnTo>
                  <a:cubicBezTo>
                    <a:pt x="88" y="8566"/>
                    <a:pt x="76" y="8562"/>
                    <a:pt x="65" y="8562"/>
                  </a:cubicBezTo>
                  <a:cubicBezTo>
                    <a:pt x="45" y="8562"/>
                    <a:pt x="26" y="8574"/>
                    <a:pt x="12" y="8595"/>
                  </a:cubicBezTo>
                  <a:cubicBezTo>
                    <a:pt x="1" y="8617"/>
                    <a:pt x="12" y="8661"/>
                    <a:pt x="34" y="8672"/>
                  </a:cubicBezTo>
                  <a:lnTo>
                    <a:pt x="1549" y="9550"/>
                  </a:lnTo>
                  <a:lnTo>
                    <a:pt x="1549" y="15752"/>
                  </a:lnTo>
                  <a:cubicBezTo>
                    <a:pt x="1549" y="15807"/>
                    <a:pt x="1593" y="15851"/>
                    <a:pt x="1647" y="15851"/>
                  </a:cubicBezTo>
                  <a:cubicBezTo>
                    <a:pt x="1702" y="15851"/>
                    <a:pt x="1757" y="15807"/>
                    <a:pt x="1757" y="15752"/>
                  </a:cubicBezTo>
                  <a:lnTo>
                    <a:pt x="1757" y="10418"/>
                  </a:lnTo>
                  <a:lnTo>
                    <a:pt x="2987" y="9704"/>
                  </a:lnTo>
                  <a:cubicBezTo>
                    <a:pt x="3020" y="9682"/>
                    <a:pt x="3031" y="9649"/>
                    <a:pt x="3020" y="9616"/>
                  </a:cubicBezTo>
                  <a:cubicBezTo>
                    <a:pt x="3005" y="9595"/>
                    <a:pt x="2987" y="9583"/>
                    <a:pt x="2966" y="9583"/>
                  </a:cubicBezTo>
                  <a:cubicBezTo>
                    <a:pt x="2955" y="9583"/>
                    <a:pt x="2943" y="9586"/>
                    <a:pt x="2932" y="9594"/>
                  </a:cubicBezTo>
                  <a:lnTo>
                    <a:pt x="1757" y="10275"/>
                  </a:lnTo>
                  <a:lnTo>
                    <a:pt x="1757" y="7552"/>
                  </a:lnTo>
                  <a:lnTo>
                    <a:pt x="2987" y="6839"/>
                  </a:lnTo>
                  <a:cubicBezTo>
                    <a:pt x="3020" y="6817"/>
                    <a:pt x="3031" y="6784"/>
                    <a:pt x="3020" y="6751"/>
                  </a:cubicBezTo>
                  <a:cubicBezTo>
                    <a:pt x="3005" y="6730"/>
                    <a:pt x="2987" y="6718"/>
                    <a:pt x="2966" y="6718"/>
                  </a:cubicBezTo>
                  <a:cubicBezTo>
                    <a:pt x="2955" y="6718"/>
                    <a:pt x="2943" y="6721"/>
                    <a:pt x="2932" y="6729"/>
                  </a:cubicBezTo>
                  <a:lnTo>
                    <a:pt x="1757" y="7410"/>
                  </a:lnTo>
                  <a:lnTo>
                    <a:pt x="1757" y="4687"/>
                  </a:lnTo>
                  <a:lnTo>
                    <a:pt x="2987" y="3974"/>
                  </a:lnTo>
                  <a:cubicBezTo>
                    <a:pt x="3020" y="3963"/>
                    <a:pt x="3031" y="3919"/>
                    <a:pt x="3020" y="3886"/>
                  </a:cubicBezTo>
                  <a:cubicBezTo>
                    <a:pt x="3004" y="3870"/>
                    <a:pt x="2982" y="3860"/>
                    <a:pt x="2958" y="3860"/>
                  </a:cubicBezTo>
                  <a:cubicBezTo>
                    <a:pt x="2949" y="3860"/>
                    <a:pt x="2941" y="3861"/>
                    <a:pt x="2932" y="3864"/>
                  </a:cubicBezTo>
                  <a:lnTo>
                    <a:pt x="1757" y="4545"/>
                  </a:lnTo>
                  <a:lnTo>
                    <a:pt x="1757" y="1833"/>
                  </a:lnTo>
                  <a:lnTo>
                    <a:pt x="2559" y="1361"/>
                  </a:lnTo>
                  <a:cubicBezTo>
                    <a:pt x="2591" y="1350"/>
                    <a:pt x="2602" y="1306"/>
                    <a:pt x="2580" y="1273"/>
                  </a:cubicBezTo>
                  <a:cubicBezTo>
                    <a:pt x="2572" y="1257"/>
                    <a:pt x="2547" y="1247"/>
                    <a:pt x="2521" y="1247"/>
                  </a:cubicBezTo>
                  <a:cubicBezTo>
                    <a:pt x="2511" y="1247"/>
                    <a:pt x="2501" y="1249"/>
                    <a:pt x="2493" y="1251"/>
                  </a:cubicBezTo>
                  <a:lnTo>
                    <a:pt x="1757" y="1691"/>
                  </a:lnTo>
                  <a:lnTo>
                    <a:pt x="1757" y="99"/>
                  </a:lnTo>
                  <a:cubicBezTo>
                    <a:pt x="1757" y="44"/>
                    <a:pt x="1702" y="0"/>
                    <a:pt x="16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1"/>
            <p:cNvSpPr/>
            <p:nvPr/>
          </p:nvSpPr>
          <p:spPr>
            <a:xfrm>
              <a:off x="10104685" y="3014038"/>
              <a:ext cx="526814" cy="606681"/>
            </a:xfrm>
            <a:custGeom>
              <a:rect b="b" l="l" r="r" t="t"/>
              <a:pathLst>
                <a:path extrusionOk="0" h="10232" w="8885">
                  <a:moveTo>
                    <a:pt x="1945" y="1"/>
                  </a:moveTo>
                  <a:cubicBezTo>
                    <a:pt x="530" y="1"/>
                    <a:pt x="1" y="1805"/>
                    <a:pt x="1651" y="4030"/>
                  </a:cubicBezTo>
                  <a:cubicBezTo>
                    <a:pt x="2343" y="4963"/>
                    <a:pt x="4242" y="6906"/>
                    <a:pt x="6053" y="8937"/>
                  </a:cubicBezTo>
                  <a:lnTo>
                    <a:pt x="8193" y="10232"/>
                  </a:lnTo>
                  <a:lnTo>
                    <a:pt x="8885" y="8904"/>
                  </a:lnTo>
                  <a:cubicBezTo>
                    <a:pt x="7721" y="6039"/>
                    <a:pt x="6031" y="3020"/>
                    <a:pt x="4395" y="1340"/>
                  </a:cubicBezTo>
                  <a:cubicBezTo>
                    <a:pt x="3472" y="400"/>
                    <a:pt x="2611" y="1"/>
                    <a:pt x="19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1"/>
            <p:cNvSpPr/>
            <p:nvPr/>
          </p:nvSpPr>
          <p:spPr>
            <a:xfrm>
              <a:off x="10208389" y="3083174"/>
              <a:ext cx="384097" cy="537546"/>
            </a:xfrm>
            <a:custGeom>
              <a:rect b="b" l="l" r="r" t="t"/>
              <a:pathLst>
                <a:path extrusionOk="0" h="9066" w="6478">
                  <a:moveTo>
                    <a:pt x="95" y="1"/>
                  </a:moveTo>
                  <a:cubicBezTo>
                    <a:pt x="70" y="1"/>
                    <a:pt x="46" y="12"/>
                    <a:pt x="34" y="32"/>
                  </a:cubicBezTo>
                  <a:cubicBezTo>
                    <a:pt x="1" y="64"/>
                    <a:pt x="1" y="108"/>
                    <a:pt x="34" y="141"/>
                  </a:cubicBezTo>
                  <a:cubicBezTo>
                    <a:pt x="56" y="163"/>
                    <a:pt x="4392" y="4379"/>
                    <a:pt x="6313" y="8978"/>
                  </a:cubicBezTo>
                  <a:lnTo>
                    <a:pt x="6444" y="9066"/>
                  </a:lnTo>
                  <a:lnTo>
                    <a:pt x="6477" y="9000"/>
                  </a:lnTo>
                  <a:cubicBezTo>
                    <a:pt x="4567" y="4324"/>
                    <a:pt x="154" y="43"/>
                    <a:pt x="143" y="21"/>
                  </a:cubicBezTo>
                  <a:cubicBezTo>
                    <a:pt x="130" y="7"/>
                    <a:pt x="112" y="1"/>
                    <a:pt x="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1"/>
            <p:cNvSpPr/>
            <p:nvPr/>
          </p:nvSpPr>
          <p:spPr>
            <a:xfrm>
              <a:off x="10850180" y="2889107"/>
              <a:ext cx="67119" cy="442619"/>
            </a:xfrm>
            <a:custGeom>
              <a:rect b="b" l="l" r="r" t="t"/>
              <a:pathLst>
                <a:path extrusionOk="0" h="7465" w="1132">
                  <a:moveTo>
                    <a:pt x="1131" y="0"/>
                  </a:moveTo>
                  <a:cubicBezTo>
                    <a:pt x="538" y="791"/>
                    <a:pt x="0" y="1878"/>
                    <a:pt x="55" y="3184"/>
                  </a:cubicBezTo>
                  <a:cubicBezTo>
                    <a:pt x="121" y="4743"/>
                    <a:pt x="637" y="6268"/>
                    <a:pt x="1131" y="7465"/>
                  </a:cubicBezTo>
                  <a:lnTo>
                    <a:pt x="11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1"/>
            <p:cNvSpPr/>
            <p:nvPr/>
          </p:nvSpPr>
          <p:spPr>
            <a:xfrm>
              <a:off x="10092767" y="3325802"/>
              <a:ext cx="417063" cy="307965"/>
            </a:xfrm>
            <a:custGeom>
              <a:rect b="b" l="l" r="r" t="t"/>
              <a:pathLst>
                <a:path extrusionOk="0" h="5194" w="7034">
                  <a:moveTo>
                    <a:pt x="445" y="1"/>
                  </a:moveTo>
                  <a:cubicBezTo>
                    <a:pt x="57" y="1"/>
                    <a:pt x="1" y="341"/>
                    <a:pt x="447" y="1143"/>
                  </a:cubicBezTo>
                  <a:cubicBezTo>
                    <a:pt x="1534" y="3108"/>
                    <a:pt x="2983" y="4403"/>
                    <a:pt x="4102" y="5193"/>
                  </a:cubicBezTo>
                  <a:lnTo>
                    <a:pt x="4991" y="5193"/>
                  </a:lnTo>
                  <a:lnTo>
                    <a:pt x="7033" y="4590"/>
                  </a:lnTo>
                  <a:cubicBezTo>
                    <a:pt x="4567" y="2202"/>
                    <a:pt x="1433" y="1"/>
                    <a:pt x="4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1"/>
            <p:cNvSpPr/>
            <p:nvPr/>
          </p:nvSpPr>
          <p:spPr>
            <a:xfrm>
              <a:off x="10427063" y="3108315"/>
              <a:ext cx="482404" cy="525450"/>
            </a:xfrm>
            <a:custGeom>
              <a:rect b="b" l="l" r="r" t="t"/>
              <a:pathLst>
                <a:path extrusionOk="0" h="8862" w="8136">
                  <a:moveTo>
                    <a:pt x="431" y="0"/>
                  </a:moveTo>
                  <a:cubicBezTo>
                    <a:pt x="137" y="0"/>
                    <a:pt x="1" y="63"/>
                    <a:pt x="89" y="145"/>
                  </a:cubicBezTo>
                  <a:cubicBezTo>
                    <a:pt x="627" y="639"/>
                    <a:pt x="682" y="1583"/>
                    <a:pt x="868" y="4613"/>
                  </a:cubicBezTo>
                  <a:cubicBezTo>
                    <a:pt x="967" y="6249"/>
                    <a:pt x="1692" y="7786"/>
                    <a:pt x="2328" y="8861"/>
                  </a:cubicBezTo>
                  <a:lnTo>
                    <a:pt x="8135" y="8861"/>
                  </a:lnTo>
                  <a:cubicBezTo>
                    <a:pt x="6749" y="1411"/>
                    <a:pt x="1823" y="0"/>
                    <a:pt x="4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1"/>
            <p:cNvSpPr/>
            <p:nvPr/>
          </p:nvSpPr>
          <p:spPr>
            <a:xfrm>
              <a:off x="10459615" y="3108433"/>
              <a:ext cx="335951" cy="525332"/>
            </a:xfrm>
            <a:custGeom>
              <a:rect b="b" l="l" r="r" t="t"/>
              <a:pathLst>
                <a:path extrusionOk="0" h="8860" w="5666">
                  <a:moveTo>
                    <a:pt x="1" y="1"/>
                  </a:moveTo>
                  <a:cubicBezTo>
                    <a:pt x="2372" y="2218"/>
                    <a:pt x="4194" y="5742"/>
                    <a:pt x="5446" y="8859"/>
                  </a:cubicBezTo>
                  <a:lnTo>
                    <a:pt x="5665" y="8859"/>
                  </a:lnTo>
                  <a:cubicBezTo>
                    <a:pt x="4436" y="5786"/>
                    <a:pt x="2657" y="2306"/>
                    <a:pt x="341" y="34"/>
                  </a:cubicBezTo>
                  <a:cubicBezTo>
                    <a:pt x="210" y="23"/>
                    <a:pt x="100" y="12"/>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1"/>
            <p:cNvSpPr/>
            <p:nvPr/>
          </p:nvSpPr>
          <p:spPr>
            <a:xfrm>
              <a:off x="10504856" y="2729015"/>
              <a:ext cx="412439" cy="904744"/>
            </a:xfrm>
            <a:custGeom>
              <a:rect b="b" l="l" r="r" t="t"/>
              <a:pathLst>
                <a:path extrusionOk="0" h="15259" w="6956">
                  <a:moveTo>
                    <a:pt x="2304" y="1"/>
                  </a:moveTo>
                  <a:cubicBezTo>
                    <a:pt x="975" y="1"/>
                    <a:pt x="0" y="1755"/>
                    <a:pt x="731" y="4852"/>
                  </a:cubicBezTo>
                  <a:cubicBezTo>
                    <a:pt x="1455" y="7948"/>
                    <a:pt x="3596" y="11976"/>
                    <a:pt x="5901" y="15258"/>
                  </a:cubicBezTo>
                  <a:lnTo>
                    <a:pt x="6955" y="15258"/>
                  </a:lnTo>
                  <a:lnTo>
                    <a:pt x="6955" y="8837"/>
                  </a:lnTo>
                  <a:cubicBezTo>
                    <a:pt x="6296" y="6400"/>
                    <a:pt x="5748" y="4248"/>
                    <a:pt x="5352" y="3205"/>
                  </a:cubicBezTo>
                  <a:cubicBezTo>
                    <a:pt x="4524" y="1009"/>
                    <a:pt x="3312" y="1"/>
                    <a:pt x="23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1"/>
            <p:cNvSpPr/>
            <p:nvPr/>
          </p:nvSpPr>
          <p:spPr>
            <a:xfrm>
              <a:off x="10633404" y="2819971"/>
              <a:ext cx="283892" cy="748686"/>
            </a:xfrm>
            <a:custGeom>
              <a:rect b="b" l="l" r="r" t="t"/>
              <a:pathLst>
                <a:path extrusionOk="0" h="12627" w="4788">
                  <a:moveTo>
                    <a:pt x="110" y="1"/>
                  </a:moveTo>
                  <a:cubicBezTo>
                    <a:pt x="103" y="1"/>
                    <a:pt x="96" y="1"/>
                    <a:pt x="89" y="3"/>
                  </a:cubicBezTo>
                  <a:cubicBezTo>
                    <a:pt x="34" y="14"/>
                    <a:pt x="1" y="69"/>
                    <a:pt x="12" y="135"/>
                  </a:cubicBezTo>
                  <a:cubicBezTo>
                    <a:pt x="12" y="156"/>
                    <a:pt x="1527" y="7303"/>
                    <a:pt x="4787" y="12627"/>
                  </a:cubicBezTo>
                  <a:lnTo>
                    <a:pt x="4787" y="12231"/>
                  </a:lnTo>
                  <a:cubicBezTo>
                    <a:pt x="1658" y="6984"/>
                    <a:pt x="209" y="113"/>
                    <a:pt x="209" y="80"/>
                  </a:cubicBezTo>
                  <a:cubicBezTo>
                    <a:pt x="200" y="32"/>
                    <a:pt x="157" y="1"/>
                    <a:pt x="1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1"/>
            <p:cNvSpPr/>
            <p:nvPr/>
          </p:nvSpPr>
          <p:spPr>
            <a:xfrm>
              <a:off x="10290392" y="3330249"/>
              <a:ext cx="381488" cy="303518"/>
            </a:xfrm>
            <a:custGeom>
              <a:rect b="b" l="l" r="r" t="t"/>
              <a:pathLst>
                <a:path extrusionOk="0" h="5119" w="6434">
                  <a:moveTo>
                    <a:pt x="1920" y="0"/>
                  </a:moveTo>
                  <a:cubicBezTo>
                    <a:pt x="1450" y="0"/>
                    <a:pt x="1077" y="135"/>
                    <a:pt x="901" y="354"/>
                  </a:cubicBezTo>
                  <a:cubicBezTo>
                    <a:pt x="517" y="837"/>
                    <a:pt x="1" y="2802"/>
                    <a:pt x="780" y="5118"/>
                  </a:cubicBezTo>
                  <a:lnTo>
                    <a:pt x="6434" y="5118"/>
                  </a:lnTo>
                  <a:cubicBezTo>
                    <a:pt x="6192" y="4218"/>
                    <a:pt x="5797" y="3132"/>
                    <a:pt x="5193" y="2122"/>
                  </a:cubicBezTo>
                  <a:cubicBezTo>
                    <a:pt x="4256" y="565"/>
                    <a:pt x="2883" y="0"/>
                    <a:pt x="19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1"/>
            <p:cNvSpPr/>
            <p:nvPr/>
          </p:nvSpPr>
          <p:spPr>
            <a:xfrm>
              <a:off x="10348974" y="3362149"/>
              <a:ext cx="242862" cy="271619"/>
            </a:xfrm>
            <a:custGeom>
              <a:rect b="b" l="l" r="r" t="t"/>
              <a:pathLst>
                <a:path extrusionOk="0" h="4581" w="4096">
                  <a:moveTo>
                    <a:pt x="2081" y="0"/>
                  </a:moveTo>
                  <a:cubicBezTo>
                    <a:pt x="2076" y="0"/>
                    <a:pt x="2070" y="1"/>
                    <a:pt x="2065" y="3"/>
                  </a:cubicBezTo>
                  <a:cubicBezTo>
                    <a:pt x="2032" y="25"/>
                    <a:pt x="2021" y="69"/>
                    <a:pt x="2032" y="113"/>
                  </a:cubicBezTo>
                  <a:cubicBezTo>
                    <a:pt x="2032" y="113"/>
                    <a:pt x="2196" y="859"/>
                    <a:pt x="2229" y="1968"/>
                  </a:cubicBezTo>
                  <a:cubicBezTo>
                    <a:pt x="1636" y="1287"/>
                    <a:pt x="956" y="629"/>
                    <a:pt x="187" y="47"/>
                  </a:cubicBezTo>
                  <a:cubicBezTo>
                    <a:pt x="171" y="34"/>
                    <a:pt x="153" y="27"/>
                    <a:pt x="134" y="27"/>
                  </a:cubicBezTo>
                  <a:cubicBezTo>
                    <a:pt x="92" y="27"/>
                    <a:pt x="49" y="62"/>
                    <a:pt x="34" y="124"/>
                  </a:cubicBezTo>
                  <a:cubicBezTo>
                    <a:pt x="1" y="200"/>
                    <a:pt x="23" y="310"/>
                    <a:pt x="78" y="354"/>
                  </a:cubicBezTo>
                  <a:cubicBezTo>
                    <a:pt x="451" y="640"/>
                    <a:pt x="813" y="936"/>
                    <a:pt x="1142" y="1254"/>
                  </a:cubicBezTo>
                  <a:cubicBezTo>
                    <a:pt x="901" y="1287"/>
                    <a:pt x="550" y="1364"/>
                    <a:pt x="220" y="1562"/>
                  </a:cubicBezTo>
                  <a:cubicBezTo>
                    <a:pt x="187" y="1584"/>
                    <a:pt x="176" y="1628"/>
                    <a:pt x="187" y="1671"/>
                  </a:cubicBezTo>
                  <a:cubicBezTo>
                    <a:pt x="197" y="1708"/>
                    <a:pt x="221" y="1729"/>
                    <a:pt x="247" y="1729"/>
                  </a:cubicBezTo>
                  <a:cubicBezTo>
                    <a:pt x="253" y="1729"/>
                    <a:pt x="259" y="1728"/>
                    <a:pt x="264" y="1726"/>
                  </a:cubicBezTo>
                  <a:cubicBezTo>
                    <a:pt x="659" y="1485"/>
                    <a:pt x="1099" y="1419"/>
                    <a:pt x="1296" y="1397"/>
                  </a:cubicBezTo>
                  <a:cubicBezTo>
                    <a:pt x="1812" y="1902"/>
                    <a:pt x="2273" y="2429"/>
                    <a:pt x="2690" y="2967"/>
                  </a:cubicBezTo>
                  <a:cubicBezTo>
                    <a:pt x="2284" y="3077"/>
                    <a:pt x="1296" y="3406"/>
                    <a:pt x="396" y="4064"/>
                  </a:cubicBezTo>
                  <a:cubicBezTo>
                    <a:pt x="374" y="4086"/>
                    <a:pt x="363" y="4130"/>
                    <a:pt x="374" y="4174"/>
                  </a:cubicBezTo>
                  <a:cubicBezTo>
                    <a:pt x="382" y="4206"/>
                    <a:pt x="402" y="4227"/>
                    <a:pt x="425" y="4227"/>
                  </a:cubicBezTo>
                  <a:cubicBezTo>
                    <a:pt x="433" y="4227"/>
                    <a:pt x="442" y="4224"/>
                    <a:pt x="451" y="4218"/>
                  </a:cubicBezTo>
                  <a:cubicBezTo>
                    <a:pt x="1406" y="3505"/>
                    <a:pt x="2471" y="3197"/>
                    <a:pt x="2800" y="3109"/>
                  </a:cubicBezTo>
                  <a:cubicBezTo>
                    <a:pt x="3162" y="3603"/>
                    <a:pt x="3492" y="4097"/>
                    <a:pt x="3788" y="4580"/>
                  </a:cubicBezTo>
                  <a:lnTo>
                    <a:pt x="4095" y="4580"/>
                  </a:lnTo>
                  <a:cubicBezTo>
                    <a:pt x="4008" y="4449"/>
                    <a:pt x="3931" y="4306"/>
                    <a:pt x="3843" y="4163"/>
                  </a:cubicBezTo>
                  <a:cubicBezTo>
                    <a:pt x="3865" y="3746"/>
                    <a:pt x="3920" y="2561"/>
                    <a:pt x="3821" y="1913"/>
                  </a:cubicBezTo>
                  <a:cubicBezTo>
                    <a:pt x="3821" y="1875"/>
                    <a:pt x="3796" y="1845"/>
                    <a:pt x="3768" y="1845"/>
                  </a:cubicBezTo>
                  <a:cubicBezTo>
                    <a:pt x="3764" y="1845"/>
                    <a:pt x="3759" y="1846"/>
                    <a:pt x="3755" y="1847"/>
                  </a:cubicBezTo>
                  <a:cubicBezTo>
                    <a:pt x="3722" y="1858"/>
                    <a:pt x="3711" y="1902"/>
                    <a:pt x="3711" y="1946"/>
                  </a:cubicBezTo>
                  <a:cubicBezTo>
                    <a:pt x="3788" y="2506"/>
                    <a:pt x="3755" y="3494"/>
                    <a:pt x="3733" y="3999"/>
                  </a:cubicBezTo>
                  <a:cubicBezTo>
                    <a:pt x="3338" y="3373"/>
                    <a:pt x="2877" y="2725"/>
                    <a:pt x="2350" y="2111"/>
                  </a:cubicBezTo>
                  <a:cubicBezTo>
                    <a:pt x="2328" y="892"/>
                    <a:pt x="2141" y="69"/>
                    <a:pt x="2141" y="58"/>
                  </a:cubicBezTo>
                  <a:cubicBezTo>
                    <a:pt x="2132" y="21"/>
                    <a:pt x="2108" y="0"/>
                    <a:pt x="20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9" name="Shape 68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2">
    <p:bg>
      <p:bgPr>
        <a:solidFill>
          <a:schemeClr val="lt1"/>
        </a:solidFill>
      </p:bgPr>
    </p:bg>
    <p:spTree>
      <p:nvGrpSpPr>
        <p:cNvPr id="690" name="Shape 690"/>
        <p:cNvGrpSpPr/>
        <p:nvPr/>
      </p:nvGrpSpPr>
      <p:grpSpPr>
        <a:xfrm>
          <a:off x="0" y="0"/>
          <a:ext cx="0" cy="0"/>
          <a:chOff x="0" y="0"/>
          <a:chExt cx="0" cy="0"/>
        </a:xfrm>
      </p:grpSpPr>
      <p:sp>
        <p:nvSpPr>
          <p:cNvPr id="691" name="Google Shape;691;p13"/>
          <p:cNvSpPr/>
          <p:nvPr/>
        </p:nvSpPr>
        <p:spPr>
          <a:xfrm>
            <a:off x="1863273"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3"/>
          <p:cNvSpPr/>
          <p:nvPr/>
        </p:nvSpPr>
        <p:spPr>
          <a:xfrm>
            <a:off x="5584364" y="-709420"/>
            <a:ext cx="3423976" cy="2759852"/>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3"/>
          <p:cNvSpPr/>
          <p:nvPr/>
        </p:nvSpPr>
        <p:spPr>
          <a:xfrm>
            <a:off x="-458891" y="-151628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3"/>
          <p:cNvSpPr/>
          <p:nvPr/>
        </p:nvSpPr>
        <p:spPr>
          <a:xfrm>
            <a:off x="51268" y="2569302"/>
            <a:ext cx="3828242" cy="2672746"/>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3"/>
          <p:cNvSpPr/>
          <p:nvPr/>
        </p:nvSpPr>
        <p:spPr>
          <a:xfrm>
            <a:off x="8710389" y="-188893"/>
            <a:ext cx="145351" cy="165763"/>
          </a:xfrm>
          <a:custGeom>
            <a:rect b="b" l="l" r="r" t="t"/>
            <a:pathLst>
              <a:path extrusionOk="0" h="5100" w="4472">
                <a:moveTo>
                  <a:pt x="3851" y="0"/>
                </a:moveTo>
                <a:cubicBezTo>
                  <a:pt x="3750" y="0"/>
                  <a:pt x="3648" y="40"/>
                  <a:pt x="3567" y="135"/>
                </a:cubicBezTo>
                <a:cubicBezTo>
                  <a:pt x="2409" y="1486"/>
                  <a:pt x="1238" y="2858"/>
                  <a:pt x="241" y="4330"/>
                </a:cubicBezTo>
                <a:cubicBezTo>
                  <a:pt x="0" y="4686"/>
                  <a:pt x="355" y="5099"/>
                  <a:pt x="708" y="5099"/>
                </a:cubicBezTo>
                <a:cubicBezTo>
                  <a:pt x="825" y="5099"/>
                  <a:pt x="942" y="5054"/>
                  <a:pt x="1038" y="4945"/>
                </a:cubicBezTo>
                <a:cubicBezTo>
                  <a:pt x="2215" y="3614"/>
                  <a:pt x="3239" y="2128"/>
                  <a:pt x="4256" y="670"/>
                </a:cubicBezTo>
                <a:cubicBezTo>
                  <a:pt x="4472" y="363"/>
                  <a:pt x="4159" y="0"/>
                  <a:pt x="38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3"/>
          <p:cNvSpPr/>
          <p:nvPr/>
        </p:nvSpPr>
        <p:spPr>
          <a:xfrm>
            <a:off x="8837962" y="-117192"/>
            <a:ext cx="94712" cy="136250"/>
          </a:xfrm>
          <a:custGeom>
            <a:rect b="b" l="l" r="r" t="t"/>
            <a:pathLst>
              <a:path extrusionOk="0" h="4192" w="2914">
                <a:moveTo>
                  <a:pt x="2390" y="1"/>
                </a:moveTo>
                <a:cubicBezTo>
                  <a:pt x="2304" y="1"/>
                  <a:pt x="2217" y="28"/>
                  <a:pt x="2144" y="90"/>
                </a:cubicBezTo>
                <a:cubicBezTo>
                  <a:pt x="1120" y="939"/>
                  <a:pt x="358" y="2351"/>
                  <a:pt x="77" y="3636"/>
                </a:cubicBezTo>
                <a:cubicBezTo>
                  <a:pt x="1" y="3979"/>
                  <a:pt x="254" y="4192"/>
                  <a:pt x="513" y="4192"/>
                </a:cubicBezTo>
                <a:cubicBezTo>
                  <a:pt x="688" y="4192"/>
                  <a:pt x="865" y="4095"/>
                  <a:pt x="946" y="3877"/>
                </a:cubicBezTo>
                <a:cubicBezTo>
                  <a:pt x="1167" y="3261"/>
                  <a:pt x="1388" y="2652"/>
                  <a:pt x="1702" y="2077"/>
                </a:cubicBezTo>
                <a:cubicBezTo>
                  <a:pt x="2003" y="1535"/>
                  <a:pt x="2385" y="1053"/>
                  <a:pt x="2726" y="538"/>
                </a:cubicBezTo>
                <a:cubicBezTo>
                  <a:pt x="2913" y="260"/>
                  <a:pt x="2657" y="1"/>
                  <a:pt x="23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3"/>
          <p:cNvSpPr/>
          <p:nvPr/>
        </p:nvSpPr>
        <p:spPr>
          <a:xfrm>
            <a:off x="8629718" y="62644"/>
            <a:ext cx="70595" cy="161310"/>
          </a:xfrm>
          <a:custGeom>
            <a:rect b="b" l="l" r="r" t="t"/>
            <a:pathLst>
              <a:path extrusionOk="0" h="4963" w="2172">
                <a:moveTo>
                  <a:pt x="1750" y="0"/>
                </a:moveTo>
                <a:cubicBezTo>
                  <a:pt x="1676" y="0"/>
                  <a:pt x="1601" y="33"/>
                  <a:pt x="1539" y="110"/>
                </a:cubicBezTo>
                <a:cubicBezTo>
                  <a:pt x="515" y="1361"/>
                  <a:pt x="0" y="3040"/>
                  <a:pt x="301" y="4646"/>
                </a:cubicBezTo>
                <a:cubicBezTo>
                  <a:pt x="343" y="4864"/>
                  <a:pt x="520" y="4963"/>
                  <a:pt x="704" y="4963"/>
                </a:cubicBezTo>
                <a:cubicBezTo>
                  <a:pt x="939" y="4963"/>
                  <a:pt x="1185" y="4803"/>
                  <a:pt x="1178" y="4526"/>
                </a:cubicBezTo>
                <a:cubicBezTo>
                  <a:pt x="1151" y="3054"/>
                  <a:pt x="1352" y="1816"/>
                  <a:pt x="2048" y="505"/>
                </a:cubicBezTo>
                <a:cubicBezTo>
                  <a:pt x="2172" y="271"/>
                  <a:pt x="1964" y="0"/>
                  <a:pt x="17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3"/>
          <p:cNvSpPr/>
          <p:nvPr/>
        </p:nvSpPr>
        <p:spPr>
          <a:xfrm>
            <a:off x="8610347" y="336510"/>
            <a:ext cx="47779" cy="147626"/>
          </a:xfrm>
          <a:custGeom>
            <a:rect b="b" l="l" r="r" t="t"/>
            <a:pathLst>
              <a:path extrusionOk="0" h="4542" w="1470">
                <a:moveTo>
                  <a:pt x="941" y="0"/>
                </a:moveTo>
                <a:cubicBezTo>
                  <a:pt x="854" y="0"/>
                  <a:pt x="771" y="42"/>
                  <a:pt x="723" y="141"/>
                </a:cubicBezTo>
                <a:cubicBezTo>
                  <a:pt x="74" y="1459"/>
                  <a:pt x="1" y="2991"/>
                  <a:pt x="610" y="4336"/>
                </a:cubicBezTo>
                <a:cubicBezTo>
                  <a:pt x="675" y="4480"/>
                  <a:pt x="800" y="4541"/>
                  <a:pt x="931" y="4541"/>
                </a:cubicBezTo>
                <a:cubicBezTo>
                  <a:pt x="1189" y="4541"/>
                  <a:pt x="1470" y="4307"/>
                  <a:pt x="1372" y="4015"/>
                </a:cubicBezTo>
                <a:cubicBezTo>
                  <a:pt x="958" y="2770"/>
                  <a:pt x="864" y="1626"/>
                  <a:pt x="1239" y="362"/>
                </a:cubicBezTo>
                <a:cubicBezTo>
                  <a:pt x="1296" y="162"/>
                  <a:pt x="1112" y="0"/>
                  <a:pt x="9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3"/>
          <p:cNvSpPr/>
          <p:nvPr/>
        </p:nvSpPr>
        <p:spPr>
          <a:xfrm>
            <a:off x="8665146" y="564125"/>
            <a:ext cx="63152" cy="146489"/>
          </a:xfrm>
          <a:custGeom>
            <a:rect b="b" l="l" r="r" t="t"/>
            <a:pathLst>
              <a:path extrusionOk="0" h="4507" w="1943">
                <a:moveTo>
                  <a:pt x="288" y="1"/>
                </a:moveTo>
                <a:cubicBezTo>
                  <a:pt x="161" y="1"/>
                  <a:pt x="38" y="84"/>
                  <a:pt x="34" y="257"/>
                </a:cubicBezTo>
                <a:cubicBezTo>
                  <a:pt x="1" y="1688"/>
                  <a:pt x="275" y="3073"/>
                  <a:pt x="1025" y="4298"/>
                </a:cubicBezTo>
                <a:cubicBezTo>
                  <a:pt x="1114" y="4445"/>
                  <a:pt x="1243" y="4506"/>
                  <a:pt x="1372" y="4506"/>
                </a:cubicBezTo>
                <a:cubicBezTo>
                  <a:pt x="1659" y="4506"/>
                  <a:pt x="1943" y="4202"/>
                  <a:pt x="1767" y="3870"/>
                </a:cubicBezTo>
                <a:cubicBezTo>
                  <a:pt x="1158" y="2732"/>
                  <a:pt x="697" y="1548"/>
                  <a:pt x="570" y="257"/>
                </a:cubicBezTo>
                <a:cubicBezTo>
                  <a:pt x="553" y="88"/>
                  <a:pt x="418" y="1"/>
                  <a:pt x="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3"/>
          <p:cNvSpPr/>
          <p:nvPr/>
        </p:nvSpPr>
        <p:spPr>
          <a:xfrm>
            <a:off x="8749912" y="767461"/>
            <a:ext cx="124192" cy="146359"/>
          </a:xfrm>
          <a:custGeom>
            <a:rect b="b" l="l" r="r" t="t"/>
            <a:pathLst>
              <a:path extrusionOk="0" h="4503" w="3821">
                <a:moveTo>
                  <a:pt x="280" y="0"/>
                </a:moveTo>
                <a:cubicBezTo>
                  <a:pt x="142" y="0"/>
                  <a:pt x="1" y="163"/>
                  <a:pt x="96" y="303"/>
                </a:cubicBezTo>
                <a:cubicBezTo>
                  <a:pt x="1006" y="1675"/>
                  <a:pt x="1936" y="3026"/>
                  <a:pt x="2939" y="4338"/>
                </a:cubicBezTo>
                <a:cubicBezTo>
                  <a:pt x="3026" y="4454"/>
                  <a:pt x="3147" y="4503"/>
                  <a:pt x="3265" y="4503"/>
                </a:cubicBezTo>
                <a:cubicBezTo>
                  <a:pt x="3548" y="4503"/>
                  <a:pt x="3821" y="4228"/>
                  <a:pt x="3608" y="3950"/>
                </a:cubicBezTo>
                <a:cubicBezTo>
                  <a:pt x="2585" y="2612"/>
                  <a:pt x="1508" y="1327"/>
                  <a:pt x="410" y="62"/>
                </a:cubicBezTo>
                <a:cubicBezTo>
                  <a:pt x="373" y="19"/>
                  <a:pt x="327" y="0"/>
                  <a:pt x="2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3"/>
          <p:cNvSpPr/>
          <p:nvPr/>
        </p:nvSpPr>
        <p:spPr>
          <a:xfrm>
            <a:off x="8923021" y="950027"/>
            <a:ext cx="167843" cy="143694"/>
          </a:xfrm>
          <a:custGeom>
            <a:rect b="b" l="l" r="r" t="t"/>
            <a:pathLst>
              <a:path extrusionOk="0" h="4421" w="5164">
                <a:moveTo>
                  <a:pt x="411" y="1"/>
                </a:moveTo>
                <a:cubicBezTo>
                  <a:pt x="191" y="1"/>
                  <a:pt x="1" y="267"/>
                  <a:pt x="209" y="460"/>
                </a:cubicBezTo>
                <a:cubicBezTo>
                  <a:pt x="1574" y="1752"/>
                  <a:pt x="2872" y="3170"/>
                  <a:pt x="4358" y="4327"/>
                </a:cubicBezTo>
                <a:cubicBezTo>
                  <a:pt x="4440" y="4392"/>
                  <a:pt x="4530" y="4420"/>
                  <a:pt x="4615" y="4420"/>
                </a:cubicBezTo>
                <a:cubicBezTo>
                  <a:pt x="4915" y="4420"/>
                  <a:pt x="5164" y="4074"/>
                  <a:pt x="4893" y="3792"/>
                </a:cubicBezTo>
                <a:cubicBezTo>
                  <a:pt x="3581" y="2441"/>
                  <a:pt x="2029" y="1290"/>
                  <a:pt x="597" y="72"/>
                </a:cubicBezTo>
                <a:cubicBezTo>
                  <a:pt x="539" y="22"/>
                  <a:pt x="474" y="1"/>
                  <a:pt x="4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3"/>
          <p:cNvSpPr/>
          <p:nvPr/>
        </p:nvSpPr>
        <p:spPr>
          <a:xfrm>
            <a:off x="9144785" y="1129799"/>
            <a:ext cx="119219" cy="127280"/>
          </a:xfrm>
          <a:custGeom>
            <a:rect b="b" l="l" r="r" t="t"/>
            <a:pathLst>
              <a:path extrusionOk="0" h="3916" w="3668">
                <a:moveTo>
                  <a:pt x="313" y="0"/>
                </a:moveTo>
                <a:cubicBezTo>
                  <a:pt x="146" y="0"/>
                  <a:pt x="0" y="207"/>
                  <a:pt x="157" y="349"/>
                </a:cubicBezTo>
                <a:cubicBezTo>
                  <a:pt x="746" y="884"/>
                  <a:pt x="1281" y="1453"/>
                  <a:pt x="1743" y="2108"/>
                </a:cubicBezTo>
                <a:cubicBezTo>
                  <a:pt x="2138" y="2670"/>
                  <a:pt x="2499" y="3279"/>
                  <a:pt x="2954" y="3794"/>
                </a:cubicBezTo>
                <a:cubicBezTo>
                  <a:pt x="3032" y="3879"/>
                  <a:pt x="3120" y="3915"/>
                  <a:pt x="3204" y="3915"/>
                </a:cubicBezTo>
                <a:cubicBezTo>
                  <a:pt x="3450" y="3915"/>
                  <a:pt x="3667" y="3609"/>
                  <a:pt x="3543" y="3339"/>
                </a:cubicBezTo>
                <a:cubicBezTo>
                  <a:pt x="2927" y="2015"/>
                  <a:pt x="1549" y="971"/>
                  <a:pt x="452" y="54"/>
                </a:cubicBezTo>
                <a:cubicBezTo>
                  <a:pt x="408" y="16"/>
                  <a:pt x="360" y="0"/>
                  <a:pt x="3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3"/>
          <p:cNvSpPr/>
          <p:nvPr/>
        </p:nvSpPr>
        <p:spPr>
          <a:xfrm>
            <a:off x="8763336" y="108895"/>
            <a:ext cx="79436" cy="146489"/>
          </a:xfrm>
          <a:custGeom>
            <a:rect b="b" l="l" r="r" t="t"/>
            <a:pathLst>
              <a:path extrusionOk="0" h="4507" w="2444">
                <a:moveTo>
                  <a:pt x="2102" y="0"/>
                </a:moveTo>
                <a:cubicBezTo>
                  <a:pt x="2022" y="0"/>
                  <a:pt x="1940" y="36"/>
                  <a:pt x="1877" y="119"/>
                </a:cubicBezTo>
                <a:cubicBezTo>
                  <a:pt x="1021" y="1276"/>
                  <a:pt x="365" y="2641"/>
                  <a:pt x="64" y="4046"/>
                </a:cubicBezTo>
                <a:cubicBezTo>
                  <a:pt x="0" y="4327"/>
                  <a:pt x="219" y="4506"/>
                  <a:pt x="435" y="4506"/>
                </a:cubicBezTo>
                <a:cubicBezTo>
                  <a:pt x="580" y="4506"/>
                  <a:pt x="724" y="4425"/>
                  <a:pt x="780" y="4240"/>
                </a:cubicBezTo>
                <a:cubicBezTo>
                  <a:pt x="1202" y="2902"/>
                  <a:pt x="1683" y="1638"/>
                  <a:pt x="2332" y="393"/>
                </a:cubicBezTo>
                <a:cubicBezTo>
                  <a:pt x="2443" y="176"/>
                  <a:pt x="2280" y="0"/>
                  <a:pt x="21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3"/>
          <p:cNvSpPr/>
          <p:nvPr/>
        </p:nvSpPr>
        <p:spPr>
          <a:xfrm>
            <a:off x="8732556" y="336315"/>
            <a:ext cx="53792" cy="170053"/>
          </a:xfrm>
          <a:custGeom>
            <a:rect b="b" l="l" r="r" t="t"/>
            <a:pathLst>
              <a:path extrusionOk="0" h="5232" w="1655">
                <a:moveTo>
                  <a:pt x="1316" y="0"/>
                </a:moveTo>
                <a:cubicBezTo>
                  <a:pt x="1230" y="0"/>
                  <a:pt x="1146" y="38"/>
                  <a:pt x="1098" y="127"/>
                </a:cubicBezTo>
                <a:cubicBezTo>
                  <a:pt x="295" y="1572"/>
                  <a:pt x="1" y="3372"/>
                  <a:pt x="617" y="4944"/>
                </a:cubicBezTo>
                <a:cubicBezTo>
                  <a:pt x="695" y="5142"/>
                  <a:pt x="861" y="5232"/>
                  <a:pt x="1023" y="5232"/>
                </a:cubicBezTo>
                <a:cubicBezTo>
                  <a:pt x="1260" y="5232"/>
                  <a:pt x="1487" y="5041"/>
                  <a:pt x="1419" y="4723"/>
                </a:cubicBezTo>
                <a:cubicBezTo>
                  <a:pt x="1071" y="3198"/>
                  <a:pt x="1018" y="1813"/>
                  <a:pt x="1580" y="328"/>
                </a:cubicBezTo>
                <a:cubicBezTo>
                  <a:pt x="1655" y="142"/>
                  <a:pt x="1482" y="0"/>
                  <a:pt x="13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3"/>
          <p:cNvSpPr/>
          <p:nvPr/>
        </p:nvSpPr>
        <p:spPr>
          <a:xfrm>
            <a:off x="8787388" y="564678"/>
            <a:ext cx="50996" cy="120909"/>
          </a:xfrm>
          <a:custGeom>
            <a:rect b="b" l="l" r="r" t="t"/>
            <a:pathLst>
              <a:path extrusionOk="0" h="3720" w="1569">
                <a:moveTo>
                  <a:pt x="384" y="1"/>
                </a:moveTo>
                <a:cubicBezTo>
                  <a:pt x="282" y="1"/>
                  <a:pt x="185" y="56"/>
                  <a:pt x="167" y="179"/>
                </a:cubicBezTo>
                <a:cubicBezTo>
                  <a:pt x="0" y="1344"/>
                  <a:pt x="161" y="2548"/>
                  <a:pt x="810" y="3552"/>
                </a:cubicBezTo>
                <a:cubicBezTo>
                  <a:pt x="886" y="3670"/>
                  <a:pt x="994" y="3719"/>
                  <a:pt x="1101" y="3719"/>
                </a:cubicBezTo>
                <a:cubicBezTo>
                  <a:pt x="1339" y="3719"/>
                  <a:pt x="1568" y="3474"/>
                  <a:pt x="1425" y="3197"/>
                </a:cubicBezTo>
                <a:cubicBezTo>
                  <a:pt x="923" y="2254"/>
                  <a:pt x="622" y="1317"/>
                  <a:pt x="649" y="240"/>
                </a:cubicBezTo>
                <a:cubicBezTo>
                  <a:pt x="653" y="90"/>
                  <a:pt x="514" y="1"/>
                  <a:pt x="3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3"/>
          <p:cNvSpPr/>
          <p:nvPr/>
        </p:nvSpPr>
        <p:spPr>
          <a:xfrm>
            <a:off x="8856195" y="766681"/>
            <a:ext cx="131830" cy="126402"/>
          </a:xfrm>
          <a:custGeom>
            <a:rect b="b" l="l" r="r" t="t"/>
            <a:pathLst>
              <a:path extrusionOk="0" h="3889" w="4056">
                <a:moveTo>
                  <a:pt x="404" y="1"/>
                </a:moveTo>
                <a:cubicBezTo>
                  <a:pt x="187" y="1"/>
                  <a:pt x="1" y="283"/>
                  <a:pt x="191" y="495"/>
                </a:cubicBezTo>
                <a:cubicBezTo>
                  <a:pt x="1181" y="1605"/>
                  <a:pt x="2145" y="2722"/>
                  <a:pt x="3202" y="3766"/>
                </a:cubicBezTo>
                <a:cubicBezTo>
                  <a:pt x="3288" y="3852"/>
                  <a:pt x="3384" y="3889"/>
                  <a:pt x="3477" y="3889"/>
                </a:cubicBezTo>
                <a:cubicBezTo>
                  <a:pt x="3787" y="3889"/>
                  <a:pt x="4056" y="3483"/>
                  <a:pt x="3777" y="3184"/>
                </a:cubicBezTo>
                <a:cubicBezTo>
                  <a:pt x="2767" y="2100"/>
                  <a:pt x="1683" y="1103"/>
                  <a:pt x="599" y="86"/>
                </a:cubicBezTo>
                <a:cubicBezTo>
                  <a:pt x="538" y="26"/>
                  <a:pt x="470" y="1"/>
                  <a:pt x="4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3"/>
          <p:cNvSpPr/>
          <p:nvPr/>
        </p:nvSpPr>
        <p:spPr>
          <a:xfrm>
            <a:off x="9027419" y="940732"/>
            <a:ext cx="140151" cy="122339"/>
          </a:xfrm>
          <a:custGeom>
            <a:rect b="b" l="l" r="r" t="t"/>
            <a:pathLst>
              <a:path extrusionOk="0" h="3764" w="4312">
                <a:moveTo>
                  <a:pt x="324" y="0"/>
                </a:moveTo>
                <a:cubicBezTo>
                  <a:pt x="147" y="0"/>
                  <a:pt x="1" y="210"/>
                  <a:pt x="162" y="372"/>
                </a:cubicBezTo>
                <a:cubicBezTo>
                  <a:pt x="1246" y="1489"/>
                  <a:pt x="2296" y="2673"/>
                  <a:pt x="3494" y="3663"/>
                </a:cubicBezTo>
                <a:cubicBezTo>
                  <a:pt x="3578" y="3734"/>
                  <a:pt x="3669" y="3763"/>
                  <a:pt x="3756" y="3763"/>
                </a:cubicBezTo>
                <a:cubicBezTo>
                  <a:pt x="4058" y="3763"/>
                  <a:pt x="4311" y="3402"/>
                  <a:pt x="4036" y="3121"/>
                </a:cubicBezTo>
                <a:cubicBezTo>
                  <a:pt x="2945" y="2004"/>
                  <a:pt x="1681" y="1047"/>
                  <a:pt x="476" y="57"/>
                </a:cubicBezTo>
                <a:cubicBezTo>
                  <a:pt x="428" y="17"/>
                  <a:pt x="375" y="0"/>
                  <a:pt x="3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3"/>
          <p:cNvSpPr/>
          <p:nvPr/>
        </p:nvSpPr>
        <p:spPr>
          <a:xfrm>
            <a:off x="9202997" y="1084588"/>
            <a:ext cx="234278" cy="217929"/>
          </a:xfrm>
          <a:custGeom>
            <a:rect b="b" l="l" r="r" t="t"/>
            <a:pathLst>
              <a:path extrusionOk="0" h="6705" w="7208">
                <a:moveTo>
                  <a:pt x="514" y="1"/>
                </a:moveTo>
                <a:cubicBezTo>
                  <a:pt x="204" y="1"/>
                  <a:pt x="0" y="445"/>
                  <a:pt x="333" y="629"/>
                </a:cubicBezTo>
                <a:cubicBezTo>
                  <a:pt x="2882" y="2021"/>
                  <a:pt x="4575" y="4001"/>
                  <a:pt x="6074" y="6450"/>
                </a:cubicBezTo>
                <a:cubicBezTo>
                  <a:pt x="6185" y="6630"/>
                  <a:pt x="6346" y="6705"/>
                  <a:pt x="6504" y="6705"/>
                </a:cubicBezTo>
                <a:cubicBezTo>
                  <a:pt x="6860" y="6705"/>
                  <a:pt x="7208" y="6329"/>
                  <a:pt x="6990" y="5908"/>
                </a:cubicBezTo>
                <a:cubicBezTo>
                  <a:pt x="5666" y="3345"/>
                  <a:pt x="3224" y="1318"/>
                  <a:pt x="675" y="40"/>
                </a:cubicBezTo>
                <a:cubicBezTo>
                  <a:pt x="619" y="13"/>
                  <a:pt x="565" y="1"/>
                  <a:pt x="5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3"/>
          <p:cNvSpPr/>
          <p:nvPr/>
        </p:nvSpPr>
        <p:spPr>
          <a:xfrm>
            <a:off x="8903292" y="-28883"/>
            <a:ext cx="87172" cy="161667"/>
          </a:xfrm>
          <a:custGeom>
            <a:rect b="b" l="l" r="r" t="t"/>
            <a:pathLst>
              <a:path extrusionOk="0" h="4974" w="2682">
                <a:moveTo>
                  <a:pt x="2182" y="0"/>
                </a:moveTo>
                <a:cubicBezTo>
                  <a:pt x="2011" y="0"/>
                  <a:pt x="1833" y="89"/>
                  <a:pt x="1753" y="290"/>
                </a:cubicBezTo>
                <a:cubicBezTo>
                  <a:pt x="1204" y="1655"/>
                  <a:pt x="669" y="3026"/>
                  <a:pt x="134" y="4391"/>
                </a:cubicBezTo>
                <a:cubicBezTo>
                  <a:pt x="0" y="4740"/>
                  <a:pt x="289" y="4973"/>
                  <a:pt x="585" y="4973"/>
                </a:cubicBezTo>
                <a:cubicBezTo>
                  <a:pt x="778" y="4973"/>
                  <a:pt x="973" y="4875"/>
                  <a:pt x="1057" y="4645"/>
                </a:cubicBezTo>
                <a:cubicBezTo>
                  <a:pt x="1566" y="3267"/>
                  <a:pt x="2074" y="1896"/>
                  <a:pt x="2569" y="511"/>
                </a:cubicBezTo>
                <a:cubicBezTo>
                  <a:pt x="2682" y="198"/>
                  <a:pt x="2438" y="0"/>
                  <a:pt x="2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3"/>
          <p:cNvSpPr/>
          <p:nvPr/>
        </p:nvSpPr>
        <p:spPr>
          <a:xfrm>
            <a:off x="8850865" y="222329"/>
            <a:ext cx="83174" cy="172361"/>
          </a:xfrm>
          <a:custGeom>
            <a:rect b="b" l="l" r="r" t="t"/>
            <a:pathLst>
              <a:path extrusionOk="0" h="5303" w="2559">
                <a:moveTo>
                  <a:pt x="2236" y="1"/>
                </a:moveTo>
                <a:cubicBezTo>
                  <a:pt x="2196" y="1"/>
                  <a:pt x="2154" y="13"/>
                  <a:pt x="2115" y="41"/>
                </a:cubicBezTo>
                <a:cubicBezTo>
                  <a:pt x="630" y="1098"/>
                  <a:pt x="1" y="3239"/>
                  <a:pt x="462" y="4965"/>
                </a:cubicBezTo>
                <a:cubicBezTo>
                  <a:pt x="526" y="5194"/>
                  <a:pt x="738" y="5302"/>
                  <a:pt x="946" y="5302"/>
                </a:cubicBezTo>
                <a:cubicBezTo>
                  <a:pt x="1200" y="5302"/>
                  <a:pt x="1449" y="5140"/>
                  <a:pt x="1412" y="4838"/>
                </a:cubicBezTo>
                <a:cubicBezTo>
                  <a:pt x="1192" y="3125"/>
                  <a:pt x="1560" y="1847"/>
                  <a:pt x="2456" y="389"/>
                </a:cubicBezTo>
                <a:cubicBezTo>
                  <a:pt x="2559" y="221"/>
                  <a:pt x="2408" y="1"/>
                  <a:pt x="22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3"/>
          <p:cNvSpPr/>
          <p:nvPr/>
        </p:nvSpPr>
        <p:spPr>
          <a:xfrm>
            <a:off x="8870432" y="483486"/>
            <a:ext cx="84669" cy="194365"/>
          </a:xfrm>
          <a:custGeom>
            <a:rect b="b" l="l" r="r" t="t"/>
            <a:pathLst>
              <a:path extrusionOk="0" h="5980" w="2605">
                <a:moveTo>
                  <a:pt x="595" y="0"/>
                </a:moveTo>
                <a:cubicBezTo>
                  <a:pt x="485" y="0"/>
                  <a:pt x="384" y="64"/>
                  <a:pt x="355" y="215"/>
                </a:cubicBezTo>
                <a:cubicBezTo>
                  <a:pt x="1" y="2049"/>
                  <a:pt x="536" y="4263"/>
                  <a:pt x="1627" y="5769"/>
                </a:cubicBezTo>
                <a:cubicBezTo>
                  <a:pt x="1733" y="5917"/>
                  <a:pt x="1877" y="5980"/>
                  <a:pt x="2016" y="5980"/>
                </a:cubicBezTo>
                <a:cubicBezTo>
                  <a:pt x="2322" y="5980"/>
                  <a:pt x="2605" y="5675"/>
                  <a:pt x="2416" y="5307"/>
                </a:cubicBezTo>
                <a:cubicBezTo>
                  <a:pt x="1566" y="3628"/>
                  <a:pt x="1178" y="2162"/>
                  <a:pt x="938" y="296"/>
                </a:cubicBezTo>
                <a:cubicBezTo>
                  <a:pt x="918" y="121"/>
                  <a:pt x="748" y="0"/>
                  <a:pt x="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3"/>
          <p:cNvSpPr/>
          <p:nvPr/>
        </p:nvSpPr>
        <p:spPr>
          <a:xfrm>
            <a:off x="8992966" y="744644"/>
            <a:ext cx="111061" cy="102123"/>
          </a:xfrm>
          <a:custGeom>
            <a:rect b="b" l="l" r="r" t="t"/>
            <a:pathLst>
              <a:path extrusionOk="0" h="3142" w="3417">
                <a:moveTo>
                  <a:pt x="374" y="1"/>
                </a:moveTo>
                <a:cubicBezTo>
                  <a:pt x="185" y="1"/>
                  <a:pt x="1" y="204"/>
                  <a:pt x="111" y="430"/>
                </a:cubicBezTo>
                <a:cubicBezTo>
                  <a:pt x="627" y="1520"/>
                  <a:pt x="1476" y="2571"/>
                  <a:pt x="2587" y="3093"/>
                </a:cubicBezTo>
                <a:cubicBezTo>
                  <a:pt x="2657" y="3126"/>
                  <a:pt x="2725" y="3141"/>
                  <a:pt x="2790" y="3141"/>
                </a:cubicBezTo>
                <a:cubicBezTo>
                  <a:pt x="3174" y="3141"/>
                  <a:pt x="3416" y="2610"/>
                  <a:pt x="3015" y="2363"/>
                </a:cubicBezTo>
                <a:cubicBezTo>
                  <a:pt x="2045" y="1768"/>
                  <a:pt x="1215" y="1119"/>
                  <a:pt x="606" y="142"/>
                </a:cubicBezTo>
                <a:cubicBezTo>
                  <a:pt x="546" y="42"/>
                  <a:pt x="460"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3"/>
          <p:cNvSpPr/>
          <p:nvPr/>
        </p:nvSpPr>
        <p:spPr>
          <a:xfrm>
            <a:off x="9160321" y="902931"/>
            <a:ext cx="245426" cy="172003"/>
          </a:xfrm>
          <a:custGeom>
            <a:rect b="b" l="l" r="r" t="t"/>
            <a:pathLst>
              <a:path extrusionOk="0" h="5292" w="7551">
                <a:moveTo>
                  <a:pt x="414" y="1"/>
                </a:moveTo>
                <a:cubicBezTo>
                  <a:pt x="155" y="1"/>
                  <a:pt x="0" y="403"/>
                  <a:pt x="261" y="598"/>
                </a:cubicBezTo>
                <a:cubicBezTo>
                  <a:pt x="2335" y="2150"/>
                  <a:pt x="4410" y="3696"/>
                  <a:pt x="6524" y="5194"/>
                </a:cubicBezTo>
                <a:cubicBezTo>
                  <a:pt x="6620" y="5262"/>
                  <a:pt x="6715" y="5291"/>
                  <a:pt x="6805" y="5291"/>
                </a:cubicBezTo>
                <a:cubicBezTo>
                  <a:pt x="7248" y="5291"/>
                  <a:pt x="7551" y="4580"/>
                  <a:pt x="7072" y="4258"/>
                </a:cubicBezTo>
                <a:cubicBezTo>
                  <a:pt x="4931" y="2819"/>
                  <a:pt x="2764" y="1428"/>
                  <a:pt x="583" y="56"/>
                </a:cubicBezTo>
                <a:cubicBezTo>
                  <a:pt x="524" y="17"/>
                  <a:pt x="467" y="1"/>
                  <a:pt x="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4" name="Google Shape;714;p13"/>
          <p:cNvGrpSpPr/>
          <p:nvPr/>
        </p:nvGrpSpPr>
        <p:grpSpPr>
          <a:xfrm>
            <a:off x="6082097" y="4568315"/>
            <a:ext cx="1482049" cy="842172"/>
            <a:chOff x="6082097" y="4568315"/>
            <a:chExt cx="1482049" cy="842172"/>
          </a:xfrm>
        </p:grpSpPr>
        <p:sp>
          <p:nvSpPr>
            <p:cNvPr id="715" name="Google Shape;715;p13"/>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3"/>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3"/>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3"/>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3"/>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3"/>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3"/>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3"/>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3"/>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3"/>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3"/>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6" name="Google Shape;726;p13"/>
          <p:cNvGrpSpPr/>
          <p:nvPr/>
        </p:nvGrpSpPr>
        <p:grpSpPr>
          <a:xfrm flipH="1" rot="8100000">
            <a:off x="-635684" y="2885274"/>
            <a:ext cx="1482035" cy="842164"/>
            <a:chOff x="6082097" y="4568315"/>
            <a:chExt cx="1482049" cy="842172"/>
          </a:xfrm>
        </p:grpSpPr>
        <p:sp>
          <p:nvSpPr>
            <p:cNvPr id="727" name="Google Shape;727;p13"/>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3"/>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3"/>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3"/>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3"/>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3"/>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3"/>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3"/>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3"/>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3"/>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3"/>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8" name="Google Shape;738;p13"/>
          <p:cNvSpPr txBox="1"/>
          <p:nvPr>
            <p:ph type="title"/>
          </p:nvPr>
        </p:nvSpPr>
        <p:spPr>
          <a:xfrm>
            <a:off x="1815625" y="1667396"/>
            <a:ext cx="22113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b="1" sz="3200">
                <a:latin typeface="Rakkas"/>
                <a:ea typeface="Rakkas"/>
                <a:cs typeface="Rakkas"/>
                <a:sym typeface="Rakka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39" name="Google Shape;739;p13"/>
          <p:cNvSpPr txBox="1"/>
          <p:nvPr>
            <p:ph idx="1" type="subTitle"/>
          </p:nvPr>
        </p:nvSpPr>
        <p:spPr>
          <a:xfrm>
            <a:off x="1815625" y="2201374"/>
            <a:ext cx="2211300" cy="69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40" name="Google Shape;740;p13"/>
          <p:cNvSpPr txBox="1"/>
          <p:nvPr>
            <p:ph hasCustomPrompt="1" idx="2" type="title"/>
          </p:nvPr>
        </p:nvSpPr>
        <p:spPr>
          <a:xfrm>
            <a:off x="713225" y="1579975"/>
            <a:ext cx="1102500" cy="9951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5900">
                <a:latin typeface="Rakkas"/>
                <a:ea typeface="Rakkas"/>
                <a:cs typeface="Rakkas"/>
                <a:sym typeface="Rakka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1" name="Google Shape;741;p13"/>
          <p:cNvSpPr txBox="1"/>
          <p:nvPr>
            <p:ph idx="3" type="title"/>
          </p:nvPr>
        </p:nvSpPr>
        <p:spPr>
          <a:xfrm>
            <a:off x="1815625" y="3181921"/>
            <a:ext cx="22113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b="1" sz="3200">
                <a:latin typeface="Rakkas"/>
                <a:ea typeface="Rakkas"/>
                <a:cs typeface="Rakkas"/>
                <a:sym typeface="Rakka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42" name="Google Shape;742;p13"/>
          <p:cNvSpPr txBox="1"/>
          <p:nvPr>
            <p:ph idx="4" type="subTitle"/>
          </p:nvPr>
        </p:nvSpPr>
        <p:spPr>
          <a:xfrm>
            <a:off x="1815625" y="3715899"/>
            <a:ext cx="2211300" cy="69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43" name="Google Shape;743;p13"/>
          <p:cNvSpPr txBox="1"/>
          <p:nvPr>
            <p:ph hasCustomPrompt="1" idx="5" type="title"/>
          </p:nvPr>
        </p:nvSpPr>
        <p:spPr>
          <a:xfrm>
            <a:off x="713225" y="3094500"/>
            <a:ext cx="1102500" cy="9951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5900">
                <a:latin typeface="Rakkas"/>
                <a:ea typeface="Rakkas"/>
                <a:cs typeface="Rakkas"/>
                <a:sym typeface="Rakka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4" name="Google Shape;744;p13"/>
          <p:cNvSpPr txBox="1"/>
          <p:nvPr>
            <p:ph idx="6" type="title"/>
          </p:nvPr>
        </p:nvSpPr>
        <p:spPr>
          <a:xfrm>
            <a:off x="5674400" y="1666829"/>
            <a:ext cx="22113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b="1" sz="3200">
                <a:latin typeface="Rakkas"/>
                <a:ea typeface="Rakkas"/>
                <a:cs typeface="Rakkas"/>
                <a:sym typeface="Rakka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45" name="Google Shape;745;p13"/>
          <p:cNvSpPr txBox="1"/>
          <p:nvPr>
            <p:ph idx="7" type="subTitle"/>
          </p:nvPr>
        </p:nvSpPr>
        <p:spPr>
          <a:xfrm>
            <a:off x="5674400" y="2200796"/>
            <a:ext cx="2211300" cy="69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46" name="Google Shape;746;p13"/>
          <p:cNvSpPr txBox="1"/>
          <p:nvPr>
            <p:ph hasCustomPrompt="1" idx="8" type="title"/>
          </p:nvPr>
        </p:nvSpPr>
        <p:spPr>
          <a:xfrm>
            <a:off x="4572000" y="1579400"/>
            <a:ext cx="1102500" cy="9951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5900">
                <a:latin typeface="Rakkas"/>
                <a:ea typeface="Rakkas"/>
                <a:cs typeface="Rakkas"/>
                <a:sym typeface="Rakka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7" name="Google Shape;747;p13"/>
          <p:cNvSpPr txBox="1"/>
          <p:nvPr>
            <p:ph idx="9" type="title"/>
          </p:nvPr>
        </p:nvSpPr>
        <p:spPr>
          <a:xfrm>
            <a:off x="5674400" y="3181354"/>
            <a:ext cx="22113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b="1" sz="3200">
                <a:latin typeface="Rakkas"/>
                <a:ea typeface="Rakkas"/>
                <a:cs typeface="Rakkas"/>
                <a:sym typeface="Rakka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48" name="Google Shape;748;p13"/>
          <p:cNvSpPr txBox="1"/>
          <p:nvPr>
            <p:ph idx="13" type="subTitle"/>
          </p:nvPr>
        </p:nvSpPr>
        <p:spPr>
          <a:xfrm>
            <a:off x="5674400" y="3715321"/>
            <a:ext cx="2211300" cy="69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49" name="Google Shape;749;p13"/>
          <p:cNvSpPr txBox="1"/>
          <p:nvPr>
            <p:ph hasCustomPrompt="1" idx="14" type="title"/>
          </p:nvPr>
        </p:nvSpPr>
        <p:spPr>
          <a:xfrm>
            <a:off x="4572000" y="3093925"/>
            <a:ext cx="1102500" cy="9951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5900">
                <a:latin typeface="Rakkas"/>
                <a:ea typeface="Rakkas"/>
                <a:cs typeface="Rakkas"/>
                <a:sym typeface="Rakka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0" name="Google Shape;750;p13"/>
          <p:cNvSpPr txBox="1"/>
          <p:nvPr>
            <p:ph idx="15" type="title"/>
          </p:nvPr>
        </p:nvSpPr>
        <p:spPr>
          <a:xfrm>
            <a:off x="713225" y="432949"/>
            <a:ext cx="7704000" cy="577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b="1" sz="4000">
                <a:latin typeface="Rakkas"/>
                <a:ea typeface="Rakkas"/>
                <a:cs typeface="Rakkas"/>
                <a:sym typeface="Rakka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1">
    <p:bg>
      <p:bgPr>
        <a:solidFill>
          <a:schemeClr val="lt1"/>
        </a:solidFill>
      </p:bgPr>
    </p:bg>
    <p:spTree>
      <p:nvGrpSpPr>
        <p:cNvPr id="751" name="Shape 751"/>
        <p:cNvGrpSpPr/>
        <p:nvPr/>
      </p:nvGrpSpPr>
      <p:grpSpPr>
        <a:xfrm>
          <a:off x="0" y="0"/>
          <a:ext cx="0" cy="0"/>
          <a:chOff x="0" y="0"/>
          <a:chExt cx="0" cy="0"/>
        </a:xfrm>
      </p:grpSpPr>
      <p:sp>
        <p:nvSpPr>
          <p:cNvPr id="752" name="Google Shape;752;p14"/>
          <p:cNvSpPr/>
          <p:nvPr/>
        </p:nvSpPr>
        <p:spPr>
          <a:xfrm flipH="1">
            <a:off x="-752825"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4"/>
          <p:cNvSpPr/>
          <p:nvPr/>
        </p:nvSpPr>
        <p:spPr>
          <a:xfrm flipH="1">
            <a:off x="-126951" y="-1071420"/>
            <a:ext cx="3423976" cy="2759852"/>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4"/>
          <p:cNvSpPr/>
          <p:nvPr/>
        </p:nvSpPr>
        <p:spPr>
          <a:xfrm flipH="1">
            <a:off x="5015514" y="-151628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4"/>
          <p:cNvSpPr/>
          <p:nvPr/>
        </p:nvSpPr>
        <p:spPr>
          <a:xfrm flipH="1">
            <a:off x="5257528" y="2569302"/>
            <a:ext cx="3828242" cy="2672746"/>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4"/>
          <p:cNvSpPr/>
          <p:nvPr/>
        </p:nvSpPr>
        <p:spPr>
          <a:xfrm flipH="1">
            <a:off x="281298" y="-188893"/>
            <a:ext cx="145351" cy="165763"/>
          </a:xfrm>
          <a:custGeom>
            <a:rect b="b" l="l" r="r" t="t"/>
            <a:pathLst>
              <a:path extrusionOk="0" h="5100" w="4472">
                <a:moveTo>
                  <a:pt x="3851" y="0"/>
                </a:moveTo>
                <a:cubicBezTo>
                  <a:pt x="3750" y="0"/>
                  <a:pt x="3648" y="40"/>
                  <a:pt x="3567" y="135"/>
                </a:cubicBezTo>
                <a:cubicBezTo>
                  <a:pt x="2409" y="1486"/>
                  <a:pt x="1238" y="2858"/>
                  <a:pt x="241" y="4330"/>
                </a:cubicBezTo>
                <a:cubicBezTo>
                  <a:pt x="0" y="4686"/>
                  <a:pt x="355" y="5099"/>
                  <a:pt x="708" y="5099"/>
                </a:cubicBezTo>
                <a:cubicBezTo>
                  <a:pt x="825" y="5099"/>
                  <a:pt x="942" y="5054"/>
                  <a:pt x="1038" y="4945"/>
                </a:cubicBezTo>
                <a:cubicBezTo>
                  <a:pt x="2215" y="3614"/>
                  <a:pt x="3239" y="2128"/>
                  <a:pt x="4256" y="670"/>
                </a:cubicBezTo>
                <a:cubicBezTo>
                  <a:pt x="4472" y="363"/>
                  <a:pt x="4159" y="0"/>
                  <a:pt x="38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4"/>
          <p:cNvSpPr/>
          <p:nvPr/>
        </p:nvSpPr>
        <p:spPr>
          <a:xfrm flipH="1">
            <a:off x="204364" y="-117192"/>
            <a:ext cx="94712" cy="136250"/>
          </a:xfrm>
          <a:custGeom>
            <a:rect b="b" l="l" r="r" t="t"/>
            <a:pathLst>
              <a:path extrusionOk="0" h="4192" w="2914">
                <a:moveTo>
                  <a:pt x="2390" y="1"/>
                </a:moveTo>
                <a:cubicBezTo>
                  <a:pt x="2304" y="1"/>
                  <a:pt x="2217" y="28"/>
                  <a:pt x="2144" y="90"/>
                </a:cubicBezTo>
                <a:cubicBezTo>
                  <a:pt x="1120" y="939"/>
                  <a:pt x="358" y="2351"/>
                  <a:pt x="77" y="3636"/>
                </a:cubicBezTo>
                <a:cubicBezTo>
                  <a:pt x="1" y="3979"/>
                  <a:pt x="254" y="4192"/>
                  <a:pt x="513" y="4192"/>
                </a:cubicBezTo>
                <a:cubicBezTo>
                  <a:pt x="688" y="4192"/>
                  <a:pt x="865" y="4095"/>
                  <a:pt x="946" y="3877"/>
                </a:cubicBezTo>
                <a:cubicBezTo>
                  <a:pt x="1167" y="3261"/>
                  <a:pt x="1388" y="2652"/>
                  <a:pt x="1702" y="2077"/>
                </a:cubicBezTo>
                <a:cubicBezTo>
                  <a:pt x="2003" y="1535"/>
                  <a:pt x="2385" y="1053"/>
                  <a:pt x="2726" y="538"/>
                </a:cubicBezTo>
                <a:cubicBezTo>
                  <a:pt x="2913" y="260"/>
                  <a:pt x="2657" y="1"/>
                  <a:pt x="23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4"/>
          <p:cNvSpPr/>
          <p:nvPr/>
        </p:nvSpPr>
        <p:spPr>
          <a:xfrm flipH="1">
            <a:off x="436725" y="62644"/>
            <a:ext cx="70595" cy="161310"/>
          </a:xfrm>
          <a:custGeom>
            <a:rect b="b" l="l" r="r" t="t"/>
            <a:pathLst>
              <a:path extrusionOk="0" h="4963" w="2172">
                <a:moveTo>
                  <a:pt x="1750" y="0"/>
                </a:moveTo>
                <a:cubicBezTo>
                  <a:pt x="1676" y="0"/>
                  <a:pt x="1601" y="33"/>
                  <a:pt x="1539" y="110"/>
                </a:cubicBezTo>
                <a:cubicBezTo>
                  <a:pt x="515" y="1361"/>
                  <a:pt x="0" y="3040"/>
                  <a:pt x="301" y="4646"/>
                </a:cubicBezTo>
                <a:cubicBezTo>
                  <a:pt x="343" y="4864"/>
                  <a:pt x="520" y="4963"/>
                  <a:pt x="704" y="4963"/>
                </a:cubicBezTo>
                <a:cubicBezTo>
                  <a:pt x="939" y="4963"/>
                  <a:pt x="1185" y="4803"/>
                  <a:pt x="1178" y="4526"/>
                </a:cubicBezTo>
                <a:cubicBezTo>
                  <a:pt x="1151" y="3054"/>
                  <a:pt x="1352" y="1816"/>
                  <a:pt x="2048" y="505"/>
                </a:cubicBezTo>
                <a:cubicBezTo>
                  <a:pt x="2172" y="271"/>
                  <a:pt x="1964" y="0"/>
                  <a:pt x="17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4"/>
          <p:cNvSpPr/>
          <p:nvPr/>
        </p:nvSpPr>
        <p:spPr>
          <a:xfrm flipH="1">
            <a:off x="478913" y="336510"/>
            <a:ext cx="47779" cy="147626"/>
          </a:xfrm>
          <a:custGeom>
            <a:rect b="b" l="l" r="r" t="t"/>
            <a:pathLst>
              <a:path extrusionOk="0" h="4542" w="1470">
                <a:moveTo>
                  <a:pt x="941" y="0"/>
                </a:moveTo>
                <a:cubicBezTo>
                  <a:pt x="854" y="0"/>
                  <a:pt x="771" y="42"/>
                  <a:pt x="723" y="141"/>
                </a:cubicBezTo>
                <a:cubicBezTo>
                  <a:pt x="74" y="1459"/>
                  <a:pt x="1" y="2991"/>
                  <a:pt x="610" y="4336"/>
                </a:cubicBezTo>
                <a:cubicBezTo>
                  <a:pt x="675" y="4480"/>
                  <a:pt x="800" y="4541"/>
                  <a:pt x="931" y="4541"/>
                </a:cubicBezTo>
                <a:cubicBezTo>
                  <a:pt x="1189" y="4541"/>
                  <a:pt x="1470" y="4307"/>
                  <a:pt x="1372" y="4015"/>
                </a:cubicBezTo>
                <a:cubicBezTo>
                  <a:pt x="958" y="2770"/>
                  <a:pt x="864" y="1626"/>
                  <a:pt x="1239" y="362"/>
                </a:cubicBezTo>
                <a:cubicBezTo>
                  <a:pt x="1296" y="162"/>
                  <a:pt x="1112" y="0"/>
                  <a:pt x="9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4"/>
          <p:cNvSpPr/>
          <p:nvPr/>
        </p:nvSpPr>
        <p:spPr>
          <a:xfrm flipH="1">
            <a:off x="408740" y="564125"/>
            <a:ext cx="63152" cy="146489"/>
          </a:xfrm>
          <a:custGeom>
            <a:rect b="b" l="l" r="r" t="t"/>
            <a:pathLst>
              <a:path extrusionOk="0" h="4507" w="1943">
                <a:moveTo>
                  <a:pt x="288" y="1"/>
                </a:moveTo>
                <a:cubicBezTo>
                  <a:pt x="161" y="1"/>
                  <a:pt x="38" y="84"/>
                  <a:pt x="34" y="257"/>
                </a:cubicBezTo>
                <a:cubicBezTo>
                  <a:pt x="1" y="1688"/>
                  <a:pt x="275" y="3073"/>
                  <a:pt x="1025" y="4298"/>
                </a:cubicBezTo>
                <a:cubicBezTo>
                  <a:pt x="1114" y="4445"/>
                  <a:pt x="1243" y="4506"/>
                  <a:pt x="1372" y="4506"/>
                </a:cubicBezTo>
                <a:cubicBezTo>
                  <a:pt x="1659" y="4506"/>
                  <a:pt x="1943" y="4202"/>
                  <a:pt x="1767" y="3870"/>
                </a:cubicBezTo>
                <a:cubicBezTo>
                  <a:pt x="1158" y="2732"/>
                  <a:pt x="697" y="1548"/>
                  <a:pt x="570" y="257"/>
                </a:cubicBezTo>
                <a:cubicBezTo>
                  <a:pt x="553" y="88"/>
                  <a:pt x="418" y="1"/>
                  <a:pt x="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4"/>
          <p:cNvSpPr/>
          <p:nvPr/>
        </p:nvSpPr>
        <p:spPr>
          <a:xfrm flipH="1">
            <a:off x="262934" y="767461"/>
            <a:ext cx="124192" cy="146359"/>
          </a:xfrm>
          <a:custGeom>
            <a:rect b="b" l="l" r="r" t="t"/>
            <a:pathLst>
              <a:path extrusionOk="0" h="4503" w="3821">
                <a:moveTo>
                  <a:pt x="280" y="0"/>
                </a:moveTo>
                <a:cubicBezTo>
                  <a:pt x="142" y="0"/>
                  <a:pt x="1" y="163"/>
                  <a:pt x="96" y="303"/>
                </a:cubicBezTo>
                <a:cubicBezTo>
                  <a:pt x="1006" y="1675"/>
                  <a:pt x="1936" y="3026"/>
                  <a:pt x="2939" y="4338"/>
                </a:cubicBezTo>
                <a:cubicBezTo>
                  <a:pt x="3026" y="4454"/>
                  <a:pt x="3147" y="4503"/>
                  <a:pt x="3265" y="4503"/>
                </a:cubicBezTo>
                <a:cubicBezTo>
                  <a:pt x="3548" y="4503"/>
                  <a:pt x="3821" y="4228"/>
                  <a:pt x="3608" y="3950"/>
                </a:cubicBezTo>
                <a:cubicBezTo>
                  <a:pt x="2585" y="2612"/>
                  <a:pt x="1508" y="1327"/>
                  <a:pt x="410" y="62"/>
                </a:cubicBezTo>
                <a:cubicBezTo>
                  <a:pt x="373" y="19"/>
                  <a:pt x="327" y="0"/>
                  <a:pt x="2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4"/>
          <p:cNvSpPr/>
          <p:nvPr/>
        </p:nvSpPr>
        <p:spPr>
          <a:xfrm flipH="1">
            <a:off x="46175" y="950027"/>
            <a:ext cx="167843" cy="143694"/>
          </a:xfrm>
          <a:custGeom>
            <a:rect b="b" l="l" r="r" t="t"/>
            <a:pathLst>
              <a:path extrusionOk="0" h="4421" w="5164">
                <a:moveTo>
                  <a:pt x="411" y="1"/>
                </a:moveTo>
                <a:cubicBezTo>
                  <a:pt x="191" y="1"/>
                  <a:pt x="1" y="267"/>
                  <a:pt x="209" y="460"/>
                </a:cubicBezTo>
                <a:cubicBezTo>
                  <a:pt x="1574" y="1752"/>
                  <a:pt x="2872" y="3170"/>
                  <a:pt x="4358" y="4327"/>
                </a:cubicBezTo>
                <a:cubicBezTo>
                  <a:pt x="4440" y="4392"/>
                  <a:pt x="4530" y="4420"/>
                  <a:pt x="4615" y="4420"/>
                </a:cubicBezTo>
                <a:cubicBezTo>
                  <a:pt x="4915" y="4420"/>
                  <a:pt x="5164" y="4074"/>
                  <a:pt x="4893" y="3792"/>
                </a:cubicBezTo>
                <a:cubicBezTo>
                  <a:pt x="3581" y="2441"/>
                  <a:pt x="2029" y="1290"/>
                  <a:pt x="597" y="72"/>
                </a:cubicBezTo>
                <a:cubicBezTo>
                  <a:pt x="539" y="22"/>
                  <a:pt x="474" y="1"/>
                  <a:pt x="4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4"/>
          <p:cNvSpPr/>
          <p:nvPr/>
        </p:nvSpPr>
        <p:spPr>
          <a:xfrm flipH="1">
            <a:off x="-126966" y="1129799"/>
            <a:ext cx="119219" cy="127280"/>
          </a:xfrm>
          <a:custGeom>
            <a:rect b="b" l="l" r="r" t="t"/>
            <a:pathLst>
              <a:path extrusionOk="0" h="3916" w="3668">
                <a:moveTo>
                  <a:pt x="313" y="0"/>
                </a:moveTo>
                <a:cubicBezTo>
                  <a:pt x="146" y="0"/>
                  <a:pt x="0" y="207"/>
                  <a:pt x="157" y="349"/>
                </a:cubicBezTo>
                <a:cubicBezTo>
                  <a:pt x="746" y="884"/>
                  <a:pt x="1281" y="1453"/>
                  <a:pt x="1743" y="2108"/>
                </a:cubicBezTo>
                <a:cubicBezTo>
                  <a:pt x="2138" y="2670"/>
                  <a:pt x="2499" y="3279"/>
                  <a:pt x="2954" y="3794"/>
                </a:cubicBezTo>
                <a:cubicBezTo>
                  <a:pt x="3032" y="3879"/>
                  <a:pt x="3120" y="3915"/>
                  <a:pt x="3204" y="3915"/>
                </a:cubicBezTo>
                <a:cubicBezTo>
                  <a:pt x="3450" y="3915"/>
                  <a:pt x="3667" y="3609"/>
                  <a:pt x="3543" y="3339"/>
                </a:cubicBezTo>
                <a:cubicBezTo>
                  <a:pt x="2927" y="2015"/>
                  <a:pt x="1549" y="971"/>
                  <a:pt x="452" y="54"/>
                </a:cubicBezTo>
                <a:cubicBezTo>
                  <a:pt x="408" y="16"/>
                  <a:pt x="360" y="0"/>
                  <a:pt x="3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4"/>
          <p:cNvSpPr/>
          <p:nvPr/>
        </p:nvSpPr>
        <p:spPr>
          <a:xfrm flipH="1">
            <a:off x="294266" y="108895"/>
            <a:ext cx="79436" cy="146489"/>
          </a:xfrm>
          <a:custGeom>
            <a:rect b="b" l="l" r="r" t="t"/>
            <a:pathLst>
              <a:path extrusionOk="0" h="4507" w="2444">
                <a:moveTo>
                  <a:pt x="2102" y="0"/>
                </a:moveTo>
                <a:cubicBezTo>
                  <a:pt x="2022" y="0"/>
                  <a:pt x="1940" y="36"/>
                  <a:pt x="1877" y="119"/>
                </a:cubicBezTo>
                <a:cubicBezTo>
                  <a:pt x="1021" y="1276"/>
                  <a:pt x="365" y="2641"/>
                  <a:pt x="64" y="4046"/>
                </a:cubicBezTo>
                <a:cubicBezTo>
                  <a:pt x="0" y="4327"/>
                  <a:pt x="219" y="4506"/>
                  <a:pt x="435" y="4506"/>
                </a:cubicBezTo>
                <a:cubicBezTo>
                  <a:pt x="580" y="4506"/>
                  <a:pt x="724" y="4425"/>
                  <a:pt x="780" y="4240"/>
                </a:cubicBezTo>
                <a:cubicBezTo>
                  <a:pt x="1202" y="2902"/>
                  <a:pt x="1683" y="1638"/>
                  <a:pt x="2332" y="393"/>
                </a:cubicBezTo>
                <a:cubicBezTo>
                  <a:pt x="2443" y="176"/>
                  <a:pt x="2280" y="0"/>
                  <a:pt x="21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4"/>
          <p:cNvSpPr/>
          <p:nvPr/>
        </p:nvSpPr>
        <p:spPr>
          <a:xfrm flipH="1">
            <a:off x="350691" y="336315"/>
            <a:ext cx="53792" cy="170053"/>
          </a:xfrm>
          <a:custGeom>
            <a:rect b="b" l="l" r="r" t="t"/>
            <a:pathLst>
              <a:path extrusionOk="0" h="5232" w="1655">
                <a:moveTo>
                  <a:pt x="1316" y="0"/>
                </a:moveTo>
                <a:cubicBezTo>
                  <a:pt x="1230" y="0"/>
                  <a:pt x="1146" y="38"/>
                  <a:pt x="1098" y="127"/>
                </a:cubicBezTo>
                <a:cubicBezTo>
                  <a:pt x="295" y="1572"/>
                  <a:pt x="1" y="3372"/>
                  <a:pt x="617" y="4944"/>
                </a:cubicBezTo>
                <a:cubicBezTo>
                  <a:pt x="695" y="5142"/>
                  <a:pt x="861" y="5232"/>
                  <a:pt x="1023" y="5232"/>
                </a:cubicBezTo>
                <a:cubicBezTo>
                  <a:pt x="1260" y="5232"/>
                  <a:pt x="1487" y="5041"/>
                  <a:pt x="1419" y="4723"/>
                </a:cubicBezTo>
                <a:cubicBezTo>
                  <a:pt x="1071" y="3198"/>
                  <a:pt x="1018" y="1813"/>
                  <a:pt x="1580" y="328"/>
                </a:cubicBezTo>
                <a:cubicBezTo>
                  <a:pt x="1655" y="142"/>
                  <a:pt x="1482" y="0"/>
                  <a:pt x="13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4"/>
          <p:cNvSpPr/>
          <p:nvPr/>
        </p:nvSpPr>
        <p:spPr>
          <a:xfrm flipH="1">
            <a:off x="298654" y="564678"/>
            <a:ext cx="50996" cy="120909"/>
          </a:xfrm>
          <a:custGeom>
            <a:rect b="b" l="l" r="r" t="t"/>
            <a:pathLst>
              <a:path extrusionOk="0" h="3720" w="1569">
                <a:moveTo>
                  <a:pt x="384" y="1"/>
                </a:moveTo>
                <a:cubicBezTo>
                  <a:pt x="282" y="1"/>
                  <a:pt x="185" y="56"/>
                  <a:pt x="167" y="179"/>
                </a:cubicBezTo>
                <a:cubicBezTo>
                  <a:pt x="0" y="1344"/>
                  <a:pt x="161" y="2548"/>
                  <a:pt x="810" y="3552"/>
                </a:cubicBezTo>
                <a:cubicBezTo>
                  <a:pt x="886" y="3670"/>
                  <a:pt x="994" y="3719"/>
                  <a:pt x="1101" y="3719"/>
                </a:cubicBezTo>
                <a:cubicBezTo>
                  <a:pt x="1339" y="3719"/>
                  <a:pt x="1568" y="3474"/>
                  <a:pt x="1425" y="3197"/>
                </a:cubicBezTo>
                <a:cubicBezTo>
                  <a:pt x="923" y="2254"/>
                  <a:pt x="622" y="1317"/>
                  <a:pt x="649" y="240"/>
                </a:cubicBezTo>
                <a:cubicBezTo>
                  <a:pt x="653" y="90"/>
                  <a:pt x="514" y="1"/>
                  <a:pt x="3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4"/>
          <p:cNvSpPr/>
          <p:nvPr/>
        </p:nvSpPr>
        <p:spPr>
          <a:xfrm flipH="1">
            <a:off x="149013" y="766681"/>
            <a:ext cx="131830" cy="126402"/>
          </a:xfrm>
          <a:custGeom>
            <a:rect b="b" l="l" r="r" t="t"/>
            <a:pathLst>
              <a:path extrusionOk="0" h="3889" w="4056">
                <a:moveTo>
                  <a:pt x="404" y="1"/>
                </a:moveTo>
                <a:cubicBezTo>
                  <a:pt x="187" y="1"/>
                  <a:pt x="1" y="283"/>
                  <a:pt x="191" y="495"/>
                </a:cubicBezTo>
                <a:cubicBezTo>
                  <a:pt x="1181" y="1605"/>
                  <a:pt x="2145" y="2722"/>
                  <a:pt x="3202" y="3766"/>
                </a:cubicBezTo>
                <a:cubicBezTo>
                  <a:pt x="3288" y="3852"/>
                  <a:pt x="3384" y="3889"/>
                  <a:pt x="3477" y="3889"/>
                </a:cubicBezTo>
                <a:cubicBezTo>
                  <a:pt x="3787" y="3889"/>
                  <a:pt x="4056" y="3483"/>
                  <a:pt x="3777" y="3184"/>
                </a:cubicBezTo>
                <a:cubicBezTo>
                  <a:pt x="2767" y="2100"/>
                  <a:pt x="1683" y="1103"/>
                  <a:pt x="599" y="86"/>
                </a:cubicBezTo>
                <a:cubicBezTo>
                  <a:pt x="538" y="26"/>
                  <a:pt x="470" y="1"/>
                  <a:pt x="4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4"/>
          <p:cNvSpPr/>
          <p:nvPr/>
        </p:nvSpPr>
        <p:spPr>
          <a:xfrm flipH="1">
            <a:off x="-30531" y="940732"/>
            <a:ext cx="140151" cy="122339"/>
          </a:xfrm>
          <a:custGeom>
            <a:rect b="b" l="l" r="r" t="t"/>
            <a:pathLst>
              <a:path extrusionOk="0" h="3764" w="4312">
                <a:moveTo>
                  <a:pt x="324" y="0"/>
                </a:moveTo>
                <a:cubicBezTo>
                  <a:pt x="147" y="0"/>
                  <a:pt x="1" y="210"/>
                  <a:pt x="162" y="372"/>
                </a:cubicBezTo>
                <a:cubicBezTo>
                  <a:pt x="1246" y="1489"/>
                  <a:pt x="2296" y="2673"/>
                  <a:pt x="3494" y="3663"/>
                </a:cubicBezTo>
                <a:cubicBezTo>
                  <a:pt x="3578" y="3734"/>
                  <a:pt x="3669" y="3763"/>
                  <a:pt x="3756" y="3763"/>
                </a:cubicBezTo>
                <a:cubicBezTo>
                  <a:pt x="4058" y="3763"/>
                  <a:pt x="4311" y="3402"/>
                  <a:pt x="4036" y="3121"/>
                </a:cubicBezTo>
                <a:cubicBezTo>
                  <a:pt x="2945" y="2004"/>
                  <a:pt x="1681" y="1047"/>
                  <a:pt x="476" y="57"/>
                </a:cubicBezTo>
                <a:cubicBezTo>
                  <a:pt x="428" y="17"/>
                  <a:pt x="375" y="0"/>
                  <a:pt x="3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4"/>
          <p:cNvSpPr/>
          <p:nvPr/>
        </p:nvSpPr>
        <p:spPr>
          <a:xfrm flipH="1">
            <a:off x="-300237" y="1084588"/>
            <a:ext cx="234278" cy="217929"/>
          </a:xfrm>
          <a:custGeom>
            <a:rect b="b" l="l" r="r" t="t"/>
            <a:pathLst>
              <a:path extrusionOk="0" h="6705" w="7208">
                <a:moveTo>
                  <a:pt x="514" y="1"/>
                </a:moveTo>
                <a:cubicBezTo>
                  <a:pt x="204" y="1"/>
                  <a:pt x="0" y="445"/>
                  <a:pt x="333" y="629"/>
                </a:cubicBezTo>
                <a:cubicBezTo>
                  <a:pt x="2882" y="2021"/>
                  <a:pt x="4575" y="4001"/>
                  <a:pt x="6074" y="6450"/>
                </a:cubicBezTo>
                <a:cubicBezTo>
                  <a:pt x="6185" y="6630"/>
                  <a:pt x="6346" y="6705"/>
                  <a:pt x="6504" y="6705"/>
                </a:cubicBezTo>
                <a:cubicBezTo>
                  <a:pt x="6860" y="6705"/>
                  <a:pt x="7208" y="6329"/>
                  <a:pt x="6990" y="5908"/>
                </a:cubicBezTo>
                <a:cubicBezTo>
                  <a:pt x="5666" y="3345"/>
                  <a:pt x="3224" y="1318"/>
                  <a:pt x="675" y="40"/>
                </a:cubicBezTo>
                <a:cubicBezTo>
                  <a:pt x="619" y="13"/>
                  <a:pt x="565" y="1"/>
                  <a:pt x="5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4"/>
          <p:cNvSpPr/>
          <p:nvPr/>
        </p:nvSpPr>
        <p:spPr>
          <a:xfrm flipH="1">
            <a:off x="146575" y="-28883"/>
            <a:ext cx="87172" cy="161667"/>
          </a:xfrm>
          <a:custGeom>
            <a:rect b="b" l="l" r="r" t="t"/>
            <a:pathLst>
              <a:path extrusionOk="0" h="4974" w="2682">
                <a:moveTo>
                  <a:pt x="2182" y="0"/>
                </a:moveTo>
                <a:cubicBezTo>
                  <a:pt x="2011" y="0"/>
                  <a:pt x="1833" y="89"/>
                  <a:pt x="1753" y="290"/>
                </a:cubicBezTo>
                <a:cubicBezTo>
                  <a:pt x="1204" y="1655"/>
                  <a:pt x="669" y="3026"/>
                  <a:pt x="134" y="4391"/>
                </a:cubicBezTo>
                <a:cubicBezTo>
                  <a:pt x="0" y="4740"/>
                  <a:pt x="289" y="4973"/>
                  <a:pt x="585" y="4973"/>
                </a:cubicBezTo>
                <a:cubicBezTo>
                  <a:pt x="778" y="4973"/>
                  <a:pt x="973" y="4875"/>
                  <a:pt x="1057" y="4645"/>
                </a:cubicBezTo>
                <a:cubicBezTo>
                  <a:pt x="1566" y="3267"/>
                  <a:pt x="2074" y="1896"/>
                  <a:pt x="2569" y="511"/>
                </a:cubicBezTo>
                <a:cubicBezTo>
                  <a:pt x="2682" y="198"/>
                  <a:pt x="2438" y="0"/>
                  <a:pt x="2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4"/>
          <p:cNvSpPr/>
          <p:nvPr/>
        </p:nvSpPr>
        <p:spPr>
          <a:xfrm flipH="1">
            <a:off x="202999" y="222329"/>
            <a:ext cx="83174" cy="172361"/>
          </a:xfrm>
          <a:custGeom>
            <a:rect b="b" l="l" r="r" t="t"/>
            <a:pathLst>
              <a:path extrusionOk="0" h="5303" w="2559">
                <a:moveTo>
                  <a:pt x="2236" y="1"/>
                </a:moveTo>
                <a:cubicBezTo>
                  <a:pt x="2196" y="1"/>
                  <a:pt x="2154" y="13"/>
                  <a:pt x="2115" y="41"/>
                </a:cubicBezTo>
                <a:cubicBezTo>
                  <a:pt x="630" y="1098"/>
                  <a:pt x="1" y="3239"/>
                  <a:pt x="462" y="4965"/>
                </a:cubicBezTo>
                <a:cubicBezTo>
                  <a:pt x="526" y="5194"/>
                  <a:pt x="738" y="5302"/>
                  <a:pt x="946" y="5302"/>
                </a:cubicBezTo>
                <a:cubicBezTo>
                  <a:pt x="1200" y="5302"/>
                  <a:pt x="1449" y="5140"/>
                  <a:pt x="1412" y="4838"/>
                </a:cubicBezTo>
                <a:cubicBezTo>
                  <a:pt x="1192" y="3125"/>
                  <a:pt x="1560" y="1847"/>
                  <a:pt x="2456" y="389"/>
                </a:cubicBezTo>
                <a:cubicBezTo>
                  <a:pt x="2559" y="221"/>
                  <a:pt x="2408" y="1"/>
                  <a:pt x="22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4"/>
          <p:cNvSpPr/>
          <p:nvPr/>
        </p:nvSpPr>
        <p:spPr>
          <a:xfrm flipH="1">
            <a:off x="181938" y="483486"/>
            <a:ext cx="84669" cy="194365"/>
          </a:xfrm>
          <a:custGeom>
            <a:rect b="b" l="l" r="r" t="t"/>
            <a:pathLst>
              <a:path extrusionOk="0" h="5980" w="2605">
                <a:moveTo>
                  <a:pt x="595" y="0"/>
                </a:moveTo>
                <a:cubicBezTo>
                  <a:pt x="485" y="0"/>
                  <a:pt x="384" y="64"/>
                  <a:pt x="355" y="215"/>
                </a:cubicBezTo>
                <a:cubicBezTo>
                  <a:pt x="1" y="2049"/>
                  <a:pt x="536" y="4263"/>
                  <a:pt x="1627" y="5769"/>
                </a:cubicBezTo>
                <a:cubicBezTo>
                  <a:pt x="1733" y="5917"/>
                  <a:pt x="1877" y="5980"/>
                  <a:pt x="2016" y="5980"/>
                </a:cubicBezTo>
                <a:cubicBezTo>
                  <a:pt x="2322" y="5980"/>
                  <a:pt x="2605" y="5675"/>
                  <a:pt x="2416" y="5307"/>
                </a:cubicBezTo>
                <a:cubicBezTo>
                  <a:pt x="1566" y="3628"/>
                  <a:pt x="1178" y="2162"/>
                  <a:pt x="938" y="296"/>
                </a:cubicBezTo>
                <a:cubicBezTo>
                  <a:pt x="918" y="121"/>
                  <a:pt x="748" y="0"/>
                  <a:pt x="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4"/>
          <p:cNvSpPr/>
          <p:nvPr/>
        </p:nvSpPr>
        <p:spPr>
          <a:xfrm flipH="1">
            <a:off x="33011" y="744644"/>
            <a:ext cx="111061" cy="102123"/>
          </a:xfrm>
          <a:custGeom>
            <a:rect b="b" l="l" r="r" t="t"/>
            <a:pathLst>
              <a:path extrusionOk="0" h="3142" w="3417">
                <a:moveTo>
                  <a:pt x="374" y="1"/>
                </a:moveTo>
                <a:cubicBezTo>
                  <a:pt x="185" y="1"/>
                  <a:pt x="1" y="204"/>
                  <a:pt x="111" y="430"/>
                </a:cubicBezTo>
                <a:cubicBezTo>
                  <a:pt x="627" y="1520"/>
                  <a:pt x="1476" y="2571"/>
                  <a:pt x="2587" y="3093"/>
                </a:cubicBezTo>
                <a:cubicBezTo>
                  <a:pt x="2657" y="3126"/>
                  <a:pt x="2725" y="3141"/>
                  <a:pt x="2790" y="3141"/>
                </a:cubicBezTo>
                <a:cubicBezTo>
                  <a:pt x="3174" y="3141"/>
                  <a:pt x="3416" y="2610"/>
                  <a:pt x="3015" y="2363"/>
                </a:cubicBezTo>
                <a:cubicBezTo>
                  <a:pt x="2045" y="1768"/>
                  <a:pt x="1215" y="1119"/>
                  <a:pt x="606" y="142"/>
                </a:cubicBezTo>
                <a:cubicBezTo>
                  <a:pt x="546" y="42"/>
                  <a:pt x="460"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4"/>
          <p:cNvSpPr/>
          <p:nvPr/>
        </p:nvSpPr>
        <p:spPr>
          <a:xfrm flipH="1">
            <a:off x="-268710" y="902931"/>
            <a:ext cx="245426" cy="172003"/>
          </a:xfrm>
          <a:custGeom>
            <a:rect b="b" l="l" r="r" t="t"/>
            <a:pathLst>
              <a:path extrusionOk="0" h="5292" w="7551">
                <a:moveTo>
                  <a:pt x="414" y="1"/>
                </a:moveTo>
                <a:cubicBezTo>
                  <a:pt x="155" y="1"/>
                  <a:pt x="0" y="403"/>
                  <a:pt x="261" y="598"/>
                </a:cubicBezTo>
                <a:cubicBezTo>
                  <a:pt x="2335" y="2150"/>
                  <a:pt x="4410" y="3696"/>
                  <a:pt x="6524" y="5194"/>
                </a:cubicBezTo>
                <a:cubicBezTo>
                  <a:pt x="6620" y="5262"/>
                  <a:pt x="6715" y="5291"/>
                  <a:pt x="6805" y="5291"/>
                </a:cubicBezTo>
                <a:cubicBezTo>
                  <a:pt x="7248" y="5291"/>
                  <a:pt x="7551" y="4580"/>
                  <a:pt x="7072" y="4258"/>
                </a:cubicBezTo>
                <a:cubicBezTo>
                  <a:pt x="4931" y="2819"/>
                  <a:pt x="2764" y="1428"/>
                  <a:pt x="583" y="56"/>
                </a:cubicBezTo>
                <a:cubicBezTo>
                  <a:pt x="524" y="17"/>
                  <a:pt x="467" y="1"/>
                  <a:pt x="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5" name="Google Shape;775;p14"/>
          <p:cNvGrpSpPr/>
          <p:nvPr/>
        </p:nvGrpSpPr>
        <p:grpSpPr>
          <a:xfrm flipH="1">
            <a:off x="1572893" y="4568315"/>
            <a:ext cx="1482049" cy="842172"/>
            <a:chOff x="6082097" y="4568315"/>
            <a:chExt cx="1482049" cy="842172"/>
          </a:xfrm>
        </p:grpSpPr>
        <p:sp>
          <p:nvSpPr>
            <p:cNvPr id="776" name="Google Shape;776;p14"/>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4"/>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4"/>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4"/>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4"/>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4"/>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4"/>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4"/>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4"/>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4"/>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4"/>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7" name="Google Shape;787;p14"/>
          <p:cNvSpPr/>
          <p:nvPr/>
        </p:nvSpPr>
        <p:spPr>
          <a:xfrm rot="-1718276">
            <a:off x="1422923" y="872711"/>
            <a:ext cx="3349763" cy="3280148"/>
          </a:xfrm>
          <a:custGeom>
            <a:rect b="b" l="l" r="r" t="t"/>
            <a:pathLst>
              <a:path extrusionOk="0" h="177441" w="187170">
                <a:moveTo>
                  <a:pt x="51940" y="1"/>
                </a:moveTo>
                <a:cubicBezTo>
                  <a:pt x="44064" y="1"/>
                  <a:pt x="36222" y="1847"/>
                  <a:pt x="29600" y="5723"/>
                </a:cubicBezTo>
                <a:cubicBezTo>
                  <a:pt x="11906" y="16149"/>
                  <a:pt x="5339" y="37552"/>
                  <a:pt x="3134" y="55949"/>
                </a:cubicBezTo>
                <a:cubicBezTo>
                  <a:pt x="1" y="82239"/>
                  <a:pt x="8071" y="108455"/>
                  <a:pt x="21956" y="131363"/>
                </a:cubicBezTo>
                <a:cubicBezTo>
                  <a:pt x="31805" y="147578"/>
                  <a:pt x="45264" y="161688"/>
                  <a:pt x="62608" y="170586"/>
                </a:cubicBezTo>
                <a:cubicBezTo>
                  <a:pt x="72130" y="175462"/>
                  <a:pt x="82008" y="177441"/>
                  <a:pt x="92074" y="177441"/>
                </a:cubicBezTo>
                <a:cubicBezTo>
                  <a:pt x="99547" y="177441"/>
                  <a:pt x="107125" y="176350"/>
                  <a:pt x="114738" y="174546"/>
                </a:cubicBezTo>
                <a:cubicBezTo>
                  <a:pt x="132057" y="170435"/>
                  <a:pt x="148673" y="163067"/>
                  <a:pt x="161706" y="151739"/>
                </a:cubicBezTo>
                <a:cubicBezTo>
                  <a:pt x="174739" y="140385"/>
                  <a:pt x="183987" y="124896"/>
                  <a:pt x="185591" y="108280"/>
                </a:cubicBezTo>
                <a:cubicBezTo>
                  <a:pt x="187170" y="91663"/>
                  <a:pt x="180553" y="74069"/>
                  <a:pt x="166894" y="63142"/>
                </a:cubicBezTo>
                <a:cubicBezTo>
                  <a:pt x="151681" y="50961"/>
                  <a:pt x="130077" y="48054"/>
                  <a:pt x="114112" y="36750"/>
                </a:cubicBezTo>
                <a:cubicBezTo>
                  <a:pt x="105214" y="30485"/>
                  <a:pt x="98523" y="21913"/>
                  <a:pt x="90202" y="14971"/>
                </a:cubicBezTo>
                <a:cubicBezTo>
                  <a:pt x="81981" y="8104"/>
                  <a:pt x="72031" y="2866"/>
                  <a:pt x="61254" y="861"/>
                </a:cubicBezTo>
                <a:cubicBezTo>
                  <a:pt x="58193" y="291"/>
                  <a:pt x="55064" y="1"/>
                  <a:pt x="519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8" name="Google Shape;788;p14"/>
          <p:cNvGrpSpPr/>
          <p:nvPr/>
        </p:nvGrpSpPr>
        <p:grpSpPr>
          <a:xfrm rot="-8100000">
            <a:off x="8290687" y="2885274"/>
            <a:ext cx="1482035" cy="842164"/>
            <a:chOff x="6082097" y="4568315"/>
            <a:chExt cx="1482049" cy="842172"/>
          </a:xfrm>
        </p:grpSpPr>
        <p:sp>
          <p:nvSpPr>
            <p:cNvPr id="789" name="Google Shape;789;p14"/>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4"/>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4"/>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4"/>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4"/>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4"/>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4"/>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4"/>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4"/>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4"/>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4"/>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0" name="Google Shape;800;p14"/>
          <p:cNvGrpSpPr/>
          <p:nvPr/>
        </p:nvGrpSpPr>
        <p:grpSpPr>
          <a:xfrm flipH="1">
            <a:off x="76911" y="2567785"/>
            <a:ext cx="5509912" cy="2977207"/>
            <a:chOff x="2140475" y="-272000"/>
            <a:chExt cx="5509912" cy="2977207"/>
          </a:xfrm>
        </p:grpSpPr>
        <p:sp>
          <p:nvSpPr>
            <p:cNvPr id="801" name="Google Shape;801;p14"/>
            <p:cNvSpPr/>
            <p:nvPr/>
          </p:nvSpPr>
          <p:spPr>
            <a:xfrm>
              <a:off x="5147785" y="-272000"/>
              <a:ext cx="2502582" cy="2039590"/>
            </a:xfrm>
            <a:custGeom>
              <a:rect b="b" l="l" r="r" t="t"/>
              <a:pathLst>
                <a:path extrusionOk="0" h="28916" w="35480">
                  <a:moveTo>
                    <a:pt x="0" y="20847"/>
                  </a:moveTo>
                  <a:cubicBezTo>
                    <a:pt x="0" y="20847"/>
                    <a:pt x="21428" y="4085"/>
                    <a:pt x="24359" y="2043"/>
                  </a:cubicBezTo>
                  <a:cubicBezTo>
                    <a:pt x="27279" y="1"/>
                    <a:pt x="29815" y="2548"/>
                    <a:pt x="32252" y="4491"/>
                  </a:cubicBezTo>
                  <a:cubicBezTo>
                    <a:pt x="32888" y="4996"/>
                    <a:pt x="34074" y="5984"/>
                    <a:pt x="35479" y="7158"/>
                  </a:cubicBezTo>
                  <a:lnTo>
                    <a:pt x="35479" y="28915"/>
                  </a:lnTo>
                  <a:cubicBezTo>
                    <a:pt x="34590" y="28783"/>
                    <a:pt x="33646" y="28619"/>
                    <a:pt x="32636" y="28410"/>
                  </a:cubicBezTo>
                  <a:cubicBezTo>
                    <a:pt x="21428" y="26061"/>
                    <a:pt x="0" y="20847"/>
                    <a:pt x="0" y="20847"/>
                  </a:cubicBezTo>
                  <a:close/>
                </a:path>
              </a:pathLst>
            </a:custGeom>
            <a:solidFill>
              <a:srgbClr val="BCAF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4"/>
            <p:cNvSpPr/>
            <p:nvPr/>
          </p:nvSpPr>
          <p:spPr>
            <a:xfrm>
              <a:off x="2140475" y="1039664"/>
              <a:ext cx="5509912" cy="1665543"/>
            </a:xfrm>
            <a:custGeom>
              <a:rect b="b" l="l" r="r" t="t"/>
              <a:pathLst>
                <a:path extrusionOk="0" h="23613" w="78116">
                  <a:moveTo>
                    <a:pt x="78115" y="0"/>
                  </a:moveTo>
                  <a:lnTo>
                    <a:pt x="45304" y="0"/>
                  </a:lnTo>
                  <a:lnTo>
                    <a:pt x="34392" y="0"/>
                  </a:lnTo>
                  <a:cubicBezTo>
                    <a:pt x="30496" y="0"/>
                    <a:pt x="25424" y="2558"/>
                    <a:pt x="22405" y="4194"/>
                  </a:cubicBezTo>
                  <a:cubicBezTo>
                    <a:pt x="19387" y="5829"/>
                    <a:pt x="1" y="17882"/>
                    <a:pt x="1" y="17882"/>
                  </a:cubicBezTo>
                  <a:lnTo>
                    <a:pt x="15687" y="23613"/>
                  </a:lnTo>
                  <a:lnTo>
                    <a:pt x="53295" y="22592"/>
                  </a:lnTo>
                  <a:lnTo>
                    <a:pt x="78115" y="15643"/>
                  </a:lnTo>
                  <a:close/>
                </a:path>
              </a:pathLst>
            </a:custGeom>
            <a:solidFill>
              <a:srgbClr val="9586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4"/>
            <p:cNvSpPr/>
            <p:nvPr/>
          </p:nvSpPr>
          <p:spPr>
            <a:xfrm>
              <a:off x="3023920" y="1605634"/>
              <a:ext cx="1969831" cy="903694"/>
            </a:xfrm>
            <a:custGeom>
              <a:rect b="b" l="l" r="r" t="t"/>
              <a:pathLst>
                <a:path extrusionOk="0" h="12812" w="27927">
                  <a:moveTo>
                    <a:pt x="20462" y="594"/>
                  </a:moveTo>
                  <a:cubicBezTo>
                    <a:pt x="19727" y="155"/>
                    <a:pt x="12054" y="1"/>
                    <a:pt x="12054" y="1"/>
                  </a:cubicBezTo>
                  <a:lnTo>
                    <a:pt x="1" y="10572"/>
                  </a:lnTo>
                  <a:cubicBezTo>
                    <a:pt x="1" y="10572"/>
                    <a:pt x="27927" y="12811"/>
                    <a:pt x="27927" y="12076"/>
                  </a:cubicBezTo>
                  <a:lnTo>
                    <a:pt x="27927" y="8783"/>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4"/>
            <p:cNvSpPr/>
            <p:nvPr/>
          </p:nvSpPr>
          <p:spPr>
            <a:xfrm>
              <a:off x="3710715" y="1039664"/>
              <a:ext cx="3437876" cy="1088708"/>
            </a:xfrm>
            <a:custGeom>
              <a:rect b="b" l="l" r="r" t="t"/>
              <a:pathLst>
                <a:path extrusionOk="0" h="15435" w="48740">
                  <a:moveTo>
                    <a:pt x="44942" y="0"/>
                  </a:moveTo>
                  <a:cubicBezTo>
                    <a:pt x="45128" y="0"/>
                    <a:pt x="45315" y="11"/>
                    <a:pt x="45512" y="11"/>
                  </a:cubicBezTo>
                  <a:lnTo>
                    <a:pt x="48740" y="11"/>
                  </a:lnTo>
                  <a:cubicBezTo>
                    <a:pt x="48740" y="11"/>
                    <a:pt x="21143" y="5884"/>
                    <a:pt x="19365" y="6598"/>
                  </a:cubicBezTo>
                  <a:cubicBezTo>
                    <a:pt x="17586" y="7300"/>
                    <a:pt x="17817" y="8442"/>
                    <a:pt x="18453" y="8760"/>
                  </a:cubicBezTo>
                  <a:cubicBezTo>
                    <a:pt x="19079" y="9079"/>
                    <a:pt x="24831" y="11516"/>
                    <a:pt x="24831" y="11516"/>
                  </a:cubicBezTo>
                  <a:lnTo>
                    <a:pt x="20616" y="14150"/>
                  </a:lnTo>
                  <a:lnTo>
                    <a:pt x="13020" y="15435"/>
                  </a:lnTo>
                  <a:cubicBezTo>
                    <a:pt x="13020" y="15435"/>
                    <a:pt x="8003" y="13492"/>
                    <a:pt x="4007" y="11516"/>
                  </a:cubicBezTo>
                  <a:cubicBezTo>
                    <a:pt x="1" y="9540"/>
                    <a:pt x="2141" y="7070"/>
                    <a:pt x="5797" y="6279"/>
                  </a:cubicBezTo>
                  <a:cubicBezTo>
                    <a:pt x="9452" y="5489"/>
                    <a:pt x="44942" y="0"/>
                    <a:pt x="449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4"/>
            <p:cNvSpPr/>
            <p:nvPr/>
          </p:nvSpPr>
          <p:spPr>
            <a:xfrm>
              <a:off x="4789258" y="406332"/>
              <a:ext cx="2151811" cy="633404"/>
            </a:xfrm>
            <a:custGeom>
              <a:rect b="b" l="l" r="r" t="t"/>
              <a:pathLst>
                <a:path extrusionOk="0" h="8980" w="30507">
                  <a:moveTo>
                    <a:pt x="1" y="8979"/>
                  </a:moveTo>
                  <a:cubicBezTo>
                    <a:pt x="1" y="8936"/>
                    <a:pt x="1" y="8892"/>
                    <a:pt x="12" y="8848"/>
                  </a:cubicBezTo>
                  <a:cubicBezTo>
                    <a:pt x="242" y="6554"/>
                    <a:pt x="2295" y="4896"/>
                    <a:pt x="4589" y="5137"/>
                  </a:cubicBezTo>
                  <a:cubicBezTo>
                    <a:pt x="6038" y="5280"/>
                    <a:pt x="7235" y="6158"/>
                    <a:pt x="7861" y="7377"/>
                  </a:cubicBezTo>
                  <a:cubicBezTo>
                    <a:pt x="8530" y="6652"/>
                    <a:pt x="9518" y="6257"/>
                    <a:pt x="10572" y="6356"/>
                  </a:cubicBezTo>
                  <a:cubicBezTo>
                    <a:pt x="10627" y="6367"/>
                    <a:pt x="10682" y="6378"/>
                    <a:pt x="10737" y="6378"/>
                  </a:cubicBezTo>
                  <a:cubicBezTo>
                    <a:pt x="10748" y="6290"/>
                    <a:pt x="10748" y="6191"/>
                    <a:pt x="10759" y="6092"/>
                  </a:cubicBezTo>
                  <a:cubicBezTo>
                    <a:pt x="11110" y="2766"/>
                    <a:pt x="14085" y="351"/>
                    <a:pt x="17411" y="703"/>
                  </a:cubicBezTo>
                  <a:cubicBezTo>
                    <a:pt x="19244" y="889"/>
                    <a:pt x="20792" y="1877"/>
                    <a:pt x="21769" y="3282"/>
                  </a:cubicBezTo>
                  <a:cubicBezTo>
                    <a:pt x="22834" y="2437"/>
                    <a:pt x="24217" y="1987"/>
                    <a:pt x="25688" y="2141"/>
                  </a:cubicBezTo>
                  <a:cubicBezTo>
                    <a:pt x="26456" y="2217"/>
                    <a:pt x="27181" y="2459"/>
                    <a:pt x="27806" y="2821"/>
                  </a:cubicBezTo>
                  <a:cubicBezTo>
                    <a:pt x="28465" y="1658"/>
                    <a:pt x="29398" y="692"/>
                    <a:pt x="30507" y="0"/>
                  </a:cubicBezTo>
                  <a:lnTo>
                    <a:pt x="30507" y="8979"/>
                  </a:lnTo>
                  <a:close/>
                </a:path>
              </a:pathLst>
            </a:custGeom>
            <a:solidFill>
              <a:srgbClr val="BCAF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4"/>
            <p:cNvSpPr/>
            <p:nvPr/>
          </p:nvSpPr>
          <p:spPr>
            <a:xfrm>
              <a:off x="6519823" y="-71399"/>
              <a:ext cx="215273" cy="18621"/>
            </a:xfrm>
            <a:custGeom>
              <a:rect b="b" l="l" r="r" t="t"/>
              <a:pathLst>
                <a:path extrusionOk="0" fill="none" h="264" w="3052">
                  <a:moveTo>
                    <a:pt x="0" y="0"/>
                  </a:moveTo>
                  <a:lnTo>
                    <a:pt x="3052" y="0"/>
                  </a:lnTo>
                  <a:lnTo>
                    <a:pt x="3052" y="264"/>
                  </a:lnTo>
                  <a:lnTo>
                    <a:pt x="0" y="264"/>
                  </a:lnTo>
                  <a:close/>
                </a:path>
              </a:pathLst>
            </a:custGeom>
            <a:noFill/>
            <a:ln cap="rnd" cmpd="sng" w="825">
              <a:solidFill>
                <a:srgbClr val="1D1F1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4"/>
            <p:cNvSpPr/>
            <p:nvPr/>
          </p:nvSpPr>
          <p:spPr>
            <a:xfrm>
              <a:off x="6234087" y="434194"/>
              <a:ext cx="856436" cy="605543"/>
            </a:xfrm>
            <a:custGeom>
              <a:rect b="b" l="l" r="r" t="t"/>
              <a:pathLst>
                <a:path extrusionOk="0" h="8585" w="12142">
                  <a:moveTo>
                    <a:pt x="1" y="8584"/>
                  </a:moveTo>
                  <a:lnTo>
                    <a:pt x="12141" y="8584"/>
                  </a:lnTo>
                  <a:lnTo>
                    <a:pt x="12141" y="0"/>
                  </a:lnTo>
                  <a:lnTo>
                    <a:pt x="1" y="0"/>
                  </a:ln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4"/>
            <p:cNvSpPr/>
            <p:nvPr/>
          </p:nvSpPr>
          <p:spPr>
            <a:xfrm>
              <a:off x="5874079" y="197267"/>
              <a:ext cx="512648" cy="842470"/>
            </a:xfrm>
            <a:custGeom>
              <a:rect b="b" l="l" r="r" t="t"/>
              <a:pathLst>
                <a:path extrusionOk="0" h="11944" w="7268">
                  <a:moveTo>
                    <a:pt x="3634" y="0"/>
                  </a:moveTo>
                  <a:lnTo>
                    <a:pt x="0" y="3447"/>
                  </a:lnTo>
                  <a:lnTo>
                    <a:pt x="0" y="11943"/>
                  </a:lnTo>
                  <a:lnTo>
                    <a:pt x="3634" y="11943"/>
                  </a:lnTo>
                  <a:lnTo>
                    <a:pt x="7267" y="11943"/>
                  </a:lnTo>
                  <a:lnTo>
                    <a:pt x="7267" y="3447"/>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4"/>
            <p:cNvSpPr/>
            <p:nvPr/>
          </p:nvSpPr>
          <p:spPr>
            <a:xfrm>
              <a:off x="6406756" y="419452"/>
              <a:ext cx="735610" cy="48881"/>
            </a:xfrm>
            <a:custGeom>
              <a:rect b="b" l="l" r="r" t="t"/>
              <a:pathLst>
                <a:path extrusionOk="0" h="693" w="10429">
                  <a:moveTo>
                    <a:pt x="33" y="1"/>
                  </a:moveTo>
                  <a:lnTo>
                    <a:pt x="10429" y="374"/>
                  </a:lnTo>
                  <a:lnTo>
                    <a:pt x="10429" y="692"/>
                  </a:lnTo>
                  <a:lnTo>
                    <a:pt x="1" y="692"/>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4"/>
            <p:cNvSpPr/>
            <p:nvPr/>
          </p:nvSpPr>
          <p:spPr>
            <a:xfrm>
              <a:off x="5853906" y="183302"/>
              <a:ext cx="572250" cy="285032"/>
            </a:xfrm>
            <a:custGeom>
              <a:rect b="b" l="l" r="r" t="t"/>
              <a:pathLst>
                <a:path extrusionOk="0" h="4041" w="8113">
                  <a:moveTo>
                    <a:pt x="3920" y="385"/>
                  </a:moveTo>
                  <a:lnTo>
                    <a:pt x="7839" y="4040"/>
                  </a:lnTo>
                  <a:lnTo>
                    <a:pt x="8113" y="3557"/>
                  </a:lnTo>
                  <a:lnTo>
                    <a:pt x="3920" y="1"/>
                  </a:lnTo>
                  <a:lnTo>
                    <a:pt x="1" y="3722"/>
                  </a:lnTo>
                  <a:lnTo>
                    <a:pt x="1" y="404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4"/>
            <p:cNvSpPr/>
            <p:nvPr/>
          </p:nvSpPr>
          <p:spPr>
            <a:xfrm>
              <a:off x="5858561" y="645586"/>
              <a:ext cx="543613" cy="19397"/>
            </a:xfrm>
            <a:custGeom>
              <a:rect b="b" l="l" r="r" t="t"/>
              <a:pathLst>
                <a:path extrusionOk="0" h="275" w="7707">
                  <a:moveTo>
                    <a:pt x="1" y="274"/>
                  </a:moveTo>
                  <a:lnTo>
                    <a:pt x="7707" y="274"/>
                  </a:lnTo>
                  <a:lnTo>
                    <a:pt x="7707" y="0"/>
                  </a:lnTo>
                  <a:lnTo>
                    <a:pt x="1" y="0"/>
                  </a:lnTo>
                  <a:close/>
                </a:path>
              </a:pathLst>
            </a:custGeom>
            <a:solidFill>
              <a:srgbClr val="D3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4"/>
            <p:cNvSpPr/>
            <p:nvPr/>
          </p:nvSpPr>
          <p:spPr>
            <a:xfrm>
              <a:off x="6018816" y="723739"/>
              <a:ext cx="223102" cy="315997"/>
            </a:xfrm>
            <a:custGeom>
              <a:rect b="b" l="l" r="r" t="t"/>
              <a:pathLst>
                <a:path extrusionOk="0" h="4480" w="3163">
                  <a:moveTo>
                    <a:pt x="1" y="4479"/>
                  </a:moveTo>
                  <a:lnTo>
                    <a:pt x="3162" y="4479"/>
                  </a:lnTo>
                  <a:lnTo>
                    <a:pt x="3162"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4"/>
            <p:cNvSpPr/>
            <p:nvPr/>
          </p:nvSpPr>
          <p:spPr>
            <a:xfrm>
              <a:off x="6012679" y="422555"/>
              <a:ext cx="20173" cy="186706"/>
            </a:xfrm>
            <a:custGeom>
              <a:rect b="b" l="l" r="r" t="t"/>
              <a:pathLst>
                <a:path extrusionOk="0" h="2647" w="286">
                  <a:moveTo>
                    <a:pt x="0" y="2646"/>
                  </a:moveTo>
                  <a:lnTo>
                    <a:pt x="285" y="2646"/>
                  </a:lnTo>
                  <a:lnTo>
                    <a:pt x="285" y="1"/>
                  </a:lnTo>
                  <a:lnTo>
                    <a:pt x="0" y="1"/>
                  </a:lnTo>
                  <a:close/>
                </a:path>
              </a:pathLst>
            </a:custGeom>
            <a:solidFill>
              <a:srgbClr val="D3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4"/>
            <p:cNvSpPr/>
            <p:nvPr/>
          </p:nvSpPr>
          <p:spPr>
            <a:xfrm>
              <a:off x="6120245" y="422555"/>
              <a:ext cx="20244" cy="186706"/>
            </a:xfrm>
            <a:custGeom>
              <a:rect b="b" l="l" r="r" t="t"/>
              <a:pathLst>
                <a:path extrusionOk="0" h="2647" w="287">
                  <a:moveTo>
                    <a:pt x="1" y="2646"/>
                  </a:moveTo>
                  <a:lnTo>
                    <a:pt x="286" y="2646"/>
                  </a:lnTo>
                  <a:lnTo>
                    <a:pt x="286" y="1"/>
                  </a:lnTo>
                  <a:lnTo>
                    <a:pt x="1" y="1"/>
                  </a:lnTo>
                  <a:close/>
                </a:path>
              </a:pathLst>
            </a:custGeom>
            <a:solidFill>
              <a:srgbClr val="D3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4"/>
            <p:cNvSpPr/>
            <p:nvPr/>
          </p:nvSpPr>
          <p:spPr>
            <a:xfrm>
              <a:off x="6227104" y="422555"/>
              <a:ext cx="20244" cy="186706"/>
            </a:xfrm>
            <a:custGeom>
              <a:rect b="b" l="l" r="r" t="t"/>
              <a:pathLst>
                <a:path extrusionOk="0" h="2647" w="287">
                  <a:moveTo>
                    <a:pt x="1" y="2646"/>
                  </a:moveTo>
                  <a:lnTo>
                    <a:pt x="286" y="2646"/>
                  </a:lnTo>
                  <a:lnTo>
                    <a:pt x="286" y="1"/>
                  </a:lnTo>
                  <a:lnTo>
                    <a:pt x="1" y="1"/>
                  </a:lnTo>
                  <a:close/>
                </a:path>
              </a:pathLst>
            </a:custGeom>
            <a:solidFill>
              <a:srgbClr val="D3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4"/>
            <p:cNvSpPr/>
            <p:nvPr/>
          </p:nvSpPr>
          <p:spPr>
            <a:xfrm>
              <a:off x="6133434" y="183302"/>
              <a:ext cx="1012036" cy="262531"/>
            </a:xfrm>
            <a:custGeom>
              <a:rect b="b" l="l" r="r" t="t"/>
              <a:pathLst>
                <a:path extrusionOk="0" h="3722" w="14348">
                  <a:moveTo>
                    <a:pt x="14348" y="3722"/>
                  </a:moveTo>
                  <a:lnTo>
                    <a:pt x="10429" y="1"/>
                  </a:lnTo>
                  <a:lnTo>
                    <a:pt x="1" y="1"/>
                  </a:lnTo>
                  <a:lnTo>
                    <a:pt x="3919" y="372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4"/>
            <p:cNvSpPr/>
            <p:nvPr/>
          </p:nvSpPr>
          <p:spPr>
            <a:xfrm>
              <a:off x="6385878" y="645586"/>
              <a:ext cx="715507" cy="19397"/>
            </a:xfrm>
            <a:custGeom>
              <a:rect b="b" l="l" r="r" t="t"/>
              <a:pathLst>
                <a:path extrusionOk="0" h="275" w="10144">
                  <a:moveTo>
                    <a:pt x="0" y="274"/>
                  </a:moveTo>
                  <a:lnTo>
                    <a:pt x="10143" y="274"/>
                  </a:lnTo>
                  <a:lnTo>
                    <a:pt x="10143"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4"/>
            <p:cNvSpPr/>
            <p:nvPr/>
          </p:nvSpPr>
          <p:spPr>
            <a:xfrm>
              <a:off x="6485754" y="499227"/>
              <a:ext cx="20173" cy="110035"/>
            </a:xfrm>
            <a:custGeom>
              <a:rect b="b" l="l" r="r" t="t"/>
              <a:pathLst>
                <a:path extrusionOk="0" h="1560" w="286">
                  <a:moveTo>
                    <a:pt x="0" y="1559"/>
                  </a:moveTo>
                  <a:lnTo>
                    <a:pt x="286" y="1559"/>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4"/>
            <p:cNvSpPr/>
            <p:nvPr/>
          </p:nvSpPr>
          <p:spPr>
            <a:xfrm>
              <a:off x="6593390" y="499227"/>
              <a:ext cx="20173" cy="110035"/>
            </a:xfrm>
            <a:custGeom>
              <a:rect b="b" l="l" r="r" t="t"/>
              <a:pathLst>
                <a:path extrusionOk="0" h="1560" w="286">
                  <a:moveTo>
                    <a:pt x="0" y="1559"/>
                  </a:moveTo>
                  <a:lnTo>
                    <a:pt x="285" y="1559"/>
                  </a:lnTo>
                  <a:lnTo>
                    <a:pt x="285"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4"/>
            <p:cNvSpPr/>
            <p:nvPr/>
          </p:nvSpPr>
          <p:spPr>
            <a:xfrm>
              <a:off x="6700179" y="499227"/>
              <a:ext cx="21019" cy="110035"/>
            </a:xfrm>
            <a:custGeom>
              <a:rect b="b" l="l" r="r" t="t"/>
              <a:pathLst>
                <a:path extrusionOk="0" h="1560" w="298">
                  <a:moveTo>
                    <a:pt x="1" y="1559"/>
                  </a:moveTo>
                  <a:lnTo>
                    <a:pt x="297" y="1559"/>
                  </a:lnTo>
                  <a:lnTo>
                    <a:pt x="297" y="0"/>
                  </a:lnTo>
                  <a:lnTo>
                    <a:pt x="1"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4"/>
            <p:cNvSpPr/>
            <p:nvPr/>
          </p:nvSpPr>
          <p:spPr>
            <a:xfrm>
              <a:off x="6815574" y="499227"/>
              <a:ext cx="20173" cy="110035"/>
            </a:xfrm>
            <a:custGeom>
              <a:rect b="b" l="l" r="r" t="t"/>
              <a:pathLst>
                <a:path extrusionOk="0" h="1560" w="286">
                  <a:moveTo>
                    <a:pt x="1" y="1559"/>
                  </a:moveTo>
                  <a:lnTo>
                    <a:pt x="286" y="1559"/>
                  </a:lnTo>
                  <a:lnTo>
                    <a:pt x="286" y="0"/>
                  </a:lnTo>
                  <a:lnTo>
                    <a:pt x="1"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4"/>
            <p:cNvSpPr/>
            <p:nvPr/>
          </p:nvSpPr>
          <p:spPr>
            <a:xfrm>
              <a:off x="6922434" y="499227"/>
              <a:ext cx="20173" cy="110035"/>
            </a:xfrm>
            <a:custGeom>
              <a:rect b="b" l="l" r="r" t="t"/>
              <a:pathLst>
                <a:path extrusionOk="0" h="1560" w="286">
                  <a:moveTo>
                    <a:pt x="0" y="1559"/>
                  </a:moveTo>
                  <a:lnTo>
                    <a:pt x="286" y="1559"/>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4"/>
            <p:cNvSpPr/>
            <p:nvPr/>
          </p:nvSpPr>
          <p:spPr>
            <a:xfrm>
              <a:off x="7030069" y="499227"/>
              <a:ext cx="20173" cy="110035"/>
            </a:xfrm>
            <a:custGeom>
              <a:rect b="b" l="l" r="r" t="t"/>
              <a:pathLst>
                <a:path extrusionOk="0" h="1560" w="286">
                  <a:moveTo>
                    <a:pt x="0" y="1559"/>
                  </a:moveTo>
                  <a:lnTo>
                    <a:pt x="286" y="1559"/>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4"/>
            <p:cNvSpPr/>
            <p:nvPr/>
          </p:nvSpPr>
          <p:spPr>
            <a:xfrm>
              <a:off x="6485754" y="700533"/>
              <a:ext cx="20173" cy="339203"/>
            </a:xfrm>
            <a:custGeom>
              <a:rect b="b" l="l" r="r" t="t"/>
              <a:pathLst>
                <a:path extrusionOk="0" h="4809" w="286">
                  <a:moveTo>
                    <a:pt x="0" y="4808"/>
                  </a:moveTo>
                  <a:lnTo>
                    <a:pt x="286" y="4808"/>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4"/>
            <p:cNvSpPr/>
            <p:nvPr/>
          </p:nvSpPr>
          <p:spPr>
            <a:xfrm>
              <a:off x="6593390" y="700533"/>
              <a:ext cx="20173" cy="339203"/>
            </a:xfrm>
            <a:custGeom>
              <a:rect b="b" l="l" r="r" t="t"/>
              <a:pathLst>
                <a:path extrusionOk="0" h="4809" w="286">
                  <a:moveTo>
                    <a:pt x="0" y="4808"/>
                  </a:moveTo>
                  <a:lnTo>
                    <a:pt x="285" y="4808"/>
                  </a:lnTo>
                  <a:lnTo>
                    <a:pt x="285"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4"/>
            <p:cNvSpPr/>
            <p:nvPr/>
          </p:nvSpPr>
          <p:spPr>
            <a:xfrm>
              <a:off x="6700179" y="700533"/>
              <a:ext cx="21019" cy="339203"/>
            </a:xfrm>
            <a:custGeom>
              <a:rect b="b" l="l" r="r" t="t"/>
              <a:pathLst>
                <a:path extrusionOk="0" h="4809" w="298">
                  <a:moveTo>
                    <a:pt x="1" y="4808"/>
                  </a:moveTo>
                  <a:lnTo>
                    <a:pt x="297" y="4808"/>
                  </a:lnTo>
                  <a:lnTo>
                    <a:pt x="297" y="0"/>
                  </a:lnTo>
                  <a:lnTo>
                    <a:pt x="1"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4"/>
            <p:cNvSpPr/>
            <p:nvPr/>
          </p:nvSpPr>
          <p:spPr>
            <a:xfrm>
              <a:off x="6815574" y="700533"/>
              <a:ext cx="20173" cy="339203"/>
            </a:xfrm>
            <a:custGeom>
              <a:rect b="b" l="l" r="r" t="t"/>
              <a:pathLst>
                <a:path extrusionOk="0" h="4809" w="286">
                  <a:moveTo>
                    <a:pt x="1" y="4808"/>
                  </a:moveTo>
                  <a:lnTo>
                    <a:pt x="286" y="4808"/>
                  </a:lnTo>
                  <a:lnTo>
                    <a:pt x="286" y="0"/>
                  </a:lnTo>
                  <a:lnTo>
                    <a:pt x="1"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4"/>
            <p:cNvSpPr/>
            <p:nvPr/>
          </p:nvSpPr>
          <p:spPr>
            <a:xfrm>
              <a:off x="6922434" y="700533"/>
              <a:ext cx="20173" cy="339203"/>
            </a:xfrm>
            <a:custGeom>
              <a:rect b="b" l="l" r="r" t="t"/>
              <a:pathLst>
                <a:path extrusionOk="0" h="4809" w="286">
                  <a:moveTo>
                    <a:pt x="0" y="4808"/>
                  </a:moveTo>
                  <a:lnTo>
                    <a:pt x="286" y="4808"/>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4"/>
            <p:cNvSpPr/>
            <p:nvPr/>
          </p:nvSpPr>
          <p:spPr>
            <a:xfrm>
              <a:off x="7030069" y="700533"/>
              <a:ext cx="20173" cy="339203"/>
            </a:xfrm>
            <a:custGeom>
              <a:rect b="b" l="l" r="r" t="t"/>
              <a:pathLst>
                <a:path extrusionOk="0" h="4809" w="286">
                  <a:moveTo>
                    <a:pt x="0" y="4808"/>
                  </a:moveTo>
                  <a:lnTo>
                    <a:pt x="286" y="4808"/>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4"/>
            <p:cNvSpPr/>
            <p:nvPr/>
          </p:nvSpPr>
          <p:spPr>
            <a:xfrm>
              <a:off x="6362601" y="-104692"/>
              <a:ext cx="439080" cy="310495"/>
            </a:xfrm>
            <a:custGeom>
              <a:rect b="b" l="l" r="r" t="t"/>
              <a:pathLst>
                <a:path extrusionOk="0" h="4402" w="6225">
                  <a:moveTo>
                    <a:pt x="725" y="4402"/>
                  </a:moveTo>
                  <a:lnTo>
                    <a:pt x="6225" y="4402"/>
                  </a:lnTo>
                  <a:lnTo>
                    <a:pt x="6225" y="0"/>
                  </a:lnTo>
                  <a:lnTo>
                    <a:pt x="1" y="0"/>
                  </a:lnTo>
                  <a:lnTo>
                    <a:pt x="1" y="4084"/>
                  </a:lnTo>
                  <a:lnTo>
                    <a:pt x="385" y="4084"/>
                  </a:lnTo>
                  <a:close/>
                </a:path>
              </a:pathLst>
            </a:custGeom>
            <a:solidFill>
              <a:srgbClr val="DDDD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4"/>
            <p:cNvSpPr/>
            <p:nvPr/>
          </p:nvSpPr>
          <p:spPr>
            <a:xfrm>
              <a:off x="6178365" y="-225518"/>
              <a:ext cx="262531" cy="431322"/>
            </a:xfrm>
            <a:custGeom>
              <a:rect b="b" l="l" r="r" t="t"/>
              <a:pathLst>
                <a:path extrusionOk="0" h="6115" w="3722">
                  <a:moveTo>
                    <a:pt x="1855" y="1"/>
                  </a:moveTo>
                  <a:lnTo>
                    <a:pt x="0" y="1768"/>
                  </a:lnTo>
                  <a:lnTo>
                    <a:pt x="0" y="5797"/>
                  </a:lnTo>
                  <a:lnTo>
                    <a:pt x="2997" y="5797"/>
                  </a:lnTo>
                  <a:lnTo>
                    <a:pt x="3337" y="6115"/>
                  </a:lnTo>
                  <a:lnTo>
                    <a:pt x="3722" y="6115"/>
                  </a:lnTo>
                  <a:lnTo>
                    <a:pt x="3722" y="176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4"/>
            <p:cNvSpPr/>
            <p:nvPr/>
          </p:nvSpPr>
          <p:spPr>
            <a:xfrm>
              <a:off x="6450910" y="-111675"/>
              <a:ext cx="377151" cy="24828"/>
            </a:xfrm>
            <a:custGeom>
              <a:rect b="b" l="l" r="r" t="t"/>
              <a:pathLst>
                <a:path extrusionOk="0" h="352" w="5347">
                  <a:moveTo>
                    <a:pt x="22" y="0"/>
                  </a:moveTo>
                  <a:lnTo>
                    <a:pt x="5346" y="187"/>
                  </a:lnTo>
                  <a:lnTo>
                    <a:pt x="5346" y="352"/>
                  </a:lnTo>
                  <a:lnTo>
                    <a:pt x="0" y="352"/>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4"/>
            <p:cNvSpPr/>
            <p:nvPr/>
          </p:nvSpPr>
          <p:spPr>
            <a:xfrm>
              <a:off x="6167503" y="-233276"/>
              <a:ext cx="293496" cy="146431"/>
            </a:xfrm>
            <a:custGeom>
              <a:rect b="b" l="l" r="r" t="t"/>
              <a:pathLst>
                <a:path extrusionOk="0" h="2076" w="4161">
                  <a:moveTo>
                    <a:pt x="2009" y="209"/>
                  </a:moveTo>
                  <a:lnTo>
                    <a:pt x="4018" y="2076"/>
                  </a:lnTo>
                  <a:lnTo>
                    <a:pt x="4161" y="1834"/>
                  </a:lnTo>
                  <a:lnTo>
                    <a:pt x="2009" y="1"/>
                  </a:lnTo>
                  <a:lnTo>
                    <a:pt x="1" y="1911"/>
                  </a:lnTo>
                  <a:lnTo>
                    <a:pt x="1" y="207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4"/>
            <p:cNvSpPr/>
            <p:nvPr/>
          </p:nvSpPr>
          <p:spPr>
            <a:xfrm>
              <a:off x="6309207" y="-233276"/>
              <a:ext cx="518855" cy="134792"/>
            </a:xfrm>
            <a:custGeom>
              <a:rect b="b" l="l" r="r" t="t"/>
              <a:pathLst>
                <a:path extrusionOk="0" h="1911" w="7356">
                  <a:moveTo>
                    <a:pt x="7355" y="1911"/>
                  </a:moveTo>
                  <a:lnTo>
                    <a:pt x="5346" y="1"/>
                  </a:lnTo>
                  <a:lnTo>
                    <a:pt x="0" y="1"/>
                  </a:lnTo>
                  <a:lnTo>
                    <a:pt x="2009" y="191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4"/>
            <p:cNvSpPr/>
            <p:nvPr/>
          </p:nvSpPr>
          <p:spPr>
            <a:xfrm>
              <a:off x="6262724" y="-35779"/>
              <a:ext cx="87604" cy="123154"/>
            </a:xfrm>
            <a:custGeom>
              <a:rect b="b" l="l" r="r" t="t"/>
              <a:pathLst>
                <a:path extrusionOk="0" h="1746" w="1242">
                  <a:moveTo>
                    <a:pt x="1" y="0"/>
                  </a:moveTo>
                  <a:lnTo>
                    <a:pt x="1" y="1745"/>
                  </a:lnTo>
                  <a:lnTo>
                    <a:pt x="1241" y="1745"/>
                  </a:lnTo>
                  <a:lnTo>
                    <a:pt x="12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4"/>
            <p:cNvSpPr/>
            <p:nvPr/>
          </p:nvSpPr>
          <p:spPr>
            <a:xfrm>
              <a:off x="6529839" y="-12573"/>
              <a:ext cx="54312" cy="77518"/>
            </a:xfrm>
            <a:custGeom>
              <a:rect b="b" l="l" r="r" t="t"/>
              <a:pathLst>
                <a:path extrusionOk="0" h="1099" w="770">
                  <a:moveTo>
                    <a:pt x="1" y="0"/>
                  </a:moveTo>
                  <a:lnTo>
                    <a:pt x="1" y="1098"/>
                  </a:lnTo>
                  <a:lnTo>
                    <a:pt x="769" y="1098"/>
                  </a:lnTo>
                  <a:lnTo>
                    <a:pt x="7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4"/>
            <p:cNvSpPr/>
            <p:nvPr/>
          </p:nvSpPr>
          <p:spPr>
            <a:xfrm>
              <a:off x="6663078" y="-12573"/>
              <a:ext cx="55017" cy="77518"/>
            </a:xfrm>
            <a:custGeom>
              <a:rect b="b" l="l" r="r" t="t"/>
              <a:pathLst>
                <a:path extrusionOk="0" h="1099" w="780">
                  <a:moveTo>
                    <a:pt x="0" y="0"/>
                  </a:moveTo>
                  <a:lnTo>
                    <a:pt x="0" y="1098"/>
                  </a:lnTo>
                  <a:lnTo>
                    <a:pt x="779" y="1098"/>
                  </a:lnTo>
                  <a:lnTo>
                    <a:pt x="7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8" name="Google Shape;838;p14"/>
          <p:cNvGrpSpPr/>
          <p:nvPr/>
        </p:nvGrpSpPr>
        <p:grpSpPr>
          <a:xfrm flipH="1">
            <a:off x="-311765" y="1796039"/>
            <a:ext cx="4572015" cy="3882346"/>
            <a:chOff x="7755900" y="1964191"/>
            <a:chExt cx="3161399" cy="2684516"/>
          </a:xfrm>
        </p:grpSpPr>
        <p:sp>
          <p:nvSpPr>
            <p:cNvPr id="839" name="Google Shape;839;p14"/>
            <p:cNvSpPr/>
            <p:nvPr/>
          </p:nvSpPr>
          <p:spPr>
            <a:xfrm>
              <a:off x="7755900" y="3633713"/>
              <a:ext cx="3161358" cy="1002399"/>
            </a:xfrm>
            <a:custGeom>
              <a:rect b="b" l="l" r="r" t="t"/>
              <a:pathLst>
                <a:path extrusionOk="0" h="16906" w="53318">
                  <a:moveTo>
                    <a:pt x="53317" y="0"/>
                  </a:moveTo>
                  <a:lnTo>
                    <a:pt x="33701" y="0"/>
                  </a:lnTo>
                  <a:cubicBezTo>
                    <a:pt x="29650" y="0"/>
                    <a:pt x="18256" y="3272"/>
                    <a:pt x="10484" y="9090"/>
                  </a:cubicBezTo>
                  <a:cubicBezTo>
                    <a:pt x="7168" y="11581"/>
                    <a:pt x="3315" y="14436"/>
                    <a:pt x="0" y="16905"/>
                  </a:cubicBezTo>
                  <a:lnTo>
                    <a:pt x="53317" y="1690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4"/>
            <p:cNvSpPr/>
            <p:nvPr/>
          </p:nvSpPr>
          <p:spPr>
            <a:xfrm>
              <a:off x="8615712" y="3646308"/>
              <a:ext cx="2145321" cy="1002399"/>
            </a:xfrm>
            <a:custGeom>
              <a:rect b="b" l="l" r="r" t="t"/>
              <a:pathLst>
                <a:path extrusionOk="0" h="16906" w="36182">
                  <a:moveTo>
                    <a:pt x="19200" y="0"/>
                  </a:moveTo>
                  <a:lnTo>
                    <a:pt x="27652" y="0"/>
                  </a:lnTo>
                  <a:cubicBezTo>
                    <a:pt x="30166" y="571"/>
                    <a:pt x="32965" y="1252"/>
                    <a:pt x="33920" y="1647"/>
                  </a:cubicBezTo>
                  <a:cubicBezTo>
                    <a:pt x="35808" y="2426"/>
                    <a:pt x="36181" y="3645"/>
                    <a:pt x="35764" y="4106"/>
                  </a:cubicBezTo>
                  <a:cubicBezTo>
                    <a:pt x="35468" y="4446"/>
                    <a:pt x="30737" y="12339"/>
                    <a:pt x="27948" y="16905"/>
                  </a:cubicBezTo>
                  <a:lnTo>
                    <a:pt x="0" y="16905"/>
                  </a:lnTo>
                  <a:cubicBezTo>
                    <a:pt x="0" y="16905"/>
                    <a:pt x="21154" y="4951"/>
                    <a:pt x="22581" y="4194"/>
                  </a:cubicBezTo>
                  <a:cubicBezTo>
                    <a:pt x="23997" y="3447"/>
                    <a:pt x="24095" y="2756"/>
                    <a:pt x="23360" y="2306"/>
                  </a:cubicBezTo>
                  <a:cubicBezTo>
                    <a:pt x="22646" y="1878"/>
                    <a:pt x="19134" y="99"/>
                    <a:pt x="18958" y="0"/>
                  </a:cubicBezTo>
                  <a:cubicBezTo>
                    <a:pt x="19035" y="0"/>
                    <a:pt x="19123" y="0"/>
                    <a:pt x="192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4"/>
            <p:cNvSpPr/>
            <p:nvPr/>
          </p:nvSpPr>
          <p:spPr>
            <a:xfrm>
              <a:off x="10650362" y="1964191"/>
              <a:ext cx="266935" cy="1135866"/>
            </a:xfrm>
            <a:custGeom>
              <a:rect b="b" l="l" r="r" t="t"/>
              <a:pathLst>
                <a:path extrusionOk="0" h="19157" w="4502">
                  <a:moveTo>
                    <a:pt x="2778" y="1"/>
                  </a:moveTo>
                  <a:cubicBezTo>
                    <a:pt x="2218" y="1"/>
                    <a:pt x="1768" y="462"/>
                    <a:pt x="1768" y="1022"/>
                  </a:cubicBezTo>
                  <a:lnTo>
                    <a:pt x="1768" y="1790"/>
                  </a:lnTo>
                  <a:lnTo>
                    <a:pt x="1768" y="1823"/>
                  </a:lnTo>
                  <a:cubicBezTo>
                    <a:pt x="1757" y="1977"/>
                    <a:pt x="1702" y="2624"/>
                    <a:pt x="1076" y="2987"/>
                  </a:cubicBezTo>
                  <a:cubicBezTo>
                    <a:pt x="352" y="3404"/>
                    <a:pt x="0" y="3502"/>
                    <a:pt x="0" y="5050"/>
                  </a:cubicBezTo>
                  <a:lnTo>
                    <a:pt x="0" y="17850"/>
                  </a:lnTo>
                  <a:cubicBezTo>
                    <a:pt x="0" y="18574"/>
                    <a:pt x="593" y="19156"/>
                    <a:pt x="1307" y="19156"/>
                  </a:cubicBezTo>
                  <a:lnTo>
                    <a:pt x="4249" y="19156"/>
                  </a:lnTo>
                  <a:cubicBezTo>
                    <a:pt x="4336" y="19156"/>
                    <a:pt x="4413" y="19156"/>
                    <a:pt x="4501" y="19134"/>
                  </a:cubicBezTo>
                  <a:lnTo>
                    <a:pt x="4501" y="6938"/>
                  </a:lnTo>
                  <a:cubicBezTo>
                    <a:pt x="4139" y="6477"/>
                    <a:pt x="3820" y="6071"/>
                    <a:pt x="3798" y="5380"/>
                  </a:cubicBezTo>
                  <a:lnTo>
                    <a:pt x="3798" y="5182"/>
                  </a:lnTo>
                  <a:lnTo>
                    <a:pt x="3798" y="1022"/>
                  </a:lnTo>
                  <a:cubicBezTo>
                    <a:pt x="3798" y="462"/>
                    <a:pt x="3337" y="1"/>
                    <a:pt x="27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4"/>
            <p:cNvSpPr/>
            <p:nvPr/>
          </p:nvSpPr>
          <p:spPr>
            <a:xfrm>
              <a:off x="10708943" y="2138632"/>
              <a:ext cx="208354" cy="1116952"/>
            </a:xfrm>
            <a:custGeom>
              <a:rect b="b" l="l" r="r" t="t"/>
              <a:pathLst>
                <a:path extrusionOk="0" h="18838" w="3514">
                  <a:moveTo>
                    <a:pt x="1647" y="1"/>
                  </a:moveTo>
                  <a:cubicBezTo>
                    <a:pt x="1570" y="1"/>
                    <a:pt x="1515" y="55"/>
                    <a:pt x="1515" y="132"/>
                  </a:cubicBezTo>
                  <a:lnTo>
                    <a:pt x="1515" y="2009"/>
                  </a:lnTo>
                  <a:lnTo>
                    <a:pt x="121" y="1197"/>
                  </a:lnTo>
                  <a:cubicBezTo>
                    <a:pt x="110" y="1194"/>
                    <a:pt x="99" y="1193"/>
                    <a:pt x="88" y="1193"/>
                  </a:cubicBezTo>
                  <a:cubicBezTo>
                    <a:pt x="57" y="1193"/>
                    <a:pt x="28" y="1205"/>
                    <a:pt x="11" y="1230"/>
                  </a:cubicBezTo>
                  <a:cubicBezTo>
                    <a:pt x="0" y="1263"/>
                    <a:pt x="11" y="1307"/>
                    <a:pt x="44" y="1329"/>
                  </a:cubicBezTo>
                  <a:lnTo>
                    <a:pt x="1515" y="2185"/>
                  </a:lnTo>
                  <a:lnTo>
                    <a:pt x="1515" y="5412"/>
                  </a:lnTo>
                  <a:lnTo>
                    <a:pt x="121" y="4611"/>
                  </a:lnTo>
                  <a:cubicBezTo>
                    <a:pt x="105" y="4603"/>
                    <a:pt x="90" y="4600"/>
                    <a:pt x="75" y="4600"/>
                  </a:cubicBezTo>
                  <a:cubicBezTo>
                    <a:pt x="49" y="4600"/>
                    <a:pt x="25" y="4612"/>
                    <a:pt x="11" y="4633"/>
                  </a:cubicBezTo>
                  <a:cubicBezTo>
                    <a:pt x="0" y="4677"/>
                    <a:pt x="11" y="4721"/>
                    <a:pt x="44" y="4732"/>
                  </a:cubicBezTo>
                  <a:lnTo>
                    <a:pt x="1515" y="5588"/>
                  </a:lnTo>
                  <a:lnTo>
                    <a:pt x="1515" y="8826"/>
                  </a:lnTo>
                  <a:lnTo>
                    <a:pt x="121" y="8014"/>
                  </a:lnTo>
                  <a:cubicBezTo>
                    <a:pt x="106" y="8007"/>
                    <a:pt x="92" y="8003"/>
                    <a:pt x="78" y="8003"/>
                  </a:cubicBezTo>
                  <a:cubicBezTo>
                    <a:pt x="50" y="8003"/>
                    <a:pt x="26" y="8018"/>
                    <a:pt x="11" y="8047"/>
                  </a:cubicBezTo>
                  <a:cubicBezTo>
                    <a:pt x="0" y="8080"/>
                    <a:pt x="11" y="8124"/>
                    <a:pt x="44" y="8146"/>
                  </a:cubicBezTo>
                  <a:lnTo>
                    <a:pt x="1515" y="8991"/>
                  </a:lnTo>
                  <a:lnTo>
                    <a:pt x="1515" y="12229"/>
                  </a:lnTo>
                  <a:lnTo>
                    <a:pt x="121" y="11428"/>
                  </a:lnTo>
                  <a:cubicBezTo>
                    <a:pt x="105" y="11420"/>
                    <a:pt x="90" y="11417"/>
                    <a:pt x="75" y="11417"/>
                  </a:cubicBezTo>
                  <a:cubicBezTo>
                    <a:pt x="49" y="11417"/>
                    <a:pt x="25" y="11429"/>
                    <a:pt x="11" y="11450"/>
                  </a:cubicBezTo>
                  <a:cubicBezTo>
                    <a:pt x="0" y="11483"/>
                    <a:pt x="11" y="11527"/>
                    <a:pt x="44" y="11549"/>
                  </a:cubicBezTo>
                  <a:lnTo>
                    <a:pt x="1515" y="12405"/>
                  </a:lnTo>
                  <a:lnTo>
                    <a:pt x="1515" y="18717"/>
                  </a:lnTo>
                  <a:cubicBezTo>
                    <a:pt x="1515" y="18783"/>
                    <a:pt x="1570" y="18838"/>
                    <a:pt x="1647" y="18838"/>
                  </a:cubicBezTo>
                  <a:cubicBezTo>
                    <a:pt x="1713" y="18838"/>
                    <a:pt x="1768" y="18783"/>
                    <a:pt x="1768" y="18717"/>
                  </a:cubicBezTo>
                  <a:lnTo>
                    <a:pt x="1768" y="11373"/>
                  </a:lnTo>
                  <a:lnTo>
                    <a:pt x="3513" y="10363"/>
                  </a:lnTo>
                  <a:lnTo>
                    <a:pt x="3513" y="10198"/>
                  </a:lnTo>
                  <a:cubicBezTo>
                    <a:pt x="3502" y="10198"/>
                    <a:pt x="3491" y="10198"/>
                    <a:pt x="3491" y="10209"/>
                  </a:cubicBezTo>
                  <a:lnTo>
                    <a:pt x="1768" y="11197"/>
                  </a:lnTo>
                  <a:lnTo>
                    <a:pt x="1768" y="7333"/>
                  </a:lnTo>
                  <a:lnTo>
                    <a:pt x="3513" y="6324"/>
                  </a:lnTo>
                  <a:lnTo>
                    <a:pt x="3513" y="6159"/>
                  </a:lnTo>
                  <a:cubicBezTo>
                    <a:pt x="3502" y="6159"/>
                    <a:pt x="3491" y="6159"/>
                    <a:pt x="3491" y="6170"/>
                  </a:cubicBezTo>
                  <a:lnTo>
                    <a:pt x="1768" y="7158"/>
                  </a:lnTo>
                  <a:lnTo>
                    <a:pt x="1768" y="3118"/>
                  </a:lnTo>
                  <a:lnTo>
                    <a:pt x="2415" y="2745"/>
                  </a:lnTo>
                  <a:cubicBezTo>
                    <a:pt x="2459" y="2723"/>
                    <a:pt x="2470" y="2679"/>
                    <a:pt x="2448" y="2646"/>
                  </a:cubicBezTo>
                  <a:cubicBezTo>
                    <a:pt x="2434" y="2617"/>
                    <a:pt x="2409" y="2602"/>
                    <a:pt x="2385" y="2602"/>
                  </a:cubicBezTo>
                  <a:cubicBezTo>
                    <a:pt x="2373" y="2602"/>
                    <a:pt x="2360" y="2606"/>
                    <a:pt x="2349" y="2613"/>
                  </a:cubicBezTo>
                  <a:lnTo>
                    <a:pt x="1768" y="2953"/>
                  </a:lnTo>
                  <a:lnTo>
                    <a:pt x="1768" y="132"/>
                  </a:lnTo>
                  <a:cubicBezTo>
                    <a:pt x="1768" y="55"/>
                    <a:pt x="1713" y="1"/>
                    <a:pt x="16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4"/>
            <p:cNvSpPr/>
            <p:nvPr/>
          </p:nvSpPr>
          <p:spPr>
            <a:xfrm>
              <a:off x="10366584" y="2292735"/>
              <a:ext cx="331979" cy="994750"/>
            </a:xfrm>
            <a:custGeom>
              <a:rect b="b" l="l" r="r" t="t"/>
              <a:pathLst>
                <a:path extrusionOk="0" h="16777" w="5599">
                  <a:moveTo>
                    <a:pt x="2799" y="0"/>
                  </a:moveTo>
                  <a:cubicBezTo>
                    <a:pt x="1998" y="0"/>
                    <a:pt x="1197" y="558"/>
                    <a:pt x="1197" y="1672"/>
                  </a:cubicBezTo>
                  <a:lnTo>
                    <a:pt x="1197" y="3340"/>
                  </a:lnTo>
                  <a:cubicBezTo>
                    <a:pt x="1197" y="3999"/>
                    <a:pt x="714" y="4438"/>
                    <a:pt x="439" y="4723"/>
                  </a:cubicBezTo>
                  <a:cubicBezTo>
                    <a:pt x="165" y="5009"/>
                    <a:pt x="0" y="5415"/>
                    <a:pt x="0" y="6677"/>
                  </a:cubicBezTo>
                  <a:cubicBezTo>
                    <a:pt x="0" y="7962"/>
                    <a:pt x="33" y="13527"/>
                    <a:pt x="33" y="14603"/>
                  </a:cubicBezTo>
                  <a:cubicBezTo>
                    <a:pt x="33" y="16052"/>
                    <a:pt x="1416" y="16776"/>
                    <a:pt x="2799" y="16776"/>
                  </a:cubicBezTo>
                  <a:cubicBezTo>
                    <a:pt x="4183" y="16776"/>
                    <a:pt x="5566" y="16052"/>
                    <a:pt x="5566" y="14603"/>
                  </a:cubicBezTo>
                  <a:cubicBezTo>
                    <a:pt x="5566" y="13527"/>
                    <a:pt x="5599" y="7962"/>
                    <a:pt x="5599" y="6677"/>
                  </a:cubicBezTo>
                  <a:cubicBezTo>
                    <a:pt x="5599" y="5415"/>
                    <a:pt x="5434" y="5009"/>
                    <a:pt x="5160" y="4723"/>
                  </a:cubicBezTo>
                  <a:cubicBezTo>
                    <a:pt x="4885" y="4438"/>
                    <a:pt x="4402" y="3999"/>
                    <a:pt x="4402" y="3340"/>
                  </a:cubicBezTo>
                  <a:lnTo>
                    <a:pt x="4402" y="1672"/>
                  </a:lnTo>
                  <a:cubicBezTo>
                    <a:pt x="4402" y="558"/>
                    <a:pt x="3601" y="0"/>
                    <a:pt x="27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4"/>
            <p:cNvSpPr/>
            <p:nvPr/>
          </p:nvSpPr>
          <p:spPr>
            <a:xfrm>
              <a:off x="10435542" y="2411381"/>
              <a:ext cx="179716" cy="939905"/>
            </a:xfrm>
            <a:custGeom>
              <a:rect b="b" l="l" r="r" t="t"/>
              <a:pathLst>
                <a:path extrusionOk="0" h="15852" w="3031">
                  <a:moveTo>
                    <a:pt x="1647" y="0"/>
                  </a:moveTo>
                  <a:cubicBezTo>
                    <a:pt x="1593" y="0"/>
                    <a:pt x="1549" y="44"/>
                    <a:pt x="1549" y="99"/>
                  </a:cubicBezTo>
                  <a:lnTo>
                    <a:pt x="1549" y="2470"/>
                  </a:lnTo>
                  <a:lnTo>
                    <a:pt x="1055" y="2196"/>
                  </a:lnTo>
                  <a:cubicBezTo>
                    <a:pt x="1047" y="2188"/>
                    <a:pt x="1036" y="2184"/>
                    <a:pt x="1025" y="2184"/>
                  </a:cubicBezTo>
                  <a:cubicBezTo>
                    <a:pt x="1006" y="2184"/>
                    <a:pt x="985" y="2196"/>
                    <a:pt x="978" y="2217"/>
                  </a:cubicBezTo>
                  <a:cubicBezTo>
                    <a:pt x="956" y="2250"/>
                    <a:pt x="967" y="2283"/>
                    <a:pt x="1000" y="2305"/>
                  </a:cubicBezTo>
                  <a:lnTo>
                    <a:pt x="1549" y="2613"/>
                  </a:lnTo>
                  <a:lnTo>
                    <a:pt x="1549" y="6005"/>
                  </a:lnTo>
                  <a:lnTo>
                    <a:pt x="100" y="5170"/>
                  </a:lnTo>
                  <a:cubicBezTo>
                    <a:pt x="91" y="5167"/>
                    <a:pt x="82" y="5166"/>
                    <a:pt x="73" y="5166"/>
                  </a:cubicBezTo>
                  <a:cubicBezTo>
                    <a:pt x="50" y="5166"/>
                    <a:pt x="28" y="5176"/>
                    <a:pt x="12" y="5192"/>
                  </a:cubicBezTo>
                  <a:cubicBezTo>
                    <a:pt x="1" y="5225"/>
                    <a:pt x="12" y="5269"/>
                    <a:pt x="34" y="5280"/>
                  </a:cubicBezTo>
                  <a:lnTo>
                    <a:pt x="1549" y="6147"/>
                  </a:lnTo>
                  <a:lnTo>
                    <a:pt x="1549" y="9408"/>
                  </a:lnTo>
                  <a:lnTo>
                    <a:pt x="100" y="8573"/>
                  </a:lnTo>
                  <a:cubicBezTo>
                    <a:pt x="88" y="8566"/>
                    <a:pt x="76" y="8562"/>
                    <a:pt x="65" y="8562"/>
                  </a:cubicBezTo>
                  <a:cubicBezTo>
                    <a:pt x="45" y="8562"/>
                    <a:pt x="26" y="8574"/>
                    <a:pt x="12" y="8595"/>
                  </a:cubicBezTo>
                  <a:cubicBezTo>
                    <a:pt x="1" y="8617"/>
                    <a:pt x="12" y="8661"/>
                    <a:pt x="34" y="8672"/>
                  </a:cubicBezTo>
                  <a:lnTo>
                    <a:pt x="1549" y="9550"/>
                  </a:lnTo>
                  <a:lnTo>
                    <a:pt x="1549" y="15752"/>
                  </a:lnTo>
                  <a:cubicBezTo>
                    <a:pt x="1549" y="15807"/>
                    <a:pt x="1593" y="15851"/>
                    <a:pt x="1647" y="15851"/>
                  </a:cubicBezTo>
                  <a:cubicBezTo>
                    <a:pt x="1702" y="15851"/>
                    <a:pt x="1757" y="15807"/>
                    <a:pt x="1757" y="15752"/>
                  </a:cubicBezTo>
                  <a:lnTo>
                    <a:pt x="1757" y="10418"/>
                  </a:lnTo>
                  <a:lnTo>
                    <a:pt x="2987" y="9704"/>
                  </a:lnTo>
                  <a:cubicBezTo>
                    <a:pt x="3020" y="9682"/>
                    <a:pt x="3031" y="9649"/>
                    <a:pt x="3020" y="9616"/>
                  </a:cubicBezTo>
                  <a:cubicBezTo>
                    <a:pt x="3005" y="9595"/>
                    <a:pt x="2987" y="9583"/>
                    <a:pt x="2966" y="9583"/>
                  </a:cubicBezTo>
                  <a:cubicBezTo>
                    <a:pt x="2955" y="9583"/>
                    <a:pt x="2943" y="9586"/>
                    <a:pt x="2932" y="9594"/>
                  </a:cubicBezTo>
                  <a:lnTo>
                    <a:pt x="1757" y="10275"/>
                  </a:lnTo>
                  <a:lnTo>
                    <a:pt x="1757" y="7552"/>
                  </a:lnTo>
                  <a:lnTo>
                    <a:pt x="2987" y="6839"/>
                  </a:lnTo>
                  <a:cubicBezTo>
                    <a:pt x="3020" y="6817"/>
                    <a:pt x="3031" y="6784"/>
                    <a:pt x="3020" y="6751"/>
                  </a:cubicBezTo>
                  <a:cubicBezTo>
                    <a:pt x="3005" y="6730"/>
                    <a:pt x="2987" y="6718"/>
                    <a:pt x="2966" y="6718"/>
                  </a:cubicBezTo>
                  <a:cubicBezTo>
                    <a:pt x="2955" y="6718"/>
                    <a:pt x="2943" y="6721"/>
                    <a:pt x="2932" y="6729"/>
                  </a:cubicBezTo>
                  <a:lnTo>
                    <a:pt x="1757" y="7410"/>
                  </a:lnTo>
                  <a:lnTo>
                    <a:pt x="1757" y="4687"/>
                  </a:lnTo>
                  <a:lnTo>
                    <a:pt x="2987" y="3974"/>
                  </a:lnTo>
                  <a:cubicBezTo>
                    <a:pt x="3020" y="3963"/>
                    <a:pt x="3031" y="3919"/>
                    <a:pt x="3020" y="3886"/>
                  </a:cubicBezTo>
                  <a:cubicBezTo>
                    <a:pt x="3004" y="3870"/>
                    <a:pt x="2982" y="3860"/>
                    <a:pt x="2958" y="3860"/>
                  </a:cubicBezTo>
                  <a:cubicBezTo>
                    <a:pt x="2949" y="3860"/>
                    <a:pt x="2941" y="3861"/>
                    <a:pt x="2932" y="3864"/>
                  </a:cubicBezTo>
                  <a:lnTo>
                    <a:pt x="1757" y="4545"/>
                  </a:lnTo>
                  <a:lnTo>
                    <a:pt x="1757" y="1833"/>
                  </a:lnTo>
                  <a:lnTo>
                    <a:pt x="2559" y="1361"/>
                  </a:lnTo>
                  <a:cubicBezTo>
                    <a:pt x="2591" y="1350"/>
                    <a:pt x="2602" y="1306"/>
                    <a:pt x="2580" y="1273"/>
                  </a:cubicBezTo>
                  <a:cubicBezTo>
                    <a:pt x="2572" y="1257"/>
                    <a:pt x="2547" y="1247"/>
                    <a:pt x="2521" y="1247"/>
                  </a:cubicBezTo>
                  <a:cubicBezTo>
                    <a:pt x="2511" y="1247"/>
                    <a:pt x="2501" y="1249"/>
                    <a:pt x="2493" y="1251"/>
                  </a:cubicBezTo>
                  <a:lnTo>
                    <a:pt x="1757" y="1691"/>
                  </a:lnTo>
                  <a:lnTo>
                    <a:pt x="1757" y="99"/>
                  </a:lnTo>
                  <a:cubicBezTo>
                    <a:pt x="1757" y="44"/>
                    <a:pt x="1702" y="0"/>
                    <a:pt x="16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4"/>
            <p:cNvSpPr/>
            <p:nvPr/>
          </p:nvSpPr>
          <p:spPr>
            <a:xfrm>
              <a:off x="10104685" y="3014038"/>
              <a:ext cx="526814" cy="606681"/>
            </a:xfrm>
            <a:custGeom>
              <a:rect b="b" l="l" r="r" t="t"/>
              <a:pathLst>
                <a:path extrusionOk="0" h="10232" w="8885">
                  <a:moveTo>
                    <a:pt x="1945" y="1"/>
                  </a:moveTo>
                  <a:cubicBezTo>
                    <a:pt x="530" y="1"/>
                    <a:pt x="1" y="1805"/>
                    <a:pt x="1651" y="4030"/>
                  </a:cubicBezTo>
                  <a:cubicBezTo>
                    <a:pt x="2343" y="4963"/>
                    <a:pt x="4242" y="6906"/>
                    <a:pt x="6053" y="8937"/>
                  </a:cubicBezTo>
                  <a:lnTo>
                    <a:pt x="8193" y="10232"/>
                  </a:lnTo>
                  <a:lnTo>
                    <a:pt x="8885" y="8904"/>
                  </a:lnTo>
                  <a:cubicBezTo>
                    <a:pt x="7721" y="6039"/>
                    <a:pt x="6031" y="3020"/>
                    <a:pt x="4395" y="1340"/>
                  </a:cubicBezTo>
                  <a:cubicBezTo>
                    <a:pt x="3472" y="400"/>
                    <a:pt x="2611" y="1"/>
                    <a:pt x="19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4"/>
            <p:cNvSpPr/>
            <p:nvPr/>
          </p:nvSpPr>
          <p:spPr>
            <a:xfrm>
              <a:off x="10208389" y="3083174"/>
              <a:ext cx="384097" cy="537546"/>
            </a:xfrm>
            <a:custGeom>
              <a:rect b="b" l="l" r="r" t="t"/>
              <a:pathLst>
                <a:path extrusionOk="0" h="9066" w="6478">
                  <a:moveTo>
                    <a:pt x="95" y="1"/>
                  </a:moveTo>
                  <a:cubicBezTo>
                    <a:pt x="70" y="1"/>
                    <a:pt x="46" y="12"/>
                    <a:pt x="34" y="32"/>
                  </a:cubicBezTo>
                  <a:cubicBezTo>
                    <a:pt x="1" y="64"/>
                    <a:pt x="1" y="108"/>
                    <a:pt x="34" y="141"/>
                  </a:cubicBezTo>
                  <a:cubicBezTo>
                    <a:pt x="56" y="163"/>
                    <a:pt x="4392" y="4379"/>
                    <a:pt x="6313" y="8978"/>
                  </a:cubicBezTo>
                  <a:lnTo>
                    <a:pt x="6444" y="9066"/>
                  </a:lnTo>
                  <a:lnTo>
                    <a:pt x="6477" y="9000"/>
                  </a:lnTo>
                  <a:cubicBezTo>
                    <a:pt x="4567" y="4324"/>
                    <a:pt x="154" y="43"/>
                    <a:pt x="143" y="21"/>
                  </a:cubicBezTo>
                  <a:cubicBezTo>
                    <a:pt x="130" y="7"/>
                    <a:pt x="112" y="1"/>
                    <a:pt x="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4"/>
            <p:cNvSpPr/>
            <p:nvPr/>
          </p:nvSpPr>
          <p:spPr>
            <a:xfrm>
              <a:off x="10850180" y="2889107"/>
              <a:ext cx="67119" cy="442619"/>
            </a:xfrm>
            <a:custGeom>
              <a:rect b="b" l="l" r="r" t="t"/>
              <a:pathLst>
                <a:path extrusionOk="0" h="7465" w="1132">
                  <a:moveTo>
                    <a:pt x="1131" y="0"/>
                  </a:moveTo>
                  <a:cubicBezTo>
                    <a:pt x="538" y="791"/>
                    <a:pt x="0" y="1878"/>
                    <a:pt x="55" y="3184"/>
                  </a:cubicBezTo>
                  <a:cubicBezTo>
                    <a:pt x="121" y="4743"/>
                    <a:pt x="637" y="6268"/>
                    <a:pt x="1131" y="7465"/>
                  </a:cubicBezTo>
                  <a:lnTo>
                    <a:pt x="11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4"/>
            <p:cNvSpPr/>
            <p:nvPr/>
          </p:nvSpPr>
          <p:spPr>
            <a:xfrm>
              <a:off x="10092767" y="3325802"/>
              <a:ext cx="417063" cy="307965"/>
            </a:xfrm>
            <a:custGeom>
              <a:rect b="b" l="l" r="r" t="t"/>
              <a:pathLst>
                <a:path extrusionOk="0" h="5194" w="7034">
                  <a:moveTo>
                    <a:pt x="445" y="1"/>
                  </a:moveTo>
                  <a:cubicBezTo>
                    <a:pt x="57" y="1"/>
                    <a:pt x="1" y="341"/>
                    <a:pt x="447" y="1143"/>
                  </a:cubicBezTo>
                  <a:cubicBezTo>
                    <a:pt x="1534" y="3108"/>
                    <a:pt x="2983" y="4403"/>
                    <a:pt x="4102" y="5193"/>
                  </a:cubicBezTo>
                  <a:lnTo>
                    <a:pt x="4991" y="5193"/>
                  </a:lnTo>
                  <a:lnTo>
                    <a:pt x="7033" y="4590"/>
                  </a:lnTo>
                  <a:cubicBezTo>
                    <a:pt x="4567" y="2202"/>
                    <a:pt x="1433" y="1"/>
                    <a:pt x="4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4"/>
            <p:cNvSpPr/>
            <p:nvPr/>
          </p:nvSpPr>
          <p:spPr>
            <a:xfrm>
              <a:off x="10427063" y="3108315"/>
              <a:ext cx="482404" cy="525450"/>
            </a:xfrm>
            <a:custGeom>
              <a:rect b="b" l="l" r="r" t="t"/>
              <a:pathLst>
                <a:path extrusionOk="0" h="8862" w="8136">
                  <a:moveTo>
                    <a:pt x="431" y="0"/>
                  </a:moveTo>
                  <a:cubicBezTo>
                    <a:pt x="137" y="0"/>
                    <a:pt x="1" y="63"/>
                    <a:pt x="89" y="145"/>
                  </a:cubicBezTo>
                  <a:cubicBezTo>
                    <a:pt x="627" y="639"/>
                    <a:pt x="682" y="1583"/>
                    <a:pt x="868" y="4613"/>
                  </a:cubicBezTo>
                  <a:cubicBezTo>
                    <a:pt x="967" y="6249"/>
                    <a:pt x="1692" y="7786"/>
                    <a:pt x="2328" y="8861"/>
                  </a:cubicBezTo>
                  <a:lnTo>
                    <a:pt x="8135" y="8861"/>
                  </a:lnTo>
                  <a:cubicBezTo>
                    <a:pt x="6749" y="1411"/>
                    <a:pt x="1823" y="0"/>
                    <a:pt x="4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4"/>
            <p:cNvSpPr/>
            <p:nvPr/>
          </p:nvSpPr>
          <p:spPr>
            <a:xfrm>
              <a:off x="10459615" y="3108433"/>
              <a:ext cx="335951" cy="525332"/>
            </a:xfrm>
            <a:custGeom>
              <a:rect b="b" l="l" r="r" t="t"/>
              <a:pathLst>
                <a:path extrusionOk="0" h="8860" w="5666">
                  <a:moveTo>
                    <a:pt x="1" y="1"/>
                  </a:moveTo>
                  <a:cubicBezTo>
                    <a:pt x="2372" y="2218"/>
                    <a:pt x="4194" y="5742"/>
                    <a:pt x="5446" y="8859"/>
                  </a:cubicBezTo>
                  <a:lnTo>
                    <a:pt x="5665" y="8859"/>
                  </a:lnTo>
                  <a:cubicBezTo>
                    <a:pt x="4436" y="5786"/>
                    <a:pt x="2657" y="2306"/>
                    <a:pt x="341" y="34"/>
                  </a:cubicBezTo>
                  <a:cubicBezTo>
                    <a:pt x="210" y="23"/>
                    <a:pt x="100" y="12"/>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4"/>
            <p:cNvSpPr/>
            <p:nvPr/>
          </p:nvSpPr>
          <p:spPr>
            <a:xfrm>
              <a:off x="10504856" y="2729015"/>
              <a:ext cx="412439" cy="904744"/>
            </a:xfrm>
            <a:custGeom>
              <a:rect b="b" l="l" r="r" t="t"/>
              <a:pathLst>
                <a:path extrusionOk="0" h="15259" w="6956">
                  <a:moveTo>
                    <a:pt x="2304" y="1"/>
                  </a:moveTo>
                  <a:cubicBezTo>
                    <a:pt x="975" y="1"/>
                    <a:pt x="0" y="1755"/>
                    <a:pt x="731" y="4852"/>
                  </a:cubicBezTo>
                  <a:cubicBezTo>
                    <a:pt x="1455" y="7948"/>
                    <a:pt x="3596" y="11976"/>
                    <a:pt x="5901" y="15258"/>
                  </a:cubicBezTo>
                  <a:lnTo>
                    <a:pt x="6955" y="15258"/>
                  </a:lnTo>
                  <a:lnTo>
                    <a:pt x="6955" y="8837"/>
                  </a:lnTo>
                  <a:cubicBezTo>
                    <a:pt x="6296" y="6400"/>
                    <a:pt x="5748" y="4248"/>
                    <a:pt x="5352" y="3205"/>
                  </a:cubicBezTo>
                  <a:cubicBezTo>
                    <a:pt x="4524" y="1009"/>
                    <a:pt x="3312" y="1"/>
                    <a:pt x="23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4"/>
            <p:cNvSpPr/>
            <p:nvPr/>
          </p:nvSpPr>
          <p:spPr>
            <a:xfrm>
              <a:off x="10633404" y="2819971"/>
              <a:ext cx="283892" cy="748686"/>
            </a:xfrm>
            <a:custGeom>
              <a:rect b="b" l="l" r="r" t="t"/>
              <a:pathLst>
                <a:path extrusionOk="0" h="12627" w="4788">
                  <a:moveTo>
                    <a:pt x="110" y="1"/>
                  </a:moveTo>
                  <a:cubicBezTo>
                    <a:pt x="103" y="1"/>
                    <a:pt x="96" y="1"/>
                    <a:pt x="89" y="3"/>
                  </a:cubicBezTo>
                  <a:cubicBezTo>
                    <a:pt x="34" y="14"/>
                    <a:pt x="1" y="69"/>
                    <a:pt x="12" y="135"/>
                  </a:cubicBezTo>
                  <a:cubicBezTo>
                    <a:pt x="12" y="156"/>
                    <a:pt x="1527" y="7303"/>
                    <a:pt x="4787" y="12627"/>
                  </a:cubicBezTo>
                  <a:lnTo>
                    <a:pt x="4787" y="12231"/>
                  </a:lnTo>
                  <a:cubicBezTo>
                    <a:pt x="1658" y="6984"/>
                    <a:pt x="209" y="113"/>
                    <a:pt x="209" y="80"/>
                  </a:cubicBezTo>
                  <a:cubicBezTo>
                    <a:pt x="200" y="32"/>
                    <a:pt x="157" y="1"/>
                    <a:pt x="1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4"/>
            <p:cNvSpPr/>
            <p:nvPr/>
          </p:nvSpPr>
          <p:spPr>
            <a:xfrm>
              <a:off x="10290392" y="3330249"/>
              <a:ext cx="381488" cy="303518"/>
            </a:xfrm>
            <a:custGeom>
              <a:rect b="b" l="l" r="r" t="t"/>
              <a:pathLst>
                <a:path extrusionOk="0" h="5119" w="6434">
                  <a:moveTo>
                    <a:pt x="1920" y="0"/>
                  </a:moveTo>
                  <a:cubicBezTo>
                    <a:pt x="1450" y="0"/>
                    <a:pt x="1077" y="135"/>
                    <a:pt x="901" y="354"/>
                  </a:cubicBezTo>
                  <a:cubicBezTo>
                    <a:pt x="517" y="837"/>
                    <a:pt x="1" y="2802"/>
                    <a:pt x="780" y="5118"/>
                  </a:cubicBezTo>
                  <a:lnTo>
                    <a:pt x="6434" y="5118"/>
                  </a:lnTo>
                  <a:cubicBezTo>
                    <a:pt x="6192" y="4218"/>
                    <a:pt x="5797" y="3132"/>
                    <a:pt x="5193" y="2122"/>
                  </a:cubicBezTo>
                  <a:cubicBezTo>
                    <a:pt x="4256" y="565"/>
                    <a:pt x="2883" y="0"/>
                    <a:pt x="19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4"/>
            <p:cNvSpPr/>
            <p:nvPr/>
          </p:nvSpPr>
          <p:spPr>
            <a:xfrm>
              <a:off x="10348974" y="3362149"/>
              <a:ext cx="242862" cy="271619"/>
            </a:xfrm>
            <a:custGeom>
              <a:rect b="b" l="l" r="r" t="t"/>
              <a:pathLst>
                <a:path extrusionOk="0" h="4581" w="4096">
                  <a:moveTo>
                    <a:pt x="2081" y="0"/>
                  </a:moveTo>
                  <a:cubicBezTo>
                    <a:pt x="2076" y="0"/>
                    <a:pt x="2070" y="1"/>
                    <a:pt x="2065" y="3"/>
                  </a:cubicBezTo>
                  <a:cubicBezTo>
                    <a:pt x="2032" y="25"/>
                    <a:pt x="2021" y="69"/>
                    <a:pt x="2032" y="113"/>
                  </a:cubicBezTo>
                  <a:cubicBezTo>
                    <a:pt x="2032" y="113"/>
                    <a:pt x="2196" y="859"/>
                    <a:pt x="2229" y="1968"/>
                  </a:cubicBezTo>
                  <a:cubicBezTo>
                    <a:pt x="1636" y="1287"/>
                    <a:pt x="956" y="629"/>
                    <a:pt x="187" y="47"/>
                  </a:cubicBezTo>
                  <a:cubicBezTo>
                    <a:pt x="171" y="34"/>
                    <a:pt x="153" y="27"/>
                    <a:pt x="134" y="27"/>
                  </a:cubicBezTo>
                  <a:cubicBezTo>
                    <a:pt x="92" y="27"/>
                    <a:pt x="49" y="62"/>
                    <a:pt x="34" y="124"/>
                  </a:cubicBezTo>
                  <a:cubicBezTo>
                    <a:pt x="1" y="200"/>
                    <a:pt x="23" y="310"/>
                    <a:pt x="78" y="354"/>
                  </a:cubicBezTo>
                  <a:cubicBezTo>
                    <a:pt x="451" y="640"/>
                    <a:pt x="813" y="936"/>
                    <a:pt x="1142" y="1254"/>
                  </a:cubicBezTo>
                  <a:cubicBezTo>
                    <a:pt x="901" y="1287"/>
                    <a:pt x="550" y="1364"/>
                    <a:pt x="220" y="1562"/>
                  </a:cubicBezTo>
                  <a:cubicBezTo>
                    <a:pt x="187" y="1584"/>
                    <a:pt x="176" y="1628"/>
                    <a:pt x="187" y="1671"/>
                  </a:cubicBezTo>
                  <a:cubicBezTo>
                    <a:pt x="197" y="1708"/>
                    <a:pt x="221" y="1729"/>
                    <a:pt x="247" y="1729"/>
                  </a:cubicBezTo>
                  <a:cubicBezTo>
                    <a:pt x="253" y="1729"/>
                    <a:pt x="259" y="1728"/>
                    <a:pt x="264" y="1726"/>
                  </a:cubicBezTo>
                  <a:cubicBezTo>
                    <a:pt x="659" y="1485"/>
                    <a:pt x="1099" y="1419"/>
                    <a:pt x="1296" y="1397"/>
                  </a:cubicBezTo>
                  <a:cubicBezTo>
                    <a:pt x="1812" y="1902"/>
                    <a:pt x="2273" y="2429"/>
                    <a:pt x="2690" y="2967"/>
                  </a:cubicBezTo>
                  <a:cubicBezTo>
                    <a:pt x="2284" y="3077"/>
                    <a:pt x="1296" y="3406"/>
                    <a:pt x="396" y="4064"/>
                  </a:cubicBezTo>
                  <a:cubicBezTo>
                    <a:pt x="374" y="4086"/>
                    <a:pt x="363" y="4130"/>
                    <a:pt x="374" y="4174"/>
                  </a:cubicBezTo>
                  <a:cubicBezTo>
                    <a:pt x="382" y="4206"/>
                    <a:pt x="402" y="4227"/>
                    <a:pt x="425" y="4227"/>
                  </a:cubicBezTo>
                  <a:cubicBezTo>
                    <a:pt x="433" y="4227"/>
                    <a:pt x="442" y="4224"/>
                    <a:pt x="451" y="4218"/>
                  </a:cubicBezTo>
                  <a:cubicBezTo>
                    <a:pt x="1406" y="3505"/>
                    <a:pt x="2471" y="3197"/>
                    <a:pt x="2800" y="3109"/>
                  </a:cubicBezTo>
                  <a:cubicBezTo>
                    <a:pt x="3162" y="3603"/>
                    <a:pt x="3492" y="4097"/>
                    <a:pt x="3788" y="4580"/>
                  </a:cubicBezTo>
                  <a:lnTo>
                    <a:pt x="4095" y="4580"/>
                  </a:lnTo>
                  <a:cubicBezTo>
                    <a:pt x="4008" y="4449"/>
                    <a:pt x="3931" y="4306"/>
                    <a:pt x="3843" y="4163"/>
                  </a:cubicBezTo>
                  <a:cubicBezTo>
                    <a:pt x="3865" y="3746"/>
                    <a:pt x="3920" y="2561"/>
                    <a:pt x="3821" y="1913"/>
                  </a:cubicBezTo>
                  <a:cubicBezTo>
                    <a:pt x="3821" y="1875"/>
                    <a:pt x="3796" y="1845"/>
                    <a:pt x="3768" y="1845"/>
                  </a:cubicBezTo>
                  <a:cubicBezTo>
                    <a:pt x="3764" y="1845"/>
                    <a:pt x="3759" y="1846"/>
                    <a:pt x="3755" y="1847"/>
                  </a:cubicBezTo>
                  <a:cubicBezTo>
                    <a:pt x="3722" y="1858"/>
                    <a:pt x="3711" y="1902"/>
                    <a:pt x="3711" y="1946"/>
                  </a:cubicBezTo>
                  <a:cubicBezTo>
                    <a:pt x="3788" y="2506"/>
                    <a:pt x="3755" y="3494"/>
                    <a:pt x="3733" y="3999"/>
                  </a:cubicBezTo>
                  <a:cubicBezTo>
                    <a:pt x="3338" y="3373"/>
                    <a:pt x="2877" y="2725"/>
                    <a:pt x="2350" y="2111"/>
                  </a:cubicBezTo>
                  <a:cubicBezTo>
                    <a:pt x="2328" y="892"/>
                    <a:pt x="2141" y="69"/>
                    <a:pt x="2141" y="58"/>
                  </a:cubicBezTo>
                  <a:cubicBezTo>
                    <a:pt x="2132" y="21"/>
                    <a:pt x="2108" y="0"/>
                    <a:pt x="20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5" name="Google Shape;855;p14"/>
          <p:cNvSpPr txBox="1"/>
          <p:nvPr>
            <p:ph idx="1" type="subTitle"/>
          </p:nvPr>
        </p:nvSpPr>
        <p:spPr>
          <a:xfrm>
            <a:off x="1853025" y="1894650"/>
            <a:ext cx="2391000" cy="1354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856" name="Google Shape;856;p14"/>
          <p:cNvSpPr txBox="1"/>
          <p:nvPr>
            <p:ph type="title"/>
          </p:nvPr>
        </p:nvSpPr>
        <p:spPr>
          <a:xfrm>
            <a:off x="713225" y="432949"/>
            <a:ext cx="7704000" cy="577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b="1" sz="4000">
                <a:latin typeface="Rakkas"/>
                <a:ea typeface="Rakkas"/>
                <a:cs typeface="Rakkas"/>
                <a:sym typeface="Rakka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
    <p:bg>
      <p:bgPr>
        <a:solidFill>
          <a:schemeClr val="lt1"/>
        </a:solidFill>
      </p:bgPr>
    </p:bg>
    <p:spTree>
      <p:nvGrpSpPr>
        <p:cNvPr id="857" name="Shape 857"/>
        <p:cNvGrpSpPr/>
        <p:nvPr/>
      </p:nvGrpSpPr>
      <p:grpSpPr>
        <a:xfrm>
          <a:off x="0" y="0"/>
          <a:ext cx="0" cy="0"/>
          <a:chOff x="0" y="0"/>
          <a:chExt cx="0" cy="0"/>
        </a:xfrm>
      </p:grpSpPr>
      <p:sp>
        <p:nvSpPr>
          <p:cNvPr id="858" name="Google Shape;858;p15"/>
          <p:cNvSpPr/>
          <p:nvPr/>
        </p:nvSpPr>
        <p:spPr>
          <a:xfrm flipH="1">
            <a:off x="-716395"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5"/>
          <p:cNvSpPr/>
          <p:nvPr/>
        </p:nvSpPr>
        <p:spPr>
          <a:xfrm flipH="1">
            <a:off x="165129" y="-709420"/>
            <a:ext cx="3423976" cy="2759852"/>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5"/>
          <p:cNvSpPr/>
          <p:nvPr/>
        </p:nvSpPr>
        <p:spPr>
          <a:xfrm flipH="1">
            <a:off x="5051945" y="-151628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5"/>
          <p:cNvSpPr/>
          <p:nvPr/>
        </p:nvSpPr>
        <p:spPr>
          <a:xfrm flipH="1">
            <a:off x="5293958" y="2569302"/>
            <a:ext cx="3828242" cy="2672746"/>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5"/>
          <p:cNvSpPr/>
          <p:nvPr/>
        </p:nvSpPr>
        <p:spPr>
          <a:xfrm flipH="1">
            <a:off x="317728" y="-188893"/>
            <a:ext cx="145351" cy="165763"/>
          </a:xfrm>
          <a:custGeom>
            <a:rect b="b" l="l" r="r" t="t"/>
            <a:pathLst>
              <a:path extrusionOk="0" h="5100" w="4472">
                <a:moveTo>
                  <a:pt x="3851" y="0"/>
                </a:moveTo>
                <a:cubicBezTo>
                  <a:pt x="3750" y="0"/>
                  <a:pt x="3648" y="40"/>
                  <a:pt x="3567" y="135"/>
                </a:cubicBezTo>
                <a:cubicBezTo>
                  <a:pt x="2409" y="1486"/>
                  <a:pt x="1238" y="2858"/>
                  <a:pt x="241" y="4330"/>
                </a:cubicBezTo>
                <a:cubicBezTo>
                  <a:pt x="0" y="4686"/>
                  <a:pt x="355" y="5099"/>
                  <a:pt x="708" y="5099"/>
                </a:cubicBezTo>
                <a:cubicBezTo>
                  <a:pt x="825" y="5099"/>
                  <a:pt x="942" y="5054"/>
                  <a:pt x="1038" y="4945"/>
                </a:cubicBezTo>
                <a:cubicBezTo>
                  <a:pt x="2215" y="3614"/>
                  <a:pt x="3239" y="2128"/>
                  <a:pt x="4256" y="670"/>
                </a:cubicBezTo>
                <a:cubicBezTo>
                  <a:pt x="4472" y="363"/>
                  <a:pt x="4159" y="0"/>
                  <a:pt x="38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5"/>
          <p:cNvSpPr/>
          <p:nvPr/>
        </p:nvSpPr>
        <p:spPr>
          <a:xfrm flipH="1">
            <a:off x="240795" y="-117192"/>
            <a:ext cx="94712" cy="136250"/>
          </a:xfrm>
          <a:custGeom>
            <a:rect b="b" l="l" r="r" t="t"/>
            <a:pathLst>
              <a:path extrusionOk="0" h="4192" w="2914">
                <a:moveTo>
                  <a:pt x="2390" y="1"/>
                </a:moveTo>
                <a:cubicBezTo>
                  <a:pt x="2304" y="1"/>
                  <a:pt x="2217" y="28"/>
                  <a:pt x="2144" y="90"/>
                </a:cubicBezTo>
                <a:cubicBezTo>
                  <a:pt x="1120" y="939"/>
                  <a:pt x="358" y="2351"/>
                  <a:pt x="77" y="3636"/>
                </a:cubicBezTo>
                <a:cubicBezTo>
                  <a:pt x="1" y="3979"/>
                  <a:pt x="254" y="4192"/>
                  <a:pt x="513" y="4192"/>
                </a:cubicBezTo>
                <a:cubicBezTo>
                  <a:pt x="688" y="4192"/>
                  <a:pt x="865" y="4095"/>
                  <a:pt x="946" y="3877"/>
                </a:cubicBezTo>
                <a:cubicBezTo>
                  <a:pt x="1167" y="3261"/>
                  <a:pt x="1388" y="2652"/>
                  <a:pt x="1702" y="2077"/>
                </a:cubicBezTo>
                <a:cubicBezTo>
                  <a:pt x="2003" y="1535"/>
                  <a:pt x="2385" y="1053"/>
                  <a:pt x="2726" y="538"/>
                </a:cubicBezTo>
                <a:cubicBezTo>
                  <a:pt x="2913" y="260"/>
                  <a:pt x="2657" y="1"/>
                  <a:pt x="23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5"/>
          <p:cNvSpPr/>
          <p:nvPr/>
        </p:nvSpPr>
        <p:spPr>
          <a:xfrm flipH="1">
            <a:off x="473155" y="62644"/>
            <a:ext cx="70595" cy="161310"/>
          </a:xfrm>
          <a:custGeom>
            <a:rect b="b" l="l" r="r" t="t"/>
            <a:pathLst>
              <a:path extrusionOk="0" h="4963" w="2172">
                <a:moveTo>
                  <a:pt x="1750" y="0"/>
                </a:moveTo>
                <a:cubicBezTo>
                  <a:pt x="1676" y="0"/>
                  <a:pt x="1601" y="33"/>
                  <a:pt x="1539" y="110"/>
                </a:cubicBezTo>
                <a:cubicBezTo>
                  <a:pt x="515" y="1361"/>
                  <a:pt x="0" y="3040"/>
                  <a:pt x="301" y="4646"/>
                </a:cubicBezTo>
                <a:cubicBezTo>
                  <a:pt x="343" y="4864"/>
                  <a:pt x="520" y="4963"/>
                  <a:pt x="704" y="4963"/>
                </a:cubicBezTo>
                <a:cubicBezTo>
                  <a:pt x="939" y="4963"/>
                  <a:pt x="1185" y="4803"/>
                  <a:pt x="1178" y="4526"/>
                </a:cubicBezTo>
                <a:cubicBezTo>
                  <a:pt x="1151" y="3054"/>
                  <a:pt x="1352" y="1816"/>
                  <a:pt x="2048" y="505"/>
                </a:cubicBezTo>
                <a:cubicBezTo>
                  <a:pt x="2172" y="271"/>
                  <a:pt x="1964" y="0"/>
                  <a:pt x="17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5"/>
          <p:cNvSpPr/>
          <p:nvPr/>
        </p:nvSpPr>
        <p:spPr>
          <a:xfrm flipH="1">
            <a:off x="515343" y="336510"/>
            <a:ext cx="47779" cy="147626"/>
          </a:xfrm>
          <a:custGeom>
            <a:rect b="b" l="l" r="r" t="t"/>
            <a:pathLst>
              <a:path extrusionOk="0" h="4542" w="1470">
                <a:moveTo>
                  <a:pt x="941" y="0"/>
                </a:moveTo>
                <a:cubicBezTo>
                  <a:pt x="854" y="0"/>
                  <a:pt x="771" y="42"/>
                  <a:pt x="723" y="141"/>
                </a:cubicBezTo>
                <a:cubicBezTo>
                  <a:pt x="74" y="1459"/>
                  <a:pt x="1" y="2991"/>
                  <a:pt x="610" y="4336"/>
                </a:cubicBezTo>
                <a:cubicBezTo>
                  <a:pt x="675" y="4480"/>
                  <a:pt x="800" y="4541"/>
                  <a:pt x="931" y="4541"/>
                </a:cubicBezTo>
                <a:cubicBezTo>
                  <a:pt x="1189" y="4541"/>
                  <a:pt x="1470" y="4307"/>
                  <a:pt x="1372" y="4015"/>
                </a:cubicBezTo>
                <a:cubicBezTo>
                  <a:pt x="958" y="2770"/>
                  <a:pt x="864" y="1626"/>
                  <a:pt x="1239" y="362"/>
                </a:cubicBezTo>
                <a:cubicBezTo>
                  <a:pt x="1296" y="162"/>
                  <a:pt x="1112" y="0"/>
                  <a:pt x="9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5"/>
          <p:cNvSpPr/>
          <p:nvPr/>
        </p:nvSpPr>
        <p:spPr>
          <a:xfrm flipH="1">
            <a:off x="445170" y="564125"/>
            <a:ext cx="63152" cy="146489"/>
          </a:xfrm>
          <a:custGeom>
            <a:rect b="b" l="l" r="r" t="t"/>
            <a:pathLst>
              <a:path extrusionOk="0" h="4507" w="1943">
                <a:moveTo>
                  <a:pt x="288" y="1"/>
                </a:moveTo>
                <a:cubicBezTo>
                  <a:pt x="161" y="1"/>
                  <a:pt x="38" y="84"/>
                  <a:pt x="34" y="257"/>
                </a:cubicBezTo>
                <a:cubicBezTo>
                  <a:pt x="1" y="1688"/>
                  <a:pt x="275" y="3073"/>
                  <a:pt x="1025" y="4298"/>
                </a:cubicBezTo>
                <a:cubicBezTo>
                  <a:pt x="1114" y="4445"/>
                  <a:pt x="1243" y="4506"/>
                  <a:pt x="1372" y="4506"/>
                </a:cubicBezTo>
                <a:cubicBezTo>
                  <a:pt x="1659" y="4506"/>
                  <a:pt x="1943" y="4202"/>
                  <a:pt x="1767" y="3870"/>
                </a:cubicBezTo>
                <a:cubicBezTo>
                  <a:pt x="1158" y="2732"/>
                  <a:pt x="697" y="1548"/>
                  <a:pt x="570" y="257"/>
                </a:cubicBezTo>
                <a:cubicBezTo>
                  <a:pt x="553" y="88"/>
                  <a:pt x="418" y="1"/>
                  <a:pt x="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5"/>
          <p:cNvSpPr/>
          <p:nvPr/>
        </p:nvSpPr>
        <p:spPr>
          <a:xfrm flipH="1">
            <a:off x="299364" y="767461"/>
            <a:ext cx="124192" cy="146359"/>
          </a:xfrm>
          <a:custGeom>
            <a:rect b="b" l="l" r="r" t="t"/>
            <a:pathLst>
              <a:path extrusionOk="0" h="4503" w="3821">
                <a:moveTo>
                  <a:pt x="280" y="0"/>
                </a:moveTo>
                <a:cubicBezTo>
                  <a:pt x="142" y="0"/>
                  <a:pt x="1" y="163"/>
                  <a:pt x="96" y="303"/>
                </a:cubicBezTo>
                <a:cubicBezTo>
                  <a:pt x="1006" y="1675"/>
                  <a:pt x="1936" y="3026"/>
                  <a:pt x="2939" y="4338"/>
                </a:cubicBezTo>
                <a:cubicBezTo>
                  <a:pt x="3026" y="4454"/>
                  <a:pt x="3147" y="4503"/>
                  <a:pt x="3265" y="4503"/>
                </a:cubicBezTo>
                <a:cubicBezTo>
                  <a:pt x="3548" y="4503"/>
                  <a:pt x="3821" y="4228"/>
                  <a:pt x="3608" y="3950"/>
                </a:cubicBezTo>
                <a:cubicBezTo>
                  <a:pt x="2585" y="2612"/>
                  <a:pt x="1508" y="1327"/>
                  <a:pt x="410" y="62"/>
                </a:cubicBezTo>
                <a:cubicBezTo>
                  <a:pt x="373" y="19"/>
                  <a:pt x="327" y="0"/>
                  <a:pt x="2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5"/>
          <p:cNvSpPr/>
          <p:nvPr/>
        </p:nvSpPr>
        <p:spPr>
          <a:xfrm flipH="1">
            <a:off x="82605" y="950027"/>
            <a:ext cx="167843" cy="143694"/>
          </a:xfrm>
          <a:custGeom>
            <a:rect b="b" l="l" r="r" t="t"/>
            <a:pathLst>
              <a:path extrusionOk="0" h="4421" w="5164">
                <a:moveTo>
                  <a:pt x="411" y="1"/>
                </a:moveTo>
                <a:cubicBezTo>
                  <a:pt x="191" y="1"/>
                  <a:pt x="1" y="267"/>
                  <a:pt x="209" y="460"/>
                </a:cubicBezTo>
                <a:cubicBezTo>
                  <a:pt x="1574" y="1752"/>
                  <a:pt x="2872" y="3170"/>
                  <a:pt x="4358" y="4327"/>
                </a:cubicBezTo>
                <a:cubicBezTo>
                  <a:pt x="4440" y="4392"/>
                  <a:pt x="4530" y="4420"/>
                  <a:pt x="4615" y="4420"/>
                </a:cubicBezTo>
                <a:cubicBezTo>
                  <a:pt x="4915" y="4420"/>
                  <a:pt x="5164" y="4074"/>
                  <a:pt x="4893" y="3792"/>
                </a:cubicBezTo>
                <a:cubicBezTo>
                  <a:pt x="3581" y="2441"/>
                  <a:pt x="2029" y="1290"/>
                  <a:pt x="597" y="72"/>
                </a:cubicBezTo>
                <a:cubicBezTo>
                  <a:pt x="539" y="22"/>
                  <a:pt x="474" y="1"/>
                  <a:pt x="4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5"/>
          <p:cNvSpPr/>
          <p:nvPr/>
        </p:nvSpPr>
        <p:spPr>
          <a:xfrm flipH="1">
            <a:off x="-90536" y="1129799"/>
            <a:ext cx="119219" cy="127280"/>
          </a:xfrm>
          <a:custGeom>
            <a:rect b="b" l="l" r="r" t="t"/>
            <a:pathLst>
              <a:path extrusionOk="0" h="3916" w="3668">
                <a:moveTo>
                  <a:pt x="313" y="0"/>
                </a:moveTo>
                <a:cubicBezTo>
                  <a:pt x="146" y="0"/>
                  <a:pt x="0" y="207"/>
                  <a:pt x="157" y="349"/>
                </a:cubicBezTo>
                <a:cubicBezTo>
                  <a:pt x="746" y="884"/>
                  <a:pt x="1281" y="1453"/>
                  <a:pt x="1743" y="2108"/>
                </a:cubicBezTo>
                <a:cubicBezTo>
                  <a:pt x="2138" y="2670"/>
                  <a:pt x="2499" y="3279"/>
                  <a:pt x="2954" y="3794"/>
                </a:cubicBezTo>
                <a:cubicBezTo>
                  <a:pt x="3032" y="3879"/>
                  <a:pt x="3120" y="3915"/>
                  <a:pt x="3204" y="3915"/>
                </a:cubicBezTo>
                <a:cubicBezTo>
                  <a:pt x="3450" y="3915"/>
                  <a:pt x="3667" y="3609"/>
                  <a:pt x="3543" y="3339"/>
                </a:cubicBezTo>
                <a:cubicBezTo>
                  <a:pt x="2927" y="2015"/>
                  <a:pt x="1549" y="971"/>
                  <a:pt x="452" y="54"/>
                </a:cubicBezTo>
                <a:cubicBezTo>
                  <a:pt x="408" y="16"/>
                  <a:pt x="360" y="0"/>
                  <a:pt x="3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5"/>
          <p:cNvSpPr/>
          <p:nvPr/>
        </p:nvSpPr>
        <p:spPr>
          <a:xfrm flipH="1">
            <a:off x="330697" y="108895"/>
            <a:ext cx="79436" cy="146489"/>
          </a:xfrm>
          <a:custGeom>
            <a:rect b="b" l="l" r="r" t="t"/>
            <a:pathLst>
              <a:path extrusionOk="0" h="4507" w="2444">
                <a:moveTo>
                  <a:pt x="2102" y="0"/>
                </a:moveTo>
                <a:cubicBezTo>
                  <a:pt x="2022" y="0"/>
                  <a:pt x="1940" y="36"/>
                  <a:pt x="1877" y="119"/>
                </a:cubicBezTo>
                <a:cubicBezTo>
                  <a:pt x="1021" y="1276"/>
                  <a:pt x="365" y="2641"/>
                  <a:pt x="64" y="4046"/>
                </a:cubicBezTo>
                <a:cubicBezTo>
                  <a:pt x="0" y="4327"/>
                  <a:pt x="219" y="4506"/>
                  <a:pt x="435" y="4506"/>
                </a:cubicBezTo>
                <a:cubicBezTo>
                  <a:pt x="580" y="4506"/>
                  <a:pt x="724" y="4425"/>
                  <a:pt x="780" y="4240"/>
                </a:cubicBezTo>
                <a:cubicBezTo>
                  <a:pt x="1202" y="2902"/>
                  <a:pt x="1683" y="1638"/>
                  <a:pt x="2332" y="393"/>
                </a:cubicBezTo>
                <a:cubicBezTo>
                  <a:pt x="2443" y="176"/>
                  <a:pt x="2280" y="0"/>
                  <a:pt x="21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5"/>
          <p:cNvSpPr/>
          <p:nvPr/>
        </p:nvSpPr>
        <p:spPr>
          <a:xfrm flipH="1">
            <a:off x="387121" y="336315"/>
            <a:ext cx="53792" cy="170053"/>
          </a:xfrm>
          <a:custGeom>
            <a:rect b="b" l="l" r="r" t="t"/>
            <a:pathLst>
              <a:path extrusionOk="0" h="5232" w="1655">
                <a:moveTo>
                  <a:pt x="1316" y="0"/>
                </a:moveTo>
                <a:cubicBezTo>
                  <a:pt x="1230" y="0"/>
                  <a:pt x="1146" y="38"/>
                  <a:pt x="1098" y="127"/>
                </a:cubicBezTo>
                <a:cubicBezTo>
                  <a:pt x="295" y="1572"/>
                  <a:pt x="1" y="3372"/>
                  <a:pt x="617" y="4944"/>
                </a:cubicBezTo>
                <a:cubicBezTo>
                  <a:pt x="695" y="5142"/>
                  <a:pt x="861" y="5232"/>
                  <a:pt x="1023" y="5232"/>
                </a:cubicBezTo>
                <a:cubicBezTo>
                  <a:pt x="1260" y="5232"/>
                  <a:pt x="1487" y="5041"/>
                  <a:pt x="1419" y="4723"/>
                </a:cubicBezTo>
                <a:cubicBezTo>
                  <a:pt x="1071" y="3198"/>
                  <a:pt x="1018" y="1813"/>
                  <a:pt x="1580" y="328"/>
                </a:cubicBezTo>
                <a:cubicBezTo>
                  <a:pt x="1655" y="142"/>
                  <a:pt x="1482" y="0"/>
                  <a:pt x="13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5"/>
          <p:cNvSpPr/>
          <p:nvPr/>
        </p:nvSpPr>
        <p:spPr>
          <a:xfrm flipH="1">
            <a:off x="335084" y="564678"/>
            <a:ext cx="50996" cy="120909"/>
          </a:xfrm>
          <a:custGeom>
            <a:rect b="b" l="l" r="r" t="t"/>
            <a:pathLst>
              <a:path extrusionOk="0" h="3720" w="1569">
                <a:moveTo>
                  <a:pt x="384" y="1"/>
                </a:moveTo>
                <a:cubicBezTo>
                  <a:pt x="282" y="1"/>
                  <a:pt x="185" y="56"/>
                  <a:pt x="167" y="179"/>
                </a:cubicBezTo>
                <a:cubicBezTo>
                  <a:pt x="0" y="1344"/>
                  <a:pt x="161" y="2548"/>
                  <a:pt x="810" y="3552"/>
                </a:cubicBezTo>
                <a:cubicBezTo>
                  <a:pt x="886" y="3670"/>
                  <a:pt x="994" y="3719"/>
                  <a:pt x="1101" y="3719"/>
                </a:cubicBezTo>
                <a:cubicBezTo>
                  <a:pt x="1339" y="3719"/>
                  <a:pt x="1568" y="3474"/>
                  <a:pt x="1425" y="3197"/>
                </a:cubicBezTo>
                <a:cubicBezTo>
                  <a:pt x="923" y="2254"/>
                  <a:pt x="622" y="1317"/>
                  <a:pt x="649" y="240"/>
                </a:cubicBezTo>
                <a:cubicBezTo>
                  <a:pt x="653" y="90"/>
                  <a:pt x="514" y="1"/>
                  <a:pt x="3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5"/>
          <p:cNvSpPr/>
          <p:nvPr/>
        </p:nvSpPr>
        <p:spPr>
          <a:xfrm flipH="1">
            <a:off x="185443" y="766681"/>
            <a:ext cx="131830" cy="126402"/>
          </a:xfrm>
          <a:custGeom>
            <a:rect b="b" l="l" r="r" t="t"/>
            <a:pathLst>
              <a:path extrusionOk="0" h="3889" w="4056">
                <a:moveTo>
                  <a:pt x="404" y="1"/>
                </a:moveTo>
                <a:cubicBezTo>
                  <a:pt x="187" y="1"/>
                  <a:pt x="1" y="283"/>
                  <a:pt x="191" y="495"/>
                </a:cubicBezTo>
                <a:cubicBezTo>
                  <a:pt x="1181" y="1605"/>
                  <a:pt x="2145" y="2722"/>
                  <a:pt x="3202" y="3766"/>
                </a:cubicBezTo>
                <a:cubicBezTo>
                  <a:pt x="3288" y="3852"/>
                  <a:pt x="3384" y="3889"/>
                  <a:pt x="3477" y="3889"/>
                </a:cubicBezTo>
                <a:cubicBezTo>
                  <a:pt x="3787" y="3889"/>
                  <a:pt x="4056" y="3483"/>
                  <a:pt x="3777" y="3184"/>
                </a:cubicBezTo>
                <a:cubicBezTo>
                  <a:pt x="2767" y="2100"/>
                  <a:pt x="1683" y="1103"/>
                  <a:pt x="599" y="86"/>
                </a:cubicBezTo>
                <a:cubicBezTo>
                  <a:pt x="538" y="26"/>
                  <a:pt x="470" y="1"/>
                  <a:pt x="4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5"/>
          <p:cNvSpPr/>
          <p:nvPr/>
        </p:nvSpPr>
        <p:spPr>
          <a:xfrm flipH="1">
            <a:off x="5899" y="940732"/>
            <a:ext cx="140151" cy="122339"/>
          </a:xfrm>
          <a:custGeom>
            <a:rect b="b" l="l" r="r" t="t"/>
            <a:pathLst>
              <a:path extrusionOk="0" h="3764" w="4312">
                <a:moveTo>
                  <a:pt x="324" y="0"/>
                </a:moveTo>
                <a:cubicBezTo>
                  <a:pt x="147" y="0"/>
                  <a:pt x="1" y="210"/>
                  <a:pt x="162" y="372"/>
                </a:cubicBezTo>
                <a:cubicBezTo>
                  <a:pt x="1246" y="1489"/>
                  <a:pt x="2296" y="2673"/>
                  <a:pt x="3494" y="3663"/>
                </a:cubicBezTo>
                <a:cubicBezTo>
                  <a:pt x="3578" y="3734"/>
                  <a:pt x="3669" y="3763"/>
                  <a:pt x="3756" y="3763"/>
                </a:cubicBezTo>
                <a:cubicBezTo>
                  <a:pt x="4058" y="3763"/>
                  <a:pt x="4311" y="3402"/>
                  <a:pt x="4036" y="3121"/>
                </a:cubicBezTo>
                <a:cubicBezTo>
                  <a:pt x="2945" y="2004"/>
                  <a:pt x="1681" y="1047"/>
                  <a:pt x="476" y="57"/>
                </a:cubicBezTo>
                <a:cubicBezTo>
                  <a:pt x="428" y="17"/>
                  <a:pt x="375" y="0"/>
                  <a:pt x="3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5"/>
          <p:cNvSpPr/>
          <p:nvPr/>
        </p:nvSpPr>
        <p:spPr>
          <a:xfrm flipH="1">
            <a:off x="-263807" y="1084588"/>
            <a:ext cx="234278" cy="217929"/>
          </a:xfrm>
          <a:custGeom>
            <a:rect b="b" l="l" r="r" t="t"/>
            <a:pathLst>
              <a:path extrusionOk="0" h="6705" w="7208">
                <a:moveTo>
                  <a:pt x="514" y="1"/>
                </a:moveTo>
                <a:cubicBezTo>
                  <a:pt x="204" y="1"/>
                  <a:pt x="0" y="445"/>
                  <a:pt x="333" y="629"/>
                </a:cubicBezTo>
                <a:cubicBezTo>
                  <a:pt x="2882" y="2021"/>
                  <a:pt x="4575" y="4001"/>
                  <a:pt x="6074" y="6450"/>
                </a:cubicBezTo>
                <a:cubicBezTo>
                  <a:pt x="6185" y="6630"/>
                  <a:pt x="6346" y="6705"/>
                  <a:pt x="6504" y="6705"/>
                </a:cubicBezTo>
                <a:cubicBezTo>
                  <a:pt x="6860" y="6705"/>
                  <a:pt x="7208" y="6329"/>
                  <a:pt x="6990" y="5908"/>
                </a:cubicBezTo>
                <a:cubicBezTo>
                  <a:pt x="5666" y="3345"/>
                  <a:pt x="3224" y="1318"/>
                  <a:pt x="675" y="40"/>
                </a:cubicBezTo>
                <a:cubicBezTo>
                  <a:pt x="619" y="13"/>
                  <a:pt x="565" y="1"/>
                  <a:pt x="5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5"/>
          <p:cNvSpPr/>
          <p:nvPr/>
        </p:nvSpPr>
        <p:spPr>
          <a:xfrm flipH="1">
            <a:off x="183005" y="-28883"/>
            <a:ext cx="87172" cy="161667"/>
          </a:xfrm>
          <a:custGeom>
            <a:rect b="b" l="l" r="r" t="t"/>
            <a:pathLst>
              <a:path extrusionOk="0" h="4974" w="2682">
                <a:moveTo>
                  <a:pt x="2182" y="0"/>
                </a:moveTo>
                <a:cubicBezTo>
                  <a:pt x="2011" y="0"/>
                  <a:pt x="1833" y="89"/>
                  <a:pt x="1753" y="290"/>
                </a:cubicBezTo>
                <a:cubicBezTo>
                  <a:pt x="1204" y="1655"/>
                  <a:pt x="669" y="3026"/>
                  <a:pt x="134" y="4391"/>
                </a:cubicBezTo>
                <a:cubicBezTo>
                  <a:pt x="0" y="4740"/>
                  <a:pt x="289" y="4973"/>
                  <a:pt x="585" y="4973"/>
                </a:cubicBezTo>
                <a:cubicBezTo>
                  <a:pt x="778" y="4973"/>
                  <a:pt x="973" y="4875"/>
                  <a:pt x="1057" y="4645"/>
                </a:cubicBezTo>
                <a:cubicBezTo>
                  <a:pt x="1566" y="3267"/>
                  <a:pt x="2074" y="1896"/>
                  <a:pt x="2569" y="511"/>
                </a:cubicBezTo>
                <a:cubicBezTo>
                  <a:pt x="2682" y="198"/>
                  <a:pt x="2438" y="0"/>
                  <a:pt x="2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5"/>
          <p:cNvSpPr/>
          <p:nvPr/>
        </p:nvSpPr>
        <p:spPr>
          <a:xfrm flipH="1">
            <a:off x="239429" y="222329"/>
            <a:ext cx="83174" cy="172361"/>
          </a:xfrm>
          <a:custGeom>
            <a:rect b="b" l="l" r="r" t="t"/>
            <a:pathLst>
              <a:path extrusionOk="0" h="5303" w="2559">
                <a:moveTo>
                  <a:pt x="2236" y="1"/>
                </a:moveTo>
                <a:cubicBezTo>
                  <a:pt x="2196" y="1"/>
                  <a:pt x="2154" y="13"/>
                  <a:pt x="2115" y="41"/>
                </a:cubicBezTo>
                <a:cubicBezTo>
                  <a:pt x="630" y="1098"/>
                  <a:pt x="1" y="3239"/>
                  <a:pt x="462" y="4965"/>
                </a:cubicBezTo>
                <a:cubicBezTo>
                  <a:pt x="526" y="5194"/>
                  <a:pt x="738" y="5302"/>
                  <a:pt x="946" y="5302"/>
                </a:cubicBezTo>
                <a:cubicBezTo>
                  <a:pt x="1200" y="5302"/>
                  <a:pt x="1449" y="5140"/>
                  <a:pt x="1412" y="4838"/>
                </a:cubicBezTo>
                <a:cubicBezTo>
                  <a:pt x="1192" y="3125"/>
                  <a:pt x="1560" y="1847"/>
                  <a:pt x="2456" y="389"/>
                </a:cubicBezTo>
                <a:cubicBezTo>
                  <a:pt x="2559" y="221"/>
                  <a:pt x="2408" y="1"/>
                  <a:pt x="22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5"/>
          <p:cNvSpPr/>
          <p:nvPr/>
        </p:nvSpPr>
        <p:spPr>
          <a:xfrm flipH="1">
            <a:off x="218368" y="483486"/>
            <a:ext cx="84669" cy="194365"/>
          </a:xfrm>
          <a:custGeom>
            <a:rect b="b" l="l" r="r" t="t"/>
            <a:pathLst>
              <a:path extrusionOk="0" h="5980" w="2605">
                <a:moveTo>
                  <a:pt x="595" y="0"/>
                </a:moveTo>
                <a:cubicBezTo>
                  <a:pt x="485" y="0"/>
                  <a:pt x="384" y="64"/>
                  <a:pt x="355" y="215"/>
                </a:cubicBezTo>
                <a:cubicBezTo>
                  <a:pt x="1" y="2049"/>
                  <a:pt x="536" y="4263"/>
                  <a:pt x="1627" y="5769"/>
                </a:cubicBezTo>
                <a:cubicBezTo>
                  <a:pt x="1733" y="5917"/>
                  <a:pt x="1877" y="5980"/>
                  <a:pt x="2016" y="5980"/>
                </a:cubicBezTo>
                <a:cubicBezTo>
                  <a:pt x="2322" y="5980"/>
                  <a:pt x="2605" y="5675"/>
                  <a:pt x="2416" y="5307"/>
                </a:cubicBezTo>
                <a:cubicBezTo>
                  <a:pt x="1566" y="3628"/>
                  <a:pt x="1178" y="2162"/>
                  <a:pt x="938" y="296"/>
                </a:cubicBezTo>
                <a:cubicBezTo>
                  <a:pt x="918" y="121"/>
                  <a:pt x="748" y="0"/>
                  <a:pt x="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5"/>
          <p:cNvSpPr/>
          <p:nvPr/>
        </p:nvSpPr>
        <p:spPr>
          <a:xfrm flipH="1">
            <a:off x="69441" y="744644"/>
            <a:ext cx="111061" cy="102123"/>
          </a:xfrm>
          <a:custGeom>
            <a:rect b="b" l="l" r="r" t="t"/>
            <a:pathLst>
              <a:path extrusionOk="0" h="3142" w="3417">
                <a:moveTo>
                  <a:pt x="374" y="1"/>
                </a:moveTo>
                <a:cubicBezTo>
                  <a:pt x="185" y="1"/>
                  <a:pt x="1" y="204"/>
                  <a:pt x="111" y="430"/>
                </a:cubicBezTo>
                <a:cubicBezTo>
                  <a:pt x="627" y="1520"/>
                  <a:pt x="1476" y="2571"/>
                  <a:pt x="2587" y="3093"/>
                </a:cubicBezTo>
                <a:cubicBezTo>
                  <a:pt x="2657" y="3126"/>
                  <a:pt x="2725" y="3141"/>
                  <a:pt x="2790" y="3141"/>
                </a:cubicBezTo>
                <a:cubicBezTo>
                  <a:pt x="3174" y="3141"/>
                  <a:pt x="3416" y="2610"/>
                  <a:pt x="3015" y="2363"/>
                </a:cubicBezTo>
                <a:cubicBezTo>
                  <a:pt x="2045" y="1768"/>
                  <a:pt x="1215" y="1119"/>
                  <a:pt x="606" y="142"/>
                </a:cubicBezTo>
                <a:cubicBezTo>
                  <a:pt x="546" y="42"/>
                  <a:pt x="460"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5"/>
          <p:cNvSpPr/>
          <p:nvPr/>
        </p:nvSpPr>
        <p:spPr>
          <a:xfrm flipH="1">
            <a:off x="-232279" y="902931"/>
            <a:ext cx="245426" cy="172003"/>
          </a:xfrm>
          <a:custGeom>
            <a:rect b="b" l="l" r="r" t="t"/>
            <a:pathLst>
              <a:path extrusionOk="0" h="5292" w="7551">
                <a:moveTo>
                  <a:pt x="414" y="1"/>
                </a:moveTo>
                <a:cubicBezTo>
                  <a:pt x="155" y="1"/>
                  <a:pt x="0" y="403"/>
                  <a:pt x="261" y="598"/>
                </a:cubicBezTo>
                <a:cubicBezTo>
                  <a:pt x="2335" y="2150"/>
                  <a:pt x="4410" y="3696"/>
                  <a:pt x="6524" y="5194"/>
                </a:cubicBezTo>
                <a:cubicBezTo>
                  <a:pt x="6620" y="5262"/>
                  <a:pt x="6715" y="5291"/>
                  <a:pt x="6805" y="5291"/>
                </a:cubicBezTo>
                <a:cubicBezTo>
                  <a:pt x="7248" y="5291"/>
                  <a:pt x="7551" y="4580"/>
                  <a:pt x="7072" y="4258"/>
                </a:cubicBezTo>
                <a:cubicBezTo>
                  <a:pt x="4931" y="2819"/>
                  <a:pt x="2764" y="1428"/>
                  <a:pt x="583" y="56"/>
                </a:cubicBezTo>
                <a:cubicBezTo>
                  <a:pt x="524" y="17"/>
                  <a:pt x="467" y="1"/>
                  <a:pt x="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1" name="Google Shape;881;p15"/>
          <p:cNvGrpSpPr/>
          <p:nvPr/>
        </p:nvGrpSpPr>
        <p:grpSpPr>
          <a:xfrm flipH="1">
            <a:off x="1609323" y="4568315"/>
            <a:ext cx="1482049" cy="842172"/>
            <a:chOff x="6082097" y="4568315"/>
            <a:chExt cx="1482049" cy="842172"/>
          </a:xfrm>
        </p:grpSpPr>
        <p:sp>
          <p:nvSpPr>
            <p:cNvPr id="882" name="Google Shape;882;p15"/>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5"/>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5"/>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5"/>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5"/>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5"/>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5"/>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5"/>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5"/>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5"/>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5"/>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3" name="Google Shape;893;p15"/>
          <p:cNvGrpSpPr/>
          <p:nvPr/>
        </p:nvGrpSpPr>
        <p:grpSpPr>
          <a:xfrm rot="-8100000">
            <a:off x="8327117" y="2885274"/>
            <a:ext cx="1482035" cy="842164"/>
            <a:chOff x="6082097" y="4568315"/>
            <a:chExt cx="1482049" cy="842172"/>
          </a:xfrm>
        </p:grpSpPr>
        <p:sp>
          <p:nvSpPr>
            <p:cNvPr id="894" name="Google Shape;894;p15"/>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5"/>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5"/>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5"/>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5"/>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5"/>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5"/>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5"/>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5"/>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5"/>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5"/>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5" name="Google Shape;905;p15"/>
          <p:cNvSpPr txBox="1"/>
          <p:nvPr>
            <p:ph idx="1" type="body"/>
          </p:nvPr>
        </p:nvSpPr>
        <p:spPr>
          <a:xfrm>
            <a:off x="720000" y="1381075"/>
            <a:ext cx="7704000" cy="33345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solidFill>
                  <a:srgbClr val="434343"/>
                </a:solidFill>
              </a:defRPr>
            </a:lvl1pPr>
            <a:lvl2pPr indent="-317500" lvl="1" marL="914400" rtl="0" algn="ctr">
              <a:lnSpc>
                <a:spcPct val="115000"/>
              </a:lnSpc>
              <a:spcBef>
                <a:spcPts val="0"/>
              </a:spcBef>
              <a:spcAft>
                <a:spcPts val="0"/>
              </a:spcAft>
              <a:buClr>
                <a:srgbClr val="15325B"/>
              </a:buClr>
              <a:buSzPts val="1400"/>
              <a:buFont typeface="Darker Grotesque SemiBold"/>
              <a:buChar char="○"/>
              <a:defRPr>
                <a:solidFill>
                  <a:srgbClr val="434343"/>
                </a:solidFill>
              </a:defRPr>
            </a:lvl2pPr>
            <a:lvl3pPr indent="-317500" lvl="2" marL="1371600" rtl="0" algn="ctr">
              <a:lnSpc>
                <a:spcPct val="115000"/>
              </a:lnSpc>
              <a:spcBef>
                <a:spcPts val="0"/>
              </a:spcBef>
              <a:spcAft>
                <a:spcPts val="0"/>
              </a:spcAft>
              <a:buClr>
                <a:srgbClr val="15325B"/>
              </a:buClr>
              <a:buSzPts val="1400"/>
              <a:buFont typeface="Darker Grotesque SemiBold"/>
              <a:buChar char="■"/>
              <a:defRPr>
                <a:solidFill>
                  <a:srgbClr val="434343"/>
                </a:solidFill>
              </a:defRPr>
            </a:lvl3pPr>
            <a:lvl4pPr indent="-317500" lvl="3" marL="1828800" rtl="0" algn="ctr">
              <a:lnSpc>
                <a:spcPct val="115000"/>
              </a:lnSpc>
              <a:spcBef>
                <a:spcPts val="0"/>
              </a:spcBef>
              <a:spcAft>
                <a:spcPts val="0"/>
              </a:spcAft>
              <a:buClr>
                <a:srgbClr val="15325B"/>
              </a:buClr>
              <a:buSzPts val="1400"/>
              <a:buFont typeface="Darker Grotesque SemiBold"/>
              <a:buChar char="●"/>
              <a:defRPr>
                <a:solidFill>
                  <a:srgbClr val="434343"/>
                </a:solidFill>
              </a:defRPr>
            </a:lvl4pPr>
            <a:lvl5pPr indent="-317500" lvl="4" marL="2286000" rtl="0" algn="ctr">
              <a:lnSpc>
                <a:spcPct val="115000"/>
              </a:lnSpc>
              <a:spcBef>
                <a:spcPts val="0"/>
              </a:spcBef>
              <a:spcAft>
                <a:spcPts val="0"/>
              </a:spcAft>
              <a:buClr>
                <a:srgbClr val="15325B"/>
              </a:buClr>
              <a:buSzPts val="1400"/>
              <a:buFont typeface="Darker Grotesque SemiBold"/>
              <a:buChar char="○"/>
              <a:defRPr>
                <a:solidFill>
                  <a:srgbClr val="434343"/>
                </a:solidFill>
              </a:defRPr>
            </a:lvl5pPr>
            <a:lvl6pPr indent="-317500" lvl="5" marL="2743200" rtl="0" algn="ctr">
              <a:lnSpc>
                <a:spcPct val="115000"/>
              </a:lnSpc>
              <a:spcBef>
                <a:spcPts val="0"/>
              </a:spcBef>
              <a:spcAft>
                <a:spcPts val="0"/>
              </a:spcAft>
              <a:buClr>
                <a:srgbClr val="15325B"/>
              </a:buClr>
              <a:buSzPts val="1400"/>
              <a:buFont typeface="Darker Grotesque SemiBold"/>
              <a:buChar char="■"/>
              <a:defRPr>
                <a:solidFill>
                  <a:srgbClr val="434343"/>
                </a:solidFill>
              </a:defRPr>
            </a:lvl6pPr>
            <a:lvl7pPr indent="-317500" lvl="6" marL="3200400" rtl="0" algn="ctr">
              <a:lnSpc>
                <a:spcPct val="115000"/>
              </a:lnSpc>
              <a:spcBef>
                <a:spcPts val="0"/>
              </a:spcBef>
              <a:spcAft>
                <a:spcPts val="0"/>
              </a:spcAft>
              <a:buClr>
                <a:srgbClr val="15325B"/>
              </a:buClr>
              <a:buSzPts val="1400"/>
              <a:buFont typeface="Darker Grotesque SemiBold"/>
              <a:buChar char="●"/>
              <a:defRPr>
                <a:solidFill>
                  <a:srgbClr val="434343"/>
                </a:solidFill>
              </a:defRPr>
            </a:lvl7pPr>
            <a:lvl8pPr indent="-317500" lvl="7" marL="3657600" rtl="0" algn="ctr">
              <a:lnSpc>
                <a:spcPct val="115000"/>
              </a:lnSpc>
              <a:spcBef>
                <a:spcPts val="0"/>
              </a:spcBef>
              <a:spcAft>
                <a:spcPts val="0"/>
              </a:spcAft>
              <a:buClr>
                <a:srgbClr val="15325B"/>
              </a:buClr>
              <a:buSzPts val="1400"/>
              <a:buFont typeface="Darker Grotesque SemiBold"/>
              <a:buChar char="○"/>
              <a:defRPr>
                <a:solidFill>
                  <a:srgbClr val="434343"/>
                </a:solidFill>
              </a:defRPr>
            </a:lvl8pPr>
            <a:lvl9pPr indent="-317500" lvl="8" marL="4114800" rtl="0" algn="ctr">
              <a:lnSpc>
                <a:spcPct val="115000"/>
              </a:lnSpc>
              <a:spcBef>
                <a:spcPts val="0"/>
              </a:spcBef>
              <a:spcAft>
                <a:spcPts val="0"/>
              </a:spcAft>
              <a:buClr>
                <a:srgbClr val="15325B"/>
              </a:buClr>
              <a:buSzPts val="1400"/>
              <a:buFont typeface="Darker Grotesque SemiBold"/>
              <a:buChar char="■"/>
              <a:defRPr>
                <a:solidFill>
                  <a:srgbClr val="434343"/>
                </a:solidFill>
              </a:defRPr>
            </a:lvl9pPr>
          </a:lstStyle>
          <a:p/>
        </p:txBody>
      </p:sp>
      <p:sp>
        <p:nvSpPr>
          <p:cNvPr id="906" name="Google Shape;906;p15"/>
          <p:cNvSpPr txBox="1"/>
          <p:nvPr>
            <p:ph type="title"/>
          </p:nvPr>
        </p:nvSpPr>
        <p:spPr>
          <a:xfrm>
            <a:off x="713225" y="432949"/>
            <a:ext cx="7704000" cy="577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b="1" sz="4000">
                <a:latin typeface="Rakkas"/>
                <a:ea typeface="Rakkas"/>
                <a:cs typeface="Rakkas"/>
                <a:sym typeface="Rakka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2">
    <p:bg>
      <p:bgPr>
        <a:solidFill>
          <a:schemeClr val="lt1"/>
        </a:solidFill>
      </p:bgPr>
    </p:bg>
    <p:spTree>
      <p:nvGrpSpPr>
        <p:cNvPr id="907" name="Shape 907"/>
        <p:cNvGrpSpPr/>
        <p:nvPr/>
      </p:nvGrpSpPr>
      <p:grpSpPr>
        <a:xfrm>
          <a:off x="0" y="0"/>
          <a:ext cx="0" cy="0"/>
          <a:chOff x="0" y="0"/>
          <a:chExt cx="0" cy="0"/>
        </a:xfrm>
      </p:grpSpPr>
      <p:sp>
        <p:nvSpPr>
          <p:cNvPr id="908" name="Google Shape;908;p16"/>
          <p:cNvSpPr/>
          <p:nvPr/>
        </p:nvSpPr>
        <p:spPr>
          <a:xfrm flipH="1">
            <a:off x="-1679026"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09" name="Google Shape;909;p16"/>
          <p:cNvSpPr/>
          <p:nvPr/>
        </p:nvSpPr>
        <p:spPr>
          <a:xfrm flipH="1">
            <a:off x="-797502" y="-709420"/>
            <a:ext cx="3423976" cy="2759852"/>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10" name="Google Shape;910;p16"/>
          <p:cNvSpPr/>
          <p:nvPr/>
        </p:nvSpPr>
        <p:spPr>
          <a:xfrm flipH="1">
            <a:off x="4089314" y="-151628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11" name="Google Shape;911;p16"/>
          <p:cNvSpPr/>
          <p:nvPr/>
        </p:nvSpPr>
        <p:spPr>
          <a:xfrm flipH="1">
            <a:off x="4331327" y="2569302"/>
            <a:ext cx="3828242" cy="2672746"/>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12" name="Google Shape;912;p16"/>
          <p:cNvSpPr/>
          <p:nvPr/>
        </p:nvSpPr>
        <p:spPr>
          <a:xfrm>
            <a:off x="-3" y="1202730"/>
            <a:ext cx="3046004" cy="1021391"/>
          </a:xfrm>
          <a:custGeom>
            <a:rect b="b" l="l" r="r" t="t"/>
            <a:pathLst>
              <a:path extrusionOk="0" h="31425" w="93716">
                <a:moveTo>
                  <a:pt x="14239" y="0"/>
                </a:moveTo>
                <a:cubicBezTo>
                  <a:pt x="13193" y="0"/>
                  <a:pt x="12204" y="150"/>
                  <a:pt x="11368" y="545"/>
                </a:cubicBezTo>
                <a:cubicBezTo>
                  <a:pt x="6939" y="2599"/>
                  <a:pt x="15643" y="8459"/>
                  <a:pt x="17068" y="10206"/>
                </a:cubicBezTo>
                <a:cubicBezTo>
                  <a:pt x="20314" y="14487"/>
                  <a:pt x="16116" y="16321"/>
                  <a:pt x="12315" y="16321"/>
                </a:cubicBezTo>
                <a:cubicBezTo>
                  <a:pt x="11477" y="16321"/>
                  <a:pt x="10658" y="16232"/>
                  <a:pt x="9943" y="16060"/>
                </a:cubicBezTo>
                <a:cubicBezTo>
                  <a:pt x="6617" y="15431"/>
                  <a:pt x="3928" y="13370"/>
                  <a:pt x="1238" y="11785"/>
                </a:cubicBezTo>
                <a:cubicBezTo>
                  <a:pt x="823" y="11544"/>
                  <a:pt x="415" y="11316"/>
                  <a:pt x="0" y="11089"/>
                </a:cubicBezTo>
                <a:lnTo>
                  <a:pt x="0" y="27360"/>
                </a:lnTo>
                <a:cubicBezTo>
                  <a:pt x="1982" y="28015"/>
                  <a:pt x="3986" y="28464"/>
                  <a:pt x="6042" y="28464"/>
                </a:cubicBezTo>
                <a:cubicBezTo>
                  <a:pt x="6444" y="28464"/>
                  <a:pt x="6847" y="28447"/>
                  <a:pt x="7253" y="28411"/>
                </a:cubicBezTo>
                <a:cubicBezTo>
                  <a:pt x="13114" y="27782"/>
                  <a:pt x="17543" y="23821"/>
                  <a:pt x="22615" y="21285"/>
                </a:cubicBezTo>
                <a:cubicBezTo>
                  <a:pt x="26230" y="19480"/>
                  <a:pt x="30128" y="18672"/>
                  <a:pt x="34074" y="18672"/>
                </a:cubicBezTo>
                <a:cubicBezTo>
                  <a:pt x="36006" y="18672"/>
                  <a:pt x="37950" y="18866"/>
                  <a:pt x="39877" y="19231"/>
                </a:cubicBezTo>
                <a:cubicBezTo>
                  <a:pt x="46841" y="20656"/>
                  <a:pt x="53017" y="24457"/>
                  <a:pt x="59514" y="27307"/>
                </a:cubicBezTo>
                <a:cubicBezTo>
                  <a:pt x="62475" y="28610"/>
                  <a:pt x="68103" y="31424"/>
                  <a:pt x="72471" y="31424"/>
                </a:cubicBezTo>
                <a:cubicBezTo>
                  <a:pt x="73937" y="31424"/>
                  <a:pt x="75260" y="31108"/>
                  <a:pt x="76294" y="30311"/>
                </a:cubicBezTo>
                <a:cubicBezTo>
                  <a:pt x="80254" y="27307"/>
                  <a:pt x="73129" y="22396"/>
                  <a:pt x="71229" y="20496"/>
                </a:cubicBezTo>
                <a:cubicBezTo>
                  <a:pt x="65689" y="15110"/>
                  <a:pt x="75344" y="13685"/>
                  <a:pt x="79465" y="12895"/>
                </a:cubicBezTo>
                <a:cubicBezTo>
                  <a:pt x="84148" y="12126"/>
                  <a:pt x="88919" y="11684"/>
                  <a:pt x="93716" y="11551"/>
                </a:cubicBezTo>
                <a:cubicBezTo>
                  <a:pt x="93669" y="10166"/>
                  <a:pt x="93649" y="8781"/>
                  <a:pt x="93649" y="7396"/>
                </a:cubicBezTo>
                <a:cubicBezTo>
                  <a:pt x="93341" y="6352"/>
                  <a:pt x="92993" y="5328"/>
                  <a:pt x="92632" y="4305"/>
                </a:cubicBezTo>
                <a:cubicBezTo>
                  <a:pt x="92485" y="3896"/>
                  <a:pt x="92324" y="3462"/>
                  <a:pt x="92184" y="3013"/>
                </a:cubicBezTo>
                <a:cubicBezTo>
                  <a:pt x="91903" y="2987"/>
                  <a:pt x="91622" y="2953"/>
                  <a:pt x="91341" y="2920"/>
                </a:cubicBezTo>
                <a:cubicBezTo>
                  <a:pt x="86968" y="2349"/>
                  <a:pt x="80827" y="866"/>
                  <a:pt x="75179" y="866"/>
                </a:cubicBezTo>
                <a:cubicBezTo>
                  <a:pt x="71417" y="866"/>
                  <a:pt x="67873" y="1524"/>
                  <a:pt x="65214" y="3549"/>
                </a:cubicBezTo>
                <a:cubicBezTo>
                  <a:pt x="60939" y="6720"/>
                  <a:pt x="66478" y="10045"/>
                  <a:pt x="67589" y="13370"/>
                </a:cubicBezTo>
                <a:cubicBezTo>
                  <a:pt x="68716" y="16758"/>
                  <a:pt x="65985" y="17667"/>
                  <a:pt x="62792" y="17667"/>
                </a:cubicBezTo>
                <a:cubicBezTo>
                  <a:pt x="60165" y="17667"/>
                  <a:pt x="57226" y="17052"/>
                  <a:pt x="55867" y="16696"/>
                </a:cubicBezTo>
                <a:cubicBezTo>
                  <a:pt x="47952" y="14481"/>
                  <a:pt x="41141" y="9570"/>
                  <a:pt x="33701" y="5924"/>
                </a:cubicBezTo>
                <a:cubicBezTo>
                  <a:pt x="29740" y="4024"/>
                  <a:pt x="25465" y="2284"/>
                  <a:pt x="21029" y="1173"/>
                </a:cubicBezTo>
                <a:cubicBezTo>
                  <a:pt x="19174" y="740"/>
                  <a:pt x="16565" y="0"/>
                  <a:pt x="1423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nvGrpSpPr>
          <p:cNvPr id="913" name="Google Shape;913;p16"/>
          <p:cNvGrpSpPr/>
          <p:nvPr/>
        </p:nvGrpSpPr>
        <p:grpSpPr>
          <a:xfrm flipH="1">
            <a:off x="646692" y="4568315"/>
            <a:ext cx="1482049" cy="842172"/>
            <a:chOff x="6082097" y="4568315"/>
            <a:chExt cx="1482049" cy="842172"/>
          </a:xfrm>
        </p:grpSpPr>
        <p:sp>
          <p:nvSpPr>
            <p:cNvPr id="914" name="Google Shape;914;p16"/>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15" name="Google Shape;915;p16"/>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16" name="Google Shape;916;p16"/>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17" name="Google Shape;917;p16"/>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18" name="Google Shape;918;p16"/>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19" name="Google Shape;919;p16"/>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20" name="Google Shape;920;p16"/>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21" name="Google Shape;921;p16"/>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22" name="Google Shape;922;p16"/>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23" name="Google Shape;923;p16"/>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24" name="Google Shape;924;p16"/>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sp>
        <p:nvSpPr>
          <p:cNvPr id="925" name="Google Shape;925;p16"/>
          <p:cNvSpPr/>
          <p:nvPr/>
        </p:nvSpPr>
        <p:spPr>
          <a:xfrm flipH="1">
            <a:off x="5295732" y="3793964"/>
            <a:ext cx="3489436" cy="1567693"/>
          </a:xfrm>
          <a:custGeom>
            <a:rect b="b" l="l" r="r" t="t"/>
            <a:pathLst>
              <a:path extrusionOk="0" h="48233" w="107359">
                <a:moveTo>
                  <a:pt x="91821" y="0"/>
                </a:moveTo>
                <a:cubicBezTo>
                  <a:pt x="80490" y="0"/>
                  <a:pt x="69162" y="2773"/>
                  <a:pt x="59139" y="8062"/>
                </a:cubicBezTo>
                <a:cubicBezTo>
                  <a:pt x="52904" y="11353"/>
                  <a:pt x="47190" y="15575"/>
                  <a:pt x="40867" y="18693"/>
                </a:cubicBezTo>
                <a:cubicBezTo>
                  <a:pt x="34846" y="21670"/>
                  <a:pt x="28316" y="23611"/>
                  <a:pt x="21645" y="24407"/>
                </a:cubicBezTo>
                <a:cubicBezTo>
                  <a:pt x="23030" y="24019"/>
                  <a:pt x="22997" y="21804"/>
                  <a:pt x="21846" y="20941"/>
                </a:cubicBezTo>
                <a:cubicBezTo>
                  <a:pt x="21179" y="20438"/>
                  <a:pt x="20358" y="20271"/>
                  <a:pt x="19510" y="20271"/>
                </a:cubicBezTo>
                <a:cubicBezTo>
                  <a:pt x="18902" y="20271"/>
                  <a:pt x="18280" y="20357"/>
                  <a:pt x="17691" y="20466"/>
                </a:cubicBezTo>
                <a:cubicBezTo>
                  <a:pt x="12211" y="21470"/>
                  <a:pt x="7066" y="23825"/>
                  <a:pt x="2215" y="26568"/>
                </a:cubicBezTo>
                <a:cubicBezTo>
                  <a:pt x="1466" y="26996"/>
                  <a:pt x="703" y="27438"/>
                  <a:pt x="1" y="27946"/>
                </a:cubicBezTo>
                <a:lnTo>
                  <a:pt x="1" y="48232"/>
                </a:lnTo>
                <a:lnTo>
                  <a:pt x="97838" y="48232"/>
                </a:lnTo>
                <a:cubicBezTo>
                  <a:pt x="98474" y="46546"/>
                  <a:pt x="98868" y="44733"/>
                  <a:pt x="99002" y="42839"/>
                </a:cubicBezTo>
                <a:cubicBezTo>
                  <a:pt x="99230" y="39601"/>
                  <a:pt x="98507" y="36363"/>
                  <a:pt x="96988" y="33506"/>
                </a:cubicBezTo>
                <a:cubicBezTo>
                  <a:pt x="96567" y="32717"/>
                  <a:pt x="96078" y="31967"/>
                  <a:pt x="95523" y="31278"/>
                </a:cubicBezTo>
                <a:cubicBezTo>
                  <a:pt x="98928" y="27645"/>
                  <a:pt x="101979" y="23678"/>
                  <a:pt x="104602" y="19442"/>
                </a:cubicBezTo>
                <a:cubicBezTo>
                  <a:pt x="106081" y="17054"/>
                  <a:pt x="107359" y="13749"/>
                  <a:pt x="105472" y="11668"/>
                </a:cubicBezTo>
                <a:cubicBezTo>
                  <a:pt x="104488" y="10584"/>
                  <a:pt x="102950" y="10249"/>
                  <a:pt x="101504" y="10069"/>
                </a:cubicBezTo>
                <a:cubicBezTo>
                  <a:pt x="100287" y="9922"/>
                  <a:pt x="99060" y="9849"/>
                  <a:pt x="97833" y="9849"/>
                </a:cubicBezTo>
                <a:cubicBezTo>
                  <a:pt x="96538" y="9849"/>
                  <a:pt x="95242" y="9931"/>
                  <a:pt x="93957" y="10096"/>
                </a:cubicBezTo>
                <a:cubicBezTo>
                  <a:pt x="97048" y="8557"/>
                  <a:pt x="99497" y="5787"/>
                  <a:pt x="100648" y="2535"/>
                </a:cubicBezTo>
                <a:cubicBezTo>
                  <a:pt x="100822" y="2067"/>
                  <a:pt x="100956" y="1512"/>
                  <a:pt x="100702" y="1077"/>
                </a:cubicBezTo>
                <a:cubicBezTo>
                  <a:pt x="100414" y="575"/>
                  <a:pt x="99758" y="454"/>
                  <a:pt x="99183" y="394"/>
                </a:cubicBezTo>
                <a:cubicBezTo>
                  <a:pt x="96738" y="131"/>
                  <a:pt x="94279" y="0"/>
                  <a:pt x="91821" y="0"/>
                </a:cubicBezTo>
                <a:close/>
              </a:path>
            </a:pathLst>
          </a:custGeom>
          <a:solidFill>
            <a:srgbClr val="BCAF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26" name="Google Shape;926;p16"/>
          <p:cNvSpPr/>
          <p:nvPr/>
        </p:nvSpPr>
        <p:spPr>
          <a:xfrm flipH="1">
            <a:off x="5549512" y="3794094"/>
            <a:ext cx="4290785" cy="1567563"/>
          </a:xfrm>
          <a:custGeom>
            <a:rect b="b" l="l" r="r" t="t"/>
            <a:pathLst>
              <a:path extrusionOk="0" h="48229" w="132014">
                <a:moveTo>
                  <a:pt x="124294" y="1"/>
                </a:moveTo>
                <a:cubicBezTo>
                  <a:pt x="112959" y="1"/>
                  <a:pt x="101624" y="2768"/>
                  <a:pt x="91602" y="8058"/>
                </a:cubicBezTo>
                <a:cubicBezTo>
                  <a:pt x="85367" y="11349"/>
                  <a:pt x="79653" y="15571"/>
                  <a:pt x="73330" y="18689"/>
                </a:cubicBezTo>
                <a:cubicBezTo>
                  <a:pt x="67309" y="21666"/>
                  <a:pt x="60779" y="23607"/>
                  <a:pt x="54108" y="24403"/>
                </a:cubicBezTo>
                <a:cubicBezTo>
                  <a:pt x="54543" y="24282"/>
                  <a:pt x="54831" y="23988"/>
                  <a:pt x="54998" y="23607"/>
                </a:cubicBezTo>
                <a:lnTo>
                  <a:pt x="54998" y="23607"/>
                </a:lnTo>
                <a:cubicBezTo>
                  <a:pt x="53332" y="24657"/>
                  <a:pt x="51666" y="25701"/>
                  <a:pt x="50007" y="26751"/>
                </a:cubicBezTo>
                <a:cubicBezTo>
                  <a:pt x="50749" y="24777"/>
                  <a:pt x="50863" y="22496"/>
                  <a:pt x="50381" y="20422"/>
                </a:cubicBezTo>
                <a:lnTo>
                  <a:pt x="50381" y="20422"/>
                </a:lnTo>
                <a:cubicBezTo>
                  <a:pt x="50308" y="20435"/>
                  <a:pt x="50227" y="20449"/>
                  <a:pt x="50154" y="20462"/>
                </a:cubicBezTo>
                <a:cubicBezTo>
                  <a:pt x="44674" y="21466"/>
                  <a:pt x="39529" y="23821"/>
                  <a:pt x="34678" y="26564"/>
                </a:cubicBezTo>
                <a:cubicBezTo>
                  <a:pt x="33929" y="26992"/>
                  <a:pt x="710" y="36800"/>
                  <a:pt x="1" y="37309"/>
                </a:cubicBezTo>
                <a:lnTo>
                  <a:pt x="32464" y="48228"/>
                </a:lnTo>
                <a:lnTo>
                  <a:pt x="124333" y="48228"/>
                </a:lnTo>
                <a:cubicBezTo>
                  <a:pt x="125270" y="46408"/>
                  <a:pt x="125905" y="44388"/>
                  <a:pt x="126139" y="42153"/>
                </a:cubicBezTo>
                <a:cubicBezTo>
                  <a:pt x="126514" y="38600"/>
                  <a:pt x="125397" y="34920"/>
                  <a:pt x="123389" y="31983"/>
                </a:cubicBezTo>
                <a:cubicBezTo>
                  <a:pt x="122640" y="30879"/>
                  <a:pt x="121750" y="29876"/>
                  <a:pt x="120666" y="29146"/>
                </a:cubicBezTo>
                <a:cubicBezTo>
                  <a:pt x="124554" y="27507"/>
                  <a:pt x="127966" y="24737"/>
                  <a:pt x="130314" y="21231"/>
                </a:cubicBezTo>
                <a:cubicBezTo>
                  <a:pt x="131264" y="19813"/>
                  <a:pt x="132014" y="17799"/>
                  <a:pt x="130896" y="16508"/>
                </a:cubicBezTo>
                <a:cubicBezTo>
                  <a:pt x="130401" y="15939"/>
                  <a:pt x="129652" y="15665"/>
                  <a:pt x="128923" y="15451"/>
                </a:cubicBezTo>
                <a:cubicBezTo>
                  <a:pt x="126676" y="14786"/>
                  <a:pt x="124336" y="14445"/>
                  <a:pt x="121992" y="14445"/>
                </a:cubicBezTo>
                <a:cubicBezTo>
                  <a:pt x="121599" y="14445"/>
                  <a:pt x="121206" y="14455"/>
                  <a:pt x="120814" y="14474"/>
                </a:cubicBezTo>
                <a:cubicBezTo>
                  <a:pt x="121335" y="12407"/>
                  <a:pt x="120773" y="10105"/>
                  <a:pt x="119362" y="8513"/>
                </a:cubicBezTo>
                <a:cubicBezTo>
                  <a:pt x="121964" y="7870"/>
                  <a:pt x="124627" y="7208"/>
                  <a:pt x="126869" y="5736"/>
                </a:cubicBezTo>
                <a:cubicBezTo>
                  <a:pt x="128789" y="4485"/>
                  <a:pt x="130368" y="2518"/>
                  <a:pt x="130756" y="303"/>
                </a:cubicBezTo>
                <a:cubicBezTo>
                  <a:pt x="128608" y="101"/>
                  <a:pt x="126451" y="1"/>
                  <a:pt x="124294" y="1"/>
                </a:cubicBezTo>
                <a:close/>
              </a:path>
            </a:pathLst>
          </a:custGeom>
          <a:solidFill>
            <a:srgbClr val="9586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27" name="Google Shape;927;p16"/>
          <p:cNvSpPr/>
          <p:nvPr/>
        </p:nvSpPr>
        <p:spPr>
          <a:xfrm flipH="1">
            <a:off x="7696952" y="4057299"/>
            <a:ext cx="407776" cy="680407"/>
          </a:xfrm>
          <a:custGeom>
            <a:rect b="b" l="l" r="r" t="t"/>
            <a:pathLst>
              <a:path extrusionOk="0" h="20934" w="12546">
                <a:moveTo>
                  <a:pt x="8835" y="1"/>
                </a:moveTo>
                <a:cubicBezTo>
                  <a:pt x="6577" y="1"/>
                  <a:pt x="4386" y="1324"/>
                  <a:pt x="3005" y="3144"/>
                </a:cubicBezTo>
                <a:cubicBezTo>
                  <a:pt x="1466" y="5178"/>
                  <a:pt x="784" y="7734"/>
                  <a:pt x="456" y="10263"/>
                </a:cubicBezTo>
                <a:cubicBezTo>
                  <a:pt x="222" y="12063"/>
                  <a:pt x="148" y="13883"/>
                  <a:pt x="135" y="15696"/>
                </a:cubicBezTo>
                <a:cubicBezTo>
                  <a:pt x="135" y="16606"/>
                  <a:pt x="148" y="17509"/>
                  <a:pt x="161" y="18419"/>
                </a:cubicBezTo>
                <a:cubicBezTo>
                  <a:pt x="175" y="19101"/>
                  <a:pt x="1" y="20011"/>
                  <a:pt x="436" y="20600"/>
                </a:cubicBezTo>
                <a:cubicBezTo>
                  <a:pt x="579" y="20796"/>
                  <a:pt x="820" y="20933"/>
                  <a:pt x="1054" y="20933"/>
                </a:cubicBezTo>
                <a:cubicBezTo>
                  <a:pt x="1148" y="20933"/>
                  <a:pt x="1241" y="20911"/>
                  <a:pt x="1326" y="20861"/>
                </a:cubicBezTo>
                <a:cubicBezTo>
                  <a:pt x="1587" y="20701"/>
                  <a:pt x="1653" y="20359"/>
                  <a:pt x="1714" y="20058"/>
                </a:cubicBezTo>
                <a:cubicBezTo>
                  <a:pt x="2262" y="17181"/>
                  <a:pt x="4042" y="14692"/>
                  <a:pt x="5969" y="12484"/>
                </a:cubicBezTo>
                <a:cubicBezTo>
                  <a:pt x="7896" y="10277"/>
                  <a:pt x="10037" y="8216"/>
                  <a:pt x="11529" y="5693"/>
                </a:cubicBezTo>
                <a:cubicBezTo>
                  <a:pt x="11917" y="5051"/>
                  <a:pt x="12258" y="4369"/>
                  <a:pt x="12405" y="3633"/>
                </a:cubicBezTo>
                <a:cubicBezTo>
                  <a:pt x="12546" y="2897"/>
                  <a:pt x="12479" y="2094"/>
                  <a:pt x="12084" y="1452"/>
                </a:cubicBezTo>
                <a:cubicBezTo>
                  <a:pt x="11569" y="622"/>
                  <a:pt x="10579" y="187"/>
                  <a:pt x="9609" y="53"/>
                </a:cubicBezTo>
                <a:cubicBezTo>
                  <a:pt x="9351" y="18"/>
                  <a:pt x="9093" y="1"/>
                  <a:pt x="88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28" name="Google Shape;928;p16"/>
          <p:cNvSpPr/>
          <p:nvPr/>
        </p:nvSpPr>
        <p:spPr>
          <a:xfrm flipH="1">
            <a:off x="7871555" y="4190136"/>
            <a:ext cx="217084" cy="547180"/>
          </a:xfrm>
          <a:custGeom>
            <a:rect b="b" l="l" r="r" t="t"/>
            <a:pathLst>
              <a:path extrusionOk="0" h="16835" w="6679">
                <a:moveTo>
                  <a:pt x="6678" y="1"/>
                </a:moveTo>
                <a:lnTo>
                  <a:pt x="6678" y="1"/>
                </a:lnTo>
                <a:cubicBezTo>
                  <a:pt x="6350" y="456"/>
                  <a:pt x="5842" y="844"/>
                  <a:pt x="5467" y="1272"/>
                </a:cubicBezTo>
                <a:cubicBezTo>
                  <a:pt x="5066" y="1734"/>
                  <a:pt x="4684" y="2215"/>
                  <a:pt x="4323" y="2717"/>
                </a:cubicBezTo>
                <a:cubicBezTo>
                  <a:pt x="3607" y="3707"/>
                  <a:pt x="2978" y="4764"/>
                  <a:pt x="2436" y="5868"/>
                </a:cubicBezTo>
                <a:cubicBezTo>
                  <a:pt x="1366" y="8076"/>
                  <a:pt x="663" y="10465"/>
                  <a:pt x="382" y="12900"/>
                </a:cubicBezTo>
                <a:cubicBezTo>
                  <a:pt x="249" y="14051"/>
                  <a:pt x="1" y="15643"/>
                  <a:pt x="309" y="16794"/>
                </a:cubicBezTo>
                <a:cubicBezTo>
                  <a:pt x="356" y="16808"/>
                  <a:pt x="396" y="16821"/>
                  <a:pt x="443" y="16834"/>
                </a:cubicBezTo>
                <a:cubicBezTo>
                  <a:pt x="670" y="16607"/>
                  <a:pt x="643" y="16132"/>
                  <a:pt x="663" y="15851"/>
                </a:cubicBezTo>
                <a:cubicBezTo>
                  <a:pt x="703" y="15235"/>
                  <a:pt x="770" y="14620"/>
                  <a:pt x="851" y="14011"/>
                </a:cubicBezTo>
                <a:cubicBezTo>
                  <a:pt x="1025" y="12793"/>
                  <a:pt x="1279" y="11582"/>
                  <a:pt x="1613" y="10398"/>
                </a:cubicBezTo>
                <a:cubicBezTo>
                  <a:pt x="2282" y="8009"/>
                  <a:pt x="3259" y="5715"/>
                  <a:pt x="4450" y="3547"/>
                </a:cubicBezTo>
                <a:cubicBezTo>
                  <a:pt x="5126" y="2322"/>
                  <a:pt x="5869" y="1138"/>
                  <a:pt x="66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29" name="Google Shape;929;p16"/>
          <p:cNvSpPr/>
          <p:nvPr/>
        </p:nvSpPr>
        <p:spPr>
          <a:xfrm flipH="1">
            <a:off x="8058152" y="4313126"/>
            <a:ext cx="309911" cy="426498"/>
          </a:xfrm>
          <a:custGeom>
            <a:rect b="b" l="l" r="r" t="t"/>
            <a:pathLst>
              <a:path extrusionOk="0" h="13122" w="9535">
                <a:moveTo>
                  <a:pt x="2688" y="1"/>
                </a:moveTo>
                <a:cubicBezTo>
                  <a:pt x="2363" y="1"/>
                  <a:pt x="2039" y="40"/>
                  <a:pt x="1720" y="124"/>
                </a:cubicBezTo>
                <a:cubicBezTo>
                  <a:pt x="1098" y="285"/>
                  <a:pt x="482" y="646"/>
                  <a:pt x="208" y="1228"/>
                </a:cubicBezTo>
                <a:cubicBezTo>
                  <a:pt x="0" y="1676"/>
                  <a:pt x="14" y="2205"/>
                  <a:pt x="168" y="2673"/>
                </a:cubicBezTo>
                <a:cubicBezTo>
                  <a:pt x="322" y="3148"/>
                  <a:pt x="596" y="3563"/>
                  <a:pt x="897" y="3958"/>
                </a:cubicBezTo>
                <a:cubicBezTo>
                  <a:pt x="2068" y="5490"/>
                  <a:pt x="3627" y="6674"/>
                  <a:pt x="5059" y="7972"/>
                </a:cubicBezTo>
                <a:cubicBezTo>
                  <a:pt x="6484" y="9270"/>
                  <a:pt x="7842" y="10755"/>
                  <a:pt x="8424" y="12595"/>
                </a:cubicBezTo>
                <a:cubicBezTo>
                  <a:pt x="8484" y="12789"/>
                  <a:pt x="8558" y="13010"/>
                  <a:pt x="8738" y="13090"/>
                </a:cubicBezTo>
                <a:cubicBezTo>
                  <a:pt x="8785" y="13111"/>
                  <a:pt x="8834" y="13121"/>
                  <a:pt x="8882" y="13121"/>
                </a:cubicBezTo>
                <a:cubicBezTo>
                  <a:pt x="9050" y="13121"/>
                  <a:pt x="9217" y="13007"/>
                  <a:pt x="9300" y="12856"/>
                </a:cubicBezTo>
                <a:cubicBezTo>
                  <a:pt x="9535" y="12441"/>
                  <a:pt x="9354" y="11853"/>
                  <a:pt x="9307" y="11411"/>
                </a:cubicBezTo>
                <a:cubicBezTo>
                  <a:pt x="9254" y="10816"/>
                  <a:pt x="9193" y="10220"/>
                  <a:pt x="9120" y="9625"/>
                </a:cubicBezTo>
                <a:cubicBezTo>
                  <a:pt x="8973" y="8440"/>
                  <a:pt x="8785" y="7256"/>
                  <a:pt x="8491" y="6099"/>
                </a:cubicBezTo>
                <a:cubicBezTo>
                  <a:pt x="8083" y="4466"/>
                  <a:pt x="7440" y="2847"/>
                  <a:pt x="6276" y="1636"/>
                </a:cubicBezTo>
                <a:cubicBezTo>
                  <a:pt x="5341" y="663"/>
                  <a:pt x="4016" y="1"/>
                  <a:pt x="26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30" name="Google Shape;930;p16"/>
          <p:cNvSpPr/>
          <p:nvPr/>
        </p:nvSpPr>
        <p:spPr>
          <a:xfrm flipH="1">
            <a:off x="8069236" y="4396722"/>
            <a:ext cx="180974" cy="342316"/>
          </a:xfrm>
          <a:custGeom>
            <a:rect b="b" l="l" r="r" t="t"/>
            <a:pathLst>
              <a:path extrusionOk="0" h="10532" w="5568">
                <a:moveTo>
                  <a:pt x="1" y="1"/>
                </a:moveTo>
                <a:cubicBezTo>
                  <a:pt x="616" y="683"/>
                  <a:pt x="1192" y="1399"/>
                  <a:pt x="1727" y="2148"/>
                </a:cubicBezTo>
                <a:cubicBezTo>
                  <a:pt x="2677" y="3473"/>
                  <a:pt x="3487" y="4905"/>
                  <a:pt x="4109" y="6410"/>
                </a:cubicBezTo>
                <a:cubicBezTo>
                  <a:pt x="4417" y="7160"/>
                  <a:pt x="4678" y="7929"/>
                  <a:pt x="4885" y="8719"/>
                </a:cubicBezTo>
                <a:cubicBezTo>
                  <a:pt x="4985" y="9107"/>
                  <a:pt x="5079" y="9501"/>
                  <a:pt x="5153" y="9903"/>
                </a:cubicBezTo>
                <a:cubicBezTo>
                  <a:pt x="5186" y="10090"/>
                  <a:pt x="5206" y="10398"/>
                  <a:pt x="5367" y="10532"/>
                </a:cubicBezTo>
                <a:cubicBezTo>
                  <a:pt x="5400" y="10525"/>
                  <a:pt x="5427" y="10512"/>
                  <a:pt x="5454" y="10492"/>
                </a:cubicBezTo>
                <a:cubicBezTo>
                  <a:pt x="5567" y="9722"/>
                  <a:pt x="5280" y="8699"/>
                  <a:pt x="5106" y="7956"/>
                </a:cubicBezTo>
                <a:cubicBezTo>
                  <a:pt x="4738" y="6384"/>
                  <a:pt x="4095" y="4872"/>
                  <a:pt x="3219" y="3513"/>
                </a:cubicBezTo>
                <a:cubicBezTo>
                  <a:pt x="2784" y="2831"/>
                  <a:pt x="2289" y="2189"/>
                  <a:pt x="1747" y="1593"/>
                </a:cubicBezTo>
                <a:cubicBezTo>
                  <a:pt x="1473" y="1299"/>
                  <a:pt x="1185" y="1011"/>
                  <a:pt x="884" y="743"/>
                </a:cubicBezTo>
                <a:cubicBezTo>
                  <a:pt x="610" y="489"/>
                  <a:pt x="248" y="275"/>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31" name="Google Shape;931;p16"/>
          <p:cNvSpPr/>
          <p:nvPr/>
        </p:nvSpPr>
        <p:spPr>
          <a:xfrm flipH="1">
            <a:off x="6271685" y="3695741"/>
            <a:ext cx="220757" cy="389412"/>
          </a:xfrm>
          <a:custGeom>
            <a:rect b="b" l="l" r="r" t="t"/>
            <a:pathLst>
              <a:path extrusionOk="0" h="11981" w="6792">
                <a:moveTo>
                  <a:pt x="2040" y="1"/>
                </a:moveTo>
                <a:cubicBezTo>
                  <a:pt x="1931" y="1"/>
                  <a:pt x="1822" y="6"/>
                  <a:pt x="1713" y="17"/>
                </a:cubicBezTo>
                <a:cubicBezTo>
                  <a:pt x="1164" y="71"/>
                  <a:pt x="596" y="298"/>
                  <a:pt x="288" y="760"/>
                </a:cubicBezTo>
                <a:cubicBezTo>
                  <a:pt x="54" y="1115"/>
                  <a:pt x="0" y="1563"/>
                  <a:pt x="67" y="1984"/>
                </a:cubicBezTo>
                <a:cubicBezTo>
                  <a:pt x="134" y="2399"/>
                  <a:pt x="315" y="2794"/>
                  <a:pt x="515" y="3169"/>
                </a:cubicBezTo>
                <a:cubicBezTo>
                  <a:pt x="1312" y="4620"/>
                  <a:pt x="2476" y="5825"/>
                  <a:pt x="3526" y="7109"/>
                </a:cubicBezTo>
                <a:cubicBezTo>
                  <a:pt x="4570" y="8401"/>
                  <a:pt x="5527" y="9839"/>
                  <a:pt x="5781" y="11472"/>
                </a:cubicBezTo>
                <a:cubicBezTo>
                  <a:pt x="5808" y="11646"/>
                  <a:pt x="5841" y="11840"/>
                  <a:pt x="5982" y="11933"/>
                </a:cubicBezTo>
                <a:cubicBezTo>
                  <a:pt x="6033" y="11966"/>
                  <a:pt x="6091" y="11981"/>
                  <a:pt x="6149" y="11981"/>
                </a:cubicBezTo>
                <a:cubicBezTo>
                  <a:pt x="6278" y="11981"/>
                  <a:pt x="6411" y="11908"/>
                  <a:pt x="6490" y="11806"/>
                </a:cubicBezTo>
                <a:cubicBezTo>
                  <a:pt x="6744" y="11485"/>
                  <a:pt x="6664" y="10963"/>
                  <a:pt x="6691" y="10582"/>
                </a:cubicBezTo>
                <a:cubicBezTo>
                  <a:pt x="6718" y="10067"/>
                  <a:pt x="6738" y="9551"/>
                  <a:pt x="6758" y="9043"/>
                </a:cubicBezTo>
                <a:cubicBezTo>
                  <a:pt x="6791" y="8013"/>
                  <a:pt x="6784" y="6989"/>
                  <a:pt x="6684" y="5965"/>
                </a:cubicBezTo>
                <a:cubicBezTo>
                  <a:pt x="6550" y="4534"/>
                  <a:pt x="6216" y="3075"/>
                  <a:pt x="5386" y="1891"/>
                </a:cubicBezTo>
                <a:cubicBezTo>
                  <a:pt x="4620" y="803"/>
                  <a:pt x="3357" y="1"/>
                  <a:pt x="20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32" name="Google Shape;932;p16"/>
          <p:cNvSpPr/>
          <p:nvPr/>
        </p:nvSpPr>
        <p:spPr>
          <a:xfrm flipH="1">
            <a:off x="6281923" y="3771959"/>
            <a:ext cx="112686" cy="313194"/>
          </a:xfrm>
          <a:custGeom>
            <a:rect b="b" l="l" r="r" t="t"/>
            <a:pathLst>
              <a:path extrusionOk="0" h="9636" w="3467">
                <a:moveTo>
                  <a:pt x="1" y="1"/>
                </a:moveTo>
                <a:cubicBezTo>
                  <a:pt x="436" y="656"/>
                  <a:pt x="831" y="1339"/>
                  <a:pt x="1185" y="2048"/>
                </a:cubicBezTo>
                <a:cubicBezTo>
                  <a:pt x="1821" y="3292"/>
                  <a:pt x="2323" y="4611"/>
                  <a:pt x="2657" y="5975"/>
                </a:cubicBezTo>
                <a:cubicBezTo>
                  <a:pt x="2818" y="6651"/>
                  <a:pt x="2945" y="7334"/>
                  <a:pt x="3012" y="8029"/>
                </a:cubicBezTo>
                <a:cubicBezTo>
                  <a:pt x="3052" y="8377"/>
                  <a:pt x="3072" y="8725"/>
                  <a:pt x="3085" y="9073"/>
                </a:cubicBezTo>
                <a:cubicBezTo>
                  <a:pt x="3092" y="9234"/>
                  <a:pt x="3072" y="9501"/>
                  <a:pt x="3192" y="9635"/>
                </a:cubicBezTo>
                <a:cubicBezTo>
                  <a:pt x="3219" y="9628"/>
                  <a:pt x="3239" y="9622"/>
                  <a:pt x="3266" y="9615"/>
                </a:cubicBezTo>
                <a:cubicBezTo>
                  <a:pt x="3467" y="8973"/>
                  <a:pt x="3353" y="8063"/>
                  <a:pt x="3299" y="7414"/>
                </a:cubicBezTo>
                <a:cubicBezTo>
                  <a:pt x="3192" y="6029"/>
                  <a:pt x="2844" y="4664"/>
                  <a:pt x="2282" y="3400"/>
                </a:cubicBezTo>
                <a:cubicBezTo>
                  <a:pt x="1995" y="2764"/>
                  <a:pt x="1660" y="2155"/>
                  <a:pt x="1279" y="1580"/>
                </a:cubicBezTo>
                <a:cubicBezTo>
                  <a:pt x="1085" y="1292"/>
                  <a:pt x="877" y="1011"/>
                  <a:pt x="657" y="743"/>
                </a:cubicBezTo>
                <a:cubicBezTo>
                  <a:pt x="456" y="496"/>
                  <a:pt x="175" y="262"/>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33" name="Google Shape;933;p16"/>
          <p:cNvSpPr/>
          <p:nvPr/>
        </p:nvSpPr>
        <p:spPr>
          <a:xfrm flipH="1">
            <a:off x="6117526" y="3849380"/>
            <a:ext cx="182047" cy="237073"/>
          </a:xfrm>
          <a:custGeom>
            <a:rect b="b" l="l" r="r" t="t"/>
            <a:pathLst>
              <a:path extrusionOk="0" h="7294" w="5601">
                <a:moveTo>
                  <a:pt x="4041" y="0"/>
                </a:moveTo>
                <a:cubicBezTo>
                  <a:pt x="3315" y="0"/>
                  <a:pt x="2586" y="342"/>
                  <a:pt x="2055" y="857"/>
                </a:cubicBezTo>
                <a:cubicBezTo>
                  <a:pt x="1372" y="1519"/>
                  <a:pt x="978" y="2423"/>
                  <a:pt x="710" y="3332"/>
                </a:cubicBezTo>
                <a:cubicBezTo>
                  <a:pt x="523" y="3981"/>
                  <a:pt x="395" y="4644"/>
                  <a:pt x="288" y="5313"/>
                </a:cubicBezTo>
                <a:cubicBezTo>
                  <a:pt x="235" y="5647"/>
                  <a:pt x="195" y="5982"/>
                  <a:pt x="148" y="6316"/>
                </a:cubicBezTo>
                <a:cubicBezTo>
                  <a:pt x="114" y="6571"/>
                  <a:pt x="1" y="6899"/>
                  <a:pt x="121" y="7133"/>
                </a:cubicBezTo>
                <a:cubicBezTo>
                  <a:pt x="169" y="7224"/>
                  <a:pt x="269" y="7294"/>
                  <a:pt x="365" y="7294"/>
                </a:cubicBezTo>
                <a:cubicBezTo>
                  <a:pt x="389" y="7294"/>
                  <a:pt x="413" y="7289"/>
                  <a:pt x="436" y="7280"/>
                </a:cubicBezTo>
                <a:cubicBezTo>
                  <a:pt x="543" y="7240"/>
                  <a:pt x="590" y="7113"/>
                  <a:pt x="623" y="7006"/>
                </a:cubicBezTo>
                <a:cubicBezTo>
                  <a:pt x="991" y="5982"/>
                  <a:pt x="1787" y="5166"/>
                  <a:pt x="2617" y="4463"/>
                </a:cubicBezTo>
                <a:cubicBezTo>
                  <a:pt x="3453" y="3754"/>
                  <a:pt x="4356" y="3118"/>
                  <a:pt x="5045" y="2275"/>
                </a:cubicBezTo>
                <a:cubicBezTo>
                  <a:pt x="5226" y="2061"/>
                  <a:pt x="5387" y="1827"/>
                  <a:pt x="5487" y="1566"/>
                </a:cubicBezTo>
                <a:cubicBezTo>
                  <a:pt x="5581" y="1299"/>
                  <a:pt x="5601" y="1004"/>
                  <a:pt x="5487" y="743"/>
                </a:cubicBezTo>
                <a:cubicBezTo>
                  <a:pt x="5347" y="409"/>
                  <a:pt x="5005" y="195"/>
                  <a:pt x="4657" y="88"/>
                </a:cubicBezTo>
                <a:cubicBezTo>
                  <a:pt x="4455" y="28"/>
                  <a:pt x="4249" y="0"/>
                  <a:pt x="4041"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34" name="Google Shape;934;p16"/>
          <p:cNvSpPr/>
          <p:nvPr/>
        </p:nvSpPr>
        <p:spPr>
          <a:xfrm flipH="1">
            <a:off x="6184708" y="3896151"/>
            <a:ext cx="108558" cy="189847"/>
          </a:xfrm>
          <a:custGeom>
            <a:rect b="b" l="l" r="r" t="t"/>
            <a:pathLst>
              <a:path extrusionOk="0" h="5841" w="3340">
                <a:moveTo>
                  <a:pt x="3339" y="0"/>
                </a:moveTo>
                <a:lnTo>
                  <a:pt x="3339" y="0"/>
                </a:lnTo>
                <a:cubicBezTo>
                  <a:pt x="3192" y="147"/>
                  <a:pt x="2985" y="261"/>
                  <a:pt x="2824" y="401"/>
                </a:cubicBezTo>
                <a:cubicBezTo>
                  <a:pt x="2650" y="549"/>
                  <a:pt x="2483" y="703"/>
                  <a:pt x="2322" y="863"/>
                </a:cubicBezTo>
                <a:cubicBezTo>
                  <a:pt x="2001" y="1191"/>
                  <a:pt x="1707" y="1546"/>
                  <a:pt x="1446" y="1920"/>
                </a:cubicBezTo>
                <a:cubicBezTo>
                  <a:pt x="931" y="2670"/>
                  <a:pt x="536" y="3513"/>
                  <a:pt x="295" y="4389"/>
                </a:cubicBezTo>
                <a:cubicBezTo>
                  <a:pt x="181" y="4804"/>
                  <a:pt x="1" y="5379"/>
                  <a:pt x="48" y="5821"/>
                </a:cubicBezTo>
                <a:cubicBezTo>
                  <a:pt x="68" y="5828"/>
                  <a:pt x="81" y="5834"/>
                  <a:pt x="94" y="5841"/>
                </a:cubicBezTo>
                <a:cubicBezTo>
                  <a:pt x="195" y="5774"/>
                  <a:pt x="208" y="5593"/>
                  <a:pt x="235" y="5493"/>
                </a:cubicBezTo>
                <a:cubicBezTo>
                  <a:pt x="282" y="5266"/>
                  <a:pt x="342" y="5045"/>
                  <a:pt x="409" y="4824"/>
                </a:cubicBezTo>
                <a:cubicBezTo>
                  <a:pt x="536" y="4389"/>
                  <a:pt x="703" y="3954"/>
                  <a:pt x="891" y="3539"/>
                </a:cubicBezTo>
                <a:cubicBezTo>
                  <a:pt x="1272" y="2696"/>
                  <a:pt x="1760" y="1907"/>
                  <a:pt x="2322" y="1178"/>
                </a:cubicBezTo>
                <a:cubicBezTo>
                  <a:pt x="2637" y="763"/>
                  <a:pt x="2978" y="375"/>
                  <a:pt x="33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35" name="Google Shape;935;p16"/>
          <p:cNvSpPr/>
          <p:nvPr/>
        </p:nvSpPr>
        <p:spPr>
          <a:xfrm flipH="1">
            <a:off x="5907007" y="4052716"/>
            <a:ext cx="2878161" cy="1308941"/>
          </a:xfrm>
          <a:custGeom>
            <a:rect b="b" l="l" r="r" t="t"/>
            <a:pathLst>
              <a:path extrusionOk="0" h="40272" w="88552">
                <a:moveTo>
                  <a:pt x="71071" y="0"/>
                </a:moveTo>
                <a:cubicBezTo>
                  <a:pt x="55315" y="0"/>
                  <a:pt x="39782" y="6468"/>
                  <a:pt x="26650" y="15797"/>
                </a:cubicBezTo>
                <a:cubicBezTo>
                  <a:pt x="22910" y="18453"/>
                  <a:pt x="19277" y="21370"/>
                  <a:pt x="15088" y="23123"/>
                </a:cubicBezTo>
                <a:cubicBezTo>
                  <a:pt x="10271" y="25144"/>
                  <a:pt x="4972" y="25532"/>
                  <a:pt x="1" y="27050"/>
                </a:cubicBezTo>
                <a:lnTo>
                  <a:pt x="1" y="40271"/>
                </a:lnTo>
                <a:lnTo>
                  <a:pt x="88551" y="40271"/>
                </a:lnTo>
                <a:cubicBezTo>
                  <a:pt x="86937" y="35807"/>
                  <a:pt x="77164" y="32121"/>
                  <a:pt x="72808" y="32121"/>
                </a:cubicBezTo>
                <a:cubicBezTo>
                  <a:pt x="72776" y="32121"/>
                  <a:pt x="72745" y="32122"/>
                  <a:pt x="72715" y="32122"/>
                </a:cubicBezTo>
                <a:cubicBezTo>
                  <a:pt x="74434" y="28797"/>
                  <a:pt x="76160" y="25465"/>
                  <a:pt x="77880" y="22139"/>
                </a:cubicBezTo>
                <a:cubicBezTo>
                  <a:pt x="78696" y="20567"/>
                  <a:pt x="79526" y="18941"/>
                  <a:pt x="79666" y="17162"/>
                </a:cubicBezTo>
                <a:cubicBezTo>
                  <a:pt x="79813" y="15375"/>
                  <a:pt x="79077" y="13388"/>
                  <a:pt x="77518" y="12672"/>
                </a:cubicBezTo>
                <a:cubicBezTo>
                  <a:pt x="79184" y="11287"/>
                  <a:pt x="80904" y="9835"/>
                  <a:pt x="81847" y="7835"/>
                </a:cubicBezTo>
                <a:cubicBezTo>
                  <a:pt x="82797" y="5834"/>
                  <a:pt x="82724" y="3125"/>
                  <a:pt x="81111" y="1673"/>
                </a:cubicBezTo>
                <a:cubicBezTo>
                  <a:pt x="80074" y="736"/>
                  <a:pt x="78629" y="495"/>
                  <a:pt x="77271" y="341"/>
                </a:cubicBezTo>
                <a:cubicBezTo>
                  <a:pt x="75204" y="111"/>
                  <a:pt x="73135" y="0"/>
                  <a:pt x="71071" y="0"/>
                </a:cubicBezTo>
                <a:close/>
              </a:path>
            </a:pathLst>
          </a:custGeom>
          <a:solidFill>
            <a:srgbClr val="716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36" name="Google Shape;936;p16"/>
          <p:cNvSpPr/>
          <p:nvPr/>
        </p:nvSpPr>
        <p:spPr>
          <a:xfrm flipH="1">
            <a:off x="6175998" y="4052716"/>
            <a:ext cx="3713866" cy="1308941"/>
          </a:xfrm>
          <a:custGeom>
            <a:rect b="b" l="l" r="r" t="t"/>
            <a:pathLst>
              <a:path extrusionOk="0" h="40272" w="114264">
                <a:moveTo>
                  <a:pt x="105059" y="0"/>
                </a:moveTo>
                <a:cubicBezTo>
                  <a:pt x="89303" y="0"/>
                  <a:pt x="73770" y="6468"/>
                  <a:pt x="60638" y="15797"/>
                </a:cubicBezTo>
                <a:cubicBezTo>
                  <a:pt x="56898" y="18453"/>
                  <a:pt x="53265" y="21370"/>
                  <a:pt x="49076" y="23123"/>
                </a:cubicBezTo>
                <a:cubicBezTo>
                  <a:pt x="44259" y="25144"/>
                  <a:pt x="4972" y="27572"/>
                  <a:pt x="0" y="29091"/>
                </a:cubicBezTo>
                <a:lnTo>
                  <a:pt x="1526" y="39990"/>
                </a:lnTo>
                <a:lnTo>
                  <a:pt x="93448" y="40271"/>
                </a:lnTo>
                <a:cubicBezTo>
                  <a:pt x="93549" y="38940"/>
                  <a:pt x="93408" y="37608"/>
                  <a:pt x="92940" y="36337"/>
                </a:cubicBezTo>
                <a:cubicBezTo>
                  <a:pt x="91588" y="32691"/>
                  <a:pt x="93502" y="27653"/>
                  <a:pt x="98453" y="25967"/>
                </a:cubicBezTo>
                <a:cubicBezTo>
                  <a:pt x="100079" y="25411"/>
                  <a:pt x="101758" y="24822"/>
                  <a:pt x="102996" y="23638"/>
                </a:cubicBezTo>
                <a:cubicBezTo>
                  <a:pt x="104234" y="22447"/>
                  <a:pt x="104896" y="20474"/>
                  <a:pt x="104060" y="18975"/>
                </a:cubicBezTo>
                <a:cubicBezTo>
                  <a:pt x="103167" y="17352"/>
                  <a:pt x="101127" y="17005"/>
                  <a:pt x="99192" y="17005"/>
                </a:cubicBezTo>
                <a:cubicBezTo>
                  <a:pt x="98837" y="17005"/>
                  <a:pt x="98486" y="17017"/>
                  <a:pt x="98145" y="17035"/>
                </a:cubicBezTo>
                <a:cubicBezTo>
                  <a:pt x="97947" y="17045"/>
                  <a:pt x="97759" y="17050"/>
                  <a:pt x="97581" y="17050"/>
                </a:cubicBezTo>
                <a:cubicBezTo>
                  <a:pt x="92237" y="17050"/>
                  <a:pt x="96426" y="12491"/>
                  <a:pt x="104695" y="10852"/>
                </a:cubicBezTo>
                <a:cubicBezTo>
                  <a:pt x="108175" y="10163"/>
                  <a:pt x="112236" y="9160"/>
                  <a:pt x="113594" y="5875"/>
                </a:cubicBezTo>
                <a:cubicBezTo>
                  <a:pt x="114263" y="4262"/>
                  <a:pt x="114069" y="2496"/>
                  <a:pt x="113540" y="790"/>
                </a:cubicBezTo>
                <a:cubicBezTo>
                  <a:pt x="112811" y="542"/>
                  <a:pt x="112022" y="428"/>
                  <a:pt x="111259" y="341"/>
                </a:cubicBezTo>
                <a:cubicBezTo>
                  <a:pt x="109192" y="111"/>
                  <a:pt x="107123" y="0"/>
                  <a:pt x="105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nvGrpSpPr>
          <p:cNvPr id="937" name="Google Shape;937;p16"/>
          <p:cNvGrpSpPr/>
          <p:nvPr/>
        </p:nvGrpSpPr>
        <p:grpSpPr>
          <a:xfrm rot="-8100000">
            <a:off x="7364486" y="2885274"/>
            <a:ext cx="1482035" cy="842164"/>
            <a:chOff x="6082097" y="4568315"/>
            <a:chExt cx="1482049" cy="842172"/>
          </a:xfrm>
        </p:grpSpPr>
        <p:sp>
          <p:nvSpPr>
            <p:cNvPr id="938" name="Google Shape;938;p16"/>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39" name="Google Shape;939;p16"/>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40" name="Google Shape;940;p16"/>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41" name="Google Shape;941;p16"/>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42" name="Google Shape;942;p16"/>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43" name="Google Shape;943;p16"/>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44" name="Google Shape;944;p16"/>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45" name="Google Shape;945;p16"/>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46" name="Google Shape;946;p16"/>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47" name="Google Shape;947;p16"/>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48" name="Google Shape;948;p16"/>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sp>
        <p:nvSpPr>
          <p:cNvPr id="949" name="Google Shape;949;p16"/>
          <p:cNvSpPr txBox="1"/>
          <p:nvPr>
            <p:ph type="title"/>
          </p:nvPr>
        </p:nvSpPr>
        <p:spPr>
          <a:xfrm>
            <a:off x="874733" y="1934275"/>
            <a:ext cx="2183400" cy="5277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2500"/>
              <a:buNone/>
              <a:defRPr b="1" sz="3200">
                <a:latin typeface="Rakkas"/>
                <a:ea typeface="Rakkas"/>
                <a:cs typeface="Rakkas"/>
                <a:sym typeface="Rakka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50" name="Google Shape;950;p16"/>
          <p:cNvSpPr txBox="1"/>
          <p:nvPr>
            <p:ph idx="1" type="subTitle"/>
          </p:nvPr>
        </p:nvSpPr>
        <p:spPr>
          <a:xfrm>
            <a:off x="874883" y="2464925"/>
            <a:ext cx="2183400" cy="848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51" name="Google Shape;951;p16"/>
          <p:cNvSpPr txBox="1"/>
          <p:nvPr>
            <p:ph idx="2" type="title"/>
          </p:nvPr>
        </p:nvSpPr>
        <p:spPr>
          <a:xfrm>
            <a:off x="874725" y="3308150"/>
            <a:ext cx="2183400" cy="5277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2500"/>
              <a:buNone/>
              <a:defRPr b="1" sz="3200">
                <a:latin typeface="Rakkas"/>
                <a:ea typeface="Rakkas"/>
                <a:cs typeface="Rakkas"/>
                <a:sym typeface="Rakka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52" name="Google Shape;952;p16"/>
          <p:cNvSpPr txBox="1"/>
          <p:nvPr>
            <p:ph idx="3" type="subTitle"/>
          </p:nvPr>
        </p:nvSpPr>
        <p:spPr>
          <a:xfrm>
            <a:off x="874733" y="3838800"/>
            <a:ext cx="2183400" cy="848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53" name="Google Shape;953;p16"/>
          <p:cNvSpPr txBox="1"/>
          <p:nvPr>
            <p:ph idx="4" type="title"/>
          </p:nvPr>
        </p:nvSpPr>
        <p:spPr>
          <a:xfrm>
            <a:off x="5874958" y="1944175"/>
            <a:ext cx="24087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b="1" sz="3200">
                <a:latin typeface="Rakkas"/>
                <a:ea typeface="Rakkas"/>
                <a:cs typeface="Rakkas"/>
                <a:sym typeface="Rakka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54" name="Google Shape;954;p16"/>
          <p:cNvSpPr txBox="1"/>
          <p:nvPr>
            <p:ph idx="5" type="subTitle"/>
          </p:nvPr>
        </p:nvSpPr>
        <p:spPr>
          <a:xfrm>
            <a:off x="5874958" y="2474825"/>
            <a:ext cx="2408700" cy="8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55" name="Google Shape;955;p16"/>
          <p:cNvSpPr txBox="1"/>
          <p:nvPr>
            <p:ph idx="6" type="title"/>
          </p:nvPr>
        </p:nvSpPr>
        <p:spPr>
          <a:xfrm>
            <a:off x="5874958" y="3308150"/>
            <a:ext cx="24087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b="1" sz="3200">
                <a:latin typeface="Rakkas"/>
                <a:ea typeface="Rakkas"/>
                <a:cs typeface="Rakkas"/>
                <a:sym typeface="Rakka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56" name="Google Shape;956;p16"/>
          <p:cNvSpPr txBox="1"/>
          <p:nvPr>
            <p:ph idx="7" type="subTitle"/>
          </p:nvPr>
        </p:nvSpPr>
        <p:spPr>
          <a:xfrm>
            <a:off x="5874958" y="3838800"/>
            <a:ext cx="2408700" cy="8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57" name="Google Shape;957;p16"/>
          <p:cNvSpPr txBox="1"/>
          <p:nvPr>
            <p:ph idx="8" type="title"/>
          </p:nvPr>
        </p:nvSpPr>
        <p:spPr>
          <a:xfrm>
            <a:off x="713225" y="432949"/>
            <a:ext cx="7704000" cy="577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b="1" sz="4000">
                <a:latin typeface="Rakkas"/>
                <a:ea typeface="Rakkas"/>
                <a:cs typeface="Rakkas"/>
                <a:sym typeface="Rakka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lt1"/>
        </a:solidFill>
      </p:bgPr>
    </p:bg>
    <p:spTree>
      <p:nvGrpSpPr>
        <p:cNvPr id="958" name="Shape 958"/>
        <p:cNvGrpSpPr/>
        <p:nvPr/>
      </p:nvGrpSpPr>
      <p:grpSpPr>
        <a:xfrm>
          <a:off x="0" y="0"/>
          <a:ext cx="0" cy="0"/>
          <a:chOff x="0" y="0"/>
          <a:chExt cx="0" cy="0"/>
        </a:xfrm>
      </p:grpSpPr>
      <p:sp>
        <p:nvSpPr>
          <p:cNvPr id="959" name="Google Shape;959;p17"/>
          <p:cNvSpPr/>
          <p:nvPr/>
        </p:nvSpPr>
        <p:spPr>
          <a:xfrm flipH="1">
            <a:off x="-716395"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7"/>
          <p:cNvSpPr/>
          <p:nvPr/>
        </p:nvSpPr>
        <p:spPr>
          <a:xfrm flipH="1">
            <a:off x="165129" y="-709420"/>
            <a:ext cx="3423976" cy="2759852"/>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7"/>
          <p:cNvSpPr/>
          <p:nvPr/>
        </p:nvSpPr>
        <p:spPr>
          <a:xfrm flipH="1">
            <a:off x="5051945" y="-151628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7"/>
          <p:cNvSpPr/>
          <p:nvPr/>
        </p:nvSpPr>
        <p:spPr>
          <a:xfrm flipH="1">
            <a:off x="5293958" y="2569302"/>
            <a:ext cx="3828242" cy="2672746"/>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7"/>
          <p:cNvSpPr/>
          <p:nvPr/>
        </p:nvSpPr>
        <p:spPr>
          <a:xfrm flipH="1">
            <a:off x="317728" y="-188893"/>
            <a:ext cx="145351" cy="165763"/>
          </a:xfrm>
          <a:custGeom>
            <a:rect b="b" l="l" r="r" t="t"/>
            <a:pathLst>
              <a:path extrusionOk="0" h="5100" w="4472">
                <a:moveTo>
                  <a:pt x="3851" y="0"/>
                </a:moveTo>
                <a:cubicBezTo>
                  <a:pt x="3750" y="0"/>
                  <a:pt x="3648" y="40"/>
                  <a:pt x="3567" y="135"/>
                </a:cubicBezTo>
                <a:cubicBezTo>
                  <a:pt x="2409" y="1486"/>
                  <a:pt x="1238" y="2858"/>
                  <a:pt x="241" y="4330"/>
                </a:cubicBezTo>
                <a:cubicBezTo>
                  <a:pt x="0" y="4686"/>
                  <a:pt x="355" y="5099"/>
                  <a:pt x="708" y="5099"/>
                </a:cubicBezTo>
                <a:cubicBezTo>
                  <a:pt x="825" y="5099"/>
                  <a:pt x="942" y="5054"/>
                  <a:pt x="1038" y="4945"/>
                </a:cubicBezTo>
                <a:cubicBezTo>
                  <a:pt x="2215" y="3614"/>
                  <a:pt x="3239" y="2128"/>
                  <a:pt x="4256" y="670"/>
                </a:cubicBezTo>
                <a:cubicBezTo>
                  <a:pt x="4472" y="363"/>
                  <a:pt x="4159" y="0"/>
                  <a:pt x="38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7"/>
          <p:cNvSpPr/>
          <p:nvPr/>
        </p:nvSpPr>
        <p:spPr>
          <a:xfrm flipH="1">
            <a:off x="240795" y="-117192"/>
            <a:ext cx="94712" cy="136250"/>
          </a:xfrm>
          <a:custGeom>
            <a:rect b="b" l="l" r="r" t="t"/>
            <a:pathLst>
              <a:path extrusionOk="0" h="4192" w="2914">
                <a:moveTo>
                  <a:pt x="2390" y="1"/>
                </a:moveTo>
                <a:cubicBezTo>
                  <a:pt x="2304" y="1"/>
                  <a:pt x="2217" y="28"/>
                  <a:pt x="2144" y="90"/>
                </a:cubicBezTo>
                <a:cubicBezTo>
                  <a:pt x="1120" y="939"/>
                  <a:pt x="358" y="2351"/>
                  <a:pt x="77" y="3636"/>
                </a:cubicBezTo>
                <a:cubicBezTo>
                  <a:pt x="1" y="3979"/>
                  <a:pt x="254" y="4192"/>
                  <a:pt x="513" y="4192"/>
                </a:cubicBezTo>
                <a:cubicBezTo>
                  <a:pt x="688" y="4192"/>
                  <a:pt x="865" y="4095"/>
                  <a:pt x="946" y="3877"/>
                </a:cubicBezTo>
                <a:cubicBezTo>
                  <a:pt x="1167" y="3261"/>
                  <a:pt x="1388" y="2652"/>
                  <a:pt x="1702" y="2077"/>
                </a:cubicBezTo>
                <a:cubicBezTo>
                  <a:pt x="2003" y="1535"/>
                  <a:pt x="2385" y="1053"/>
                  <a:pt x="2726" y="538"/>
                </a:cubicBezTo>
                <a:cubicBezTo>
                  <a:pt x="2913" y="260"/>
                  <a:pt x="2657" y="1"/>
                  <a:pt x="23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7"/>
          <p:cNvSpPr/>
          <p:nvPr/>
        </p:nvSpPr>
        <p:spPr>
          <a:xfrm flipH="1">
            <a:off x="473155" y="62644"/>
            <a:ext cx="70595" cy="161310"/>
          </a:xfrm>
          <a:custGeom>
            <a:rect b="b" l="l" r="r" t="t"/>
            <a:pathLst>
              <a:path extrusionOk="0" h="4963" w="2172">
                <a:moveTo>
                  <a:pt x="1750" y="0"/>
                </a:moveTo>
                <a:cubicBezTo>
                  <a:pt x="1676" y="0"/>
                  <a:pt x="1601" y="33"/>
                  <a:pt x="1539" y="110"/>
                </a:cubicBezTo>
                <a:cubicBezTo>
                  <a:pt x="515" y="1361"/>
                  <a:pt x="0" y="3040"/>
                  <a:pt x="301" y="4646"/>
                </a:cubicBezTo>
                <a:cubicBezTo>
                  <a:pt x="343" y="4864"/>
                  <a:pt x="520" y="4963"/>
                  <a:pt x="704" y="4963"/>
                </a:cubicBezTo>
                <a:cubicBezTo>
                  <a:pt x="939" y="4963"/>
                  <a:pt x="1185" y="4803"/>
                  <a:pt x="1178" y="4526"/>
                </a:cubicBezTo>
                <a:cubicBezTo>
                  <a:pt x="1151" y="3054"/>
                  <a:pt x="1352" y="1816"/>
                  <a:pt x="2048" y="505"/>
                </a:cubicBezTo>
                <a:cubicBezTo>
                  <a:pt x="2172" y="271"/>
                  <a:pt x="1964" y="0"/>
                  <a:pt x="17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7"/>
          <p:cNvSpPr/>
          <p:nvPr/>
        </p:nvSpPr>
        <p:spPr>
          <a:xfrm flipH="1">
            <a:off x="515343" y="336510"/>
            <a:ext cx="47779" cy="147626"/>
          </a:xfrm>
          <a:custGeom>
            <a:rect b="b" l="l" r="r" t="t"/>
            <a:pathLst>
              <a:path extrusionOk="0" h="4542" w="1470">
                <a:moveTo>
                  <a:pt x="941" y="0"/>
                </a:moveTo>
                <a:cubicBezTo>
                  <a:pt x="854" y="0"/>
                  <a:pt x="771" y="42"/>
                  <a:pt x="723" y="141"/>
                </a:cubicBezTo>
                <a:cubicBezTo>
                  <a:pt x="74" y="1459"/>
                  <a:pt x="1" y="2991"/>
                  <a:pt x="610" y="4336"/>
                </a:cubicBezTo>
                <a:cubicBezTo>
                  <a:pt x="675" y="4480"/>
                  <a:pt x="800" y="4541"/>
                  <a:pt x="931" y="4541"/>
                </a:cubicBezTo>
                <a:cubicBezTo>
                  <a:pt x="1189" y="4541"/>
                  <a:pt x="1470" y="4307"/>
                  <a:pt x="1372" y="4015"/>
                </a:cubicBezTo>
                <a:cubicBezTo>
                  <a:pt x="958" y="2770"/>
                  <a:pt x="864" y="1626"/>
                  <a:pt x="1239" y="362"/>
                </a:cubicBezTo>
                <a:cubicBezTo>
                  <a:pt x="1296" y="162"/>
                  <a:pt x="1112" y="0"/>
                  <a:pt x="9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7"/>
          <p:cNvSpPr/>
          <p:nvPr/>
        </p:nvSpPr>
        <p:spPr>
          <a:xfrm flipH="1">
            <a:off x="445170" y="564125"/>
            <a:ext cx="63152" cy="146489"/>
          </a:xfrm>
          <a:custGeom>
            <a:rect b="b" l="l" r="r" t="t"/>
            <a:pathLst>
              <a:path extrusionOk="0" h="4507" w="1943">
                <a:moveTo>
                  <a:pt x="288" y="1"/>
                </a:moveTo>
                <a:cubicBezTo>
                  <a:pt x="161" y="1"/>
                  <a:pt x="38" y="84"/>
                  <a:pt x="34" y="257"/>
                </a:cubicBezTo>
                <a:cubicBezTo>
                  <a:pt x="1" y="1688"/>
                  <a:pt x="275" y="3073"/>
                  <a:pt x="1025" y="4298"/>
                </a:cubicBezTo>
                <a:cubicBezTo>
                  <a:pt x="1114" y="4445"/>
                  <a:pt x="1243" y="4506"/>
                  <a:pt x="1372" y="4506"/>
                </a:cubicBezTo>
                <a:cubicBezTo>
                  <a:pt x="1659" y="4506"/>
                  <a:pt x="1943" y="4202"/>
                  <a:pt x="1767" y="3870"/>
                </a:cubicBezTo>
                <a:cubicBezTo>
                  <a:pt x="1158" y="2732"/>
                  <a:pt x="697" y="1548"/>
                  <a:pt x="570" y="257"/>
                </a:cubicBezTo>
                <a:cubicBezTo>
                  <a:pt x="553" y="88"/>
                  <a:pt x="418" y="1"/>
                  <a:pt x="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7"/>
          <p:cNvSpPr/>
          <p:nvPr/>
        </p:nvSpPr>
        <p:spPr>
          <a:xfrm flipH="1">
            <a:off x="299364" y="767461"/>
            <a:ext cx="124192" cy="146359"/>
          </a:xfrm>
          <a:custGeom>
            <a:rect b="b" l="l" r="r" t="t"/>
            <a:pathLst>
              <a:path extrusionOk="0" h="4503" w="3821">
                <a:moveTo>
                  <a:pt x="280" y="0"/>
                </a:moveTo>
                <a:cubicBezTo>
                  <a:pt x="142" y="0"/>
                  <a:pt x="1" y="163"/>
                  <a:pt x="96" y="303"/>
                </a:cubicBezTo>
                <a:cubicBezTo>
                  <a:pt x="1006" y="1675"/>
                  <a:pt x="1936" y="3026"/>
                  <a:pt x="2939" y="4338"/>
                </a:cubicBezTo>
                <a:cubicBezTo>
                  <a:pt x="3026" y="4454"/>
                  <a:pt x="3147" y="4503"/>
                  <a:pt x="3265" y="4503"/>
                </a:cubicBezTo>
                <a:cubicBezTo>
                  <a:pt x="3548" y="4503"/>
                  <a:pt x="3821" y="4228"/>
                  <a:pt x="3608" y="3950"/>
                </a:cubicBezTo>
                <a:cubicBezTo>
                  <a:pt x="2585" y="2612"/>
                  <a:pt x="1508" y="1327"/>
                  <a:pt x="410" y="62"/>
                </a:cubicBezTo>
                <a:cubicBezTo>
                  <a:pt x="373" y="19"/>
                  <a:pt x="327" y="0"/>
                  <a:pt x="2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7"/>
          <p:cNvSpPr/>
          <p:nvPr/>
        </p:nvSpPr>
        <p:spPr>
          <a:xfrm flipH="1">
            <a:off x="82605" y="950027"/>
            <a:ext cx="167843" cy="143694"/>
          </a:xfrm>
          <a:custGeom>
            <a:rect b="b" l="l" r="r" t="t"/>
            <a:pathLst>
              <a:path extrusionOk="0" h="4421" w="5164">
                <a:moveTo>
                  <a:pt x="411" y="1"/>
                </a:moveTo>
                <a:cubicBezTo>
                  <a:pt x="191" y="1"/>
                  <a:pt x="1" y="267"/>
                  <a:pt x="209" y="460"/>
                </a:cubicBezTo>
                <a:cubicBezTo>
                  <a:pt x="1574" y="1752"/>
                  <a:pt x="2872" y="3170"/>
                  <a:pt x="4358" y="4327"/>
                </a:cubicBezTo>
                <a:cubicBezTo>
                  <a:pt x="4440" y="4392"/>
                  <a:pt x="4530" y="4420"/>
                  <a:pt x="4615" y="4420"/>
                </a:cubicBezTo>
                <a:cubicBezTo>
                  <a:pt x="4915" y="4420"/>
                  <a:pt x="5164" y="4074"/>
                  <a:pt x="4893" y="3792"/>
                </a:cubicBezTo>
                <a:cubicBezTo>
                  <a:pt x="3581" y="2441"/>
                  <a:pt x="2029" y="1290"/>
                  <a:pt x="597" y="72"/>
                </a:cubicBezTo>
                <a:cubicBezTo>
                  <a:pt x="539" y="22"/>
                  <a:pt x="474" y="1"/>
                  <a:pt x="4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7"/>
          <p:cNvSpPr/>
          <p:nvPr/>
        </p:nvSpPr>
        <p:spPr>
          <a:xfrm flipH="1">
            <a:off x="-90536" y="1129799"/>
            <a:ext cx="119219" cy="127280"/>
          </a:xfrm>
          <a:custGeom>
            <a:rect b="b" l="l" r="r" t="t"/>
            <a:pathLst>
              <a:path extrusionOk="0" h="3916" w="3668">
                <a:moveTo>
                  <a:pt x="313" y="0"/>
                </a:moveTo>
                <a:cubicBezTo>
                  <a:pt x="146" y="0"/>
                  <a:pt x="0" y="207"/>
                  <a:pt x="157" y="349"/>
                </a:cubicBezTo>
                <a:cubicBezTo>
                  <a:pt x="746" y="884"/>
                  <a:pt x="1281" y="1453"/>
                  <a:pt x="1743" y="2108"/>
                </a:cubicBezTo>
                <a:cubicBezTo>
                  <a:pt x="2138" y="2670"/>
                  <a:pt x="2499" y="3279"/>
                  <a:pt x="2954" y="3794"/>
                </a:cubicBezTo>
                <a:cubicBezTo>
                  <a:pt x="3032" y="3879"/>
                  <a:pt x="3120" y="3915"/>
                  <a:pt x="3204" y="3915"/>
                </a:cubicBezTo>
                <a:cubicBezTo>
                  <a:pt x="3450" y="3915"/>
                  <a:pt x="3667" y="3609"/>
                  <a:pt x="3543" y="3339"/>
                </a:cubicBezTo>
                <a:cubicBezTo>
                  <a:pt x="2927" y="2015"/>
                  <a:pt x="1549" y="971"/>
                  <a:pt x="452" y="54"/>
                </a:cubicBezTo>
                <a:cubicBezTo>
                  <a:pt x="408" y="16"/>
                  <a:pt x="360" y="0"/>
                  <a:pt x="3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7"/>
          <p:cNvSpPr/>
          <p:nvPr/>
        </p:nvSpPr>
        <p:spPr>
          <a:xfrm flipH="1">
            <a:off x="330697" y="108895"/>
            <a:ext cx="79436" cy="146489"/>
          </a:xfrm>
          <a:custGeom>
            <a:rect b="b" l="l" r="r" t="t"/>
            <a:pathLst>
              <a:path extrusionOk="0" h="4507" w="2444">
                <a:moveTo>
                  <a:pt x="2102" y="0"/>
                </a:moveTo>
                <a:cubicBezTo>
                  <a:pt x="2022" y="0"/>
                  <a:pt x="1940" y="36"/>
                  <a:pt x="1877" y="119"/>
                </a:cubicBezTo>
                <a:cubicBezTo>
                  <a:pt x="1021" y="1276"/>
                  <a:pt x="365" y="2641"/>
                  <a:pt x="64" y="4046"/>
                </a:cubicBezTo>
                <a:cubicBezTo>
                  <a:pt x="0" y="4327"/>
                  <a:pt x="219" y="4506"/>
                  <a:pt x="435" y="4506"/>
                </a:cubicBezTo>
                <a:cubicBezTo>
                  <a:pt x="580" y="4506"/>
                  <a:pt x="724" y="4425"/>
                  <a:pt x="780" y="4240"/>
                </a:cubicBezTo>
                <a:cubicBezTo>
                  <a:pt x="1202" y="2902"/>
                  <a:pt x="1683" y="1638"/>
                  <a:pt x="2332" y="393"/>
                </a:cubicBezTo>
                <a:cubicBezTo>
                  <a:pt x="2443" y="176"/>
                  <a:pt x="2280" y="0"/>
                  <a:pt x="21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7"/>
          <p:cNvSpPr/>
          <p:nvPr/>
        </p:nvSpPr>
        <p:spPr>
          <a:xfrm flipH="1">
            <a:off x="387121" y="336315"/>
            <a:ext cx="53792" cy="170053"/>
          </a:xfrm>
          <a:custGeom>
            <a:rect b="b" l="l" r="r" t="t"/>
            <a:pathLst>
              <a:path extrusionOk="0" h="5232" w="1655">
                <a:moveTo>
                  <a:pt x="1316" y="0"/>
                </a:moveTo>
                <a:cubicBezTo>
                  <a:pt x="1230" y="0"/>
                  <a:pt x="1146" y="38"/>
                  <a:pt x="1098" y="127"/>
                </a:cubicBezTo>
                <a:cubicBezTo>
                  <a:pt x="295" y="1572"/>
                  <a:pt x="1" y="3372"/>
                  <a:pt x="617" y="4944"/>
                </a:cubicBezTo>
                <a:cubicBezTo>
                  <a:pt x="695" y="5142"/>
                  <a:pt x="861" y="5232"/>
                  <a:pt x="1023" y="5232"/>
                </a:cubicBezTo>
                <a:cubicBezTo>
                  <a:pt x="1260" y="5232"/>
                  <a:pt x="1487" y="5041"/>
                  <a:pt x="1419" y="4723"/>
                </a:cubicBezTo>
                <a:cubicBezTo>
                  <a:pt x="1071" y="3198"/>
                  <a:pt x="1018" y="1813"/>
                  <a:pt x="1580" y="328"/>
                </a:cubicBezTo>
                <a:cubicBezTo>
                  <a:pt x="1655" y="142"/>
                  <a:pt x="1482" y="0"/>
                  <a:pt x="13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7"/>
          <p:cNvSpPr/>
          <p:nvPr/>
        </p:nvSpPr>
        <p:spPr>
          <a:xfrm flipH="1">
            <a:off x="335084" y="564678"/>
            <a:ext cx="50996" cy="120909"/>
          </a:xfrm>
          <a:custGeom>
            <a:rect b="b" l="l" r="r" t="t"/>
            <a:pathLst>
              <a:path extrusionOk="0" h="3720" w="1569">
                <a:moveTo>
                  <a:pt x="384" y="1"/>
                </a:moveTo>
                <a:cubicBezTo>
                  <a:pt x="282" y="1"/>
                  <a:pt x="185" y="56"/>
                  <a:pt x="167" y="179"/>
                </a:cubicBezTo>
                <a:cubicBezTo>
                  <a:pt x="0" y="1344"/>
                  <a:pt x="161" y="2548"/>
                  <a:pt x="810" y="3552"/>
                </a:cubicBezTo>
                <a:cubicBezTo>
                  <a:pt x="886" y="3670"/>
                  <a:pt x="994" y="3719"/>
                  <a:pt x="1101" y="3719"/>
                </a:cubicBezTo>
                <a:cubicBezTo>
                  <a:pt x="1339" y="3719"/>
                  <a:pt x="1568" y="3474"/>
                  <a:pt x="1425" y="3197"/>
                </a:cubicBezTo>
                <a:cubicBezTo>
                  <a:pt x="923" y="2254"/>
                  <a:pt x="622" y="1317"/>
                  <a:pt x="649" y="240"/>
                </a:cubicBezTo>
                <a:cubicBezTo>
                  <a:pt x="653" y="90"/>
                  <a:pt x="514" y="1"/>
                  <a:pt x="3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7"/>
          <p:cNvSpPr/>
          <p:nvPr/>
        </p:nvSpPr>
        <p:spPr>
          <a:xfrm flipH="1">
            <a:off x="185443" y="766681"/>
            <a:ext cx="131830" cy="126402"/>
          </a:xfrm>
          <a:custGeom>
            <a:rect b="b" l="l" r="r" t="t"/>
            <a:pathLst>
              <a:path extrusionOk="0" h="3889" w="4056">
                <a:moveTo>
                  <a:pt x="404" y="1"/>
                </a:moveTo>
                <a:cubicBezTo>
                  <a:pt x="187" y="1"/>
                  <a:pt x="1" y="283"/>
                  <a:pt x="191" y="495"/>
                </a:cubicBezTo>
                <a:cubicBezTo>
                  <a:pt x="1181" y="1605"/>
                  <a:pt x="2145" y="2722"/>
                  <a:pt x="3202" y="3766"/>
                </a:cubicBezTo>
                <a:cubicBezTo>
                  <a:pt x="3288" y="3852"/>
                  <a:pt x="3384" y="3889"/>
                  <a:pt x="3477" y="3889"/>
                </a:cubicBezTo>
                <a:cubicBezTo>
                  <a:pt x="3787" y="3889"/>
                  <a:pt x="4056" y="3483"/>
                  <a:pt x="3777" y="3184"/>
                </a:cubicBezTo>
                <a:cubicBezTo>
                  <a:pt x="2767" y="2100"/>
                  <a:pt x="1683" y="1103"/>
                  <a:pt x="599" y="86"/>
                </a:cubicBezTo>
                <a:cubicBezTo>
                  <a:pt x="538" y="26"/>
                  <a:pt x="470" y="1"/>
                  <a:pt x="4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7"/>
          <p:cNvSpPr/>
          <p:nvPr/>
        </p:nvSpPr>
        <p:spPr>
          <a:xfrm flipH="1">
            <a:off x="5899" y="940732"/>
            <a:ext cx="140151" cy="122339"/>
          </a:xfrm>
          <a:custGeom>
            <a:rect b="b" l="l" r="r" t="t"/>
            <a:pathLst>
              <a:path extrusionOk="0" h="3764" w="4312">
                <a:moveTo>
                  <a:pt x="324" y="0"/>
                </a:moveTo>
                <a:cubicBezTo>
                  <a:pt x="147" y="0"/>
                  <a:pt x="1" y="210"/>
                  <a:pt x="162" y="372"/>
                </a:cubicBezTo>
                <a:cubicBezTo>
                  <a:pt x="1246" y="1489"/>
                  <a:pt x="2296" y="2673"/>
                  <a:pt x="3494" y="3663"/>
                </a:cubicBezTo>
                <a:cubicBezTo>
                  <a:pt x="3578" y="3734"/>
                  <a:pt x="3669" y="3763"/>
                  <a:pt x="3756" y="3763"/>
                </a:cubicBezTo>
                <a:cubicBezTo>
                  <a:pt x="4058" y="3763"/>
                  <a:pt x="4311" y="3402"/>
                  <a:pt x="4036" y="3121"/>
                </a:cubicBezTo>
                <a:cubicBezTo>
                  <a:pt x="2945" y="2004"/>
                  <a:pt x="1681" y="1047"/>
                  <a:pt x="476" y="57"/>
                </a:cubicBezTo>
                <a:cubicBezTo>
                  <a:pt x="428" y="17"/>
                  <a:pt x="375" y="0"/>
                  <a:pt x="3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7"/>
          <p:cNvSpPr/>
          <p:nvPr/>
        </p:nvSpPr>
        <p:spPr>
          <a:xfrm flipH="1">
            <a:off x="-263807" y="1084588"/>
            <a:ext cx="234278" cy="217929"/>
          </a:xfrm>
          <a:custGeom>
            <a:rect b="b" l="l" r="r" t="t"/>
            <a:pathLst>
              <a:path extrusionOk="0" h="6705" w="7208">
                <a:moveTo>
                  <a:pt x="514" y="1"/>
                </a:moveTo>
                <a:cubicBezTo>
                  <a:pt x="204" y="1"/>
                  <a:pt x="0" y="445"/>
                  <a:pt x="333" y="629"/>
                </a:cubicBezTo>
                <a:cubicBezTo>
                  <a:pt x="2882" y="2021"/>
                  <a:pt x="4575" y="4001"/>
                  <a:pt x="6074" y="6450"/>
                </a:cubicBezTo>
                <a:cubicBezTo>
                  <a:pt x="6185" y="6630"/>
                  <a:pt x="6346" y="6705"/>
                  <a:pt x="6504" y="6705"/>
                </a:cubicBezTo>
                <a:cubicBezTo>
                  <a:pt x="6860" y="6705"/>
                  <a:pt x="7208" y="6329"/>
                  <a:pt x="6990" y="5908"/>
                </a:cubicBezTo>
                <a:cubicBezTo>
                  <a:pt x="5666" y="3345"/>
                  <a:pt x="3224" y="1318"/>
                  <a:pt x="675" y="40"/>
                </a:cubicBezTo>
                <a:cubicBezTo>
                  <a:pt x="619" y="13"/>
                  <a:pt x="565" y="1"/>
                  <a:pt x="5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7"/>
          <p:cNvSpPr/>
          <p:nvPr/>
        </p:nvSpPr>
        <p:spPr>
          <a:xfrm flipH="1">
            <a:off x="183005" y="-28883"/>
            <a:ext cx="87172" cy="161667"/>
          </a:xfrm>
          <a:custGeom>
            <a:rect b="b" l="l" r="r" t="t"/>
            <a:pathLst>
              <a:path extrusionOk="0" h="4974" w="2682">
                <a:moveTo>
                  <a:pt x="2182" y="0"/>
                </a:moveTo>
                <a:cubicBezTo>
                  <a:pt x="2011" y="0"/>
                  <a:pt x="1833" y="89"/>
                  <a:pt x="1753" y="290"/>
                </a:cubicBezTo>
                <a:cubicBezTo>
                  <a:pt x="1204" y="1655"/>
                  <a:pt x="669" y="3026"/>
                  <a:pt x="134" y="4391"/>
                </a:cubicBezTo>
                <a:cubicBezTo>
                  <a:pt x="0" y="4740"/>
                  <a:pt x="289" y="4973"/>
                  <a:pt x="585" y="4973"/>
                </a:cubicBezTo>
                <a:cubicBezTo>
                  <a:pt x="778" y="4973"/>
                  <a:pt x="973" y="4875"/>
                  <a:pt x="1057" y="4645"/>
                </a:cubicBezTo>
                <a:cubicBezTo>
                  <a:pt x="1566" y="3267"/>
                  <a:pt x="2074" y="1896"/>
                  <a:pt x="2569" y="511"/>
                </a:cubicBezTo>
                <a:cubicBezTo>
                  <a:pt x="2682" y="198"/>
                  <a:pt x="2438" y="0"/>
                  <a:pt x="2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7"/>
          <p:cNvSpPr/>
          <p:nvPr/>
        </p:nvSpPr>
        <p:spPr>
          <a:xfrm flipH="1">
            <a:off x="239429" y="222329"/>
            <a:ext cx="83174" cy="172361"/>
          </a:xfrm>
          <a:custGeom>
            <a:rect b="b" l="l" r="r" t="t"/>
            <a:pathLst>
              <a:path extrusionOk="0" h="5303" w="2559">
                <a:moveTo>
                  <a:pt x="2236" y="1"/>
                </a:moveTo>
                <a:cubicBezTo>
                  <a:pt x="2196" y="1"/>
                  <a:pt x="2154" y="13"/>
                  <a:pt x="2115" y="41"/>
                </a:cubicBezTo>
                <a:cubicBezTo>
                  <a:pt x="630" y="1098"/>
                  <a:pt x="1" y="3239"/>
                  <a:pt x="462" y="4965"/>
                </a:cubicBezTo>
                <a:cubicBezTo>
                  <a:pt x="526" y="5194"/>
                  <a:pt x="738" y="5302"/>
                  <a:pt x="946" y="5302"/>
                </a:cubicBezTo>
                <a:cubicBezTo>
                  <a:pt x="1200" y="5302"/>
                  <a:pt x="1449" y="5140"/>
                  <a:pt x="1412" y="4838"/>
                </a:cubicBezTo>
                <a:cubicBezTo>
                  <a:pt x="1192" y="3125"/>
                  <a:pt x="1560" y="1847"/>
                  <a:pt x="2456" y="389"/>
                </a:cubicBezTo>
                <a:cubicBezTo>
                  <a:pt x="2559" y="221"/>
                  <a:pt x="2408" y="1"/>
                  <a:pt x="22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7"/>
          <p:cNvSpPr/>
          <p:nvPr/>
        </p:nvSpPr>
        <p:spPr>
          <a:xfrm flipH="1">
            <a:off x="218368" y="483486"/>
            <a:ext cx="84669" cy="194365"/>
          </a:xfrm>
          <a:custGeom>
            <a:rect b="b" l="l" r="r" t="t"/>
            <a:pathLst>
              <a:path extrusionOk="0" h="5980" w="2605">
                <a:moveTo>
                  <a:pt x="595" y="0"/>
                </a:moveTo>
                <a:cubicBezTo>
                  <a:pt x="485" y="0"/>
                  <a:pt x="384" y="64"/>
                  <a:pt x="355" y="215"/>
                </a:cubicBezTo>
                <a:cubicBezTo>
                  <a:pt x="1" y="2049"/>
                  <a:pt x="536" y="4263"/>
                  <a:pt x="1627" y="5769"/>
                </a:cubicBezTo>
                <a:cubicBezTo>
                  <a:pt x="1733" y="5917"/>
                  <a:pt x="1877" y="5980"/>
                  <a:pt x="2016" y="5980"/>
                </a:cubicBezTo>
                <a:cubicBezTo>
                  <a:pt x="2322" y="5980"/>
                  <a:pt x="2605" y="5675"/>
                  <a:pt x="2416" y="5307"/>
                </a:cubicBezTo>
                <a:cubicBezTo>
                  <a:pt x="1566" y="3628"/>
                  <a:pt x="1178" y="2162"/>
                  <a:pt x="938" y="296"/>
                </a:cubicBezTo>
                <a:cubicBezTo>
                  <a:pt x="918" y="121"/>
                  <a:pt x="748" y="0"/>
                  <a:pt x="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7"/>
          <p:cNvSpPr/>
          <p:nvPr/>
        </p:nvSpPr>
        <p:spPr>
          <a:xfrm flipH="1">
            <a:off x="69441" y="744644"/>
            <a:ext cx="111061" cy="102123"/>
          </a:xfrm>
          <a:custGeom>
            <a:rect b="b" l="l" r="r" t="t"/>
            <a:pathLst>
              <a:path extrusionOk="0" h="3142" w="3417">
                <a:moveTo>
                  <a:pt x="374" y="1"/>
                </a:moveTo>
                <a:cubicBezTo>
                  <a:pt x="185" y="1"/>
                  <a:pt x="1" y="204"/>
                  <a:pt x="111" y="430"/>
                </a:cubicBezTo>
                <a:cubicBezTo>
                  <a:pt x="627" y="1520"/>
                  <a:pt x="1476" y="2571"/>
                  <a:pt x="2587" y="3093"/>
                </a:cubicBezTo>
                <a:cubicBezTo>
                  <a:pt x="2657" y="3126"/>
                  <a:pt x="2725" y="3141"/>
                  <a:pt x="2790" y="3141"/>
                </a:cubicBezTo>
                <a:cubicBezTo>
                  <a:pt x="3174" y="3141"/>
                  <a:pt x="3416" y="2610"/>
                  <a:pt x="3015" y="2363"/>
                </a:cubicBezTo>
                <a:cubicBezTo>
                  <a:pt x="2045" y="1768"/>
                  <a:pt x="1215" y="1119"/>
                  <a:pt x="606" y="142"/>
                </a:cubicBezTo>
                <a:cubicBezTo>
                  <a:pt x="546" y="42"/>
                  <a:pt x="460"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7"/>
          <p:cNvSpPr/>
          <p:nvPr/>
        </p:nvSpPr>
        <p:spPr>
          <a:xfrm flipH="1">
            <a:off x="-232279" y="902931"/>
            <a:ext cx="245426" cy="172003"/>
          </a:xfrm>
          <a:custGeom>
            <a:rect b="b" l="l" r="r" t="t"/>
            <a:pathLst>
              <a:path extrusionOk="0" h="5292" w="7551">
                <a:moveTo>
                  <a:pt x="414" y="1"/>
                </a:moveTo>
                <a:cubicBezTo>
                  <a:pt x="155" y="1"/>
                  <a:pt x="0" y="403"/>
                  <a:pt x="261" y="598"/>
                </a:cubicBezTo>
                <a:cubicBezTo>
                  <a:pt x="2335" y="2150"/>
                  <a:pt x="4410" y="3696"/>
                  <a:pt x="6524" y="5194"/>
                </a:cubicBezTo>
                <a:cubicBezTo>
                  <a:pt x="6620" y="5262"/>
                  <a:pt x="6715" y="5291"/>
                  <a:pt x="6805" y="5291"/>
                </a:cubicBezTo>
                <a:cubicBezTo>
                  <a:pt x="7248" y="5291"/>
                  <a:pt x="7551" y="4580"/>
                  <a:pt x="7072" y="4258"/>
                </a:cubicBezTo>
                <a:cubicBezTo>
                  <a:pt x="4931" y="2819"/>
                  <a:pt x="2764" y="1428"/>
                  <a:pt x="583" y="56"/>
                </a:cubicBezTo>
                <a:cubicBezTo>
                  <a:pt x="524" y="17"/>
                  <a:pt x="467" y="1"/>
                  <a:pt x="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2" name="Google Shape;982;p17"/>
          <p:cNvGrpSpPr/>
          <p:nvPr/>
        </p:nvGrpSpPr>
        <p:grpSpPr>
          <a:xfrm flipH="1">
            <a:off x="1609323" y="4568315"/>
            <a:ext cx="1482049" cy="842172"/>
            <a:chOff x="6082097" y="4568315"/>
            <a:chExt cx="1482049" cy="842172"/>
          </a:xfrm>
        </p:grpSpPr>
        <p:sp>
          <p:nvSpPr>
            <p:cNvPr id="983" name="Google Shape;983;p17"/>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7"/>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7"/>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7"/>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7"/>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7"/>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7"/>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7"/>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7"/>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7"/>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7"/>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4" name="Google Shape;994;p17"/>
          <p:cNvGrpSpPr/>
          <p:nvPr/>
        </p:nvGrpSpPr>
        <p:grpSpPr>
          <a:xfrm rot="-8100000">
            <a:off x="8327117" y="2885274"/>
            <a:ext cx="1482035" cy="842164"/>
            <a:chOff x="6082097" y="4568315"/>
            <a:chExt cx="1482049" cy="842172"/>
          </a:xfrm>
        </p:grpSpPr>
        <p:sp>
          <p:nvSpPr>
            <p:cNvPr id="995" name="Google Shape;995;p17"/>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7"/>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7"/>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7"/>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7"/>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7"/>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7"/>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7"/>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7"/>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7"/>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7"/>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6" name="Google Shape;1006;p17"/>
          <p:cNvSpPr txBox="1"/>
          <p:nvPr>
            <p:ph type="title"/>
          </p:nvPr>
        </p:nvSpPr>
        <p:spPr>
          <a:xfrm>
            <a:off x="713224" y="1763660"/>
            <a:ext cx="23631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b="1" sz="3200">
                <a:latin typeface="Rakkas"/>
                <a:ea typeface="Rakkas"/>
                <a:cs typeface="Rakkas"/>
                <a:sym typeface="Rakka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07" name="Google Shape;1007;p17"/>
          <p:cNvSpPr txBox="1"/>
          <p:nvPr>
            <p:ph idx="1" type="subTitle"/>
          </p:nvPr>
        </p:nvSpPr>
        <p:spPr>
          <a:xfrm>
            <a:off x="713375" y="2312525"/>
            <a:ext cx="2363100" cy="59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08" name="Google Shape;1008;p17"/>
          <p:cNvSpPr txBox="1"/>
          <p:nvPr>
            <p:ph idx="2" type="title"/>
          </p:nvPr>
        </p:nvSpPr>
        <p:spPr>
          <a:xfrm>
            <a:off x="3383425" y="1763660"/>
            <a:ext cx="23634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b="1" sz="3200">
                <a:latin typeface="Rakkas"/>
                <a:ea typeface="Rakkas"/>
                <a:cs typeface="Rakkas"/>
                <a:sym typeface="Rakka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09" name="Google Shape;1009;p17"/>
          <p:cNvSpPr txBox="1"/>
          <p:nvPr>
            <p:ph idx="3" type="subTitle"/>
          </p:nvPr>
        </p:nvSpPr>
        <p:spPr>
          <a:xfrm>
            <a:off x="3383425" y="2312525"/>
            <a:ext cx="2363400" cy="59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10" name="Google Shape;1010;p17"/>
          <p:cNvSpPr txBox="1"/>
          <p:nvPr>
            <p:ph idx="4" type="title"/>
          </p:nvPr>
        </p:nvSpPr>
        <p:spPr>
          <a:xfrm>
            <a:off x="6072174" y="1763660"/>
            <a:ext cx="23628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b="1" sz="3200">
                <a:latin typeface="Rakkas"/>
                <a:ea typeface="Rakkas"/>
                <a:cs typeface="Rakkas"/>
                <a:sym typeface="Rakka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11" name="Google Shape;1011;p17"/>
          <p:cNvSpPr txBox="1"/>
          <p:nvPr>
            <p:ph idx="5" type="subTitle"/>
          </p:nvPr>
        </p:nvSpPr>
        <p:spPr>
          <a:xfrm>
            <a:off x="6072325" y="2312525"/>
            <a:ext cx="2362800" cy="59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12" name="Google Shape;1012;p17"/>
          <p:cNvSpPr txBox="1"/>
          <p:nvPr>
            <p:ph idx="6" type="title"/>
          </p:nvPr>
        </p:nvSpPr>
        <p:spPr>
          <a:xfrm>
            <a:off x="713224" y="3574058"/>
            <a:ext cx="23631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b="1" sz="3200">
                <a:latin typeface="Rakkas"/>
                <a:ea typeface="Rakkas"/>
                <a:cs typeface="Rakkas"/>
                <a:sym typeface="Rakka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13" name="Google Shape;1013;p17"/>
          <p:cNvSpPr txBox="1"/>
          <p:nvPr>
            <p:ph idx="7" type="subTitle"/>
          </p:nvPr>
        </p:nvSpPr>
        <p:spPr>
          <a:xfrm>
            <a:off x="713375" y="4122924"/>
            <a:ext cx="2363100" cy="59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14" name="Google Shape;1014;p17"/>
          <p:cNvSpPr txBox="1"/>
          <p:nvPr>
            <p:ph idx="8" type="title"/>
          </p:nvPr>
        </p:nvSpPr>
        <p:spPr>
          <a:xfrm>
            <a:off x="3383437" y="3574058"/>
            <a:ext cx="23634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b="1" sz="3200">
                <a:latin typeface="Rakkas"/>
                <a:ea typeface="Rakkas"/>
                <a:cs typeface="Rakkas"/>
                <a:sym typeface="Rakka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15" name="Google Shape;1015;p17"/>
          <p:cNvSpPr txBox="1"/>
          <p:nvPr>
            <p:ph idx="9" type="subTitle"/>
          </p:nvPr>
        </p:nvSpPr>
        <p:spPr>
          <a:xfrm>
            <a:off x="3383425" y="4122924"/>
            <a:ext cx="2363400" cy="59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16" name="Google Shape;1016;p17"/>
          <p:cNvSpPr txBox="1"/>
          <p:nvPr>
            <p:ph idx="13" type="title"/>
          </p:nvPr>
        </p:nvSpPr>
        <p:spPr>
          <a:xfrm>
            <a:off x="6072174" y="3574058"/>
            <a:ext cx="23628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b="1" sz="3200">
                <a:latin typeface="Rakkas"/>
                <a:ea typeface="Rakkas"/>
                <a:cs typeface="Rakkas"/>
                <a:sym typeface="Rakka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17" name="Google Shape;1017;p17"/>
          <p:cNvSpPr txBox="1"/>
          <p:nvPr>
            <p:ph idx="14" type="subTitle"/>
          </p:nvPr>
        </p:nvSpPr>
        <p:spPr>
          <a:xfrm>
            <a:off x="6072325" y="4122924"/>
            <a:ext cx="2362800" cy="59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18" name="Google Shape;1018;p17"/>
          <p:cNvSpPr txBox="1"/>
          <p:nvPr>
            <p:ph idx="15" type="title"/>
          </p:nvPr>
        </p:nvSpPr>
        <p:spPr>
          <a:xfrm>
            <a:off x="713225" y="432949"/>
            <a:ext cx="7704000" cy="577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b="1" sz="4000">
                <a:latin typeface="Rakkas"/>
                <a:ea typeface="Rakkas"/>
                <a:cs typeface="Rakkas"/>
                <a:sym typeface="Rakka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solidFill>
          <a:schemeClr val="lt1"/>
        </a:solidFill>
      </p:bgPr>
    </p:bg>
    <p:spTree>
      <p:nvGrpSpPr>
        <p:cNvPr id="1019" name="Shape 1019"/>
        <p:cNvGrpSpPr/>
        <p:nvPr/>
      </p:nvGrpSpPr>
      <p:grpSpPr>
        <a:xfrm>
          <a:off x="0" y="0"/>
          <a:ext cx="0" cy="0"/>
          <a:chOff x="0" y="0"/>
          <a:chExt cx="0" cy="0"/>
        </a:xfrm>
      </p:grpSpPr>
      <p:sp>
        <p:nvSpPr>
          <p:cNvPr id="1020" name="Google Shape;1020;p18"/>
          <p:cNvSpPr/>
          <p:nvPr/>
        </p:nvSpPr>
        <p:spPr>
          <a:xfrm>
            <a:off x="1863273"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8"/>
          <p:cNvSpPr/>
          <p:nvPr/>
        </p:nvSpPr>
        <p:spPr>
          <a:xfrm flipH="1">
            <a:off x="-1679026"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22" name="Google Shape;1022;p18"/>
          <p:cNvSpPr/>
          <p:nvPr/>
        </p:nvSpPr>
        <p:spPr>
          <a:xfrm flipH="1">
            <a:off x="-797502" y="-709420"/>
            <a:ext cx="3423976" cy="2759852"/>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23" name="Google Shape;1023;p18"/>
          <p:cNvSpPr/>
          <p:nvPr/>
        </p:nvSpPr>
        <p:spPr>
          <a:xfrm flipH="1">
            <a:off x="4089314" y="-151628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24" name="Google Shape;1024;p18"/>
          <p:cNvSpPr/>
          <p:nvPr/>
        </p:nvSpPr>
        <p:spPr>
          <a:xfrm>
            <a:off x="-76203" y="1045480"/>
            <a:ext cx="3046004" cy="1021391"/>
          </a:xfrm>
          <a:custGeom>
            <a:rect b="b" l="l" r="r" t="t"/>
            <a:pathLst>
              <a:path extrusionOk="0" h="31425" w="93716">
                <a:moveTo>
                  <a:pt x="14239" y="0"/>
                </a:moveTo>
                <a:cubicBezTo>
                  <a:pt x="13193" y="0"/>
                  <a:pt x="12204" y="150"/>
                  <a:pt x="11368" y="545"/>
                </a:cubicBezTo>
                <a:cubicBezTo>
                  <a:pt x="6939" y="2599"/>
                  <a:pt x="15643" y="8459"/>
                  <a:pt x="17068" y="10206"/>
                </a:cubicBezTo>
                <a:cubicBezTo>
                  <a:pt x="20314" y="14487"/>
                  <a:pt x="16116" y="16321"/>
                  <a:pt x="12315" y="16321"/>
                </a:cubicBezTo>
                <a:cubicBezTo>
                  <a:pt x="11477" y="16321"/>
                  <a:pt x="10658" y="16232"/>
                  <a:pt x="9943" y="16060"/>
                </a:cubicBezTo>
                <a:cubicBezTo>
                  <a:pt x="6617" y="15431"/>
                  <a:pt x="3928" y="13370"/>
                  <a:pt x="1238" y="11785"/>
                </a:cubicBezTo>
                <a:cubicBezTo>
                  <a:pt x="823" y="11544"/>
                  <a:pt x="415" y="11316"/>
                  <a:pt x="0" y="11089"/>
                </a:cubicBezTo>
                <a:lnTo>
                  <a:pt x="0" y="27360"/>
                </a:lnTo>
                <a:cubicBezTo>
                  <a:pt x="1982" y="28015"/>
                  <a:pt x="3986" y="28464"/>
                  <a:pt x="6042" y="28464"/>
                </a:cubicBezTo>
                <a:cubicBezTo>
                  <a:pt x="6444" y="28464"/>
                  <a:pt x="6847" y="28447"/>
                  <a:pt x="7253" y="28411"/>
                </a:cubicBezTo>
                <a:cubicBezTo>
                  <a:pt x="13114" y="27782"/>
                  <a:pt x="17543" y="23821"/>
                  <a:pt x="22615" y="21285"/>
                </a:cubicBezTo>
                <a:cubicBezTo>
                  <a:pt x="26230" y="19480"/>
                  <a:pt x="30128" y="18672"/>
                  <a:pt x="34074" y="18672"/>
                </a:cubicBezTo>
                <a:cubicBezTo>
                  <a:pt x="36006" y="18672"/>
                  <a:pt x="37950" y="18866"/>
                  <a:pt x="39877" y="19231"/>
                </a:cubicBezTo>
                <a:cubicBezTo>
                  <a:pt x="46841" y="20656"/>
                  <a:pt x="53017" y="24457"/>
                  <a:pt x="59514" y="27307"/>
                </a:cubicBezTo>
                <a:cubicBezTo>
                  <a:pt x="62475" y="28610"/>
                  <a:pt x="68103" y="31424"/>
                  <a:pt x="72471" y="31424"/>
                </a:cubicBezTo>
                <a:cubicBezTo>
                  <a:pt x="73937" y="31424"/>
                  <a:pt x="75260" y="31108"/>
                  <a:pt x="76294" y="30311"/>
                </a:cubicBezTo>
                <a:cubicBezTo>
                  <a:pt x="80254" y="27307"/>
                  <a:pt x="73129" y="22396"/>
                  <a:pt x="71229" y="20496"/>
                </a:cubicBezTo>
                <a:cubicBezTo>
                  <a:pt x="65689" y="15110"/>
                  <a:pt x="75344" y="13685"/>
                  <a:pt x="79465" y="12895"/>
                </a:cubicBezTo>
                <a:cubicBezTo>
                  <a:pt x="84148" y="12126"/>
                  <a:pt x="88919" y="11684"/>
                  <a:pt x="93716" y="11551"/>
                </a:cubicBezTo>
                <a:cubicBezTo>
                  <a:pt x="93669" y="10166"/>
                  <a:pt x="93649" y="8781"/>
                  <a:pt x="93649" y="7396"/>
                </a:cubicBezTo>
                <a:cubicBezTo>
                  <a:pt x="93341" y="6352"/>
                  <a:pt x="92993" y="5328"/>
                  <a:pt x="92632" y="4305"/>
                </a:cubicBezTo>
                <a:cubicBezTo>
                  <a:pt x="92485" y="3896"/>
                  <a:pt x="92324" y="3462"/>
                  <a:pt x="92184" y="3013"/>
                </a:cubicBezTo>
                <a:cubicBezTo>
                  <a:pt x="91903" y="2987"/>
                  <a:pt x="91622" y="2953"/>
                  <a:pt x="91341" y="2920"/>
                </a:cubicBezTo>
                <a:cubicBezTo>
                  <a:pt x="86968" y="2349"/>
                  <a:pt x="80827" y="866"/>
                  <a:pt x="75179" y="866"/>
                </a:cubicBezTo>
                <a:cubicBezTo>
                  <a:pt x="71417" y="866"/>
                  <a:pt x="67873" y="1524"/>
                  <a:pt x="65214" y="3549"/>
                </a:cubicBezTo>
                <a:cubicBezTo>
                  <a:pt x="60939" y="6720"/>
                  <a:pt x="66478" y="10045"/>
                  <a:pt x="67589" y="13370"/>
                </a:cubicBezTo>
                <a:cubicBezTo>
                  <a:pt x="68716" y="16758"/>
                  <a:pt x="65985" y="17667"/>
                  <a:pt x="62792" y="17667"/>
                </a:cubicBezTo>
                <a:cubicBezTo>
                  <a:pt x="60165" y="17667"/>
                  <a:pt x="57226" y="17052"/>
                  <a:pt x="55867" y="16696"/>
                </a:cubicBezTo>
                <a:cubicBezTo>
                  <a:pt x="47952" y="14481"/>
                  <a:pt x="41141" y="9570"/>
                  <a:pt x="33701" y="5924"/>
                </a:cubicBezTo>
                <a:cubicBezTo>
                  <a:pt x="29740" y="4024"/>
                  <a:pt x="25465" y="2284"/>
                  <a:pt x="21029" y="1173"/>
                </a:cubicBezTo>
                <a:cubicBezTo>
                  <a:pt x="19174" y="740"/>
                  <a:pt x="16565" y="0"/>
                  <a:pt x="1423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nvGrpSpPr>
          <p:cNvPr id="1025" name="Google Shape;1025;p18"/>
          <p:cNvGrpSpPr/>
          <p:nvPr/>
        </p:nvGrpSpPr>
        <p:grpSpPr>
          <a:xfrm flipH="1">
            <a:off x="646692" y="4568315"/>
            <a:ext cx="1482049" cy="842172"/>
            <a:chOff x="6082097" y="4568315"/>
            <a:chExt cx="1482049" cy="842172"/>
          </a:xfrm>
        </p:grpSpPr>
        <p:sp>
          <p:nvSpPr>
            <p:cNvPr id="1026" name="Google Shape;1026;p18"/>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27" name="Google Shape;1027;p18"/>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28" name="Google Shape;1028;p18"/>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29" name="Google Shape;1029;p18"/>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30" name="Google Shape;1030;p18"/>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31" name="Google Shape;1031;p18"/>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32" name="Google Shape;1032;p18"/>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33" name="Google Shape;1033;p18"/>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34" name="Google Shape;1034;p18"/>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35" name="Google Shape;1035;p18"/>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36" name="Google Shape;1036;p18"/>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grpSp>
        <p:nvGrpSpPr>
          <p:cNvPr id="1037" name="Google Shape;1037;p18"/>
          <p:cNvGrpSpPr/>
          <p:nvPr/>
        </p:nvGrpSpPr>
        <p:grpSpPr>
          <a:xfrm rot="-8100000">
            <a:off x="7669286" y="1446124"/>
            <a:ext cx="1482035" cy="842164"/>
            <a:chOff x="6082097" y="4568315"/>
            <a:chExt cx="1482049" cy="842172"/>
          </a:xfrm>
        </p:grpSpPr>
        <p:sp>
          <p:nvSpPr>
            <p:cNvPr id="1038" name="Google Shape;1038;p18"/>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39" name="Google Shape;1039;p18"/>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40" name="Google Shape;1040;p18"/>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41" name="Google Shape;1041;p18"/>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42" name="Google Shape;1042;p18"/>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43" name="Google Shape;1043;p18"/>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44" name="Google Shape;1044;p18"/>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45" name="Google Shape;1045;p18"/>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46" name="Google Shape;1046;p18"/>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47" name="Google Shape;1047;p18"/>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48" name="Google Shape;1048;p18"/>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grpSp>
        <p:nvGrpSpPr>
          <p:cNvPr id="1049" name="Google Shape;1049;p18"/>
          <p:cNvGrpSpPr/>
          <p:nvPr/>
        </p:nvGrpSpPr>
        <p:grpSpPr>
          <a:xfrm>
            <a:off x="-208759" y="2770950"/>
            <a:ext cx="5750495" cy="2932201"/>
            <a:chOff x="-208759" y="1932750"/>
            <a:chExt cx="5750495" cy="2932201"/>
          </a:xfrm>
        </p:grpSpPr>
        <p:sp>
          <p:nvSpPr>
            <p:cNvPr id="1050" name="Google Shape;1050;p18"/>
            <p:cNvSpPr/>
            <p:nvPr/>
          </p:nvSpPr>
          <p:spPr>
            <a:xfrm>
              <a:off x="-124835" y="1932750"/>
              <a:ext cx="4609655" cy="1526949"/>
            </a:xfrm>
            <a:custGeom>
              <a:rect b="b" l="l" r="r" t="t"/>
              <a:pathLst>
                <a:path extrusionOk="0" h="10389" w="31363">
                  <a:moveTo>
                    <a:pt x="4112" y="0"/>
                  </a:moveTo>
                  <a:cubicBezTo>
                    <a:pt x="4014" y="0"/>
                    <a:pt x="3832" y="14"/>
                    <a:pt x="3590" y="92"/>
                  </a:cubicBezTo>
                  <a:cubicBezTo>
                    <a:pt x="3217" y="202"/>
                    <a:pt x="3074" y="509"/>
                    <a:pt x="2910" y="542"/>
                  </a:cubicBezTo>
                  <a:cubicBezTo>
                    <a:pt x="2896" y="545"/>
                    <a:pt x="2883" y="546"/>
                    <a:pt x="2871" y="546"/>
                  </a:cubicBezTo>
                  <a:cubicBezTo>
                    <a:pt x="2750" y="546"/>
                    <a:pt x="2723" y="410"/>
                    <a:pt x="2723" y="410"/>
                  </a:cubicBezTo>
                  <a:lnTo>
                    <a:pt x="2471" y="366"/>
                  </a:lnTo>
                  <a:cubicBezTo>
                    <a:pt x="2471" y="366"/>
                    <a:pt x="2284" y="465"/>
                    <a:pt x="1878" y="882"/>
                  </a:cubicBezTo>
                  <a:cubicBezTo>
                    <a:pt x="1461" y="1299"/>
                    <a:pt x="1373" y="1969"/>
                    <a:pt x="1373" y="1969"/>
                  </a:cubicBezTo>
                  <a:cubicBezTo>
                    <a:pt x="1373" y="1969"/>
                    <a:pt x="1028" y="1792"/>
                    <a:pt x="656" y="1792"/>
                  </a:cubicBezTo>
                  <a:cubicBezTo>
                    <a:pt x="635" y="1792"/>
                    <a:pt x="614" y="1792"/>
                    <a:pt x="594" y="1793"/>
                  </a:cubicBezTo>
                  <a:cubicBezTo>
                    <a:pt x="209" y="1804"/>
                    <a:pt x="1" y="2134"/>
                    <a:pt x="1" y="2134"/>
                  </a:cubicBezTo>
                  <a:lnTo>
                    <a:pt x="1" y="10389"/>
                  </a:lnTo>
                  <a:lnTo>
                    <a:pt x="31363" y="10389"/>
                  </a:lnTo>
                  <a:lnTo>
                    <a:pt x="31363" y="8204"/>
                  </a:lnTo>
                  <a:cubicBezTo>
                    <a:pt x="31363" y="8204"/>
                    <a:pt x="30594" y="7535"/>
                    <a:pt x="30243" y="7271"/>
                  </a:cubicBezTo>
                  <a:cubicBezTo>
                    <a:pt x="29881" y="7019"/>
                    <a:pt x="30101" y="6920"/>
                    <a:pt x="29793" y="6777"/>
                  </a:cubicBezTo>
                  <a:cubicBezTo>
                    <a:pt x="29728" y="6747"/>
                    <a:pt x="29677" y="6735"/>
                    <a:pt x="29636" y="6735"/>
                  </a:cubicBezTo>
                  <a:cubicBezTo>
                    <a:pt x="29485" y="6735"/>
                    <a:pt x="29463" y="6898"/>
                    <a:pt x="29299" y="6898"/>
                  </a:cubicBezTo>
                  <a:cubicBezTo>
                    <a:pt x="29091" y="6898"/>
                    <a:pt x="29156" y="6525"/>
                    <a:pt x="28959" y="6437"/>
                  </a:cubicBezTo>
                  <a:cubicBezTo>
                    <a:pt x="28928" y="6423"/>
                    <a:pt x="28900" y="6417"/>
                    <a:pt x="28872" y="6417"/>
                  </a:cubicBezTo>
                  <a:cubicBezTo>
                    <a:pt x="28719" y="6417"/>
                    <a:pt x="28579" y="6596"/>
                    <a:pt x="28179" y="6689"/>
                  </a:cubicBezTo>
                  <a:cubicBezTo>
                    <a:pt x="28084" y="6712"/>
                    <a:pt x="27978" y="6722"/>
                    <a:pt x="27869" y="6722"/>
                  </a:cubicBezTo>
                  <a:cubicBezTo>
                    <a:pt x="27451" y="6722"/>
                    <a:pt x="26991" y="6581"/>
                    <a:pt x="26939" y="6503"/>
                  </a:cubicBezTo>
                  <a:cubicBezTo>
                    <a:pt x="26873" y="6393"/>
                    <a:pt x="26972" y="6349"/>
                    <a:pt x="26972" y="6349"/>
                  </a:cubicBezTo>
                  <a:cubicBezTo>
                    <a:pt x="26972" y="6349"/>
                    <a:pt x="26950" y="6294"/>
                    <a:pt x="26698" y="6129"/>
                  </a:cubicBezTo>
                  <a:cubicBezTo>
                    <a:pt x="26640" y="6091"/>
                    <a:pt x="26577" y="6076"/>
                    <a:pt x="26513" y="6076"/>
                  </a:cubicBezTo>
                  <a:cubicBezTo>
                    <a:pt x="26331" y="6076"/>
                    <a:pt x="26142" y="6192"/>
                    <a:pt x="26065" y="6192"/>
                  </a:cubicBezTo>
                  <a:cubicBezTo>
                    <a:pt x="26054" y="6192"/>
                    <a:pt x="26045" y="6189"/>
                    <a:pt x="26039" y="6184"/>
                  </a:cubicBezTo>
                  <a:cubicBezTo>
                    <a:pt x="25962" y="6118"/>
                    <a:pt x="26072" y="5943"/>
                    <a:pt x="26006" y="5646"/>
                  </a:cubicBezTo>
                  <a:cubicBezTo>
                    <a:pt x="25940" y="5350"/>
                    <a:pt x="25732" y="5306"/>
                    <a:pt x="25743" y="5076"/>
                  </a:cubicBezTo>
                  <a:cubicBezTo>
                    <a:pt x="25754" y="4845"/>
                    <a:pt x="25819" y="4812"/>
                    <a:pt x="25743" y="4669"/>
                  </a:cubicBezTo>
                  <a:cubicBezTo>
                    <a:pt x="25694" y="4557"/>
                    <a:pt x="25610" y="4509"/>
                    <a:pt x="25413" y="4509"/>
                  </a:cubicBezTo>
                  <a:cubicBezTo>
                    <a:pt x="25341" y="4509"/>
                    <a:pt x="25255" y="4515"/>
                    <a:pt x="25150" y="4527"/>
                  </a:cubicBezTo>
                  <a:cubicBezTo>
                    <a:pt x="24744" y="4571"/>
                    <a:pt x="24744" y="4615"/>
                    <a:pt x="24535" y="4713"/>
                  </a:cubicBezTo>
                  <a:cubicBezTo>
                    <a:pt x="24502" y="4730"/>
                    <a:pt x="24478" y="4737"/>
                    <a:pt x="24458" y="4737"/>
                  </a:cubicBezTo>
                  <a:cubicBezTo>
                    <a:pt x="24362" y="4737"/>
                    <a:pt x="24411" y="4549"/>
                    <a:pt x="24337" y="4384"/>
                  </a:cubicBezTo>
                  <a:cubicBezTo>
                    <a:pt x="24290" y="4277"/>
                    <a:pt x="24229" y="4241"/>
                    <a:pt x="24120" y="4241"/>
                  </a:cubicBezTo>
                  <a:cubicBezTo>
                    <a:pt x="24029" y="4241"/>
                    <a:pt x="23903" y="4266"/>
                    <a:pt x="23723" y="4296"/>
                  </a:cubicBezTo>
                  <a:cubicBezTo>
                    <a:pt x="23339" y="4362"/>
                    <a:pt x="22899" y="4867"/>
                    <a:pt x="22680" y="4878"/>
                  </a:cubicBezTo>
                  <a:cubicBezTo>
                    <a:pt x="22676" y="4878"/>
                    <a:pt x="22673" y="4878"/>
                    <a:pt x="22670" y="4878"/>
                  </a:cubicBezTo>
                  <a:cubicBezTo>
                    <a:pt x="22459" y="4878"/>
                    <a:pt x="22421" y="4537"/>
                    <a:pt x="22032" y="4516"/>
                  </a:cubicBezTo>
                  <a:cubicBezTo>
                    <a:pt x="21997" y="4513"/>
                    <a:pt x="21965" y="4512"/>
                    <a:pt x="21935" y="4512"/>
                  </a:cubicBezTo>
                  <a:cubicBezTo>
                    <a:pt x="21621" y="4512"/>
                    <a:pt x="21524" y="4658"/>
                    <a:pt x="21154" y="4768"/>
                  </a:cubicBezTo>
                  <a:cubicBezTo>
                    <a:pt x="21103" y="4785"/>
                    <a:pt x="21055" y="4792"/>
                    <a:pt x="21011" y="4792"/>
                  </a:cubicBezTo>
                  <a:cubicBezTo>
                    <a:pt x="20711" y="4792"/>
                    <a:pt x="20554" y="4469"/>
                    <a:pt x="20324" y="4469"/>
                  </a:cubicBezTo>
                  <a:cubicBezTo>
                    <a:pt x="20312" y="4469"/>
                    <a:pt x="20300" y="4470"/>
                    <a:pt x="20287" y="4472"/>
                  </a:cubicBezTo>
                  <a:cubicBezTo>
                    <a:pt x="20022" y="4513"/>
                    <a:pt x="19711" y="4986"/>
                    <a:pt x="19222" y="4986"/>
                  </a:cubicBezTo>
                  <a:cubicBezTo>
                    <a:pt x="19183" y="4986"/>
                    <a:pt x="19143" y="4983"/>
                    <a:pt x="19101" y="4977"/>
                  </a:cubicBezTo>
                  <a:cubicBezTo>
                    <a:pt x="18552" y="4878"/>
                    <a:pt x="18794" y="3978"/>
                    <a:pt x="18794" y="3978"/>
                  </a:cubicBezTo>
                  <a:lnTo>
                    <a:pt x="18629" y="3758"/>
                  </a:lnTo>
                  <a:cubicBezTo>
                    <a:pt x="18629" y="3758"/>
                    <a:pt x="18311" y="3671"/>
                    <a:pt x="17894" y="3429"/>
                  </a:cubicBezTo>
                  <a:cubicBezTo>
                    <a:pt x="17488" y="3177"/>
                    <a:pt x="17400" y="2858"/>
                    <a:pt x="17400" y="2858"/>
                  </a:cubicBezTo>
                  <a:lnTo>
                    <a:pt x="17136" y="2803"/>
                  </a:lnTo>
                  <a:cubicBezTo>
                    <a:pt x="17136" y="2803"/>
                    <a:pt x="16664" y="3067"/>
                    <a:pt x="16412" y="3067"/>
                  </a:cubicBezTo>
                  <a:cubicBezTo>
                    <a:pt x="16148" y="3067"/>
                    <a:pt x="16192" y="2858"/>
                    <a:pt x="16192" y="2858"/>
                  </a:cubicBezTo>
                  <a:lnTo>
                    <a:pt x="16137" y="2628"/>
                  </a:lnTo>
                  <a:cubicBezTo>
                    <a:pt x="16137" y="2628"/>
                    <a:pt x="15937" y="2486"/>
                    <a:pt x="15631" y="2486"/>
                  </a:cubicBezTo>
                  <a:cubicBezTo>
                    <a:pt x="15586" y="2486"/>
                    <a:pt x="15539" y="2489"/>
                    <a:pt x="15490" y="2496"/>
                  </a:cubicBezTo>
                  <a:cubicBezTo>
                    <a:pt x="15106" y="2551"/>
                    <a:pt x="15018" y="2836"/>
                    <a:pt x="14655" y="3177"/>
                  </a:cubicBezTo>
                  <a:cubicBezTo>
                    <a:pt x="14504" y="3323"/>
                    <a:pt x="14321" y="3376"/>
                    <a:pt x="14155" y="3376"/>
                  </a:cubicBezTo>
                  <a:cubicBezTo>
                    <a:pt x="13923" y="3376"/>
                    <a:pt x="13726" y="3273"/>
                    <a:pt x="13700" y="3177"/>
                  </a:cubicBezTo>
                  <a:cubicBezTo>
                    <a:pt x="13657" y="3023"/>
                    <a:pt x="13821" y="3012"/>
                    <a:pt x="13832" y="2880"/>
                  </a:cubicBezTo>
                  <a:cubicBezTo>
                    <a:pt x="13832" y="2748"/>
                    <a:pt x="13459" y="2331"/>
                    <a:pt x="13031" y="2222"/>
                  </a:cubicBezTo>
                  <a:cubicBezTo>
                    <a:pt x="12917" y="2193"/>
                    <a:pt x="12835" y="2182"/>
                    <a:pt x="12768" y="2182"/>
                  </a:cubicBezTo>
                  <a:cubicBezTo>
                    <a:pt x="12578" y="2182"/>
                    <a:pt x="12523" y="2271"/>
                    <a:pt x="12262" y="2287"/>
                  </a:cubicBezTo>
                  <a:cubicBezTo>
                    <a:pt x="12255" y="2288"/>
                    <a:pt x="12248" y="2288"/>
                    <a:pt x="12242" y="2288"/>
                  </a:cubicBezTo>
                  <a:cubicBezTo>
                    <a:pt x="11908" y="2288"/>
                    <a:pt x="11841" y="1770"/>
                    <a:pt x="11648" y="1706"/>
                  </a:cubicBezTo>
                  <a:cubicBezTo>
                    <a:pt x="11622" y="1697"/>
                    <a:pt x="11595" y="1693"/>
                    <a:pt x="11567" y="1693"/>
                  </a:cubicBezTo>
                  <a:cubicBezTo>
                    <a:pt x="11441" y="1693"/>
                    <a:pt x="11299" y="1766"/>
                    <a:pt x="11176" y="1766"/>
                  </a:cubicBezTo>
                  <a:cubicBezTo>
                    <a:pt x="11120" y="1766"/>
                    <a:pt x="11067" y="1751"/>
                    <a:pt x="11022" y="1706"/>
                  </a:cubicBezTo>
                  <a:cubicBezTo>
                    <a:pt x="10868" y="1541"/>
                    <a:pt x="10967" y="1343"/>
                    <a:pt x="10879" y="1299"/>
                  </a:cubicBezTo>
                  <a:cubicBezTo>
                    <a:pt x="10863" y="1293"/>
                    <a:pt x="10846" y="1290"/>
                    <a:pt x="10828" y="1290"/>
                  </a:cubicBezTo>
                  <a:cubicBezTo>
                    <a:pt x="10751" y="1290"/>
                    <a:pt x="10659" y="1346"/>
                    <a:pt x="10517" y="1453"/>
                  </a:cubicBezTo>
                  <a:cubicBezTo>
                    <a:pt x="10341" y="1585"/>
                    <a:pt x="10210" y="1848"/>
                    <a:pt x="10210" y="1848"/>
                  </a:cubicBezTo>
                  <a:cubicBezTo>
                    <a:pt x="10210" y="1848"/>
                    <a:pt x="10089" y="1826"/>
                    <a:pt x="9946" y="1651"/>
                  </a:cubicBezTo>
                  <a:cubicBezTo>
                    <a:pt x="9803" y="1475"/>
                    <a:pt x="9705" y="1267"/>
                    <a:pt x="9705" y="1267"/>
                  </a:cubicBezTo>
                  <a:lnTo>
                    <a:pt x="9595" y="1146"/>
                  </a:lnTo>
                  <a:cubicBezTo>
                    <a:pt x="9595" y="1146"/>
                    <a:pt x="9540" y="1113"/>
                    <a:pt x="9255" y="1113"/>
                  </a:cubicBezTo>
                  <a:cubicBezTo>
                    <a:pt x="9248" y="1113"/>
                    <a:pt x="9241" y="1112"/>
                    <a:pt x="9234" y="1112"/>
                  </a:cubicBezTo>
                  <a:cubicBezTo>
                    <a:pt x="8944" y="1112"/>
                    <a:pt x="8640" y="1332"/>
                    <a:pt x="8640" y="1332"/>
                  </a:cubicBezTo>
                  <a:cubicBezTo>
                    <a:pt x="8640" y="1332"/>
                    <a:pt x="8508" y="1256"/>
                    <a:pt x="8376" y="1069"/>
                  </a:cubicBezTo>
                  <a:cubicBezTo>
                    <a:pt x="8256" y="882"/>
                    <a:pt x="8212" y="476"/>
                    <a:pt x="8212" y="476"/>
                  </a:cubicBezTo>
                  <a:lnTo>
                    <a:pt x="8102" y="388"/>
                  </a:lnTo>
                  <a:cubicBezTo>
                    <a:pt x="8102" y="388"/>
                    <a:pt x="7980" y="432"/>
                    <a:pt x="7895" y="432"/>
                  </a:cubicBezTo>
                  <a:cubicBezTo>
                    <a:pt x="7853" y="432"/>
                    <a:pt x="7820" y="421"/>
                    <a:pt x="7817" y="388"/>
                  </a:cubicBezTo>
                  <a:cubicBezTo>
                    <a:pt x="7795" y="290"/>
                    <a:pt x="7817" y="103"/>
                    <a:pt x="7817" y="103"/>
                  </a:cubicBezTo>
                  <a:cubicBezTo>
                    <a:pt x="7817" y="103"/>
                    <a:pt x="7718" y="4"/>
                    <a:pt x="7641" y="4"/>
                  </a:cubicBezTo>
                  <a:cubicBezTo>
                    <a:pt x="7626" y="4"/>
                    <a:pt x="7608" y="3"/>
                    <a:pt x="7584" y="3"/>
                  </a:cubicBezTo>
                  <a:cubicBezTo>
                    <a:pt x="7499" y="3"/>
                    <a:pt x="7336" y="22"/>
                    <a:pt x="6960" y="202"/>
                  </a:cubicBezTo>
                  <a:cubicBezTo>
                    <a:pt x="6477" y="432"/>
                    <a:pt x="6071" y="1036"/>
                    <a:pt x="6071" y="1036"/>
                  </a:cubicBezTo>
                  <a:cubicBezTo>
                    <a:pt x="6071" y="1036"/>
                    <a:pt x="5872" y="846"/>
                    <a:pt x="5552" y="846"/>
                  </a:cubicBezTo>
                  <a:cubicBezTo>
                    <a:pt x="5528" y="846"/>
                    <a:pt x="5504" y="847"/>
                    <a:pt x="5478" y="849"/>
                  </a:cubicBezTo>
                  <a:cubicBezTo>
                    <a:pt x="5116" y="893"/>
                    <a:pt x="4809" y="1299"/>
                    <a:pt x="4809" y="1299"/>
                  </a:cubicBezTo>
                  <a:cubicBezTo>
                    <a:pt x="4809" y="1299"/>
                    <a:pt x="4556" y="1091"/>
                    <a:pt x="4403" y="849"/>
                  </a:cubicBezTo>
                  <a:cubicBezTo>
                    <a:pt x="4238" y="597"/>
                    <a:pt x="4348" y="169"/>
                    <a:pt x="4348" y="169"/>
                  </a:cubicBezTo>
                  <a:lnTo>
                    <a:pt x="4194" y="4"/>
                  </a:lnTo>
                  <a:cubicBezTo>
                    <a:pt x="4194" y="4"/>
                    <a:pt x="4165" y="0"/>
                    <a:pt x="41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8"/>
            <p:cNvSpPr/>
            <p:nvPr/>
          </p:nvSpPr>
          <p:spPr>
            <a:xfrm>
              <a:off x="-208759" y="2557110"/>
              <a:ext cx="5750495" cy="2307841"/>
            </a:xfrm>
            <a:custGeom>
              <a:rect b="b" l="l" r="r" t="t"/>
              <a:pathLst>
                <a:path extrusionOk="0" h="15702" w="39125">
                  <a:moveTo>
                    <a:pt x="8224" y="0"/>
                  </a:moveTo>
                  <a:cubicBezTo>
                    <a:pt x="4990" y="0"/>
                    <a:pt x="1861" y="565"/>
                    <a:pt x="594" y="817"/>
                  </a:cubicBezTo>
                  <a:cubicBezTo>
                    <a:pt x="220" y="894"/>
                    <a:pt x="1" y="948"/>
                    <a:pt x="1" y="948"/>
                  </a:cubicBezTo>
                  <a:lnTo>
                    <a:pt x="1" y="15702"/>
                  </a:lnTo>
                  <a:lnTo>
                    <a:pt x="39124" y="15702"/>
                  </a:lnTo>
                  <a:lnTo>
                    <a:pt x="39124" y="4417"/>
                  </a:lnTo>
                  <a:cubicBezTo>
                    <a:pt x="39124" y="4417"/>
                    <a:pt x="36336" y="4220"/>
                    <a:pt x="33668" y="3857"/>
                  </a:cubicBezTo>
                  <a:cubicBezTo>
                    <a:pt x="33613" y="3846"/>
                    <a:pt x="33559" y="3846"/>
                    <a:pt x="33493" y="3835"/>
                  </a:cubicBezTo>
                  <a:cubicBezTo>
                    <a:pt x="33383" y="3824"/>
                    <a:pt x="33273" y="3802"/>
                    <a:pt x="33152" y="3792"/>
                  </a:cubicBezTo>
                  <a:cubicBezTo>
                    <a:pt x="32373" y="3671"/>
                    <a:pt x="31605" y="3539"/>
                    <a:pt x="30957" y="3396"/>
                  </a:cubicBezTo>
                  <a:cubicBezTo>
                    <a:pt x="30913" y="3385"/>
                    <a:pt x="30869" y="3385"/>
                    <a:pt x="30814" y="3374"/>
                  </a:cubicBezTo>
                  <a:cubicBezTo>
                    <a:pt x="30803" y="3363"/>
                    <a:pt x="30792" y="3363"/>
                    <a:pt x="30770" y="3363"/>
                  </a:cubicBezTo>
                  <a:cubicBezTo>
                    <a:pt x="30737" y="3352"/>
                    <a:pt x="30704" y="3341"/>
                    <a:pt x="30672" y="3341"/>
                  </a:cubicBezTo>
                  <a:cubicBezTo>
                    <a:pt x="30650" y="3330"/>
                    <a:pt x="30639" y="3330"/>
                    <a:pt x="30617" y="3330"/>
                  </a:cubicBezTo>
                  <a:cubicBezTo>
                    <a:pt x="30573" y="3319"/>
                    <a:pt x="30529" y="3309"/>
                    <a:pt x="30474" y="3298"/>
                  </a:cubicBezTo>
                  <a:lnTo>
                    <a:pt x="30452" y="3298"/>
                  </a:lnTo>
                  <a:cubicBezTo>
                    <a:pt x="30397" y="3287"/>
                    <a:pt x="30342" y="3276"/>
                    <a:pt x="30287" y="3254"/>
                  </a:cubicBezTo>
                  <a:cubicBezTo>
                    <a:pt x="30265" y="3254"/>
                    <a:pt x="30243" y="3254"/>
                    <a:pt x="30221" y="3243"/>
                  </a:cubicBezTo>
                  <a:cubicBezTo>
                    <a:pt x="30178" y="3243"/>
                    <a:pt x="30134" y="3232"/>
                    <a:pt x="30090" y="3221"/>
                  </a:cubicBezTo>
                  <a:cubicBezTo>
                    <a:pt x="30068" y="3221"/>
                    <a:pt x="30046" y="3210"/>
                    <a:pt x="30024" y="3210"/>
                  </a:cubicBezTo>
                  <a:cubicBezTo>
                    <a:pt x="29969" y="3199"/>
                    <a:pt x="29914" y="3188"/>
                    <a:pt x="29859" y="3177"/>
                  </a:cubicBezTo>
                  <a:cubicBezTo>
                    <a:pt x="29848" y="3177"/>
                    <a:pt x="29837" y="3166"/>
                    <a:pt x="29826" y="3166"/>
                  </a:cubicBezTo>
                  <a:lnTo>
                    <a:pt x="29815" y="3166"/>
                  </a:lnTo>
                  <a:cubicBezTo>
                    <a:pt x="25337" y="2277"/>
                    <a:pt x="13196" y="158"/>
                    <a:pt x="9112" y="15"/>
                  </a:cubicBezTo>
                  <a:cubicBezTo>
                    <a:pt x="8816" y="5"/>
                    <a:pt x="8519" y="0"/>
                    <a:pt x="82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8"/>
            <p:cNvSpPr/>
            <p:nvPr/>
          </p:nvSpPr>
          <p:spPr>
            <a:xfrm>
              <a:off x="-208759" y="2691595"/>
              <a:ext cx="2601061" cy="1766817"/>
            </a:xfrm>
            <a:custGeom>
              <a:rect b="b" l="l" r="r" t="t"/>
              <a:pathLst>
                <a:path extrusionOk="0" h="12021" w="17697">
                  <a:moveTo>
                    <a:pt x="16796" y="0"/>
                  </a:moveTo>
                  <a:cubicBezTo>
                    <a:pt x="16280" y="1504"/>
                    <a:pt x="14612" y="5127"/>
                    <a:pt x="9749" y="7904"/>
                  </a:cubicBezTo>
                  <a:cubicBezTo>
                    <a:pt x="5061" y="10572"/>
                    <a:pt x="1" y="12021"/>
                    <a:pt x="1" y="12021"/>
                  </a:cubicBezTo>
                  <a:lnTo>
                    <a:pt x="7191" y="12021"/>
                  </a:lnTo>
                  <a:cubicBezTo>
                    <a:pt x="7191" y="12021"/>
                    <a:pt x="13075" y="8069"/>
                    <a:pt x="15556" y="4699"/>
                  </a:cubicBezTo>
                  <a:cubicBezTo>
                    <a:pt x="16961" y="2789"/>
                    <a:pt x="17488" y="1153"/>
                    <a:pt x="17696" y="143"/>
                  </a:cubicBezTo>
                  <a:cubicBezTo>
                    <a:pt x="17389" y="99"/>
                    <a:pt x="17093" y="55"/>
                    <a:pt x="167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3" name="Google Shape;1053;p18"/>
          <p:cNvSpPr/>
          <p:nvPr/>
        </p:nvSpPr>
        <p:spPr>
          <a:xfrm>
            <a:off x="8108311" y="4789377"/>
            <a:ext cx="25132" cy="11968"/>
          </a:xfrm>
          <a:custGeom>
            <a:rect b="b" l="l" r="r" t="t"/>
            <a:pathLst>
              <a:path extrusionOk="0" h="100" w="210">
                <a:moveTo>
                  <a:pt x="110" y="0"/>
                </a:moveTo>
                <a:cubicBezTo>
                  <a:pt x="55" y="0"/>
                  <a:pt x="0" y="22"/>
                  <a:pt x="0" y="55"/>
                </a:cubicBezTo>
                <a:cubicBezTo>
                  <a:pt x="0" y="77"/>
                  <a:pt x="55" y="99"/>
                  <a:pt x="110" y="99"/>
                </a:cubicBezTo>
                <a:cubicBezTo>
                  <a:pt x="165" y="99"/>
                  <a:pt x="209" y="77"/>
                  <a:pt x="209" y="55"/>
                </a:cubicBezTo>
                <a:cubicBezTo>
                  <a:pt x="209" y="22"/>
                  <a:pt x="165" y="0"/>
                  <a:pt x="11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8"/>
          <p:cNvSpPr/>
          <p:nvPr/>
        </p:nvSpPr>
        <p:spPr>
          <a:xfrm rot="267">
            <a:off x="1554300" y="-385091"/>
            <a:ext cx="6034361" cy="5914109"/>
          </a:xfrm>
          <a:custGeom>
            <a:rect b="b" l="l" r="r" t="t"/>
            <a:pathLst>
              <a:path extrusionOk="0" h="177441" w="187170">
                <a:moveTo>
                  <a:pt x="51940" y="1"/>
                </a:moveTo>
                <a:cubicBezTo>
                  <a:pt x="44064" y="1"/>
                  <a:pt x="36222" y="1847"/>
                  <a:pt x="29600" y="5723"/>
                </a:cubicBezTo>
                <a:cubicBezTo>
                  <a:pt x="11906" y="16149"/>
                  <a:pt x="5339" y="37552"/>
                  <a:pt x="3134" y="55949"/>
                </a:cubicBezTo>
                <a:cubicBezTo>
                  <a:pt x="1" y="82239"/>
                  <a:pt x="8071" y="108455"/>
                  <a:pt x="21956" y="131363"/>
                </a:cubicBezTo>
                <a:cubicBezTo>
                  <a:pt x="31805" y="147578"/>
                  <a:pt x="45264" y="161688"/>
                  <a:pt x="62608" y="170586"/>
                </a:cubicBezTo>
                <a:cubicBezTo>
                  <a:pt x="72130" y="175462"/>
                  <a:pt x="82008" y="177441"/>
                  <a:pt x="92074" y="177441"/>
                </a:cubicBezTo>
                <a:cubicBezTo>
                  <a:pt x="99547" y="177441"/>
                  <a:pt x="107125" y="176350"/>
                  <a:pt x="114738" y="174546"/>
                </a:cubicBezTo>
                <a:cubicBezTo>
                  <a:pt x="132057" y="170435"/>
                  <a:pt x="148673" y="163067"/>
                  <a:pt x="161706" y="151739"/>
                </a:cubicBezTo>
                <a:cubicBezTo>
                  <a:pt x="174739" y="140385"/>
                  <a:pt x="183987" y="124896"/>
                  <a:pt x="185591" y="108280"/>
                </a:cubicBezTo>
                <a:cubicBezTo>
                  <a:pt x="187170" y="91663"/>
                  <a:pt x="180553" y="74069"/>
                  <a:pt x="166894" y="63142"/>
                </a:cubicBezTo>
                <a:cubicBezTo>
                  <a:pt x="151681" y="50961"/>
                  <a:pt x="130077" y="48054"/>
                  <a:pt x="114112" y="36750"/>
                </a:cubicBezTo>
                <a:cubicBezTo>
                  <a:pt x="105214" y="30485"/>
                  <a:pt x="98523" y="21913"/>
                  <a:pt x="90202" y="14971"/>
                </a:cubicBezTo>
                <a:cubicBezTo>
                  <a:pt x="81981" y="8104"/>
                  <a:pt x="72031" y="2866"/>
                  <a:pt x="61254" y="861"/>
                </a:cubicBezTo>
                <a:cubicBezTo>
                  <a:pt x="58193" y="291"/>
                  <a:pt x="55064" y="1"/>
                  <a:pt x="519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8"/>
          <p:cNvSpPr/>
          <p:nvPr/>
        </p:nvSpPr>
        <p:spPr>
          <a:xfrm>
            <a:off x="7622190" y="4747012"/>
            <a:ext cx="31714" cy="17832"/>
          </a:xfrm>
          <a:custGeom>
            <a:rect b="b" l="l" r="r" t="t"/>
            <a:pathLst>
              <a:path extrusionOk="0" h="149" w="265">
                <a:moveTo>
                  <a:pt x="149" y="0"/>
                </a:moveTo>
                <a:cubicBezTo>
                  <a:pt x="137" y="0"/>
                  <a:pt x="124" y="1"/>
                  <a:pt x="111" y="3"/>
                </a:cubicBezTo>
                <a:cubicBezTo>
                  <a:pt x="45" y="25"/>
                  <a:pt x="1" y="58"/>
                  <a:pt x="1" y="102"/>
                </a:cubicBezTo>
                <a:cubicBezTo>
                  <a:pt x="10" y="129"/>
                  <a:pt x="56" y="149"/>
                  <a:pt x="109" y="149"/>
                </a:cubicBezTo>
                <a:cubicBezTo>
                  <a:pt x="120" y="149"/>
                  <a:pt x="132" y="148"/>
                  <a:pt x="144" y="146"/>
                </a:cubicBezTo>
                <a:cubicBezTo>
                  <a:pt x="209" y="124"/>
                  <a:pt x="264" y="91"/>
                  <a:pt x="253" y="47"/>
                </a:cubicBezTo>
                <a:cubicBezTo>
                  <a:pt x="244" y="20"/>
                  <a:pt x="206" y="0"/>
                  <a:pt x="1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8"/>
          <p:cNvSpPr/>
          <p:nvPr/>
        </p:nvSpPr>
        <p:spPr>
          <a:xfrm>
            <a:off x="7274054" y="4639543"/>
            <a:ext cx="26448" cy="11968"/>
          </a:xfrm>
          <a:custGeom>
            <a:rect b="b" l="l" r="r" t="t"/>
            <a:pathLst>
              <a:path extrusionOk="0" h="100" w="221">
                <a:moveTo>
                  <a:pt x="111" y="1"/>
                </a:moveTo>
                <a:cubicBezTo>
                  <a:pt x="45" y="1"/>
                  <a:pt x="1" y="34"/>
                  <a:pt x="1" y="56"/>
                </a:cubicBezTo>
                <a:cubicBezTo>
                  <a:pt x="1" y="78"/>
                  <a:pt x="56" y="100"/>
                  <a:pt x="111" y="100"/>
                </a:cubicBezTo>
                <a:cubicBezTo>
                  <a:pt x="177" y="89"/>
                  <a:pt x="220" y="67"/>
                  <a:pt x="220" y="45"/>
                </a:cubicBezTo>
                <a:cubicBezTo>
                  <a:pt x="220" y="23"/>
                  <a:pt x="166" y="1"/>
                  <a:pt x="1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8"/>
          <p:cNvSpPr/>
          <p:nvPr/>
        </p:nvSpPr>
        <p:spPr>
          <a:xfrm>
            <a:off x="7016632" y="4575037"/>
            <a:ext cx="51341" cy="28124"/>
          </a:xfrm>
          <a:custGeom>
            <a:rect b="b" l="l" r="r" t="t"/>
            <a:pathLst>
              <a:path extrusionOk="0" h="235" w="429">
                <a:moveTo>
                  <a:pt x="232" y="0"/>
                </a:moveTo>
                <a:cubicBezTo>
                  <a:pt x="221" y="0"/>
                  <a:pt x="209" y="1"/>
                  <a:pt x="198" y="2"/>
                </a:cubicBezTo>
                <a:cubicBezTo>
                  <a:pt x="77" y="24"/>
                  <a:pt x="0" y="101"/>
                  <a:pt x="11" y="156"/>
                </a:cubicBezTo>
                <a:cubicBezTo>
                  <a:pt x="21" y="204"/>
                  <a:pt x="97" y="235"/>
                  <a:pt x="189" y="235"/>
                </a:cubicBezTo>
                <a:cubicBezTo>
                  <a:pt x="203" y="235"/>
                  <a:pt x="217" y="234"/>
                  <a:pt x="231" y="233"/>
                </a:cubicBezTo>
                <a:cubicBezTo>
                  <a:pt x="341" y="211"/>
                  <a:pt x="428" y="145"/>
                  <a:pt x="417" y="90"/>
                </a:cubicBezTo>
                <a:cubicBezTo>
                  <a:pt x="408" y="41"/>
                  <a:pt x="327" y="0"/>
                  <a:pt x="2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8"/>
          <p:cNvSpPr/>
          <p:nvPr/>
        </p:nvSpPr>
        <p:spPr>
          <a:xfrm>
            <a:off x="6722351" y="4958479"/>
            <a:ext cx="26329" cy="12327"/>
          </a:xfrm>
          <a:custGeom>
            <a:rect b="b" l="l" r="r" t="t"/>
            <a:pathLst>
              <a:path extrusionOk="0" h="103" w="220">
                <a:moveTo>
                  <a:pt x="129" y="1"/>
                </a:moveTo>
                <a:cubicBezTo>
                  <a:pt x="119" y="1"/>
                  <a:pt x="109" y="1"/>
                  <a:pt x="99" y="3"/>
                </a:cubicBezTo>
                <a:cubicBezTo>
                  <a:pt x="44" y="14"/>
                  <a:pt x="0" y="36"/>
                  <a:pt x="0" y="69"/>
                </a:cubicBezTo>
                <a:cubicBezTo>
                  <a:pt x="0" y="91"/>
                  <a:pt x="55" y="102"/>
                  <a:pt x="110" y="102"/>
                </a:cubicBezTo>
                <a:cubicBezTo>
                  <a:pt x="176" y="91"/>
                  <a:pt x="220" y="58"/>
                  <a:pt x="209" y="36"/>
                </a:cubicBezTo>
                <a:cubicBezTo>
                  <a:pt x="209" y="18"/>
                  <a:pt x="172" y="1"/>
                  <a:pt x="1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8"/>
          <p:cNvSpPr/>
          <p:nvPr/>
        </p:nvSpPr>
        <p:spPr>
          <a:xfrm>
            <a:off x="6638219" y="4694474"/>
            <a:ext cx="27765" cy="11249"/>
          </a:xfrm>
          <a:custGeom>
            <a:rect b="b" l="l" r="r" t="t"/>
            <a:pathLst>
              <a:path extrusionOk="0" h="94" w="232">
                <a:moveTo>
                  <a:pt x="142" y="0"/>
                </a:moveTo>
                <a:cubicBezTo>
                  <a:pt x="131" y="0"/>
                  <a:pt x="121" y="1"/>
                  <a:pt x="111" y="3"/>
                </a:cubicBezTo>
                <a:cubicBezTo>
                  <a:pt x="45" y="3"/>
                  <a:pt x="1" y="36"/>
                  <a:pt x="1" y="58"/>
                </a:cubicBezTo>
                <a:cubicBezTo>
                  <a:pt x="1" y="76"/>
                  <a:pt x="37" y="94"/>
                  <a:pt x="87" y="94"/>
                </a:cubicBezTo>
                <a:cubicBezTo>
                  <a:pt x="98" y="94"/>
                  <a:pt x="110" y="93"/>
                  <a:pt x="122" y="91"/>
                </a:cubicBezTo>
                <a:cubicBezTo>
                  <a:pt x="177" y="91"/>
                  <a:pt x="231" y="69"/>
                  <a:pt x="231" y="36"/>
                </a:cubicBezTo>
                <a:cubicBezTo>
                  <a:pt x="231" y="18"/>
                  <a:pt x="188" y="0"/>
                  <a:pt x="1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8"/>
          <p:cNvSpPr/>
          <p:nvPr/>
        </p:nvSpPr>
        <p:spPr>
          <a:xfrm>
            <a:off x="6353152" y="4860345"/>
            <a:ext cx="26448" cy="13164"/>
          </a:xfrm>
          <a:custGeom>
            <a:rect b="b" l="l" r="r" t="t"/>
            <a:pathLst>
              <a:path extrusionOk="0" h="110" w="221">
                <a:moveTo>
                  <a:pt x="111" y="0"/>
                </a:moveTo>
                <a:cubicBezTo>
                  <a:pt x="56" y="0"/>
                  <a:pt x="1" y="33"/>
                  <a:pt x="1" y="55"/>
                </a:cubicBezTo>
                <a:cubicBezTo>
                  <a:pt x="1" y="88"/>
                  <a:pt x="56" y="110"/>
                  <a:pt x="111" y="110"/>
                </a:cubicBezTo>
                <a:cubicBezTo>
                  <a:pt x="165" y="110"/>
                  <a:pt x="220" y="88"/>
                  <a:pt x="220" y="55"/>
                </a:cubicBezTo>
                <a:cubicBezTo>
                  <a:pt x="220" y="33"/>
                  <a:pt x="165" y="0"/>
                  <a:pt x="11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8"/>
          <p:cNvSpPr/>
          <p:nvPr/>
        </p:nvSpPr>
        <p:spPr>
          <a:xfrm>
            <a:off x="6192907" y="4621950"/>
            <a:ext cx="47391" cy="22140"/>
          </a:xfrm>
          <a:custGeom>
            <a:rect b="b" l="l" r="r" t="t"/>
            <a:pathLst>
              <a:path extrusionOk="0" h="185" w="396">
                <a:moveTo>
                  <a:pt x="282" y="0"/>
                </a:moveTo>
                <a:cubicBezTo>
                  <a:pt x="253" y="0"/>
                  <a:pt x="220" y="5"/>
                  <a:pt x="187" y="16"/>
                </a:cubicBezTo>
                <a:cubicBezTo>
                  <a:pt x="77" y="38"/>
                  <a:pt x="1" y="104"/>
                  <a:pt x="12" y="148"/>
                </a:cubicBezTo>
                <a:cubicBezTo>
                  <a:pt x="18" y="174"/>
                  <a:pt x="51" y="184"/>
                  <a:pt x="99" y="184"/>
                </a:cubicBezTo>
                <a:cubicBezTo>
                  <a:pt x="133" y="184"/>
                  <a:pt x="175" y="179"/>
                  <a:pt x="220" y="170"/>
                </a:cubicBezTo>
                <a:cubicBezTo>
                  <a:pt x="319" y="137"/>
                  <a:pt x="396" y="93"/>
                  <a:pt x="385" y="49"/>
                </a:cubicBezTo>
                <a:cubicBezTo>
                  <a:pt x="385" y="20"/>
                  <a:pt x="341" y="0"/>
                  <a:pt x="2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8"/>
          <p:cNvSpPr/>
          <p:nvPr/>
        </p:nvSpPr>
        <p:spPr>
          <a:xfrm>
            <a:off x="4592780" y="4945435"/>
            <a:ext cx="31594" cy="17712"/>
          </a:xfrm>
          <a:custGeom>
            <a:rect b="b" l="l" r="r" t="t"/>
            <a:pathLst>
              <a:path extrusionOk="0" h="148" w="264">
                <a:moveTo>
                  <a:pt x="151" y="1"/>
                </a:moveTo>
                <a:cubicBezTo>
                  <a:pt x="141" y="1"/>
                  <a:pt x="131" y="1"/>
                  <a:pt x="121" y="3"/>
                </a:cubicBezTo>
                <a:cubicBezTo>
                  <a:pt x="55" y="14"/>
                  <a:pt x="0" y="47"/>
                  <a:pt x="11" y="90"/>
                </a:cubicBezTo>
                <a:cubicBezTo>
                  <a:pt x="11" y="119"/>
                  <a:pt x="61" y="148"/>
                  <a:pt x="117" y="148"/>
                </a:cubicBezTo>
                <a:cubicBezTo>
                  <a:pt x="125" y="148"/>
                  <a:pt x="134" y="147"/>
                  <a:pt x="143" y="145"/>
                </a:cubicBezTo>
                <a:cubicBezTo>
                  <a:pt x="209" y="145"/>
                  <a:pt x="264" y="101"/>
                  <a:pt x="264" y="58"/>
                </a:cubicBezTo>
                <a:cubicBezTo>
                  <a:pt x="254" y="29"/>
                  <a:pt x="212" y="1"/>
                  <a:pt x="1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8"/>
          <p:cNvSpPr/>
          <p:nvPr/>
        </p:nvSpPr>
        <p:spPr>
          <a:xfrm>
            <a:off x="4218316" y="4739233"/>
            <a:ext cx="31714" cy="16036"/>
          </a:xfrm>
          <a:custGeom>
            <a:rect b="b" l="l" r="r" t="t"/>
            <a:pathLst>
              <a:path extrusionOk="0" h="134" w="265">
                <a:moveTo>
                  <a:pt x="159" y="0"/>
                </a:moveTo>
                <a:cubicBezTo>
                  <a:pt x="150" y="0"/>
                  <a:pt x="141" y="1"/>
                  <a:pt x="132" y="2"/>
                </a:cubicBezTo>
                <a:cubicBezTo>
                  <a:pt x="56" y="2"/>
                  <a:pt x="1" y="35"/>
                  <a:pt x="1" y="79"/>
                </a:cubicBezTo>
                <a:cubicBezTo>
                  <a:pt x="1" y="112"/>
                  <a:pt x="67" y="134"/>
                  <a:pt x="132" y="134"/>
                </a:cubicBezTo>
                <a:cubicBezTo>
                  <a:pt x="209" y="123"/>
                  <a:pt x="264" y="90"/>
                  <a:pt x="264" y="57"/>
                </a:cubicBezTo>
                <a:cubicBezTo>
                  <a:pt x="264" y="29"/>
                  <a:pt x="215" y="0"/>
                  <a:pt x="1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8"/>
          <p:cNvSpPr/>
          <p:nvPr/>
        </p:nvSpPr>
        <p:spPr>
          <a:xfrm>
            <a:off x="3962211" y="4654023"/>
            <a:ext cx="14481" cy="9335"/>
          </a:xfrm>
          <a:custGeom>
            <a:rect b="b" l="l" r="r" t="t"/>
            <a:pathLst>
              <a:path extrusionOk="0" h="78" w="121">
                <a:moveTo>
                  <a:pt x="66" y="1"/>
                </a:moveTo>
                <a:cubicBezTo>
                  <a:pt x="33" y="1"/>
                  <a:pt x="0" y="12"/>
                  <a:pt x="0" y="34"/>
                </a:cubicBezTo>
                <a:cubicBezTo>
                  <a:pt x="0" y="67"/>
                  <a:pt x="33" y="78"/>
                  <a:pt x="66" y="78"/>
                </a:cubicBezTo>
                <a:cubicBezTo>
                  <a:pt x="99" y="78"/>
                  <a:pt x="121" y="67"/>
                  <a:pt x="121" y="34"/>
                </a:cubicBezTo>
                <a:cubicBezTo>
                  <a:pt x="121" y="12"/>
                  <a:pt x="99" y="1"/>
                  <a:pt x="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8"/>
          <p:cNvSpPr/>
          <p:nvPr/>
        </p:nvSpPr>
        <p:spPr>
          <a:xfrm>
            <a:off x="4326024" y="4572644"/>
            <a:ext cx="35663" cy="14481"/>
          </a:xfrm>
          <a:custGeom>
            <a:rect b="b" l="l" r="r" t="t"/>
            <a:pathLst>
              <a:path extrusionOk="0" h="121" w="298">
                <a:moveTo>
                  <a:pt x="143" y="0"/>
                </a:moveTo>
                <a:cubicBezTo>
                  <a:pt x="67" y="0"/>
                  <a:pt x="1" y="44"/>
                  <a:pt x="1" y="77"/>
                </a:cubicBezTo>
                <a:cubicBezTo>
                  <a:pt x="1" y="99"/>
                  <a:pt x="67" y="121"/>
                  <a:pt x="143" y="121"/>
                </a:cubicBezTo>
                <a:cubicBezTo>
                  <a:pt x="231" y="121"/>
                  <a:pt x="297" y="99"/>
                  <a:pt x="297" y="77"/>
                </a:cubicBezTo>
                <a:cubicBezTo>
                  <a:pt x="297" y="44"/>
                  <a:pt x="231" y="0"/>
                  <a:pt x="1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6" name="Google Shape;1066;p18"/>
          <p:cNvGrpSpPr/>
          <p:nvPr/>
        </p:nvGrpSpPr>
        <p:grpSpPr>
          <a:xfrm flipH="1">
            <a:off x="-76212" y="1796039"/>
            <a:ext cx="4572015" cy="3864131"/>
            <a:chOff x="7755900" y="1964191"/>
            <a:chExt cx="3161399" cy="2671920"/>
          </a:xfrm>
        </p:grpSpPr>
        <p:sp>
          <p:nvSpPr>
            <p:cNvPr id="1067" name="Google Shape;1067;p18"/>
            <p:cNvSpPr/>
            <p:nvPr/>
          </p:nvSpPr>
          <p:spPr>
            <a:xfrm>
              <a:off x="7755900" y="3633713"/>
              <a:ext cx="3161358" cy="1002399"/>
            </a:xfrm>
            <a:custGeom>
              <a:rect b="b" l="l" r="r" t="t"/>
              <a:pathLst>
                <a:path extrusionOk="0" h="16906" w="53318">
                  <a:moveTo>
                    <a:pt x="53317" y="0"/>
                  </a:moveTo>
                  <a:lnTo>
                    <a:pt x="33701" y="0"/>
                  </a:lnTo>
                  <a:cubicBezTo>
                    <a:pt x="29650" y="0"/>
                    <a:pt x="18256" y="3272"/>
                    <a:pt x="10484" y="9090"/>
                  </a:cubicBezTo>
                  <a:cubicBezTo>
                    <a:pt x="7168" y="11581"/>
                    <a:pt x="3315" y="14436"/>
                    <a:pt x="0" y="16905"/>
                  </a:cubicBezTo>
                  <a:lnTo>
                    <a:pt x="53317" y="1690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8"/>
            <p:cNvSpPr/>
            <p:nvPr/>
          </p:nvSpPr>
          <p:spPr>
            <a:xfrm>
              <a:off x="8615712" y="3633713"/>
              <a:ext cx="2145321" cy="1002399"/>
            </a:xfrm>
            <a:custGeom>
              <a:rect b="b" l="l" r="r" t="t"/>
              <a:pathLst>
                <a:path extrusionOk="0" h="16906" w="36182">
                  <a:moveTo>
                    <a:pt x="19200" y="0"/>
                  </a:moveTo>
                  <a:lnTo>
                    <a:pt x="27652" y="0"/>
                  </a:lnTo>
                  <a:cubicBezTo>
                    <a:pt x="30166" y="571"/>
                    <a:pt x="32965" y="1252"/>
                    <a:pt x="33920" y="1647"/>
                  </a:cubicBezTo>
                  <a:cubicBezTo>
                    <a:pt x="35808" y="2426"/>
                    <a:pt x="36181" y="3645"/>
                    <a:pt x="35764" y="4106"/>
                  </a:cubicBezTo>
                  <a:cubicBezTo>
                    <a:pt x="35468" y="4446"/>
                    <a:pt x="30737" y="12339"/>
                    <a:pt x="27948" y="16905"/>
                  </a:cubicBezTo>
                  <a:lnTo>
                    <a:pt x="0" y="16905"/>
                  </a:lnTo>
                  <a:cubicBezTo>
                    <a:pt x="0" y="16905"/>
                    <a:pt x="21154" y="4951"/>
                    <a:pt x="22581" y="4194"/>
                  </a:cubicBezTo>
                  <a:cubicBezTo>
                    <a:pt x="23997" y="3447"/>
                    <a:pt x="24095" y="2756"/>
                    <a:pt x="23360" y="2306"/>
                  </a:cubicBezTo>
                  <a:cubicBezTo>
                    <a:pt x="22646" y="1878"/>
                    <a:pt x="19134" y="99"/>
                    <a:pt x="18958" y="0"/>
                  </a:cubicBezTo>
                  <a:cubicBezTo>
                    <a:pt x="19035" y="0"/>
                    <a:pt x="19123" y="0"/>
                    <a:pt x="192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8"/>
            <p:cNvSpPr/>
            <p:nvPr/>
          </p:nvSpPr>
          <p:spPr>
            <a:xfrm>
              <a:off x="10650362" y="1964191"/>
              <a:ext cx="266935" cy="1135866"/>
            </a:xfrm>
            <a:custGeom>
              <a:rect b="b" l="l" r="r" t="t"/>
              <a:pathLst>
                <a:path extrusionOk="0" h="19157" w="4502">
                  <a:moveTo>
                    <a:pt x="2778" y="1"/>
                  </a:moveTo>
                  <a:cubicBezTo>
                    <a:pt x="2218" y="1"/>
                    <a:pt x="1768" y="462"/>
                    <a:pt x="1768" y="1022"/>
                  </a:cubicBezTo>
                  <a:lnTo>
                    <a:pt x="1768" y="1790"/>
                  </a:lnTo>
                  <a:lnTo>
                    <a:pt x="1768" y="1823"/>
                  </a:lnTo>
                  <a:cubicBezTo>
                    <a:pt x="1757" y="1977"/>
                    <a:pt x="1702" y="2624"/>
                    <a:pt x="1076" y="2987"/>
                  </a:cubicBezTo>
                  <a:cubicBezTo>
                    <a:pt x="352" y="3404"/>
                    <a:pt x="0" y="3502"/>
                    <a:pt x="0" y="5050"/>
                  </a:cubicBezTo>
                  <a:lnTo>
                    <a:pt x="0" y="17850"/>
                  </a:lnTo>
                  <a:cubicBezTo>
                    <a:pt x="0" y="18574"/>
                    <a:pt x="593" y="19156"/>
                    <a:pt x="1307" y="19156"/>
                  </a:cubicBezTo>
                  <a:lnTo>
                    <a:pt x="4249" y="19156"/>
                  </a:lnTo>
                  <a:cubicBezTo>
                    <a:pt x="4336" y="19156"/>
                    <a:pt x="4413" y="19156"/>
                    <a:pt x="4501" y="19134"/>
                  </a:cubicBezTo>
                  <a:lnTo>
                    <a:pt x="4501" y="6938"/>
                  </a:lnTo>
                  <a:cubicBezTo>
                    <a:pt x="4139" y="6477"/>
                    <a:pt x="3820" y="6071"/>
                    <a:pt x="3798" y="5380"/>
                  </a:cubicBezTo>
                  <a:lnTo>
                    <a:pt x="3798" y="5182"/>
                  </a:lnTo>
                  <a:lnTo>
                    <a:pt x="3798" y="1022"/>
                  </a:lnTo>
                  <a:cubicBezTo>
                    <a:pt x="3798" y="462"/>
                    <a:pt x="3337" y="1"/>
                    <a:pt x="27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8"/>
            <p:cNvSpPr/>
            <p:nvPr/>
          </p:nvSpPr>
          <p:spPr>
            <a:xfrm>
              <a:off x="10708943" y="2138632"/>
              <a:ext cx="208354" cy="1116952"/>
            </a:xfrm>
            <a:custGeom>
              <a:rect b="b" l="l" r="r" t="t"/>
              <a:pathLst>
                <a:path extrusionOk="0" h="18838" w="3514">
                  <a:moveTo>
                    <a:pt x="1647" y="1"/>
                  </a:moveTo>
                  <a:cubicBezTo>
                    <a:pt x="1570" y="1"/>
                    <a:pt x="1515" y="55"/>
                    <a:pt x="1515" y="132"/>
                  </a:cubicBezTo>
                  <a:lnTo>
                    <a:pt x="1515" y="2009"/>
                  </a:lnTo>
                  <a:lnTo>
                    <a:pt x="121" y="1197"/>
                  </a:lnTo>
                  <a:cubicBezTo>
                    <a:pt x="110" y="1194"/>
                    <a:pt x="99" y="1193"/>
                    <a:pt x="88" y="1193"/>
                  </a:cubicBezTo>
                  <a:cubicBezTo>
                    <a:pt x="57" y="1193"/>
                    <a:pt x="28" y="1205"/>
                    <a:pt x="11" y="1230"/>
                  </a:cubicBezTo>
                  <a:cubicBezTo>
                    <a:pt x="0" y="1263"/>
                    <a:pt x="11" y="1307"/>
                    <a:pt x="44" y="1329"/>
                  </a:cubicBezTo>
                  <a:lnTo>
                    <a:pt x="1515" y="2185"/>
                  </a:lnTo>
                  <a:lnTo>
                    <a:pt x="1515" y="5412"/>
                  </a:lnTo>
                  <a:lnTo>
                    <a:pt x="121" y="4611"/>
                  </a:lnTo>
                  <a:cubicBezTo>
                    <a:pt x="105" y="4603"/>
                    <a:pt x="90" y="4600"/>
                    <a:pt x="75" y="4600"/>
                  </a:cubicBezTo>
                  <a:cubicBezTo>
                    <a:pt x="49" y="4600"/>
                    <a:pt x="25" y="4612"/>
                    <a:pt x="11" y="4633"/>
                  </a:cubicBezTo>
                  <a:cubicBezTo>
                    <a:pt x="0" y="4677"/>
                    <a:pt x="11" y="4721"/>
                    <a:pt x="44" y="4732"/>
                  </a:cubicBezTo>
                  <a:lnTo>
                    <a:pt x="1515" y="5588"/>
                  </a:lnTo>
                  <a:lnTo>
                    <a:pt x="1515" y="8826"/>
                  </a:lnTo>
                  <a:lnTo>
                    <a:pt x="121" y="8014"/>
                  </a:lnTo>
                  <a:cubicBezTo>
                    <a:pt x="106" y="8007"/>
                    <a:pt x="92" y="8003"/>
                    <a:pt x="78" y="8003"/>
                  </a:cubicBezTo>
                  <a:cubicBezTo>
                    <a:pt x="50" y="8003"/>
                    <a:pt x="26" y="8018"/>
                    <a:pt x="11" y="8047"/>
                  </a:cubicBezTo>
                  <a:cubicBezTo>
                    <a:pt x="0" y="8080"/>
                    <a:pt x="11" y="8124"/>
                    <a:pt x="44" y="8146"/>
                  </a:cubicBezTo>
                  <a:lnTo>
                    <a:pt x="1515" y="8991"/>
                  </a:lnTo>
                  <a:lnTo>
                    <a:pt x="1515" y="12229"/>
                  </a:lnTo>
                  <a:lnTo>
                    <a:pt x="121" y="11428"/>
                  </a:lnTo>
                  <a:cubicBezTo>
                    <a:pt x="105" y="11420"/>
                    <a:pt x="90" y="11417"/>
                    <a:pt x="75" y="11417"/>
                  </a:cubicBezTo>
                  <a:cubicBezTo>
                    <a:pt x="49" y="11417"/>
                    <a:pt x="25" y="11429"/>
                    <a:pt x="11" y="11450"/>
                  </a:cubicBezTo>
                  <a:cubicBezTo>
                    <a:pt x="0" y="11483"/>
                    <a:pt x="11" y="11527"/>
                    <a:pt x="44" y="11549"/>
                  </a:cubicBezTo>
                  <a:lnTo>
                    <a:pt x="1515" y="12405"/>
                  </a:lnTo>
                  <a:lnTo>
                    <a:pt x="1515" y="18717"/>
                  </a:lnTo>
                  <a:cubicBezTo>
                    <a:pt x="1515" y="18783"/>
                    <a:pt x="1570" y="18838"/>
                    <a:pt x="1647" y="18838"/>
                  </a:cubicBezTo>
                  <a:cubicBezTo>
                    <a:pt x="1713" y="18838"/>
                    <a:pt x="1768" y="18783"/>
                    <a:pt x="1768" y="18717"/>
                  </a:cubicBezTo>
                  <a:lnTo>
                    <a:pt x="1768" y="11373"/>
                  </a:lnTo>
                  <a:lnTo>
                    <a:pt x="3513" y="10363"/>
                  </a:lnTo>
                  <a:lnTo>
                    <a:pt x="3513" y="10198"/>
                  </a:lnTo>
                  <a:cubicBezTo>
                    <a:pt x="3502" y="10198"/>
                    <a:pt x="3491" y="10198"/>
                    <a:pt x="3491" y="10209"/>
                  </a:cubicBezTo>
                  <a:lnTo>
                    <a:pt x="1768" y="11197"/>
                  </a:lnTo>
                  <a:lnTo>
                    <a:pt x="1768" y="7333"/>
                  </a:lnTo>
                  <a:lnTo>
                    <a:pt x="3513" y="6324"/>
                  </a:lnTo>
                  <a:lnTo>
                    <a:pt x="3513" y="6159"/>
                  </a:lnTo>
                  <a:cubicBezTo>
                    <a:pt x="3502" y="6159"/>
                    <a:pt x="3491" y="6159"/>
                    <a:pt x="3491" y="6170"/>
                  </a:cubicBezTo>
                  <a:lnTo>
                    <a:pt x="1768" y="7158"/>
                  </a:lnTo>
                  <a:lnTo>
                    <a:pt x="1768" y="3118"/>
                  </a:lnTo>
                  <a:lnTo>
                    <a:pt x="2415" y="2745"/>
                  </a:lnTo>
                  <a:cubicBezTo>
                    <a:pt x="2459" y="2723"/>
                    <a:pt x="2470" y="2679"/>
                    <a:pt x="2448" y="2646"/>
                  </a:cubicBezTo>
                  <a:cubicBezTo>
                    <a:pt x="2434" y="2617"/>
                    <a:pt x="2409" y="2602"/>
                    <a:pt x="2385" y="2602"/>
                  </a:cubicBezTo>
                  <a:cubicBezTo>
                    <a:pt x="2373" y="2602"/>
                    <a:pt x="2360" y="2606"/>
                    <a:pt x="2349" y="2613"/>
                  </a:cubicBezTo>
                  <a:lnTo>
                    <a:pt x="1768" y="2953"/>
                  </a:lnTo>
                  <a:lnTo>
                    <a:pt x="1768" y="132"/>
                  </a:lnTo>
                  <a:cubicBezTo>
                    <a:pt x="1768" y="55"/>
                    <a:pt x="1713" y="1"/>
                    <a:pt x="16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8"/>
            <p:cNvSpPr/>
            <p:nvPr/>
          </p:nvSpPr>
          <p:spPr>
            <a:xfrm>
              <a:off x="10366584" y="2292735"/>
              <a:ext cx="331979" cy="994750"/>
            </a:xfrm>
            <a:custGeom>
              <a:rect b="b" l="l" r="r" t="t"/>
              <a:pathLst>
                <a:path extrusionOk="0" h="16777" w="5599">
                  <a:moveTo>
                    <a:pt x="2799" y="0"/>
                  </a:moveTo>
                  <a:cubicBezTo>
                    <a:pt x="1998" y="0"/>
                    <a:pt x="1197" y="558"/>
                    <a:pt x="1197" y="1672"/>
                  </a:cubicBezTo>
                  <a:lnTo>
                    <a:pt x="1197" y="3340"/>
                  </a:lnTo>
                  <a:cubicBezTo>
                    <a:pt x="1197" y="3999"/>
                    <a:pt x="714" y="4438"/>
                    <a:pt x="439" y="4723"/>
                  </a:cubicBezTo>
                  <a:cubicBezTo>
                    <a:pt x="165" y="5009"/>
                    <a:pt x="0" y="5415"/>
                    <a:pt x="0" y="6677"/>
                  </a:cubicBezTo>
                  <a:cubicBezTo>
                    <a:pt x="0" y="7962"/>
                    <a:pt x="33" y="13527"/>
                    <a:pt x="33" y="14603"/>
                  </a:cubicBezTo>
                  <a:cubicBezTo>
                    <a:pt x="33" y="16052"/>
                    <a:pt x="1416" y="16776"/>
                    <a:pt x="2799" y="16776"/>
                  </a:cubicBezTo>
                  <a:cubicBezTo>
                    <a:pt x="4183" y="16776"/>
                    <a:pt x="5566" y="16052"/>
                    <a:pt x="5566" y="14603"/>
                  </a:cubicBezTo>
                  <a:cubicBezTo>
                    <a:pt x="5566" y="13527"/>
                    <a:pt x="5599" y="7962"/>
                    <a:pt x="5599" y="6677"/>
                  </a:cubicBezTo>
                  <a:cubicBezTo>
                    <a:pt x="5599" y="5415"/>
                    <a:pt x="5434" y="5009"/>
                    <a:pt x="5160" y="4723"/>
                  </a:cubicBezTo>
                  <a:cubicBezTo>
                    <a:pt x="4885" y="4438"/>
                    <a:pt x="4402" y="3999"/>
                    <a:pt x="4402" y="3340"/>
                  </a:cubicBezTo>
                  <a:lnTo>
                    <a:pt x="4402" y="1672"/>
                  </a:lnTo>
                  <a:cubicBezTo>
                    <a:pt x="4402" y="558"/>
                    <a:pt x="3601" y="0"/>
                    <a:pt x="27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8"/>
            <p:cNvSpPr/>
            <p:nvPr/>
          </p:nvSpPr>
          <p:spPr>
            <a:xfrm>
              <a:off x="10435542" y="2411381"/>
              <a:ext cx="179716" cy="939905"/>
            </a:xfrm>
            <a:custGeom>
              <a:rect b="b" l="l" r="r" t="t"/>
              <a:pathLst>
                <a:path extrusionOk="0" h="15852" w="3031">
                  <a:moveTo>
                    <a:pt x="1647" y="0"/>
                  </a:moveTo>
                  <a:cubicBezTo>
                    <a:pt x="1593" y="0"/>
                    <a:pt x="1549" y="44"/>
                    <a:pt x="1549" y="99"/>
                  </a:cubicBezTo>
                  <a:lnTo>
                    <a:pt x="1549" y="2470"/>
                  </a:lnTo>
                  <a:lnTo>
                    <a:pt x="1055" y="2196"/>
                  </a:lnTo>
                  <a:cubicBezTo>
                    <a:pt x="1047" y="2188"/>
                    <a:pt x="1036" y="2184"/>
                    <a:pt x="1025" y="2184"/>
                  </a:cubicBezTo>
                  <a:cubicBezTo>
                    <a:pt x="1006" y="2184"/>
                    <a:pt x="985" y="2196"/>
                    <a:pt x="978" y="2217"/>
                  </a:cubicBezTo>
                  <a:cubicBezTo>
                    <a:pt x="956" y="2250"/>
                    <a:pt x="967" y="2283"/>
                    <a:pt x="1000" y="2305"/>
                  </a:cubicBezTo>
                  <a:lnTo>
                    <a:pt x="1549" y="2613"/>
                  </a:lnTo>
                  <a:lnTo>
                    <a:pt x="1549" y="6005"/>
                  </a:lnTo>
                  <a:lnTo>
                    <a:pt x="100" y="5170"/>
                  </a:lnTo>
                  <a:cubicBezTo>
                    <a:pt x="91" y="5167"/>
                    <a:pt x="82" y="5166"/>
                    <a:pt x="73" y="5166"/>
                  </a:cubicBezTo>
                  <a:cubicBezTo>
                    <a:pt x="50" y="5166"/>
                    <a:pt x="28" y="5176"/>
                    <a:pt x="12" y="5192"/>
                  </a:cubicBezTo>
                  <a:cubicBezTo>
                    <a:pt x="1" y="5225"/>
                    <a:pt x="12" y="5269"/>
                    <a:pt x="34" y="5280"/>
                  </a:cubicBezTo>
                  <a:lnTo>
                    <a:pt x="1549" y="6147"/>
                  </a:lnTo>
                  <a:lnTo>
                    <a:pt x="1549" y="9408"/>
                  </a:lnTo>
                  <a:lnTo>
                    <a:pt x="100" y="8573"/>
                  </a:lnTo>
                  <a:cubicBezTo>
                    <a:pt x="88" y="8566"/>
                    <a:pt x="76" y="8562"/>
                    <a:pt x="65" y="8562"/>
                  </a:cubicBezTo>
                  <a:cubicBezTo>
                    <a:pt x="45" y="8562"/>
                    <a:pt x="26" y="8574"/>
                    <a:pt x="12" y="8595"/>
                  </a:cubicBezTo>
                  <a:cubicBezTo>
                    <a:pt x="1" y="8617"/>
                    <a:pt x="12" y="8661"/>
                    <a:pt x="34" y="8672"/>
                  </a:cubicBezTo>
                  <a:lnTo>
                    <a:pt x="1549" y="9550"/>
                  </a:lnTo>
                  <a:lnTo>
                    <a:pt x="1549" y="15752"/>
                  </a:lnTo>
                  <a:cubicBezTo>
                    <a:pt x="1549" y="15807"/>
                    <a:pt x="1593" y="15851"/>
                    <a:pt x="1647" y="15851"/>
                  </a:cubicBezTo>
                  <a:cubicBezTo>
                    <a:pt x="1702" y="15851"/>
                    <a:pt x="1757" y="15807"/>
                    <a:pt x="1757" y="15752"/>
                  </a:cubicBezTo>
                  <a:lnTo>
                    <a:pt x="1757" y="10418"/>
                  </a:lnTo>
                  <a:lnTo>
                    <a:pt x="2987" y="9704"/>
                  </a:lnTo>
                  <a:cubicBezTo>
                    <a:pt x="3020" y="9682"/>
                    <a:pt x="3031" y="9649"/>
                    <a:pt x="3020" y="9616"/>
                  </a:cubicBezTo>
                  <a:cubicBezTo>
                    <a:pt x="3005" y="9595"/>
                    <a:pt x="2987" y="9583"/>
                    <a:pt x="2966" y="9583"/>
                  </a:cubicBezTo>
                  <a:cubicBezTo>
                    <a:pt x="2955" y="9583"/>
                    <a:pt x="2943" y="9586"/>
                    <a:pt x="2932" y="9594"/>
                  </a:cubicBezTo>
                  <a:lnTo>
                    <a:pt x="1757" y="10275"/>
                  </a:lnTo>
                  <a:lnTo>
                    <a:pt x="1757" y="7552"/>
                  </a:lnTo>
                  <a:lnTo>
                    <a:pt x="2987" y="6839"/>
                  </a:lnTo>
                  <a:cubicBezTo>
                    <a:pt x="3020" y="6817"/>
                    <a:pt x="3031" y="6784"/>
                    <a:pt x="3020" y="6751"/>
                  </a:cubicBezTo>
                  <a:cubicBezTo>
                    <a:pt x="3005" y="6730"/>
                    <a:pt x="2987" y="6718"/>
                    <a:pt x="2966" y="6718"/>
                  </a:cubicBezTo>
                  <a:cubicBezTo>
                    <a:pt x="2955" y="6718"/>
                    <a:pt x="2943" y="6721"/>
                    <a:pt x="2932" y="6729"/>
                  </a:cubicBezTo>
                  <a:lnTo>
                    <a:pt x="1757" y="7410"/>
                  </a:lnTo>
                  <a:lnTo>
                    <a:pt x="1757" y="4687"/>
                  </a:lnTo>
                  <a:lnTo>
                    <a:pt x="2987" y="3974"/>
                  </a:lnTo>
                  <a:cubicBezTo>
                    <a:pt x="3020" y="3963"/>
                    <a:pt x="3031" y="3919"/>
                    <a:pt x="3020" y="3886"/>
                  </a:cubicBezTo>
                  <a:cubicBezTo>
                    <a:pt x="3004" y="3870"/>
                    <a:pt x="2982" y="3860"/>
                    <a:pt x="2958" y="3860"/>
                  </a:cubicBezTo>
                  <a:cubicBezTo>
                    <a:pt x="2949" y="3860"/>
                    <a:pt x="2941" y="3861"/>
                    <a:pt x="2932" y="3864"/>
                  </a:cubicBezTo>
                  <a:lnTo>
                    <a:pt x="1757" y="4545"/>
                  </a:lnTo>
                  <a:lnTo>
                    <a:pt x="1757" y="1833"/>
                  </a:lnTo>
                  <a:lnTo>
                    <a:pt x="2559" y="1361"/>
                  </a:lnTo>
                  <a:cubicBezTo>
                    <a:pt x="2591" y="1350"/>
                    <a:pt x="2602" y="1306"/>
                    <a:pt x="2580" y="1273"/>
                  </a:cubicBezTo>
                  <a:cubicBezTo>
                    <a:pt x="2572" y="1257"/>
                    <a:pt x="2547" y="1247"/>
                    <a:pt x="2521" y="1247"/>
                  </a:cubicBezTo>
                  <a:cubicBezTo>
                    <a:pt x="2511" y="1247"/>
                    <a:pt x="2501" y="1249"/>
                    <a:pt x="2493" y="1251"/>
                  </a:cubicBezTo>
                  <a:lnTo>
                    <a:pt x="1757" y="1691"/>
                  </a:lnTo>
                  <a:lnTo>
                    <a:pt x="1757" y="99"/>
                  </a:lnTo>
                  <a:cubicBezTo>
                    <a:pt x="1757" y="44"/>
                    <a:pt x="1702" y="0"/>
                    <a:pt x="16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8"/>
            <p:cNvSpPr/>
            <p:nvPr/>
          </p:nvSpPr>
          <p:spPr>
            <a:xfrm>
              <a:off x="10104685" y="3014038"/>
              <a:ext cx="526814" cy="606681"/>
            </a:xfrm>
            <a:custGeom>
              <a:rect b="b" l="l" r="r" t="t"/>
              <a:pathLst>
                <a:path extrusionOk="0" h="10232" w="8885">
                  <a:moveTo>
                    <a:pt x="1945" y="1"/>
                  </a:moveTo>
                  <a:cubicBezTo>
                    <a:pt x="530" y="1"/>
                    <a:pt x="1" y="1805"/>
                    <a:pt x="1651" y="4030"/>
                  </a:cubicBezTo>
                  <a:cubicBezTo>
                    <a:pt x="2343" y="4963"/>
                    <a:pt x="4242" y="6906"/>
                    <a:pt x="6053" y="8937"/>
                  </a:cubicBezTo>
                  <a:lnTo>
                    <a:pt x="8193" y="10232"/>
                  </a:lnTo>
                  <a:lnTo>
                    <a:pt x="8885" y="8904"/>
                  </a:lnTo>
                  <a:cubicBezTo>
                    <a:pt x="7721" y="6039"/>
                    <a:pt x="6031" y="3020"/>
                    <a:pt x="4395" y="1340"/>
                  </a:cubicBezTo>
                  <a:cubicBezTo>
                    <a:pt x="3472" y="400"/>
                    <a:pt x="2611" y="1"/>
                    <a:pt x="19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8"/>
            <p:cNvSpPr/>
            <p:nvPr/>
          </p:nvSpPr>
          <p:spPr>
            <a:xfrm>
              <a:off x="10208389" y="3083174"/>
              <a:ext cx="384097" cy="537546"/>
            </a:xfrm>
            <a:custGeom>
              <a:rect b="b" l="l" r="r" t="t"/>
              <a:pathLst>
                <a:path extrusionOk="0" h="9066" w="6478">
                  <a:moveTo>
                    <a:pt x="95" y="1"/>
                  </a:moveTo>
                  <a:cubicBezTo>
                    <a:pt x="70" y="1"/>
                    <a:pt x="46" y="12"/>
                    <a:pt x="34" y="32"/>
                  </a:cubicBezTo>
                  <a:cubicBezTo>
                    <a:pt x="1" y="64"/>
                    <a:pt x="1" y="108"/>
                    <a:pt x="34" y="141"/>
                  </a:cubicBezTo>
                  <a:cubicBezTo>
                    <a:pt x="56" y="163"/>
                    <a:pt x="4392" y="4379"/>
                    <a:pt x="6313" y="8978"/>
                  </a:cubicBezTo>
                  <a:lnTo>
                    <a:pt x="6444" y="9066"/>
                  </a:lnTo>
                  <a:lnTo>
                    <a:pt x="6477" y="9000"/>
                  </a:lnTo>
                  <a:cubicBezTo>
                    <a:pt x="4567" y="4324"/>
                    <a:pt x="154" y="43"/>
                    <a:pt x="143" y="21"/>
                  </a:cubicBezTo>
                  <a:cubicBezTo>
                    <a:pt x="130" y="7"/>
                    <a:pt x="112" y="1"/>
                    <a:pt x="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8"/>
            <p:cNvSpPr/>
            <p:nvPr/>
          </p:nvSpPr>
          <p:spPr>
            <a:xfrm>
              <a:off x="10850180" y="2889107"/>
              <a:ext cx="67119" cy="442619"/>
            </a:xfrm>
            <a:custGeom>
              <a:rect b="b" l="l" r="r" t="t"/>
              <a:pathLst>
                <a:path extrusionOk="0" h="7465" w="1132">
                  <a:moveTo>
                    <a:pt x="1131" y="0"/>
                  </a:moveTo>
                  <a:cubicBezTo>
                    <a:pt x="538" y="791"/>
                    <a:pt x="0" y="1878"/>
                    <a:pt x="55" y="3184"/>
                  </a:cubicBezTo>
                  <a:cubicBezTo>
                    <a:pt x="121" y="4743"/>
                    <a:pt x="637" y="6268"/>
                    <a:pt x="1131" y="7465"/>
                  </a:cubicBezTo>
                  <a:lnTo>
                    <a:pt x="11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8"/>
            <p:cNvSpPr/>
            <p:nvPr/>
          </p:nvSpPr>
          <p:spPr>
            <a:xfrm>
              <a:off x="10092767" y="3325802"/>
              <a:ext cx="417063" cy="307965"/>
            </a:xfrm>
            <a:custGeom>
              <a:rect b="b" l="l" r="r" t="t"/>
              <a:pathLst>
                <a:path extrusionOk="0" h="5194" w="7034">
                  <a:moveTo>
                    <a:pt x="445" y="1"/>
                  </a:moveTo>
                  <a:cubicBezTo>
                    <a:pt x="57" y="1"/>
                    <a:pt x="1" y="341"/>
                    <a:pt x="447" y="1143"/>
                  </a:cubicBezTo>
                  <a:cubicBezTo>
                    <a:pt x="1534" y="3108"/>
                    <a:pt x="2983" y="4403"/>
                    <a:pt x="4102" y="5193"/>
                  </a:cubicBezTo>
                  <a:lnTo>
                    <a:pt x="4991" y="5193"/>
                  </a:lnTo>
                  <a:lnTo>
                    <a:pt x="7033" y="4590"/>
                  </a:lnTo>
                  <a:cubicBezTo>
                    <a:pt x="4567" y="2202"/>
                    <a:pt x="1433" y="1"/>
                    <a:pt x="4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8"/>
            <p:cNvSpPr/>
            <p:nvPr/>
          </p:nvSpPr>
          <p:spPr>
            <a:xfrm>
              <a:off x="10427063" y="3108315"/>
              <a:ext cx="482404" cy="525450"/>
            </a:xfrm>
            <a:custGeom>
              <a:rect b="b" l="l" r="r" t="t"/>
              <a:pathLst>
                <a:path extrusionOk="0" h="8862" w="8136">
                  <a:moveTo>
                    <a:pt x="431" y="0"/>
                  </a:moveTo>
                  <a:cubicBezTo>
                    <a:pt x="137" y="0"/>
                    <a:pt x="1" y="63"/>
                    <a:pt x="89" y="145"/>
                  </a:cubicBezTo>
                  <a:cubicBezTo>
                    <a:pt x="627" y="639"/>
                    <a:pt x="682" y="1583"/>
                    <a:pt x="868" y="4613"/>
                  </a:cubicBezTo>
                  <a:cubicBezTo>
                    <a:pt x="967" y="6249"/>
                    <a:pt x="1692" y="7786"/>
                    <a:pt x="2328" y="8861"/>
                  </a:cubicBezTo>
                  <a:lnTo>
                    <a:pt x="8135" y="8861"/>
                  </a:lnTo>
                  <a:cubicBezTo>
                    <a:pt x="6749" y="1411"/>
                    <a:pt x="1823" y="0"/>
                    <a:pt x="4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8"/>
            <p:cNvSpPr/>
            <p:nvPr/>
          </p:nvSpPr>
          <p:spPr>
            <a:xfrm>
              <a:off x="10459615" y="3108433"/>
              <a:ext cx="335951" cy="525332"/>
            </a:xfrm>
            <a:custGeom>
              <a:rect b="b" l="l" r="r" t="t"/>
              <a:pathLst>
                <a:path extrusionOk="0" h="8860" w="5666">
                  <a:moveTo>
                    <a:pt x="1" y="1"/>
                  </a:moveTo>
                  <a:cubicBezTo>
                    <a:pt x="2372" y="2218"/>
                    <a:pt x="4194" y="5742"/>
                    <a:pt x="5446" y="8859"/>
                  </a:cubicBezTo>
                  <a:lnTo>
                    <a:pt x="5665" y="8859"/>
                  </a:lnTo>
                  <a:cubicBezTo>
                    <a:pt x="4436" y="5786"/>
                    <a:pt x="2657" y="2306"/>
                    <a:pt x="341" y="34"/>
                  </a:cubicBezTo>
                  <a:cubicBezTo>
                    <a:pt x="210" y="23"/>
                    <a:pt x="100" y="12"/>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8"/>
            <p:cNvSpPr/>
            <p:nvPr/>
          </p:nvSpPr>
          <p:spPr>
            <a:xfrm>
              <a:off x="10504856" y="2729015"/>
              <a:ext cx="412439" cy="904744"/>
            </a:xfrm>
            <a:custGeom>
              <a:rect b="b" l="l" r="r" t="t"/>
              <a:pathLst>
                <a:path extrusionOk="0" h="15259" w="6956">
                  <a:moveTo>
                    <a:pt x="2304" y="1"/>
                  </a:moveTo>
                  <a:cubicBezTo>
                    <a:pt x="975" y="1"/>
                    <a:pt x="0" y="1755"/>
                    <a:pt x="731" y="4852"/>
                  </a:cubicBezTo>
                  <a:cubicBezTo>
                    <a:pt x="1455" y="7948"/>
                    <a:pt x="3596" y="11976"/>
                    <a:pt x="5901" y="15258"/>
                  </a:cubicBezTo>
                  <a:lnTo>
                    <a:pt x="6955" y="15258"/>
                  </a:lnTo>
                  <a:lnTo>
                    <a:pt x="6955" y="8837"/>
                  </a:lnTo>
                  <a:cubicBezTo>
                    <a:pt x="6296" y="6400"/>
                    <a:pt x="5748" y="4248"/>
                    <a:pt x="5352" y="3205"/>
                  </a:cubicBezTo>
                  <a:cubicBezTo>
                    <a:pt x="4524" y="1009"/>
                    <a:pt x="3312" y="1"/>
                    <a:pt x="23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8"/>
            <p:cNvSpPr/>
            <p:nvPr/>
          </p:nvSpPr>
          <p:spPr>
            <a:xfrm>
              <a:off x="10633404" y="2819971"/>
              <a:ext cx="283892" cy="748686"/>
            </a:xfrm>
            <a:custGeom>
              <a:rect b="b" l="l" r="r" t="t"/>
              <a:pathLst>
                <a:path extrusionOk="0" h="12627" w="4788">
                  <a:moveTo>
                    <a:pt x="110" y="1"/>
                  </a:moveTo>
                  <a:cubicBezTo>
                    <a:pt x="103" y="1"/>
                    <a:pt x="96" y="1"/>
                    <a:pt x="89" y="3"/>
                  </a:cubicBezTo>
                  <a:cubicBezTo>
                    <a:pt x="34" y="14"/>
                    <a:pt x="1" y="69"/>
                    <a:pt x="12" y="135"/>
                  </a:cubicBezTo>
                  <a:cubicBezTo>
                    <a:pt x="12" y="156"/>
                    <a:pt x="1527" y="7303"/>
                    <a:pt x="4787" y="12627"/>
                  </a:cubicBezTo>
                  <a:lnTo>
                    <a:pt x="4787" y="12231"/>
                  </a:lnTo>
                  <a:cubicBezTo>
                    <a:pt x="1658" y="6984"/>
                    <a:pt x="209" y="113"/>
                    <a:pt x="209" y="80"/>
                  </a:cubicBezTo>
                  <a:cubicBezTo>
                    <a:pt x="200" y="32"/>
                    <a:pt x="157" y="1"/>
                    <a:pt x="1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8"/>
            <p:cNvSpPr/>
            <p:nvPr/>
          </p:nvSpPr>
          <p:spPr>
            <a:xfrm>
              <a:off x="10290392" y="3330249"/>
              <a:ext cx="381488" cy="303518"/>
            </a:xfrm>
            <a:custGeom>
              <a:rect b="b" l="l" r="r" t="t"/>
              <a:pathLst>
                <a:path extrusionOk="0" h="5119" w="6434">
                  <a:moveTo>
                    <a:pt x="1920" y="0"/>
                  </a:moveTo>
                  <a:cubicBezTo>
                    <a:pt x="1450" y="0"/>
                    <a:pt x="1077" y="135"/>
                    <a:pt x="901" y="354"/>
                  </a:cubicBezTo>
                  <a:cubicBezTo>
                    <a:pt x="517" y="837"/>
                    <a:pt x="1" y="2802"/>
                    <a:pt x="780" y="5118"/>
                  </a:cubicBezTo>
                  <a:lnTo>
                    <a:pt x="6434" y="5118"/>
                  </a:lnTo>
                  <a:cubicBezTo>
                    <a:pt x="6192" y="4218"/>
                    <a:pt x="5797" y="3132"/>
                    <a:pt x="5193" y="2122"/>
                  </a:cubicBezTo>
                  <a:cubicBezTo>
                    <a:pt x="4256" y="565"/>
                    <a:pt x="2883" y="0"/>
                    <a:pt x="19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8"/>
            <p:cNvSpPr/>
            <p:nvPr/>
          </p:nvSpPr>
          <p:spPr>
            <a:xfrm>
              <a:off x="10348974" y="3362149"/>
              <a:ext cx="242862" cy="271619"/>
            </a:xfrm>
            <a:custGeom>
              <a:rect b="b" l="l" r="r" t="t"/>
              <a:pathLst>
                <a:path extrusionOk="0" h="4581" w="4096">
                  <a:moveTo>
                    <a:pt x="2081" y="0"/>
                  </a:moveTo>
                  <a:cubicBezTo>
                    <a:pt x="2076" y="0"/>
                    <a:pt x="2070" y="1"/>
                    <a:pt x="2065" y="3"/>
                  </a:cubicBezTo>
                  <a:cubicBezTo>
                    <a:pt x="2032" y="25"/>
                    <a:pt x="2021" y="69"/>
                    <a:pt x="2032" y="113"/>
                  </a:cubicBezTo>
                  <a:cubicBezTo>
                    <a:pt x="2032" y="113"/>
                    <a:pt x="2196" y="859"/>
                    <a:pt x="2229" y="1968"/>
                  </a:cubicBezTo>
                  <a:cubicBezTo>
                    <a:pt x="1636" y="1287"/>
                    <a:pt x="956" y="629"/>
                    <a:pt x="187" y="47"/>
                  </a:cubicBezTo>
                  <a:cubicBezTo>
                    <a:pt x="171" y="34"/>
                    <a:pt x="153" y="27"/>
                    <a:pt x="134" y="27"/>
                  </a:cubicBezTo>
                  <a:cubicBezTo>
                    <a:pt x="92" y="27"/>
                    <a:pt x="49" y="62"/>
                    <a:pt x="34" y="124"/>
                  </a:cubicBezTo>
                  <a:cubicBezTo>
                    <a:pt x="1" y="200"/>
                    <a:pt x="23" y="310"/>
                    <a:pt x="78" y="354"/>
                  </a:cubicBezTo>
                  <a:cubicBezTo>
                    <a:pt x="451" y="640"/>
                    <a:pt x="813" y="936"/>
                    <a:pt x="1142" y="1254"/>
                  </a:cubicBezTo>
                  <a:cubicBezTo>
                    <a:pt x="901" y="1287"/>
                    <a:pt x="550" y="1364"/>
                    <a:pt x="220" y="1562"/>
                  </a:cubicBezTo>
                  <a:cubicBezTo>
                    <a:pt x="187" y="1584"/>
                    <a:pt x="176" y="1628"/>
                    <a:pt x="187" y="1671"/>
                  </a:cubicBezTo>
                  <a:cubicBezTo>
                    <a:pt x="197" y="1708"/>
                    <a:pt x="221" y="1729"/>
                    <a:pt x="247" y="1729"/>
                  </a:cubicBezTo>
                  <a:cubicBezTo>
                    <a:pt x="253" y="1729"/>
                    <a:pt x="259" y="1728"/>
                    <a:pt x="264" y="1726"/>
                  </a:cubicBezTo>
                  <a:cubicBezTo>
                    <a:pt x="659" y="1485"/>
                    <a:pt x="1099" y="1419"/>
                    <a:pt x="1296" y="1397"/>
                  </a:cubicBezTo>
                  <a:cubicBezTo>
                    <a:pt x="1812" y="1902"/>
                    <a:pt x="2273" y="2429"/>
                    <a:pt x="2690" y="2967"/>
                  </a:cubicBezTo>
                  <a:cubicBezTo>
                    <a:pt x="2284" y="3077"/>
                    <a:pt x="1296" y="3406"/>
                    <a:pt x="396" y="4064"/>
                  </a:cubicBezTo>
                  <a:cubicBezTo>
                    <a:pt x="374" y="4086"/>
                    <a:pt x="363" y="4130"/>
                    <a:pt x="374" y="4174"/>
                  </a:cubicBezTo>
                  <a:cubicBezTo>
                    <a:pt x="382" y="4206"/>
                    <a:pt x="402" y="4227"/>
                    <a:pt x="425" y="4227"/>
                  </a:cubicBezTo>
                  <a:cubicBezTo>
                    <a:pt x="433" y="4227"/>
                    <a:pt x="442" y="4224"/>
                    <a:pt x="451" y="4218"/>
                  </a:cubicBezTo>
                  <a:cubicBezTo>
                    <a:pt x="1406" y="3505"/>
                    <a:pt x="2471" y="3197"/>
                    <a:pt x="2800" y="3109"/>
                  </a:cubicBezTo>
                  <a:cubicBezTo>
                    <a:pt x="3162" y="3603"/>
                    <a:pt x="3492" y="4097"/>
                    <a:pt x="3788" y="4580"/>
                  </a:cubicBezTo>
                  <a:lnTo>
                    <a:pt x="4095" y="4580"/>
                  </a:lnTo>
                  <a:cubicBezTo>
                    <a:pt x="4008" y="4449"/>
                    <a:pt x="3931" y="4306"/>
                    <a:pt x="3843" y="4163"/>
                  </a:cubicBezTo>
                  <a:cubicBezTo>
                    <a:pt x="3865" y="3746"/>
                    <a:pt x="3920" y="2561"/>
                    <a:pt x="3821" y="1913"/>
                  </a:cubicBezTo>
                  <a:cubicBezTo>
                    <a:pt x="3821" y="1875"/>
                    <a:pt x="3796" y="1845"/>
                    <a:pt x="3768" y="1845"/>
                  </a:cubicBezTo>
                  <a:cubicBezTo>
                    <a:pt x="3764" y="1845"/>
                    <a:pt x="3759" y="1846"/>
                    <a:pt x="3755" y="1847"/>
                  </a:cubicBezTo>
                  <a:cubicBezTo>
                    <a:pt x="3722" y="1858"/>
                    <a:pt x="3711" y="1902"/>
                    <a:pt x="3711" y="1946"/>
                  </a:cubicBezTo>
                  <a:cubicBezTo>
                    <a:pt x="3788" y="2506"/>
                    <a:pt x="3755" y="3494"/>
                    <a:pt x="3733" y="3999"/>
                  </a:cubicBezTo>
                  <a:cubicBezTo>
                    <a:pt x="3338" y="3373"/>
                    <a:pt x="2877" y="2725"/>
                    <a:pt x="2350" y="2111"/>
                  </a:cubicBezTo>
                  <a:cubicBezTo>
                    <a:pt x="2328" y="892"/>
                    <a:pt x="2141" y="69"/>
                    <a:pt x="2141" y="58"/>
                  </a:cubicBezTo>
                  <a:cubicBezTo>
                    <a:pt x="2132" y="21"/>
                    <a:pt x="2108" y="0"/>
                    <a:pt x="20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3" name="Google Shape;1083;p18"/>
          <p:cNvSpPr txBox="1"/>
          <p:nvPr>
            <p:ph hasCustomPrompt="1" type="title"/>
          </p:nvPr>
        </p:nvSpPr>
        <p:spPr>
          <a:xfrm>
            <a:off x="1284000" y="933108"/>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b="1" sz="6500">
                <a:latin typeface="Rakkas"/>
                <a:ea typeface="Rakkas"/>
                <a:cs typeface="Rakkas"/>
                <a:sym typeface="Rakkas"/>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084" name="Google Shape;1084;p18"/>
          <p:cNvSpPr txBox="1"/>
          <p:nvPr>
            <p:ph idx="1" type="subTitle"/>
          </p:nvPr>
        </p:nvSpPr>
        <p:spPr>
          <a:xfrm>
            <a:off x="3170051" y="1895595"/>
            <a:ext cx="2804400" cy="5406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5" name="Google Shape;1085;p18"/>
          <p:cNvSpPr txBox="1"/>
          <p:nvPr>
            <p:ph hasCustomPrompt="1" idx="2" type="title"/>
          </p:nvPr>
        </p:nvSpPr>
        <p:spPr>
          <a:xfrm>
            <a:off x="1284000" y="2554895"/>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b="1" sz="6500">
                <a:latin typeface="Rakkas"/>
                <a:ea typeface="Rakkas"/>
                <a:cs typeface="Rakkas"/>
                <a:sym typeface="Rakkas"/>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086" name="Google Shape;1086;p18"/>
          <p:cNvSpPr txBox="1"/>
          <p:nvPr>
            <p:ph idx="3" type="subTitle"/>
          </p:nvPr>
        </p:nvSpPr>
        <p:spPr>
          <a:xfrm>
            <a:off x="3169875" y="3532245"/>
            <a:ext cx="2804400" cy="674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087" name="Google Shape;1087;p18"/>
          <p:cNvGrpSpPr/>
          <p:nvPr/>
        </p:nvGrpSpPr>
        <p:grpSpPr>
          <a:xfrm flipH="1" rot="488304">
            <a:off x="6665574" y="2868686"/>
            <a:ext cx="2766989" cy="2653672"/>
            <a:chOff x="4219034" y="3793325"/>
            <a:chExt cx="885216" cy="848936"/>
          </a:xfrm>
        </p:grpSpPr>
        <p:sp>
          <p:nvSpPr>
            <p:cNvPr id="1088" name="Google Shape;1088;p18"/>
            <p:cNvSpPr/>
            <p:nvPr/>
          </p:nvSpPr>
          <p:spPr>
            <a:xfrm>
              <a:off x="4471650" y="4049750"/>
              <a:ext cx="571125" cy="586350"/>
            </a:xfrm>
            <a:custGeom>
              <a:rect b="b" l="l" r="r" t="t"/>
              <a:pathLst>
                <a:path extrusionOk="0" h="23454" w="22845">
                  <a:moveTo>
                    <a:pt x="8912" y="0"/>
                  </a:moveTo>
                  <a:cubicBezTo>
                    <a:pt x="8838" y="0"/>
                    <a:pt x="8766" y="43"/>
                    <a:pt x="8739" y="115"/>
                  </a:cubicBezTo>
                  <a:cubicBezTo>
                    <a:pt x="8739" y="137"/>
                    <a:pt x="7191" y="5198"/>
                    <a:pt x="143" y="6987"/>
                  </a:cubicBezTo>
                  <a:cubicBezTo>
                    <a:pt x="56" y="7020"/>
                    <a:pt x="1" y="7108"/>
                    <a:pt x="23" y="7207"/>
                  </a:cubicBezTo>
                  <a:cubicBezTo>
                    <a:pt x="41" y="7281"/>
                    <a:pt x="116" y="7332"/>
                    <a:pt x="191" y="7332"/>
                  </a:cubicBezTo>
                  <a:cubicBezTo>
                    <a:pt x="205" y="7332"/>
                    <a:pt x="218" y="7331"/>
                    <a:pt x="231" y="7327"/>
                  </a:cubicBezTo>
                  <a:cubicBezTo>
                    <a:pt x="7465" y="5483"/>
                    <a:pt x="9068" y="236"/>
                    <a:pt x="9068" y="225"/>
                  </a:cubicBezTo>
                  <a:cubicBezTo>
                    <a:pt x="9101" y="137"/>
                    <a:pt x="9046" y="39"/>
                    <a:pt x="8958" y="6"/>
                  </a:cubicBezTo>
                  <a:cubicBezTo>
                    <a:pt x="8943" y="2"/>
                    <a:pt x="8928" y="0"/>
                    <a:pt x="8912" y="0"/>
                  </a:cubicBezTo>
                  <a:close/>
                  <a:moveTo>
                    <a:pt x="22651" y="7723"/>
                  </a:moveTo>
                  <a:cubicBezTo>
                    <a:pt x="22579" y="7723"/>
                    <a:pt x="22508" y="7764"/>
                    <a:pt x="22482" y="7832"/>
                  </a:cubicBezTo>
                  <a:cubicBezTo>
                    <a:pt x="22471" y="7854"/>
                    <a:pt x="19200" y="16713"/>
                    <a:pt x="9419" y="16889"/>
                  </a:cubicBezTo>
                  <a:cubicBezTo>
                    <a:pt x="9320" y="16889"/>
                    <a:pt x="9244" y="16965"/>
                    <a:pt x="9254" y="17064"/>
                  </a:cubicBezTo>
                  <a:cubicBezTo>
                    <a:pt x="9254" y="17163"/>
                    <a:pt x="9331" y="17240"/>
                    <a:pt x="9430" y="17240"/>
                  </a:cubicBezTo>
                  <a:cubicBezTo>
                    <a:pt x="19441" y="17053"/>
                    <a:pt x="22800" y="7986"/>
                    <a:pt x="22811" y="7953"/>
                  </a:cubicBezTo>
                  <a:cubicBezTo>
                    <a:pt x="22844" y="7865"/>
                    <a:pt x="22800" y="7767"/>
                    <a:pt x="22713" y="7734"/>
                  </a:cubicBezTo>
                  <a:cubicBezTo>
                    <a:pt x="22693" y="7726"/>
                    <a:pt x="22672" y="7723"/>
                    <a:pt x="22651" y="7723"/>
                  </a:cubicBezTo>
                  <a:close/>
                  <a:moveTo>
                    <a:pt x="20624" y="19939"/>
                  </a:moveTo>
                  <a:cubicBezTo>
                    <a:pt x="20587" y="19939"/>
                    <a:pt x="20549" y="19950"/>
                    <a:pt x="20517" y="19973"/>
                  </a:cubicBezTo>
                  <a:cubicBezTo>
                    <a:pt x="20506" y="19973"/>
                    <a:pt x="18947" y="21170"/>
                    <a:pt x="18003" y="23453"/>
                  </a:cubicBezTo>
                  <a:lnTo>
                    <a:pt x="18377" y="23453"/>
                  </a:lnTo>
                  <a:cubicBezTo>
                    <a:pt x="19288" y="21345"/>
                    <a:pt x="20726" y="20248"/>
                    <a:pt x="20726" y="20248"/>
                  </a:cubicBezTo>
                  <a:cubicBezTo>
                    <a:pt x="20803" y="20193"/>
                    <a:pt x="20825" y="20083"/>
                    <a:pt x="20759" y="20006"/>
                  </a:cubicBezTo>
                  <a:cubicBezTo>
                    <a:pt x="20727" y="19961"/>
                    <a:pt x="20676" y="19939"/>
                    <a:pt x="20624" y="199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8"/>
            <p:cNvSpPr/>
            <p:nvPr/>
          </p:nvSpPr>
          <p:spPr>
            <a:xfrm>
              <a:off x="4511725" y="4059050"/>
              <a:ext cx="490600" cy="564975"/>
            </a:xfrm>
            <a:custGeom>
              <a:rect b="b" l="l" r="r" t="t"/>
              <a:pathLst>
                <a:path extrusionOk="0" h="22599" w="19624">
                  <a:moveTo>
                    <a:pt x="15339" y="1"/>
                  </a:moveTo>
                  <a:cubicBezTo>
                    <a:pt x="13872" y="1"/>
                    <a:pt x="11971" y="881"/>
                    <a:pt x="9935" y="2960"/>
                  </a:cubicBezTo>
                  <a:cubicBezTo>
                    <a:pt x="6301" y="6659"/>
                    <a:pt x="2569" y="13333"/>
                    <a:pt x="0" y="19656"/>
                  </a:cubicBezTo>
                  <a:lnTo>
                    <a:pt x="1526" y="22598"/>
                  </a:lnTo>
                  <a:lnTo>
                    <a:pt x="6268" y="19744"/>
                  </a:lnTo>
                  <a:cubicBezTo>
                    <a:pt x="10264" y="15243"/>
                    <a:pt x="14446" y="10951"/>
                    <a:pt x="15972" y="8887"/>
                  </a:cubicBezTo>
                  <a:cubicBezTo>
                    <a:pt x="19623" y="3982"/>
                    <a:pt x="18460" y="1"/>
                    <a:pt x="153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8"/>
            <p:cNvSpPr/>
            <p:nvPr/>
          </p:nvSpPr>
          <p:spPr>
            <a:xfrm>
              <a:off x="4547950" y="4123325"/>
              <a:ext cx="357875" cy="500700"/>
            </a:xfrm>
            <a:custGeom>
              <a:rect b="b" l="l" r="r" t="t"/>
              <a:pathLst>
                <a:path extrusionOk="0" h="20028" w="14315">
                  <a:moveTo>
                    <a:pt x="14127" y="0"/>
                  </a:moveTo>
                  <a:cubicBezTo>
                    <a:pt x="14086" y="0"/>
                    <a:pt x="14044" y="17"/>
                    <a:pt x="14007" y="48"/>
                  </a:cubicBezTo>
                  <a:cubicBezTo>
                    <a:pt x="13974" y="81"/>
                    <a:pt x="4238" y="9544"/>
                    <a:pt x="0" y="19884"/>
                  </a:cubicBezTo>
                  <a:lnTo>
                    <a:pt x="77" y="20027"/>
                  </a:lnTo>
                  <a:lnTo>
                    <a:pt x="385" y="19840"/>
                  </a:lnTo>
                  <a:cubicBezTo>
                    <a:pt x="4622" y="9665"/>
                    <a:pt x="14205" y="356"/>
                    <a:pt x="14238" y="323"/>
                  </a:cubicBezTo>
                  <a:cubicBezTo>
                    <a:pt x="14315" y="246"/>
                    <a:pt x="14315" y="136"/>
                    <a:pt x="14249" y="59"/>
                  </a:cubicBezTo>
                  <a:cubicBezTo>
                    <a:pt x="14215" y="20"/>
                    <a:pt x="14172" y="0"/>
                    <a:pt x="141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8"/>
            <p:cNvSpPr/>
            <p:nvPr/>
          </p:nvSpPr>
          <p:spPr>
            <a:xfrm>
              <a:off x="4219034" y="3949011"/>
              <a:ext cx="62325" cy="411950"/>
            </a:xfrm>
            <a:custGeom>
              <a:rect b="b" l="l" r="r" t="t"/>
              <a:pathLst>
                <a:path extrusionOk="0" h="16478" w="2493">
                  <a:moveTo>
                    <a:pt x="0" y="0"/>
                  </a:moveTo>
                  <a:lnTo>
                    <a:pt x="0" y="16477"/>
                  </a:lnTo>
                  <a:cubicBezTo>
                    <a:pt x="1076" y="13832"/>
                    <a:pt x="2218" y="10462"/>
                    <a:pt x="2371" y="7004"/>
                  </a:cubicBezTo>
                  <a:cubicBezTo>
                    <a:pt x="2492" y="4139"/>
                    <a:pt x="1296" y="1735"/>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8"/>
            <p:cNvSpPr/>
            <p:nvPr/>
          </p:nvSpPr>
          <p:spPr>
            <a:xfrm>
              <a:off x="4625050" y="4349325"/>
              <a:ext cx="388625" cy="286775"/>
            </a:xfrm>
            <a:custGeom>
              <a:rect b="b" l="l" r="r" t="t"/>
              <a:pathLst>
                <a:path extrusionOk="0" h="11471" w="15545">
                  <a:moveTo>
                    <a:pt x="14562" y="1"/>
                  </a:moveTo>
                  <a:cubicBezTo>
                    <a:pt x="12378" y="1"/>
                    <a:pt x="5446" y="4859"/>
                    <a:pt x="1" y="10131"/>
                  </a:cubicBezTo>
                  <a:lnTo>
                    <a:pt x="4524" y="11470"/>
                  </a:lnTo>
                  <a:lnTo>
                    <a:pt x="6467" y="11470"/>
                  </a:lnTo>
                  <a:cubicBezTo>
                    <a:pt x="8947" y="9725"/>
                    <a:pt x="12153" y="6860"/>
                    <a:pt x="14557" y="2524"/>
                  </a:cubicBezTo>
                  <a:cubicBezTo>
                    <a:pt x="15545" y="752"/>
                    <a:pt x="15420" y="1"/>
                    <a:pt x="145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8"/>
            <p:cNvSpPr/>
            <p:nvPr/>
          </p:nvSpPr>
          <p:spPr>
            <a:xfrm>
              <a:off x="4226159" y="4152936"/>
              <a:ext cx="448925" cy="489325"/>
            </a:xfrm>
            <a:custGeom>
              <a:rect b="b" l="l" r="r" t="t"/>
              <a:pathLst>
                <a:path extrusionOk="0" h="19573" w="17957">
                  <a:moveTo>
                    <a:pt x="17014" y="1"/>
                  </a:moveTo>
                  <a:cubicBezTo>
                    <a:pt x="13951" y="1"/>
                    <a:pt x="3066" y="3105"/>
                    <a:pt x="1" y="19572"/>
                  </a:cubicBezTo>
                  <a:lnTo>
                    <a:pt x="12822" y="19572"/>
                  </a:lnTo>
                  <a:cubicBezTo>
                    <a:pt x="14227" y="17201"/>
                    <a:pt x="15819" y="13798"/>
                    <a:pt x="16039" y="10186"/>
                  </a:cubicBezTo>
                  <a:cubicBezTo>
                    <a:pt x="16456" y="3501"/>
                    <a:pt x="16576" y="1394"/>
                    <a:pt x="17762" y="318"/>
                  </a:cubicBezTo>
                  <a:cubicBezTo>
                    <a:pt x="17957" y="138"/>
                    <a:pt x="17659" y="1"/>
                    <a:pt x="170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8"/>
            <p:cNvSpPr/>
            <p:nvPr/>
          </p:nvSpPr>
          <p:spPr>
            <a:xfrm>
              <a:off x="4332084" y="4153186"/>
              <a:ext cx="312900" cy="489075"/>
            </a:xfrm>
            <a:custGeom>
              <a:rect b="b" l="l" r="r" t="t"/>
              <a:pathLst>
                <a:path extrusionOk="0" h="19563" w="12516">
                  <a:moveTo>
                    <a:pt x="12515" y="1"/>
                  </a:moveTo>
                  <a:cubicBezTo>
                    <a:pt x="12296" y="12"/>
                    <a:pt x="12043" y="33"/>
                    <a:pt x="11769" y="77"/>
                  </a:cubicBezTo>
                  <a:cubicBezTo>
                    <a:pt x="6642" y="5094"/>
                    <a:pt x="2723" y="12778"/>
                    <a:pt x="1" y="19562"/>
                  </a:cubicBezTo>
                  <a:lnTo>
                    <a:pt x="473" y="19562"/>
                  </a:lnTo>
                  <a:cubicBezTo>
                    <a:pt x="3261" y="12668"/>
                    <a:pt x="7268" y="4896"/>
                    <a:pt x="125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8"/>
            <p:cNvSpPr/>
            <p:nvPr/>
          </p:nvSpPr>
          <p:spPr>
            <a:xfrm>
              <a:off x="4245800" y="3793325"/>
              <a:ext cx="383875" cy="842775"/>
            </a:xfrm>
            <a:custGeom>
              <a:rect b="b" l="l" r="r" t="t"/>
              <a:pathLst>
                <a:path extrusionOk="0" h="33711" w="15355">
                  <a:moveTo>
                    <a:pt x="10269" y="1"/>
                  </a:moveTo>
                  <a:cubicBezTo>
                    <a:pt x="8044" y="1"/>
                    <a:pt x="5367" y="2227"/>
                    <a:pt x="3535" y="7079"/>
                  </a:cubicBezTo>
                  <a:cubicBezTo>
                    <a:pt x="2668" y="9395"/>
                    <a:pt x="1449" y="14127"/>
                    <a:pt x="0" y="19516"/>
                  </a:cubicBezTo>
                  <a:lnTo>
                    <a:pt x="0" y="33710"/>
                  </a:lnTo>
                  <a:lnTo>
                    <a:pt x="2338" y="33710"/>
                  </a:lnTo>
                  <a:cubicBezTo>
                    <a:pt x="7432" y="26465"/>
                    <a:pt x="12130" y="17573"/>
                    <a:pt x="13744" y="10713"/>
                  </a:cubicBezTo>
                  <a:cubicBezTo>
                    <a:pt x="15355" y="3876"/>
                    <a:pt x="13205" y="1"/>
                    <a:pt x="102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8"/>
            <p:cNvSpPr/>
            <p:nvPr/>
          </p:nvSpPr>
          <p:spPr>
            <a:xfrm>
              <a:off x="4474400" y="4353350"/>
              <a:ext cx="354875" cy="282750"/>
            </a:xfrm>
            <a:custGeom>
              <a:rect b="b" l="l" r="r" t="t"/>
              <a:pathLst>
                <a:path extrusionOk="0" h="11310" w="14195">
                  <a:moveTo>
                    <a:pt x="9960" y="0"/>
                  </a:moveTo>
                  <a:cubicBezTo>
                    <a:pt x="7829" y="0"/>
                    <a:pt x="4792" y="1251"/>
                    <a:pt x="2723" y="4690"/>
                  </a:cubicBezTo>
                  <a:cubicBezTo>
                    <a:pt x="1395" y="6918"/>
                    <a:pt x="538" y="9311"/>
                    <a:pt x="0" y="11309"/>
                  </a:cubicBezTo>
                  <a:lnTo>
                    <a:pt x="12482" y="11309"/>
                  </a:lnTo>
                  <a:cubicBezTo>
                    <a:pt x="14194" y="6205"/>
                    <a:pt x="13063" y="1847"/>
                    <a:pt x="12218" y="793"/>
                  </a:cubicBezTo>
                  <a:cubicBezTo>
                    <a:pt x="11831" y="301"/>
                    <a:pt x="11005" y="0"/>
                    <a:pt x="99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8"/>
            <p:cNvSpPr/>
            <p:nvPr/>
          </p:nvSpPr>
          <p:spPr>
            <a:xfrm>
              <a:off x="4549050" y="4383350"/>
              <a:ext cx="225875" cy="252750"/>
            </a:xfrm>
            <a:custGeom>
              <a:rect b="b" l="l" r="r" t="t"/>
              <a:pathLst>
                <a:path extrusionOk="0" h="10110" w="9035">
                  <a:moveTo>
                    <a:pt x="4429" y="0"/>
                  </a:moveTo>
                  <a:cubicBezTo>
                    <a:pt x="4378" y="0"/>
                    <a:pt x="4332" y="51"/>
                    <a:pt x="4314" y="131"/>
                  </a:cubicBezTo>
                  <a:cubicBezTo>
                    <a:pt x="4314" y="131"/>
                    <a:pt x="3897" y="1964"/>
                    <a:pt x="3842" y="4642"/>
                  </a:cubicBezTo>
                  <a:cubicBezTo>
                    <a:pt x="2679" y="6015"/>
                    <a:pt x="1669" y="7431"/>
                    <a:pt x="791" y="8814"/>
                  </a:cubicBezTo>
                  <a:cubicBezTo>
                    <a:pt x="736" y="7716"/>
                    <a:pt x="659" y="5532"/>
                    <a:pt x="835" y="4302"/>
                  </a:cubicBezTo>
                  <a:cubicBezTo>
                    <a:pt x="845" y="4192"/>
                    <a:pt x="802" y="4094"/>
                    <a:pt x="736" y="4072"/>
                  </a:cubicBezTo>
                  <a:cubicBezTo>
                    <a:pt x="731" y="4071"/>
                    <a:pt x="726" y="4070"/>
                    <a:pt x="721" y="4070"/>
                  </a:cubicBezTo>
                  <a:cubicBezTo>
                    <a:pt x="660" y="4070"/>
                    <a:pt x="602" y="4134"/>
                    <a:pt x="582" y="4225"/>
                  </a:cubicBezTo>
                  <a:cubicBezTo>
                    <a:pt x="384" y="5641"/>
                    <a:pt x="505" y="8265"/>
                    <a:pt x="549" y="9198"/>
                  </a:cubicBezTo>
                  <a:cubicBezTo>
                    <a:pt x="362" y="9505"/>
                    <a:pt x="176" y="9802"/>
                    <a:pt x="0" y="10109"/>
                  </a:cubicBezTo>
                  <a:lnTo>
                    <a:pt x="681" y="10109"/>
                  </a:lnTo>
                  <a:cubicBezTo>
                    <a:pt x="1318" y="9044"/>
                    <a:pt x="2042" y="7947"/>
                    <a:pt x="2854" y="6860"/>
                  </a:cubicBezTo>
                  <a:cubicBezTo>
                    <a:pt x="3579" y="7046"/>
                    <a:pt x="5939" y="7738"/>
                    <a:pt x="8047" y="9297"/>
                  </a:cubicBezTo>
                  <a:cubicBezTo>
                    <a:pt x="8063" y="9313"/>
                    <a:pt x="8082" y="9321"/>
                    <a:pt x="8101" y="9321"/>
                  </a:cubicBezTo>
                  <a:cubicBezTo>
                    <a:pt x="8144" y="9321"/>
                    <a:pt x="8188" y="9281"/>
                    <a:pt x="8211" y="9220"/>
                  </a:cubicBezTo>
                  <a:cubicBezTo>
                    <a:pt x="8244" y="9121"/>
                    <a:pt x="8222" y="9011"/>
                    <a:pt x="8156" y="8967"/>
                  </a:cubicBezTo>
                  <a:cubicBezTo>
                    <a:pt x="6180" y="7507"/>
                    <a:pt x="3996" y="6794"/>
                    <a:pt x="3096" y="6541"/>
                  </a:cubicBezTo>
                  <a:cubicBezTo>
                    <a:pt x="4007" y="5356"/>
                    <a:pt x="5028" y="4192"/>
                    <a:pt x="6169" y="3084"/>
                  </a:cubicBezTo>
                  <a:cubicBezTo>
                    <a:pt x="6620" y="3128"/>
                    <a:pt x="7575" y="3281"/>
                    <a:pt x="8453" y="3797"/>
                  </a:cubicBezTo>
                  <a:cubicBezTo>
                    <a:pt x="8467" y="3804"/>
                    <a:pt x="8482" y="3808"/>
                    <a:pt x="8497" y="3808"/>
                  </a:cubicBezTo>
                  <a:cubicBezTo>
                    <a:pt x="8550" y="3808"/>
                    <a:pt x="8600" y="3764"/>
                    <a:pt x="8617" y="3687"/>
                  </a:cubicBezTo>
                  <a:cubicBezTo>
                    <a:pt x="8650" y="3600"/>
                    <a:pt x="8617" y="3490"/>
                    <a:pt x="8552" y="3446"/>
                  </a:cubicBezTo>
                  <a:cubicBezTo>
                    <a:pt x="7827" y="3018"/>
                    <a:pt x="7037" y="2831"/>
                    <a:pt x="6510" y="2754"/>
                  </a:cubicBezTo>
                  <a:cubicBezTo>
                    <a:pt x="7245" y="2063"/>
                    <a:pt x="8036" y="1393"/>
                    <a:pt x="8859" y="767"/>
                  </a:cubicBezTo>
                  <a:cubicBezTo>
                    <a:pt x="8991" y="669"/>
                    <a:pt x="9035" y="438"/>
                    <a:pt x="8969" y="251"/>
                  </a:cubicBezTo>
                  <a:cubicBezTo>
                    <a:pt x="8929" y="125"/>
                    <a:pt x="8839" y="50"/>
                    <a:pt x="8743" y="50"/>
                  </a:cubicBezTo>
                  <a:cubicBezTo>
                    <a:pt x="8705" y="50"/>
                    <a:pt x="8666" y="62"/>
                    <a:pt x="8628" y="87"/>
                  </a:cubicBezTo>
                  <a:cubicBezTo>
                    <a:pt x="6927" y="1382"/>
                    <a:pt x="5423" y="2831"/>
                    <a:pt x="4106" y="4335"/>
                  </a:cubicBezTo>
                  <a:cubicBezTo>
                    <a:pt x="4183" y="1887"/>
                    <a:pt x="4556" y="251"/>
                    <a:pt x="4556" y="251"/>
                  </a:cubicBezTo>
                  <a:cubicBezTo>
                    <a:pt x="4578" y="153"/>
                    <a:pt x="4534" y="43"/>
                    <a:pt x="4468" y="10"/>
                  </a:cubicBezTo>
                  <a:cubicBezTo>
                    <a:pt x="4455" y="3"/>
                    <a:pt x="4442" y="0"/>
                    <a:pt x="4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8"/>
            <p:cNvSpPr/>
            <p:nvPr/>
          </p:nvSpPr>
          <p:spPr>
            <a:xfrm>
              <a:off x="4246075" y="3878000"/>
              <a:ext cx="264300" cy="697450"/>
            </a:xfrm>
            <a:custGeom>
              <a:rect b="b" l="l" r="r" t="t"/>
              <a:pathLst>
                <a:path extrusionOk="0" h="27898" w="10572">
                  <a:moveTo>
                    <a:pt x="10333" y="0"/>
                  </a:moveTo>
                  <a:cubicBezTo>
                    <a:pt x="10227" y="0"/>
                    <a:pt x="10130" y="74"/>
                    <a:pt x="10110" y="190"/>
                  </a:cubicBezTo>
                  <a:cubicBezTo>
                    <a:pt x="10088" y="245"/>
                    <a:pt x="6883" y="15438"/>
                    <a:pt x="0" y="27030"/>
                  </a:cubicBezTo>
                  <a:lnTo>
                    <a:pt x="0" y="27897"/>
                  </a:lnTo>
                  <a:cubicBezTo>
                    <a:pt x="7190" y="16151"/>
                    <a:pt x="10528" y="355"/>
                    <a:pt x="10538" y="300"/>
                  </a:cubicBezTo>
                  <a:cubicBezTo>
                    <a:pt x="10571" y="168"/>
                    <a:pt x="10495" y="37"/>
                    <a:pt x="10374" y="4"/>
                  </a:cubicBezTo>
                  <a:cubicBezTo>
                    <a:pt x="10360" y="1"/>
                    <a:pt x="10346" y="0"/>
                    <a:pt x="103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8"/>
            <p:cNvSpPr/>
            <p:nvPr/>
          </p:nvSpPr>
          <p:spPr>
            <a:xfrm>
              <a:off x="4924475" y="4489800"/>
              <a:ext cx="125425" cy="125425"/>
            </a:xfrm>
            <a:custGeom>
              <a:rect b="b" l="l" r="r" t="t"/>
              <a:pathLst>
                <a:path extrusionOk="0" h="5017" w="5017">
                  <a:moveTo>
                    <a:pt x="2514" y="0"/>
                  </a:moveTo>
                  <a:cubicBezTo>
                    <a:pt x="2514" y="0"/>
                    <a:pt x="2185" y="439"/>
                    <a:pt x="2130" y="1087"/>
                  </a:cubicBezTo>
                  <a:cubicBezTo>
                    <a:pt x="1757" y="549"/>
                    <a:pt x="1252" y="341"/>
                    <a:pt x="1252" y="340"/>
                  </a:cubicBezTo>
                  <a:lnTo>
                    <a:pt x="1252" y="340"/>
                  </a:lnTo>
                  <a:cubicBezTo>
                    <a:pt x="1252" y="341"/>
                    <a:pt x="1186" y="878"/>
                    <a:pt x="1471" y="1460"/>
                  </a:cubicBezTo>
                  <a:cubicBezTo>
                    <a:pt x="1071" y="1275"/>
                    <a:pt x="695" y="1245"/>
                    <a:pt x="494" y="1245"/>
                  </a:cubicBezTo>
                  <a:cubicBezTo>
                    <a:pt x="397" y="1245"/>
                    <a:pt x="340" y="1252"/>
                    <a:pt x="340" y="1252"/>
                  </a:cubicBezTo>
                  <a:cubicBezTo>
                    <a:pt x="340" y="1252"/>
                    <a:pt x="549" y="1757"/>
                    <a:pt x="1087" y="2130"/>
                  </a:cubicBezTo>
                  <a:cubicBezTo>
                    <a:pt x="439" y="2185"/>
                    <a:pt x="0" y="2514"/>
                    <a:pt x="0" y="2514"/>
                  </a:cubicBezTo>
                  <a:cubicBezTo>
                    <a:pt x="0" y="2514"/>
                    <a:pt x="439" y="2832"/>
                    <a:pt x="1087" y="2887"/>
                  </a:cubicBezTo>
                  <a:cubicBezTo>
                    <a:pt x="549" y="3260"/>
                    <a:pt x="340" y="3765"/>
                    <a:pt x="340" y="3765"/>
                  </a:cubicBezTo>
                  <a:cubicBezTo>
                    <a:pt x="340" y="3765"/>
                    <a:pt x="397" y="3772"/>
                    <a:pt x="494" y="3772"/>
                  </a:cubicBezTo>
                  <a:cubicBezTo>
                    <a:pt x="695" y="3772"/>
                    <a:pt x="1071" y="3742"/>
                    <a:pt x="1471" y="3557"/>
                  </a:cubicBezTo>
                  <a:lnTo>
                    <a:pt x="1471" y="3557"/>
                  </a:lnTo>
                  <a:cubicBezTo>
                    <a:pt x="1186" y="4139"/>
                    <a:pt x="1252" y="4677"/>
                    <a:pt x="1252" y="4677"/>
                  </a:cubicBezTo>
                  <a:cubicBezTo>
                    <a:pt x="1252" y="4677"/>
                    <a:pt x="1757" y="4468"/>
                    <a:pt x="2130" y="3930"/>
                  </a:cubicBezTo>
                  <a:cubicBezTo>
                    <a:pt x="2185" y="4578"/>
                    <a:pt x="2514" y="5017"/>
                    <a:pt x="2514" y="5017"/>
                  </a:cubicBezTo>
                  <a:cubicBezTo>
                    <a:pt x="2514" y="5017"/>
                    <a:pt x="2832" y="4578"/>
                    <a:pt x="2887" y="3930"/>
                  </a:cubicBezTo>
                  <a:cubicBezTo>
                    <a:pt x="3260" y="4468"/>
                    <a:pt x="3765" y="4677"/>
                    <a:pt x="3765" y="4677"/>
                  </a:cubicBezTo>
                  <a:cubicBezTo>
                    <a:pt x="3765" y="4677"/>
                    <a:pt x="3831" y="4139"/>
                    <a:pt x="3557" y="3557"/>
                  </a:cubicBezTo>
                  <a:lnTo>
                    <a:pt x="3557" y="3557"/>
                  </a:lnTo>
                  <a:cubicBezTo>
                    <a:pt x="3950" y="3742"/>
                    <a:pt x="4323" y="3772"/>
                    <a:pt x="4524" y="3772"/>
                  </a:cubicBezTo>
                  <a:cubicBezTo>
                    <a:pt x="4620" y="3772"/>
                    <a:pt x="4676" y="3765"/>
                    <a:pt x="4676" y="3765"/>
                  </a:cubicBezTo>
                  <a:cubicBezTo>
                    <a:pt x="4676" y="3765"/>
                    <a:pt x="4468" y="3260"/>
                    <a:pt x="3930" y="2887"/>
                  </a:cubicBezTo>
                  <a:cubicBezTo>
                    <a:pt x="4578" y="2832"/>
                    <a:pt x="5017" y="2514"/>
                    <a:pt x="5017" y="2514"/>
                  </a:cubicBezTo>
                  <a:cubicBezTo>
                    <a:pt x="5017" y="2514"/>
                    <a:pt x="4578" y="2185"/>
                    <a:pt x="3930" y="2130"/>
                  </a:cubicBezTo>
                  <a:cubicBezTo>
                    <a:pt x="4468" y="1757"/>
                    <a:pt x="4676" y="1252"/>
                    <a:pt x="4676" y="1252"/>
                  </a:cubicBezTo>
                  <a:cubicBezTo>
                    <a:pt x="4676" y="1252"/>
                    <a:pt x="4620" y="1245"/>
                    <a:pt x="4524" y="1245"/>
                  </a:cubicBezTo>
                  <a:cubicBezTo>
                    <a:pt x="4323" y="1245"/>
                    <a:pt x="3950" y="1275"/>
                    <a:pt x="3557" y="1460"/>
                  </a:cubicBezTo>
                  <a:cubicBezTo>
                    <a:pt x="3831" y="878"/>
                    <a:pt x="3765" y="341"/>
                    <a:pt x="3765" y="340"/>
                  </a:cubicBezTo>
                  <a:lnTo>
                    <a:pt x="3765" y="340"/>
                  </a:lnTo>
                  <a:cubicBezTo>
                    <a:pt x="3765" y="341"/>
                    <a:pt x="3260" y="549"/>
                    <a:pt x="2887" y="1087"/>
                  </a:cubicBezTo>
                  <a:cubicBezTo>
                    <a:pt x="2832" y="439"/>
                    <a:pt x="2514" y="0"/>
                    <a:pt x="25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8"/>
            <p:cNvSpPr/>
            <p:nvPr/>
          </p:nvSpPr>
          <p:spPr>
            <a:xfrm>
              <a:off x="4972775" y="4538100"/>
              <a:ext cx="28825" cy="28825"/>
            </a:xfrm>
            <a:custGeom>
              <a:rect b="b" l="l" r="r" t="t"/>
              <a:pathLst>
                <a:path extrusionOk="0" h="1153" w="1153">
                  <a:moveTo>
                    <a:pt x="582" y="0"/>
                  </a:moveTo>
                  <a:cubicBezTo>
                    <a:pt x="253" y="0"/>
                    <a:pt x="0" y="253"/>
                    <a:pt x="0" y="582"/>
                  </a:cubicBezTo>
                  <a:cubicBezTo>
                    <a:pt x="0" y="900"/>
                    <a:pt x="253" y="1153"/>
                    <a:pt x="582" y="1153"/>
                  </a:cubicBezTo>
                  <a:cubicBezTo>
                    <a:pt x="900" y="1153"/>
                    <a:pt x="1153" y="900"/>
                    <a:pt x="1153" y="582"/>
                  </a:cubicBezTo>
                  <a:cubicBezTo>
                    <a:pt x="1153" y="253"/>
                    <a:pt x="900" y="0"/>
                    <a:pt x="5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8"/>
            <p:cNvSpPr/>
            <p:nvPr/>
          </p:nvSpPr>
          <p:spPr>
            <a:xfrm>
              <a:off x="4979075" y="4181325"/>
              <a:ext cx="125175" cy="125450"/>
            </a:xfrm>
            <a:custGeom>
              <a:rect b="b" l="l" r="r" t="t"/>
              <a:pathLst>
                <a:path extrusionOk="0" h="5018" w="5007">
                  <a:moveTo>
                    <a:pt x="2503" y="1"/>
                  </a:moveTo>
                  <a:cubicBezTo>
                    <a:pt x="2503" y="1"/>
                    <a:pt x="2174" y="440"/>
                    <a:pt x="2119" y="1087"/>
                  </a:cubicBezTo>
                  <a:cubicBezTo>
                    <a:pt x="1757" y="550"/>
                    <a:pt x="1252" y="341"/>
                    <a:pt x="1252" y="341"/>
                  </a:cubicBezTo>
                  <a:lnTo>
                    <a:pt x="1252" y="341"/>
                  </a:lnTo>
                  <a:cubicBezTo>
                    <a:pt x="1252" y="341"/>
                    <a:pt x="1186" y="879"/>
                    <a:pt x="1461" y="1472"/>
                  </a:cubicBezTo>
                  <a:cubicBezTo>
                    <a:pt x="1063" y="1276"/>
                    <a:pt x="685" y="1246"/>
                    <a:pt x="486" y="1246"/>
                  </a:cubicBezTo>
                  <a:cubicBezTo>
                    <a:pt x="395" y="1246"/>
                    <a:pt x="341" y="1252"/>
                    <a:pt x="341" y="1252"/>
                  </a:cubicBezTo>
                  <a:cubicBezTo>
                    <a:pt x="341" y="1252"/>
                    <a:pt x="550" y="1757"/>
                    <a:pt x="1076" y="2130"/>
                  </a:cubicBezTo>
                  <a:cubicBezTo>
                    <a:pt x="440" y="2185"/>
                    <a:pt x="1" y="2515"/>
                    <a:pt x="1" y="2515"/>
                  </a:cubicBezTo>
                  <a:cubicBezTo>
                    <a:pt x="1" y="2515"/>
                    <a:pt x="440" y="2833"/>
                    <a:pt x="1076" y="2888"/>
                  </a:cubicBezTo>
                  <a:cubicBezTo>
                    <a:pt x="550" y="3261"/>
                    <a:pt x="341" y="3766"/>
                    <a:pt x="341" y="3766"/>
                  </a:cubicBezTo>
                  <a:cubicBezTo>
                    <a:pt x="341" y="3766"/>
                    <a:pt x="398" y="3773"/>
                    <a:pt x="494" y="3773"/>
                  </a:cubicBezTo>
                  <a:cubicBezTo>
                    <a:pt x="694" y="3773"/>
                    <a:pt x="1068" y="3743"/>
                    <a:pt x="1461" y="3557"/>
                  </a:cubicBezTo>
                  <a:lnTo>
                    <a:pt x="1461" y="3557"/>
                  </a:lnTo>
                  <a:cubicBezTo>
                    <a:pt x="1186" y="4139"/>
                    <a:pt x="1252" y="4677"/>
                    <a:pt x="1252" y="4677"/>
                  </a:cubicBezTo>
                  <a:cubicBezTo>
                    <a:pt x="1252" y="4677"/>
                    <a:pt x="1757" y="4468"/>
                    <a:pt x="2119" y="3931"/>
                  </a:cubicBezTo>
                  <a:cubicBezTo>
                    <a:pt x="2174" y="4578"/>
                    <a:pt x="2503" y="5017"/>
                    <a:pt x="2503" y="5017"/>
                  </a:cubicBezTo>
                  <a:cubicBezTo>
                    <a:pt x="2503" y="5017"/>
                    <a:pt x="2833" y="4578"/>
                    <a:pt x="2888" y="3931"/>
                  </a:cubicBezTo>
                  <a:cubicBezTo>
                    <a:pt x="3261" y="4468"/>
                    <a:pt x="3755" y="4677"/>
                    <a:pt x="3755" y="4677"/>
                  </a:cubicBezTo>
                  <a:cubicBezTo>
                    <a:pt x="3755" y="4677"/>
                    <a:pt x="3821" y="4139"/>
                    <a:pt x="3546" y="3557"/>
                  </a:cubicBezTo>
                  <a:lnTo>
                    <a:pt x="3546" y="3557"/>
                  </a:lnTo>
                  <a:cubicBezTo>
                    <a:pt x="3947" y="3743"/>
                    <a:pt x="4322" y="3773"/>
                    <a:pt x="4524" y="3773"/>
                  </a:cubicBezTo>
                  <a:cubicBezTo>
                    <a:pt x="4620" y="3773"/>
                    <a:pt x="4677" y="3766"/>
                    <a:pt x="4677" y="3766"/>
                  </a:cubicBezTo>
                  <a:cubicBezTo>
                    <a:pt x="4677" y="3766"/>
                    <a:pt x="4457" y="3261"/>
                    <a:pt x="3931" y="2888"/>
                  </a:cubicBezTo>
                  <a:cubicBezTo>
                    <a:pt x="4578" y="2833"/>
                    <a:pt x="5006" y="2515"/>
                    <a:pt x="5006" y="2515"/>
                  </a:cubicBezTo>
                  <a:cubicBezTo>
                    <a:pt x="5006" y="2515"/>
                    <a:pt x="4578" y="2185"/>
                    <a:pt x="3931" y="2130"/>
                  </a:cubicBezTo>
                  <a:cubicBezTo>
                    <a:pt x="4457" y="1757"/>
                    <a:pt x="4677" y="1252"/>
                    <a:pt x="4677" y="1252"/>
                  </a:cubicBezTo>
                  <a:cubicBezTo>
                    <a:pt x="4677" y="1252"/>
                    <a:pt x="4623" y="1246"/>
                    <a:pt x="4531" y="1246"/>
                  </a:cubicBezTo>
                  <a:cubicBezTo>
                    <a:pt x="4332" y="1246"/>
                    <a:pt x="3952" y="1276"/>
                    <a:pt x="3546" y="1472"/>
                  </a:cubicBezTo>
                  <a:cubicBezTo>
                    <a:pt x="3821" y="879"/>
                    <a:pt x="3755" y="341"/>
                    <a:pt x="3755" y="341"/>
                  </a:cubicBezTo>
                  <a:lnTo>
                    <a:pt x="3755" y="341"/>
                  </a:lnTo>
                  <a:cubicBezTo>
                    <a:pt x="3755" y="341"/>
                    <a:pt x="3261" y="550"/>
                    <a:pt x="2888" y="1087"/>
                  </a:cubicBezTo>
                  <a:cubicBezTo>
                    <a:pt x="2833" y="440"/>
                    <a:pt x="2503" y="1"/>
                    <a:pt x="25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8"/>
            <p:cNvSpPr/>
            <p:nvPr/>
          </p:nvSpPr>
          <p:spPr>
            <a:xfrm>
              <a:off x="5027100" y="4229625"/>
              <a:ext cx="29125" cy="28850"/>
            </a:xfrm>
            <a:custGeom>
              <a:rect b="b" l="l" r="r" t="t"/>
              <a:pathLst>
                <a:path extrusionOk="0" h="1154" w="1165">
                  <a:moveTo>
                    <a:pt x="582" y="1"/>
                  </a:moveTo>
                  <a:cubicBezTo>
                    <a:pt x="264" y="1"/>
                    <a:pt x="1" y="264"/>
                    <a:pt x="1" y="583"/>
                  </a:cubicBezTo>
                  <a:cubicBezTo>
                    <a:pt x="1" y="901"/>
                    <a:pt x="264" y="1153"/>
                    <a:pt x="582" y="1153"/>
                  </a:cubicBezTo>
                  <a:cubicBezTo>
                    <a:pt x="901" y="1153"/>
                    <a:pt x="1164" y="901"/>
                    <a:pt x="1164" y="583"/>
                  </a:cubicBezTo>
                  <a:cubicBezTo>
                    <a:pt x="1164" y="264"/>
                    <a:pt x="901" y="1"/>
                    <a:pt x="5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8"/>
            <p:cNvSpPr/>
            <p:nvPr/>
          </p:nvSpPr>
          <p:spPr>
            <a:xfrm>
              <a:off x="4620950" y="3976050"/>
              <a:ext cx="150400" cy="150425"/>
            </a:xfrm>
            <a:custGeom>
              <a:rect b="b" l="l" r="r" t="t"/>
              <a:pathLst>
                <a:path extrusionOk="0" h="6017" w="6016">
                  <a:moveTo>
                    <a:pt x="3008" y="1"/>
                  </a:moveTo>
                  <a:cubicBezTo>
                    <a:pt x="3008" y="1"/>
                    <a:pt x="2613" y="528"/>
                    <a:pt x="2547" y="1296"/>
                  </a:cubicBezTo>
                  <a:cubicBezTo>
                    <a:pt x="2097" y="659"/>
                    <a:pt x="1504" y="407"/>
                    <a:pt x="1504" y="407"/>
                  </a:cubicBezTo>
                  <a:lnTo>
                    <a:pt x="1504" y="407"/>
                  </a:lnTo>
                  <a:cubicBezTo>
                    <a:pt x="1504" y="407"/>
                    <a:pt x="1416" y="1055"/>
                    <a:pt x="1746" y="1757"/>
                  </a:cubicBezTo>
                  <a:cubicBezTo>
                    <a:pt x="1267" y="1533"/>
                    <a:pt x="813" y="1497"/>
                    <a:pt x="573" y="1497"/>
                  </a:cubicBezTo>
                  <a:cubicBezTo>
                    <a:pt x="461" y="1497"/>
                    <a:pt x="395" y="1505"/>
                    <a:pt x="395" y="1505"/>
                  </a:cubicBezTo>
                  <a:cubicBezTo>
                    <a:pt x="395" y="1505"/>
                    <a:pt x="659" y="2108"/>
                    <a:pt x="1296" y="2547"/>
                  </a:cubicBezTo>
                  <a:cubicBezTo>
                    <a:pt x="516" y="2613"/>
                    <a:pt x="0" y="3008"/>
                    <a:pt x="0" y="3008"/>
                  </a:cubicBezTo>
                  <a:cubicBezTo>
                    <a:pt x="0" y="3008"/>
                    <a:pt x="516" y="3404"/>
                    <a:pt x="1296" y="3470"/>
                  </a:cubicBezTo>
                  <a:cubicBezTo>
                    <a:pt x="659" y="3909"/>
                    <a:pt x="395" y="4512"/>
                    <a:pt x="395" y="4512"/>
                  </a:cubicBezTo>
                  <a:cubicBezTo>
                    <a:pt x="395" y="4512"/>
                    <a:pt x="461" y="4520"/>
                    <a:pt x="573" y="4520"/>
                  </a:cubicBezTo>
                  <a:cubicBezTo>
                    <a:pt x="813" y="4520"/>
                    <a:pt x="1267" y="4484"/>
                    <a:pt x="1746" y="4260"/>
                  </a:cubicBezTo>
                  <a:lnTo>
                    <a:pt x="1746" y="4260"/>
                  </a:lnTo>
                  <a:cubicBezTo>
                    <a:pt x="1416" y="4962"/>
                    <a:pt x="1504" y="5610"/>
                    <a:pt x="1504" y="5610"/>
                  </a:cubicBezTo>
                  <a:cubicBezTo>
                    <a:pt x="1504" y="5610"/>
                    <a:pt x="2097" y="5358"/>
                    <a:pt x="2547" y="4721"/>
                  </a:cubicBezTo>
                  <a:cubicBezTo>
                    <a:pt x="2613" y="5500"/>
                    <a:pt x="3008" y="6016"/>
                    <a:pt x="3008" y="6016"/>
                  </a:cubicBezTo>
                  <a:cubicBezTo>
                    <a:pt x="3008" y="6016"/>
                    <a:pt x="3403" y="5500"/>
                    <a:pt x="3469" y="4721"/>
                  </a:cubicBezTo>
                  <a:cubicBezTo>
                    <a:pt x="3908" y="5358"/>
                    <a:pt x="4512" y="5610"/>
                    <a:pt x="4512" y="5610"/>
                  </a:cubicBezTo>
                  <a:cubicBezTo>
                    <a:pt x="4512" y="5610"/>
                    <a:pt x="4589" y="4962"/>
                    <a:pt x="4259" y="4260"/>
                  </a:cubicBezTo>
                  <a:lnTo>
                    <a:pt x="4259" y="4260"/>
                  </a:lnTo>
                  <a:cubicBezTo>
                    <a:pt x="4738" y="4484"/>
                    <a:pt x="5192" y="4520"/>
                    <a:pt x="5432" y="4520"/>
                  </a:cubicBezTo>
                  <a:cubicBezTo>
                    <a:pt x="5544" y="4520"/>
                    <a:pt x="5610" y="4512"/>
                    <a:pt x="5610" y="4512"/>
                  </a:cubicBezTo>
                  <a:cubicBezTo>
                    <a:pt x="5610" y="4512"/>
                    <a:pt x="5357" y="3909"/>
                    <a:pt x="4721" y="3470"/>
                  </a:cubicBezTo>
                  <a:cubicBezTo>
                    <a:pt x="5489" y="3404"/>
                    <a:pt x="6016" y="3008"/>
                    <a:pt x="6016" y="3008"/>
                  </a:cubicBezTo>
                  <a:cubicBezTo>
                    <a:pt x="6016" y="3008"/>
                    <a:pt x="5489" y="2613"/>
                    <a:pt x="4721" y="2547"/>
                  </a:cubicBezTo>
                  <a:cubicBezTo>
                    <a:pt x="5357" y="2108"/>
                    <a:pt x="5610" y="1505"/>
                    <a:pt x="5610" y="1505"/>
                  </a:cubicBezTo>
                  <a:cubicBezTo>
                    <a:pt x="5610" y="1505"/>
                    <a:pt x="5544" y="1497"/>
                    <a:pt x="5432" y="1497"/>
                  </a:cubicBezTo>
                  <a:cubicBezTo>
                    <a:pt x="5192" y="1497"/>
                    <a:pt x="4738" y="1533"/>
                    <a:pt x="4259" y="1757"/>
                  </a:cubicBezTo>
                  <a:cubicBezTo>
                    <a:pt x="4589" y="1055"/>
                    <a:pt x="4512" y="407"/>
                    <a:pt x="4512" y="407"/>
                  </a:cubicBezTo>
                  <a:lnTo>
                    <a:pt x="4512" y="407"/>
                  </a:lnTo>
                  <a:cubicBezTo>
                    <a:pt x="4512" y="407"/>
                    <a:pt x="3908" y="659"/>
                    <a:pt x="3469" y="1296"/>
                  </a:cubicBezTo>
                  <a:cubicBezTo>
                    <a:pt x="3403" y="528"/>
                    <a:pt x="3008" y="1"/>
                    <a:pt x="300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8"/>
            <p:cNvSpPr/>
            <p:nvPr/>
          </p:nvSpPr>
          <p:spPr>
            <a:xfrm>
              <a:off x="4678575" y="4033950"/>
              <a:ext cx="34875" cy="34625"/>
            </a:xfrm>
            <a:custGeom>
              <a:rect b="b" l="l" r="r" t="t"/>
              <a:pathLst>
                <a:path extrusionOk="0" h="1385" w="1395">
                  <a:moveTo>
                    <a:pt x="703" y="1"/>
                  </a:moveTo>
                  <a:cubicBezTo>
                    <a:pt x="319" y="1"/>
                    <a:pt x="1" y="308"/>
                    <a:pt x="1" y="692"/>
                  </a:cubicBezTo>
                  <a:cubicBezTo>
                    <a:pt x="1" y="1077"/>
                    <a:pt x="319" y="1384"/>
                    <a:pt x="703" y="1384"/>
                  </a:cubicBezTo>
                  <a:cubicBezTo>
                    <a:pt x="1087" y="1384"/>
                    <a:pt x="1395" y="1077"/>
                    <a:pt x="1395" y="692"/>
                  </a:cubicBezTo>
                  <a:cubicBezTo>
                    <a:pt x="1395" y="308"/>
                    <a:pt x="1087" y="1"/>
                    <a:pt x="7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lt1"/>
        </a:solidFill>
      </p:bgPr>
    </p:bg>
    <p:spTree>
      <p:nvGrpSpPr>
        <p:cNvPr id="1105" name="Shape 1105"/>
        <p:cNvGrpSpPr/>
        <p:nvPr/>
      </p:nvGrpSpPr>
      <p:grpSpPr>
        <a:xfrm>
          <a:off x="0" y="0"/>
          <a:ext cx="0" cy="0"/>
          <a:chOff x="0" y="0"/>
          <a:chExt cx="0" cy="0"/>
        </a:xfrm>
      </p:grpSpPr>
      <p:sp>
        <p:nvSpPr>
          <p:cNvPr id="1106" name="Google Shape;1106;p19"/>
          <p:cNvSpPr/>
          <p:nvPr/>
        </p:nvSpPr>
        <p:spPr>
          <a:xfrm>
            <a:off x="1863273"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9"/>
          <p:cNvSpPr/>
          <p:nvPr/>
        </p:nvSpPr>
        <p:spPr>
          <a:xfrm>
            <a:off x="5840014" y="-1071420"/>
            <a:ext cx="3423976" cy="2759852"/>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9"/>
          <p:cNvSpPr/>
          <p:nvPr/>
        </p:nvSpPr>
        <p:spPr>
          <a:xfrm>
            <a:off x="-458891" y="-151628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9"/>
          <p:cNvSpPr/>
          <p:nvPr/>
        </p:nvSpPr>
        <p:spPr>
          <a:xfrm>
            <a:off x="51268" y="2569302"/>
            <a:ext cx="3828242" cy="2672746"/>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9"/>
          <p:cNvSpPr/>
          <p:nvPr/>
        </p:nvSpPr>
        <p:spPr>
          <a:xfrm>
            <a:off x="8710389" y="-188893"/>
            <a:ext cx="145351" cy="165763"/>
          </a:xfrm>
          <a:custGeom>
            <a:rect b="b" l="l" r="r" t="t"/>
            <a:pathLst>
              <a:path extrusionOk="0" h="5100" w="4472">
                <a:moveTo>
                  <a:pt x="3851" y="0"/>
                </a:moveTo>
                <a:cubicBezTo>
                  <a:pt x="3750" y="0"/>
                  <a:pt x="3648" y="40"/>
                  <a:pt x="3567" y="135"/>
                </a:cubicBezTo>
                <a:cubicBezTo>
                  <a:pt x="2409" y="1486"/>
                  <a:pt x="1238" y="2858"/>
                  <a:pt x="241" y="4330"/>
                </a:cubicBezTo>
                <a:cubicBezTo>
                  <a:pt x="0" y="4686"/>
                  <a:pt x="355" y="5099"/>
                  <a:pt x="708" y="5099"/>
                </a:cubicBezTo>
                <a:cubicBezTo>
                  <a:pt x="825" y="5099"/>
                  <a:pt x="942" y="5054"/>
                  <a:pt x="1038" y="4945"/>
                </a:cubicBezTo>
                <a:cubicBezTo>
                  <a:pt x="2215" y="3614"/>
                  <a:pt x="3239" y="2128"/>
                  <a:pt x="4256" y="670"/>
                </a:cubicBezTo>
                <a:cubicBezTo>
                  <a:pt x="4472" y="363"/>
                  <a:pt x="4159" y="0"/>
                  <a:pt x="38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9"/>
          <p:cNvSpPr/>
          <p:nvPr/>
        </p:nvSpPr>
        <p:spPr>
          <a:xfrm>
            <a:off x="8837962" y="-117192"/>
            <a:ext cx="94712" cy="136250"/>
          </a:xfrm>
          <a:custGeom>
            <a:rect b="b" l="l" r="r" t="t"/>
            <a:pathLst>
              <a:path extrusionOk="0" h="4192" w="2914">
                <a:moveTo>
                  <a:pt x="2390" y="1"/>
                </a:moveTo>
                <a:cubicBezTo>
                  <a:pt x="2304" y="1"/>
                  <a:pt x="2217" y="28"/>
                  <a:pt x="2144" y="90"/>
                </a:cubicBezTo>
                <a:cubicBezTo>
                  <a:pt x="1120" y="939"/>
                  <a:pt x="358" y="2351"/>
                  <a:pt x="77" y="3636"/>
                </a:cubicBezTo>
                <a:cubicBezTo>
                  <a:pt x="1" y="3979"/>
                  <a:pt x="254" y="4192"/>
                  <a:pt x="513" y="4192"/>
                </a:cubicBezTo>
                <a:cubicBezTo>
                  <a:pt x="688" y="4192"/>
                  <a:pt x="865" y="4095"/>
                  <a:pt x="946" y="3877"/>
                </a:cubicBezTo>
                <a:cubicBezTo>
                  <a:pt x="1167" y="3261"/>
                  <a:pt x="1388" y="2652"/>
                  <a:pt x="1702" y="2077"/>
                </a:cubicBezTo>
                <a:cubicBezTo>
                  <a:pt x="2003" y="1535"/>
                  <a:pt x="2385" y="1053"/>
                  <a:pt x="2726" y="538"/>
                </a:cubicBezTo>
                <a:cubicBezTo>
                  <a:pt x="2913" y="260"/>
                  <a:pt x="2657" y="1"/>
                  <a:pt x="23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9"/>
          <p:cNvSpPr/>
          <p:nvPr/>
        </p:nvSpPr>
        <p:spPr>
          <a:xfrm>
            <a:off x="8629718" y="62644"/>
            <a:ext cx="70595" cy="161310"/>
          </a:xfrm>
          <a:custGeom>
            <a:rect b="b" l="l" r="r" t="t"/>
            <a:pathLst>
              <a:path extrusionOk="0" h="4963" w="2172">
                <a:moveTo>
                  <a:pt x="1750" y="0"/>
                </a:moveTo>
                <a:cubicBezTo>
                  <a:pt x="1676" y="0"/>
                  <a:pt x="1601" y="33"/>
                  <a:pt x="1539" y="110"/>
                </a:cubicBezTo>
                <a:cubicBezTo>
                  <a:pt x="515" y="1361"/>
                  <a:pt x="0" y="3040"/>
                  <a:pt x="301" y="4646"/>
                </a:cubicBezTo>
                <a:cubicBezTo>
                  <a:pt x="343" y="4864"/>
                  <a:pt x="520" y="4963"/>
                  <a:pt x="704" y="4963"/>
                </a:cubicBezTo>
                <a:cubicBezTo>
                  <a:pt x="939" y="4963"/>
                  <a:pt x="1185" y="4803"/>
                  <a:pt x="1178" y="4526"/>
                </a:cubicBezTo>
                <a:cubicBezTo>
                  <a:pt x="1151" y="3054"/>
                  <a:pt x="1352" y="1816"/>
                  <a:pt x="2048" y="505"/>
                </a:cubicBezTo>
                <a:cubicBezTo>
                  <a:pt x="2172" y="271"/>
                  <a:pt x="1964" y="0"/>
                  <a:pt x="17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9"/>
          <p:cNvSpPr/>
          <p:nvPr/>
        </p:nvSpPr>
        <p:spPr>
          <a:xfrm>
            <a:off x="8610347" y="336510"/>
            <a:ext cx="47779" cy="147626"/>
          </a:xfrm>
          <a:custGeom>
            <a:rect b="b" l="l" r="r" t="t"/>
            <a:pathLst>
              <a:path extrusionOk="0" h="4542" w="1470">
                <a:moveTo>
                  <a:pt x="941" y="0"/>
                </a:moveTo>
                <a:cubicBezTo>
                  <a:pt x="854" y="0"/>
                  <a:pt x="771" y="42"/>
                  <a:pt x="723" y="141"/>
                </a:cubicBezTo>
                <a:cubicBezTo>
                  <a:pt x="74" y="1459"/>
                  <a:pt x="1" y="2991"/>
                  <a:pt x="610" y="4336"/>
                </a:cubicBezTo>
                <a:cubicBezTo>
                  <a:pt x="675" y="4480"/>
                  <a:pt x="800" y="4541"/>
                  <a:pt x="931" y="4541"/>
                </a:cubicBezTo>
                <a:cubicBezTo>
                  <a:pt x="1189" y="4541"/>
                  <a:pt x="1470" y="4307"/>
                  <a:pt x="1372" y="4015"/>
                </a:cubicBezTo>
                <a:cubicBezTo>
                  <a:pt x="958" y="2770"/>
                  <a:pt x="864" y="1626"/>
                  <a:pt x="1239" y="362"/>
                </a:cubicBezTo>
                <a:cubicBezTo>
                  <a:pt x="1296" y="162"/>
                  <a:pt x="1112" y="0"/>
                  <a:pt x="9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9"/>
          <p:cNvSpPr/>
          <p:nvPr/>
        </p:nvSpPr>
        <p:spPr>
          <a:xfrm>
            <a:off x="8665146" y="564125"/>
            <a:ext cx="63152" cy="146489"/>
          </a:xfrm>
          <a:custGeom>
            <a:rect b="b" l="l" r="r" t="t"/>
            <a:pathLst>
              <a:path extrusionOk="0" h="4507" w="1943">
                <a:moveTo>
                  <a:pt x="288" y="1"/>
                </a:moveTo>
                <a:cubicBezTo>
                  <a:pt x="161" y="1"/>
                  <a:pt x="38" y="84"/>
                  <a:pt x="34" y="257"/>
                </a:cubicBezTo>
                <a:cubicBezTo>
                  <a:pt x="1" y="1688"/>
                  <a:pt x="275" y="3073"/>
                  <a:pt x="1025" y="4298"/>
                </a:cubicBezTo>
                <a:cubicBezTo>
                  <a:pt x="1114" y="4445"/>
                  <a:pt x="1243" y="4506"/>
                  <a:pt x="1372" y="4506"/>
                </a:cubicBezTo>
                <a:cubicBezTo>
                  <a:pt x="1659" y="4506"/>
                  <a:pt x="1943" y="4202"/>
                  <a:pt x="1767" y="3870"/>
                </a:cubicBezTo>
                <a:cubicBezTo>
                  <a:pt x="1158" y="2732"/>
                  <a:pt x="697" y="1548"/>
                  <a:pt x="570" y="257"/>
                </a:cubicBezTo>
                <a:cubicBezTo>
                  <a:pt x="553" y="88"/>
                  <a:pt x="418" y="1"/>
                  <a:pt x="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9"/>
          <p:cNvSpPr/>
          <p:nvPr/>
        </p:nvSpPr>
        <p:spPr>
          <a:xfrm>
            <a:off x="8749912" y="767461"/>
            <a:ext cx="124192" cy="146359"/>
          </a:xfrm>
          <a:custGeom>
            <a:rect b="b" l="l" r="r" t="t"/>
            <a:pathLst>
              <a:path extrusionOk="0" h="4503" w="3821">
                <a:moveTo>
                  <a:pt x="280" y="0"/>
                </a:moveTo>
                <a:cubicBezTo>
                  <a:pt x="142" y="0"/>
                  <a:pt x="1" y="163"/>
                  <a:pt x="96" y="303"/>
                </a:cubicBezTo>
                <a:cubicBezTo>
                  <a:pt x="1006" y="1675"/>
                  <a:pt x="1936" y="3026"/>
                  <a:pt x="2939" y="4338"/>
                </a:cubicBezTo>
                <a:cubicBezTo>
                  <a:pt x="3026" y="4454"/>
                  <a:pt x="3147" y="4503"/>
                  <a:pt x="3265" y="4503"/>
                </a:cubicBezTo>
                <a:cubicBezTo>
                  <a:pt x="3548" y="4503"/>
                  <a:pt x="3821" y="4228"/>
                  <a:pt x="3608" y="3950"/>
                </a:cubicBezTo>
                <a:cubicBezTo>
                  <a:pt x="2585" y="2612"/>
                  <a:pt x="1508" y="1327"/>
                  <a:pt x="410" y="62"/>
                </a:cubicBezTo>
                <a:cubicBezTo>
                  <a:pt x="373" y="19"/>
                  <a:pt x="327" y="0"/>
                  <a:pt x="2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9"/>
          <p:cNvSpPr/>
          <p:nvPr/>
        </p:nvSpPr>
        <p:spPr>
          <a:xfrm>
            <a:off x="8923021" y="950027"/>
            <a:ext cx="167843" cy="143694"/>
          </a:xfrm>
          <a:custGeom>
            <a:rect b="b" l="l" r="r" t="t"/>
            <a:pathLst>
              <a:path extrusionOk="0" h="4421" w="5164">
                <a:moveTo>
                  <a:pt x="411" y="1"/>
                </a:moveTo>
                <a:cubicBezTo>
                  <a:pt x="191" y="1"/>
                  <a:pt x="1" y="267"/>
                  <a:pt x="209" y="460"/>
                </a:cubicBezTo>
                <a:cubicBezTo>
                  <a:pt x="1574" y="1752"/>
                  <a:pt x="2872" y="3170"/>
                  <a:pt x="4358" y="4327"/>
                </a:cubicBezTo>
                <a:cubicBezTo>
                  <a:pt x="4440" y="4392"/>
                  <a:pt x="4530" y="4420"/>
                  <a:pt x="4615" y="4420"/>
                </a:cubicBezTo>
                <a:cubicBezTo>
                  <a:pt x="4915" y="4420"/>
                  <a:pt x="5164" y="4074"/>
                  <a:pt x="4893" y="3792"/>
                </a:cubicBezTo>
                <a:cubicBezTo>
                  <a:pt x="3581" y="2441"/>
                  <a:pt x="2029" y="1290"/>
                  <a:pt x="597" y="72"/>
                </a:cubicBezTo>
                <a:cubicBezTo>
                  <a:pt x="539" y="22"/>
                  <a:pt x="474" y="1"/>
                  <a:pt x="4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9"/>
          <p:cNvSpPr/>
          <p:nvPr/>
        </p:nvSpPr>
        <p:spPr>
          <a:xfrm>
            <a:off x="9144785" y="1129799"/>
            <a:ext cx="119219" cy="127280"/>
          </a:xfrm>
          <a:custGeom>
            <a:rect b="b" l="l" r="r" t="t"/>
            <a:pathLst>
              <a:path extrusionOk="0" h="3916" w="3668">
                <a:moveTo>
                  <a:pt x="313" y="0"/>
                </a:moveTo>
                <a:cubicBezTo>
                  <a:pt x="146" y="0"/>
                  <a:pt x="0" y="207"/>
                  <a:pt x="157" y="349"/>
                </a:cubicBezTo>
                <a:cubicBezTo>
                  <a:pt x="746" y="884"/>
                  <a:pt x="1281" y="1453"/>
                  <a:pt x="1743" y="2108"/>
                </a:cubicBezTo>
                <a:cubicBezTo>
                  <a:pt x="2138" y="2670"/>
                  <a:pt x="2499" y="3279"/>
                  <a:pt x="2954" y="3794"/>
                </a:cubicBezTo>
                <a:cubicBezTo>
                  <a:pt x="3032" y="3879"/>
                  <a:pt x="3120" y="3915"/>
                  <a:pt x="3204" y="3915"/>
                </a:cubicBezTo>
                <a:cubicBezTo>
                  <a:pt x="3450" y="3915"/>
                  <a:pt x="3667" y="3609"/>
                  <a:pt x="3543" y="3339"/>
                </a:cubicBezTo>
                <a:cubicBezTo>
                  <a:pt x="2927" y="2015"/>
                  <a:pt x="1549" y="971"/>
                  <a:pt x="452" y="54"/>
                </a:cubicBezTo>
                <a:cubicBezTo>
                  <a:pt x="408" y="16"/>
                  <a:pt x="360" y="0"/>
                  <a:pt x="3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9"/>
          <p:cNvSpPr/>
          <p:nvPr/>
        </p:nvSpPr>
        <p:spPr>
          <a:xfrm>
            <a:off x="8763336" y="108895"/>
            <a:ext cx="79436" cy="146489"/>
          </a:xfrm>
          <a:custGeom>
            <a:rect b="b" l="l" r="r" t="t"/>
            <a:pathLst>
              <a:path extrusionOk="0" h="4507" w="2444">
                <a:moveTo>
                  <a:pt x="2102" y="0"/>
                </a:moveTo>
                <a:cubicBezTo>
                  <a:pt x="2022" y="0"/>
                  <a:pt x="1940" y="36"/>
                  <a:pt x="1877" y="119"/>
                </a:cubicBezTo>
                <a:cubicBezTo>
                  <a:pt x="1021" y="1276"/>
                  <a:pt x="365" y="2641"/>
                  <a:pt x="64" y="4046"/>
                </a:cubicBezTo>
                <a:cubicBezTo>
                  <a:pt x="0" y="4327"/>
                  <a:pt x="219" y="4506"/>
                  <a:pt x="435" y="4506"/>
                </a:cubicBezTo>
                <a:cubicBezTo>
                  <a:pt x="580" y="4506"/>
                  <a:pt x="724" y="4425"/>
                  <a:pt x="780" y="4240"/>
                </a:cubicBezTo>
                <a:cubicBezTo>
                  <a:pt x="1202" y="2902"/>
                  <a:pt x="1683" y="1638"/>
                  <a:pt x="2332" y="393"/>
                </a:cubicBezTo>
                <a:cubicBezTo>
                  <a:pt x="2443" y="176"/>
                  <a:pt x="2280" y="0"/>
                  <a:pt x="21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9"/>
          <p:cNvSpPr/>
          <p:nvPr/>
        </p:nvSpPr>
        <p:spPr>
          <a:xfrm>
            <a:off x="8732556" y="336315"/>
            <a:ext cx="53792" cy="170053"/>
          </a:xfrm>
          <a:custGeom>
            <a:rect b="b" l="l" r="r" t="t"/>
            <a:pathLst>
              <a:path extrusionOk="0" h="5232" w="1655">
                <a:moveTo>
                  <a:pt x="1316" y="0"/>
                </a:moveTo>
                <a:cubicBezTo>
                  <a:pt x="1230" y="0"/>
                  <a:pt x="1146" y="38"/>
                  <a:pt x="1098" y="127"/>
                </a:cubicBezTo>
                <a:cubicBezTo>
                  <a:pt x="295" y="1572"/>
                  <a:pt x="1" y="3372"/>
                  <a:pt x="617" y="4944"/>
                </a:cubicBezTo>
                <a:cubicBezTo>
                  <a:pt x="695" y="5142"/>
                  <a:pt x="861" y="5232"/>
                  <a:pt x="1023" y="5232"/>
                </a:cubicBezTo>
                <a:cubicBezTo>
                  <a:pt x="1260" y="5232"/>
                  <a:pt x="1487" y="5041"/>
                  <a:pt x="1419" y="4723"/>
                </a:cubicBezTo>
                <a:cubicBezTo>
                  <a:pt x="1071" y="3198"/>
                  <a:pt x="1018" y="1813"/>
                  <a:pt x="1580" y="328"/>
                </a:cubicBezTo>
                <a:cubicBezTo>
                  <a:pt x="1655" y="142"/>
                  <a:pt x="1482" y="0"/>
                  <a:pt x="13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9"/>
          <p:cNvSpPr/>
          <p:nvPr/>
        </p:nvSpPr>
        <p:spPr>
          <a:xfrm>
            <a:off x="8787388" y="564678"/>
            <a:ext cx="50996" cy="120909"/>
          </a:xfrm>
          <a:custGeom>
            <a:rect b="b" l="l" r="r" t="t"/>
            <a:pathLst>
              <a:path extrusionOk="0" h="3720" w="1569">
                <a:moveTo>
                  <a:pt x="384" y="1"/>
                </a:moveTo>
                <a:cubicBezTo>
                  <a:pt x="282" y="1"/>
                  <a:pt x="185" y="56"/>
                  <a:pt x="167" y="179"/>
                </a:cubicBezTo>
                <a:cubicBezTo>
                  <a:pt x="0" y="1344"/>
                  <a:pt x="161" y="2548"/>
                  <a:pt x="810" y="3552"/>
                </a:cubicBezTo>
                <a:cubicBezTo>
                  <a:pt x="886" y="3670"/>
                  <a:pt x="994" y="3719"/>
                  <a:pt x="1101" y="3719"/>
                </a:cubicBezTo>
                <a:cubicBezTo>
                  <a:pt x="1339" y="3719"/>
                  <a:pt x="1568" y="3474"/>
                  <a:pt x="1425" y="3197"/>
                </a:cubicBezTo>
                <a:cubicBezTo>
                  <a:pt x="923" y="2254"/>
                  <a:pt x="622" y="1317"/>
                  <a:pt x="649" y="240"/>
                </a:cubicBezTo>
                <a:cubicBezTo>
                  <a:pt x="653" y="90"/>
                  <a:pt x="514" y="1"/>
                  <a:pt x="3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9"/>
          <p:cNvSpPr/>
          <p:nvPr/>
        </p:nvSpPr>
        <p:spPr>
          <a:xfrm>
            <a:off x="8856195" y="766681"/>
            <a:ext cx="131830" cy="126402"/>
          </a:xfrm>
          <a:custGeom>
            <a:rect b="b" l="l" r="r" t="t"/>
            <a:pathLst>
              <a:path extrusionOk="0" h="3889" w="4056">
                <a:moveTo>
                  <a:pt x="404" y="1"/>
                </a:moveTo>
                <a:cubicBezTo>
                  <a:pt x="187" y="1"/>
                  <a:pt x="1" y="283"/>
                  <a:pt x="191" y="495"/>
                </a:cubicBezTo>
                <a:cubicBezTo>
                  <a:pt x="1181" y="1605"/>
                  <a:pt x="2145" y="2722"/>
                  <a:pt x="3202" y="3766"/>
                </a:cubicBezTo>
                <a:cubicBezTo>
                  <a:pt x="3288" y="3852"/>
                  <a:pt x="3384" y="3889"/>
                  <a:pt x="3477" y="3889"/>
                </a:cubicBezTo>
                <a:cubicBezTo>
                  <a:pt x="3787" y="3889"/>
                  <a:pt x="4056" y="3483"/>
                  <a:pt x="3777" y="3184"/>
                </a:cubicBezTo>
                <a:cubicBezTo>
                  <a:pt x="2767" y="2100"/>
                  <a:pt x="1683" y="1103"/>
                  <a:pt x="599" y="86"/>
                </a:cubicBezTo>
                <a:cubicBezTo>
                  <a:pt x="538" y="26"/>
                  <a:pt x="470" y="1"/>
                  <a:pt x="4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9"/>
          <p:cNvSpPr/>
          <p:nvPr/>
        </p:nvSpPr>
        <p:spPr>
          <a:xfrm>
            <a:off x="9027419" y="940732"/>
            <a:ext cx="140151" cy="122339"/>
          </a:xfrm>
          <a:custGeom>
            <a:rect b="b" l="l" r="r" t="t"/>
            <a:pathLst>
              <a:path extrusionOk="0" h="3764" w="4312">
                <a:moveTo>
                  <a:pt x="324" y="0"/>
                </a:moveTo>
                <a:cubicBezTo>
                  <a:pt x="147" y="0"/>
                  <a:pt x="1" y="210"/>
                  <a:pt x="162" y="372"/>
                </a:cubicBezTo>
                <a:cubicBezTo>
                  <a:pt x="1246" y="1489"/>
                  <a:pt x="2296" y="2673"/>
                  <a:pt x="3494" y="3663"/>
                </a:cubicBezTo>
                <a:cubicBezTo>
                  <a:pt x="3578" y="3734"/>
                  <a:pt x="3669" y="3763"/>
                  <a:pt x="3756" y="3763"/>
                </a:cubicBezTo>
                <a:cubicBezTo>
                  <a:pt x="4058" y="3763"/>
                  <a:pt x="4311" y="3402"/>
                  <a:pt x="4036" y="3121"/>
                </a:cubicBezTo>
                <a:cubicBezTo>
                  <a:pt x="2945" y="2004"/>
                  <a:pt x="1681" y="1047"/>
                  <a:pt x="476" y="57"/>
                </a:cubicBezTo>
                <a:cubicBezTo>
                  <a:pt x="428" y="17"/>
                  <a:pt x="375" y="0"/>
                  <a:pt x="3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9"/>
          <p:cNvSpPr/>
          <p:nvPr/>
        </p:nvSpPr>
        <p:spPr>
          <a:xfrm>
            <a:off x="9202997" y="1084588"/>
            <a:ext cx="234278" cy="217929"/>
          </a:xfrm>
          <a:custGeom>
            <a:rect b="b" l="l" r="r" t="t"/>
            <a:pathLst>
              <a:path extrusionOk="0" h="6705" w="7208">
                <a:moveTo>
                  <a:pt x="514" y="1"/>
                </a:moveTo>
                <a:cubicBezTo>
                  <a:pt x="204" y="1"/>
                  <a:pt x="0" y="445"/>
                  <a:pt x="333" y="629"/>
                </a:cubicBezTo>
                <a:cubicBezTo>
                  <a:pt x="2882" y="2021"/>
                  <a:pt x="4575" y="4001"/>
                  <a:pt x="6074" y="6450"/>
                </a:cubicBezTo>
                <a:cubicBezTo>
                  <a:pt x="6185" y="6630"/>
                  <a:pt x="6346" y="6705"/>
                  <a:pt x="6504" y="6705"/>
                </a:cubicBezTo>
                <a:cubicBezTo>
                  <a:pt x="6860" y="6705"/>
                  <a:pt x="7208" y="6329"/>
                  <a:pt x="6990" y="5908"/>
                </a:cubicBezTo>
                <a:cubicBezTo>
                  <a:pt x="5666" y="3345"/>
                  <a:pt x="3224" y="1318"/>
                  <a:pt x="675" y="40"/>
                </a:cubicBezTo>
                <a:cubicBezTo>
                  <a:pt x="619" y="13"/>
                  <a:pt x="565" y="1"/>
                  <a:pt x="5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9"/>
          <p:cNvSpPr/>
          <p:nvPr/>
        </p:nvSpPr>
        <p:spPr>
          <a:xfrm>
            <a:off x="8903292" y="-28883"/>
            <a:ext cx="87172" cy="161667"/>
          </a:xfrm>
          <a:custGeom>
            <a:rect b="b" l="l" r="r" t="t"/>
            <a:pathLst>
              <a:path extrusionOk="0" h="4974" w="2682">
                <a:moveTo>
                  <a:pt x="2182" y="0"/>
                </a:moveTo>
                <a:cubicBezTo>
                  <a:pt x="2011" y="0"/>
                  <a:pt x="1833" y="89"/>
                  <a:pt x="1753" y="290"/>
                </a:cubicBezTo>
                <a:cubicBezTo>
                  <a:pt x="1204" y="1655"/>
                  <a:pt x="669" y="3026"/>
                  <a:pt x="134" y="4391"/>
                </a:cubicBezTo>
                <a:cubicBezTo>
                  <a:pt x="0" y="4740"/>
                  <a:pt x="289" y="4973"/>
                  <a:pt x="585" y="4973"/>
                </a:cubicBezTo>
                <a:cubicBezTo>
                  <a:pt x="778" y="4973"/>
                  <a:pt x="973" y="4875"/>
                  <a:pt x="1057" y="4645"/>
                </a:cubicBezTo>
                <a:cubicBezTo>
                  <a:pt x="1566" y="3267"/>
                  <a:pt x="2074" y="1896"/>
                  <a:pt x="2569" y="511"/>
                </a:cubicBezTo>
                <a:cubicBezTo>
                  <a:pt x="2682" y="198"/>
                  <a:pt x="2438" y="0"/>
                  <a:pt x="2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9"/>
          <p:cNvSpPr/>
          <p:nvPr/>
        </p:nvSpPr>
        <p:spPr>
          <a:xfrm>
            <a:off x="8850865" y="222329"/>
            <a:ext cx="83174" cy="172361"/>
          </a:xfrm>
          <a:custGeom>
            <a:rect b="b" l="l" r="r" t="t"/>
            <a:pathLst>
              <a:path extrusionOk="0" h="5303" w="2559">
                <a:moveTo>
                  <a:pt x="2236" y="1"/>
                </a:moveTo>
                <a:cubicBezTo>
                  <a:pt x="2196" y="1"/>
                  <a:pt x="2154" y="13"/>
                  <a:pt x="2115" y="41"/>
                </a:cubicBezTo>
                <a:cubicBezTo>
                  <a:pt x="630" y="1098"/>
                  <a:pt x="1" y="3239"/>
                  <a:pt x="462" y="4965"/>
                </a:cubicBezTo>
                <a:cubicBezTo>
                  <a:pt x="526" y="5194"/>
                  <a:pt x="738" y="5302"/>
                  <a:pt x="946" y="5302"/>
                </a:cubicBezTo>
                <a:cubicBezTo>
                  <a:pt x="1200" y="5302"/>
                  <a:pt x="1449" y="5140"/>
                  <a:pt x="1412" y="4838"/>
                </a:cubicBezTo>
                <a:cubicBezTo>
                  <a:pt x="1192" y="3125"/>
                  <a:pt x="1560" y="1847"/>
                  <a:pt x="2456" y="389"/>
                </a:cubicBezTo>
                <a:cubicBezTo>
                  <a:pt x="2559" y="221"/>
                  <a:pt x="2408" y="1"/>
                  <a:pt x="22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9"/>
          <p:cNvSpPr/>
          <p:nvPr/>
        </p:nvSpPr>
        <p:spPr>
          <a:xfrm>
            <a:off x="8870432" y="483486"/>
            <a:ext cx="84669" cy="194365"/>
          </a:xfrm>
          <a:custGeom>
            <a:rect b="b" l="l" r="r" t="t"/>
            <a:pathLst>
              <a:path extrusionOk="0" h="5980" w="2605">
                <a:moveTo>
                  <a:pt x="595" y="0"/>
                </a:moveTo>
                <a:cubicBezTo>
                  <a:pt x="485" y="0"/>
                  <a:pt x="384" y="64"/>
                  <a:pt x="355" y="215"/>
                </a:cubicBezTo>
                <a:cubicBezTo>
                  <a:pt x="1" y="2049"/>
                  <a:pt x="536" y="4263"/>
                  <a:pt x="1627" y="5769"/>
                </a:cubicBezTo>
                <a:cubicBezTo>
                  <a:pt x="1733" y="5917"/>
                  <a:pt x="1877" y="5980"/>
                  <a:pt x="2016" y="5980"/>
                </a:cubicBezTo>
                <a:cubicBezTo>
                  <a:pt x="2322" y="5980"/>
                  <a:pt x="2605" y="5675"/>
                  <a:pt x="2416" y="5307"/>
                </a:cubicBezTo>
                <a:cubicBezTo>
                  <a:pt x="1566" y="3628"/>
                  <a:pt x="1178" y="2162"/>
                  <a:pt x="938" y="296"/>
                </a:cubicBezTo>
                <a:cubicBezTo>
                  <a:pt x="918" y="121"/>
                  <a:pt x="748" y="0"/>
                  <a:pt x="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9"/>
          <p:cNvSpPr/>
          <p:nvPr/>
        </p:nvSpPr>
        <p:spPr>
          <a:xfrm>
            <a:off x="8992966" y="744644"/>
            <a:ext cx="111061" cy="102123"/>
          </a:xfrm>
          <a:custGeom>
            <a:rect b="b" l="l" r="r" t="t"/>
            <a:pathLst>
              <a:path extrusionOk="0" h="3142" w="3417">
                <a:moveTo>
                  <a:pt x="374" y="1"/>
                </a:moveTo>
                <a:cubicBezTo>
                  <a:pt x="185" y="1"/>
                  <a:pt x="1" y="204"/>
                  <a:pt x="111" y="430"/>
                </a:cubicBezTo>
                <a:cubicBezTo>
                  <a:pt x="627" y="1520"/>
                  <a:pt x="1476" y="2571"/>
                  <a:pt x="2587" y="3093"/>
                </a:cubicBezTo>
                <a:cubicBezTo>
                  <a:pt x="2657" y="3126"/>
                  <a:pt x="2725" y="3141"/>
                  <a:pt x="2790" y="3141"/>
                </a:cubicBezTo>
                <a:cubicBezTo>
                  <a:pt x="3174" y="3141"/>
                  <a:pt x="3416" y="2610"/>
                  <a:pt x="3015" y="2363"/>
                </a:cubicBezTo>
                <a:cubicBezTo>
                  <a:pt x="2045" y="1768"/>
                  <a:pt x="1215" y="1119"/>
                  <a:pt x="606" y="142"/>
                </a:cubicBezTo>
                <a:cubicBezTo>
                  <a:pt x="546" y="42"/>
                  <a:pt x="460"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9"/>
          <p:cNvSpPr/>
          <p:nvPr/>
        </p:nvSpPr>
        <p:spPr>
          <a:xfrm>
            <a:off x="9160321" y="902931"/>
            <a:ext cx="245426" cy="172003"/>
          </a:xfrm>
          <a:custGeom>
            <a:rect b="b" l="l" r="r" t="t"/>
            <a:pathLst>
              <a:path extrusionOk="0" h="5292" w="7551">
                <a:moveTo>
                  <a:pt x="414" y="1"/>
                </a:moveTo>
                <a:cubicBezTo>
                  <a:pt x="155" y="1"/>
                  <a:pt x="0" y="403"/>
                  <a:pt x="261" y="598"/>
                </a:cubicBezTo>
                <a:cubicBezTo>
                  <a:pt x="2335" y="2150"/>
                  <a:pt x="4410" y="3696"/>
                  <a:pt x="6524" y="5194"/>
                </a:cubicBezTo>
                <a:cubicBezTo>
                  <a:pt x="6620" y="5262"/>
                  <a:pt x="6715" y="5291"/>
                  <a:pt x="6805" y="5291"/>
                </a:cubicBezTo>
                <a:cubicBezTo>
                  <a:pt x="7248" y="5291"/>
                  <a:pt x="7551" y="4580"/>
                  <a:pt x="7072" y="4258"/>
                </a:cubicBezTo>
                <a:cubicBezTo>
                  <a:pt x="4931" y="2819"/>
                  <a:pt x="2764" y="1428"/>
                  <a:pt x="583" y="56"/>
                </a:cubicBezTo>
                <a:cubicBezTo>
                  <a:pt x="524" y="17"/>
                  <a:pt x="467" y="1"/>
                  <a:pt x="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9" name="Google Shape;1129;p19"/>
          <p:cNvGrpSpPr/>
          <p:nvPr/>
        </p:nvGrpSpPr>
        <p:grpSpPr>
          <a:xfrm>
            <a:off x="6082097" y="4568315"/>
            <a:ext cx="1482049" cy="842172"/>
            <a:chOff x="6082097" y="4568315"/>
            <a:chExt cx="1482049" cy="842172"/>
          </a:xfrm>
        </p:grpSpPr>
        <p:sp>
          <p:nvSpPr>
            <p:cNvPr id="1130" name="Google Shape;1130;p19"/>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9"/>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9"/>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9"/>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9"/>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9"/>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9"/>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9"/>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9"/>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9"/>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9"/>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1" name="Google Shape;1141;p19"/>
          <p:cNvGrpSpPr/>
          <p:nvPr/>
        </p:nvGrpSpPr>
        <p:grpSpPr>
          <a:xfrm flipH="1" rot="8100000">
            <a:off x="-635684" y="2885274"/>
            <a:ext cx="1482035" cy="842164"/>
            <a:chOff x="6082097" y="4568315"/>
            <a:chExt cx="1482049" cy="842172"/>
          </a:xfrm>
        </p:grpSpPr>
        <p:sp>
          <p:nvSpPr>
            <p:cNvPr id="1142" name="Google Shape;1142;p19"/>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9"/>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9"/>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9"/>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9"/>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9"/>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9"/>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9"/>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9"/>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9"/>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9"/>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3" name="Google Shape;1153;p19"/>
          <p:cNvGrpSpPr/>
          <p:nvPr/>
        </p:nvGrpSpPr>
        <p:grpSpPr>
          <a:xfrm>
            <a:off x="4588063" y="1497264"/>
            <a:ext cx="4572015" cy="3864131"/>
            <a:chOff x="7755900" y="1964191"/>
            <a:chExt cx="3161399" cy="2671920"/>
          </a:xfrm>
        </p:grpSpPr>
        <p:sp>
          <p:nvSpPr>
            <p:cNvPr id="1154" name="Google Shape;1154;p19"/>
            <p:cNvSpPr/>
            <p:nvPr/>
          </p:nvSpPr>
          <p:spPr>
            <a:xfrm>
              <a:off x="7755900" y="3633713"/>
              <a:ext cx="3161358" cy="1002399"/>
            </a:xfrm>
            <a:custGeom>
              <a:rect b="b" l="l" r="r" t="t"/>
              <a:pathLst>
                <a:path extrusionOk="0" h="16906" w="53318">
                  <a:moveTo>
                    <a:pt x="53317" y="0"/>
                  </a:moveTo>
                  <a:lnTo>
                    <a:pt x="33701" y="0"/>
                  </a:lnTo>
                  <a:cubicBezTo>
                    <a:pt x="29650" y="0"/>
                    <a:pt x="18256" y="3272"/>
                    <a:pt x="10484" y="9090"/>
                  </a:cubicBezTo>
                  <a:cubicBezTo>
                    <a:pt x="7168" y="11581"/>
                    <a:pt x="3315" y="14436"/>
                    <a:pt x="0" y="16905"/>
                  </a:cubicBezTo>
                  <a:lnTo>
                    <a:pt x="53317" y="1690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9"/>
            <p:cNvSpPr/>
            <p:nvPr/>
          </p:nvSpPr>
          <p:spPr>
            <a:xfrm>
              <a:off x="8615712" y="3633713"/>
              <a:ext cx="2145321" cy="1002399"/>
            </a:xfrm>
            <a:custGeom>
              <a:rect b="b" l="l" r="r" t="t"/>
              <a:pathLst>
                <a:path extrusionOk="0" h="16906" w="36182">
                  <a:moveTo>
                    <a:pt x="19200" y="0"/>
                  </a:moveTo>
                  <a:lnTo>
                    <a:pt x="27652" y="0"/>
                  </a:lnTo>
                  <a:cubicBezTo>
                    <a:pt x="30166" y="571"/>
                    <a:pt x="32965" y="1252"/>
                    <a:pt x="33920" y="1647"/>
                  </a:cubicBezTo>
                  <a:cubicBezTo>
                    <a:pt x="35808" y="2426"/>
                    <a:pt x="36181" y="3645"/>
                    <a:pt x="35764" y="4106"/>
                  </a:cubicBezTo>
                  <a:cubicBezTo>
                    <a:pt x="35468" y="4446"/>
                    <a:pt x="30737" y="12339"/>
                    <a:pt x="27948" y="16905"/>
                  </a:cubicBezTo>
                  <a:lnTo>
                    <a:pt x="0" y="16905"/>
                  </a:lnTo>
                  <a:cubicBezTo>
                    <a:pt x="0" y="16905"/>
                    <a:pt x="21154" y="4951"/>
                    <a:pt x="22581" y="4194"/>
                  </a:cubicBezTo>
                  <a:cubicBezTo>
                    <a:pt x="23997" y="3447"/>
                    <a:pt x="24095" y="2756"/>
                    <a:pt x="23360" y="2306"/>
                  </a:cubicBezTo>
                  <a:cubicBezTo>
                    <a:pt x="22646" y="1878"/>
                    <a:pt x="19134" y="99"/>
                    <a:pt x="18958" y="0"/>
                  </a:cubicBezTo>
                  <a:cubicBezTo>
                    <a:pt x="19035" y="0"/>
                    <a:pt x="19123" y="0"/>
                    <a:pt x="192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9"/>
            <p:cNvSpPr/>
            <p:nvPr/>
          </p:nvSpPr>
          <p:spPr>
            <a:xfrm>
              <a:off x="10650362" y="1964191"/>
              <a:ext cx="266935" cy="1135866"/>
            </a:xfrm>
            <a:custGeom>
              <a:rect b="b" l="l" r="r" t="t"/>
              <a:pathLst>
                <a:path extrusionOk="0" h="19157" w="4502">
                  <a:moveTo>
                    <a:pt x="2778" y="1"/>
                  </a:moveTo>
                  <a:cubicBezTo>
                    <a:pt x="2218" y="1"/>
                    <a:pt x="1768" y="462"/>
                    <a:pt x="1768" y="1022"/>
                  </a:cubicBezTo>
                  <a:lnTo>
                    <a:pt x="1768" y="1790"/>
                  </a:lnTo>
                  <a:lnTo>
                    <a:pt x="1768" y="1823"/>
                  </a:lnTo>
                  <a:cubicBezTo>
                    <a:pt x="1757" y="1977"/>
                    <a:pt x="1702" y="2624"/>
                    <a:pt x="1076" y="2987"/>
                  </a:cubicBezTo>
                  <a:cubicBezTo>
                    <a:pt x="352" y="3404"/>
                    <a:pt x="0" y="3502"/>
                    <a:pt x="0" y="5050"/>
                  </a:cubicBezTo>
                  <a:lnTo>
                    <a:pt x="0" y="17850"/>
                  </a:lnTo>
                  <a:cubicBezTo>
                    <a:pt x="0" y="18574"/>
                    <a:pt x="593" y="19156"/>
                    <a:pt x="1307" y="19156"/>
                  </a:cubicBezTo>
                  <a:lnTo>
                    <a:pt x="4249" y="19156"/>
                  </a:lnTo>
                  <a:cubicBezTo>
                    <a:pt x="4336" y="19156"/>
                    <a:pt x="4413" y="19156"/>
                    <a:pt x="4501" y="19134"/>
                  </a:cubicBezTo>
                  <a:lnTo>
                    <a:pt x="4501" y="6938"/>
                  </a:lnTo>
                  <a:cubicBezTo>
                    <a:pt x="4139" y="6477"/>
                    <a:pt x="3820" y="6071"/>
                    <a:pt x="3798" y="5380"/>
                  </a:cubicBezTo>
                  <a:lnTo>
                    <a:pt x="3798" y="5182"/>
                  </a:lnTo>
                  <a:lnTo>
                    <a:pt x="3798" y="1022"/>
                  </a:lnTo>
                  <a:cubicBezTo>
                    <a:pt x="3798" y="462"/>
                    <a:pt x="3337" y="1"/>
                    <a:pt x="27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9"/>
            <p:cNvSpPr/>
            <p:nvPr/>
          </p:nvSpPr>
          <p:spPr>
            <a:xfrm>
              <a:off x="10708943" y="2138632"/>
              <a:ext cx="208354" cy="1116952"/>
            </a:xfrm>
            <a:custGeom>
              <a:rect b="b" l="l" r="r" t="t"/>
              <a:pathLst>
                <a:path extrusionOk="0" h="18838" w="3514">
                  <a:moveTo>
                    <a:pt x="1647" y="1"/>
                  </a:moveTo>
                  <a:cubicBezTo>
                    <a:pt x="1570" y="1"/>
                    <a:pt x="1515" y="55"/>
                    <a:pt x="1515" y="132"/>
                  </a:cubicBezTo>
                  <a:lnTo>
                    <a:pt x="1515" y="2009"/>
                  </a:lnTo>
                  <a:lnTo>
                    <a:pt x="121" y="1197"/>
                  </a:lnTo>
                  <a:cubicBezTo>
                    <a:pt x="110" y="1194"/>
                    <a:pt x="99" y="1193"/>
                    <a:pt x="88" y="1193"/>
                  </a:cubicBezTo>
                  <a:cubicBezTo>
                    <a:pt x="57" y="1193"/>
                    <a:pt x="28" y="1205"/>
                    <a:pt x="11" y="1230"/>
                  </a:cubicBezTo>
                  <a:cubicBezTo>
                    <a:pt x="0" y="1263"/>
                    <a:pt x="11" y="1307"/>
                    <a:pt x="44" y="1329"/>
                  </a:cubicBezTo>
                  <a:lnTo>
                    <a:pt x="1515" y="2185"/>
                  </a:lnTo>
                  <a:lnTo>
                    <a:pt x="1515" y="5412"/>
                  </a:lnTo>
                  <a:lnTo>
                    <a:pt x="121" y="4611"/>
                  </a:lnTo>
                  <a:cubicBezTo>
                    <a:pt x="105" y="4603"/>
                    <a:pt x="90" y="4600"/>
                    <a:pt x="75" y="4600"/>
                  </a:cubicBezTo>
                  <a:cubicBezTo>
                    <a:pt x="49" y="4600"/>
                    <a:pt x="25" y="4612"/>
                    <a:pt x="11" y="4633"/>
                  </a:cubicBezTo>
                  <a:cubicBezTo>
                    <a:pt x="0" y="4677"/>
                    <a:pt x="11" y="4721"/>
                    <a:pt x="44" y="4732"/>
                  </a:cubicBezTo>
                  <a:lnTo>
                    <a:pt x="1515" y="5588"/>
                  </a:lnTo>
                  <a:lnTo>
                    <a:pt x="1515" y="8826"/>
                  </a:lnTo>
                  <a:lnTo>
                    <a:pt x="121" y="8014"/>
                  </a:lnTo>
                  <a:cubicBezTo>
                    <a:pt x="106" y="8007"/>
                    <a:pt x="92" y="8003"/>
                    <a:pt x="78" y="8003"/>
                  </a:cubicBezTo>
                  <a:cubicBezTo>
                    <a:pt x="50" y="8003"/>
                    <a:pt x="26" y="8018"/>
                    <a:pt x="11" y="8047"/>
                  </a:cubicBezTo>
                  <a:cubicBezTo>
                    <a:pt x="0" y="8080"/>
                    <a:pt x="11" y="8124"/>
                    <a:pt x="44" y="8146"/>
                  </a:cubicBezTo>
                  <a:lnTo>
                    <a:pt x="1515" y="8991"/>
                  </a:lnTo>
                  <a:lnTo>
                    <a:pt x="1515" y="12229"/>
                  </a:lnTo>
                  <a:lnTo>
                    <a:pt x="121" y="11428"/>
                  </a:lnTo>
                  <a:cubicBezTo>
                    <a:pt x="105" y="11420"/>
                    <a:pt x="90" y="11417"/>
                    <a:pt x="75" y="11417"/>
                  </a:cubicBezTo>
                  <a:cubicBezTo>
                    <a:pt x="49" y="11417"/>
                    <a:pt x="25" y="11429"/>
                    <a:pt x="11" y="11450"/>
                  </a:cubicBezTo>
                  <a:cubicBezTo>
                    <a:pt x="0" y="11483"/>
                    <a:pt x="11" y="11527"/>
                    <a:pt x="44" y="11549"/>
                  </a:cubicBezTo>
                  <a:lnTo>
                    <a:pt x="1515" y="12405"/>
                  </a:lnTo>
                  <a:lnTo>
                    <a:pt x="1515" y="18717"/>
                  </a:lnTo>
                  <a:cubicBezTo>
                    <a:pt x="1515" y="18783"/>
                    <a:pt x="1570" y="18838"/>
                    <a:pt x="1647" y="18838"/>
                  </a:cubicBezTo>
                  <a:cubicBezTo>
                    <a:pt x="1713" y="18838"/>
                    <a:pt x="1768" y="18783"/>
                    <a:pt x="1768" y="18717"/>
                  </a:cubicBezTo>
                  <a:lnTo>
                    <a:pt x="1768" y="11373"/>
                  </a:lnTo>
                  <a:lnTo>
                    <a:pt x="3513" y="10363"/>
                  </a:lnTo>
                  <a:lnTo>
                    <a:pt x="3513" y="10198"/>
                  </a:lnTo>
                  <a:cubicBezTo>
                    <a:pt x="3502" y="10198"/>
                    <a:pt x="3491" y="10198"/>
                    <a:pt x="3491" y="10209"/>
                  </a:cubicBezTo>
                  <a:lnTo>
                    <a:pt x="1768" y="11197"/>
                  </a:lnTo>
                  <a:lnTo>
                    <a:pt x="1768" y="7333"/>
                  </a:lnTo>
                  <a:lnTo>
                    <a:pt x="3513" y="6324"/>
                  </a:lnTo>
                  <a:lnTo>
                    <a:pt x="3513" y="6159"/>
                  </a:lnTo>
                  <a:cubicBezTo>
                    <a:pt x="3502" y="6159"/>
                    <a:pt x="3491" y="6159"/>
                    <a:pt x="3491" y="6170"/>
                  </a:cubicBezTo>
                  <a:lnTo>
                    <a:pt x="1768" y="7158"/>
                  </a:lnTo>
                  <a:lnTo>
                    <a:pt x="1768" y="3118"/>
                  </a:lnTo>
                  <a:lnTo>
                    <a:pt x="2415" y="2745"/>
                  </a:lnTo>
                  <a:cubicBezTo>
                    <a:pt x="2459" y="2723"/>
                    <a:pt x="2470" y="2679"/>
                    <a:pt x="2448" y="2646"/>
                  </a:cubicBezTo>
                  <a:cubicBezTo>
                    <a:pt x="2434" y="2617"/>
                    <a:pt x="2409" y="2602"/>
                    <a:pt x="2385" y="2602"/>
                  </a:cubicBezTo>
                  <a:cubicBezTo>
                    <a:pt x="2373" y="2602"/>
                    <a:pt x="2360" y="2606"/>
                    <a:pt x="2349" y="2613"/>
                  </a:cubicBezTo>
                  <a:lnTo>
                    <a:pt x="1768" y="2953"/>
                  </a:lnTo>
                  <a:lnTo>
                    <a:pt x="1768" y="132"/>
                  </a:lnTo>
                  <a:cubicBezTo>
                    <a:pt x="1768" y="55"/>
                    <a:pt x="1713" y="1"/>
                    <a:pt x="16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9"/>
            <p:cNvSpPr/>
            <p:nvPr/>
          </p:nvSpPr>
          <p:spPr>
            <a:xfrm>
              <a:off x="10366584" y="2292735"/>
              <a:ext cx="331979" cy="994750"/>
            </a:xfrm>
            <a:custGeom>
              <a:rect b="b" l="l" r="r" t="t"/>
              <a:pathLst>
                <a:path extrusionOk="0" h="16777" w="5599">
                  <a:moveTo>
                    <a:pt x="2799" y="0"/>
                  </a:moveTo>
                  <a:cubicBezTo>
                    <a:pt x="1998" y="0"/>
                    <a:pt x="1197" y="558"/>
                    <a:pt x="1197" y="1672"/>
                  </a:cubicBezTo>
                  <a:lnTo>
                    <a:pt x="1197" y="3340"/>
                  </a:lnTo>
                  <a:cubicBezTo>
                    <a:pt x="1197" y="3999"/>
                    <a:pt x="714" y="4438"/>
                    <a:pt x="439" y="4723"/>
                  </a:cubicBezTo>
                  <a:cubicBezTo>
                    <a:pt x="165" y="5009"/>
                    <a:pt x="0" y="5415"/>
                    <a:pt x="0" y="6677"/>
                  </a:cubicBezTo>
                  <a:cubicBezTo>
                    <a:pt x="0" y="7962"/>
                    <a:pt x="33" y="13527"/>
                    <a:pt x="33" y="14603"/>
                  </a:cubicBezTo>
                  <a:cubicBezTo>
                    <a:pt x="33" y="16052"/>
                    <a:pt x="1416" y="16776"/>
                    <a:pt x="2799" y="16776"/>
                  </a:cubicBezTo>
                  <a:cubicBezTo>
                    <a:pt x="4183" y="16776"/>
                    <a:pt x="5566" y="16052"/>
                    <a:pt x="5566" y="14603"/>
                  </a:cubicBezTo>
                  <a:cubicBezTo>
                    <a:pt x="5566" y="13527"/>
                    <a:pt x="5599" y="7962"/>
                    <a:pt x="5599" y="6677"/>
                  </a:cubicBezTo>
                  <a:cubicBezTo>
                    <a:pt x="5599" y="5415"/>
                    <a:pt x="5434" y="5009"/>
                    <a:pt x="5160" y="4723"/>
                  </a:cubicBezTo>
                  <a:cubicBezTo>
                    <a:pt x="4885" y="4438"/>
                    <a:pt x="4402" y="3999"/>
                    <a:pt x="4402" y="3340"/>
                  </a:cubicBezTo>
                  <a:lnTo>
                    <a:pt x="4402" y="1672"/>
                  </a:lnTo>
                  <a:cubicBezTo>
                    <a:pt x="4402" y="558"/>
                    <a:pt x="3601" y="0"/>
                    <a:pt x="27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9"/>
            <p:cNvSpPr/>
            <p:nvPr/>
          </p:nvSpPr>
          <p:spPr>
            <a:xfrm>
              <a:off x="10435542" y="2411381"/>
              <a:ext cx="179716" cy="939905"/>
            </a:xfrm>
            <a:custGeom>
              <a:rect b="b" l="l" r="r" t="t"/>
              <a:pathLst>
                <a:path extrusionOk="0" h="15852" w="3031">
                  <a:moveTo>
                    <a:pt x="1647" y="0"/>
                  </a:moveTo>
                  <a:cubicBezTo>
                    <a:pt x="1593" y="0"/>
                    <a:pt x="1549" y="44"/>
                    <a:pt x="1549" y="99"/>
                  </a:cubicBezTo>
                  <a:lnTo>
                    <a:pt x="1549" y="2470"/>
                  </a:lnTo>
                  <a:lnTo>
                    <a:pt x="1055" y="2196"/>
                  </a:lnTo>
                  <a:cubicBezTo>
                    <a:pt x="1047" y="2188"/>
                    <a:pt x="1036" y="2184"/>
                    <a:pt x="1025" y="2184"/>
                  </a:cubicBezTo>
                  <a:cubicBezTo>
                    <a:pt x="1006" y="2184"/>
                    <a:pt x="985" y="2196"/>
                    <a:pt x="978" y="2217"/>
                  </a:cubicBezTo>
                  <a:cubicBezTo>
                    <a:pt x="956" y="2250"/>
                    <a:pt x="967" y="2283"/>
                    <a:pt x="1000" y="2305"/>
                  </a:cubicBezTo>
                  <a:lnTo>
                    <a:pt x="1549" y="2613"/>
                  </a:lnTo>
                  <a:lnTo>
                    <a:pt x="1549" y="6005"/>
                  </a:lnTo>
                  <a:lnTo>
                    <a:pt x="100" y="5170"/>
                  </a:lnTo>
                  <a:cubicBezTo>
                    <a:pt x="91" y="5167"/>
                    <a:pt x="82" y="5166"/>
                    <a:pt x="73" y="5166"/>
                  </a:cubicBezTo>
                  <a:cubicBezTo>
                    <a:pt x="50" y="5166"/>
                    <a:pt x="28" y="5176"/>
                    <a:pt x="12" y="5192"/>
                  </a:cubicBezTo>
                  <a:cubicBezTo>
                    <a:pt x="1" y="5225"/>
                    <a:pt x="12" y="5269"/>
                    <a:pt x="34" y="5280"/>
                  </a:cubicBezTo>
                  <a:lnTo>
                    <a:pt x="1549" y="6147"/>
                  </a:lnTo>
                  <a:lnTo>
                    <a:pt x="1549" y="9408"/>
                  </a:lnTo>
                  <a:lnTo>
                    <a:pt x="100" y="8573"/>
                  </a:lnTo>
                  <a:cubicBezTo>
                    <a:pt x="88" y="8566"/>
                    <a:pt x="76" y="8562"/>
                    <a:pt x="65" y="8562"/>
                  </a:cubicBezTo>
                  <a:cubicBezTo>
                    <a:pt x="45" y="8562"/>
                    <a:pt x="26" y="8574"/>
                    <a:pt x="12" y="8595"/>
                  </a:cubicBezTo>
                  <a:cubicBezTo>
                    <a:pt x="1" y="8617"/>
                    <a:pt x="12" y="8661"/>
                    <a:pt x="34" y="8672"/>
                  </a:cubicBezTo>
                  <a:lnTo>
                    <a:pt x="1549" y="9550"/>
                  </a:lnTo>
                  <a:lnTo>
                    <a:pt x="1549" y="15752"/>
                  </a:lnTo>
                  <a:cubicBezTo>
                    <a:pt x="1549" y="15807"/>
                    <a:pt x="1593" y="15851"/>
                    <a:pt x="1647" y="15851"/>
                  </a:cubicBezTo>
                  <a:cubicBezTo>
                    <a:pt x="1702" y="15851"/>
                    <a:pt x="1757" y="15807"/>
                    <a:pt x="1757" y="15752"/>
                  </a:cubicBezTo>
                  <a:lnTo>
                    <a:pt x="1757" y="10418"/>
                  </a:lnTo>
                  <a:lnTo>
                    <a:pt x="2987" y="9704"/>
                  </a:lnTo>
                  <a:cubicBezTo>
                    <a:pt x="3020" y="9682"/>
                    <a:pt x="3031" y="9649"/>
                    <a:pt x="3020" y="9616"/>
                  </a:cubicBezTo>
                  <a:cubicBezTo>
                    <a:pt x="3005" y="9595"/>
                    <a:pt x="2987" y="9583"/>
                    <a:pt x="2966" y="9583"/>
                  </a:cubicBezTo>
                  <a:cubicBezTo>
                    <a:pt x="2955" y="9583"/>
                    <a:pt x="2943" y="9586"/>
                    <a:pt x="2932" y="9594"/>
                  </a:cubicBezTo>
                  <a:lnTo>
                    <a:pt x="1757" y="10275"/>
                  </a:lnTo>
                  <a:lnTo>
                    <a:pt x="1757" y="7552"/>
                  </a:lnTo>
                  <a:lnTo>
                    <a:pt x="2987" y="6839"/>
                  </a:lnTo>
                  <a:cubicBezTo>
                    <a:pt x="3020" y="6817"/>
                    <a:pt x="3031" y="6784"/>
                    <a:pt x="3020" y="6751"/>
                  </a:cubicBezTo>
                  <a:cubicBezTo>
                    <a:pt x="3005" y="6730"/>
                    <a:pt x="2987" y="6718"/>
                    <a:pt x="2966" y="6718"/>
                  </a:cubicBezTo>
                  <a:cubicBezTo>
                    <a:pt x="2955" y="6718"/>
                    <a:pt x="2943" y="6721"/>
                    <a:pt x="2932" y="6729"/>
                  </a:cubicBezTo>
                  <a:lnTo>
                    <a:pt x="1757" y="7410"/>
                  </a:lnTo>
                  <a:lnTo>
                    <a:pt x="1757" y="4687"/>
                  </a:lnTo>
                  <a:lnTo>
                    <a:pt x="2987" y="3974"/>
                  </a:lnTo>
                  <a:cubicBezTo>
                    <a:pt x="3020" y="3963"/>
                    <a:pt x="3031" y="3919"/>
                    <a:pt x="3020" y="3886"/>
                  </a:cubicBezTo>
                  <a:cubicBezTo>
                    <a:pt x="3004" y="3870"/>
                    <a:pt x="2982" y="3860"/>
                    <a:pt x="2958" y="3860"/>
                  </a:cubicBezTo>
                  <a:cubicBezTo>
                    <a:pt x="2949" y="3860"/>
                    <a:pt x="2941" y="3861"/>
                    <a:pt x="2932" y="3864"/>
                  </a:cubicBezTo>
                  <a:lnTo>
                    <a:pt x="1757" y="4545"/>
                  </a:lnTo>
                  <a:lnTo>
                    <a:pt x="1757" y="1833"/>
                  </a:lnTo>
                  <a:lnTo>
                    <a:pt x="2559" y="1361"/>
                  </a:lnTo>
                  <a:cubicBezTo>
                    <a:pt x="2591" y="1350"/>
                    <a:pt x="2602" y="1306"/>
                    <a:pt x="2580" y="1273"/>
                  </a:cubicBezTo>
                  <a:cubicBezTo>
                    <a:pt x="2572" y="1257"/>
                    <a:pt x="2547" y="1247"/>
                    <a:pt x="2521" y="1247"/>
                  </a:cubicBezTo>
                  <a:cubicBezTo>
                    <a:pt x="2511" y="1247"/>
                    <a:pt x="2501" y="1249"/>
                    <a:pt x="2493" y="1251"/>
                  </a:cubicBezTo>
                  <a:lnTo>
                    <a:pt x="1757" y="1691"/>
                  </a:lnTo>
                  <a:lnTo>
                    <a:pt x="1757" y="99"/>
                  </a:lnTo>
                  <a:cubicBezTo>
                    <a:pt x="1757" y="44"/>
                    <a:pt x="1702" y="0"/>
                    <a:pt x="16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9"/>
            <p:cNvSpPr/>
            <p:nvPr/>
          </p:nvSpPr>
          <p:spPr>
            <a:xfrm>
              <a:off x="10104685" y="3014038"/>
              <a:ext cx="526814" cy="606681"/>
            </a:xfrm>
            <a:custGeom>
              <a:rect b="b" l="l" r="r" t="t"/>
              <a:pathLst>
                <a:path extrusionOk="0" h="10232" w="8885">
                  <a:moveTo>
                    <a:pt x="1945" y="1"/>
                  </a:moveTo>
                  <a:cubicBezTo>
                    <a:pt x="530" y="1"/>
                    <a:pt x="1" y="1805"/>
                    <a:pt x="1651" y="4030"/>
                  </a:cubicBezTo>
                  <a:cubicBezTo>
                    <a:pt x="2343" y="4963"/>
                    <a:pt x="4242" y="6906"/>
                    <a:pt x="6053" y="8937"/>
                  </a:cubicBezTo>
                  <a:lnTo>
                    <a:pt x="8193" y="10232"/>
                  </a:lnTo>
                  <a:lnTo>
                    <a:pt x="8885" y="8904"/>
                  </a:lnTo>
                  <a:cubicBezTo>
                    <a:pt x="7721" y="6039"/>
                    <a:pt x="6031" y="3020"/>
                    <a:pt x="4395" y="1340"/>
                  </a:cubicBezTo>
                  <a:cubicBezTo>
                    <a:pt x="3472" y="400"/>
                    <a:pt x="2611" y="1"/>
                    <a:pt x="19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9"/>
            <p:cNvSpPr/>
            <p:nvPr/>
          </p:nvSpPr>
          <p:spPr>
            <a:xfrm>
              <a:off x="10208389" y="3083174"/>
              <a:ext cx="384097" cy="537546"/>
            </a:xfrm>
            <a:custGeom>
              <a:rect b="b" l="l" r="r" t="t"/>
              <a:pathLst>
                <a:path extrusionOk="0" h="9066" w="6478">
                  <a:moveTo>
                    <a:pt x="95" y="1"/>
                  </a:moveTo>
                  <a:cubicBezTo>
                    <a:pt x="70" y="1"/>
                    <a:pt x="46" y="12"/>
                    <a:pt x="34" y="32"/>
                  </a:cubicBezTo>
                  <a:cubicBezTo>
                    <a:pt x="1" y="64"/>
                    <a:pt x="1" y="108"/>
                    <a:pt x="34" y="141"/>
                  </a:cubicBezTo>
                  <a:cubicBezTo>
                    <a:pt x="56" y="163"/>
                    <a:pt x="4392" y="4379"/>
                    <a:pt x="6313" y="8978"/>
                  </a:cubicBezTo>
                  <a:lnTo>
                    <a:pt x="6444" y="9066"/>
                  </a:lnTo>
                  <a:lnTo>
                    <a:pt x="6477" y="9000"/>
                  </a:lnTo>
                  <a:cubicBezTo>
                    <a:pt x="4567" y="4324"/>
                    <a:pt x="154" y="43"/>
                    <a:pt x="143" y="21"/>
                  </a:cubicBezTo>
                  <a:cubicBezTo>
                    <a:pt x="130" y="7"/>
                    <a:pt x="112" y="1"/>
                    <a:pt x="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9"/>
            <p:cNvSpPr/>
            <p:nvPr/>
          </p:nvSpPr>
          <p:spPr>
            <a:xfrm>
              <a:off x="10850180" y="2889107"/>
              <a:ext cx="67119" cy="442619"/>
            </a:xfrm>
            <a:custGeom>
              <a:rect b="b" l="l" r="r" t="t"/>
              <a:pathLst>
                <a:path extrusionOk="0" h="7465" w="1132">
                  <a:moveTo>
                    <a:pt x="1131" y="0"/>
                  </a:moveTo>
                  <a:cubicBezTo>
                    <a:pt x="538" y="791"/>
                    <a:pt x="0" y="1878"/>
                    <a:pt x="55" y="3184"/>
                  </a:cubicBezTo>
                  <a:cubicBezTo>
                    <a:pt x="121" y="4743"/>
                    <a:pt x="637" y="6268"/>
                    <a:pt x="1131" y="7465"/>
                  </a:cubicBezTo>
                  <a:lnTo>
                    <a:pt x="11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9"/>
            <p:cNvSpPr/>
            <p:nvPr/>
          </p:nvSpPr>
          <p:spPr>
            <a:xfrm>
              <a:off x="10092767" y="3325802"/>
              <a:ext cx="417063" cy="307965"/>
            </a:xfrm>
            <a:custGeom>
              <a:rect b="b" l="l" r="r" t="t"/>
              <a:pathLst>
                <a:path extrusionOk="0" h="5194" w="7034">
                  <a:moveTo>
                    <a:pt x="445" y="1"/>
                  </a:moveTo>
                  <a:cubicBezTo>
                    <a:pt x="57" y="1"/>
                    <a:pt x="1" y="341"/>
                    <a:pt x="447" y="1143"/>
                  </a:cubicBezTo>
                  <a:cubicBezTo>
                    <a:pt x="1534" y="3108"/>
                    <a:pt x="2983" y="4403"/>
                    <a:pt x="4102" y="5193"/>
                  </a:cubicBezTo>
                  <a:lnTo>
                    <a:pt x="4991" y="5193"/>
                  </a:lnTo>
                  <a:lnTo>
                    <a:pt x="7033" y="4590"/>
                  </a:lnTo>
                  <a:cubicBezTo>
                    <a:pt x="4567" y="2202"/>
                    <a:pt x="1433" y="1"/>
                    <a:pt x="4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9"/>
            <p:cNvSpPr/>
            <p:nvPr/>
          </p:nvSpPr>
          <p:spPr>
            <a:xfrm>
              <a:off x="10427063" y="3108315"/>
              <a:ext cx="482404" cy="525450"/>
            </a:xfrm>
            <a:custGeom>
              <a:rect b="b" l="l" r="r" t="t"/>
              <a:pathLst>
                <a:path extrusionOk="0" h="8862" w="8136">
                  <a:moveTo>
                    <a:pt x="431" y="0"/>
                  </a:moveTo>
                  <a:cubicBezTo>
                    <a:pt x="137" y="0"/>
                    <a:pt x="1" y="63"/>
                    <a:pt x="89" y="145"/>
                  </a:cubicBezTo>
                  <a:cubicBezTo>
                    <a:pt x="627" y="639"/>
                    <a:pt x="682" y="1583"/>
                    <a:pt x="868" y="4613"/>
                  </a:cubicBezTo>
                  <a:cubicBezTo>
                    <a:pt x="967" y="6249"/>
                    <a:pt x="1692" y="7786"/>
                    <a:pt x="2328" y="8861"/>
                  </a:cubicBezTo>
                  <a:lnTo>
                    <a:pt x="8135" y="8861"/>
                  </a:lnTo>
                  <a:cubicBezTo>
                    <a:pt x="6749" y="1411"/>
                    <a:pt x="1823" y="0"/>
                    <a:pt x="4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9"/>
            <p:cNvSpPr/>
            <p:nvPr/>
          </p:nvSpPr>
          <p:spPr>
            <a:xfrm>
              <a:off x="10459615" y="3108433"/>
              <a:ext cx="335951" cy="525332"/>
            </a:xfrm>
            <a:custGeom>
              <a:rect b="b" l="l" r="r" t="t"/>
              <a:pathLst>
                <a:path extrusionOk="0" h="8860" w="5666">
                  <a:moveTo>
                    <a:pt x="1" y="1"/>
                  </a:moveTo>
                  <a:cubicBezTo>
                    <a:pt x="2372" y="2218"/>
                    <a:pt x="4194" y="5742"/>
                    <a:pt x="5446" y="8859"/>
                  </a:cubicBezTo>
                  <a:lnTo>
                    <a:pt x="5665" y="8859"/>
                  </a:lnTo>
                  <a:cubicBezTo>
                    <a:pt x="4436" y="5786"/>
                    <a:pt x="2657" y="2306"/>
                    <a:pt x="341" y="34"/>
                  </a:cubicBezTo>
                  <a:cubicBezTo>
                    <a:pt x="210" y="23"/>
                    <a:pt x="100" y="12"/>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9"/>
            <p:cNvSpPr/>
            <p:nvPr/>
          </p:nvSpPr>
          <p:spPr>
            <a:xfrm>
              <a:off x="10504856" y="2729015"/>
              <a:ext cx="412439" cy="904744"/>
            </a:xfrm>
            <a:custGeom>
              <a:rect b="b" l="l" r="r" t="t"/>
              <a:pathLst>
                <a:path extrusionOk="0" h="15259" w="6956">
                  <a:moveTo>
                    <a:pt x="2304" y="1"/>
                  </a:moveTo>
                  <a:cubicBezTo>
                    <a:pt x="975" y="1"/>
                    <a:pt x="0" y="1755"/>
                    <a:pt x="731" y="4852"/>
                  </a:cubicBezTo>
                  <a:cubicBezTo>
                    <a:pt x="1455" y="7948"/>
                    <a:pt x="3596" y="11976"/>
                    <a:pt x="5901" y="15258"/>
                  </a:cubicBezTo>
                  <a:lnTo>
                    <a:pt x="6955" y="15258"/>
                  </a:lnTo>
                  <a:lnTo>
                    <a:pt x="6955" y="8837"/>
                  </a:lnTo>
                  <a:cubicBezTo>
                    <a:pt x="6296" y="6400"/>
                    <a:pt x="5748" y="4248"/>
                    <a:pt x="5352" y="3205"/>
                  </a:cubicBezTo>
                  <a:cubicBezTo>
                    <a:pt x="4524" y="1009"/>
                    <a:pt x="3312" y="1"/>
                    <a:pt x="23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9"/>
            <p:cNvSpPr/>
            <p:nvPr/>
          </p:nvSpPr>
          <p:spPr>
            <a:xfrm>
              <a:off x="10633404" y="2819971"/>
              <a:ext cx="283892" cy="748686"/>
            </a:xfrm>
            <a:custGeom>
              <a:rect b="b" l="l" r="r" t="t"/>
              <a:pathLst>
                <a:path extrusionOk="0" h="12627" w="4788">
                  <a:moveTo>
                    <a:pt x="110" y="1"/>
                  </a:moveTo>
                  <a:cubicBezTo>
                    <a:pt x="103" y="1"/>
                    <a:pt x="96" y="1"/>
                    <a:pt x="89" y="3"/>
                  </a:cubicBezTo>
                  <a:cubicBezTo>
                    <a:pt x="34" y="14"/>
                    <a:pt x="1" y="69"/>
                    <a:pt x="12" y="135"/>
                  </a:cubicBezTo>
                  <a:cubicBezTo>
                    <a:pt x="12" y="156"/>
                    <a:pt x="1527" y="7303"/>
                    <a:pt x="4787" y="12627"/>
                  </a:cubicBezTo>
                  <a:lnTo>
                    <a:pt x="4787" y="12231"/>
                  </a:lnTo>
                  <a:cubicBezTo>
                    <a:pt x="1658" y="6984"/>
                    <a:pt x="209" y="113"/>
                    <a:pt x="209" y="80"/>
                  </a:cubicBezTo>
                  <a:cubicBezTo>
                    <a:pt x="200" y="32"/>
                    <a:pt x="157" y="1"/>
                    <a:pt x="1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9"/>
            <p:cNvSpPr/>
            <p:nvPr/>
          </p:nvSpPr>
          <p:spPr>
            <a:xfrm>
              <a:off x="10290392" y="3330249"/>
              <a:ext cx="381488" cy="303518"/>
            </a:xfrm>
            <a:custGeom>
              <a:rect b="b" l="l" r="r" t="t"/>
              <a:pathLst>
                <a:path extrusionOk="0" h="5119" w="6434">
                  <a:moveTo>
                    <a:pt x="1920" y="0"/>
                  </a:moveTo>
                  <a:cubicBezTo>
                    <a:pt x="1450" y="0"/>
                    <a:pt x="1077" y="135"/>
                    <a:pt x="901" y="354"/>
                  </a:cubicBezTo>
                  <a:cubicBezTo>
                    <a:pt x="517" y="837"/>
                    <a:pt x="1" y="2802"/>
                    <a:pt x="780" y="5118"/>
                  </a:cubicBezTo>
                  <a:lnTo>
                    <a:pt x="6434" y="5118"/>
                  </a:lnTo>
                  <a:cubicBezTo>
                    <a:pt x="6192" y="4218"/>
                    <a:pt x="5797" y="3132"/>
                    <a:pt x="5193" y="2122"/>
                  </a:cubicBezTo>
                  <a:cubicBezTo>
                    <a:pt x="4256" y="565"/>
                    <a:pt x="2883" y="0"/>
                    <a:pt x="19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9"/>
            <p:cNvSpPr/>
            <p:nvPr/>
          </p:nvSpPr>
          <p:spPr>
            <a:xfrm>
              <a:off x="10348974" y="3362149"/>
              <a:ext cx="242862" cy="271619"/>
            </a:xfrm>
            <a:custGeom>
              <a:rect b="b" l="l" r="r" t="t"/>
              <a:pathLst>
                <a:path extrusionOk="0" h="4581" w="4096">
                  <a:moveTo>
                    <a:pt x="2081" y="0"/>
                  </a:moveTo>
                  <a:cubicBezTo>
                    <a:pt x="2076" y="0"/>
                    <a:pt x="2070" y="1"/>
                    <a:pt x="2065" y="3"/>
                  </a:cubicBezTo>
                  <a:cubicBezTo>
                    <a:pt x="2032" y="25"/>
                    <a:pt x="2021" y="69"/>
                    <a:pt x="2032" y="113"/>
                  </a:cubicBezTo>
                  <a:cubicBezTo>
                    <a:pt x="2032" y="113"/>
                    <a:pt x="2196" y="859"/>
                    <a:pt x="2229" y="1968"/>
                  </a:cubicBezTo>
                  <a:cubicBezTo>
                    <a:pt x="1636" y="1287"/>
                    <a:pt x="956" y="629"/>
                    <a:pt x="187" y="47"/>
                  </a:cubicBezTo>
                  <a:cubicBezTo>
                    <a:pt x="171" y="34"/>
                    <a:pt x="153" y="27"/>
                    <a:pt x="134" y="27"/>
                  </a:cubicBezTo>
                  <a:cubicBezTo>
                    <a:pt x="92" y="27"/>
                    <a:pt x="49" y="62"/>
                    <a:pt x="34" y="124"/>
                  </a:cubicBezTo>
                  <a:cubicBezTo>
                    <a:pt x="1" y="200"/>
                    <a:pt x="23" y="310"/>
                    <a:pt x="78" y="354"/>
                  </a:cubicBezTo>
                  <a:cubicBezTo>
                    <a:pt x="451" y="640"/>
                    <a:pt x="813" y="936"/>
                    <a:pt x="1142" y="1254"/>
                  </a:cubicBezTo>
                  <a:cubicBezTo>
                    <a:pt x="901" y="1287"/>
                    <a:pt x="550" y="1364"/>
                    <a:pt x="220" y="1562"/>
                  </a:cubicBezTo>
                  <a:cubicBezTo>
                    <a:pt x="187" y="1584"/>
                    <a:pt x="176" y="1628"/>
                    <a:pt x="187" y="1671"/>
                  </a:cubicBezTo>
                  <a:cubicBezTo>
                    <a:pt x="197" y="1708"/>
                    <a:pt x="221" y="1729"/>
                    <a:pt x="247" y="1729"/>
                  </a:cubicBezTo>
                  <a:cubicBezTo>
                    <a:pt x="253" y="1729"/>
                    <a:pt x="259" y="1728"/>
                    <a:pt x="264" y="1726"/>
                  </a:cubicBezTo>
                  <a:cubicBezTo>
                    <a:pt x="659" y="1485"/>
                    <a:pt x="1099" y="1419"/>
                    <a:pt x="1296" y="1397"/>
                  </a:cubicBezTo>
                  <a:cubicBezTo>
                    <a:pt x="1812" y="1902"/>
                    <a:pt x="2273" y="2429"/>
                    <a:pt x="2690" y="2967"/>
                  </a:cubicBezTo>
                  <a:cubicBezTo>
                    <a:pt x="2284" y="3077"/>
                    <a:pt x="1296" y="3406"/>
                    <a:pt x="396" y="4064"/>
                  </a:cubicBezTo>
                  <a:cubicBezTo>
                    <a:pt x="374" y="4086"/>
                    <a:pt x="363" y="4130"/>
                    <a:pt x="374" y="4174"/>
                  </a:cubicBezTo>
                  <a:cubicBezTo>
                    <a:pt x="382" y="4206"/>
                    <a:pt x="402" y="4227"/>
                    <a:pt x="425" y="4227"/>
                  </a:cubicBezTo>
                  <a:cubicBezTo>
                    <a:pt x="433" y="4227"/>
                    <a:pt x="442" y="4224"/>
                    <a:pt x="451" y="4218"/>
                  </a:cubicBezTo>
                  <a:cubicBezTo>
                    <a:pt x="1406" y="3505"/>
                    <a:pt x="2471" y="3197"/>
                    <a:pt x="2800" y="3109"/>
                  </a:cubicBezTo>
                  <a:cubicBezTo>
                    <a:pt x="3162" y="3603"/>
                    <a:pt x="3492" y="4097"/>
                    <a:pt x="3788" y="4580"/>
                  </a:cubicBezTo>
                  <a:lnTo>
                    <a:pt x="4095" y="4580"/>
                  </a:lnTo>
                  <a:cubicBezTo>
                    <a:pt x="4008" y="4449"/>
                    <a:pt x="3931" y="4306"/>
                    <a:pt x="3843" y="4163"/>
                  </a:cubicBezTo>
                  <a:cubicBezTo>
                    <a:pt x="3865" y="3746"/>
                    <a:pt x="3920" y="2561"/>
                    <a:pt x="3821" y="1913"/>
                  </a:cubicBezTo>
                  <a:cubicBezTo>
                    <a:pt x="3821" y="1875"/>
                    <a:pt x="3796" y="1845"/>
                    <a:pt x="3768" y="1845"/>
                  </a:cubicBezTo>
                  <a:cubicBezTo>
                    <a:pt x="3764" y="1845"/>
                    <a:pt x="3759" y="1846"/>
                    <a:pt x="3755" y="1847"/>
                  </a:cubicBezTo>
                  <a:cubicBezTo>
                    <a:pt x="3722" y="1858"/>
                    <a:pt x="3711" y="1902"/>
                    <a:pt x="3711" y="1946"/>
                  </a:cubicBezTo>
                  <a:cubicBezTo>
                    <a:pt x="3788" y="2506"/>
                    <a:pt x="3755" y="3494"/>
                    <a:pt x="3733" y="3999"/>
                  </a:cubicBezTo>
                  <a:cubicBezTo>
                    <a:pt x="3338" y="3373"/>
                    <a:pt x="2877" y="2725"/>
                    <a:pt x="2350" y="2111"/>
                  </a:cubicBezTo>
                  <a:cubicBezTo>
                    <a:pt x="2328" y="892"/>
                    <a:pt x="2141" y="69"/>
                    <a:pt x="2141" y="58"/>
                  </a:cubicBezTo>
                  <a:cubicBezTo>
                    <a:pt x="2132" y="21"/>
                    <a:pt x="2108" y="0"/>
                    <a:pt x="20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0" name="Google Shape;1170;p19"/>
          <p:cNvSpPr/>
          <p:nvPr/>
        </p:nvSpPr>
        <p:spPr>
          <a:xfrm rot="197218">
            <a:off x="1733396" y="-272095"/>
            <a:ext cx="5524989" cy="5408402"/>
          </a:xfrm>
          <a:custGeom>
            <a:rect b="b" l="l" r="r" t="t"/>
            <a:pathLst>
              <a:path extrusionOk="0" h="177441" w="187170">
                <a:moveTo>
                  <a:pt x="51940" y="1"/>
                </a:moveTo>
                <a:cubicBezTo>
                  <a:pt x="44064" y="1"/>
                  <a:pt x="36222" y="1847"/>
                  <a:pt x="29600" y="5723"/>
                </a:cubicBezTo>
                <a:cubicBezTo>
                  <a:pt x="11906" y="16149"/>
                  <a:pt x="5339" y="37552"/>
                  <a:pt x="3134" y="55949"/>
                </a:cubicBezTo>
                <a:cubicBezTo>
                  <a:pt x="1" y="82239"/>
                  <a:pt x="8071" y="108455"/>
                  <a:pt x="21956" y="131363"/>
                </a:cubicBezTo>
                <a:cubicBezTo>
                  <a:pt x="31805" y="147578"/>
                  <a:pt x="45264" y="161688"/>
                  <a:pt x="62608" y="170586"/>
                </a:cubicBezTo>
                <a:cubicBezTo>
                  <a:pt x="72130" y="175462"/>
                  <a:pt x="82008" y="177441"/>
                  <a:pt x="92074" y="177441"/>
                </a:cubicBezTo>
                <a:cubicBezTo>
                  <a:pt x="99547" y="177441"/>
                  <a:pt x="107125" y="176350"/>
                  <a:pt x="114738" y="174546"/>
                </a:cubicBezTo>
                <a:cubicBezTo>
                  <a:pt x="132057" y="170435"/>
                  <a:pt x="148673" y="163067"/>
                  <a:pt x="161706" y="151739"/>
                </a:cubicBezTo>
                <a:cubicBezTo>
                  <a:pt x="174739" y="140385"/>
                  <a:pt x="183987" y="124896"/>
                  <a:pt x="185591" y="108280"/>
                </a:cubicBezTo>
                <a:cubicBezTo>
                  <a:pt x="187170" y="91663"/>
                  <a:pt x="180553" y="74069"/>
                  <a:pt x="166894" y="63142"/>
                </a:cubicBezTo>
                <a:cubicBezTo>
                  <a:pt x="151681" y="50961"/>
                  <a:pt x="130077" y="48054"/>
                  <a:pt x="114112" y="36750"/>
                </a:cubicBezTo>
                <a:cubicBezTo>
                  <a:pt x="105214" y="30485"/>
                  <a:pt x="98523" y="21913"/>
                  <a:pt x="90202" y="14971"/>
                </a:cubicBezTo>
                <a:cubicBezTo>
                  <a:pt x="81981" y="8104"/>
                  <a:pt x="72031" y="2866"/>
                  <a:pt x="61254" y="861"/>
                </a:cubicBezTo>
                <a:cubicBezTo>
                  <a:pt x="58193" y="291"/>
                  <a:pt x="55064" y="1"/>
                  <a:pt x="519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1" name="Google Shape;1171;p19"/>
          <p:cNvGrpSpPr/>
          <p:nvPr/>
        </p:nvGrpSpPr>
        <p:grpSpPr>
          <a:xfrm flipH="1">
            <a:off x="-301333" y="2585469"/>
            <a:ext cx="6141348" cy="3318394"/>
            <a:chOff x="2140475" y="-272000"/>
            <a:chExt cx="5509912" cy="2977207"/>
          </a:xfrm>
        </p:grpSpPr>
        <p:sp>
          <p:nvSpPr>
            <p:cNvPr id="1172" name="Google Shape;1172;p19"/>
            <p:cNvSpPr/>
            <p:nvPr/>
          </p:nvSpPr>
          <p:spPr>
            <a:xfrm>
              <a:off x="5147785" y="-272000"/>
              <a:ext cx="2502582" cy="2039590"/>
            </a:xfrm>
            <a:custGeom>
              <a:rect b="b" l="l" r="r" t="t"/>
              <a:pathLst>
                <a:path extrusionOk="0" h="28916" w="35480">
                  <a:moveTo>
                    <a:pt x="0" y="20847"/>
                  </a:moveTo>
                  <a:cubicBezTo>
                    <a:pt x="0" y="20847"/>
                    <a:pt x="21428" y="4085"/>
                    <a:pt x="24359" y="2043"/>
                  </a:cubicBezTo>
                  <a:cubicBezTo>
                    <a:pt x="27279" y="1"/>
                    <a:pt x="29815" y="2548"/>
                    <a:pt x="32252" y="4491"/>
                  </a:cubicBezTo>
                  <a:cubicBezTo>
                    <a:pt x="32888" y="4996"/>
                    <a:pt x="34074" y="5984"/>
                    <a:pt x="35479" y="7158"/>
                  </a:cubicBezTo>
                  <a:lnTo>
                    <a:pt x="35479" y="28915"/>
                  </a:lnTo>
                  <a:cubicBezTo>
                    <a:pt x="34590" y="28783"/>
                    <a:pt x="33646" y="28619"/>
                    <a:pt x="32636" y="28410"/>
                  </a:cubicBezTo>
                  <a:cubicBezTo>
                    <a:pt x="21428" y="26061"/>
                    <a:pt x="0" y="20847"/>
                    <a:pt x="0" y="20847"/>
                  </a:cubicBezTo>
                  <a:close/>
                </a:path>
              </a:pathLst>
            </a:custGeom>
            <a:solidFill>
              <a:srgbClr val="BCAF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9"/>
            <p:cNvSpPr/>
            <p:nvPr/>
          </p:nvSpPr>
          <p:spPr>
            <a:xfrm>
              <a:off x="2140475" y="1039664"/>
              <a:ext cx="5509912" cy="1665543"/>
            </a:xfrm>
            <a:custGeom>
              <a:rect b="b" l="l" r="r" t="t"/>
              <a:pathLst>
                <a:path extrusionOk="0" h="23613" w="78116">
                  <a:moveTo>
                    <a:pt x="78115" y="0"/>
                  </a:moveTo>
                  <a:lnTo>
                    <a:pt x="45304" y="0"/>
                  </a:lnTo>
                  <a:lnTo>
                    <a:pt x="34392" y="0"/>
                  </a:lnTo>
                  <a:cubicBezTo>
                    <a:pt x="30496" y="0"/>
                    <a:pt x="25424" y="2558"/>
                    <a:pt x="22405" y="4194"/>
                  </a:cubicBezTo>
                  <a:cubicBezTo>
                    <a:pt x="19387" y="5829"/>
                    <a:pt x="1" y="17882"/>
                    <a:pt x="1" y="17882"/>
                  </a:cubicBezTo>
                  <a:lnTo>
                    <a:pt x="15687" y="23613"/>
                  </a:lnTo>
                  <a:lnTo>
                    <a:pt x="53295" y="22592"/>
                  </a:lnTo>
                  <a:lnTo>
                    <a:pt x="78115" y="15643"/>
                  </a:lnTo>
                  <a:close/>
                </a:path>
              </a:pathLst>
            </a:custGeom>
            <a:solidFill>
              <a:srgbClr val="9586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9"/>
            <p:cNvSpPr/>
            <p:nvPr/>
          </p:nvSpPr>
          <p:spPr>
            <a:xfrm>
              <a:off x="3023920" y="1605634"/>
              <a:ext cx="1969831" cy="903694"/>
            </a:xfrm>
            <a:custGeom>
              <a:rect b="b" l="l" r="r" t="t"/>
              <a:pathLst>
                <a:path extrusionOk="0" h="12812" w="27927">
                  <a:moveTo>
                    <a:pt x="20462" y="594"/>
                  </a:moveTo>
                  <a:cubicBezTo>
                    <a:pt x="19727" y="155"/>
                    <a:pt x="12054" y="1"/>
                    <a:pt x="12054" y="1"/>
                  </a:cubicBezTo>
                  <a:lnTo>
                    <a:pt x="1" y="10572"/>
                  </a:lnTo>
                  <a:cubicBezTo>
                    <a:pt x="1" y="10572"/>
                    <a:pt x="27927" y="12811"/>
                    <a:pt x="27927" y="12076"/>
                  </a:cubicBezTo>
                  <a:lnTo>
                    <a:pt x="27927" y="8783"/>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9"/>
            <p:cNvSpPr/>
            <p:nvPr/>
          </p:nvSpPr>
          <p:spPr>
            <a:xfrm>
              <a:off x="3710715" y="1039664"/>
              <a:ext cx="3437876" cy="1088708"/>
            </a:xfrm>
            <a:custGeom>
              <a:rect b="b" l="l" r="r" t="t"/>
              <a:pathLst>
                <a:path extrusionOk="0" h="15435" w="48740">
                  <a:moveTo>
                    <a:pt x="44942" y="0"/>
                  </a:moveTo>
                  <a:cubicBezTo>
                    <a:pt x="45128" y="0"/>
                    <a:pt x="45315" y="11"/>
                    <a:pt x="45512" y="11"/>
                  </a:cubicBezTo>
                  <a:lnTo>
                    <a:pt x="48740" y="11"/>
                  </a:lnTo>
                  <a:cubicBezTo>
                    <a:pt x="48740" y="11"/>
                    <a:pt x="21143" y="5884"/>
                    <a:pt x="19365" y="6598"/>
                  </a:cubicBezTo>
                  <a:cubicBezTo>
                    <a:pt x="17586" y="7300"/>
                    <a:pt x="17817" y="8442"/>
                    <a:pt x="18453" y="8760"/>
                  </a:cubicBezTo>
                  <a:cubicBezTo>
                    <a:pt x="19079" y="9079"/>
                    <a:pt x="24831" y="11516"/>
                    <a:pt x="24831" y="11516"/>
                  </a:cubicBezTo>
                  <a:lnTo>
                    <a:pt x="20616" y="14150"/>
                  </a:lnTo>
                  <a:lnTo>
                    <a:pt x="13020" y="15435"/>
                  </a:lnTo>
                  <a:cubicBezTo>
                    <a:pt x="13020" y="15435"/>
                    <a:pt x="8003" y="13492"/>
                    <a:pt x="4007" y="11516"/>
                  </a:cubicBezTo>
                  <a:cubicBezTo>
                    <a:pt x="1" y="9540"/>
                    <a:pt x="2141" y="7070"/>
                    <a:pt x="5797" y="6279"/>
                  </a:cubicBezTo>
                  <a:cubicBezTo>
                    <a:pt x="9452" y="5489"/>
                    <a:pt x="44942" y="0"/>
                    <a:pt x="449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9"/>
            <p:cNvSpPr/>
            <p:nvPr/>
          </p:nvSpPr>
          <p:spPr>
            <a:xfrm>
              <a:off x="4789258" y="406332"/>
              <a:ext cx="2151811" cy="633404"/>
            </a:xfrm>
            <a:custGeom>
              <a:rect b="b" l="l" r="r" t="t"/>
              <a:pathLst>
                <a:path extrusionOk="0" h="8980" w="30507">
                  <a:moveTo>
                    <a:pt x="1" y="8979"/>
                  </a:moveTo>
                  <a:cubicBezTo>
                    <a:pt x="1" y="8936"/>
                    <a:pt x="1" y="8892"/>
                    <a:pt x="12" y="8848"/>
                  </a:cubicBezTo>
                  <a:cubicBezTo>
                    <a:pt x="242" y="6554"/>
                    <a:pt x="2295" y="4896"/>
                    <a:pt x="4589" y="5137"/>
                  </a:cubicBezTo>
                  <a:cubicBezTo>
                    <a:pt x="6038" y="5280"/>
                    <a:pt x="7235" y="6158"/>
                    <a:pt x="7861" y="7377"/>
                  </a:cubicBezTo>
                  <a:cubicBezTo>
                    <a:pt x="8530" y="6652"/>
                    <a:pt x="9518" y="6257"/>
                    <a:pt x="10572" y="6356"/>
                  </a:cubicBezTo>
                  <a:cubicBezTo>
                    <a:pt x="10627" y="6367"/>
                    <a:pt x="10682" y="6378"/>
                    <a:pt x="10737" y="6378"/>
                  </a:cubicBezTo>
                  <a:cubicBezTo>
                    <a:pt x="10748" y="6290"/>
                    <a:pt x="10748" y="6191"/>
                    <a:pt x="10759" y="6092"/>
                  </a:cubicBezTo>
                  <a:cubicBezTo>
                    <a:pt x="11110" y="2766"/>
                    <a:pt x="14085" y="351"/>
                    <a:pt x="17411" y="703"/>
                  </a:cubicBezTo>
                  <a:cubicBezTo>
                    <a:pt x="19244" y="889"/>
                    <a:pt x="20792" y="1877"/>
                    <a:pt x="21769" y="3282"/>
                  </a:cubicBezTo>
                  <a:cubicBezTo>
                    <a:pt x="22834" y="2437"/>
                    <a:pt x="24217" y="1987"/>
                    <a:pt x="25688" y="2141"/>
                  </a:cubicBezTo>
                  <a:cubicBezTo>
                    <a:pt x="26456" y="2217"/>
                    <a:pt x="27181" y="2459"/>
                    <a:pt x="27806" y="2821"/>
                  </a:cubicBezTo>
                  <a:cubicBezTo>
                    <a:pt x="28465" y="1658"/>
                    <a:pt x="29398" y="692"/>
                    <a:pt x="30507" y="0"/>
                  </a:cubicBezTo>
                  <a:lnTo>
                    <a:pt x="30507" y="8979"/>
                  </a:lnTo>
                  <a:close/>
                </a:path>
              </a:pathLst>
            </a:custGeom>
            <a:solidFill>
              <a:srgbClr val="BCAF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9"/>
            <p:cNvSpPr/>
            <p:nvPr/>
          </p:nvSpPr>
          <p:spPr>
            <a:xfrm>
              <a:off x="6519823" y="-71399"/>
              <a:ext cx="215273" cy="18621"/>
            </a:xfrm>
            <a:custGeom>
              <a:rect b="b" l="l" r="r" t="t"/>
              <a:pathLst>
                <a:path extrusionOk="0" fill="none" h="264" w="3052">
                  <a:moveTo>
                    <a:pt x="0" y="0"/>
                  </a:moveTo>
                  <a:lnTo>
                    <a:pt x="3052" y="0"/>
                  </a:lnTo>
                  <a:lnTo>
                    <a:pt x="3052" y="264"/>
                  </a:lnTo>
                  <a:lnTo>
                    <a:pt x="0" y="264"/>
                  </a:lnTo>
                  <a:close/>
                </a:path>
              </a:pathLst>
            </a:custGeom>
            <a:noFill/>
            <a:ln cap="rnd" cmpd="sng" w="825">
              <a:solidFill>
                <a:srgbClr val="1D1F1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9"/>
            <p:cNvSpPr/>
            <p:nvPr/>
          </p:nvSpPr>
          <p:spPr>
            <a:xfrm>
              <a:off x="6234087" y="434194"/>
              <a:ext cx="856436" cy="605543"/>
            </a:xfrm>
            <a:custGeom>
              <a:rect b="b" l="l" r="r" t="t"/>
              <a:pathLst>
                <a:path extrusionOk="0" h="8585" w="12142">
                  <a:moveTo>
                    <a:pt x="1" y="8584"/>
                  </a:moveTo>
                  <a:lnTo>
                    <a:pt x="12141" y="8584"/>
                  </a:lnTo>
                  <a:lnTo>
                    <a:pt x="12141" y="0"/>
                  </a:lnTo>
                  <a:lnTo>
                    <a:pt x="1" y="0"/>
                  </a:ln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9"/>
            <p:cNvSpPr/>
            <p:nvPr/>
          </p:nvSpPr>
          <p:spPr>
            <a:xfrm>
              <a:off x="5874079" y="197267"/>
              <a:ext cx="512648" cy="842470"/>
            </a:xfrm>
            <a:custGeom>
              <a:rect b="b" l="l" r="r" t="t"/>
              <a:pathLst>
                <a:path extrusionOk="0" h="11944" w="7268">
                  <a:moveTo>
                    <a:pt x="3634" y="0"/>
                  </a:moveTo>
                  <a:lnTo>
                    <a:pt x="0" y="3447"/>
                  </a:lnTo>
                  <a:lnTo>
                    <a:pt x="0" y="11943"/>
                  </a:lnTo>
                  <a:lnTo>
                    <a:pt x="3634" y="11943"/>
                  </a:lnTo>
                  <a:lnTo>
                    <a:pt x="7267" y="11943"/>
                  </a:lnTo>
                  <a:lnTo>
                    <a:pt x="7267" y="3447"/>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9"/>
            <p:cNvSpPr/>
            <p:nvPr/>
          </p:nvSpPr>
          <p:spPr>
            <a:xfrm>
              <a:off x="6406756" y="419452"/>
              <a:ext cx="735610" cy="48881"/>
            </a:xfrm>
            <a:custGeom>
              <a:rect b="b" l="l" r="r" t="t"/>
              <a:pathLst>
                <a:path extrusionOk="0" h="693" w="10429">
                  <a:moveTo>
                    <a:pt x="33" y="1"/>
                  </a:moveTo>
                  <a:lnTo>
                    <a:pt x="10429" y="374"/>
                  </a:lnTo>
                  <a:lnTo>
                    <a:pt x="10429" y="692"/>
                  </a:lnTo>
                  <a:lnTo>
                    <a:pt x="1" y="692"/>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9"/>
            <p:cNvSpPr/>
            <p:nvPr/>
          </p:nvSpPr>
          <p:spPr>
            <a:xfrm>
              <a:off x="5853906" y="183302"/>
              <a:ext cx="572250" cy="285032"/>
            </a:xfrm>
            <a:custGeom>
              <a:rect b="b" l="l" r="r" t="t"/>
              <a:pathLst>
                <a:path extrusionOk="0" h="4041" w="8113">
                  <a:moveTo>
                    <a:pt x="3920" y="385"/>
                  </a:moveTo>
                  <a:lnTo>
                    <a:pt x="7839" y="4040"/>
                  </a:lnTo>
                  <a:lnTo>
                    <a:pt x="8113" y="3557"/>
                  </a:lnTo>
                  <a:lnTo>
                    <a:pt x="3920" y="1"/>
                  </a:lnTo>
                  <a:lnTo>
                    <a:pt x="1" y="3722"/>
                  </a:lnTo>
                  <a:lnTo>
                    <a:pt x="1" y="404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9"/>
            <p:cNvSpPr/>
            <p:nvPr/>
          </p:nvSpPr>
          <p:spPr>
            <a:xfrm>
              <a:off x="5858561" y="645586"/>
              <a:ext cx="543613" cy="19397"/>
            </a:xfrm>
            <a:custGeom>
              <a:rect b="b" l="l" r="r" t="t"/>
              <a:pathLst>
                <a:path extrusionOk="0" h="275" w="7707">
                  <a:moveTo>
                    <a:pt x="1" y="274"/>
                  </a:moveTo>
                  <a:lnTo>
                    <a:pt x="7707" y="274"/>
                  </a:lnTo>
                  <a:lnTo>
                    <a:pt x="7707" y="0"/>
                  </a:lnTo>
                  <a:lnTo>
                    <a:pt x="1" y="0"/>
                  </a:lnTo>
                  <a:close/>
                </a:path>
              </a:pathLst>
            </a:custGeom>
            <a:solidFill>
              <a:srgbClr val="D3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9"/>
            <p:cNvSpPr/>
            <p:nvPr/>
          </p:nvSpPr>
          <p:spPr>
            <a:xfrm>
              <a:off x="6018816" y="723739"/>
              <a:ext cx="223102" cy="315997"/>
            </a:xfrm>
            <a:custGeom>
              <a:rect b="b" l="l" r="r" t="t"/>
              <a:pathLst>
                <a:path extrusionOk="0" h="4480" w="3163">
                  <a:moveTo>
                    <a:pt x="1" y="4479"/>
                  </a:moveTo>
                  <a:lnTo>
                    <a:pt x="3162" y="4479"/>
                  </a:lnTo>
                  <a:lnTo>
                    <a:pt x="3162"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9"/>
            <p:cNvSpPr/>
            <p:nvPr/>
          </p:nvSpPr>
          <p:spPr>
            <a:xfrm>
              <a:off x="6012679" y="422555"/>
              <a:ext cx="20173" cy="186706"/>
            </a:xfrm>
            <a:custGeom>
              <a:rect b="b" l="l" r="r" t="t"/>
              <a:pathLst>
                <a:path extrusionOk="0" h="2647" w="286">
                  <a:moveTo>
                    <a:pt x="0" y="2646"/>
                  </a:moveTo>
                  <a:lnTo>
                    <a:pt x="285" y="2646"/>
                  </a:lnTo>
                  <a:lnTo>
                    <a:pt x="285" y="1"/>
                  </a:lnTo>
                  <a:lnTo>
                    <a:pt x="0" y="1"/>
                  </a:lnTo>
                  <a:close/>
                </a:path>
              </a:pathLst>
            </a:custGeom>
            <a:solidFill>
              <a:srgbClr val="D3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9"/>
            <p:cNvSpPr/>
            <p:nvPr/>
          </p:nvSpPr>
          <p:spPr>
            <a:xfrm>
              <a:off x="6120245" y="422555"/>
              <a:ext cx="20244" cy="186706"/>
            </a:xfrm>
            <a:custGeom>
              <a:rect b="b" l="l" r="r" t="t"/>
              <a:pathLst>
                <a:path extrusionOk="0" h="2647" w="287">
                  <a:moveTo>
                    <a:pt x="1" y="2646"/>
                  </a:moveTo>
                  <a:lnTo>
                    <a:pt x="286" y="2646"/>
                  </a:lnTo>
                  <a:lnTo>
                    <a:pt x="286" y="1"/>
                  </a:lnTo>
                  <a:lnTo>
                    <a:pt x="1" y="1"/>
                  </a:lnTo>
                  <a:close/>
                </a:path>
              </a:pathLst>
            </a:custGeom>
            <a:solidFill>
              <a:srgbClr val="D3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9"/>
            <p:cNvSpPr/>
            <p:nvPr/>
          </p:nvSpPr>
          <p:spPr>
            <a:xfrm>
              <a:off x="6227104" y="422555"/>
              <a:ext cx="20244" cy="186706"/>
            </a:xfrm>
            <a:custGeom>
              <a:rect b="b" l="l" r="r" t="t"/>
              <a:pathLst>
                <a:path extrusionOk="0" h="2647" w="287">
                  <a:moveTo>
                    <a:pt x="1" y="2646"/>
                  </a:moveTo>
                  <a:lnTo>
                    <a:pt x="286" y="2646"/>
                  </a:lnTo>
                  <a:lnTo>
                    <a:pt x="286" y="1"/>
                  </a:lnTo>
                  <a:lnTo>
                    <a:pt x="1" y="1"/>
                  </a:lnTo>
                  <a:close/>
                </a:path>
              </a:pathLst>
            </a:custGeom>
            <a:solidFill>
              <a:srgbClr val="D3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9"/>
            <p:cNvSpPr/>
            <p:nvPr/>
          </p:nvSpPr>
          <p:spPr>
            <a:xfrm>
              <a:off x="6133434" y="183302"/>
              <a:ext cx="1012036" cy="262531"/>
            </a:xfrm>
            <a:custGeom>
              <a:rect b="b" l="l" r="r" t="t"/>
              <a:pathLst>
                <a:path extrusionOk="0" h="3722" w="14348">
                  <a:moveTo>
                    <a:pt x="14348" y="3722"/>
                  </a:moveTo>
                  <a:lnTo>
                    <a:pt x="10429" y="1"/>
                  </a:lnTo>
                  <a:lnTo>
                    <a:pt x="1" y="1"/>
                  </a:lnTo>
                  <a:lnTo>
                    <a:pt x="3919" y="372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9"/>
            <p:cNvSpPr/>
            <p:nvPr/>
          </p:nvSpPr>
          <p:spPr>
            <a:xfrm>
              <a:off x="6385878" y="645586"/>
              <a:ext cx="715507" cy="19397"/>
            </a:xfrm>
            <a:custGeom>
              <a:rect b="b" l="l" r="r" t="t"/>
              <a:pathLst>
                <a:path extrusionOk="0" h="275" w="10144">
                  <a:moveTo>
                    <a:pt x="0" y="274"/>
                  </a:moveTo>
                  <a:lnTo>
                    <a:pt x="10143" y="274"/>
                  </a:lnTo>
                  <a:lnTo>
                    <a:pt x="10143"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9"/>
            <p:cNvSpPr/>
            <p:nvPr/>
          </p:nvSpPr>
          <p:spPr>
            <a:xfrm>
              <a:off x="6485754" y="499227"/>
              <a:ext cx="20173" cy="110035"/>
            </a:xfrm>
            <a:custGeom>
              <a:rect b="b" l="l" r="r" t="t"/>
              <a:pathLst>
                <a:path extrusionOk="0" h="1560" w="286">
                  <a:moveTo>
                    <a:pt x="0" y="1559"/>
                  </a:moveTo>
                  <a:lnTo>
                    <a:pt x="286" y="1559"/>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9"/>
            <p:cNvSpPr/>
            <p:nvPr/>
          </p:nvSpPr>
          <p:spPr>
            <a:xfrm>
              <a:off x="6593390" y="499227"/>
              <a:ext cx="20173" cy="110035"/>
            </a:xfrm>
            <a:custGeom>
              <a:rect b="b" l="l" r="r" t="t"/>
              <a:pathLst>
                <a:path extrusionOk="0" h="1560" w="286">
                  <a:moveTo>
                    <a:pt x="0" y="1559"/>
                  </a:moveTo>
                  <a:lnTo>
                    <a:pt x="285" y="1559"/>
                  </a:lnTo>
                  <a:lnTo>
                    <a:pt x="285"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9"/>
            <p:cNvSpPr/>
            <p:nvPr/>
          </p:nvSpPr>
          <p:spPr>
            <a:xfrm>
              <a:off x="6700179" y="499227"/>
              <a:ext cx="21019" cy="110035"/>
            </a:xfrm>
            <a:custGeom>
              <a:rect b="b" l="l" r="r" t="t"/>
              <a:pathLst>
                <a:path extrusionOk="0" h="1560" w="298">
                  <a:moveTo>
                    <a:pt x="1" y="1559"/>
                  </a:moveTo>
                  <a:lnTo>
                    <a:pt x="297" y="1559"/>
                  </a:lnTo>
                  <a:lnTo>
                    <a:pt x="297" y="0"/>
                  </a:lnTo>
                  <a:lnTo>
                    <a:pt x="1"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9"/>
            <p:cNvSpPr/>
            <p:nvPr/>
          </p:nvSpPr>
          <p:spPr>
            <a:xfrm>
              <a:off x="6815574" y="499227"/>
              <a:ext cx="20173" cy="110035"/>
            </a:xfrm>
            <a:custGeom>
              <a:rect b="b" l="l" r="r" t="t"/>
              <a:pathLst>
                <a:path extrusionOk="0" h="1560" w="286">
                  <a:moveTo>
                    <a:pt x="1" y="1559"/>
                  </a:moveTo>
                  <a:lnTo>
                    <a:pt x="286" y="1559"/>
                  </a:lnTo>
                  <a:lnTo>
                    <a:pt x="286" y="0"/>
                  </a:lnTo>
                  <a:lnTo>
                    <a:pt x="1"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9"/>
            <p:cNvSpPr/>
            <p:nvPr/>
          </p:nvSpPr>
          <p:spPr>
            <a:xfrm>
              <a:off x="6922434" y="499227"/>
              <a:ext cx="20173" cy="110035"/>
            </a:xfrm>
            <a:custGeom>
              <a:rect b="b" l="l" r="r" t="t"/>
              <a:pathLst>
                <a:path extrusionOk="0" h="1560" w="286">
                  <a:moveTo>
                    <a:pt x="0" y="1559"/>
                  </a:moveTo>
                  <a:lnTo>
                    <a:pt x="286" y="1559"/>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9"/>
            <p:cNvSpPr/>
            <p:nvPr/>
          </p:nvSpPr>
          <p:spPr>
            <a:xfrm>
              <a:off x="7030069" y="499227"/>
              <a:ext cx="20173" cy="110035"/>
            </a:xfrm>
            <a:custGeom>
              <a:rect b="b" l="l" r="r" t="t"/>
              <a:pathLst>
                <a:path extrusionOk="0" h="1560" w="286">
                  <a:moveTo>
                    <a:pt x="0" y="1559"/>
                  </a:moveTo>
                  <a:lnTo>
                    <a:pt x="286" y="1559"/>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9"/>
            <p:cNvSpPr/>
            <p:nvPr/>
          </p:nvSpPr>
          <p:spPr>
            <a:xfrm>
              <a:off x="6485754" y="700533"/>
              <a:ext cx="20173" cy="339203"/>
            </a:xfrm>
            <a:custGeom>
              <a:rect b="b" l="l" r="r" t="t"/>
              <a:pathLst>
                <a:path extrusionOk="0" h="4809" w="286">
                  <a:moveTo>
                    <a:pt x="0" y="4808"/>
                  </a:moveTo>
                  <a:lnTo>
                    <a:pt x="286" y="4808"/>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9"/>
            <p:cNvSpPr/>
            <p:nvPr/>
          </p:nvSpPr>
          <p:spPr>
            <a:xfrm>
              <a:off x="6593390" y="700533"/>
              <a:ext cx="20173" cy="339203"/>
            </a:xfrm>
            <a:custGeom>
              <a:rect b="b" l="l" r="r" t="t"/>
              <a:pathLst>
                <a:path extrusionOk="0" h="4809" w="286">
                  <a:moveTo>
                    <a:pt x="0" y="4808"/>
                  </a:moveTo>
                  <a:lnTo>
                    <a:pt x="285" y="4808"/>
                  </a:lnTo>
                  <a:lnTo>
                    <a:pt x="285"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9"/>
            <p:cNvSpPr/>
            <p:nvPr/>
          </p:nvSpPr>
          <p:spPr>
            <a:xfrm>
              <a:off x="6700179" y="700533"/>
              <a:ext cx="21019" cy="339203"/>
            </a:xfrm>
            <a:custGeom>
              <a:rect b="b" l="l" r="r" t="t"/>
              <a:pathLst>
                <a:path extrusionOk="0" h="4809" w="298">
                  <a:moveTo>
                    <a:pt x="1" y="4808"/>
                  </a:moveTo>
                  <a:lnTo>
                    <a:pt x="297" y="4808"/>
                  </a:lnTo>
                  <a:lnTo>
                    <a:pt x="297" y="0"/>
                  </a:lnTo>
                  <a:lnTo>
                    <a:pt x="1"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9"/>
            <p:cNvSpPr/>
            <p:nvPr/>
          </p:nvSpPr>
          <p:spPr>
            <a:xfrm>
              <a:off x="6815574" y="700533"/>
              <a:ext cx="20173" cy="339203"/>
            </a:xfrm>
            <a:custGeom>
              <a:rect b="b" l="l" r="r" t="t"/>
              <a:pathLst>
                <a:path extrusionOk="0" h="4809" w="286">
                  <a:moveTo>
                    <a:pt x="1" y="4808"/>
                  </a:moveTo>
                  <a:lnTo>
                    <a:pt x="286" y="4808"/>
                  </a:lnTo>
                  <a:lnTo>
                    <a:pt x="286" y="0"/>
                  </a:lnTo>
                  <a:lnTo>
                    <a:pt x="1"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9"/>
            <p:cNvSpPr/>
            <p:nvPr/>
          </p:nvSpPr>
          <p:spPr>
            <a:xfrm>
              <a:off x="6922434" y="700533"/>
              <a:ext cx="20173" cy="339203"/>
            </a:xfrm>
            <a:custGeom>
              <a:rect b="b" l="l" r="r" t="t"/>
              <a:pathLst>
                <a:path extrusionOk="0" h="4809" w="286">
                  <a:moveTo>
                    <a:pt x="0" y="4808"/>
                  </a:moveTo>
                  <a:lnTo>
                    <a:pt x="286" y="4808"/>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9"/>
            <p:cNvSpPr/>
            <p:nvPr/>
          </p:nvSpPr>
          <p:spPr>
            <a:xfrm>
              <a:off x="7030069" y="700533"/>
              <a:ext cx="20173" cy="339203"/>
            </a:xfrm>
            <a:custGeom>
              <a:rect b="b" l="l" r="r" t="t"/>
              <a:pathLst>
                <a:path extrusionOk="0" h="4809" w="286">
                  <a:moveTo>
                    <a:pt x="0" y="4808"/>
                  </a:moveTo>
                  <a:lnTo>
                    <a:pt x="286" y="4808"/>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9"/>
            <p:cNvSpPr/>
            <p:nvPr/>
          </p:nvSpPr>
          <p:spPr>
            <a:xfrm>
              <a:off x="6362601" y="-104692"/>
              <a:ext cx="439080" cy="310495"/>
            </a:xfrm>
            <a:custGeom>
              <a:rect b="b" l="l" r="r" t="t"/>
              <a:pathLst>
                <a:path extrusionOk="0" h="4402" w="6225">
                  <a:moveTo>
                    <a:pt x="725" y="4402"/>
                  </a:moveTo>
                  <a:lnTo>
                    <a:pt x="6225" y="4402"/>
                  </a:lnTo>
                  <a:lnTo>
                    <a:pt x="6225" y="0"/>
                  </a:lnTo>
                  <a:lnTo>
                    <a:pt x="1" y="0"/>
                  </a:lnTo>
                  <a:lnTo>
                    <a:pt x="1" y="4084"/>
                  </a:lnTo>
                  <a:lnTo>
                    <a:pt x="385" y="4084"/>
                  </a:lnTo>
                  <a:close/>
                </a:path>
              </a:pathLst>
            </a:custGeom>
            <a:solidFill>
              <a:srgbClr val="DDDD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9"/>
            <p:cNvSpPr/>
            <p:nvPr/>
          </p:nvSpPr>
          <p:spPr>
            <a:xfrm>
              <a:off x="6178365" y="-225518"/>
              <a:ext cx="262531" cy="431322"/>
            </a:xfrm>
            <a:custGeom>
              <a:rect b="b" l="l" r="r" t="t"/>
              <a:pathLst>
                <a:path extrusionOk="0" h="6115" w="3722">
                  <a:moveTo>
                    <a:pt x="1855" y="1"/>
                  </a:moveTo>
                  <a:lnTo>
                    <a:pt x="0" y="1768"/>
                  </a:lnTo>
                  <a:lnTo>
                    <a:pt x="0" y="5797"/>
                  </a:lnTo>
                  <a:lnTo>
                    <a:pt x="2997" y="5797"/>
                  </a:lnTo>
                  <a:lnTo>
                    <a:pt x="3337" y="6115"/>
                  </a:lnTo>
                  <a:lnTo>
                    <a:pt x="3722" y="6115"/>
                  </a:lnTo>
                  <a:lnTo>
                    <a:pt x="3722" y="176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9"/>
            <p:cNvSpPr/>
            <p:nvPr/>
          </p:nvSpPr>
          <p:spPr>
            <a:xfrm>
              <a:off x="6450910" y="-111675"/>
              <a:ext cx="377151" cy="24828"/>
            </a:xfrm>
            <a:custGeom>
              <a:rect b="b" l="l" r="r" t="t"/>
              <a:pathLst>
                <a:path extrusionOk="0" h="352" w="5347">
                  <a:moveTo>
                    <a:pt x="22" y="0"/>
                  </a:moveTo>
                  <a:lnTo>
                    <a:pt x="5346" y="187"/>
                  </a:lnTo>
                  <a:lnTo>
                    <a:pt x="5346" y="352"/>
                  </a:lnTo>
                  <a:lnTo>
                    <a:pt x="0" y="352"/>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9"/>
            <p:cNvSpPr/>
            <p:nvPr/>
          </p:nvSpPr>
          <p:spPr>
            <a:xfrm>
              <a:off x="6167503" y="-233276"/>
              <a:ext cx="293496" cy="146431"/>
            </a:xfrm>
            <a:custGeom>
              <a:rect b="b" l="l" r="r" t="t"/>
              <a:pathLst>
                <a:path extrusionOk="0" h="2076" w="4161">
                  <a:moveTo>
                    <a:pt x="2009" y="209"/>
                  </a:moveTo>
                  <a:lnTo>
                    <a:pt x="4018" y="2076"/>
                  </a:lnTo>
                  <a:lnTo>
                    <a:pt x="4161" y="1834"/>
                  </a:lnTo>
                  <a:lnTo>
                    <a:pt x="2009" y="1"/>
                  </a:lnTo>
                  <a:lnTo>
                    <a:pt x="1" y="1911"/>
                  </a:lnTo>
                  <a:lnTo>
                    <a:pt x="1" y="207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9"/>
            <p:cNvSpPr/>
            <p:nvPr/>
          </p:nvSpPr>
          <p:spPr>
            <a:xfrm>
              <a:off x="6309207" y="-233276"/>
              <a:ext cx="518855" cy="134792"/>
            </a:xfrm>
            <a:custGeom>
              <a:rect b="b" l="l" r="r" t="t"/>
              <a:pathLst>
                <a:path extrusionOk="0" h="1911" w="7356">
                  <a:moveTo>
                    <a:pt x="7355" y="1911"/>
                  </a:moveTo>
                  <a:lnTo>
                    <a:pt x="5346" y="1"/>
                  </a:lnTo>
                  <a:lnTo>
                    <a:pt x="0" y="1"/>
                  </a:lnTo>
                  <a:lnTo>
                    <a:pt x="2009" y="191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9"/>
            <p:cNvSpPr/>
            <p:nvPr/>
          </p:nvSpPr>
          <p:spPr>
            <a:xfrm>
              <a:off x="6262724" y="-35779"/>
              <a:ext cx="87604" cy="123154"/>
            </a:xfrm>
            <a:custGeom>
              <a:rect b="b" l="l" r="r" t="t"/>
              <a:pathLst>
                <a:path extrusionOk="0" h="1746" w="1242">
                  <a:moveTo>
                    <a:pt x="1" y="0"/>
                  </a:moveTo>
                  <a:lnTo>
                    <a:pt x="1" y="1745"/>
                  </a:lnTo>
                  <a:lnTo>
                    <a:pt x="1241" y="1745"/>
                  </a:lnTo>
                  <a:lnTo>
                    <a:pt x="12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9"/>
            <p:cNvSpPr/>
            <p:nvPr/>
          </p:nvSpPr>
          <p:spPr>
            <a:xfrm>
              <a:off x="6529839" y="-12573"/>
              <a:ext cx="54312" cy="77518"/>
            </a:xfrm>
            <a:custGeom>
              <a:rect b="b" l="l" r="r" t="t"/>
              <a:pathLst>
                <a:path extrusionOk="0" h="1099" w="770">
                  <a:moveTo>
                    <a:pt x="1" y="0"/>
                  </a:moveTo>
                  <a:lnTo>
                    <a:pt x="1" y="1098"/>
                  </a:lnTo>
                  <a:lnTo>
                    <a:pt x="769" y="1098"/>
                  </a:lnTo>
                  <a:lnTo>
                    <a:pt x="7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9"/>
            <p:cNvSpPr/>
            <p:nvPr/>
          </p:nvSpPr>
          <p:spPr>
            <a:xfrm>
              <a:off x="6663078" y="-12573"/>
              <a:ext cx="55017" cy="77518"/>
            </a:xfrm>
            <a:custGeom>
              <a:rect b="b" l="l" r="r" t="t"/>
              <a:pathLst>
                <a:path extrusionOk="0" h="1099" w="780">
                  <a:moveTo>
                    <a:pt x="0" y="0"/>
                  </a:moveTo>
                  <a:lnTo>
                    <a:pt x="0" y="1098"/>
                  </a:lnTo>
                  <a:lnTo>
                    <a:pt x="779" y="1098"/>
                  </a:lnTo>
                  <a:lnTo>
                    <a:pt x="7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9" name="Google Shape;1209;p19"/>
          <p:cNvSpPr txBox="1"/>
          <p:nvPr>
            <p:ph type="ctrTitle"/>
          </p:nvPr>
        </p:nvSpPr>
        <p:spPr>
          <a:xfrm>
            <a:off x="1876150" y="430492"/>
            <a:ext cx="5391600" cy="101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b="1" sz="9500">
                <a:latin typeface="Rakkas"/>
                <a:ea typeface="Rakkas"/>
                <a:cs typeface="Rakkas"/>
                <a:sym typeface="Rakkas"/>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10" name="Google Shape;1210;p19"/>
          <p:cNvSpPr txBox="1"/>
          <p:nvPr>
            <p:ph idx="1" type="subTitle"/>
          </p:nvPr>
        </p:nvSpPr>
        <p:spPr>
          <a:xfrm>
            <a:off x="2425075" y="2465817"/>
            <a:ext cx="4293900" cy="1284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11" name="Google Shape;1211;p19"/>
          <p:cNvSpPr/>
          <p:nvPr/>
        </p:nvSpPr>
        <p:spPr>
          <a:xfrm rot="10356944">
            <a:off x="2139428" y="3393666"/>
            <a:ext cx="4829830" cy="2510286"/>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9"/>
          <p:cNvSpPr txBox="1"/>
          <p:nvPr>
            <p:ph idx="2" type="subTitle"/>
          </p:nvPr>
        </p:nvSpPr>
        <p:spPr>
          <a:xfrm>
            <a:off x="2685850" y="3989500"/>
            <a:ext cx="3772800" cy="456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13" name="Google Shape;1213;p19"/>
          <p:cNvSpPr txBox="1"/>
          <p:nvPr/>
        </p:nvSpPr>
        <p:spPr>
          <a:xfrm>
            <a:off x="2685625" y="4382230"/>
            <a:ext cx="3772800" cy="446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000">
                <a:solidFill>
                  <a:schemeClr val="dk1"/>
                </a:solidFill>
                <a:latin typeface="Anaheim"/>
                <a:ea typeface="Anaheim"/>
                <a:cs typeface="Anaheim"/>
                <a:sym typeface="Anaheim"/>
              </a:rPr>
              <a:t>CREDITS: This presentation template was created by </a:t>
            </a:r>
            <a:r>
              <a:rPr b="1" lang="en" sz="1000">
                <a:solidFill>
                  <a:schemeClr val="dk1"/>
                </a:solidFill>
                <a:uFill>
                  <a:noFill/>
                </a:uFill>
                <a:latin typeface="Anaheim"/>
                <a:ea typeface="Anaheim"/>
                <a:cs typeface="Anaheim"/>
                <a:sym typeface="Anaheim"/>
                <a:hlinkClick r:id="rId2">
                  <a:extLst>
                    <a:ext uri="{A12FA001-AC4F-418D-AE19-62706E023703}">
                      <ahyp:hlinkClr val="tx"/>
                    </a:ext>
                  </a:extLst>
                </a:hlinkClick>
              </a:rPr>
              <a:t>Slidesgo</a:t>
            </a:r>
            <a:r>
              <a:rPr lang="en" sz="1000">
                <a:solidFill>
                  <a:schemeClr val="dk1"/>
                </a:solidFill>
                <a:latin typeface="Anaheim"/>
                <a:ea typeface="Anaheim"/>
                <a:cs typeface="Anaheim"/>
                <a:sym typeface="Anaheim"/>
              </a:rPr>
              <a:t>, including icons by </a:t>
            </a:r>
            <a:r>
              <a:rPr b="1" lang="en" sz="1000">
                <a:solidFill>
                  <a:schemeClr val="dk1"/>
                </a:solidFill>
                <a:uFill>
                  <a:noFill/>
                </a:uFill>
                <a:latin typeface="Anaheim"/>
                <a:ea typeface="Anaheim"/>
                <a:cs typeface="Anaheim"/>
                <a:sym typeface="Anaheim"/>
                <a:hlinkClick r:id="rId3">
                  <a:extLst>
                    <a:ext uri="{A12FA001-AC4F-418D-AE19-62706E023703}">
                      <ahyp:hlinkClr val="tx"/>
                    </a:ext>
                  </a:extLst>
                </a:hlinkClick>
              </a:rPr>
              <a:t>Flaticon</a:t>
            </a:r>
            <a:r>
              <a:rPr lang="en" sz="1000">
                <a:solidFill>
                  <a:schemeClr val="dk1"/>
                </a:solidFill>
                <a:latin typeface="Anaheim"/>
                <a:ea typeface="Anaheim"/>
                <a:cs typeface="Anaheim"/>
                <a:sym typeface="Anaheim"/>
              </a:rPr>
              <a:t> and infographics &amp; images by </a:t>
            </a:r>
            <a:r>
              <a:rPr b="1" lang="en" sz="1000">
                <a:solidFill>
                  <a:schemeClr val="dk1"/>
                </a:solidFill>
                <a:uFill>
                  <a:noFill/>
                </a:uFill>
                <a:latin typeface="Anaheim"/>
                <a:ea typeface="Anaheim"/>
                <a:cs typeface="Anaheim"/>
                <a:sym typeface="Anaheim"/>
                <a:hlinkClick r:id="rId4">
                  <a:extLst>
                    <a:ext uri="{A12FA001-AC4F-418D-AE19-62706E023703}">
                      <ahyp:hlinkClr val="tx"/>
                    </a:ext>
                  </a:extLst>
                </a:hlinkClick>
              </a:rPr>
              <a:t>Freepik</a:t>
            </a:r>
            <a:endParaRPr b="1" sz="1000">
              <a:solidFill>
                <a:schemeClr val="dk1"/>
              </a:solidFill>
              <a:highlight>
                <a:srgbClr val="DFDEFC"/>
              </a:highlight>
              <a:latin typeface="Anaheim"/>
              <a:ea typeface="Anaheim"/>
              <a:cs typeface="Anaheim"/>
              <a:sym typeface="Anaheim"/>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solidFill>
          <a:schemeClr val="lt1"/>
        </a:solidFill>
      </p:bgPr>
    </p:bg>
    <p:spTree>
      <p:nvGrpSpPr>
        <p:cNvPr id="1214" name="Shape 1214"/>
        <p:cNvGrpSpPr/>
        <p:nvPr/>
      </p:nvGrpSpPr>
      <p:grpSpPr>
        <a:xfrm>
          <a:off x="0" y="0"/>
          <a:ext cx="0" cy="0"/>
          <a:chOff x="0" y="0"/>
          <a:chExt cx="0" cy="0"/>
        </a:xfrm>
      </p:grpSpPr>
      <p:sp>
        <p:nvSpPr>
          <p:cNvPr id="1215" name="Google Shape;1215;p20"/>
          <p:cNvSpPr/>
          <p:nvPr/>
        </p:nvSpPr>
        <p:spPr>
          <a:xfrm>
            <a:off x="1863273"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0"/>
          <p:cNvSpPr/>
          <p:nvPr/>
        </p:nvSpPr>
        <p:spPr>
          <a:xfrm>
            <a:off x="5584364" y="-709420"/>
            <a:ext cx="3423976" cy="2759852"/>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0"/>
          <p:cNvSpPr/>
          <p:nvPr/>
        </p:nvSpPr>
        <p:spPr>
          <a:xfrm>
            <a:off x="-458891" y="-151628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0"/>
          <p:cNvSpPr/>
          <p:nvPr/>
        </p:nvSpPr>
        <p:spPr>
          <a:xfrm>
            <a:off x="51268" y="2569302"/>
            <a:ext cx="3828242" cy="2672746"/>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0"/>
          <p:cNvSpPr/>
          <p:nvPr/>
        </p:nvSpPr>
        <p:spPr>
          <a:xfrm>
            <a:off x="8710389" y="-188893"/>
            <a:ext cx="145351" cy="165763"/>
          </a:xfrm>
          <a:custGeom>
            <a:rect b="b" l="l" r="r" t="t"/>
            <a:pathLst>
              <a:path extrusionOk="0" h="5100" w="4472">
                <a:moveTo>
                  <a:pt x="3851" y="0"/>
                </a:moveTo>
                <a:cubicBezTo>
                  <a:pt x="3750" y="0"/>
                  <a:pt x="3648" y="40"/>
                  <a:pt x="3567" y="135"/>
                </a:cubicBezTo>
                <a:cubicBezTo>
                  <a:pt x="2409" y="1486"/>
                  <a:pt x="1238" y="2858"/>
                  <a:pt x="241" y="4330"/>
                </a:cubicBezTo>
                <a:cubicBezTo>
                  <a:pt x="0" y="4686"/>
                  <a:pt x="355" y="5099"/>
                  <a:pt x="708" y="5099"/>
                </a:cubicBezTo>
                <a:cubicBezTo>
                  <a:pt x="825" y="5099"/>
                  <a:pt x="942" y="5054"/>
                  <a:pt x="1038" y="4945"/>
                </a:cubicBezTo>
                <a:cubicBezTo>
                  <a:pt x="2215" y="3614"/>
                  <a:pt x="3239" y="2128"/>
                  <a:pt x="4256" y="670"/>
                </a:cubicBezTo>
                <a:cubicBezTo>
                  <a:pt x="4472" y="363"/>
                  <a:pt x="4159" y="0"/>
                  <a:pt x="38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0"/>
          <p:cNvSpPr/>
          <p:nvPr/>
        </p:nvSpPr>
        <p:spPr>
          <a:xfrm>
            <a:off x="8837962" y="-117192"/>
            <a:ext cx="94712" cy="136250"/>
          </a:xfrm>
          <a:custGeom>
            <a:rect b="b" l="l" r="r" t="t"/>
            <a:pathLst>
              <a:path extrusionOk="0" h="4192" w="2914">
                <a:moveTo>
                  <a:pt x="2390" y="1"/>
                </a:moveTo>
                <a:cubicBezTo>
                  <a:pt x="2304" y="1"/>
                  <a:pt x="2217" y="28"/>
                  <a:pt x="2144" y="90"/>
                </a:cubicBezTo>
                <a:cubicBezTo>
                  <a:pt x="1120" y="939"/>
                  <a:pt x="358" y="2351"/>
                  <a:pt x="77" y="3636"/>
                </a:cubicBezTo>
                <a:cubicBezTo>
                  <a:pt x="1" y="3979"/>
                  <a:pt x="254" y="4192"/>
                  <a:pt x="513" y="4192"/>
                </a:cubicBezTo>
                <a:cubicBezTo>
                  <a:pt x="688" y="4192"/>
                  <a:pt x="865" y="4095"/>
                  <a:pt x="946" y="3877"/>
                </a:cubicBezTo>
                <a:cubicBezTo>
                  <a:pt x="1167" y="3261"/>
                  <a:pt x="1388" y="2652"/>
                  <a:pt x="1702" y="2077"/>
                </a:cubicBezTo>
                <a:cubicBezTo>
                  <a:pt x="2003" y="1535"/>
                  <a:pt x="2385" y="1053"/>
                  <a:pt x="2726" y="538"/>
                </a:cubicBezTo>
                <a:cubicBezTo>
                  <a:pt x="2913" y="260"/>
                  <a:pt x="2657" y="1"/>
                  <a:pt x="23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0"/>
          <p:cNvSpPr/>
          <p:nvPr/>
        </p:nvSpPr>
        <p:spPr>
          <a:xfrm>
            <a:off x="8629718" y="62644"/>
            <a:ext cx="70595" cy="161310"/>
          </a:xfrm>
          <a:custGeom>
            <a:rect b="b" l="l" r="r" t="t"/>
            <a:pathLst>
              <a:path extrusionOk="0" h="4963" w="2172">
                <a:moveTo>
                  <a:pt x="1750" y="0"/>
                </a:moveTo>
                <a:cubicBezTo>
                  <a:pt x="1676" y="0"/>
                  <a:pt x="1601" y="33"/>
                  <a:pt x="1539" y="110"/>
                </a:cubicBezTo>
                <a:cubicBezTo>
                  <a:pt x="515" y="1361"/>
                  <a:pt x="0" y="3040"/>
                  <a:pt x="301" y="4646"/>
                </a:cubicBezTo>
                <a:cubicBezTo>
                  <a:pt x="343" y="4864"/>
                  <a:pt x="520" y="4963"/>
                  <a:pt x="704" y="4963"/>
                </a:cubicBezTo>
                <a:cubicBezTo>
                  <a:pt x="939" y="4963"/>
                  <a:pt x="1185" y="4803"/>
                  <a:pt x="1178" y="4526"/>
                </a:cubicBezTo>
                <a:cubicBezTo>
                  <a:pt x="1151" y="3054"/>
                  <a:pt x="1352" y="1816"/>
                  <a:pt x="2048" y="505"/>
                </a:cubicBezTo>
                <a:cubicBezTo>
                  <a:pt x="2172" y="271"/>
                  <a:pt x="1964" y="0"/>
                  <a:pt x="17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0"/>
          <p:cNvSpPr/>
          <p:nvPr/>
        </p:nvSpPr>
        <p:spPr>
          <a:xfrm>
            <a:off x="8610347" y="336510"/>
            <a:ext cx="47779" cy="147626"/>
          </a:xfrm>
          <a:custGeom>
            <a:rect b="b" l="l" r="r" t="t"/>
            <a:pathLst>
              <a:path extrusionOk="0" h="4542" w="1470">
                <a:moveTo>
                  <a:pt x="941" y="0"/>
                </a:moveTo>
                <a:cubicBezTo>
                  <a:pt x="854" y="0"/>
                  <a:pt x="771" y="42"/>
                  <a:pt x="723" y="141"/>
                </a:cubicBezTo>
                <a:cubicBezTo>
                  <a:pt x="74" y="1459"/>
                  <a:pt x="1" y="2991"/>
                  <a:pt x="610" y="4336"/>
                </a:cubicBezTo>
                <a:cubicBezTo>
                  <a:pt x="675" y="4480"/>
                  <a:pt x="800" y="4541"/>
                  <a:pt x="931" y="4541"/>
                </a:cubicBezTo>
                <a:cubicBezTo>
                  <a:pt x="1189" y="4541"/>
                  <a:pt x="1470" y="4307"/>
                  <a:pt x="1372" y="4015"/>
                </a:cubicBezTo>
                <a:cubicBezTo>
                  <a:pt x="958" y="2770"/>
                  <a:pt x="864" y="1626"/>
                  <a:pt x="1239" y="362"/>
                </a:cubicBezTo>
                <a:cubicBezTo>
                  <a:pt x="1296" y="162"/>
                  <a:pt x="1112" y="0"/>
                  <a:pt x="9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0"/>
          <p:cNvSpPr/>
          <p:nvPr/>
        </p:nvSpPr>
        <p:spPr>
          <a:xfrm>
            <a:off x="8665146" y="564125"/>
            <a:ext cx="63152" cy="146489"/>
          </a:xfrm>
          <a:custGeom>
            <a:rect b="b" l="l" r="r" t="t"/>
            <a:pathLst>
              <a:path extrusionOk="0" h="4507" w="1943">
                <a:moveTo>
                  <a:pt x="288" y="1"/>
                </a:moveTo>
                <a:cubicBezTo>
                  <a:pt x="161" y="1"/>
                  <a:pt x="38" y="84"/>
                  <a:pt x="34" y="257"/>
                </a:cubicBezTo>
                <a:cubicBezTo>
                  <a:pt x="1" y="1688"/>
                  <a:pt x="275" y="3073"/>
                  <a:pt x="1025" y="4298"/>
                </a:cubicBezTo>
                <a:cubicBezTo>
                  <a:pt x="1114" y="4445"/>
                  <a:pt x="1243" y="4506"/>
                  <a:pt x="1372" y="4506"/>
                </a:cubicBezTo>
                <a:cubicBezTo>
                  <a:pt x="1659" y="4506"/>
                  <a:pt x="1943" y="4202"/>
                  <a:pt x="1767" y="3870"/>
                </a:cubicBezTo>
                <a:cubicBezTo>
                  <a:pt x="1158" y="2732"/>
                  <a:pt x="697" y="1548"/>
                  <a:pt x="570" y="257"/>
                </a:cubicBezTo>
                <a:cubicBezTo>
                  <a:pt x="553" y="88"/>
                  <a:pt x="418" y="1"/>
                  <a:pt x="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0"/>
          <p:cNvSpPr/>
          <p:nvPr/>
        </p:nvSpPr>
        <p:spPr>
          <a:xfrm>
            <a:off x="8749912" y="767461"/>
            <a:ext cx="124192" cy="146359"/>
          </a:xfrm>
          <a:custGeom>
            <a:rect b="b" l="l" r="r" t="t"/>
            <a:pathLst>
              <a:path extrusionOk="0" h="4503" w="3821">
                <a:moveTo>
                  <a:pt x="280" y="0"/>
                </a:moveTo>
                <a:cubicBezTo>
                  <a:pt x="142" y="0"/>
                  <a:pt x="1" y="163"/>
                  <a:pt x="96" y="303"/>
                </a:cubicBezTo>
                <a:cubicBezTo>
                  <a:pt x="1006" y="1675"/>
                  <a:pt x="1936" y="3026"/>
                  <a:pt x="2939" y="4338"/>
                </a:cubicBezTo>
                <a:cubicBezTo>
                  <a:pt x="3026" y="4454"/>
                  <a:pt x="3147" y="4503"/>
                  <a:pt x="3265" y="4503"/>
                </a:cubicBezTo>
                <a:cubicBezTo>
                  <a:pt x="3548" y="4503"/>
                  <a:pt x="3821" y="4228"/>
                  <a:pt x="3608" y="3950"/>
                </a:cubicBezTo>
                <a:cubicBezTo>
                  <a:pt x="2585" y="2612"/>
                  <a:pt x="1508" y="1327"/>
                  <a:pt x="410" y="62"/>
                </a:cubicBezTo>
                <a:cubicBezTo>
                  <a:pt x="373" y="19"/>
                  <a:pt x="327" y="0"/>
                  <a:pt x="2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0"/>
          <p:cNvSpPr/>
          <p:nvPr/>
        </p:nvSpPr>
        <p:spPr>
          <a:xfrm>
            <a:off x="8923021" y="950027"/>
            <a:ext cx="167843" cy="143694"/>
          </a:xfrm>
          <a:custGeom>
            <a:rect b="b" l="l" r="r" t="t"/>
            <a:pathLst>
              <a:path extrusionOk="0" h="4421" w="5164">
                <a:moveTo>
                  <a:pt x="411" y="1"/>
                </a:moveTo>
                <a:cubicBezTo>
                  <a:pt x="191" y="1"/>
                  <a:pt x="1" y="267"/>
                  <a:pt x="209" y="460"/>
                </a:cubicBezTo>
                <a:cubicBezTo>
                  <a:pt x="1574" y="1752"/>
                  <a:pt x="2872" y="3170"/>
                  <a:pt x="4358" y="4327"/>
                </a:cubicBezTo>
                <a:cubicBezTo>
                  <a:pt x="4440" y="4392"/>
                  <a:pt x="4530" y="4420"/>
                  <a:pt x="4615" y="4420"/>
                </a:cubicBezTo>
                <a:cubicBezTo>
                  <a:pt x="4915" y="4420"/>
                  <a:pt x="5164" y="4074"/>
                  <a:pt x="4893" y="3792"/>
                </a:cubicBezTo>
                <a:cubicBezTo>
                  <a:pt x="3581" y="2441"/>
                  <a:pt x="2029" y="1290"/>
                  <a:pt x="597" y="72"/>
                </a:cubicBezTo>
                <a:cubicBezTo>
                  <a:pt x="539" y="22"/>
                  <a:pt x="474" y="1"/>
                  <a:pt x="4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0"/>
          <p:cNvSpPr/>
          <p:nvPr/>
        </p:nvSpPr>
        <p:spPr>
          <a:xfrm>
            <a:off x="9144785" y="1129799"/>
            <a:ext cx="119219" cy="127280"/>
          </a:xfrm>
          <a:custGeom>
            <a:rect b="b" l="l" r="r" t="t"/>
            <a:pathLst>
              <a:path extrusionOk="0" h="3916" w="3668">
                <a:moveTo>
                  <a:pt x="313" y="0"/>
                </a:moveTo>
                <a:cubicBezTo>
                  <a:pt x="146" y="0"/>
                  <a:pt x="0" y="207"/>
                  <a:pt x="157" y="349"/>
                </a:cubicBezTo>
                <a:cubicBezTo>
                  <a:pt x="746" y="884"/>
                  <a:pt x="1281" y="1453"/>
                  <a:pt x="1743" y="2108"/>
                </a:cubicBezTo>
                <a:cubicBezTo>
                  <a:pt x="2138" y="2670"/>
                  <a:pt x="2499" y="3279"/>
                  <a:pt x="2954" y="3794"/>
                </a:cubicBezTo>
                <a:cubicBezTo>
                  <a:pt x="3032" y="3879"/>
                  <a:pt x="3120" y="3915"/>
                  <a:pt x="3204" y="3915"/>
                </a:cubicBezTo>
                <a:cubicBezTo>
                  <a:pt x="3450" y="3915"/>
                  <a:pt x="3667" y="3609"/>
                  <a:pt x="3543" y="3339"/>
                </a:cubicBezTo>
                <a:cubicBezTo>
                  <a:pt x="2927" y="2015"/>
                  <a:pt x="1549" y="971"/>
                  <a:pt x="452" y="54"/>
                </a:cubicBezTo>
                <a:cubicBezTo>
                  <a:pt x="408" y="16"/>
                  <a:pt x="360" y="0"/>
                  <a:pt x="3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0"/>
          <p:cNvSpPr/>
          <p:nvPr/>
        </p:nvSpPr>
        <p:spPr>
          <a:xfrm>
            <a:off x="8763336" y="108895"/>
            <a:ext cx="79436" cy="146489"/>
          </a:xfrm>
          <a:custGeom>
            <a:rect b="b" l="l" r="r" t="t"/>
            <a:pathLst>
              <a:path extrusionOk="0" h="4507" w="2444">
                <a:moveTo>
                  <a:pt x="2102" y="0"/>
                </a:moveTo>
                <a:cubicBezTo>
                  <a:pt x="2022" y="0"/>
                  <a:pt x="1940" y="36"/>
                  <a:pt x="1877" y="119"/>
                </a:cubicBezTo>
                <a:cubicBezTo>
                  <a:pt x="1021" y="1276"/>
                  <a:pt x="365" y="2641"/>
                  <a:pt x="64" y="4046"/>
                </a:cubicBezTo>
                <a:cubicBezTo>
                  <a:pt x="0" y="4327"/>
                  <a:pt x="219" y="4506"/>
                  <a:pt x="435" y="4506"/>
                </a:cubicBezTo>
                <a:cubicBezTo>
                  <a:pt x="580" y="4506"/>
                  <a:pt x="724" y="4425"/>
                  <a:pt x="780" y="4240"/>
                </a:cubicBezTo>
                <a:cubicBezTo>
                  <a:pt x="1202" y="2902"/>
                  <a:pt x="1683" y="1638"/>
                  <a:pt x="2332" y="393"/>
                </a:cubicBezTo>
                <a:cubicBezTo>
                  <a:pt x="2443" y="176"/>
                  <a:pt x="2280" y="0"/>
                  <a:pt x="21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0"/>
          <p:cNvSpPr/>
          <p:nvPr/>
        </p:nvSpPr>
        <p:spPr>
          <a:xfrm>
            <a:off x="8732556" y="336315"/>
            <a:ext cx="53792" cy="170053"/>
          </a:xfrm>
          <a:custGeom>
            <a:rect b="b" l="l" r="r" t="t"/>
            <a:pathLst>
              <a:path extrusionOk="0" h="5232" w="1655">
                <a:moveTo>
                  <a:pt x="1316" y="0"/>
                </a:moveTo>
                <a:cubicBezTo>
                  <a:pt x="1230" y="0"/>
                  <a:pt x="1146" y="38"/>
                  <a:pt x="1098" y="127"/>
                </a:cubicBezTo>
                <a:cubicBezTo>
                  <a:pt x="295" y="1572"/>
                  <a:pt x="1" y="3372"/>
                  <a:pt x="617" y="4944"/>
                </a:cubicBezTo>
                <a:cubicBezTo>
                  <a:pt x="695" y="5142"/>
                  <a:pt x="861" y="5232"/>
                  <a:pt x="1023" y="5232"/>
                </a:cubicBezTo>
                <a:cubicBezTo>
                  <a:pt x="1260" y="5232"/>
                  <a:pt x="1487" y="5041"/>
                  <a:pt x="1419" y="4723"/>
                </a:cubicBezTo>
                <a:cubicBezTo>
                  <a:pt x="1071" y="3198"/>
                  <a:pt x="1018" y="1813"/>
                  <a:pt x="1580" y="328"/>
                </a:cubicBezTo>
                <a:cubicBezTo>
                  <a:pt x="1655" y="142"/>
                  <a:pt x="1482" y="0"/>
                  <a:pt x="13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0"/>
          <p:cNvSpPr/>
          <p:nvPr/>
        </p:nvSpPr>
        <p:spPr>
          <a:xfrm>
            <a:off x="8787388" y="564678"/>
            <a:ext cx="50996" cy="120909"/>
          </a:xfrm>
          <a:custGeom>
            <a:rect b="b" l="l" r="r" t="t"/>
            <a:pathLst>
              <a:path extrusionOk="0" h="3720" w="1569">
                <a:moveTo>
                  <a:pt x="384" y="1"/>
                </a:moveTo>
                <a:cubicBezTo>
                  <a:pt x="282" y="1"/>
                  <a:pt x="185" y="56"/>
                  <a:pt x="167" y="179"/>
                </a:cubicBezTo>
                <a:cubicBezTo>
                  <a:pt x="0" y="1344"/>
                  <a:pt x="161" y="2548"/>
                  <a:pt x="810" y="3552"/>
                </a:cubicBezTo>
                <a:cubicBezTo>
                  <a:pt x="886" y="3670"/>
                  <a:pt x="994" y="3719"/>
                  <a:pt x="1101" y="3719"/>
                </a:cubicBezTo>
                <a:cubicBezTo>
                  <a:pt x="1339" y="3719"/>
                  <a:pt x="1568" y="3474"/>
                  <a:pt x="1425" y="3197"/>
                </a:cubicBezTo>
                <a:cubicBezTo>
                  <a:pt x="923" y="2254"/>
                  <a:pt x="622" y="1317"/>
                  <a:pt x="649" y="240"/>
                </a:cubicBezTo>
                <a:cubicBezTo>
                  <a:pt x="653" y="90"/>
                  <a:pt x="514" y="1"/>
                  <a:pt x="3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0"/>
          <p:cNvSpPr/>
          <p:nvPr/>
        </p:nvSpPr>
        <p:spPr>
          <a:xfrm>
            <a:off x="8856195" y="766681"/>
            <a:ext cx="131830" cy="126402"/>
          </a:xfrm>
          <a:custGeom>
            <a:rect b="b" l="l" r="r" t="t"/>
            <a:pathLst>
              <a:path extrusionOk="0" h="3889" w="4056">
                <a:moveTo>
                  <a:pt x="404" y="1"/>
                </a:moveTo>
                <a:cubicBezTo>
                  <a:pt x="187" y="1"/>
                  <a:pt x="1" y="283"/>
                  <a:pt x="191" y="495"/>
                </a:cubicBezTo>
                <a:cubicBezTo>
                  <a:pt x="1181" y="1605"/>
                  <a:pt x="2145" y="2722"/>
                  <a:pt x="3202" y="3766"/>
                </a:cubicBezTo>
                <a:cubicBezTo>
                  <a:pt x="3288" y="3852"/>
                  <a:pt x="3384" y="3889"/>
                  <a:pt x="3477" y="3889"/>
                </a:cubicBezTo>
                <a:cubicBezTo>
                  <a:pt x="3787" y="3889"/>
                  <a:pt x="4056" y="3483"/>
                  <a:pt x="3777" y="3184"/>
                </a:cubicBezTo>
                <a:cubicBezTo>
                  <a:pt x="2767" y="2100"/>
                  <a:pt x="1683" y="1103"/>
                  <a:pt x="599" y="86"/>
                </a:cubicBezTo>
                <a:cubicBezTo>
                  <a:pt x="538" y="26"/>
                  <a:pt x="470" y="1"/>
                  <a:pt x="4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0"/>
          <p:cNvSpPr/>
          <p:nvPr/>
        </p:nvSpPr>
        <p:spPr>
          <a:xfrm>
            <a:off x="9027419" y="940732"/>
            <a:ext cx="140151" cy="122339"/>
          </a:xfrm>
          <a:custGeom>
            <a:rect b="b" l="l" r="r" t="t"/>
            <a:pathLst>
              <a:path extrusionOk="0" h="3764" w="4312">
                <a:moveTo>
                  <a:pt x="324" y="0"/>
                </a:moveTo>
                <a:cubicBezTo>
                  <a:pt x="147" y="0"/>
                  <a:pt x="1" y="210"/>
                  <a:pt x="162" y="372"/>
                </a:cubicBezTo>
                <a:cubicBezTo>
                  <a:pt x="1246" y="1489"/>
                  <a:pt x="2296" y="2673"/>
                  <a:pt x="3494" y="3663"/>
                </a:cubicBezTo>
                <a:cubicBezTo>
                  <a:pt x="3578" y="3734"/>
                  <a:pt x="3669" y="3763"/>
                  <a:pt x="3756" y="3763"/>
                </a:cubicBezTo>
                <a:cubicBezTo>
                  <a:pt x="4058" y="3763"/>
                  <a:pt x="4311" y="3402"/>
                  <a:pt x="4036" y="3121"/>
                </a:cubicBezTo>
                <a:cubicBezTo>
                  <a:pt x="2945" y="2004"/>
                  <a:pt x="1681" y="1047"/>
                  <a:pt x="476" y="57"/>
                </a:cubicBezTo>
                <a:cubicBezTo>
                  <a:pt x="428" y="17"/>
                  <a:pt x="375" y="0"/>
                  <a:pt x="3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0"/>
          <p:cNvSpPr/>
          <p:nvPr/>
        </p:nvSpPr>
        <p:spPr>
          <a:xfrm>
            <a:off x="9202997" y="1084588"/>
            <a:ext cx="234278" cy="217929"/>
          </a:xfrm>
          <a:custGeom>
            <a:rect b="b" l="l" r="r" t="t"/>
            <a:pathLst>
              <a:path extrusionOk="0" h="6705" w="7208">
                <a:moveTo>
                  <a:pt x="514" y="1"/>
                </a:moveTo>
                <a:cubicBezTo>
                  <a:pt x="204" y="1"/>
                  <a:pt x="0" y="445"/>
                  <a:pt x="333" y="629"/>
                </a:cubicBezTo>
                <a:cubicBezTo>
                  <a:pt x="2882" y="2021"/>
                  <a:pt x="4575" y="4001"/>
                  <a:pt x="6074" y="6450"/>
                </a:cubicBezTo>
                <a:cubicBezTo>
                  <a:pt x="6185" y="6630"/>
                  <a:pt x="6346" y="6705"/>
                  <a:pt x="6504" y="6705"/>
                </a:cubicBezTo>
                <a:cubicBezTo>
                  <a:pt x="6860" y="6705"/>
                  <a:pt x="7208" y="6329"/>
                  <a:pt x="6990" y="5908"/>
                </a:cubicBezTo>
                <a:cubicBezTo>
                  <a:pt x="5666" y="3345"/>
                  <a:pt x="3224" y="1318"/>
                  <a:pt x="675" y="40"/>
                </a:cubicBezTo>
                <a:cubicBezTo>
                  <a:pt x="619" y="13"/>
                  <a:pt x="565" y="1"/>
                  <a:pt x="5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0"/>
          <p:cNvSpPr/>
          <p:nvPr/>
        </p:nvSpPr>
        <p:spPr>
          <a:xfrm>
            <a:off x="8903292" y="-28883"/>
            <a:ext cx="87172" cy="161667"/>
          </a:xfrm>
          <a:custGeom>
            <a:rect b="b" l="l" r="r" t="t"/>
            <a:pathLst>
              <a:path extrusionOk="0" h="4974" w="2682">
                <a:moveTo>
                  <a:pt x="2182" y="0"/>
                </a:moveTo>
                <a:cubicBezTo>
                  <a:pt x="2011" y="0"/>
                  <a:pt x="1833" y="89"/>
                  <a:pt x="1753" y="290"/>
                </a:cubicBezTo>
                <a:cubicBezTo>
                  <a:pt x="1204" y="1655"/>
                  <a:pt x="669" y="3026"/>
                  <a:pt x="134" y="4391"/>
                </a:cubicBezTo>
                <a:cubicBezTo>
                  <a:pt x="0" y="4740"/>
                  <a:pt x="289" y="4973"/>
                  <a:pt x="585" y="4973"/>
                </a:cubicBezTo>
                <a:cubicBezTo>
                  <a:pt x="778" y="4973"/>
                  <a:pt x="973" y="4875"/>
                  <a:pt x="1057" y="4645"/>
                </a:cubicBezTo>
                <a:cubicBezTo>
                  <a:pt x="1566" y="3267"/>
                  <a:pt x="2074" y="1896"/>
                  <a:pt x="2569" y="511"/>
                </a:cubicBezTo>
                <a:cubicBezTo>
                  <a:pt x="2682" y="198"/>
                  <a:pt x="2438" y="0"/>
                  <a:pt x="2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0"/>
          <p:cNvSpPr/>
          <p:nvPr/>
        </p:nvSpPr>
        <p:spPr>
          <a:xfrm>
            <a:off x="8850865" y="222329"/>
            <a:ext cx="83174" cy="172361"/>
          </a:xfrm>
          <a:custGeom>
            <a:rect b="b" l="l" r="r" t="t"/>
            <a:pathLst>
              <a:path extrusionOk="0" h="5303" w="2559">
                <a:moveTo>
                  <a:pt x="2236" y="1"/>
                </a:moveTo>
                <a:cubicBezTo>
                  <a:pt x="2196" y="1"/>
                  <a:pt x="2154" y="13"/>
                  <a:pt x="2115" y="41"/>
                </a:cubicBezTo>
                <a:cubicBezTo>
                  <a:pt x="630" y="1098"/>
                  <a:pt x="1" y="3239"/>
                  <a:pt x="462" y="4965"/>
                </a:cubicBezTo>
                <a:cubicBezTo>
                  <a:pt x="526" y="5194"/>
                  <a:pt x="738" y="5302"/>
                  <a:pt x="946" y="5302"/>
                </a:cubicBezTo>
                <a:cubicBezTo>
                  <a:pt x="1200" y="5302"/>
                  <a:pt x="1449" y="5140"/>
                  <a:pt x="1412" y="4838"/>
                </a:cubicBezTo>
                <a:cubicBezTo>
                  <a:pt x="1192" y="3125"/>
                  <a:pt x="1560" y="1847"/>
                  <a:pt x="2456" y="389"/>
                </a:cubicBezTo>
                <a:cubicBezTo>
                  <a:pt x="2559" y="221"/>
                  <a:pt x="2408" y="1"/>
                  <a:pt x="22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0"/>
          <p:cNvSpPr/>
          <p:nvPr/>
        </p:nvSpPr>
        <p:spPr>
          <a:xfrm>
            <a:off x="8870432" y="483486"/>
            <a:ext cx="84669" cy="194365"/>
          </a:xfrm>
          <a:custGeom>
            <a:rect b="b" l="l" r="r" t="t"/>
            <a:pathLst>
              <a:path extrusionOk="0" h="5980" w="2605">
                <a:moveTo>
                  <a:pt x="595" y="0"/>
                </a:moveTo>
                <a:cubicBezTo>
                  <a:pt x="485" y="0"/>
                  <a:pt x="384" y="64"/>
                  <a:pt x="355" y="215"/>
                </a:cubicBezTo>
                <a:cubicBezTo>
                  <a:pt x="1" y="2049"/>
                  <a:pt x="536" y="4263"/>
                  <a:pt x="1627" y="5769"/>
                </a:cubicBezTo>
                <a:cubicBezTo>
                  <a:pt x="1733" y="5917"/>
                  <a:pt x="1877" y="5980"/>
                  <a:pt x="2016" y="5980"/>
                </a:cubicBezTo>
                <a:cubicBezTo>
                  <a:pt x="2322" y="5980"/>
                  <a:pt x="2605" y="5675"/>
                  <a:pt x="2416" y="5307"/>
                </a:cubicBezTo>
                <a:cubicBezTo>
                  <a:pt x="1566" y="3628"/>
                  <a:pt x="1178" y="2162"/>
                  <a:pt x="938" y="296"/>
                </a:cubicBezTo>
                <a:cubicBezTo>
                  <a:pt x="918" y="121"/>
                  <a:pt x="748" y="0"/>
                  <a:pt x="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0"/>
          <p:cNvSpPr/>
          <p:nvPr/>
        </p:nvSpPr>
        <p:spPr>
          <a:xfrm>
            <a:off x="8992966" y="744644"/>
            <a:ext cx="111061" cy="102123"/>
          </a:xfrm>
          <a:custGeom>
            <a:rect b="b" l="l" r="r" t="t"/>
            <a:pathLst>
              <a:path extrusionOk="0" h="3142" w="3417">
                <a:moveTo>
                  <a:pt x="374" y="1"/>
                </a:moveTo>
                <a:cubicBezTo>
                  <a:pt x="185" y="1"/>
                  <a:pt x="1" y="204"/>
                  <a:pt x="111" y="430"/>
                </a:cubicBezTo>
                <a:cubicBezTo>
                  <a:pt x="627" y="1520"/>
                  <a:pt x="1476" y="2571"/>
                  <a:pt x="2587" y="3093"/>
                </a:cubicBezTo>
                <a:cubicBezTo>
                  <a:pt x="2657" y="3126"/>
                  <a:pt x="2725" y="3141"/>
                  <a:pt x="2790" y="3141"/>
                </a:cubicBezTo>
                <a:cubicBezTo>
                  <a:pt x="3174" y="3141"/>
                  <a:pt x="3416" y="2610"/>
                  <a:pt x="3015" y="2363"/>
                </a:cubicBezTo>
                <a:cubicBezTo>
                  <a:pt x="2045" y="1768"/>
                  <a:pt x="1215" y="1119"/>
                  <a:pt x="606" y="142"/>
                </a:cubicBezTo>
                <a:cubicBezTo>
                  <a:pt x="546" y="42"/>
                  <a:pt x="460"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0"/>
          <p:cNvSpPr/>
          <p:nvPr/>
        </p:nvSpPr>
        <p:spPr>
          <a:xfrm>
            <a:off x="9160321" y="902931"/>
            <a:ext cx="245426" cy="172003"/>
          </a:xfrm>
          <a:custGeom>
            <a:rect b="b" l="l" r="r" t="t"/>
            <a:pathLst>
              <a:path extrusionOk="0" h="5292" w="7551">
                <a:moveTo>
                  <a:pt x="414" y="1"/>
                </a:moveTo>
                <a:cubicBezTo>
                  <a:pt x="155" y="1"/>
                  <a:pt x="0" y="403"/>
                  <a:pt x="261" y="598"/>
                </a:cubicBezTo>
                <a:cubicBezTo>
                  <a:pt x="2335" y="2150"/>
                  <a:pt x="4410" y="3696"/>
                  <a:pt x="6524" y="5194"/>
                </a:cubicBezTo>
                <a:cubicBezTo>
                  <a:pt x="6620" y="5262"/>
                  <a:pt x="6715" y="5291"/>
                  <a:pt x="6805" y="5291"/>
                </a:cubicBezTo>
                <a:cubicBezTo>
                  <a:pt x="7248" y="5291"/>
                  <a:pt x="7551" y="4580"/>
                  <a:pt x="7072" y="4258"/>
                </a:cubicBezTo>
                <a:cubicBezTo>
                  <a:pt x="4931" y="2819"/>
                  <a:pt x="2764" y="1428"/>
                  <a:pt x="583" y="56"/>
                </a:cubicBezTo>
                <a:cubicBezTo>
                  <a:pt x="524" y="17"/>
                  <a:pt x="467" y="1"/>
                  <a:pt x="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8" name="Google Shape;1238;p20"/>
          <p:cNvGrpSpPr/>
          <p:nvPr/>
        </p:nvGrpSpPr>
        <p:grpSpPr>
          <a:xfrm>
            <a:off x="6082097" y="4568315"/>
            <a:ext cx="1482049" cy="842172"/>
            <a:chOff x="6082097" y="4568315"/>
            <a:chExt cx="1482049" cy="842172"/>
          </a:xfrm>
        </p:grpSpPr>
        <p:sp>
          <p:nvSpPr>
            <p:cNvPr id="1239" name="Google Shape;1239;p20"/>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0"/>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0"/>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0"/>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0"/>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0"/>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0"/>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0"/>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0"/>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0"/>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0"/>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0" name="Google Shape;1250;p20"/>
          <p:cNvGrpSpPr/>
          <p:nvPr/>
        </p:nvGrpSpPr>
        <p:grpSpPr>
          <a:xfrm flipH="1" rot="8100000">
            <a:off x="-635684" y="2885274"/>
            <a:ext cx="1482035" cy="842164"/>
            <a:chOff x="6082097" y="4568315"/>
            <a:chExt cx="1482049" cy="842172"/>
          </a:xfrm>
        </p:grpSpPr>
        <p:sp>
          <p:nvSpPr>
            <p:cNvPr id="1251" name="Google Shape;1251;p20"/>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0"/>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0"/>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0"/>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0"/>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0"/>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0"/>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0"/>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0"/>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0"/>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0"/>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81" name="Shape 81"/>
        <p:cNvGrpSpPr/>
        <p:nvPr/>
      </p:nvGrpSpPr>
      <p:grpSpPr>
        <a:xfrm>
          <a:off x="0" y="0"/>
          <a:ext cx="0" cy="0"/>
          <a:chOff x="0" y="0"/>
          <a:chExt cx="0" cy="0"/>
        </a:xfrm>
      </p:grpSpPr>
      <p:sp>
        <p:nvSpPr>
          <p:cNvPr id="82" name="Google Shape;82;p3"/>
          <p:cNvSpPr/>
          <p:nvPr/>
        </p:nvSpPr>
        <p:spPr>
          <a:xfrm flipH="1">
            <a:off x="-1679026"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83" name="Google Shape;83;p3"/>
          <p:cNvSpPr/>
          <p:nvPr/>
        </p:nvSpPr>
        <p:spPr>
          <a:xfrm flipH="1">
            <a:off x="-797502" y="-709420"/>
            <a:ext cx="3423976" cy="2759852"/>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84" name="Google Shape;84;p3"/>
          <p:cNvSpPr/>
          <p:nvPr/>
        </p:nvSpPr>
        <p:spPr>
          <a:xfrm flipH="1">
            <a:off x="4089314" y="-151628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85" name="Google Shape;85;p3"/>
          <p:cNvSpPr/>
          <p:nvPr/>
        </p:nvSpPr>
        <p:spPr>
          <a:xfrm flipH="1">
            <a:off x="4331327" y="2569302"/>
            <a:ext cx="3828242" cy="2672746"/>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86" name="Google Shape;86;p3"/>
          <p:cNvSpPr/>
          <p:nvPr/>
        </p:nvSpPr>
        <p:spPr>
          <a:xfrm>
            <a:off x="-40599" y="893072"/>
            <a:ext cx="4498837" cy="1508557"/>
          </a:xfrm>
          <a:custGeom>
            <a:rect b="b" l="l" r="r" t="t"/>
            <a:pathLst>
              <a:path extrusionOk="0" h="31425" w="93716">
                <a:moveTo>
                  <a:pt x="14239" y="0"/>
                </a:moveTo>
                <a:cubicBezTo>
                  <a:pt x="13193" y="0"/>
                  <a:pt x="12204" y="150"/>
                  <a:pt x="11368" y="545"/>
                </a:cubicBezTo>
                <a:cubicBezTo>
                  <a:pt x="6939" y="2599"/>
                  <a:pt x="15643" y="8459"/>
                  <a:pt x="17068" y="10206"/>
                </a:cubicBezTo>
                <a:cubicBezTo>
                  <a:pt x="20314" y="14487"/>
                  <a:pt x="16116" y="16321"/>
                  <a:pt x="12315" y="16321"/>
                </a:cubicBezTo>
                <a:cubicBezTo>
                  <a:pt x="11477" y="16321"/>
                  <a:pt x="10658" y="16232"/>
                  <a:pt x="9943" y="16060"/>
                </a:cubicBezTo>
                <a:cubicBezTo>
                  <a:pt x="6617" y="15431"/>
                  <a:pt x="3928" y="13370"/>
                  <a:pt x="1238" y="11785"/>
                </a:cubicBezTo>
                <a:cubicBezTo>
                  <a:pt x="823" y="11544"/>
                  <a:pt x="415" y="11316"/>
                  <a:pt x="0" y="11089"/>
                </a:cubicBezTo>
                <a:lnTo>
                  <a:pt x="0" y="27360"/>
                </a:lnTo>
                <a:cubicBezTo>
                  <a:pt x="1982" y="28015"/>
                  <a:pt x="3986" y="28464"/>
                  <a:pt x="6042" y="28464"/>
                </a:cubicBezTo>
                <a:cubicBezTo>
                  <a:pt x="6444" y="28464"/>
                  <a:pt x="6847" y="28447"/>
                  <a:pt x="7253" y="28411"/>
                </a:cubicBezTo>
                <a:cubicBezTo>
                  <a:pt x="13114" y="27782"/>
                  <a:pt x="17543" y="23821"/>
                  <a:pt x="22615" y="21285"/>
                </a:cubicBezTo>
                <a:cubicBezTo>
                  <a:pt x="26230" y="19480"/>
                  <a:pt x="30128" y="18672"/>
                  <a:pt x="34074" y="18672"/>
                </a:cubicBezTo>
                <a:cubicBezTo>
                  <a:pt x="36006" y="18672"/>
                  <a:pt x="37950" y="18866"/>
                  <a:pt x="39877" y="19231"/>
                </a:cubicBezTo>
                <a:cubicBezTo>
                  <a:pt x="46841" y="20656"/>
                  <a:pt x="53017" y="24457"/>
                  <a:pt x="59514" y="27307"/>
                </a:cubicBezTo>
                <a:cubicBezTo>
                  <a:pt x="62475" y="28610"/>
                  <a:pt x="68103" y="31424"/>
                  <a:pt x="72471" y="31424"/>
                </a:cubicBezTo>
                <a:cubicBezTo>
                  <a:pt x="73937" y="31424"/>
                  <a:pt x="75260" y="31108"/>
                  <a:pt x="76294" y="30311"/>
                </a:cubicBezTo>
                <a:cubicBezTo>
                  <a:pt x="80254" y="27307"/>
                  <a:pt x="73129" y="22396"/>
                  <a:pt x="71229" y="20496"/>
                </a:cubicBezTo>
                <a:cubicBezTo>
                  <a:pt x="65689" y="15110"/>
                  <a:pt x="75344" y="13685"/>
                  <a:pt x="79465" y="12895"/>
                </a:cubicBezTo>
                <a:cubicBezTo>
                  <a:pt x="84148" y="12126"/>
                  <a:pt x="88919" y="11684"/>
                  <a:pt x="93716" y="11551"/>
                </a:cubicBezTo>
                <a:cubicBezTo>
                  <a:pt x="93669" y="10166"/>
                  <a:pt x="93649" y="8781"/>
                  <a:pt x="93649" y="7396"/>
                </a:cubicBezTo>
                <a:cubicBezTo>
                  <a:pt x="93341" y="6352"/>
                  <a:pt x="92993" y="5328"/>
                  <a:pt x="92632" y="4305"/>
                </a:cubicBezTo>
                <a:cubicBezTo>
                  <a:pt x="92485" y="3896"/>
                  <a:pt x="92324" y="3462"/>
                  <a:pt x="92184" y="3013"/>
                </a:cubicBezTo>
                <a:cubicBezTo>
                  <a:pt x="91903" y="2987"/>
                  <a:pt x="91622" y="2953"/>
                  <a:pt x="91341" y="2920"/>
                </a:cubicBezTo>
                <a:cubicBezTo>
                  <a:pt x="86968" y="2349"/>
                  <a:pt x="80827" y="866"/>
                  <a:pt x="75179" y="866"/>
                </a:cubicBezTo>
                <a:cubicBezTo>
                  <a:pt x="71417" y="866"/>
                  <a:pt x="67873" y="1524"/>
                  <a:pt x="65214" y="3549"/>
                </a:cubicBezTo>
                <a:cubicBezTo>
                  <a:pt x="60939" y="6720"/>
                  <a:pt x="66478" y="10045"/>
                  <a:pt x="67589" y="13370"/>
                </a:cubicBezTo>
                <a:cubicBezTo>
                  <a:pt x="68716" y="16758"/>
                  <a:pt x="65985" y="17667"/>
                  <a:pt x="62792" y="17667"/>
                </a:cubicBezTo>
                <a:cubicBezTo>
                  <a:pt x="60165" y="17667"/>
                  <a:pt x="57226" y="17052"/>
                  <a:pt x="55867" y="16696"/>
                </a:cubicBezTo>
                <a:cubicBezTo>
                  <a:pt x="47952" y="14481"/>
                  <a:pt x="41141" y="9570"/>
                  <a:pt x="33701" y="5924"/>
                </a:cubicBezTo>
                <a:cubicBezTo>
                  <a:pt x="29740" y="4024"/>
                  <a:pt x="25465" y="2284"/>
                  <a:pt x="21029" y="1173"/>
                </a:cubicBezTo>
                <a:cubicBezTo>
                  <a:pt x="19174" y="740"/>
                  <a:pt x="16565" y="0"/>
                  <a:pt x="1423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nvGrpSpPr>
          <p:cNvPr id="87" name="Google Shape;87;p3"/>
          <p:cNvGrpSpPr/>
          <p:nvPr/>
        </p:nvGrpSpPr>
        <p:grpSpPr>
          <a:xfrm flipH="1">
            <a:off x="646692" y="4568315"/>
            <a:ext cx="1482049" cy="842172"/>
            <a:chOff x="6082097" y="4568315"/>
            <a:chExt cx="1482049" cy="842172"/>
          </a:xfrm>
        </p:grpSpPr>
        <p:sp>
          <p:nvSpPr>
            <p:cNvPr id="88" name="Google Shape;88;p3"/>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89" name="Google Shape;89;p3"/>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0" name="Google Shape;90;p3"/>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1" name="Google Shape;91;p3"/>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2" name="Google Shape;92;p3"/>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3" name="Google Shape;93;p3"/>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4" name="Google Shape;94;p3"/>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5" name="Google Shape;95;p3"/>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6" name="Google Shape;96;p3"/>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7" name="Google Shape;97;p3"/>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8" name="Google Shape;98;p3"/>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grpSp>
        <p:nvGrpSpPr>
          <p:cNvPr id="99" name="Google Shape;99;p3"/>
          <p:cNvGrpSpPr/>
          <p:nvPr/>
        </p:nvGrpSpPr>
        <p:grpSpPr>
          <a:xfrm rot="-8100000">
            <a:off x="7364486" y="2885274"/>
            <a:ext cx="1482035" cy="842164"/>
            <a:chOff x="6082097" y="4568315"/>
            <a:chExt cx="1482049" cy="842172"/>
          </a:xfrm>
        </p:grpSpPr>
        <p:sp>
          <p:nvSpPr>
            <p:cNvPr id="100" name="Google Shape;100;p3"/>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1" name="Google Shape;101;p3"/>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2" name="Google Shape;102;p3"/>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3" name="Google Shape;103;p3"/>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4" name="Google Shape;104;p3"/>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5" name="Google Shape;105;p3"/>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6" name="Google Shape;106;p3"/>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7" name="Google Shape;107;p3"/>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8" name="Google Shape;108;p3"/>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09" name="Google Shape;109;p3"/>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10" name="Google Shape;110;p3"/>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sp>
        <p:nvSpPr>
          <p:cNvPr id="111" name="Google Shape;111;p3"/>
          <p:cNvSpPr txBox="1"/>
          <p:nvPr>
            <p:ph type="title"/>
          </p:nvPr>
        </p:nvSpPr>
        <p:spPr>
          <a:xfrm>
            <a:off x="2745900" y="2766300"/>
            <a:ext cx="3652200" cy="841800"/>
          </a:xfrm>
          <a:prstGeom prst="rect">
            <a:avLst/>
          </a:prstGeom>
          <a:ln>
            <a:noFill/>
          </a:ln>
        </p:spPr>
        <p:txBody>
          <a:bodyPr anchorCtr="0" anchor="ctr" bIns="91425" lIns="91425" spcFirstLastPara="1" rIns="91425" wrap="square" tIns="91425">
            <a:noAutofit/>
          </a:bodyPr>
          <a:lstStyle>
            <a:lvl1pPr lvl="0" algn="ctr">
              <a:spcBef>
                <a:spcPts val="0"/>
              </a:spcBef>
              <a:spcAft>
                <a:spcPts val="0"/>
              </a:spcAft>
              <a:buSzPts val="3600"/>
              <a:buNone/>
              <a:defRPr b="1" sz="6000">
                <a:latin typeface="Rakkas"/>
                <a:ea typeface="Rakkas"/>
                <a:cs typeface="Rakkas"/>
                <a:sym typeface="Rakkas"/>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12" name="Google Shape;112;p3"/>
          <p:cNvSpPr txBox="1"/>
          <p:nvPr>
            <p:ph hasCustomPrompt="1" idx="2" type="title"/>
          </p:nvPr>
        </p:nvSpPr>
        <p:spPr>
          <a:xfrm>
            <a:off x="2745900" y="427800"/>
            <a:ext cx="3652200" cy="223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2000">
                <a:latin typeface="Rakkas"/>
                <a:ea typeface="Rakkas"/>
                <a:cs typeface="Rakkas"/>
                <a:sym typeface="Rakkas"/>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3" name="Google Shape;113;p3"/>
          <p:cNvSpPr txBox="1"/>
          <p:nvPr>
            <p:ph idx="1" type="subTitle"/>
          </p:nvPr>
        </p:nvSpPr>
        <p:spPr>
          <a:xfrm>
            <a:off x="3288600" y="3608100"/>
            <a:ext cx="25668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262" name="Shape 1262"/>
        <p:cNvGrpSpPr/>
        <p:nvPr/>
      </p:nvGrpSpPr>
      <p:grpSpPr>
        <a:xfrm>
          <a:off x="0" y="0"/>
          <a:ext cx="0" cy="0"/>
          <a:chOff x="0" y="0"/>
          <a:chExt cx="0" cy="0"/>
        </a:xfrm>
      </p:grpSpPr>
      <p:sp>
        <p:nvSpPr>
          <p:cNvPr id="1263" name="Google Shape;1263;p2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64" name="Google Shape;1264;p2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65" name="Google Shape;126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1269" name="Shape 1269"/>
        <p:cNvGrpSpPr/>
        <p:nvPr/>
      </p:nvGrpSpPr>
      <p:grpSpPr>
        <a:xfrm>
          <a:off x="0" y="0"/>
          <a:ext cx="0" cy="0"/>
          <a:chOff x="0" y="0"/>
          <a:chExt cx="0" cy="0"/>
        </a:xfrm>
      </p:grpSpPr>
      <p:sp>
        <p:nvSpPr>
          <p:cNvPr id="1270" name="Google Shape;1270;p23"/>
          <p:cNvSpPr/>
          <p:nvPr/>
        </p:nvSpPr>
        <p:spPr>
          <a:xfrm>
            <a:off x="11343" y="2804802"/>
            <a:ext cx="3828242" cy="2672746"/>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3"/>
          <p:cNvSpPr/>
          <p:nvPr/>
        </p:nvSpPr>
        <p:spPr>
          <a:xfrm flipH="1">
            <a:off x="-1573101"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272" name="Google Shape;1272;p23"/>
          <p:cNvSpPr/>
          <p:nvPr/>
        </p:nvSpPr>
        <p:spPr>
          <a:xfrm flipH="1">
            <a:off x="4437252" y="2569302"/>
            <a:ext cx="3828242" cy="2672746"/>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273" name="Google Shape;1273;p23"/>
          <p:cNvSpPr/>
          <p:nvPr/>
        </p:nvSpPr>
        <p:spPr>
          <a:xfrm>
            <a:off x="1863273"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3"/>
          <p:cNvSpPr/>
          <p:nvPr/>
        </p:nvSpPr>
        <p:spPr>
          <a:xfrm>
            <a:off x="2456109" y="4345379"/>
            <a:ext cx="6949647" cy="2204413"/>
          </a:xfrm>
          <a:custGeom>
            <a:rect b="b" l="l" r="r" t="t"/>
            <a:pathLst>
              <a:path extrusionOk="0" h="18420" w="58071">
                <a:moveTo>
                  <a:pt x="6401" y="0"/>
                </a:moveTo>
                <a:cubicBezTo>
                  <a:pt x="5193" y="307"/>
                  <a:pt x="3953" y="626"/>
                  <a:pt x="2646" y="933"/>
                </a:cubicBezTo>
                <a:cubicBezTo>
                  <a:pt x="1637" y="1471"/>
                  <a:pt x="341" y="2349"/>
                  <a:pt x="56" y="3326"/>
                </a:cubicBezTo>
                <a:cubicBezTo>
                  <a:pt x="56" y="3337"/>
                  <a:pt x="56" y="3337"/>
                  <a:pt x="56" y="3348"/>
                </a:cubicBezTo>
                <a:cubicBezTo>
                  <a:pt x="45" y="3381"/>
                  <a:pt x="34" y="3414"/>
                  <a:pt x="34" y="3447"/>
                </a:cubicBezTo>
                <a:cubicBezTo>
                  <a:pt x="23" y="3447"/>
                  <a:pt x="23" y="3458"/>
                  <a:pt x="23" y="3469"/>
                </a:cubicBezTo>
                <a:cubicBezTo>
                  <a:pt x="23" y="3502"/>
                  <a:pt x="12" y="3535"/>
                  <a:pt x="12" y="3557"/>
                </a:cubicBezTo>
                <a:cubicBezTo>
                  <a:pt x="12" y="3568"/>
                  <a:pt x="12" y="3579"/>
                  <a:pt x="12" y="3590"/>
                </a:cubicBezTo>
                <a:cubicBezTo>
                  <a:pt x="1" y="3634"/>
                  <a:pt x="1" y="3666"/>
                  <a:pt x="1" y="3710"/>
                </a:cubicBezTo>
                <a:cubicBezTo>
                  <a:pt x="1" y="6038"/>
                  <a:pt x="4480" y="9539"/>
                  <a:pt x="14074" y="11779"/>
                </a:cubicBezTo>
                <a:cubicBezTo>
                  <a:pt x="25150" y="14369"/>
                  <a:pt x="46995" y="17476"/>
                  <a:pt x="50299" y="17684"/>
                </a:cubicBezTo>
                <a:cubicBezTo>
                  <a:pt x="52857" y="17838"/>
                  <a:pt x="56523" y="18244"/>
                  <a:pt x="58071" y="18420"/>
                </a:cubicBezTo>
                <a:lnTo>
                  <a:pt x="58071" y="2766"/>
                </a:lnTo>
                <a:cubicBezTo>
                  <a:pt x="58027" y="2777"/>
                  <a:pt x="57983" y="2777"/>
                  <a:pt x="57939" y="2788"/>
                </a:cubicBezTo>
                <a:cubicBezTo>
                  <a:pt x="57928" y="2788"/>
                  <a:pt x="57917" y="2788"/>
                  <a:pt x="57906" y="2799"/>
                </a:cubicBezTo>
                <a:cubicBezTo>
                  <a:pt x="57862" y="2799"/>
                  <a:pt x="57829" y="2810"/>
                  <a:pt x="57785" y="2821"/>
                </a:cubicBezTo>
                <a:cubicBezTo>
                  <a:pt x="57774" y="2821"/>
                  <a:pt x="57763" y="2821"/>
                  <a:pt x="57752" y="2832"/>
                </a:cubicBezTo>
                <a:cubicBezTo>
                  <a:pt x="57709" y="2832"/>
                  <a:pt x="57654" y="2843"/>
                  <a:pt x="57610" y="2854"/>
                </a:cubicBezTo>
                <a:cubicBezTo>
                  <a:pt x="57599" y="2854"/>
                  <a:pt x="57588" y="2854"/>
                  <a:pt x="57577" y="2865"/>
                </a:cubicBezTo>
                <a:cubicBezTo>
                  <a:pt x="57533" y="2865"/>
                  <a:pt x="57500" y="2876"/>
                  <a:pt x="57456" y="2887"/>
                </a:cubicBezTo>
                <a:cubicBezTo>
                  <a:pt x="57434" y="2887"/>
                  <a:pt x="57412" y="2898"/>
                  <a:pt x="57390" y="2898"/>
                </a:cubicBezTo>
                <a:cubicBezTo>
                  <a:pt x="57335" y="2909"/>
                  <a:pt x="57280" y="2920"/>
                  <a:pt x="57237" y="2931"/>
                </a:cubicBezTo>
                <a:lnTo>
                  <a:pt x="57204" y="2931"/>
                </a:lnTo>
                <a:cubicBezTo>
                  <a:pt x="57160" y="2942"/>
                  <a:pt x="57105" y="2953"/>
                  <a:pt x="57050" y="2964"/>
                </a:cubicBezTo>
                <a:cubicBezTo>
                  <a:pt x="57039" y="2964"/>
                  <a:pt x="57017" y="2964"/>
                  <a:pt x="57006" y="2975"/>
                </a:cubicBezTo>
                <a:cubicBezTo>
                  <a:pt x="56951" y="2986"/>
                  <a:pt x="56896" y="2997"/>
                  <a:pt x="56830" y="3008"/>
                </a:cubicBezTo>
                <a:cubicBezTo>
                  <a:pt x="56808" y="3008"/>
                  <a:pt x="56786" y="3019"/>
                  <a:pt x="56754" y="3019"/>
                </a:cubicBezTo>
                <a:cubicBezTo>
                  <a:pt x="56721" y="3030"/>
                  <a:pt x="56688" y="3030"/>
                  <a:pt x="56655" y="3041"/>
                </a:cubicBezTo>
                <a:cubicBezTo>
                  <a:pt x="56611" y="3052"/>
                  <a:pt x="56567" y="3052"/>
                  <a:pt x="56534" y="3063"/>
                </a:cubicBezTo>
                <a:cubicBezTo>
                  <a:pt x="56479" y="3074"/>
                  <a:pt x="56435" y="3085"/>
                  <a:pt x="56380" y="3096"/>
                </a:cubicBezTo>
                <a:cubicBezTo>
                  <a:pt x="56347" y="3096"/>
                  <a:pt x="56303" y="3107"/>
                  <a:pt x="56271" y="3118"/>
                </a:cubicBezTo>
                <a:cubicBezTo>
                  <a:pt x="56249" y="3118"/>
                  <a:pt x="56216" y="3129"/>
                  <a:pt x="56194" y="3129"/>
                </a:cubicBezTo>
                <a:cubicBezTo>
                  <a:pt x="56150" y="3140"/>
                  <a:pt x="56117" y="3140"/>
                  <a:pt x="56073" y="3151"/>
                </a:cubicBezTo>
                <a:cubicBezTo>
                  <a:pt x="56018" y="3162"/>
                  <a:pt x="55952" y="3172"/>
                  <a:pt x="55897" y="3183"/>
                </a:cubicBezTo>
                <a:cubicBezTo>
                  <a:pt x="55853" y="3194"/>
                  <a:pt x="55820" y="3205"/>
                  <a:pt x="55777" y="3205"/>
                </a:cubicBezTo>
                <a:cubicBezTo>
                  <a:pt x="55744" y="3216"/>
                  <a:pt x="55711" y="3227"/>
                  <a:pt x="55678" y="3227"/>
                </a:cubicBezTo>
                <a:cubicBezTo>
                  <a:pt x="55634" y="3238"/>
                  <a:pt x="55590" y="3249"/>
                  <a:pt x="55546" y="3249"/>
                </a:cubicBezTo>
                <a:cubicBezTo>
                  <a:pt x="55546" y="3249"/>
                  <a:pt x="55535" y="3260"/>
                  <a:pt x="55535" y="3260"/>
                </a:cubicBezTo>
                <a:cubicBezTo>
                  <a:pt x="55425" y="3271"/>
                  <a:pt x="55327" y="3293"/>
                  <a:pt x="55217" y="3315"/>
                </a:cubicBezTo>
                <a:cubicBezTo>
                  <a:pt x="55195" y="3326"/>
                  <a:pt x="55173" y="3326"/>
                  <a:pt x="55140" y="3326"/>
                </a:cubicBezTo>
                <a:cubicBezTo>
                  <a:pt x="54975" y="3359"/>
                  <a:pt x="54811" y="3392"/>
                  <a:pt x="54635" y="3425"/>
                </a:cubicBezTo>
                <a:cubicBezTo>
                  <a:pt x="54613" y="3425"/>
                  <a:pt x="54591" y="3436"/>
                  <a:pt x="54569" y="3436"/>
                </a:cubicBezTo>
                <a:cubicBezTo>
                  <a:pt x="54382" y="3480"/>
                  <a:pt x="54185" y="3513"/>
                  <a:pt x="53987" y="3546"/>
                </a:cubicBezTo>
                <a:cubicBezTo>
                  <a:pt x="53779" y="3590"/>
                  <a:pt x="53570" y="3623"/>
                  <a:pt x="53362" y="3666"/>
                </a:cubicBezTo>
                <a:lnTo>
                  <a:pt x="53340" y="3666"/>
                </a:lnTo>
                <a:cubicBezTo>
                  <a:pt x="53131" y="3710"/>
                  <a:pt x="52922" y="3754"/>
                  <a:pt x="52703" y="3787"/>
                </a:cubicBezTo>
                <a:lnTo>
                  <a:pt x="52681" y="3798"/>
                </a:lnTo>
                <a:cubicBezTo>
                  <a:pt x="50277" y="4237"/>
                  <a:pt x="47434" y="4742"/>
                  <a:pt x="44700" y="5192"/>
                </a:cubicBezTo>
                <a:cubicBezTo>
                  <a:pt x="42077" y="5620"/>
                  <a:pt x="39541" y="5994"/>
                  <a:pt x="37576" y="6191"/>
                </a:cubicBezTo>
                <a:cubicBezTo>
                  <a:pt x="34979" y="6459"/>
                  <a:pt x="31352" y="6588"/>
                  <a:pt x="27535" y="6588"/>
                </a:cubicBezTo>
                <a:cubicBezTo>
                  <a:pt x="21009" y="6588"/>
                  <a:pt x="13926" y="6209"/>
                  <a:pt x="10484" y="5489"/>
                </a:cubicBezTo>
                <a:cubicBezTo>
                  <a:pt x="4304" y="4204"/>
                  <a:pt x="2899" y="3293"/>
                  <a:pt x="2899" y="2569"/>
                </a:cubicBezTo>
                <a:cubicBezTo>
                  <a:pt x="2899" y="1844"/>
                  <a:pt x="6401" y="0"/>
                  <a:pt x="640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3"/>
          <p:cNvSpPr/>
          <p:nvPr/>
        </p:nvSpPr>
        <p:spPr>
          <a:xfrm>
            <a:off x="5584364" y="-709420"/>
            <a:ext cx="3423976" cy="2759852"/>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3"/>
          <p:cNvSpPr/>
          <p:nvPr/>
        </p:nvSpPr>
        <p:spPr>
          <a:xfrm>
            <a:off x="-458891" y="-151628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3"/>
          <p:cNvSpPr/>
          <p:nvPr/>
        </p:nvSpPr>
        <p:spPr>
          <a:xfrm>
            <a:off x="-12664" y="1401068"/>
            <a:ext cx="3046004" cy="1021391"/>
          </a:xfrm>
          <a:custGeom>
            <a:rect b="b" l="l" r="r" t="t"/>
            <a:pathLst>
              <a:path extrusionOk="0" h="31425" w="93716">
                <a:moveTo>
                  <a:pt x="14239" y="0"/>
                </a:moveTo>
                <a:cubicBezTo>
                  <a:pt x="13193" y="0"/>
                  <a:pt x="12204" y="150"/>
                  <a:pt x="11368" y="545"/>
                </a:cubicBezTo>
                <a:cubicBezTo>
                  <a:pt x="6939" y="2599"/>
                  <a:pt x="15643" y="8459"/>
                  <a:pt x="17068" y="10206"/>
                </a:cubicBezTo>
                <a:cubicBezTo>
                  <a:pt x="20314" y="14487"/>
                  <a:pt x="16116" y="16321"/>
                  <a:pt x="12315" y="16321"/>
                </a:cubicBezTo>
                <a:cubicBezTo>
                  <a:pt x="11477" y="16321"/>
                  <a:pt x="10658" y="16232"/>
                  <a:pt x="9943" y="16060"/>
                </a:cubicBezTo>
                <a:cubicBezTo>
                  <a:pt x="6617" y="15431"/>
                  <a:pt x="3928" y="13370"/>
                  <a:pt x="1238" y="11785"/>
                </a:cubicBezTo>
                <a:cubicBezTo>
                  <a:pt x="823" y="11544"/>
                  <a:pt x="415" y="11316"/>
                  <a:pt x="0" y="11089"/>
                </a:cubicBezTo>
                <a:lnTo>
                  <a:pt x="0" y="27360"/>
                </a:lnTo>
                <a:cubicBezTo>
                  <a:pt x="1982" y="28015"/>
                  <a:pt x="3986" y="28464"/>
                  <a:pt x="6042" y="28464"/>
                </a:cubicBezTo>
                <a:cubicBezTo>
                  <a:pt x="6444" y="28464"/>
                  <a:pt x="6847" y="28447"/>
                  <a:pt x="7253" y="28411"/>
                </a:cubicBezTo>
                <a:cubicBezTo>
                  <a:pt x="13114" y="27782"/>
                  <a:pt x="17543" y="23821"/>
                  <a:pt x="22615" y="21285"/>
                </a:cubicBezTo>
                <a:cubicBezTo>
                  <a:pt x="26230" y="19480"/>
                  <a:pt x="30128" y="18672"/>
                  <a:pt x="34074" y="18672"/>
                </a:cubicBezTo>
                <a:cubicBezTo>
                  <a:pt x="36006" y="18672"/>
                  <a:pt x="37950" y="18866"/>
                  <a:pt x="39877" y="19231"/>
                </a:cubicBezTo>
                <a:cubicBezTo>
                  <a:pt x="46841" y="20656"/>
                  <a:pt x="53017" y="24457"/>
                  <a:pt x="59514" y="27307"/>
                </a:cubicBezTo>
                <a:cubicBezTo>
                  <a:pt x="62475" y="28610"/>
                  <a:pt x="68103" y="31424"/>
                  <a:pt x="72471" y="31424"/>
                </a:cubicBezTo>
                <a:cubicBezTo>
                  <a:pt x="73937" y="31424"/>
                  <a:pt x="75260" y="31108"/>
                  <a:pt x="76294" y="30311"/>
                </a:cubicBezTo>
                <a:cubicBezTo>
                  <a:pt x="80254" y="27307"/>
                  <a:pt x="73129" y="22396"/>
                  <a:pt x="71229" y="20496"/>
                </a:cubicBezTo>
                <a:cubicBezTo>
                  <a:pt x="65689" y="15110"/>
                  <a:pt x="75344" y="13685"/>
                  <a:pt x="79465" y="12895"/>
                </a:cubicBezTo>
                <a:cubicBezTo>
                  <a:pt x="84148" y="12126"/>
                  <a:pt x="88919" y="11684"/>
                  <a:pt x="93716" y="11551"/>
                </a:cubicBezTo>
                <a:cubicBezTo>
                  <a:pt x="93669" y="10166"/>
                  <a:pt x="93649" y="8781"/>
                  <a:pt x="93649" y="7396"/>
                </a:cubicBezTo>
                <a:cubicBezTo>
                  <a:pt x="93341" y="6352"/>
                  <a:pt x="92993" y="5328"/>
                  <a:pt x="92632" y="4305"/>
                </a:cubicBezTo>
                <a:cubicBezTo>
                  <a:pt x="92485" y="3896"/>
                  <a:pt x="92324" y="3462"/>
                  <a:pt x="92184" y="3013"/>
                </a:cubicBezTo>
                <a:cubicBezTo>
                  <a:pt x="91903" y="2987"/>
                  <a:pt x="91622" y="2953"/>
                  <a:pt x="91341" y="2920"/>
                </a:cubicBezTo>
                <a:cubicBezTo>
                  <a:pt x="86968" y="2349"/>
                  <a:pt x="80827" y="866"/>
                  <a:pt x="75179" y="866"/>
                </a:cubicBezTo>
                <a:cubicBezTo>
                  <a:pt x="71417" y="866"/>
                  <a:pt x="67873" y="1524"/>
                  <a:pt x="65214" y="3549"/>
                </a:cubicBezTo>
                <a:cubicBezTo>
                  <a:pt x="60939" y="6720"/>
                  <a:pt x="66478" y="10045"/>
                  <a:pt x="67589" y="13370"/>
                </a:cubicBezTo>
                <a:cubicBezTo>
                  <a:pt x="68716" y="16758"/>
                  <a:pt x="65985" y="17667"/>
                  <a:pt x="62792" y="17667"/>
                </a:cubicBezTo>
                <a:cubicBezTo>
                  <a:pt x="60165" y="17667"/>
                  <a:pt x="57226" y="17052"/>
                  <a:pt x="55867" y="16696"/>
                </a:cubicBezTo>
                <a:cubicBezTo>
                  <a:pt x="47952" y="14481"/>
                  <a:pt x="41141" y="9570"/>
                  <a:pt x="33701" y="5924"/>
                </a:cubicBezTo>
                <a:cubicBezTo>
                  <a:pt x="29740" y="4024"/>
                  <a:pt x="25465" y="2284"/>
                  <a:pt x="21029" y="1173"/>
                </a:cubicBezTo>
                <a:cubicBezTo>
                  <a:pt x="19174" y="740"/>
                  <a:pt x="16565" y="0"/>
                  <a:pt x="142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3"/>
          <p:cNvSpPr/>
          <p:nvPr/>
        </p:nvSpPr>
        <p:spPr>
          <a:xfrm>
            <a:off x="9144785" y="1129799"/>
            <a:ext cx="119219" cy="127280"/>
          </a:xfrm>
          <a:custGeom>
            <a:rect b="b" l="l" r="r" t="t"/>
            <a:pathLst>
              <a:path extrusionOk="0" h="3916" w="3668">
                <a:moveTo>
                  <a:pt x="313" y="0"/>
                </a:moveTo>
                <a:cubicBezTo>
                  <a:pt x="146" y="0"/>
                  <a:pt x="0" y="207"/>
                  <a:pt x="157" y="349"/>
                </a:cubicBezTo>
                <a:cubicBezTo>
                  <a:pt x="746" y="884"/>
                  <a:pt x="1281" y="1453"/>
                  <a:pt x="1743" y="2108"/>
                </a:cubicBezTo>
                <a:cubicBezTo>
                  <a:pt x="2138" y="2670"/>
                  <a:pt x="2499" y="3279"/>
                  <a:pt x="2954" y="3794"/>
                </a:cubicBezTo>
                <a:cubicBezTo>
                  <a:pt x="3032" y="3879"/>
                  <a:pt x="3120" y="3915"/>
                  <a:pt x="3204" y="3915"/>
                </a:cubicBezTo>
                <a:cubicBezTo>
                  <a:pt x="3450" y="3915"/>
                  <a:pt x="3667" y="3609"/>
                  <a:pt x="3543" y="3339"/>
                </a:cubicBezTo>
                <a:cubicBezTo>
                  <a:pt x="2927" y="2015"/>
                  <a:pt x="1549" y="971"/>
                  <a:pt x="452" y="54"/>
                </a:cubicBezTo>
                <a:cubicBezTo>
                  <a:pt x="408" y="16"/>
                  <a:pt x="360" y="0"/>
                  <a:pt x="3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3"/>
          <p:cNvSpPr/>
          <p:nvPr/>
        </p:nvSpPr>
        <p:spPr>
          <a:xfrm>
            <a:off x="9202997" y="1084588"/>
            <a:ext cx="234278" cy="217929"/>
          </a:xfrm>
          <a:custGeom>
            <a:rect b="b" l="l" r="r" t="t"/>
            <a:pathLst>
              <a:path extrusionOk="0" h="6705" w="7208">
                <a:moveTo>
                  <a:pt x="514" y="1"/>
                </a:moveTo>
                <a:cubicBezTo>
                  <a:pt x="204" y="1"/>
                  <a:pt x="0" y="445"/>
                  <a:pt x="333" y="629"/>
                </a:cubicBezTo>
                <a:cubicBezTo>
                  <a:pt x="2882" y="2021"/>
                  <a:pt x="4575" y="4001"/>
                  <a:pt x="6074" y="6450"/>
                </a:cubicBezTo>
                <a:cubicBezTo>
                  <a:pt x="6185" y="6630"/>
                  <a:pt x="6346" y="6705"/>
                  <a:pt x="6504" y="6705"/>
                </a:cubicBezTo>
                <a:cubicBezTo>
                  <a:pt x="6860" y="6705"/>
                  <a:pt x="7208" y="6329"/>
                  <a:pt x="6990" y="5908"/>
                </a:cubicBezTo>
                <a:cubicBezTo>
                  <a:pt x="5666" y="3345"/>
                  <a:pt x="3224" y="1318"/>
                  <a:pt x="675" y="40"/>
                </a:cubicBezTo>
                <a:cubicBezTo>
                  <a:pt x="619" y="13"/>
                  <a:pt x="565" y="1"/>
                  <a:pt x="5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0" name="Google Shape;1280;p23"/>
          <p:cNvGrpSpPr/>
          <p:nvPr/>
        </p:nvGrpSpPr>
        <p:grpSpPr>
          <a:xfrm>
            <a:off x="8610347" y="-188893"/>
            <a:ext cx="557223" cy="1282614"/>
            <a:chOff x="8610347" y="-188893"/>
            <a:chExt cx="557223" cy="1282614"/>
          </a:xfrm>
        </p:grpSpPr>
        <p:sp>
          <p:nvSpPr>
            <p:cNvPr id="1281" name="Google Shape;1281;p23"/>
            <p:cNvSpPr/>
            <p:nvPr/>
          </p:nvSpPr>
          <p:spPr>
            <a:xfrm>
              <a:off x="8850865" y="222329"/>
              <a:ext cx="83174" cy="172361"/>
            </a:xfrm>
            <a:custGeom>
              <a:rect b="b" l="l" r="r" t="t"/>
              <a:pathLst>
                <a:path extrusionOk="0" h="5303" w="2559">
                  <a:moveTo>
                    <a:pt x="2236" y="1"/>
                  </a:moveTo>
                  <a:cubicBezTo>
                    <a:pt x="2196" y="1"/>
                    <a:pt x="2154" y="13"/>
                    <a:pt x="2115" y="41"/>
                  </a:cubicBezTo>
                  <a:cubicBezTo>
                    <a:pt x="630" y="1098"/>
                    <a:pt x="1" y="3239"/>
                    <a:pt x="462" y="4965"/>
                  </a:cubicBezTo>
                  <a:cubicBezTo>
                    <a:pt x="526" y="5194"/>
                    <a:pt x="738" y="5302"/>
                    <a:pt x="946" y="5302"/>
                  </a:cubicBezTo>
                  <a:cubicBezTo>
                    <a:pt x="1200" y="5302"/>
                    <a:pt x="1449" y="5140"/>
                    <a:pt x="1412" y="4838"/>
                  </a:cubicBezTo>
                  <a:cubicBezTo>
                    <a:pt x="1192" y="3125"/>
                    <a:pt x="1560" y="1847"/>
                    <a:pt x="2456" y="389"/>
                  </a:cubicBezTo>
                  <a:cubicBezTo>
                    <a:pt x="2559" y="221"/>
                    <a:pt x="2408" y="1"/>
                    <a:pt x="22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3"/>
            <p:cNvSpPr/>
            <p:nvPr/>
          </p:nvSpPr>
          <p:spPr>
            <a:xfrm>
              <a:off x="8710389" y="-188893"/>
              <a:ext cx="145351" cy="165763"/>
            </a:xfrm>
            <a:custGeom>
              <a:rect b="b" l="l" r="r" t="t"/>
              <a:pathLst>
                <a:path extrusionOk="0" h="5100" w="4472">
                  <a:moveTo>
                    <a:pt x="3851" y="0"/>
                  </a:moveTo>
                  <a:cubicBezTo>
                    <a:pt x="3750" y="0"/>
                    <a:pt x="3648" y="40"/>
                    <a:pt x="3567" y="135"/>
                  </a:cubicBezTo>
                  <a:cubicBezTo>
                    <a:pt x="2409" y="1486"/>
                    <a:pt x="1238" y="2858"/>
                    <a:pt x="241" y="4330"/>
                  </a:cubicBezTo>
                  <a:cubicBezTo>
                    <a:pt x="0" y="4686"/>
                    <a:pt x="355" y="5099"/>
                    <a:pt x="708" y="5099"/>
                  </a:cubicBezTo>
                  <a:cubicBezTo>
                    <a:pt x="825" y="5099"/>
                    <a:pt x="942" y="5054"/>
                    <a:pt x="1038" y="4945"/>
                  </a:cubicBezTo>
                  <a:cubicBezTo>
                    <a:pt x="2215" y="3614"/>
                    <a:pt x="3239" y="2128"/>
                    <a:pt x="4256" y="670"/>
                  </a:cubicBezTo>
                  <a:cubicBezTo>
                    <a:pt x="4472" y="363"/>
                    <a:pt x="4159" y="0"/>
                    <a:pt x="38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3"/>
            <p:cNvSpPr/>
            <p:nvPr/>
          </p:nvSpPr>
          <p:spPr>
            <a:xfrm>
              <a:off x="8837962" y="-117192"/>
              <a:ext cx="94712" cy="136250"/>
            </a:xfrm>
            <a:custGeom>
              <a:rect b="b" l="l" r="r" t="t"/>
              <a:pathLst>
                <a:path extrusionOk="0" h="4192" w="2914">
                  <a:moveTo>
                    <a:pt x="2390" y="1"/>
                  </a:moveTo>
                  <a:cubicBezTo>
                    <a:pt x="2304" y="1"/>
                    <a:pt x="2217" y="28"/>
                    <a:pt x="2144" y="90"/>
                  </a:cubicBezTo>
                  <a:cubicBezTo>
                    <a:pt x="1120" y="939"/>
                    <a:pt x="358" y="2351"/>
                    <a:pt x="77" y="3636"/>
                  </a:cubicBezTo>
                  <a:cubicBezTo>
                    <a:pt x="1" y="3979"/>
                    <a:pt x="254" y="4192"/>
                    <a:pt x="513" y="4192"/>
                  </a:cubicBezTo>
                  <a:cubicBezTo>
                    <a:pt x="688" y="4192"/>
                    <a:pt x="865" y="4095"/>
                    <a:pt x="946" y="3877"/>
                  </a:cubicBezTo>
                  <a:cubicBezTo>
                    <a:pt x="1167" y="3261"/>
                    <a:pt x="1388" y="2652"/>
                    <a:pt x="1702" y="2077"/>
                  </a:cubicBezTo>
                  <a:cubicBezTo>
                    <a:pt x="2003" y="1535"/>
                    <a:pt x="2385" y="1053"/>
                    <a:pt x="2726" y="538"/>
                  </a:cubicBezTo>
                  <a:cubicBezTo>
                    <a:pt x="2913" y="260"/>
                    <a:pt x="2657" y="1"/>
                    <a:pt x="23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3"/>
            <p:cNvSpPr/>
            <p:nvPr/>
          </p:nvSpPr>
          <p:spPr>
            <a:xfrm>
              <a:off x="8629718" y="62644"/>
              <a:ext cx="70595" cy="161310"/>
            </a:xfrm>
            <a:custGeom>
              <a:rect b="b" l="l" r="r" t="t"/>
              <a:pathLst>
                <a:path extrusionOk="0" h="4963" w="2172">
                  <a:moveTo>
                    <a:pt x="1750" y="0"/>
                  </a:moveTo>
                  <a:cubicBezTo>
                    <a:pt x="1676" y="0"/>
                    <a:pt x="1601" y="33"/>
                    <a:pt x="1539" y="110"/>
                  </a:cubicBezTo>
                  <a:cubicBezTo>
                    <a:pt x="515" y="1361"/>
                    <a:pt x="0" y="3040"/>
                    <a:pt x="301" y="4646"/>
                  </a:cubicBezTo>
                  <a:cubicBezTo>
                    <a:pt x="343" y="4864"/>
                    <a:pt x="520" y="4963"/>
                    <a:pt x="704" y="4963"/>
                  </a:cubicBezTo>
                  <a:cubicBezTo>
                    <a:pt x="939" y="4963"/>
                    <a:pt x="1185" y="4803"/>
                    <a:pt x="1178" y="4526"/>
                  </a:cubicBezTo>
                  <a:cubicBezTo>
                    <a:pt x="1151" y="3054"/>
                    <a:pt x="1352" y="1816"/>
                    <a:pt x="2048" y="505"/>
                  </a:cubicBezTo>
                  <a:cubicBezTo>
                    <a:pt x="2172" y="271"/>
                    <a:pt x="1964" y="0"/>
                    <a:pt x="17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3"/>
            <p:cNvSpPr/>
            <p:nvPr/>
          </p:nvSpPr>
          <p:spPr>
            <a:xfrm>
              <a:off x="8610347" y="336510"/>
              <a:ext cx="47779" cy="147626"/>
            </a:xfrm>
            <a:custGeom>
              <a:rect b="b" l="l" r="r" t="t"/>
              <a:pathLst>
                <a:path extrusionOk="0" h="4542" w="1470">
                  <a:moveTo>
                    <a:pt x="941" y="0"/>
                  </a:moveTo>
                  <a:cubicBezTo>
                    <a:pt x="854" y="0"/>
                    <a:pt x="771" y="42"/>
                    <a:pt x="723" y="141"/>
                  </a:cubicBezTo>
                  <a:cubicBezTo>
                    <a:pt x="74" y="1459"/>
                    <a:pt x="1" y="2991"/>
                    <a:pt x="610" y="4336"/>
                  </a:cubicBezTo>
                  <a:cubicBezTo>
                    <a:pt x="675" y="4480"/>
                    <a:pt x="800" y="4541"/>
                    <a:pt x="931" y="4541"/>
                  </a:cubicBezTo>
                  <a:cubicBezTo>
                    <a:pt x="1189" y="4541"/>
                    <a:pt x="1470" y="4307"/>
                    <a:pt x="1372" y="4015"/>
                  </a:cubicBezTo>
                  <a:cubicBezTo>
                    <a:pt x="958" y="2770"/>
                    <a:pt x="864" y="1626"/>
                    <a:pt x="1239" y="362"/>
                  </a:cubicBezTo>
                  <a:cubicBezTo>
                    <a:pt x="1296" y="162"/>
                    <a:pt x="1112" y="0"/>
                    <a:pt x="9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3"/>
            <p:cNvSpPr/>
            <p:nvPr/>
          </p:nvSpPr>
          <p:spPr>
            <a:xfrm>
              <a:off x="8665146" y="564125"/>
              <a:ext cx="63152" cy="146489"/>
            </a:xfrm>
            <a:custGeom>
              <a:rect b="b" l="l" r="r" t="t"/>
              <a:pathLst>
                <a:path extrusionOk="0" h="4507" w="1943">
                  <a:moveTo>
                    <a:pt x="288" y="1"/>
                  </a:moveTo>
                  <a:cubicBezTo>
                    <a:pt x="161" y="1"/>
                    <a:pt x="38" y="84"/>
                    <a:pt x="34" y="257"/>
                  </a:cubicBezTo>
                  <a:cubicBezTo>
                    <a:pt x="1" y="1688"/>
                    <a:pt x="275" y="3073"/>
                    <a:pt x="1025" y="4298"/>
                  </a:cubicBezTo>
                  <a:cubicBezTo>
                    <a:pt x="1114" y="4445"/>
                    <a:pt x="1243" y="4506"/>
                    <a:pt x="1372" y="4506"/>
                  </a:cubicBezTo>
                  <a:cubicBezTo>
                    <a:pt x="1659" y="4506"/>
                    <a:pt x="1943" y="4202"/>
                    <a:pt x="1767" y="3870"/>
                  </a:cubicBezTo>
                  <a:cubicBezTo>
                    <a:pt x="1158" y="2732"/>
                    <a:pt x="697" y="1548"/>
                    <a:pt x="570" y="257"/>
                  </a:cubicBezTo>
                  <a:cubicBezTo>
                    <a:pt x="553" y="88"/>
                    <a:pt x="418" y="1"/>
                    <a:pt x="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3"/>
            <p:cNvSpPr/>
            <p:nvPr/>
          </p:nvSpPr>
          <p:spPr>
            <a:xfrm>
              <a:off x="8749912" y="767461"/>
              <a:ext cx="124192" cy="146359"/>
            </a:xfrm>
            <a:custGeom>
              <a:rect b="b" l="l" r="r" t="t"/>
              <a:pathLst>
                <a:path extrusionOk="0" h="4503" w="3821">
                  <a:moveTo>
                    <a:pt x="280" y="0"/>
                  </a:moveTo>
                  <a:cubicBezTo>
                    <a:pt x="142" y="0"/>
                    <a:pt x="1" y="163"/>
                    <a:pt x="96" y="303"/>
                  </a:cubicBezTo>
                  <a:cubicBezTo>
                    <a:pt x="1006" y="1675"/>
                    <a:pt x="1936" y="3026"/>
                    <a:pt x="2939" y="4338"/>
                  </a:cubicBezTo>
                  <a:cubicBezTo>
                    <a:pt x="3026" y="4454"/>
                    <a:pt x="3147" y="4503"/>
                    <a:pt x="3265" y="4503"/>
                  </a:cubicBezTo>
                  <a:cubicBezTo>
                    <a:pt x="3548" y="4503"/>
                    <a:pt x="3821" y="4228"/>
                    <a:pt x="3608" y="3950"/>
                  </a:cubicBezTo>
                  <a:cubicBezTo>
                    <a:pt x="2585" y="2612"/>
                    <a:pt x="1508" y="1327"/>
                    <a:pt x="410" y="62"/>
                  </a:cubicBezTo>
                  <a:cubicBezTo>
                    <a:pt x="373" y="19"/>
                    <a:pt x="327" y="0"/>
                    <a:pt x="2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3"/>
            <p:cNvSpPr/>
            <p:nvPr/>
          </p:nvSpPr>
          <p:spPr>
            <a:xfrm>
              <a:off x="8923021" y="950027"/>
              <a:ext cx="167843" cy="143694"/>
            </a:xfrm>
            <a:custGeom>
              <a:rect b="b" l="l" r="r" t="t"/>
              <a:pathLst>
                <a:path extrusionOk="0" h="4421" w="5164">
                  <a:moveTo>
                    <a:pt x="411" y="1"/>
                  </a:moveTo>
                  <a:cubicBezTo>
                    <a:pt x="191" y="1"/>
                    <a:pt x="1" y="267"/>
                    <a:pt x="209" y="460"/>
                  </a:cubicBezTo>
                  <a:cubicBezTo>
                    <a:pt x="1574" y="1752"/>
                    <a:pt x="2872" y="3170"/>
                    <a:pt x="4358" y="4327"/>
                  </a:cubicBezTo>
                  <a:cubicBezTo>
                    <a:pt x="4440" y="4392"/>
                    <a:pt x="4530" y="4420"/>
                    <a:pt x="4615" y="4420"/>
                  </a:cubicBezTo>
                  <a:cubicBezTo>
                    <a:pt x="4915" y="4420"/>
                    <a:pt x="5164" y="4074"/>
                    <a:pt x="4893" y="3792"/>
                  </a:cubicBezTo>
                  <a:cubicBezTo>
                    <a:pt x="3581" y="2441"/>
                    <a:pt x="2029" y="1290"/>
                    <a:pt x="597" y="72"/>
                  </a:cubicBezTo>
                  <a:cubicBezTo>
                    <a:pt x="539" y="22"/>
                    <a:pt x="474" y="1"/>
                    <a:pt x="4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3"/>
            <p:cNvSpPr/>
            <p:nvPr/>
          </p:nvSpPr>
          <p:spPr>
            <a:xfrm>
              <a:off x="8763336" y="108895"/>
              <a:ext cx="79436" cy="146489"/>
            </a:xfrm>
            <a:custGeom>
              <a:rect b="b" l="l" r="r" t="t"/>
              <a:pathLst>
                <a:path extrusionOk="0" h="4507" w="2444">
                  <a:moveTo>
                    <a:pt x="2102" y="0"/>
                  </a:moveTo>
                  <a:cubicBezTo>
                    <a:pt x="2022" y="0"/>
                    <a:pt x="1940" y="36"/>
                    <a:pt x="1877" y="119"/>
                  </a:cubicBezTo>
                  <a:cubicBezTo>
                    <a:pt x="1021" y="1276"/>
                    <a:pt x="365" y="2641"/>
                    <a:pt x="64" y="4046"/>
                  </a:cubicBezTo>
                  <a:cubicBezTo>
                    <a:pt x="0" y="4327"/>
                    <a:pt x="219" y="4506"/>
                    <a:pt x="435" y="4506"/>
                  </a:cubicBezTo>
                  <a:cubicBezTo>
                    <a:pt x="580" y="4506"/>
                    <a:pt x="724" y="4425"/>
                    <a:pt x="780" y="4240"/>
                  </a:cubicBezTo>
                  <a:cubicBezTo>
                    <a:pt x="1202" y="2902"/>
                    <a:pt x="1683" y="1638"/>
                    <a:pt x="2332" y="393"/>
                  </a:cubicBezTo>
                  <a:cubicBezTo>
                    <a:pt x="2443" y="176"/>
                    <a:pt x="2280" y="0"/>
                    <a:pt x="21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3"/>
            <p:cNvSpPr/>
            <p:nvPr/>
          </p:nvSpPr>
          <p:spPr>
            <a:xfrm>
              <a:off x="8732556" y="336315"/>
              <a:ext cx="53792" cy="170053"/>
            </a:xfrm>
            <a:custGeom>
              <a:rect b="b" l="l" r="r" t="t"/>
              <a:pathLst>
                <a:path extrusionOk="0" h="5232" w="1655">
                  <a:moveTo>
                    <a:pt x="1316" y="0"/>
                  </a:moveTo>
                  <a:cubicBezTo>
                    <a:pt x="1230" y="0"/>
                    <a:pt x="1146" y="38"/>
                    <a:pt x="1098" y="127"/>
                  </a:cubicBezTo>
                  <a:cubicBezTo>
                    <a:pt x="295" y="1572"/>
                    <a:pt x="1" y="3372"/>
                    <a:pt x="617" y="4944"/>
                  </a:cubicBezTo>
                  <a:cubicBezTo>
                    <a:pt x="695" y="5142"/>
                    <a:pt x="861" y="5232"/>
                    <a:pt x="1023" y="5232"/>
                  </a:cubicBezTo>
                  <a:cubicBezTo>
                    <a:pt x="1260" y="5232"/>
                    <a:pt x="1487" y="5041"/>
                    <a:pt x="1419" y="4723"/>
                  </a:cubicBezTo>
                  <a:cubicBezTo>
                    <a:pt x="1071" y="3198"/>
                    <a:pt x="1018" y="1813"/>
                    <a:pt x="1580" y="328"/>
                  </a:cubicBezTo>
                  <a:cubicBezTo>
                    <a:pt x="1655" y="142"/>
                    <a:pt x="1482" y="0"/>
                    <a:pt x="13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3"/>
            <p:cNvSpPr/>
            <p:nvPr/>
          </p:nvSpPr>
          <p:spPr>
            <a:xfrm>
              <a:off x="8787388" y="564678"/>
              <a:ext cx="50996" cy="120909"/>
            </a:xfrm>
            <a:custGeom>
              <a:rect b="b" l="l" r="r" t="t"/>
              <a:pathLst>
                <a:path extrusionOk="0" h="3720" w="1569">
                  <a:moveTo>
                    <a:pt x="384" y="1"/>
                  </a:moveTo>
                  <a:cubicBezTo>
                    <a:pt x="282" y="1"/>
                    <a:pt x="185" y="56"/>
                    <a:pt x="167" y="179"/>
                  </a:cubicBezTo>
                  <a:cubicBezTo>
                    <a:pt x="0" y="1344"/>
                    <a:pt x="161" y="2548"/>
                    <a:pt x="810" y="3552"/>
                  </a:cubicBezTo>
                  <a:cubicBezTo>
                    <a:pt x="886" y="3670"/>
                    <a:pt x="994" y="3719"/>
                    <a:pt x="1101" y="3719"/>
                  </a:cubicBezTo>
                  <a:cubicBezTo>
                    <a:pt x="1339" y="3719"/>
                    <a:pt x="1568" y="3474"/>
                    <a:pt x="1425" y="3197"/>
                  </a:cubicBezTo>
                  <a:cubicBezTo>
                    <a:pt x="923" y="2254"/>
                    <a:pt x="622" y="1317"/>
                    <a:pt x="649" y="240"/>
                  </a:cubicBezTo>
                  <a:cubicBezTo>
                    <a:pt x="653" y="90"/>
                    <a:pt x="514" y="1"/>
                    <a:pt x="3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3"/>
            <p:cNvSpPr/>
            <p:nvPr/>
          </p:nvSpPr>
          <p:spPr>
            <a:xfrm>
              <a:off x="8856195" y="766681"/>
              <a:ext cx="131830" cy="126402"/>
            </a:xfrm>
            <a:custGeom>
              <a:rect b="b" l="l" r="r" t="t"/>
              <a:pathLst>
                <a:path extrusionOk="0" h="3889" w="4056">
                  <a:moveTo>
                    <a:pt x="404" y="1"/>
                  </a:moveTo>
                  <a:cubicBezTo>
                    <a:pt x="187" y="1"/>
                    <a:pt x="1" y="283"/>
                    <a:pt x="191" y="495"/>
                  </a:cubicBezTo>
                  <a:cubicBezTo>
                    <a:pt x="1181" y="1605"/>
                    <a:pt x="2145" y="2722"/>
                    <a:pt x="3202" y="3766"/>
                  </a:cubicBezTo>
                  <a:cubicBezTo>
                    <a:pt x="3288" y="3852"/>
                    <a:pt x="3384" y="3889"/>
                    <a:pt x="3477" y="3889"/>
                  </a:cubicBezTo>
                  <a:cubicBezTo>
                    <a:pt x="3787" y="3889"/>
                    <a:pt x="4056" y="3483"/>
                    <a:pt x="3777" y="3184"/>
                  </a:cubicBezTo>
                  <a:cubicBezTo>
                    <a:pt x="2767" y="2100"/>
                    <a:pt x="1683" y="1103"/>
                    <a:pt x="599" y="86"/>
                  </a:cubicBezTo>
                  <a:cubicBezTo>
                    <a:pt x="538" y="26"/>
                    <a:pt x="470" y="1"/>
                    <a:pt x="4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3"/>
            <p:cNvSpPr/>
            <p:nvPr/>
          </p:nvSpPr>
          <p:spPr>
            <a:xfrm>
              <a:off x="9027419" y="940732"/>
              <a:ext cx="140151" cy="122339"/>
            </a:xfrm>
            <a:custGeom>
              <a:rect b="b" l="l" r="r" t="t"/>
              <a:pathLst>
                <a:path extrusionOk="0" h="3764" w="4312">
                  <a:moveTo>
                    <a:pt x="324" y="0"/>
                  </a:moveTo>
                  <a:cubicBezTo>
                    <a:pt x="147" y="0"/>
                    <a:pt x="1" y="210"/>
                    <a:pt x="162" y="372"/>
                  </a:cubicBezTo>
                  <a:cubicBezTo>
                    <a:pt x="1246" y="1489"/>
                    <a:pt x="2296" y="2673"/>
                    <a:pt x="3494" y="3663"/>
                  </a:cubicBezTo>
                  <a:cubicBezTo>
                    <a:pt x="3578" y="3734"/>
                    <a:pt x="3669" y="3763"/>
                    <a:pt x="3756" y="3763"/>
                  </a:cubicBezTo>
                  <a:cubicBezTo>
                    <a:pt x="4058" y="3763"/>
                    <a:pt x="4311" y="3402"/>
                    <a:pt x="4036" y="3121"/>
                  </a:cubicBezTo>
                  <a:cubicBezTo>
                    <a:pt x="2945" y="2004"/>
                    <a:pt x="1681" y="1047"/>
                    <a:pt x="476" y="57"/>
                  </a:cubicBezTo>
                  <a:cubicBezTo>
                    <a:pt x="428" y="17"/>
                    <a:pt x="375" y="0"/>
                    <a:pt x="3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3"/>
            <p:cNvSpPr/>
            <p:nvPr/>
          </p:nvSpPr>
          <p:spPr>
            <a:xfrm>
              <a:off x="8903292" y="-28883"/>
              <a:ext cx="87172" cy="161667"/>
            </a:xfrm>
            <a:custGeom>
              <a:rect b="b" l="l" r="r" t="t"/>
              <a:pathLst>
                <a:path extrusionOk="0" h="4974" w="2682">
                  <a:moveTo>
                    <a:pt x="2182" y="0"/>
                  </a:moveTo>
                  <a:cubicBezTo>
                    <a:pt x="2011" y="0"/>
                    <a:pt x="1833" y="89"/>
                    <a:pt x="1753" y="290"/>
                  </a:cubicBezTo>
                  <a:cubicBezTo>
                    <a:pt x="1204" y="1655"/>
                    <a:pt x="669" y="3026"/>
                    <a:pt x="134" y="4391"/>
                  </a:cubicBezTo>
                  <a:cubicBezTo>
                    <a:pt x="0" y="4740"/>
                    <a:pt x="289" y="4973"/>
                    <a:pt x="585" y="4973"/>
                  </a:cubicBezTo>
                  <a:cubicBezTo>
                    <a:pt x="778" y="4973"/>
                    <a:pt x="973" y="4875"/>
                    <a:pt x="1057" y="4645"/>
                  </a:cubicBezTo>
                  <a:cubicBezTo>
                    <a:pt x="1566" y="3267"/>
                    <a:pt x="2074" y="1896"/>
                    <a:pt x="2569" y="511"/>
                  </a:cubicBezTo>
                  <a:cubicBezTo>
                    <a:pt x="2682" y="198"/>
                    <a:pt x="2438" y="0"/>
                    <a:pt x="2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3"/>
            <p:cNvSpPr/>
            <p:nvPr/>
          </p:nvSpPr>
          <p:spPr>
            <a:xfrm>
              <a:off x="8870432" y="483486"/>
              <a:ext cx="84669" cy="194365"/>
            </a:xfrm>
            <a:custGeom>
              <a:rect b="b" l="l" r="r" t="t"/>
              <a:pathLst>
                <a:path extrusionOk="0" h="5980" w="2605">
                  <a:moveTo>
                    <a:pt x="595" y="0"/>
                  </a:moveTo>
                  <a:cubicBezTo>
                    <a:pt x="485" y="0"/>
                    <a:pt x="384" y="64"/>
                    <a:pt x="355" y="215"/>
                  </a:cubicBezTo>
                  <a:cubicBezTo>
                    <a:pt x="1" y="2049"/>
                    <a:pt x="536" y="4263"/>
                    <a:pt x="1627" y="5769"/>
                  </a:cubicBezTo>
                  <a:cubicBezTo>
                    <a:pt x="1733" y="5917"/>
                    <a:pt x="1877" y="5980"/>
                    <a:pt x="2016" y="5980"/>
                  </a:cubicBezTo>
                  <a:cubicBezTo>
                    <a:pt x="2322" y="5980"/>
                    <a:pt x="2605" y="5675"/>
                    <a:pt x="2416" y="5307"/>
                  </a:cubicBezTo>
                  <a:cubicBezTo>
                    <a:pt x="1566" y="3628"/>
                    <a:pt x="1178" y="2162"/>
                    <a:pt x="938" y="296"/>
                  </a:cubicBezTo>
                  <a:cubicBezTo>
                    <a:pt x="918" y="121"/>
                    <a:pt x="748" y="0"/>
                    <a:pt x="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3"/>
            <p:cNvSpPr/>
            <p:nvPr/>
          </p:nvSpPr>
          <p:spPr>
            <a:xfrm>
              <a:off x="8992966" y="744644"/>
              <a:ext cx="111061" cy="102123"/>
            </a:xfrm>
            <a:custGeom>
              <a:rect b="b" l="l" r="r" t="t"/>
              <a:pathLst>
                <a:path extrusionOk="0" h="3142" w="3417">
                  <a:moveTo>
                    <a:pt x="374" y="1"/>
                  </a:moveTo>
                  <a:cubicBezTo>
                    <a:pt x="185" y="1"/>
                    <a:pt x="1" y="204"/>
                    <a:pt x="111" y="430"/>
                  </a:cubicBezTo>
                  <a:cubicBezTo>
                    <a:pt x="627" y="1520"/>
                    <a:pt x="1476" y="2571"/>
                    <a:pt x="2587" y="3093"/>
                  </a:cubicBezTo>
                  <a:cubicBezTo>
                    <a:pt x="2657" y="3126"/>
                    <a:pt x="2725" y="3141"/>
                    <a:pt x="2790" y="3141"/>
                  </a:cubicBezTo>
                  <a:cubicBezTo>
                    <a:pt x="3174" y="3141"/>
                    <a:pt x="3416" y="2610"/>
                    <a:pt x="3015" y="2363"/>
                  </a:cubicBezTo>
                  <a:cubicBezTo>
                    <a:pt x="2045" y="1768"/>
                    <a:pt x="1215" y="1119"/>
                    <a:pt x="606" y="142"/>
                  </a:cubicBezTo>
                  <a:cubicBezTo>
                    <a:pt x="546" y="42"/>
                    <a:pt x="460"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7" name="Google Shape;1297;p23"/>
          <p:cNvSpPr/>
          <p:nvPr/>
        </p:nvSpPr>
        <p:spPr>
          <a:xfrm>
            <a:off x="9160321" y="902931"/>
            <a:ext cx="245426" cy="172003"/>
          </a:xfrm>
          <a:custGeom>
            <a:rect b="b" l="l" r="r" t="t"/>
            <a:pathLst>
              <a:path extrusionOk="0" h="5292" w="7551">
                <a:moveTo>
                  <a:pt x="414" y="1"/>
                </a:moveTo>
                <a:cubicBezTo>
                  <a:pt x="155" y="1"/>
                  <a:pt x="0" y="403"/>
                  <a:pt x="261" y="598"/>
                </a:cubicBezTo>
                <a:cubicBezTo>
                  <a:pt x="2335" y="2150"/>
                  <a:pt x="4410" y="3696"/>
                  <a:pt x="6524" y="5194"/>
                </a:cubicBezTo>
                <a:cubicBezTo>
                  <a:pt x="6620" y="5262"/>
                  <a:pt x="6715" y="5291"/>
                  <a:pt x="6805" y="5291"/>
                </a:cubicBezTo>
                <a:cubicBezTo>
                  <a:pt x="7248" y="5291"/>
                  <a:pt x="7551" y="4580"/>
                  <a:pt x="7072" y="4258"/>
                </a:cubicBezTo>
                <a:cubicBezTo>
                  <a:pt x="4931" y="2819"/>
                  <a:pt x="2764" y="1428"/>
                  <a:pt x="583" y="56"/>
                </a:cubicBezTo>
                <a:cubicBezTo>
                  <a:pt x="524" y="17"/>
                  <a:pt x="467" y="1"/>
                  <a:pt x="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3"/>
          <p:cNvSpPr txBox="1"/>
          <p:nvPr>
            <p:ph type="title"/>
          </p:nvPr>
        </p:nvSpPr>
        <p:spPr>
          <a:xfrm>
            <a:off x="3268775" y="4051200"/>
            <a:ext cx="2607600" cy="66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600"/>
              <a:buFont typeface="Montserrat"/>
              <a:buNone/>
              <a:defRPr sz="1800">
                <a:latin typeface="Anaheim"/>
                <a:ea typeface="Anaheim"/>
                <a:cs typeface="Anaheim"/>
                <a:sym typeface="Anaheim"/>
              </a:defRPr>
            </a:lvl1pPr>
            <a:lvl2pPr lvl="1" rtl="0" algn="ctr">
              <a:spcBef>
                <a:spcPts val="1600"/>
              </a:spcBef>
              <a:spcAft>
                <a:spcPts val="0"/>
              </a:spcAft>
              <a:buSzPts val="1600"/>
              <a:buFont typeface="Montserrat"/>
              <a:buNone/>
              <a:defRPr sz="1600">
                <a:latin typeface="Montserrat"/>
                <a:ea typeface="Montserrat"/>
                <a:cs typeface="Montserrat"/>
                <a:sym typeface="Montserrat"/>
              </a:defRPr>
            </a:lvl2pPr>
            <a:lvl3pPr lvl="2" rtl="0" algn="ctr">
              <a:spcBef>
                <a:spcPts val="0"/>
              </a:spcBef>
              <a:spcAft>
                <a:spcPts val="0"/>
              </a:spcAft>
              <a:buSzPts val="1600"/>
              <a:buFont typeface="Montserrat"/>
              <a:buNone/>
              <a:defRPr sz="1600">
                <a:latin typeface="Montserrat"/>
                <a:ea typeface="Montserrat"/>
                <a:cs typeface="Montserrat"/>
                <a:sym typeface="Montserrat"/>
              </a:defRPr>
            </a:lvl3pPr>
            <a:lvl4pPr lvl="3" rtl="0" algn="ctr">
              <a:spcBef>
                <a:spcPts val="0"/>
              </a:spcBef>
              <a:spcAft>
                <a:spcPts val="0"/>
              </a:spcAft>
              <a:buSzPts val="1600"/>
              <a:buFont typeface="Montserrat"/>
              <a:buNone/>
              <a:defRPr sz="1600">
                <a:latin typeface="Montserrat"/>
                <a:ea typeface="Montserrat"/>
                <a:cs typeface="Montserrat"/>
                <a:sym typeface="Montserrat"/>
              </a:defRPr>
            </a:lvl4pPr>
            <a:lvl5pPr lvl="4" rtl="0" algn="ctr">
              <a:spcBef>
                <a:spcPts val="0"/>
              </a:spcBef>
              <a:spcAft>
                <a:spcPts val="0"/>
              </a:spcAft>
              <a:buSzPts val="1600"/>
              <a:buFont typeface="Montserrat"/>
              <a:buNone/>
              <a:defRPr sz="1600">
                <a:latin typeface="Montserrat"/>
                <a:ea typeface="Montserrat"/>
                <a:cs typeface="Montserrat"/>
                <a:sym typeface="Montserrat"/>
              </a:defRPr>
            </a:lvl5pPr>
            <a:lvl6pPr lvl="5" rtl="0" algn="ctr">
              <a:spcBef>
                <a:spcPts val="0"/>
              </a:spcBef>
              <a:spcAft>
                <a:spcPts val="0"/>
              </a:spcAft>
              <a:buSzPts val="1600"/>
              <a:buFont typeface="Montserrat"/>
              <a:buNone/>
              <a:defRPr sz="1600">
                <a:latin typeface="Montserrat"/>
                <a:ea typeface="Montserrat"/>
                <a:cs typeface="Montserrat"/>
                <a:sym typeface="Montserrat"/>
              </a:defRPr>
            </a:lvl6pPr>
            <a:lvl7pPr lvl="6" rtl="0" algn="ctr">
              <a:spcBef>
                <a:spcPts val="0"/>
              </a:spcBef>
              <a:spcAft>
                <a:spcPts val="0"/>
              </a:spcAft>
              <a:buSzPts val="1600"/>
              <a:buFont typeface="Montserrat"/>
              <a:buNone/>
              <a:defRPr sz="1600">
                <a:latin typeface="Montserrat"/>
                <a:ea typeface="Montserrat"/>
                <a:cs typeface="Montserrat"/>
                <a:sym typeface="Montserrat"/>
              </a:defRPr>
            </a:lvl7pPr>
            <a:lvl8pPr lvl="7" rtl="0" algn="ctr">
              <a:spcBef>
                <a:spcPts val="0"/>
              </a:spcBef>
              <a:spcAft>
                <a:spcPts val="0"/>
              </a:spcAft>
              <a:buSzPts val="1600"/>
              <a:buFont typeface="Montserrat"/>
              <a:buNone/>
              <a:defRPr sz="1600">
                <a:latin typeface="Montserrat"/>
                <a:ea typeface="Montserrat"/>
                <a:cs typeface="Montserrat"/>
                <a:sym typeface="Montserrat"/>
              </a:defRPr>
            </a:lvl8pPr>
            <a:lvl9pPr lvl="8" rtl="0" algn="ctr">
              <a:spcBef>
                <a:spcPts val="0"/>
              </a:spcBef>
              <a:spcAft>
                <a:spcPts val="0"/>
              </a:spcAft>
              <a:buSzPts val="1600"/>
              <a:buFont typeface="Montserrat"/>
              <a:buNone/>
              <a:defRPr sz="1600">
                <a:latin typeface="Montserrat"/>
                <a:ea typeface="Montserrat"/>
                <a:cs typeface="Montserrat"/>
                <a:sym typeface="Montserrat"/>
              </a:defRPr>
            </a:lvl9pPr>
          </a:lstStyle>
          <a:p/>
        </p:txBody>
      </p:sp>
      <p:grpSp>
        <p:nvGrpSpPr>
          <p:cNvPr id="1299" name="Google Shape;1299;p23"/>
          <p:cNvGrpSpPr/>
          <p:nvPr/>
        </p:nvGrpSpPr>
        <p:grpSpPr>
          <a:xfrm rot="-8100000">
            <a:off x="7470411" y="2885274"/>
            <a:ext cx="1482035" cy="842164"/>
            <a:chOff x="6082097" y="4568315"/>
            <a:chExt cx="1482049" cy="842172"/>
          </a:xfrm>
        </p:grpSpPr>
        <p:sp>
          <p:nvSpPr>
            <p:cNvPr id="1300" name="Google Shape;1300;p23"/>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01" name="Google Shape;1301;p23"/>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02" name="Google Shape;1302;p23"/>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03" name="Google Shape;1303;p23"/>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04" name="Google Shape;1304;p23"/>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05" name="Google Shape;1305;p23"/>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06" name="Google Shape;1306;p23"/>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07" name="Google Shape;1307;p23"/>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08" name="Google Shape;1308;p23"/>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09" name="Google Shape;1309;p23"/>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10" name="Google Shape;1310;p23"/>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sp>
        <p:nvSpPr>
          <p:cNvPr id="1311" name="Google Shape;1311;p23"/>
          <p:cNvSpPr txBox="1"/>
          <p:nvPr>
            <p:ph idx="2" type="title"/>
          </p:nvPr>
        </p:nvSpPr>
        <p:spPr>
          <a:xfrm>
            <a:off x="2715725" y="2632298"/>
            <a:ext cx="3713700" cy="3882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b="1" sz="2600">
                <a:latin typeface="Anaheim"/>
                <a:ea typeface="Anaheim"/>
                <a:cs typeface="Anaheim"/>
                <a:sym typeface="Anaheim"/>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312" name="Google Shape;1312;p23"/>
          <p:cNvSpPr txBox="1"/>
          <p:nvPr>
            <p:ph idx="3" type="title"/>
          </p:nvPr>
        </p:nvSpPr>
        <p:spPr>
          <a:xfrm>
            <a:off x="2044800" y="1329714"/>
            <a:ext cx="5040900" cy="1560900"/>
          </a:xfrm>
          <a:prstGeom prst="rect">
            <a:avLst/>
          </a:prstGeom>
          <a:ln>
            <a:noFill/>
          </a:ln>
        </p:spPr>
        <p:txBody>
          <a:bodyPr anchorCtr="0" anchor="ctr" bIns="91425" lIns="91425" spcFirstLastPara="1" rIns="91425" wrap="square" tIns="91425">
            <a:noAutofit/>
          </a:bodyPr>
          <a:lstStyle>
            <a:lvl1pPr lvl="0" rtl="0" algn="ctr">
              <a:lnSpc>
                <a:spcPct val="70000"/>
              </a:lnSpc>
              <a:spcBef>
                <a:spcPts val="0"/>
              </a:spcBef>
              <a:spcAft>
                <a:spcPts val="0"/>
              </a:spcAft>
              <a:buSzPts val="3600"/>
              <a:buNone/>
              <a:defRPr b="1" sz="5000">
                <a:latin typeface="Rakkas"/>
                <a:ea typeface="Rakkas"/>
                <a:cs typeface="Rakkas"/>
                <a:sym typeface="Rakkas"/>
              </a:defRPr>
            </a:lvl1pPr>
            <a:lvl2pPr lvl="1" rtl="0" algn="ctr">
              <a:spcBef>
                <a:spcPts val="100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313" name="Google Shape;1313;p23"/>
          <p:cNvGrpSpPr/>
          <p:nvPr/>
        </p:nvGrpSpPr>
        <p:grpSpPr>
          <a:xfrm rot="10800000">
            <a:off x="-46428" y="4114620"/>
            <a:ext cx="557223" cy="1282614"/>
            <a:chOff x="8610347" y="-188893"/>
            <a:chExt cx="557223" cy="1282614"/>
          </a:xfrm>
        </p:grpSpPr>
        <p:sp>
          <p:nvSpPr>
            <p:cNvPr id="1314" name="Google Shape;1314;p23"/>
            <p:cNvSpPr/>
            <p:nvPr/>
          </p:nvSpPr>
          <p:spPr>
            <a:xfrm>
              <a:off x="8850865" y="222329"/>
              <a:ext cx="83174" cy="172361"/>
            </a:xfrm>
            <a:custGeom>
              <a:rect b="b" l="l" r="r" t="t"/>
              <a:pathLst>
                <a:path extrusionOk="0" h="5303" w="2559">
                  <a:moveTo>
                    <a:pt x="2236" y="1"/>
                  </a:moveTo>
                  <a:cubicBezTo>
                    <a:pt x="2196" y="1"/>
                    <a:pt x="2154" y="13"/>
                    <a:pt x="2115" y="41"/>
                  </a:cubicBezTo>
                  <a:cubicBezTo>
                    <a:pt x="630" y="1098"/>
                    <a:pt x="1" y="3239"/>
                    <a:pt x="462" y="4965"/>
                  </a:cubicBezTo>
                  <a:cubicBezTo>
                    <a:pt x="526" y="5194"/>
                    <a:pt x="738" y="5302"/>
                    <a:pt x="946" y="5302"/>
                  </a:cubicBezTo>
                  <a:cubicBezTo>
                    <a:pt x="1200" y="5302"/>
                    <a:pt x="1449" y="5140"/>
                    <a:pt x="1412" y="4838"/>
                  </a:cubicBezTo>
                  <a:cubicBezTo>
                    <a:pt x="1192" y="3125"/>
                    <a:pt x="1560" y="1847"/>
                    <a:pt x="2456" y="389"/>
                  </a:cubicBezTo>
                  <a:cubicBezTo>
                    <a:pt x="2559" y="221"/>
                    <a:pt x="2408" y="1"/>
                    <a:pt x="22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3"/>
            <p:cNvSpPr/>
            <p:nvPr/>
          </p:nvSpPr>
          <p:spPr>
            <a:xfrm>
              <a:off x="8710389" y="-188893"/>
              <a:ext cx="145351" cy="165763"/>
            </a:xfrm>
            <a:custGeom>
              <a:rect b="b" l="l" r="r" t="t"/>
              <a:pathLst>
                <a:path extrusionOk="0" h="5100" w="4472">
                  <a:moveTo>
                    <a:pt x="3851" y="0"/>
                  </a:moveTo>
                  <a:cubicBezTo>
                    <a:pt x="3750" y="0"/>
                    <a:pt x="3648" y="40"/>
                    <a:pt x="3567" y="135"/>
                  </a:cubicBezTo>
                  <a:cubicBezTo>
                    <a:pt x="2409" y="1486"/>
                    <a:pt x="1238" y="2858"/>
                    <a:pt x="241" y="4330"/>
                  </a:cubicBezTo>
                  <a:cubicBezTo>
                    <a:pt x="0" y="4686"/>
                    <a:pt x="355" y="5099"/>
                    <a:pt x="708" y="5099"/>
                  </a:cubicBezTo>
                  <a:cubicBezTo>
                    <a:pt x="825" y="5099"/>
                    <a:pt x="942" y="5054"/>
                    <a:pt x="1038" y="4945"/>
                  </a:cubicBezTo>
                  <a:cubicBezTo>
                    <a:pt x="2215" y="3614"/>
                    <a:pt x="3239" y="2128"/>
                    <a:pt x="4256" y="670"/>
                  </a:cubicBezTo>
                  <a:cubicBezTo>
                    <a:pt x="4472" y="363"/>
                    <a:pt x="4159" y="0"/>
                    <a:pt x="38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3"/>
            <p:cNvSpPr/>
            <p:nvPr/>
          </p:nvSpPr>
          <p:spPr>
            <a:xfrm>
              <a:off x="8837962" y="-117192"/>
              <a:ext cx="94712" cy="136250"/>
            </a:xfrm>
            <a:custGeom>
              <a:rect b="b" l="l" r="r" t="t"/>
              <a:pathLst>
                <a:path extrusionOk="0" h="4192" w="2914">
                  <a:moveTo>
                    <a:pt x="2390" y="1"/>
                  </a:moveTo>
                  <a:cubicBezTo>
                    <a:pt x="2304" y="1"/>
                    <a:pt x="2217" y="28"/>
                    <a:pt x="2144" y="90"/>
                  </a:cubicBezTo>
                  <a:cubicBezTo>
                    <a:pt x="1120" y="939"/>
                    <a:pt x="358" y="2351"/>
                    <a:pt x="77" y="3636"/>
                  </a:cubicBezTo>
                  <a:cubicBezTo>
                    <a:pt x="1" y="3979"/>
                    <a:pt x="254" y="4192"/>
                    <a:pt x="513" y="4192"/>
                  </a:cubicBezTo>
                  <a:cubicBezTo>
                    <a:pt x="688" y="4192"/>
                    <a:pt x="865" y="4095"/>
                    <a:pt x="946" y="3877"/>
                  </a:cubicBezTo>
                  <a:cubicBezTo>
                    <a:pt x="1167" y="3261"/>
                    <a:pt x="1388" y="2652"/>
                    <a:pt x="1702" y="2077"/>
                  </a:cubicBezTo>
                  <a:cubicBezTo>
                    <a:pt x="2003" y="1535"/>
                    <a:pt x="2385" y="1053"/>
                    <a:pt x="2726" y="538"/>
                  </a:cubicBezTo>
                  <a:cubicBezTo>
                    <a:pt x="2913" y="260"/>
                    <a:pt x="2657" y="1"/>
                    <a:pt x="23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3"/>
            <p:cNvSpPr/>
            <p:nvPr/>
          </p:nvSpPr>
          <p:spPr>
            <a:xfrm>
              <a:off x="8629718" y="62644"/>
              <a:ext cx="70595" cy="161310"/>
            </a:xfrm>
            <a:custGeom>
              <a:rect b="b" l="l" r="r" t="t"/>
              <a:pathLst>
                <a:path extrusionOk="0" h="4963" w="2172">
                  <a:moveTo>
                    <a:pt x="1750" y="0"/>
                  </a:moveTo>
                  <a:cubicBezTo>
                    <a:pt x="1676" y="0"/>
                    <a:pt x="1601" y="33"/>
                    <a:pt x="1539" y="110"/>
                  </a:cubicBezTo>
                  <a:cubicBezTo>
                    <a:pt x="515" y="1361"/>
                    <a:pt x="0" y="3040"/>
                    <a:pt x="301" y="4646"/>
                  </a:cubicBezTo>
                  <a:cubicBezTo>
                    <a:pt x="343" y="4864"/>
                    <a:pt x="520" y="4963"/>
                    <a:pt x="704" y="4963"/>
                  </a:cubicBezTo>
                  <a:cubicBezTo>
                    <a:pt x="939" y="4963"/>
                    <a:pt x="1185" y="4803"/>
                    <a:pt x="1178" y="4526"/>
                  </a:cubicBezTo>
                  <a:cubicBezTo>
                    <a:pt x="1151" y="3054"/>
                    <a:pt x="1352" y="1816"/>
                    <a:pt x="2048" y="505"/>
                  </a:cubicBezTo>
                  <a:cubicBezTo>
                    <a:pt x="2172" y="271"/>
                    <a:pt x="1964" y="0"/>
                    <a:pt x="17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3"/>
            <p:cNvSpPr/>
            <p:nvPr/>
          </p:nvSpPr>
          <p:spPr>
            <a:xfrm>
              <a:off x="8610347" y="336510"/>
              <a:ext cx="47779" cy="147626"/>
            </a:xfrm>
            <a:custGeom>
              <a:rect b="b" l="l" r="r" t="t"/>
              <a:pathLst>
                <a:path extrusionOk="0" h="4542" w="1470">
                  <a:moveTo>
                    <a:pt x="941" y="0"/>
                  </a:moveTo>
                  <a:cubicBezTo>
                    <a:pt x="854" y="0"/>
                    <a:pt x="771" y="42"/>
                    <a:pt x="723" y="141"/>
                  </a:cubicBezTo>
                  <a:cubicBezTo>
                    <a:pt x="74" y="1459"/>
                    <a:pt x="1" y="2991"/>
                    <a:pt x="610" y="4336"/>
                  </a:cubicBezTo>
                  <a:cubicBezTo>
                    <a:pt x="675" y="4480"/>
                    <a:pt x="800" y="4541"/>
                    <a:pt x="931" y="4541"/>
                  </a:cubicBezTo>
                  <a:cubicBezTo>
                    <a:pt x="1189" y="4541"/>
                    <a:pt x="1470" y="4307"/>
                    <a:pt x="1372" y="4015"/>
                  </a:cubicBezTo>
                  <a:cubicBezTo>
                    <a:pt x="958" y="2770"/>
                    <a:pt x="864" y="1626"/>
                    <a:pt x="1239" y="362"/>
                  </a:cubicBezTo>
                  <a:cubicBezTo>
                    <a:pt x="1296" y="162"/>
                    <a:pt x="1112" y="0"/>
                    <a:pt x="9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3"/>
            <p:cNvSpPr/>
            <p:nvPr/>
          </p:nvSpPr>
          <p:spPr>
            <a:xfrm>
              <a:off x="8665146" y="564125"/>
              <a:ext cx="63152" cy="146489"/>
            </a:xfrm>
            <a:custGeom>
              <a:rect b="b" l="l" r="r" t="t"/>
              <a:pathLst>
                <a:path extrusionOk="0" h="4507" w="1943">
                  <a:moveTo>
                    <a:pt x="288" y="1"/>
                  </a:moveTo>
                  <a:cubicBezTo>
                    <a:pt x="161" y="1"/>
                    <a:pt x="38" y="84"/>
                    <a:pt x="34" y="257"/>
                  </a:cubicBezTo>
                  <a:cubicBezTo>
                    <a:pt x="1" y="1688"/>
                    <a:pt x="275" y="3073"/>
                    <a:pt x="1025" y="4298"/>
                  </a:cubicBezTo>
                  <a:cubicBezTo>
                    <a:pt x="1114" y="4445"/>
                    <a:pt x="1243" y="4506"/>
                    <a:pt x="1372" y="4506"/>
                  </a:cubicBezTo>
                  <a:cubicBezTo>
                    <a:pt x="1659" y="4506"/>
                    <a:pt x="1943" y="4202"/>
                    <a:pt x="1767" y="3870"/>
                  </a:cubicBezTo>
                  <a:cubicBezTo>
                    <a:pt x="1158" y="2732"/>
                    <a:pt x="697" y="1548"/>
                    <a:pt x="570" y="257"/>
                  </a:cubicBezTo>
                  <a:cubicBezTo>
                    <a:pt x="553" y="88"/>
                    <a:pt x="418" y="1"/>
                    <a:pt x="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3"/>
            <p:cNvSpPr/>
            <p:nvPr/>
          </p:nvSpPr>
          <p:spPr>
            <a:xfrm>
              <a:off x="8749912" y="767461"/>
              <a:ext cx="124192" cy="146359"/>
            </a:xfrm>
            <a:custGeom>
              <a:rect b="b" l="l" r="r" t="t"/>
              <a:pathLst>
                <a:path extrusionOk="0" h="4503" w="3821">
                  <a:moveTo>
                    <a:pt x="280" y="0"/>
                  </a:moveTo>
                  <a:cubicBezTo>
                    <a:pt x="142" y="0"/>
                    <a:pt x="1" y="163"/>
                    <a:pt x="96" y="303"/>
                  </a:cubicBezTo>
                  <a:cubicBezTo>
                    <a:pt x="1006" y="1675"/>
                    <a:pt x="1936" y="3026"/>
                    <a:pt x="2939" y="4338"/>
                  </a:cubicBezTo>
                  <a:cubicBezTo>
                    <a:pt x="3026" y="4454"/>
                    <a:pt x="3147" y="4503"/>
                    <a:pt x="3265" y="4503"/>
                  </a:cubicBezTo>
                  <a:cubicBezTo>
                    <a:pt x="3548" y="4503"/>
                    <a:pt x="3821" y="4228"/>
                    <a:pt x="3608" y="3950"/>
                  </a:cubicBezTo>
                  <a:cubicBezTo>
                    <a:pt x="2585" y="2612"/>
                    <a:pt x="1508" y="1327"/>
                    <a:pt x="410" y="62"/>
                  </a:cubicBezTo>
                  <a:cubicBezTo>
                    <a:pt x="373" y="19"/>
                    <a:pt x="327" y="0"/>
                    <a:pt x="2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3"/>
            <p:cNvSpPr/>
            <p:nvPr/>
          </p:nvSpPr>
          <p:spPr>
            <a:xfrm>
              <a:off x="8923021" y="950027"/>
              <a:ext cx="167843" cy="143694"/>
            </a:xfrm>
            <a:custGeom>
              <a:rect b="b" l="l" r="r" t="t"/>
              <a:pathLst>
                <a:path extrusionOk="0" h="4421" w="5164">
                  <a:moveTo>
                    <a:pt x="411" y="1"/>
                  </a:moveTo>
                  <a:cubicBezTo>
                    <a:pt x="191" y="1"/>
                    <a:pt x="1" y="267"/>
                    <a:pt x="209" y="460"/>
                  </a:cubicBezTo>
                  <a:cubicBezTo>
                    <a:pt x="1574" y="1752"/>
                    <a:pt x="2872" y="3170"/>
                    <a:pt x="4358" y="4327"/>
                  </a:cubicBezTo>
                  <a:cubicBezTo>
                    <a:pt x="4440" y="4392"/>
                    <a:pt x="4530" y="4420"/>
                    <a:pt x="4615" y="4420"/>
                  </a:cubicBezTo>
                  <a:cubicBezTo>
                    <a:pt x="4915" y="4420"/>
                    <a:pt x="5164" y="4074"/>
                    <a:pt x="4893" y="3792"/>
                  </a:cubicBezTo>
                  <a:cubicBezTo>
                    <a:pt x="3581" y="2441"/>
                    <a:pt x="2029" y="1290"/>
                    <a:pt x="597" y="72"/>
                  </a:cubicBezTo>
                  <a:cubicBezTo>
                    <a:pt x="539" y="22"/>
                    <a:pt x="474" y="1"/>
                    <a:pt x="4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3"/>
            <p:cNvSpPr/>
            <p:nvPr/>
          </p:nvSpPr>
          <p:spPr>
            <a:xfrm>
              <a:off x="8763336" y="108895"/>
              <a:ext cx="79436" cy="146489"/>
            </a:xfrm>
            <a:custGeom>
              <a:rect b="b" l="l" r="r" t="t"/>
              <a:pathLst>
                <a:path extrusionOk="0" h="4507" w="2444">
                  <a:moveTo>
                    <a:pt x="2102" y="0"/>
                  </a:moveTo>
                  <a:cubicBezTo>
                    <a:pt x="2022" y="0"/>
                    <a:pt x="1940" y="36"/>
                    <a:pt x="1877" y="119"/>
                  </a:cubicBezTo>
                  <a:cubicBezTo>
                    <a:pt x="1021" y="1276"/>
                    <a:pt x="365" y="2641"/>
                    <a:pt x="64" y="4046"/>
                  </a:cubicBezTo>
                  <a:cubicBezTo>
                    <a:pt x="0" y="4327"/>
                    <a:pt x="219" y="4506"/>
                    <a:pt x="435" y="4506"/>
                  </a:cubicBezTo>
                  <a:cubicBezTo>
                    <a:pt x="580" y="4506"/>
                    <a:pt x="724" y="4425"/>
                    <a:pt x="780" y="4240"/>
                  </a:cubicBezTo>
                  <a:cubicBezTo>
                    <a:pt x="1202" y="2902"/>
                    <a:pt x="1683" y="1638"/>
                    <a:pt x="2332" y="393"/>
                  </a:cubicBezTo>
                  <a:cubicBezTo>
                    <a:pt x="2443" y="176"/>
                    <a:pt x="2280" y="0"/>
                    <a:pt x="21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3"/>
            <p:cNvSpPr/>
            <p:nvPr/>
          </p:nvSpPr>
          <p:spPr>
            <a:xfrm>
              <a:off x="8732556" y="336315"/>
              <a:ext cx="53792" cy="170053"/>
            </a:xfrm>
            <a:custGeom>
              <a:rect b="b" l="l" r="r" t="t"/>
              <a:pathLst>
                <a:path extrusionOk="0" h="5232" w="1655">
                  <a:moveTo>
                    <a:pt x="1316" y="0"/>
                  </a:moveTo>
                  <a:cubicBezTo>
                    <a:pt x="1230" y="0"/>
                    <a:pt x="1146" y="38"/>
                    <a:pt x="1098" y="127"/>
                  </a:cubicBezTo>
                  <a:cubicBezTo>
                    <a:pt x="295" y="1572"/>
                    <a:pt x="1" y="3372"/>
                    <a:pt x="617" y="4944"/>
                  </a:cubicBezTo>
                  <a:cubicBezTo>
                    <a:pt x="695" y="5142"/>
                    <a:pt x="861" y="5232"/>
                    <a:pt x="1023" y="5232"/>
                  </a:cubicBezTo>
                  <a:cubicBezTo>
                    <a:pt x="1260" y="5232"/>
                    <a:pt x="1487" y="5041"/>
                    <a:pt x="1419" y="4723"/>
                  </a:cubicBezTo>
                  <a:cubicBezTo>
                    <a:pt x="1071" y="3198"/>
                    <a:pt x="1018" y="1813"/>
                    <a:pt x="1580" y="328"/>
                  </a:cubicBezTo>
                  <a:cubicBezTo>
                    <a:pt x="1655" y="142"/>
                    <a:pt x="1482" y="0"/>
                    <a:pt x="13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3"/>
            <p:cNvSpPr/>
            <p:nvPr/>
          </p:nvSpPr>
          <p:spPr>
            <a:xfrm>
              <a:off x="8787388" y="564678"/>
              <a:ext cx="50996" cy="120909"/>
            </a:xfrm>
            <a:custGeom>
              <a:rect b="b" l="l" r="r" t="t"/>
              <a:pathLst>
                <a:path extrusionOk="0" h="3720" w="1569">
                  <a:moveTo>
                    <a:pt x="384" y="1"/>
                  </a:moveTo>
                  <a:cubicBezTo>
                    <a:pt x="282" y="1"/>
                    <a:pt x="185" y="56"/>
                    <a:pt x="167" y="179"/>
                  </a:cubicBezTo>
                  <a:cubicBezTo>
                    <a:pt x="0" y="1344"/>
                    <a:pt x="161" y="2548"/>
                    <a:pt x="810" y="3552"/>
                  </a:cubicBezTo>
                  <a:cubicBezTo>
                    <a:pt x="886" y="3670"/>
                    <a:pt x="994" y="3719"/>
                    <a:pt x="1101" y="3719"/>
                  </a:cubicBezTo>
                  <a:cubicBezTo>
                    <a:pt x="1339" y="3719"/>
                    <a:pt x="1568" y="3474"/>
                    <a:pt x="1425" y="3197"/>
                  </a:cubicBezTo>
                  <a:cubicBezTo>
                    <a:pt x="923" y="2254"/>
                    <a:pt x="622" y="1317"/>
                    <a:pt x="649" y="240"/>
                  </a:cubicBezTo>
                  <a:cubicBezTo>
                    <a:pt x="653" y="90"/>
                    <a:pt x="514" y="1"/>
                    <a:pt x="3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3"/>
            <p:cNvSpPr/>
            <p:nvPr/>
          </p:nvSpPr>
          <p:spPr>
            <a:xfrm>
              <a:off x="8856195" y="766681"/>
              <a:ext cx="131830" cy="126402"/>
            </a:xfrm>
            <a:custGeom>
              <a:rect b="b" l="l" r="r" t="t"/>
              <a:pathLst>
                <a:path extrusionOk="0" h="3889" w="4056">
                  <a:moveTo>
                    <a:pt x="404" y="1"/>
                  </a:moveTo>
                  <a:cubicBezTo>
                    <a:pt x="187" y="1"/>
                    <a:pt x="1" y="283"/>
                    <a:pt x="191" y="495"/>
                  </a:cubicBezTo>
                  <a:cubicBezTo>
                    <a:pt x="1181" y="1605"/>
                    <a:pt x="2145" y="2722"/>
                    <a:pt x="3202" y="3766"/>
                  </a:cubicBezTo>
                  <a:cubicBezTo>
                    <a:pt x="3288" y="3852"/>
                    <a:pt x="3384" y="3889"/>
                    <a:pt x="3477" y="3889"/>
                  </a:cubicBezTo>
                  <a:cubicBezTo>
                    <a:pt x="3787" y="3889"/>
                    <a:pt x="4056" y="3483"/>
                    <a:pt x="3777" y="3184"/>
                  </a:cubicBezTo>
                  <a:cubicBezTo>
                    <a:pt x="2767" y="2100"/>
                    <a:pt x="1683" y="1103"/>
                    <a:pt x="599" y="86"/>
                  </a:cubicBezTo>
                  <a:cubicBezTo>
                    <a:pt x="538" y="26"/>
                    <a:pt x="470" y="1"/>
                    <a:pt x="4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3"/>
            <p:cNvSpPr/>
            <p:nvPr/>
          </p:nvSpPr>
          <p:spPr>
            <a:xfrm>
              <a:off x="9027419" y="940732"/>
              <a:ext cx="140151" cy="122339"/>
            </a:xfrm>
            <a:custGeom>
              <a:rect b="b" l="l" r="r" t="t"/>
              <a:pathLst>
                <a:path extrusionOk="0" h="3764" w="4312">
                  <a:moveTo>
                    <a:pt x="324" y="0"/>
                  </a:moveTo>
                  <a:cubicBezTo>
                    <a:pt x="147" y="0"/>
                    <a:pt x="1" y="210"/>
                    <a:pt x="162" y="372"/>
                  </a:cubicBezTo>
                  <a:cubicBezTo>
                    <a:pt x="1246" y="1489"/>
                    <a:pt x="2296" y="2673"/>
                    <a:pt x="3494" y="3663"/>
                  </a:cubicBezTo>
                  <a:cubicBezTo>
                    <a:pt x="3578" y="3734"/>
                    <a:pt x="3669" y="3763"/>
                    <a:pt x="3756" y="3763"/>
                  </a:cubicBezTo>
                  <a:cubicBezTo>
                    <a:pt x="4058" y="3763"/>
                    <a:pt x="4311" y="3402"/>
                    <a:pt x="4036" y="3121"/>
                  </a:cubicBezTo>
                  <a:cubicBezTo>
                    <a:pt x="2945" y="2004"/>
                    <a:pt x="1681" y="1047"/>
                    <a:pt x="476" y="57"/>
                  </a:cubicBezTo>
                  <a:cubicBezTo>
                    <a:pt x="428" y="17"/>
                    <a:pt x="375" y="0"/>
                    <a:pt x="3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3"/>
            <p:cNvSpPr/>
            <p:nvPr/>
          </p:nvSpPr>
          <p:spPr>
            <a:xfrm>
              <a:off x="8903292" y="-28883"/>
              <a:ext cx="87172" cy="161667"/>
            </a:xfrm>
            <a:custGeom>
              <a:rect b="b" l="l" r="r" t="t"/>
              <a:pathLst>
                <a:path extrusionOk="0" h="4974" w="2682">
                  <a:moveTo>
                    <a:pt x="2182" y="0"/>
                  </a:moveTo>
                  <a:cubicBezTo>
                    <a:pt x="2011" y="0"/>
                    <a:pt x="1833" y="89"/>
                    <a:pt x="1753" y="290"/>
                  </a:cubicBezTo>
                  <a:cubicBezTo>
                    <a:pt x="1204" y="1655"/>
                    <a:pt x="669" y="3026"/>
                    <a:pt x="134" y="4391"/>
                  </a:cubicBezTo>
                  <a:cubicBezTo>
                    <a:pt x="0" y="4740"/>
                    <a:pt x="289" y="4973"/>
                    <a:pt x="585" y="4973"/>
                  </a:cubicBezTo>
                  <a:cubicBezTo>
                    <a:pt x="778" y="4973"/>
                    <a:pt x="973" y="4875"/>
                    <a:pt x="1057" y="4645"/>
                  </a:cubicBezTo>
                  <a:cubicBezTo>
                    <a:pt x="1566" y="3267"/>
                    <a:pt x="2074" y="1896"/>
                    <a:pt x="2569" y="511"/>
                  </a:cubicBezTo>
                  <a:cubicBezTo>
                    <a:pt x="2682" y="198"/>
                    <a:pt x="2438" y="0"/>
                    <a:pt x="2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3"/>
            <p:cNvSpPr/>
            <p:nvPr/>
          </p:nvSpPr>
          <p:spPr>
            <a:xfrm>
              <a:off x="8870432" y="483486"/>
              <a:ext cx="84669" cy="194365"/>
            </a:xfrm>
            <a:custGeom>
              <a:rect b="b" l="l" r="r" t="t"/>
              <a:pathLst>
                <a:path extrusionOk="0" h="5980" w="2605">
                  <a:moveTo>
                    <a:pt x="595" y="0"/>
                  </a:moveTo>
                  <a:cubicBezTo>
                    <a:pt x="485" y="0"/>
                    <a:pt x="384" y="64"/>
                    <a:pt x="355" y="215"/>
                  </a:cubicBezTo>
                  <a:cubicBezTo>
                    <a:pt x="1" y="2049"/>
                    <a:pt x="536" y="4263"/>
                    <a:pt x="1627" y="5769"/>
                  </a:cubicBezTo>
                  <a:cubicBezTo>
                    <a:pt x="1733" y="5917"/>
                    <a:pt x="1877" y="5980"/>
                    <a:pt x="2016" y="5980"/>
                  </a:cubicBezTo>
                  <a:cubicBezTo>
                    <a:pt x="2322" y="5980"/>
                    <a:pt x="2605" y="5675"/>
                    <a:pt x="2416" y="5307"/>
                  </a:cubicBezTo>
                  <a:cubicBezTo>
                    <a:pt x="1566" y="3628"/>
                    <a:pt x="1178" y="2162"/>
                    <a:pt x="938" y="296"/>
                  </a:cubicBezTo>
                  <a:cubicBezTo>
                    <a:pt x="918" y="121"/>
                    <a:pt x="748" y="0"/>
                    <a:pt x="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3"/>
            <p:cNvSpPr/>
            <p:nvPr/>
          </p:nvSpPr>
          <p:spPr>
            <a:xfrm>
              <a:off x="8992966" y="744644"/>
              <a:ext cx="111061" cy="102123"/>
            </a:xfrm>
            <a:custGeom>
              <a:rect b="b" l="l" r="r" t="t"/>
              <a:pathLst>
                <a:path extrusionOk="0" h="3142" w="3417">
                  <a:moveTo>
                    <a:pt x="374" y="1"/>
                  </a:moveTo>
                  <a:cubicBezTo>
                    <a:pt x="185" y="1"/>
                    <a:pt x="1" y="204"/>
                    <a:pt x="111" y="430"/>
                  </a:cubicBezTo>
                  <a:cubicBezTo>
                    <a:pt x="627" y="1520"/>
                    <a:pt x="1476" y="2571"/>
                    <a:pt x="2587" y="3093"/>
                  </a:cubicBezTo>
                  <a:cubicBezTo>
                    <a:pt x="2657" y="3126"/>
                    <a:pt x="2725" y="3141"/>
                    <a:pt x="2790" y="3141"/>
                  </a:cubicBezTo>
                  <a:cubicBezTo>
                    <a:pt x="3174" y="3141"/>
                    <a:pt x="3416" y="2610"/>
                    <a:pt x="3015" y="2363"/>
                  </a:cubicBezTo>
                  <a:cubicBezTo>
                    <a:pt x="2045" y="1768"/>
                    <a:pt x="1215" y="1119"/>
                    <a:pt x="606" y="142"/>
                  </a:cubicBezTo>
                  <a:cubicBezTo>
                    <a:pt x="546" y="42"/>
                    <a:pt x="460"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0" name="Google Shape;1330;p23"/>
          <p:cNvGrpSpPr/>
          <p:nvPr/>
        </p:nvGrpSpPr>
        <p:grpSpPr>
          <a:xfrm flipH="1" rot="8100000">
            <a:off x="416151" y="553617"/>
            <a:ext cx="1156536" cy="657200"/>
            <a:chOff x="6082097" y="4568315"/>
            <a:chExt cx="1482049" cy="842172"/>
          </a:xfrm>
        </p:grpSpPr>
        <p:sp>
          <p:nvSpPr>
            <p:cNvPr id="1331" name="Google Shape;1331;p23"/>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32" name="Google Shape;1332;p23"/>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33" name="Google Shape;1333;p23"/>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34" name="Google Shape;1334;p23"/>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35" name="Google Shape;1335;p23"/>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36" name="Google Shape;1336;p23"/>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37" name="Google Shape;1337;p23"/>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38" name="Google Shape;1338;p23"/>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39" name="Google Shape;1339;p23"/>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40" name="Google Shape;1340;p23"/>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41" name="Google Shape;1341;p23"/>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1342" name="Shape 1342"/>
        <p:cNvGrpSpPr/>
        <p:nvPr/>
      </p:nvGrpSpPr>
      <p:grpSpPr>
        <a:xfrm>
          <a:off x="0" y="0"/>
          <a:ext cx="0" cy="0"/>
          <a:chOff x="0" y="0"/>
          <a:chExt cx="0" cy="0"/>
        </a:xfrm>
      </p:grpSpPr>
      <p:sp>
        <p:nvSpPr>
          <p:cNvPr id="1343" name="Google Shape;1343;p24"/>
          <p:cNvSpPr/>
          <p:nvPr/>
        </p:nvSpPr>
        <p:spPr>
          <a:xfrm flipH="1">
            <a:off x="-1679026"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44" name="Google Shape;1344;p24"/>
          <p:cNvSpPr/>
          <p:nvPr/>
        </p:nvSpPr>
        <p:spPr>
          <a:xfrm flipH="1">
            <a:off x="-797502" y="-709420"/>
            <a:ext cx="3423976" cy="2759852"/>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45" name="Google Shape;1345;p24"/>
          <p:cNvSpPr/>
          <p:nvPr/>
        </p:nvSpPr>
        <p:spPr>
          <a:xfrm flipH="1">
            <a:off x="4089314" y="-151628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46" name="Google Shape;1346;p24"/>
          <p:cNvSpPr/>
          <p:nvPr/>
        </p:nvSpPr>
        <p:spPr>
          <a:xfrm flipH="1">
            <a:off x="4331327" y="2569302"/>
            <a:ext cx="3828242" cy="2672746"/>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47" name="Google Shape;1347;p24"/>
          <p:cNvSpPr/>
          <p:nvPr/>
        </p:nvSpPr>
        <p:spPr>
          <a:xfrm>
            <a:off x="-40599" y="893072"/>
            <a:ext cx="4498837" cy="1508557"/>
          </a:xfrm>
          <a:custGeom>
            <a:rect b="b" l="l" r="r" t="t"/>
            <a:pathLst>
              <a:path extrusionOk="0" h="31425" w="93716">
                <a:moveTo>
                  <a:pt x="14239" y="0"/>
                </a:moveTo>
                <a:cubicBezTo>
                  <a:pt x="13193" y="0"/>
                  <a:pt x="12204" y="150"/>
                  <a:pt x="11368" y="545"/>
                </a:cubicBezTo>
                <a:cubicBezTo>
                  <a:pt x="6939" y="2599"/>
                  <a:pt x="15643" y="8459"/>
                  <a:pt x="17068" y="10206"/>
                </a:cubicBezTo>
                <a:cubicBezTo>
                  <a:pt x="20314" y="14487"/>
                  <a:pt x="16116" y="16321"/>
                  <a:pt x="12315" y="16321"/>
                </a:cubicBezTo>
                <a:cubicBezTo>
                  <a:pt x="11477" y="16321"/>
                  <a:pt x="10658" y="16232"/>
                  <a:pt x="9943" y="16060"/>
                </a:cubicBezTo>
                <a:cubicBezTo>
                  <a:pt x="6617" y="15431"/>
                  <a:pt x="3928" y="13370"/>
                  <a:pt x="1238" y="11785"/>
                </a:cubicBezTo>
                <a:cubicBezTo>
                  <a:pt x="823" y="11544"/>
                  <a:pt x="415" y="11316"/>
                  <a:pt x="0" y="11089"/>
                </a:cubicBezTo>
                <a:lnTo>
                  <a:pt x="0" y="27360"/>
                </a:lnTo>
                <a:cubicBezTo>
                  <a:pt x="1982" y="28015"/>
                  <a:pt x="3986" y="28464"/>
                  <a:pt x="6042" y="28464"/>
                </a:cubicBezTo>
                <a:cubicBezTo>
                  <a:pt x="6444" y="28464"/>
                  <a:pt x="6847" y="28447"/>
                  <a:pt x="7253" y="28411"/>
                </a:cubicBezTo>
                <a:cubicBezTo>
                  <a:pt x="13114" y="27782"/>
                  <a:pt x="17543" y="23821"/>
                  <a:pt x="22615" y="21285"/>
                </a:cubicBezTo>
                <a:cubicBezTo>
                  <a:pt x="26230" y="19480"/>
                  <a:pt x="30128" y="18672"/>
                  <a:pt x="34074" y="18672"/>
                </a:cubicBezTo>
                <a:cubicBezTo>
                  <a:pt x="36006" y="18672"/>
                  <a:pt x="37950" y="18866"/>
                  <a:pt x="39877" y="19231"/>
                </a:cubicBezTo>
                <a:cubicBezTo>
                  <a:pt x="46841" y="20656"/>
                  <a:pt x="53017" y="24457"/>
                  <a:pt x="59514" y="27307"/>
                </a:cubicBezTo>
                <a:cubicBezTo>
                  <a:pt x="62475" y="28610"/>
                  <a:pt x="68103" y="31424"/>
                  <a:pt x="72471" y="31424"/>
                </a:cubicBezTo>
                <a:cubicBezTo>
                  <a:pt x="73937" y="31424"/>
                  <a:pt x="75260" y="31108"/>
                  <a:pt x="76294" y="30311"/>
                </a:cubicBezTo>
                <a:cubicBezTo>
                  <a:pt x="80254" y="27307"/>
                  <a:pt x="73129" y="22396"/>
                  <a:pt x="71229" y="20496"/>
                </a:cubicBezTo>
                <a:cubicBezTo>
                  <a:pt x="65689" y="15110"/>
                  <a:pt x="75344" y="13685"/>
                  <a:pt x="79465" y="12895"/>
                </a:cubicBezTo>
                <a:cubicBezTo>
                  <a:pt x="84148" y="12126"/>
                  <a:pt x="88919" y="11684"/>
                  <a:pt x="93716" y="11551"/>
                </a:cubicBezTo>
                <a:cubicBezTo>
                  <a:pt x="93669" y="10166"/>
                  <a:pt x="93649" y="8781"/>
                  <a:pt x="93649" y="7396"/>
                </a:cubicBezTo>
                <a:cubicBezTo>
                  <a:pt x="93341" y="6352"/>
                  <a:pt x="92993" y="5328"/>
                  <a:pt x="92632" y="4305"/>
                </a:cubicBezTo>
                <a:cubicBezTo>
                  <a:pt x="92485" y="3896"/>
                  <a:pt x="92324" y="3462"/>
                  <a:pt x="92184" y="3013"/>
                </a:cubicBezTo>
                <a:cubicBezTo>
                  <a:pt x="91903" y="2987"/>
                  <a:pt x="91622" y="2953"/>
                  <a:pt x="91341" y="2920"/>
                </a:cubicBezTo>
                <a:cubicBezTo>
                  <a:pt x="86968" y="2349"/>
                  <a:pt x="80827" y="866"/>
                  <a:pt x="75179" y="866"/>
                </a:cubicBezTo>
                <a:cubicBezTo>
                  <a:pt x="71417" y="866"/>
                  <a:pt x="67873" y="1524"/>
                  <a:pt x="65214" y="3549"/>
                </a:cubicBezTo>
                <a:cubicBezTo>
                  <a:pt x="60939" y="6720"/>
                  <a:pt x="66478" y="10045"/>
                  <a:pt x="67589" y="13370"/>
                </a:cubicBezTo>
                <a:cubicBezTo>
                  <a:pt x="68716" y="16758"/>
                  <a:pt x="65985" y="17667"/>
                  <a:pt x="62792" y="17667"/>
                </a:cubicBezTo>
                <a:cubicBezTo>
                  <a:pt x="60165" y="17667"/>
                  <a:pt x="57226" y="17052"/>
                  <a:pt x="55867" y="16696"/>
                </a:cubicBezTo>
                <a:cubicBezTo>
                  <a:pt x="47952" y="14481"/>
                  <a:pt x="41141" y="9570"/>
                  <a:pt x="33701" y="5924"/>
                </a:cubicBezTo>
                <a:cubicBezTo>
                  <a:pt x="29740" y="4024"/>
                  <a:pt x="25465" y="2284"/>
                  <a:pt x="21029" y="1173"/>
                </a:cubicBezTo>
                <a:cubicBezTo>
                  <a:pt x="19174" y="740"/>
                  <a:pt x="16565" y="0"/>
                  <a:pt x="1423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nvGrpSpPr>
          <p:cNvPr id="1348" name="Google Shape;1348;p24"/>
          <p:cNvGrpSpPr/>
          <p:nvPr/>
        </p:nvGrpSpPr>
        <p:grpSpPr>
          <a:xfrm flipH="1">
            <a:off x="646692" y="4568315"/>
            <a:ext cx="1482049" cy="842172"/>
            <a:chOff x="6082097" y="4568315"/>
            <a:chExt cx="1482049" cy="842172"/>
          </a:xfrm>
        </p:grpSpPr>
        <p:sp>
          <p:nvSpPr>
            <p:cNvPr id="1349" name="Google Shape;1349;p24"/>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50" name="Google Shape;1350;p24"/>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51" name="Google Shape;1351;p24"/>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52" name="Google Shape;1352;p24"/>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53" name="Google Shape;1353;p24"/>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54" name="Google Shape;1354;p24"/>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55" name="Google Shape;1355;p24"/>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56" name="Google Shape;1356;p24"/>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57" name="Google Shape;1357;p24"/>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58" name="Google Shape;1358;p24"/>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59" name="Google Shape;1359;p24"/>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grpSp>
        <p:nvGrpSpPr>
          <p:cNvPr id="1360" name="Google Shape;1360;p24"/>
          <p:cNvGrpSpPr/>
          <p:nvPr/>
        </p:nvGrpSpPr>
        <p:grpSpPr>
          <a:xfrm rot="-8100000">
            <a:off x="7364486" y="2885274"/>
            <a:ext cx="1482035" cy="842164"/>
            <a:chOff x="6082097" y="4568315"/>
            <a:chExt cx="1482049" cy="842172"/>
          </a:xfrm>
        </p:grpSpPr>
        <p:sp>
          <p:nvSpPr>
            <p:cNvPr id="1361" name="Google Shape;1361;p24"/>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62" name="Google Shape;1362;p24"/>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63" name="Google Shape;1363;p24"/>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64" name="Google Shape;1364;p24"/>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65" name="Google Shape;1365;p24"/>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66" name="Google Shape;1366;p24"/>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67" name="Google Shape;1367;p24"/>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68" name="Google Shape;1368;p24"/>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69" name="Google Shape;1369;p24"/>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70" name="Google Shape;1370;p24"/>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371" name="Google Shape;1371;p24"/>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sp>
        <p:nvSpPr>
          <p:cNvPr id="1372" name="Google Shape;1372;p24"/>
          <p:cNvSpPr txBox="1"/>
          <p:nvPr>
            <p:ph type="title"/>
          </p:nvPr>
        </p:nvSpPr>
        <p:spPr>
          <a:xfrm>
            <a:off x="2745900" y="2766300"/>
            <a:ext cx="3652200" cy="841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b="1" sz="6000">
                <a:latin typeface="Rakkas"/>
                <a:ea typeface="Rakkas"/>
                <a:cs typeface="Rakkas"/>
                <a:sym typeface="Rakka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73" name="Google Shape;1373;p24"/>
          <p:cNvSpPr txBox="1"/>
          <p:nvPr>
            <p:ph hasCustomPrompt="1" idx="2" type="title"/>
          </p:nvPr>
        </p:nvSpPr>
        <p:spPr>
          <a:xfrm>
            <a:off x="2745900" y="427800"/>
            <a:ext cx="3652200" cy="223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2000">
                <a:latin typeface="Rakkas"/>
                <a:ea typeface="Rakkas"/>
                <a:cs typeface="Rakkas"/>
                <a:sym typeface="Rakkas"/>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374" name="Google Shape;1374;p24"/>
          <p:cNvSpPr txBox="1"/>
          <p:nvPr>
            <p:ph idx="1" type="subTitle"/>
          </p:nvPr>
        </p:nvSpPr>
        <p:spPr>
          <a:xfrm>
            <a:off x="3288600" y="3608100"/>
            <a:ext cx="25668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1375" name="Shape 1375"/>
        <p:cNvGrpSpPr/>
        <p:nvPr/>
      </p:nvGrpSpPr>
      <p:grpSpPr>
        <a:xfrm>
          <a:off x="0" y="0"/>
          <a:ext cx="0" cy="0"/>
          <a:chOff x="0" y="0"/>
          <a:chExt cx="0" cy="0"/>
        </a:xfrm>
      </p:grpSpPr>
      <p:sp>
        <p:nvSpPr>
          <p:cNvPr id="1376" name="Google Shape;1376;p25"/>
          <p:cNvSpPr/>
          <p:nvPr/>
        </p:nvSpPr>
        <p:spPr>
          <a:xfrm>
            <a:off x="1863273"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5"/>
          <p:cNvSpPr/>
          <p:nvPr/>
        </p:nvSpPr>
        <p:spPr>
          <a:xfrm>
            <a:off x="5584364" y="-709420"/>
            <a:ext cx="3423976" cy="2759852"/>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5"/>
          <p:cNvSpPr/>
          <p:nvPr/>
        </p:nvSpPr>
        <p:spPr>
          <a:xfrm>
            <a:off x="-458891" y="-151628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5"/>
          <p:cNvSpPr/>
          <p:nvPr/>
        </p:nvSpPr>
        <p:spPr>
          <a:xfrm>
            <a:off x="51268" y="2569302"/>
            <a:ext cx="3828242" cy="2672746"/>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5"/>
          <p:cNvSpPr/>
          <p:nvPr/>
        </p:nvSpPr>
        <p:spPr>
          <a:xfrm>
            <a:off x="8710389" y="-188893"/>
            <a:ext cx="145351" cy="165763"/>
          </a:xfrm>
          <a:custGeom>
            <a:rect b="b" l="l" r="r" t="t"/>
            <a:pathLst>
              <a:path extrusionOk="0" h="5100" w="4472">
                <a:moveTo>
                  <a:pt x="3851" y="0"/>
                </a:moveTo>
                <a:cubicBezTo>
                  <a:pt x="3750" y="0"/>
                  <a:pt x="3648" y="40"/>
                  <a:pt x="3567" y="135"/>
                </a:cubicBezTo>
                <a:cubicBezTo>
                  <a:pt x="2409" y="1486"/>
                  <a:pt x="1238" y="2858"/>
                  <a:pt x="241" y="4330"/>
                </a:cubicBezTo>
                <a:cubicBezTo>
                  <a:pt x="0" y="4686"/>
                  <a:pt x="355" y="5099"/>
                  <a:pt x="708" y="5099"/>
                </a:cubicBezTo>
                <a:cubicBezTo>
                  <a:pt x="825" y="5099"/>
                  <a:pt x="942" y="5054"/>
                  <a:pt x="1038" y="4945"/>
                </a:cubicBezTo>
                <a:cubicBezTo>
                  <a:pt x="2215" y="3614"/>
                  <a:pt x="3239" y="2128"/>
                  <a:pt x="4256" y="670"/>
                </a:cubicBezTo>
                <a:cubicBezTo>
                  <a:pt x="4472" y="363"/>
                  <a:pt x="4159" y="0"/>
                  <a:pt x="38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5"/>
          <p:cNvSpPr/>
          <p:nvPr/>
        </p:nvSpPr>
        <p:spPr>
          <a:xfrm>
            <a:off x="8837962" y="-117192"/>
            <a:ext cx="94712" cy="136250"/>
          </a:xfrm>
          <a:custGeom>
            <a:rect b="b" l="l" r="r" t="t"/>
            <a:pathLst>
              <a:path extrusionOk="0" h="4192" w="2914">
                <a:moveTo>
                  <a:pt x="2390" y="1"/>
                </a:moveTo>
                <a:cubicBezTo>
                  <a:pt x="2304" y="1"/>
                  <a:pt x="2217" y="28"/>
                  <a:pt x="2144" y="90"/>
                </a:cubicBezTo>
                <a:cubicBezTo>
                  <a:pt x="1120" y="939"/>
                  <a:pt x="358" y="2351"/>
                  <a:pt x="77" y="3636"/>
                </a:cubicBezTo>
                <a:cubicBezTo>
                  <a:pt x="1" y="3979"/>
                  <a:pt x="254" y="4192"/>
                  <a:pt x="513" y="4192"/>
                </a:cubicBezTo>
                <a:cubicBezTo>
                  <a:pt x="688" y="4192"/>
                  <a:pt x="865" y="4095"/>
                  <a:pt x="946" y="3877"/>
                </a:cubicBezTo>
                <a:cubicBezTo>
                  <a:pt x="1167" y="3261"/>
                  <a:pt x="1388" y="2652"/>
                  <a:pt x="1702" y="2077"/>
                </a:cubicBezTo>
                <a:cubicBezTo>
                  <a:pt x="2003" y="1535"/>
                  <a:pt x="2385" y="1053"/>
                  <a:pt x="2726" y="538"/>
                </a:cubicBezTo>
                <a:cubicBezTo>
                  <a:pt x="2913" y="260"/>
                  <a:pt x="2657" y="1"/>
                  <a:pt x="23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5"/>
          <p:cNvSpPr/>
          <p:nvPr/>
        </p:nvSpPr>
        <p:spPr>
          <a:xfrm>
            <a:off x="8629718" y="62644"/>
            <a:ext cx="70595" cy="161310"/>
          </a:xfrm>
          <a:custGeom>
            <a:rect b="b" l="l" r="r" t="t"/>
            <a:pathLst>
              <a:path extrusionOk="0" h="4963" w="2172">
                <a:moveTo>
                  <a:pt x="1750" y="0"/>
                </a:moveTo>
                <a:cubicBezTo>
                  <a:pt x="1676" y="0"/>
                  <a:pt x="1601" y="33"/>
                  <a:pt x="1539" y="110"/>
                </a:cubicBezTo>
                <a:cubicBezTo>
                  <a:pt x="515" y="1361"/>
                  <a:pt x="0" y="3040"/>
                  <a:pt x="301" y="4646"/>
                </a:cubicBezTo>
                <a:cubicBezTo>
                  <a:pt x="343" y="4864"/>
                  <a:pt x="520" y="4963"/>
                  <a:pt x="704" y="4963"/>
                </a:cubicBezTo>
                <a:cubicBezTo>
                  <a:pt x="939" y="4963"/>
                  <a:pt x="1185" y="4803"/>
                  <a:pt x="1178" y="4526"/>
                </a:cubicBezTo>
                <a:cubicBezTo>
                  <a:pt x="1151" y="3054"/>
                  <a:pt x="1352" y="1816"/>
                  <a:pt x="2048" y="505"/>
                </a:cubicBezTo>
                <a:cubicBezTo>
                  <a:pt x="2172" y="271"/>
                  <a:pt x="1964" y="0"/>
                  <a:pt x="17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5"/>
          <p:cNvSpPr/>
          <p:nvPr/>
        </p:nvSpPr>
        <p:spPr>
          <a:xfrm>
            <a:off x="8610347" y="336510"/>
            <a:ext cx="47779" cy="147626"/>
          </a:xfrm>
          <a:custGeom>
            <a:rect b="b" l="l" r="r" t="t"/>
            <a:pathLst>
              <a:path extrusionOk="0" h="4542" w="1470">
                <a:moveTo>
                  <a:pt x="941" y="0"/>
                </a:moveTo>
                <a:cubicBezTo>
                  <a:pt x="854" y="0"/>
                  <a:pt x="771" y="42"/>
                  <a:pt x="723" y="141"/>
                </a:cubicBezTo>
                <a:cubicBezTo>
                  <a:pt x="74" y="1459"/>
                  <a:pt x="1" y="2991"/>
                  <a:pt x="610" y="4336"/>
                </a:cubicBezTo>
                <a:cubicBezTo>
                  <a:pt x="675" y="4480"/>
                  <a:pt x="800" y="4541"/>
                  <a:pt x="931" y="4541"/>
                </a:cubicBezTo>
                <a:cubicBezTo>
                  <a:pt x="1189" y="4541"/>
                  <a:pt x="1470" y="4307"/>
                  <a:pt x="1372" y="4015"/>
                </a:cubicBezTo>
                <a:cubicBezTo>
                  <a:pt x="958" y="2770"/>
                  <a:pt x="864" y="1626"/>
                  <a:pt x="1239" y="362"/>
                </a:cubicBezTo>
                <a:cubicBezTo>
                  <a:pt x="1296" y="162"/>
                  <a:pt x="1112" y="0"/>
                  <a:pt x="9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5"/>
          <p:cNvSpPr/>
          <p:nvPr/>
        </p:nvSpPr>
        <p:spPr>
          <a:xfrm>
            <a:off x="8665146" y="564125"/>
            <a:ext cx="63152" cy="146489"/>
          </a:xfrm>
          <a:custGeom>
            <a:rect b="b" l="l" r="r" t="t"/>
            <a:pathLst>
              <a:path extrusionOk="0" h="4507" w="1943">
                <a:moveTo>
                  <a:pt x="288" y="1"/>
                </a:moveTo>
                <a:cubicBezTo>
                  <a:pt x="161" y="1"/>
                  <a:pt x="38" y="84"/>
                  <a:pt x="34" y="257"/>
                </a:cubicBezTo>
                <a:cubicBezTo>
                  <a:pt x="1" y="1688"/>
                  <a:pt x="275" y="3073"/>
                  <a:pt x="1025" y="4298"/>
                </a:cubicBezTo>
                <a:cubicBezTo>
                  <a:pt x="1114" y="4445"/>
                  <a:pt x="1243" y="4506"/>
                  <a:pt x="1372" y="4506"/>
                </a:cubicBezTo>
                <a:cubicBezTo>
                  <a:pt x="1659" y="4506"/>
                  <a:pt x="1943" y="4202"/>
                  <a:pt x="1767" y="3870"/>
                </a:cubicBezTo>
                <a:cubicBezTo>
                  <a:pt x="1158" y="2732"/>
                  <a:pt x="697" y="1548"/>
                  <a:pt x="570" y="257"/>
                </a:cubicBezTo>
                <a:cubicBezTo>
                  <a:pt x="553" y="88"/>
                  <a:pt x="418" y="1"/>
                  <a:pt x="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5"/>
          <p:cNvSpPr/>
          <p:nvPr/>
        </p:nvSpPr>
        <p:spPr>
          <a:xfrm>
            <a:off x="8749912" y="767461"/>
            <a:ext cx="124192" cy="146359"/>
          </a:xfrm>
          <a:custGeom>
            <a:rect b="b" l="l" r="r" t="t"/>
            <a:pathLst>
              <a:path extrusionOk="0" h="4503" w="3821">
                <a:moveTo>
                  <a:pt x="280" y="0"/>
                </a:moveTo>
                <a:cubicBezTo>
                  <a:pt x="142" y="0"/>
                  <a:pt x="1" y="163"/>
                  <a:pt x="96" y="303"/>
                </a:cubicBezTo>
                <a:cubicBezTo>
                  <a:pt x="1006" y="1675"/>
                  <a:pt x="1936" y="3026"/>
                  <a:pt x="2939" y="4338"/>
                </a:cubicBezTo>
                <a:cubicBezTo>
                  <a:pt x="3026" y="4454"/>
                  <a:pt x="3147" y="4503"/>
                  <a:pt x="3265" y="4503"/>
                </a:cubicBezTo>
                <a:cubicBezTo>
                  <a:pt x="3548" y="4503"/>
                  <a:pt x="3821" y="4228"/>
                  <a:pt x="3608" y="3950"/>
                </a:cubicBezTo>
                <a:cubicBezTo>
                  <a:pt x="2585" y="2612"/>
                  <a:pt x="1508" y="1327"/>
                  <a:pt x="410" y="62"/>
                </a:cubicBezTo>
                <a:cubicBezTo>
                  <a:pt x="373" y="19"/>
                  <a:pt x="327" y="0"/>
                  <a:pt x="2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5"/>
          <p:cNvSpPr/>
          <p:nvPr/>
        </p:nvSpPr>
        <p:spPr>
          <a:xfrm>
            <a:off x="8923021" y="950027"/>
            <a:ext cx="167843" cy="143694"/>
          </a:xfrm>
          <a:custGeom>
            <a:rect b="b" l="l" r="r" t="t"/>
            <a:pathLst>
              <a:path extrusionOk="0" h="4421" w="5164">
                <a:moveTo>
                  <a:pt x="411" y="1"/>
                </a:moveTo>
                <a:cubicBezTo>
                  <a:pt x="191" y="1"/>
                  <a:pt x="1" y="267"/>
                  <a:pt x="209" y="460"/>
                </a:cubicBezTo>
                <a:cubicBezTo>
                  <a:pt x="1574" y="1752"/>
                  <a:pt x="2872" y="3170"/>
                  <a:pt x="4358" y="4327"/>
                </a:cubicBezTo>
                <a:cubicBezTo>
                  <a:pt x="4440" y="4392"/>
                  <a:pt x="4530" y="4420"/>
                  <a:pt x="4615" y="4420"/>
                </a:cubicBezTo>
                <a:cubicBezTo>
                  <a:pt x="4915" y="4420"/>
                  <a:pt x="5164" y="4074"/>
                  <a:pt x="4893" y="3792"/>
                </a:cubicBezTo>
                <a:cubicBezTo>
                  <a:pt x="3581" y="2441"/>
                  <a:pt x="2029" y="1290"/>
                  <a:pt x="597" y="72"/>
                </a:cubicBezTo>
                <a:cubicBezTo>
                  <a:pt x="539" y="22"/>
                  <a:pt x="474" y="1"/>
                  <a:pt x="4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5"/>
          <p:cNvSpPr/>
          <p:nvPr/>
        </p:nvSpPr>
        <p:spPr>
          <a:xfrm>
            <a:off x="9144785" y="1129799"/>
            <a:ext cx="119219" cy="127280"/>
          </a:xfrm>
          <a:custGeom>
            <a:rect b="b" l="l" r="r" t="t"/>
            <a:pathLst>
              <a:path extrusionOk="0" h="3916" w="3668">
                <a:moveTo>
                  <a:pt x="313" y="0"/>
                </a:moveTo>
                <a:cubicBezTo>
                  <a:pt x="146" y="0"/>
                  <a:pt x="0" y="207"/>
                  <a:pt x="157" y="349"/>
                </a:cubicBezTo>
                <a:cubicBezTo>
                  <a:pt x="746" y="884"/>
                  <a:pt x="1281" y="1453"/>
                  <a:pt x="1743" y="2108"/>
                </a:cubicBezTo>
                <a:cubicBezTo>
                  <a:pt x="2138" y="2670"/>
                  <a:pt x="2499" y="3279"/>
                  <a:pt x="2954" y="3794"/>
                </a:cubicBezTo>
                <a:cubicBezTo>
                  <a:pt x="3032" y="3879"/>
                  <a:pt x="3120" y="3915"/>
                  <a:pt x="3204" y="3915"/>
                </a:cubicBezTo>
                <a:cubicBezTo>
                  <a:pt x="3450" y="3915"/>
                  <a:pt x="3667" y="3609"/>
                  <a:pt x="3543" y="3339"/>
                </a:cubicBezTo>
                <a:cubicBezTo>
                  <a:pt x="2927" y="2015"/>
                  <a:pt x="1549" y="971"/>
                  <a:pt x="452" y="54"/>
                </a:cubicBezTo>
                <a:cubicBezTo>
                  <a:pt x="408" y="16"/>
                  <a:pt x="360" y="0"/>
                  <a:pt x="3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5"/>
          <p:cNvSpPr/>
          <p:nvPr/>
        </p:nvSpPr>
        <p:spPr>
          <a:xfrm>
            <a:off x="8763336" y="108895"/>
            <a:ext cx="79436" cy="146489"/>
          </a:xfrm>
          <a:custGeom>
            <a:rect b="b" l="l" r="r" t="t"/>
            <a:pathLst>
              <a:path extrusionOk="0" h="4507" w="2444">
                <a:moveTo>
                  <a:pt x="2102" y="0"/>
                </a:moveTo>
                <a:cubicBezTo>
                  <a:pt x="2022" y="0"/>
                  <a:pt x="1940" y="36"/>
                  <a:pt x="1877" y="119"/>
                </a:cubicBezTo>
                <a:cubicBezTo>
                  <a:pt x="1021" y="1276"/>
                  <a:pt x="365" y="2641"/>
                  <a:pt x="64" y="4046"/>
                </a:cubicBezTo>
                <a:cubicBezTo>
                  <a:pt x="0" y="4327"/>
                  <a:pt x="219" y="4506"/>
                  <a:pt x="435" y="4506"/>
                </a:cubicBezTo>
                <a:cubicBezTo>
                  <a:pt x="580" y="4506"/>
                  <a:pt x="724" y="4425"/>
                  <a:pt x="780" y="4240"/>
                </a:cubicBezTo>
                <a:cubicBezTo>
                  <a:pt x="1202" y="2902"/>
                  <a:pt x="1683" y="1638"/>
                  <a:pt x="2332" y="393"/>
                </a:cubicBezTo>
                <a:cubicBezTo>
                  <a:pt x="2443" y="176"/>
                  <a:pt x="2280" y="0"/>
                  <a:pt x="21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5"/>
          <p:cNvSpPr/>
          <p:nvPr/>
        </p:nvSpPr>
        <p:spPr>
          <a:xfrm>
            <a:off x="8732556" y="336315"/>
            <a:ext cx="53792" cy="170053"/>
          </a:xfrm>
          <a:custGeom>
            <a:rect b="b" l="l" r="r" t="t"/>
            <a:pathLst>
              <a:path extrusionOk="0" h="5232" w="1655">
                <a:moveTo>
                  <a:pt x="1316" y="0"/>
                </a:moveTo>
                <a:cubicBezTo>
                  <a:pt x="1230" y="0"/>
                  <a:pt x="1146" y="38"/>
                  <a:pt x="1098" y="127"/>
                </a:cubicBezTo>
                <a:cubicBezTo>
                  <a:pt x="295" y="1572"/>
                  <a:pt x="1" y="3372"/>
                  <a:pt x="617" y="4944"/>
                </a:cubicBezTo>
                <a:cubicBezTo>
                  <a:pt x="695" y="5142"/>
                  <a:pt x="861" y="5232"/>
                  <a:pt x="1023" y="5232"/>
                </a:cubicBezTo>
                <a:cubicBezTo>
                  <a:pt x="1260" y="5232"/>
                  <a:pt x="1487" y="5041"/>
                  <a:pt x="1419" y="4723"/>
                </a:cubicBezTo>
                <a:cubicBezTo>
                  <a:pt x="1071" y="3198"/>
                  <a:pt x="1018" y="1813"/>
                  <a:pt x="1580" y="328"/>
                </a:cubicBezTo>
                <a:cubicBezTo>
                  <a:pt x="1655" y="142"/>
                  <a:pt x="1482" y="0"/>
                  <a:pt x="13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5"/>
          <p:cNvSpPr/>
          <p:nvPr/>
        </p:nvSpPr>
        <p:spPr>
          <a:xfrm>
            <a:off x="8787388" y="564678"/>
            <a:ext cx="50996" cy="120909"/>
          </a:xfrm>
          <a:custGeom>
            <a:rect b="b" l="l" r="r" t="t"/>
            <a:pathLst>
              <a:path extrusionOk="0" h="3720" w="1569">
                <a:moveTo>
                  <a:pt x="384" y="1"/>
                </a:moveTo>
                <a:cubicBezTo>
                  <a:pt x="282" y="1"/>
                  <a:pt x="185" y="56"/>
                  <a:pt x="167" y="179"/>
                </a:cubicBezTo>
                <a:cubicBezTo>
                  <a:pt x="0" y="1344"/>
                  <a:pt x="161" y="2548"/>
                  <a:pt x="810" y="3552"/>
                </a:cubicBezTo>
                <a:cubicBezTo>
                  <a:pt x="886" y="3670"/>
                  <a:pt x="994" y="3719"/>
                  <a:pt x="1101" y="3719"/>
                </a:cubicBezTo>
                <a:cubicBezTo>
                  <a:pt x="1339" y="3719"/>
                  <a:pt x="1568" y="3474"/>
                  <a:pt x="1425" y="3197"/>
                </a:cubicBezTo>
                <a:cubicBezTo>
                  <a:pt x="923" y="2254"/>
                  <a:pt x="622" y="1317"/>
                  <a:pt x="649" y="240"/>
                </a:cubicBezTo>
                <a:cubicBezTo>
                  <a:pt x="653" y="90"/>
                  <a:pt x="514" y="1"/>
                  <a:pt x="3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5"/>
          <p:cNvSpPr/>
          <p:nvPr/>
        </p:nvSpPr>
        <p:spPr>
          <a:xfrm>
            <a:off x="8856195" y="766681"/>
            <a:ext cx="131830" cy="126402"/>
          </a:xfrm>
          <a:custGeom>
            <a:rect b="b" l="l" r="r" t="t"/>
            <a:pathLst>
              <a:path extrusionOk="0" h="3889" w="4056">
                <a:moveTo>
                  <a:pt x="404" y="1"/>
                </a:moveTo>
                <a:cubicBezTo>
                  <a:pt x="187" y="1"/>
                  <a:pt x="1" y="283"/>
                  <a:pt x="191" y="495"/>
                </a:cubicBezTo>
                <a:cubicBezTo>
                  <a:pt x="1181" y="1605"/>
                  <a:pt x="2145" y="2722"/>
                  <a:pt x="3202" y="3766"/>
                </a:cubicBezTo>
                <a:cubicBezTo>
                  <a:pt x="3288" y="3852"/>
                  <a:pt x="3384" y="3889"/>
                  <a:pt x="3477" y="3889"/>
                </a:cubicBezTo>
                <a:cubicBezTo>
                  <a:pt x="3787" y="3889"/>
                  <a:pt x="4056" y="3483"/>
                  <a:pt x="3777" y="3184"/>
                </a:cubicBezTo>
                <a:cubicBezTo>
                  <a:pt x="2767" y="2100"/>
                  <a:pt x="1683" y="1103"/>
                  <a:pt x="599" y="86"/>
                </a:cubicBezTo>
                <a:cubicBezTo>
                  <a:pt x="538" y="26"/>
                  <a:pt x="470" y="1"/>
                  <a:pt x="4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5"/>
          <p:cNvSpPr/>
          <p:nvPr/>
        </p:nvSpPr>
        <p:spPr>
          <a:xfrm>
            <a:off x="9027419" y="940732"/>
            <a:ext cx="140151" cy="122339"/>
          </a:xfrm>
          <a:custGeom>
            <a:rect b="b" l="l" r="r" t="t"/>
            <a:pathLst>
              <a:path extrusionOk="0" h="3764" w="4312">
                <a:moveTo>
                  <a:pt x="324" y="0"/>
                </a:moveTo>
                <a:cubicBezTo>
                  <a:pt x="147" y="0"/>
                  <a:pt x="1" y="210"/>
                  <a:pt x="162" y="372"/>
                </a:cubicBezTo>
                <a:cubicBezTo>
                  <a:pt x="1246" y="1489"/>
                  <a:pt x="2296" y="2673"/>
                  <a:pt x="3494" y="3663"/>
                </a:cubicBezTo>
                <a:cubicBezTo>
                  <a:pt x="3578" y="3734"/>
                  <a:pt x="3669" y="3763"/>
                  <a:pt x="3756" y="3763"/>
                </a:cubicBezTo>
                <a:cubicBezTo>
                  <a:pt x="4058" y="3763"/>
                  <a:pt x="4311" y="3402"/>
                  <a:pt x="4036" y="3121"/>
                </a:cubicBezTo>
                <a:cubicBezTo>
                  <a:pt x="2945" y="2004"/>
                  <a:pt x="1681" y="1047"/>
                  <a:pt x="476" y="57"/>
                </a:cubicBezTo>
                <a:cubicBezTo>
                  <a:pt x="428" y="17"/>
                  <a:pt x="375" y="0"/>
                  <a:pt x="3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5"/>
          <p:cNvSpPr/>
          <p:nvPr/>
        </p:nvSpPr>
        <p:spPr>
          <a:xfrm>
            <a:off x="9202997" y="1084588"/>
            <a:ext cx="234278" cy="217929"/>
          </a:xfrm>
          <a:custGeom>
            <a:rect b="b" l="l" r="r" t="t"/>
            <a:pathLst>
              <a:path extrusionOk="0" h="6705" w="7208">
                <a:moveTo>
                  <a:pt x="514" y="1"/>
                </a:moveTo>
                <a:cubicBezTo>
                  <a:pt x="204" y="1"/>
                  <a:pt x="0" y="445"/>
                  <a:pt x="333" y="629"/>
                </a:cubicBezTo>
                <a:cubicBezTo>
                  <a:pt x="2882" y="2021"/>
                  <a:pt x="4575" y="4001"/>
                  <a:pt x="6074" y="6450"/>
                </a:cubicBezTo>
                <a:cubicBezTo>
                  <a:pt x="6185" y="6630"/>
                  <a:pt x="6346" y="6705"/>
                  <a:pt x="6504" y="6705"/>
                </a:cubicBezTo>
                <a:cubicBezTo>
                  <a:pt x="6860" y="6705"/>
                  <a:pt x="7208" y="6329"/>
                  <a:pt x="6990" y="5908"/>
                </a:cubicBezTo>
                <a:cubicBezTo>
                  <a:pt x="5666" y="3345"/>
                  <a:pt x="3224" y="1318"/>
                  <a:pt x="675" y="40"/>
                </a:cubicBezTo>
                <a:cubicBezTo>
                  <a:pt x="619" y="13"/>
                  <a:pt x="565" y="1"/>
                  <a:pt x="5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5"/>
          <p:cNvSpPr/>
          <p:nvPr/>
        </p:nvSpPr>
        <p:spPr>
          <a:xfrm>
            <a:off x="8903292" y="-28883"/>
            <a:ext cx="87172" cy="161667"/>
          </a:xfrm>
          <a:custGeom>
            <a:rect b="b" l="l" r="r" t="t"/>
            <a:pathLst>
              <a:path extrusionOk="0" h="4974" w="2682">
                <a:moveTo>
                  <a:pt x="2182" y="0"/>
                </a:moveTo>
                <a:cubicBezTo>
                  <a:pt x="2011" y="0"/>
                  <a:pt x="1833" y="89"/>
                  <a:pt x="1753" y="290"/>
                </a:cubicBezTo>
                <a:cubicBezTo>
                  <a:pt x="1204" y="1655"/>
                  <a:pt x="669" y="3026"/>
                  <a:pt x="134" y="4391"/>
                </a:cubicBezTo>
                <a:cubicBezTo>
                  <a:pt x="0" y="4740"/>
                  <a:pt x="289" y="4973"/>
                  <a:pt x="585" y="4973"/>
                </a:cubicBezTo>
                <a:cubicBezTo>
                  <a:pt x="778" y="4973"/>
                  <a:pt x="973" y="4875"/>
                  <a:pt x="1057" y="4645"/>
                </a:cubicBezTo>
                <a:cubicBezTo>
                  <a:pt x="1566" y="3267"/>
                  <a:pt x="2074" y="1896"/>
                  <a:pt x="2569" y="511"/>
                </a:cubicBezTo>
                <a:cubicBezTo>
                  <a:pt x="2682" y="198"/>
                  <a:pt x="2438" y="0"/>
                  <a:pt x="2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5"/>
          <p:cNvSpPr/>
          <p:nvPr/>
        </p:nvSpPr>
        <p:spPr>
          <a:xfrm>
            <a:off x="8850865" y="222329"/>
            <a:ext cx="83174" cy="172361"/>
          </a:xfrm>
          <a:custGeom>
            <a:rect b="b" l="l" r="r" t="t"/>
            <a:pathLst>
              <a:path extrusionOk="0" h="5303" w="2559">
                <a:moveTo>
                  <a:pt x="2236" y="1"/>
                </a:moveTo>
                <a:cubicBezTo>
                  <a:pt x="2196" y="1"/>
                  <a:pt x="2154" y="13"/>
                  <a:pt x="2115" y="41"/>
                </a:cubicBezTo>
                <a:cubicBezTo>
                  <a:pt x="630" y="1098"/>
                  <a:pt x="1" y="3239"/>
                  <a:pt x="462" y="4965"/>
                </a:cubicBezTo>
                <a:cubicBezTo>
                  <a:pt x="526" y="5194"/>
                  <a:pt x="738" y="5302"/>
                  <a:pt x="946" y="5302"/>
                </a:cubicBezTo>
                <a:cubicBezTo>
                  <a:pt x="1200" y="5302"/>
                  <a:pt x="1449" y="5140"/>
                  <a:pt x="1412" y="4838"/>
                </a:cubicBezTo>
                <a:cubicBezTo>
                  <a:pt x="1192" y="3125"/>
                  <a:pt x="1560" y="1847"/>
                  <a:pt x="2456" y="389"/>
                </a:cubicBezTo>
                <a:cubicBezTo>
                  <a:pt x="2559" y="221"/>
                  <a:pt x="2408" y="1"/>
                  <a:pt x="22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5"/>
          <p:cNvSpPr/>
          <p:nvPr/>
        </p:nvSpPr>
        <p:spPr>
          <a:xfrm>
            <a:off x="8870432" y="483486"/>
            <a:ext cx="84669" cy="194365"/>
          </a:xfrm>
          <a:custGeom>
            <a:rect b="b" l="l" r="r" t="t"/>
            <a:pathLst>
              <a:path extrusionOk="0" h="5980" w="2605">
                <a:moveTo>
                  <a:pt x="595" y="0"/>
                </a:moveTo>
                <a:cubicBezTo>
                  <a:pt x="485" y="0"/>
                  <a:pt x="384" y="64"/>
                  <a:pt x="355" y="215"/>
                </a:cubicBezTo>
                <a:cubicBezTo>
                  <a:pt x="1" y="2049"/>
                  <a:pt x="536" y="4263"/>
                  <a:pt x="1627" y="5769"/>
                </a:cubicBezTo>
                <a:cubicBezTo>
                  <a:pt x="1733" y="5917"/>
                  <a:pt x="1877" y="5980"/>
                  <a:pt x="2016" y="5980"/>
                </a:cubicBezTo>
                <a:cubicBezTo>
                  <a:pt x="2322" y="5980"/>
                  <a:pt x="2605" y="5675"/>
                  <a:pt x="2416" y="5307"/>
                </a:cubicBezTo>
                <a:cubicBezTo>
                  <a:pt x="1566" y="3628"/>
                  <a:pt x="1178" y="2162"/>
                  <a:pt x="938" y="296"/>
                </a:cubicBezTo>
                <a:cubicBezTo>
                  <a:pt x="918" y="121"/>
                  <a:pt x="748" y="0"/>
                  <a:pt x="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5"/>
          <p:cNvSpPr/>
          <p:nvPr/>
        </p:nvSpPr>
        <p:spPr>
          <a:xfrm>
            <a:off x="8992966" y="744644"/>
            <a:ext cx="111061" cy="102123"/>
          </a:xfrm>
          <a:custGeom>
            <a:rect b="b" l="l" r="r" t="t"/>
            <a:pathLst>
              <a:path extrusionOk="0" h="3142" w="3417">
                <a:moveTo>
                  <a:pt x="374" y="1"/>
                </a:moveTo>
                <a:cubicBezTo>
                  <a:pt x="185" y="1"/>
                  <a:pt x="1" y="204"/>
                  <a:pt x="111" y="430"/>
                </a:cubicBezTo>
                <a:cubicBezTo>
                  <a:pt x="627" y="1520"/>
                  <a:pt x="1476" y="2571"/>
                  <a:pt x="2587" y="3093"/>
                </a:cubicBezTo>
                <a:cubicBezTo>
                  <a:pt x="2657" y="3126"/>
                  <a:pt x="2725" y="3141"/>
                  <a:pt x="2790" y="3141"/>
                </a:cubicBezTo>
                <a:cubicBezTo>
                  <a:pt x="3174" y="3141"/>
                  <a:pt x="3416" y="2610"/>
                  <a:pt x="3015" y="2363"/>
                </a:cubicBezTo>
                <a:cubicBezTo>
                  <a:pt x="2045" y="1768"/>
                  <a:pt x="1215" y="1119"/>
                  <a:pt x="606" y="142"/>
                </a:cubicBezTo>
                <a:cubicBezTo>
                  <a:pt x="546" y="42"/>
                  <a:pt x="460"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25"/>
          <p:cNvSpPr/>
          <p:nvPr/>
        </p:nvSpPr>
        <p:spPr>
          <a:xfrm>
            <a:off x="9160321" y="902931"/>
            <a:ext cx="245426" cy="172003"/>
          </a:xfrm>
          <a:custGeom>
            <a:rect b="b" l="l" r="r" t="t"/>
            <a:pathLst>
              <a:path extrusionOk="0" h="5292" w="7551">
                <a:moveTo>
                  <a:pt x="414" y="1"/>
                </a:moveTo>
                <a:cubicBezTo>
                  <a:pt x="155" y="1"/>
                  <a:pt x="0" y="403"/>
                  <a:pt x="261" y="598"/>
                </a:cubicBezTo>
                <a:cubicBezTo>
                  <a:pt x="2335" y="2150"/>
                  <a:pt x="4410" y="3696"/>
                  <a:pt x="6524" y="5194"/>
                </a:cubicBezTo>
                <a:cubicBezTo>
                  <a:pt x="6620" y="5262"/>
                  <a:pt x="6715" y="5291"/>
                  <a:pt x="6805" y="5291"/>
                </a:cubicBezTo>
                <a:cubicBezTo>
                  <a:pt x="7248" y="5291"/>
                  <a:pt x="7551" y="4580"/>
                  <a:pt x="7072" y="4258"/>
                </a:cubicBezTo>
                <a:cubicBezTo>
                  <a:pt x="4931" y="2819"/>
                  <a:pt x="2764" y="1428"/>
                  <a:pt x="583" y="56"/>
                </a:cubicBezTo>
                <a:cubicBezTo>
                  <a:pt x="524" y="17"/>
                  <a:pt x="467" y="1"/>
                  <a:pt x="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9" name="Google Shape;1399;p25"/>
          <p:cNvGrpSpPr/>
          <p:nvPr/>
        </p:nvGrpSpPr>
        <p:grpSpPr>
          <a:xfrm>
            <a:off x="6082097" y="4568315"/>
            <a:ext cx="1482049" cy="842172"/>
            <a:chOff x="6082097" y="4568315"/>
            <a:chExt cx="1482049" cy="842172"/>
          </a:xfrm>
        </p:grpSpPr>
        <p:sp>
          <p:nvSpPr>
            <p:cNvPr id="1400" name="Google Shape;1400;p25"/>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5"/>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5"/>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5"/>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5"/>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5"/>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5"/>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5"/>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5"/>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5"/>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5"/>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1" name="Google Shape;1411;p25"/>
          <p:cNvGrpSpPr/>
          <p:nvPr/>
        </p:nvGrpSpPr>
        <p:grpSpPr>
          <a:xfrm flipH="1" rot="8100000">
            <a:off x="-635684" y="2885274"/>
            <a:ext cx="1482035" cy="842164"/>
            <a:chOff x="6082097" y="4568315"/>
            <a:chExt cx="1482049" cy="842172"/>
          </a:xfrm>
        </p:grpSpPr>
        <p:sp>
          <p:nvSpPr>
            <p:cNvPr id="1412" name="Google Shape;1412;p25"/>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5"/>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5"/>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5"/>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5"/>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5"/>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5"/>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5"/>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5"/>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5"/>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5"/>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3" name="Google Shape;1423;p25"/>
          <p:cNvSpPr/>
          <p:nvPr/>
        </p:nvSpPr>
        <p:spPr>
          <a:xfrm flipH="1" rot="2700000">
            <a:off x="-189058" y="-1214669"/>
            <a:ext cx="8910408" cy="8150514"/>
          </a:xfrm>
          <a:custGeom>
            <a:rect b="b" l="l" r="r" t="t"/>
            <a:pathLst>
              <a:path extrusionOk="0" h="177441" w="187170">
                <a:moveTo>
                  <a:pt x="51940" y="1"/>
                </a:moveTo>
                <a:cubicBezTo>
                  <a:pt x="44064" y="1"/>
                  <a:pt x="36222" y="1847"/>
                  <a:pt x="29600" y="5723"/>
                </a:cubicBezTo>
                <a:cubicBezTo>
                  <a:pt x="11906" y="16149"/>
                  <a:pt x="5339" y="37552"/>
                  <a:pt x="3134" y="55949"/>
                </a:cubicBezTo>
                <a:cubicBezTo>
                  <a:pt x="1" y="82239"/>
                  <a:pt x="8071" y="108455"/>
                  <a:pt x="21956" y="131363"/>
                </a:cubicBezTo>
                <a:cubicBezTo>
                  <a:pt x="31805" y="147578"/>
                  <a:pt x="45264" y="161688"/>
                  <a:pt x="62608" y="170586"/>
                </a:cubicBezTo>
                <a:cubicBezTo>
                  <a:pt x="72130" y="175462"/>
                  <a:pt x="82008" y="177441"/>
                  <a:pt x="92074" y="177441"/>
                </a:cubicBezTo>
                <a:cubicBezTo>
                  <a:pt x="99547" y="177441"/>
                  <a:pt x="107125" y="176350"/>
                  <a:pt x="114738" y="174546"/>
                </a:cubicBezTo>
                <a:cubicBezTo>
                  <a:pt x="132057" y="170435"/>
                  <a:pt x="148673" y="163067"/>
                  <a:pt x="161706" y="151739"/>
                </a:cubicBezTo>
                <a:cubicBezTo>
                  <a:pt x="174739" y="140385"/>
                  <a:pt x="183987" y="124896"/>
                  <a:pt x="185591" y="108280"/>
                </a:cubicBezTo>
                <a:cubicBezTo>
                  <a:pt x="187170" y="91663"/>
                  <a:pt x="180553" y="74069"/>
                  <a:pt x="166894" y="63142"/>
                </a:cubicBezTo>
                <a:cubicBezTo>
                  <a:pt x="151681" y="50961"/>
                  <a:pt x="130077" y="48054"/>
                  <a:pt x="114112" y="36750"/>
                </a:cubicBezTo>
                <a:cubicBezTo>
                  <a:pt x="105214" y="30485"/>
                  <a:pt x="98523" y="21913"/>
                  <a:pt x="90202" y="14971"/>
                </a:cubicBezTo>
                <a:cubicBezTo>
                  <a:pt x="81981" y="8104"/>
                  <a:pt x="72031" y="2866"/>
                  <a:pt x="61254" y="861"/>
                </a:cubicBezTo>
                <a:cubicBezTo>
                  <a:pt x="58193" y="291"/>
                  <a:pt x="55064" y="1"/>
                  <a:pt x="519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5"/>
          <p:cNvSpPr txBox="1"/>
          <p:nvPr>
            <p:ph idx="1" type="body"/>
          </p:nvPr>
        </p:nvSpPr>
        <p:spPr>
          <a:xfrm>
            <a:off x="947550" y="1389450"/>
            <a:ext cx="7248900" cy="3326100"/>
          </a:xfrm>
          <a:prstGeom prst="rect">
            <a:avLst/>
          </a:prstGeom>
        </p:spPr>
        <p:txBody>
          <a:bodyPr anchorCtr="0" anchor="ctr" bIns="91425" lIns="91425" spcFirstLastPara="1" rIns="91425" wrap="square" tIns="91425">
            <a:noAutofit/>
          </a:bodyPr>
          <a:lstStyle>
            <a:lvl1pPr indent="-342900" lvl="0" marL="457200" rtl="0">
              <a:lnSpc>
                <a:spcPct val="100000"/>
              </a:lnSpc>
              <a:spcBef>
                <a:spcPts val="0"/>
              </a:spcBef>
              <a:spcAft>
                <a:spcPts val="0"/>
              </a:spcAft>
              <a:buClr>
                <a:schemeClr val="accent1"/>
              </a:buClr>
              <a:buSzPts val="1800"/>
              <a:buFont typeface="Darker Grotesque SemiBold"/>
              <a:buChar char="●"/>
              <a:defRPr sz="1300">
                <a:solidFill>
                  <a:srgbClr val="434343"/>
                </a:solidFill>
              </a:defRPr>
            </a:lvl1pPr>
            <a:lvl2pPr indent="-317500" lvl="1" marL="914400" rtl="0">
              <a:lnSpc>
                <a:spcPct val="115000"/>
              </a:lnSpc>
              <a:spcBef>
                <a:spcPts val="0"/>
              </a:spcBef>
              <a:spcAft>
                <a:spcPts val="0"/>
              </a:spcAft>
              <a:buClr>
                <a:srgbClr val="15325B"/>
              </a:buClr>
              <a:buSzPts val="1400"/>
              <a:buFont typeface="Darker Grotesque SemiBold"/>
              <a:buChar char="○"/>
              <a:defRPr>
                <a:solidFill>
                  <a:srgbClr val="434343"/>
                </a:solidFill>
              </a:defRPr>
            </a:lvl2pPr>
            <a:lvl3pPr indent="-317500" lvl="2" marL="1371600" rtl="0">
              <a:lnSpc>
                <a:spcPct val="115000"/>
              </a:lnSpc>
              <a:spcBef>
                <a:spcPts val="0"/>
              </a:spcBef>
              <a:spcAft>
                <a:spcPts val="0"/>
              </a:spcAft>
              <a:buClr>
                <a:srgbClr val="15325B"/>
              </a:buClr>
              <a:buSzPts val="1400"/>
              <a:buFont typeface="Darker Grotesque SemiBold"/>
              <a:buChar char="■"/>
              <a:defRPr>
                <a:solidFill>
                  <a:srgbClr val="434343"/>
                </a:solidFill>
              </a:defRPr>
            </a:lvl3pPr>
            <a:lvl4pPr indent="-317500" lvl="3" marL="1828800" rtl="0">
              <a:lnSpc>
                <a:spcPct val="115000"/>
              </a:lnSpc>
              <a:spcBef>
                <a:spcPts val="0"/>
              </a:spcBef>
              <a:spcAft>
                <a:spcPts val="0"/>
              </a:spcAft>
              <a:buClr>
                <a:srgbClr val="15325B"/>
              </a:buClr>
              <a:buSzPts val="1400"/>
              <a:buFont typeface="Darker Grotesque SemiBold"/>
              <a:buChar char="●"/>
              <a:defRPr>
                <a:solidFill>
                  <a:srgbClr val="434343"/>
                </a:solidFill>
              </a:defRPr>
            </a:lvl4pPr>
            <a:lvl5pPr indent="-317500" lvl="4" marL="2286000" rtl="0">
              <a:lnSpc>
                <a:spcPct val="115000"/>
              </a:lnSpc>
              <a:spcBef>
                <a:spcPts val="0"/>
              </a:spcBef>
              <a:spcAft>
                <a:spcPts val="0"/>
              </a:spcAft>
              <a:buClr>
                <a:srgbClr val="15325B"/>
              </a:buClr>
              <a:buSzPts val="1400"/>
              <a:buFont typeface="Darker Grotesque SemiBold"/>
              <a:buChar char="○"/>
              <a:defRPr>
                <a:solidFill>
                  <a:srgbClr val="434343"/>
                </a:solidFill>
              </a:defRPr>
            </a:lvl5pPr>
            <a:lvl6pPr indent="-317500" lvl="5" marL="2743200" rtl="0">
              <a:lnSpc>
                <a:spcPct val="115000"/>
              </a:lnSpc>
              <a:spcBef>
                <a:spcPts val="0"/>
              </a:spcBef>
              <a:spcAft>
                <a:spcPts val="0"/>
              </a:spcAft>
              <a:buClr>
                <a:srgbClr val="15325B"/>
              </a:buClr>
              <a:buSzPts val="1400"/>
              <a:buFont typeface="Darker Grotesque SemiBold"/>
              <a:buChar char="■"/>
              <a:defRPr>
                <a:solidFill>
                  <a:srgbClr val="434343"/>
                </a:solidFill>
              </a:defRPr>
            </a:lvl6pPr>
            <a:lvl7pPr indent="-317500" lvl="6" marL="3200400" rtl="0">
              <a:lnSpc>
                <a:spcPct val="115000"/>
              </a:lnSpc>
              <a:spcBef>
                <a:spcPts val="0"/>
              </a:spcBef>
              <a:spcAft>
                <a:spcPts val="0"/>
              </a:spcAft>
              <a:buClr>
                <a:srgbClr val="15325B"/>
              </a:buClr>
              <a:buSzPts val="1400"/>
              <a:buFont typeface="Darker Grotesque SemiBold"/>
              <a:buChar char="●"/>
              <a:defRPr>
                <a:solidFill>
                  <a:srgbClr val="434343"/>
                </a:solidFill>
              </a:defRPr>
            </a:lvl7pPr>
            <a:lvl8pPr indent="-317500" lvl="7" marL="3657600" rtl="0">
              <a:lnSpc>
                <a:spcPct val="115000"/>
              </a:lnSpc>
              <a:spcBef>
                <a:spcPts val="0"/>
              </a:spcBef>
              <a:spcAft>
                <a:spcPts val="0"/>
              </a:spcAft>
              <a:buClr>
                <a:srgbClr val="15325B"/>
              </a:buClr>
              <a:buSzPts val="1400"/>
              <a:buFont typeface="Darker Grotesque SemiBold"/>
              <a:buChar char="○"/>
              <a:defRPr>
                <a:solidFill>
                  <a:srgbClr val="434343"/>
                </a:solidFill>
              </a:defRPr>
            </a:lvl8pPr>
            <a:lvl9pPr indent="-317500" lvl="8" marL="4114800" rtl="0">
              <a:lnSpc>
                <a:spcPct val="115000"/>
              </a:lnSpc>
              <a:spcBef>
                <a:spcPts val="0"/>
              </a:spcBef>
              <a:spcAft>
                <a:spcPts val="0"/>
              </a:spcAft>
              <a:buClr>
                <a:srgbClr val="15325B"/>
              </a:buClr>
              <a:buSzPts val="1400"/>
              <a:buFont typeface="Darker Grotesque SemiBold"/>
              <a:buChar char="■"/>
              <a:defRPr>
                <a:solidFill>
                  <a:srgbClr val="434343"/>
                </a:solidFill>
              </a:defRPr>
            </a:lvl9pPr>
          </a:lstStyle>
          <a:p/>
        </p:txBody>
      </p:sp>
      <p:sp>
        <p:nvSpPr>
          <p:cNvPr id="1425" name="Google Shape;1425;p25"/>
          <p:cNvSpPr txBox="1"/>
          <p:nvPr>
            <p:ph type="title"/>
          </p:nvPr>
        </p:nvSpPr>
        <p:spPr>
          <a:xfrm>
            <a:off x="713225" y="432949"/>
            <a:ext cx="7704000" cy="577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b="1" sz="4000">
                <a:latin typeface="Rakkas"/>
                <a:ea typeface="Rakkas"/>
                <a:cs typeface="Rakkas"/>
                <a:sym typeface="Rakka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1426" name="Shape 1426"/>
        <p:cNvGrpSpPr/>
        <p:nvPr/>
      </p:nvGrpSpPr>
      <p:grpSpPr>
        <a:xfrm>
          <a:off x="0" y="0"/>
          <a:ext cx="0" cy="0"/>
          <a:chOff x="0" y="0"/>
          <a:chExt cx="0" cy="0"/>
        </a:xfrm>
      </p:grpSpPr>
      <p:sp>
        <p:nvSpPr>
          <p:cNvPr id="1427" name="Google Shape;1427;p26"/>
          <p:cNvSpPr/>
          <p:nvPr/>
        </p:nvSpPr>
        <p:spPr>
          <a:xfrm>
            <a:off x="2721041"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28" name="Google Shape;1428;p26"/>
          <p:cNvSpPr/>
          <p:nvPr/>
        </p:nvSpPr>
        <p:spPr>
          <a:xfrm>
            <a:off x="6442132" y="-709420"/>
            <a:ext cx="3423976" cy="2759852"/>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29" name="Google Shape;1429;p26"/>
          <p:cNvSpPr/>
          <p:nvPr/>
        </p:nvSpPr>
        <p:spPr>
          <a:xfrm>
            <a:off x="398877" y="-151628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30" name="Google Shape;1430;p26"/>
          <p:cNvSpPr/>
          <p:nvPr/>
        </p:nvSpPr>
        <p:spPr>
          <a:xfrm>
            <a:off x="909036" y="2569302"/>
            <a:ext cx="3828242" cy="2672746"/>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31" name="Google Shape;1431;p26"/>
          <p:cNvSpPr/>
          <p:nvPr/>
        </p:nvSpPr>
        <p:spPr>
          <a:xfrm>
            <a:off x="4" y="893080"/>
            <a:ext cx="3046004" cy="1021391"/>
          </a:xfrm>
          <a:custGeom>
            <a:rect b="b" l="l" r="r" t="t"/>
            <a:pathLst>
              <a:path extrusionOk="0" h="31425" w="93716">
                <a:moveTo>
                  <a:pt x="14239" y="0"/>
                </a:moveTo>
                <a:cubicBezTo>
                  <a:pt x="13193" y="0"/>
                  <a:pt x="12204" y="150"/>
                  <a:pt x="11368" y="545"/>
                </a:cubicBezTo>
                <a:cubicBezTo>
                  <a:pt x="6939" y="2599"/>
                  <a:pt x="15643" y="8459"/>
                  <a:pt x="17068" y="10206"/>
                </a:cubicBezTo>
                <a:cubicBezTo>
                  <a:pt x="20314" y="14487"/>
                  <a:pt x="16116" y="16321"/>
                  <a:pt x="12315" y="16321"/>
                </a:cubicBezTo>
                <a:cubicBezTo>
                  <a:pt x="11477" y="16321"/>
                  <a:pt x="10658" y="16232"/>
                  <a:pt x="9943" y="16060"/>
                </a:cubicBezTo>
                <a:cubicBezTo>
                  <a:pt x="6617" y="15431"/>
                  <a:pt x="3928" y="13370"/>
                  <a:pt x="1238" y="11785"/>
                </a:cubicBezTo>
                <a:cubicBezTo>
                  <a:pt x="823" y="11544"/>
                  <a:pt x="415" y="11316"/>
                  <a:pt x="0" y="11089"/>
                </a:cubicBezTo>
                <a:lnTo>
                  <a:pt x="0" y="27360"/>
                </a:lnTo>
                <a:cubicBezTo>
                  <a:pt x="1982" y="28015"/>
                  <a:pt x="3986" y="28464"/>
                  <a:pt x="6042" y="28464"/>
                </a:cubicBezTo>
                <a:cubicBezTo>
                  <a:pt x="6444" y="28464"/>
                  <a:pt x="6847" y="28447"/>
                  <a:pt x="7253" y="28411"/>
                </a:cubicBezTo>
                <a:cubicBezTo>
                  <a:pt x="13114" y="27782"/>
                  <a:pt x="17543" y="23821"/>
                  <a:pt x="22615" y="21285"/>
                </a:cubicBezTo>
                <a:cubicBezTo>
                  <a:pt x="26230" y="19480"/>
                  <a:pt x="30128" y="18672"/>
                  <a:pt x="34074" y="18672"/>
                </a:cubicBezTo>
                <a:cubicBezTo>
                  <a:pt x="36006" y="18672"/>
                  <a:pt x="37950" y="18866"/>
                  <a:pt x="39877" y="19231"/>
                </a:cubicBezTo>
                <a:cubicBezTo>
                  <a:pt x="46841" y="20656"/>
                  <a:pt x="53017" y="24457"/>
                  <a:pt x="59514" y="27307"/>
                </a:cubicBezTo>
                <a:cubicBezTo>
                  <a:pt x="62475" y="28610"/>
                  <a:pt x="68103" y="31424"/>
                  <a:pt x="72471" y="31424"/>
                </a:cubicBezTo>
                <a:cubicBezTo>
                  <a:pt x="73937" y="31424"/>
                  <a:pt x="75260" y="31108"/>
                  <a:pt x="76294" y="30311"/>
                </a:cubicBezTo>
                <a:cubicBezTo>
                  <a:pt x="80254" y="27307"/>
                  <a:pt x="73129" y="22396"/>
                  <a:pt x="71229" y="20496"/>
                </a:cubicBezTo>
                <a:cubicBezTo>
                  <a:pt x="65689" y="15110"/>
                  <a:pt x="75344" y="13685"/>
                  <a:pt x="79465" y="12895"/>
                </a:cubicBezTo>
                <a:cubicBezTo>
                  <a:pt x="84148" y="12126"/>
                  <a:pt x="88919" y="11684"/>
                  <a:pt x="93716" y="11551"/>
                </a:cubicBezTo>
                <a:cubicBezTo>
                  <a:pt x="93669" y="10166"/>
                  <a:pt x="93649" y="8781"/>
                  <a:pt x="93649" y="7396"/>
                </a:cubicBezTo>
                <a:cubicBezTo>
                  <a:pt x="93341" y="6352"/>
                  <a:pt x="92993" y="5328"/>
                  <a:pt x="92632" y="4305"/>
                </a:cubicBezTo>
                <a:cubicBezTo>
                  <a:pt x="92485" y="3896"/>
                  <a:pt x="92324" y="3462"/>
                  <a:pt x="92184" y="3013"/>
                </a:cubicBezTo>
                <a:cubicBezTo>
                  <a:pt x="91903" y="2987"/>
                  <a:pt x="91622" y="2953"/>
                  <a:pt x="91341" y="2920"/>
                </a:cubicBezTo>
                <a:cubicBezTo>
                  <a:pt x="86968" y="2349"/>
                  <a:pt x="80827" y="866"/>
                  <a:pt x="75179" y="866"/>
                </a:cubicBezTo>
                <a:cubicBezTo>
                  <a:pt x="71417" y="866"/>
                  <a:pt x="67873" y="1524"/>
                  <a:pt x="65214" y="3549"/>
                </a:cubicBezTo>
                <a:cubicBezTo>
                  <a:pt x="60939" y="6720"/>
                  <a:pt x="66478" y="10045"/>
                  <a:pt x="67589" y="13370"/>
                </a:cubicBezTo>
                <a:cubicBezTo>
                  <a:pt x="68716" y="16758"/>
                  <a:pt x="65985" y="17667"/>
                  <a:pt x="62792" y="17667"/>
                </a:cubicBezTo>
                <a:cubicBezTo>
                  <a:pt x="60165" y="17667"/>
                  <a:pt x="57226" y="17052"/>
                  <a:pt x="55867" y="16696"/>
                </a:cubicBezTo>
                <a:cubicBezTo>
                  <a:pt x="47952" y="14481"/>
                  <a:pt x="41141" y="9570"/>
                  <a:pt x="33701" y="5924"/>
                </a:cubicBezTo>
                <a:cubicBezTo>
                  <a:pt x="29740" y="4024"/>
                  <a:pt x="25465" y="2284"/>
                  <a:pt x="21029" y="1173"/>
                </a:cubicBezTo>
                <a:cubicBezTo>
                  <a:pt x="19174" y="740"/>
                  <a:pt x="16565" y="0"/>
                  <a:pt x="1423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nvGrpSpPr>
          <p:cNvPr id="1432" name="Google Shape;1432;p26"/>
          <p:cNvGrpSpPr/>
          <p:nvPr/>
        </p:nvGrpSpPr>
        <p:grpSpPr>
          <a:xfrm>
            <a:off x="6939864" y="4568315"/>
            <a:ext cx="1482049" cy="842172"/>
            <a:chOff x="6082097" y="4568315"/>
            <a:chExt cx="1482049" cy="842172"/>
          </a:xfrm>
        </p:grpSpPr>
        <p:sp>
          <p:nvSpPr>
            <p:cNvPr id="1433" name="Google Shape;1433;p26"/>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34" name="Google Shape;1434;p26"/>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35" name="Google Shape;1435;p26"/>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36" name="Google Shape;1436;p26"/>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37" name="Google Shape;1437;p26"/>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38" name="Google Shape;1438;p26"/>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39" name="Google Shape;1439;p26"/>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40" name="Google Shape;1440;p26"/>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41" name="Google Shape;1441;p26"/>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42" name="Google Shape;1442;p26"/>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43" name="Google Shape;1443;p26"/>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grpSp>
        <p:nvGrpSpPr>
          <p:cNvPr id="1444" name="Google Shape;1444;p26"/>
          <p:cNvGrpSpPr/>
          <p:nvPr/>
        </p:nvGrpSpPr>
        <p:grpSpPr>
          <a:xfrm flipH="1" rot="8100000">
            <a:off x="222084" y="2885274"/>
            <a:ext cx="1482035" cy="842164"/>
            <a:chOff x="6082097" y="4568315"/>
            <a:chExt cx="1482049" cy="842172"/>
          </a:xfrm>
        </p:grpSpPr>
        <p:sp>
          <p:nvSpPr>
            <p:cNvPr id="1445" name="Google Shape;1445;p26"/>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46" name="Google Shape;1446;p26"/>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47" name="Google Shape;1447;p26"/>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48" name="Google Shape;1448;p26"/>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49" name="Google Shape;1449;p26"/>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50" name="Google Shape;1450;p26"/>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51" name="Google Shape;1451;p26"/>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52" name="Google Shape;1452;p26"/>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53" name="Google Shape;1453;p26"/>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54" name="Google Shape;1454;p26"/>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455" name="Google Shape;1455;p26"/>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grpSp>
        <p:nvGrpSpPr>
          <p:cNvPr id="1456" name="Google Shape;1456;p26"/>
          <p:cNvGrpSpPr/>
          <p:nvPr/>
        </p:nvGrpSpPr>
        <p:grpSpPr>
          <a:xfrm flipH="1">
            <a:off x="-101269" y="1875864"/>
            <a:ext cx="3442093" cy="1835101"/>
            <a:chOff x="5727781" y="1875864"/>
            <a:chExt cx="3442093" cy="1835101"/>
          </a:xfrm>
        </p:grpSpPr>
        <p:sp>
          <p:nvSpPr>
            <p:cNvPr id="1457" name="Google Shape;1457;p26"/>
            <p:cNvSpPr/>
            <p:nvPr/>
          </p:nvSpPr>
          <p:spPr>
            <a:xfrm>
              <a:off x="5727781" y="1875864"/>
              <a:ext cx="3442092" cy="1835096"/>
            </a:xfrm>
            <a:custGeom>
              <a:rect b="b" l="l" r="r" t="t"/>
              <a:pathLst>
                <a:path extrusionOk="0" h="15334" w="28762">
                  <a:moveTo>
                    <a:pt x="23938" y="1"/>
                  </a:moveTo>
                  <a:cubicBezTo>
                    <a:pt x="23713" y="1"/>
                    <a:pt x="23446" y="59"/>
                    <a:pt x="23239" y="173"/>
                  </a:cubicBezTo>
                  <a:cubicBezTo>
                    <a:pt x="22910" y="338"/>
                    <a:pt x="22449" y="744"/>
                    <a:pt x="22449" y="744"/>
                  </a:cubicBezTo>
                  <a:cubicBezTo>
                    <a:pt x="22449" y="744"/>
                    <a:pt x="22383" y="371"/>
                    <a:pt x="22032" y="272"/>
                  </a:cubicBezTo>
                  <a:cubicBezTo>
                    <a:pt x="21881" y="230"/>
                    <a:pt x="21755" y="218"/>
                    <a:pt x="21660" y="218"/>
                  </a:cubicBezTo>
                  <a:cubicBezTo>
                    <a:pt x="21533" y="218"/>
                    <a:pt x="21461" y="239"/>
                    <a:pt x="21461" y="239"/>
                  </a:cubicBezTo>
                  <a:cubicBezTo>
                    <a:pt x="21461" y="239"/>
                    <a:pt x="21365" y="54"/>
                    <a:pt x="21178" y="54"/>
                  </a:cubicBezTo>
                  <a:cubicBezTo>
                    <a:pt x="21120" y="54"/>
                    <a:pt x="21054" y="72"/>
                    <a:pt x="20978" y="119"/>
                  </a:cubicBezTo>
                  <a:cubicBezTo>
                    <a:pt x="20660" y="327"/>
                    <a:pt x="20506" y="1370"/>
                    <a:pt x="20506" y="1370"/>
                  </a:cubicBezTo>
                  <a:cubicBezTo>
                    <a:pt x="20506" y="1370"/>
                    <a:pt x="19858" y="1491"/>
                    <a:pt x="19573" y="2226"/>
                  </a:cubicBezTo>
                  <a:cubicBezTo>
                    <a:pt x="19299" y="2962"/>
                    <a:pt x="19397" y="3565"/>
                    <a:pt x="19397" y="3565"/>
                  </a:cubicBezTo>
                  <a:cubicBezTo>
                    <a:pt x="19397" y="3565"/>
                    <a:pt x="18958" y="3752"/>
                    <a:pt x="18816" y="4147"/>
                  </a:cubicBezTo>
                  <a:cubicBezTo>
                    <a:pt x="18662" y="4542"/>
                    <a:pt x="18695" y="5168"/>
                    <a:pt x="18816" y="5486"/>
                  </a:cubicBezTo>
                  <a:cubicBezTo>
                    <a:pt x="18925" y="5805"/>
                    <a:pt x="19068" y="5860"/>
                    <a:pt x="19068" y="5860"/>
                  </a:cubicBezTo>
                  <a:cubicBezTo>
                    <a:pt x="19068" y="5860"/>
                    <a:pt x="19112" y="6310"/>
                    <a:pt x="19013" y="6496"/>
                  </a:cubicBezTo>
                  <a:cubicBezTo>
                    <a:pt x="18914" y="6683"/>
                    <a:pt x="18871" y="6727"/>
                    <a:pt x="18871" y="6727"/>
                  </a:cubicBezTo>
                  <a:cubicBezTo>
                    <a:pt x="18871" y="6727"/>
                    <a:pt x="18719" y="6495"/>
                    <a:pt x="18427" y="6495"/>
                  </a:cubicBezTo>
                  <a:cubicBezTo>
                    <a:pt x="18414" y="6495"/>
                    <a:pt x="18401" y="6495"/>
                    <a:pt x="18388" y="6496"/>
                  </a:cubicBezTo>
                  <a:cubicBezTo>
                    <a:pt x="18069" y="6518"/>
                    <a:pt x="17839" y="6584"/>
                    <a:pt x="17839" y="6584"/>
                  </a:cubicBezTo>
                  <a:cubicBezTo>
                    <a:pt x="17839" y="6584"/>
                    <a:pt x="18453" y="6057"/>
                    <a:pt x="18014" y="5355"/>
                  </a:cubicBezTo>
                  <a:cubicBezTo>
                    <a:pt x="17575" y="4663"/>
                    <a:pt x="16774" y="4531"/>
                    <a:pt x="16774" y="4531"/>
                  </a:cubicBezTo>
                  <a:cubicBezTo>
                    <a:pt x="16774" y="4531"/>
                    <a:pt x="17125" y="4213"/>
                    <a:pt x="17026" y="3818"/>
                  </a:cubicBezTo>
                  <a:cubicBezTo>
                    <a:pt x="16928" y="3423"/>
                    <a:pt x="16774" y="3368"/>
                    <a:pt x="16774" y="3368"/>
                  </a:cubicBezTo>
                  <a:cubicBezTo>
                    <a:pt x="16774" y="3368"/>
                    <a:pt x="16895" y="2962"/>
                    <a:pt x="16686" y="2797"/>
                  </a:cubicBezTo>
                  <a:cubicBezTo>
                    <a:pt x="16559" y="2697"/>
                    <a:pt x="16261" y="2617"/>
                    <a:pt x="15990" y="2617"/>
                  </a:cubicBezTo>
                  <a:cubicBezTo>
                    <a:pt x="15816" y="2617"/>
                    <a:pt x="15654" y="2650"/>
                    <a:pt x="15555" y="2731"/>
                  </a:cubicBezTo>
                  <a:cubicBezTo>
                    <a:pt x="15303" y="2929"/>
                    <a:pt x="15138" y="3258"/>
                    <a:pt x="15138" y="3258"/>
                  </a:cubicBezTo>
                  <a:cubicBezTo>
                    <a:pt x="15138" y="3258"/>
                    <a:pt x="14862" y="3180"/>
                    <a:pt x="14557" y="3180"/>
                  </a:cubicBezTo>
                  <a:cubicBezTo>
                    <a:pt x="14365" y="3180"/>
                    <a:pt x="14161" y="3211"/>
                    <a:pt x="14008" y="3313"/>
                  </a:cubicBezTo>
                  <a:cubicBezTo>
                    <a:pt x="13612" y="3576"/>
                    <a:pt x="13568" y="3785"/>
                    <a:pt x="13568" y="3785"/>
                  </a:cubicBezTo>
                  <a:cubicBezTo>
                    <a:pt x="13568" y="3785"/>
                    <a:pt x="13514" y="3532"/>
                    <a:pt x="13261" y="3532"/>
                  </a:cubicBezTo>
                  <a:cubicBezTo>
                    <a:pt x="13009" y="3532"/>
                    <a:pt x="12954" y="3763"/>
                    <a:pt x="12954" y="3763"/>
                  </a:cubicBezTo>
                  <a:cubicBezTo>
                    <a:pt x="12954" y="3763"/>
                    <a:pt x="12803" y="3631"/>
                    <a:pt x="12555" y="3631"/>
                  </a:cubicBezTo>
                  <a:cubicBezTo>
                    <a:pt x="12432" y="3631"/>
                    <a:pt x="12284" y="3664"/>
                    <a:pt x="12119" y="3763"/>
                  </a:cubicBezTo>
                  <a:cubicBezTo>
                    <a:pt x="11626" y="4070"/>
                    <a:pt x="11450" y="4509"/>
                    <a:pt x="11417" y="4806"/>
                  </a:cubicBezTo>
                  <a:cubicBezTo>
                    <a:pt x="11389" y="5059"/>
                    <a:pt x="11409" y="5248"/>
                    <a:pt x="11415" y="5298"/>
                  </a:cubicBezTo>
                  <a:lnTo>
                    <a:pt x="11415" y="5298"/>
                  </a:lnTo>
                  <a:cubicBezTo>
                    <a:pt x="11402" y="5211"/>
                    <a:pt x="11309" y="4708"/>
                    <a:pt x="10879" y="4378"/>
                  </a:cubicBezTo>
                  <a:cubicBezTo>
                    <a:pt x="10418" y="4015"/>
                    <a:pt x="10319" y="3972"/>
                    <a:pt x="10319" y="3972"/>
                  </a:cubicBezTo>
                  <a:cubicBezTo>
                    <a:pt x="10319" y="3972"/>
                    <a:pt x="10220" y="3434"/>
                    <a:pt x="10001" y="3368"/>
                  </a:cubicBezTo>
                  <a:cubicBezTo>
                    <a:pt x="9970" y="3357"/>
                    <a:pt x="9937" y="3353"/>
                    <a:pt x="9903" y="3353"/>
                  </a:cubicBezTo>
                  <a:cubicBezTo>
                    <a:pt x="9577" y="3353"/>
                    <a:pt x="9145" y="3785"/>
                    <a:pt x="9145" y="3785"/>
                  </a:cubicBezTo>
                  <a:cubicBezTo>
                    <a:pt x="9145" y="3785"/>
                    <a:pt x="9121" y="3780"/>
                    <a:pt x="9082" y="3780"/>
                  </a:cubicBezTo>
                  <a:cubicBezTo>
                    <a:pt x="9010" y="3780"/>
                    <a:pt x="8886" y="3798"/>
                    <a:pt x="8771" y="3906"/>
                  </a:cubicBezTo>
                  <a:cubicBezTo>
                    <a:pt x="8585" y="4070"/>
                    <a:pt x="8530" y="4356"/>
                    <a:pt x="8530" y="4356"/>
                  </a:cubicBezTo>
                  <a:cubicBezTo>
                    <a:pt x="8530" y="4356"/>
                    <a:pt x="8212" y="4152"/>
                    <a:pt x="7906" y="4152"/>
                  </a:cubicBezTo>
                  <a:cubicBezTo>
                    <a:pt x="7857" y="4152"/>
                    <a:pt x="7808" y="4157"/>
                    <a:pt x="7762" y="4169"/>
                  </a:cubicBezTo>
                  <a:cubicBezTo>
                    <a:pt x="7421" y="4257"/>
                    <a:pt x="7169" y="4597"/>
                    <a:pt x="7169" y="4597"/>
                  </a:cubicBezTo>
                  <a:cubicBezTo>
                    <a:pt x="7169" y="4597"/>
                    <a:pt x="7108" y="4480"/>
                    <a:pt x="6969" y="4480"/>
                  </a:cubicBezTo>
                  <a:cubicBezTo>
                    <a:pt x="6913" y="4480"/>
                    <a:pt x="6845" y="4500"/>
                    <a:pt x="6763" y="4553"/>
                  </a:cubicBezTo>
                  <a:cubicBezTo>
                    <a:pt x="6466" y="4740"/>
                    <a:pt x="6609" y="4960"/>
                    <a:pt x="6488" y="5190"/>
                  </a:cubicBezTo>
                  <a:cubicBezTo>
                    <a:pt x="6356" y="5410"/>
                    <a:pt x="6170" y="5607"/>
                    <a:pt x="6170" y="5607"/>
                  </a:cubicBezTo>
                  <a:cubicBezTo>
                    <a:pt x="6170" y="5607"/>
                    <a:pt x="5915" y="5457"/>
                    <a:pt x="5668" y="5457"/>
                  </a:cubicBezTo>
                  <a:cubicBezTo>
                    <a:pt x="5493" y="5457"/>
                    <a:pt x="5321" y="5533"/>
                    <a:pt x="5248" y="5794"/>
                  </a:cubicBezTo>
                  <a:cubicBezTo>
                    <a:pt x="5072" y="6430"/>
                    <a:pt x="5566" y="6946"/>
                    <a:pt x="5566" y="6946"/>
                  </a:cubicBezTo>
                  <a:cubicBezTo>
                    <a:pt x="5566" y="6946"/>
                    <a:pt x="4765" y="7276"/>
                    <a:pt x="4765" y="8187"/>
                  </a:cubicBezTo>
                  <a:cubicBezTo>
                    <a:pt x="4765" y="9087"/>
                    <a:pt x="5610" y="9888"/>
                    <a:pt x="5610" y="9888"/>
                  </a:cubicBezTo>
                  <a:cubicBezTo>
                    <a:pt x="5610" y="9888"/>
                    <a:pt x="5590" y="9886"/>
                    <a:pt x="5554" y="9886"/>
                  </a:cubicBezTo>
                  <a:cubicBezTo>
                    <a:pt x="5482" y="9886"/>
                    <a:pt x="5343" y="9896"/>
                    <a:pt x="5160" y="9954"/>
                  </a:cubicBezTo>
                  <a:cubicBezTo>
                    <a:pt x="4874" y="10042"/>
                    <a:pt x="4809" y="10163"/>
                    <a:pt x="4809" y="10163"/>
                  </a:cubicBezTo>
                  <a:cubicBezTo>
                    <a:pt x="4809" y="10163"/>
                    <a:pt x="4754" y="9449"/>
                    <a:pt x="4380" y="9405"/>
                  </a:cubicBezTo>
                  <a:cubicBezTo>
                    <a:pt x="4348" y="9401"/>
                    <a:pt x="4316" y="9399"/>
                    <a:pt x="4286" y="9399"/>
                  </a:cubicBezTo>
                  <a:cubicBezTo>
                    <a:pt x="3984" y="9399"/>
                    <a:pt x="3821" y="9581"/>
                    <a:pt x="3821" y="9581"/>
                  </a:cubicBezTo>
                  <a:cubicBezTo>
                    <a:pt x="3821" y="9581"/>
                    <a:pt x="3504" y="9273"/>
                    <a:pt x="3234" y="9273"/>
                  </a:cubicBezTo>
                  <a:cubicBezTo>
                    <a:pt x="3194" y="9273"/>
                    <a:pt x="3155" y="9280"/>
                    <a:pt x="3118" y="9296"/>
                  </a:cubicBezTo>
                  <a:cubicBezTo>
                    <a:pt x="2844" y="9427"/>
                    <a:pt x="2931" y="9680"/>
                    <a:pt x="2931" y="9680"/>
                  </a:cubicBezTo>
                  <a:cubicBezTo>
                    <a:pt x="2931" y="9680"/>
                    <a:pt x="2262" y="9954"/>
                    <a:pt x="1965" y="10624"/>
                  </a:cubicBezTo>
                  <a:cubicBezTo>
                    <a:pt x="1680" y="11282"/>
                    <a:pt x="1735" y="11535"/>
                    <a:pt x="1735" y="11535"/>
                  </a:cubicBezTo>
                  <a:cubicBezTo>
                    <a:pt x="1735" y="11535"/>
                    <a:pt x="1732" y="11534"/>
                    <a:pt x="1727" y="11534"/>
                  </a:cubicBezTo>
                  <a:cubicBezTo>
                    <a:pt x="1705" y="11534"/>
                    <a:pt x="1641" y="11548"/>
                    <a:pt x="1570" y="11700"/>
                  </a:cubicBezTo>
                  <a:cubicBezTo>
                    <a:pt x="1482" y="11875"/>
                    <a:pt x="1515" y="12270"/>
                    <a:pt x="1515" y="12270"/>
                  </a:cubicBezTo>
                  <a:cubicBezTo>
                    <a:pt x="1515" y="12270"/>
                    <a:pt x="1423" y="12148"/>
                    <a:pt x="1312" y="12148"/>
                  </a:cubicBezTo>
                  <a:cubicBezTo>
                    <a:pt x="1257" y="12148"/>
                    <a:pt x="1197" y="12179"/>
                    <a:pt x="1142" y="12270"/>
                  </a:cubicBezTo>
                  <a:cubicBezTo>
                    <a:pt x="978" y="12545"/>
                    <a:pt x="989" y="13138"/>
                    <a:pt x="989" y="13138"/>
                  </a:cubicBezTo>
                  <a:cubicBezTo>
                    <a:pt x="989" y="13138"/>
                    <a:pt x="912" y="12934"/>
                    <a:pt x="730" y="12934"/>
                  </a:cubicBezTo>
                  <a:cubicBezTo>
                    <a:pt x="673" y="12934"/>
                    <a:pt x="606" y="12954"/>
                    <a:pt x="527" y="13006"/>
                  </a:cubicBezTo>
                  <a:cubicBezTo>
                    <a:pt x="198" y="13225"/>
                    <a:pt x="77" y="13818"/>
                    <a:pt x="33" y="14301"/>
                  </a:cubicBezTo>
                  <a:cubicBezTo>
                    <a:pt x="1" y="14773"/>
                    <a:pt x="99" y="15333"/>
                    <a:pt x="99" y="15333"/>
                  </a:cubicBezTo>
                  <a:lnTo>
                    <a:pt x="28761" y="15333"/>
                  </a:lnTo>
                  <a:lnTo>
                    <a:pt x="28761" y="5552"/>
                  </a:lnTo>
                  <a:cubicBezTo>
                    <a:pt x="28761" y="5552"/>
                    <a:pt x="28267" y="5432"/>
                    <a:pt x="27751" y="5432"/>
                  </a:cubicBezTo>
                  <a:cubicBezTo>
                    <a:pt x="27235" y="5432"/>
                    <a:pt x="27104" y="5552"/>
                    <a:pt x="27104" y="5552"/>
                  </a:cubicBezTo>
                  <a:cubicBezTo>
                    <a:pt x="27104" y="5552"/>
                    <a:pt x="27674" y="4992"/>
                    <a:pt x="27202" y="4345"/>
                  </a:cubicBezTo>
                  <a:cubicBezTo>
                    <a:pt x="26866" y="3873"/>
                    <a:pt x="26059" y="3809"/>
                    <a:pt x="25645" y="3809"/>
                  </a:cubicBezTo>
                  <a:cubicBezTo>
                    <a:pt x="25491" y="3809"/>
                    <a:pt x="25391" y="3818"/>
                    <a:pt x="25391" y="3818"/>
                  </a:cubicBezTo>
                  <a:cubicBezTo>
                    <a:pt x="25391" y="3818"/>
                    <a:pt x="25644" y="2720"/>
                    <a:pt x="25281" y="2281"/>
                  </a:cubicBezTo>
                  <a:cubicBezTo>
                    <a:pt x="24919" y="1842"/>
                    <a:pt x="24634" y="1633"/>
                    <a:pt x="24634" y="1633"/>
                  </a:cubicBezTo>
                  <a:cubicBezTo>
                    <a:pt x="24634" y="1633"/>
                    <a:pt x="24908" y="898"/>
                    <a:pt x="24710" y="689"/>
                  </a:cubicBezTo>
                  <a:cubicBezTo>
                    <a:pt x="24513" y="492"/>
                    <a:pt x="24469" y="151"/>
                    <a:pt x="24249" y="53"/>
                  </a:cubicBezTo>
                  <a:cubicBezTo>
                    <a:pt x="24169" y="18"/>
                    <a:pt x="24059" y="1"/>
                    <a:pt x="2393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6"/>
            <p:cNvSpPr/>
            <p:nvPr/>
          </p:nvSpPr>
          <p:spPr>
            <a:xfrm>
              <a:off x="5920937" y="2410218"/>
              <a:ext cx="3248937" cy="1300748"/>
            </a:xfrm>
            <a:custGeom>
              <a:rect b="b" l="l" r="r" t="t"/>
              <a:pathLst>
                <a:path extrusionOk="0" h="10869" w="27148">
                  <a:moveTo>
                    <a:pt x="25665" y="1"/>
                  </a:moveTo>
                  <a:cubicBezTo>
                    <a:pt x="25588" y="451"/>
                    <a:pt x="25347" y="1054"/>
                    <a:pt x="24578" y="1219"/>
                  </a:cubicBezTo>
                  <a:cubicBezTo>
                    <a:pt x="24391" y="1262"/>
                    <a:pt x="24223" y="1280"/>
                    <a:pt x="24071" y="1280"/>
                  </a:cubicBezTo>
                  <a:cubicBezTo>
                    <a:pt x="23519" y="1280"/>
                    <a:pt x="23192" y="1040"/>
                    <a:pt x="23020" y="868"/>
                  </a:cubicBezTo>
                  <a:lnTo>
                    <a:pt x="23020" y="868"/>
                  </a:lnTo>
                  <a:cubicBezTo>
                    <a:pt x="23272" y="1219"/>
                    <a:pt x="23733" y="1998"/>
                    <a:pt x="23261" y="2470"/>
                  </a:cubicBezTo>
                  <a:cubicBezTo>
                    <a:pt x="22990" y="2746"/>
                    <a:pt x="22707" y="2824"/>
                    <a:pt x="22473" y="2824"/>
                  </a:cubicBezTo>
                  <a:cubicBezTo>
                    <a:pt x="22166" y="2824"/>
                    <a:pt x="21944" y="2690"/>
                    <a:pt x="21944" y="2690"/>
                  </a:cubicBezTo>
                  <a:lnTo>
                    <a:pt x="21944" y="2690"/>
                  </a:lnTo>
                  <a:cubicBezTo>
                    <a:pt x="21944" y="2690"/>
                    <a:pt x="22196" y="3700"/>
                    <a:pt x="21658" y="3810"/>
                  </a:cubicBezTo>
                  <a:cubicBezTo>
                    <a:pt x="21444" y="3848"/>
                    <a:pt x="21294" y="3860"/>
                    <a:pt x="21192" y="3860"/>
                  </a:cubicBezTo>
                  <a:cubicBezTo>
                    <a:pt x="21034" y="3860"/>
                    <a:pt x="20989" y="3832"/>
                    <a:pt x="20989" y="3832"/>
                  </a:cubicBezTo>
                  <a:cubicBezTo>
                    <a:pt x="20989" y="3832"/>
                    <a:pt x="20912" y="4490"/>
                    <a:pt x="20462" y="4567"/>
                  </a:cubicBezTo>
                  <a:cubicBezTo>
                    <a:pt x="20374" y="4580"/>
                    <a:pt x="20299" y="4586"/>
                    <a:pt x="20235" y="4586"/>
                  </a:cubicBezTo>
                  <a:cubicBezTo>
                    <a:pt x="19979" y="4586"/>
                    <a:pt x="19902" y="4501"/>
                    <a:pt x="19902" y="4501"/>
                  </a:cubicBezTo>
                  <a:lnTo>
                    <a:pt x="19902" y="4501"/>
                  </a:lnTo>
                  <a:cubicBezTo>
                    <a:pt x="19902" y="4501"/>
                    <a:pt x="19924" y="4885"/>
                    <a:pt x="19639" y="4896"/>
                  </a:cubicBezTo>
                  <a:cubicBezTo>
                    <a:pt x="19634" y="4897"/>
                    <a:pt x="19629" y="4897"/>
                    <a:pt x="19623" y="4897"/>
                  </a:cubicBezTo>
                  <a:cubicBezTo>
                    <a:pt x="19339" y="4897"/>
                    <a:pt x="18936" y="4304"/>
                    <a:pt x="18936" y="4304"/>
                  </a:cubicBezTo>
                  <a:cubicBezTo>
                    <a:pt x="18936" y="4304"/>
                    <a:pt x="18354" y="4879"/>
                    <a:pt x="17568" y="4879"/>
                  </a:cubicBezTo>
                  <a:cubicBezTo>
                    <a:pt x="17389" y="4879"/>
                    <a:pt x="17200" y="4849"/>
                    <a:pt x="17004" y="4776"/>
                  </a:cubicBezTo>
                  <a:cubicBezTo>
                    <a:pt x="15939" y="4380"/>
                    <a:pt x="15994" y="3426"/>
                    <a:pt x="15994" y="3425"/>
                  </a:cubicBezTo>
                  <a:lnTo>
                    <a:pt x="15994" y="3425"/>
                  </a:lnTo>
                  <a:cubicBezTo>
                    <a:pt x="15994" y="3425"/>
                    <a:pt x="15482" y="3764"/>
                    <a:pt x="15060" y="3764"/>
                  </a:cubicBezTo>
                  <a:cubicBezTo>
                    <a:pt x="14962" y="3764"/>
                    <a:pt x="14868" y="3746"/>
                    <a:pt x="14787" y="3700"/>
                  </a:cubicBezTo>
                  <a:cubicBezTo>
                    <a:pt x="14359" y="3469"/>
                    <a:pt x="14315" y="3140"/>
                    <a:pt x="14315" y="3140"/>
                  </a:cubicBezTo>
                  <a:cubicBezTo>
                    <a:pt x="14315" y="3140"/>
                    <a:pt x="14007" y="3601"/>
                    <a:pt x="13436" y="3601"/>
                  </a:cubicBezTo>
                  <a:lnTo>
                    <a:pt x="12295" y="3601"/>
                  </a:lnTo>
                  <a:cubicBezTo>
                    <a:pt x="12295" y="3601"/>
                    <a:pt x="12866" y="4117"/>
                    <a:pt x="12372" y="4556"/>
                  </a:cubicBezTo>
                  <a:cubicBezTo>
                    <a:pt x="12031" y="4859"/>
                    <a:pt x="10938" y="4906"/>
                    <a:pt x="10293" y="4906"/>
                  </a:cubicBezTo>
                  <a:cubicBezTo>
                    <a:pt x="10003" y="4906"/>
                    <a:pt x="9803" y="4896"/>
                    <a:pt x="9803" y="4896"/>
                  </a:cubicBezTo>
                  <a:lnTo>
                    <a:pt x="9803" y="4896"/>
                  </a:lnTo>
                  <a:cubicBezTo>
                    <a:pt x="9803" y="4896"/>
                    <a:pt x="9935" y="5808"/>
                    <a:pt x="9035" y="6192"/>
                  </a:cubicBezTo>
                  <a:cubicBezTo>
                    <a:pt x="8878" y="6259"/>
                    <a:pt x="8716" y="6287"/>
                    <a:pt x="8554" y="6287"/>
                  </a:cubicBezTo>
                  <a:cubicBezTo>
                    <a:pt x="7797" y="6287"/>
                    <a:pt x="7059" y="5676"/>
                    <a:pt x="7059" y="5676"/>
                  </a:cubicBezTo>
                  <a:lnTo>
                    <a:pt x="7059" y="5676"/>
                  </a:lnTo>
                  <a:cubicBezTo>
                    <a:pt x="7059" y="5676"/>
                    <a:pt x="7146" y="6060"/>
                    <a:pt x="6861" y="6389"/>
                  </a:cubicBezTo>
                  <a:cubicBezTo>
                    <a:pt x="6805" y="6452"/>
                    <a:pt x="6720" y="6477"/>
                    <a:pt x="6621" y="6477"/>
                  </a:cubicBezTo>
                  <a:cubicBezTo>
                    <a:pt x="6216" y="6477"/>
                    <a:pt x="5566" y="6060"/>
                    <a:pt x="5566" y="6060"/>
                  </a:cubicBezTo>
                  <a:lnTo>
                    <a:pt x="5566" y="6060"/>
                  </a:lnTo>
                  <a:cubicBezTo>
                    <a:pt x="5566" y="6060"/>
                    <a:pt x="5972" y="6587"/>
                    <a:pt x="5566" y="7191"/>
                  </a:cubicBezTo>
                  <a:cubicBezTo>
                    <a:pt x="5418" y="7405"/>
                    <a:pt x="5147" y="7474"/>
                    <a:pt x="4859" y="7474"/>
                  </a:cubicBezTo>
                  <a:cubicBezTo>
                    <a:pt x="4335" y="7474"/>
                    <a:pt x="3755" y="7246"/>
                    <a:pt x="3754" y="7246"/>
                  </a:cubicBezTo>
                  <a:lnTo>
                    <a:pt x="3754" y="7246"/>
                  </a:lnTo>
                  <a:cubicBezTo>
                    <a:pt x="3754" y="7246"/>
                    <a:pt x="3831" y="7663"/>
                    <a:pt x="3436" y="7871"/>
                  </a:cubicBezTo>
                  <a:cubicBezTo>
                    <a:pt x="3393" y="7894"/>
                    <a:pt x="3348" y="7905"/>
                    <a:pt x="3301" y="7905"/>
                  </a:cubicBezTo>
                  <a:cubicBezTo>
                    <a:pt x="2923" y="7905"/>
                    <a:pt x="2437" y="7246"/>
                    <a:pt x="2437" y="7246"/>
                  </a:cubicBezTo>
                  <a:lnTo>
                    <a:pt x="2437" y="7246"/>
                  </a:lnTo>
                  <a:cubicBezTo>
                    <a:pt x="2437" y="7246"/>
                    <a:pt x="2613" y="8003"/>
                    <a:pt x="2327" y="8299"/>
                  </a:cubicBezTo>
                  <a:cubicBezTo>
                    <a:pt x="2176" y="8456"/>
                    <a:pt x="2025" y="8493"/>
                    <a:pt x="1916" y="8493"/>
                  </a:cubicBezTo>
                  <a:cubicBezTo>
                    <a:pt x="1820" y="8493"/>
                    <a:pt x="1757" y="8464"/>
                    <a:pt x="1757" y="8464"/>
                  </a:cubicBezTo>
                  <a:lnTo>
                    <a:pt x="1757" y="8464"/>
                  </a:lnTo>
                  <a:cubicBezTo>
                    <a:pt x="1757" y="8464"/>
                    <a:pt x="2042" y="8695"/>
                    <a:pt x="1757" y="8892"/>
                  </a:cubicBezTo>
                  <a:cubicBezTo>
                    <a:pt x="1676" y="8948"/>
                    <a:pt x="1580" y="8968"/>
                    <a:pt x="1484" y="8968"/>
                  </a:cubicBezTo>
                  <a:cubicBezTo>
                    <a:pt x="1238" y="8968"/>
                    <a:pt x="988" y="8837"/>
                    <a:pt x="988" y="8837"/>
                  </a:cubicBezTo>
                  <a:lnTo>
                    <a:pt x="988" y="8837"/>
                  </a:lnTo>
                  <a:cubicBezTo>
                    <a:pt x="988" y="8837"/>
                    <a:pt x="1109" y="9342"/>
                    <a:pt x="703" y="9419"/>
                  </a:cubicBezTo>
                  <a:cubicBezTo>
                    <a:pt x="648" y="9429"/>
                    <a:pt x="595" y="9434"/>
                    <a:pt x="545" y="9434"/>
                  </a:cubicBezTo>
                  <a:cubicBezTo>
                    <a:pt x="215" y="9434"/>
                    <a:pt x="0" y="9243"/>
                    <a:pt x="0" y="9243"/>
                  </a:cubicBezTo>
                  <a:lnTo>
                    <a:pt x="0" y="9243"/>
                  </a:lnTo>
                  <a:lnTo>
                    <a:pt x="55" y="10868"/>
                  </a:lnTo>
                  <a:lnTo>
                    <a:pt x="27147" y="10868"/>
                  </a:lnTo>
                  <a:lnTo>
                    <a:pt x="27147" y="1087"/>
                  </a:lnTo>
                  <a:cubicBezTo>
                    <a:pt x="27147" y="1087"/>
                    <a:pt x="26653" y="967"/>
                    <a:pt x="26137" y="967"/>
                  </a:cubicBezTo>
                  <a:cubicBezTo>
                    <a:pt x="25621" y="967"/>
                    <a:pt x="25490" y="1087"/>
                    <a:pt x="25490" y="1087"/>
                  </a:cubicBezTo>
                  <a:cubicBezTo>
                    <a:pt x="25490" y="1087"/>
                    <a:pt x="25983" y="593"/>
                    <a:pt x="256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6"/>
            <p:cNvSpPr/>
            <p:nvPr/>
          </p:nvSpPr>
          <p:spPr>
            <a:xfrm>
              <a:off x="7268721" y="2392984"/>
              <a:ext cx="410007" cy="154022"/>
            </a:xfrm>
            <a:custGeom>
              <a:rect b="b" l="l" r="r" t="t"/>
              <a:pathLst>
                <a:path extrusionOk="0" h="1287" w="3426">
                  <a:moveTo>
                    <a:pt x="906" y="0"/>
                  </a:moveTo>
                  <a:cubicBezTo>
                    <a:pt x="825" y="0"/>
                    <a:pt x="732" y="17"/>
                    <a:pt x="627" y="57"/>
                  </a:cubicBezTo>
                  <a:cubicBezTo>
                    <a:pt x="45" y="276"/>
                    <a:pt x="1" y="1286"/>
                    <a:pt x="1" y="1286"/>
                  </a:cubicBezTo>
                  <a:cubicBezTo>
                    <a:pt x="1" y="1286"/>
                    <a:pt x="348" y="423"/>
                    <a:pt x="826" y="423"/>
                  </a:cubicBezTo>
                  <a:cubicBezTo>
                    <a:pt x="851" y="423"/>
                    <a:pt x="876" y="425"/>
                    <a:pt x="901" y="430"/>
                  </a:cubicBezTo>
                  <a:cubicBezTo>
                    <a:pt x="1417" y="540"/>
                    <a:pt x="1516" y="1012"/>
                    <a:pt x="1516" y="1012"/>
                  </a:cubicBezTo>
                  <a:cubicBezTo>
                    <a:pt x="1516" y="1012"/>
                    <a:pt x="1767" y="416"/>
                    <a:pt x="2090" y="416"/>
                  </a:cubicBezTo>
                  <a:cubicBezTo>
                    <a:pt x="2118" y="416"/>
                    <a:pt x="2146" y="420"/>
                    <a:pt x="2174" y="430"/>
                  </a:cubicBezTo>
                  <a:cubicBezTo>
                    <a:pt x="2526" y="540"/>
                    <a:pt x="2581" y="693"/>
                    <a:pt x="2581" y="693"/>
                  </a:cubicBezTo>
                  <a:cubicBezTo>
                    <a:pt x="2581" y="693"/>
                    <a:pt x="2795" y="408"/>
                    <a:pt x="2990" y="408"/>
                  </a:cubicBezTo>
                  <a:cubicBezTo>
                    <a:pt x="3011" y="408"/>
                    <a:pt x="3032" y="411"/>
                    <a:pt x="3053" y="419"/>
                  </a:cubicBezTo>
                  <a:cubicBezTo>
                    <a:pt x="3250" y="485"/>
                    <a:pt x="3426" y="671"/>
                    <a:pt x="3426" y="671"/>
                  </a:cubicBezTo>
                  <a:cubicBezTo>
                    <a:pt x="3426" y="671"/>
                    <a:pt x="3329" y="144"/>
                    <a:pt x="2954" y="144"/>
                  </a:cubicBezTo>
                  <a:cubicBezTo>
                    <a:pt x="2951" y="144"/>
                    <a:pt x="2947" y="144"/>
                    <a:pt x="2943" y="145"/>
                  </a:cubicBezTo>
                  <a:cubicBezTo>
                    <a:pt x="2559" y="145"/>
                    <a:pt x="2548" y="386"/>
                    <a:pt x="2548" y="386"/>
                  </a:cubicBezTo>
                  <a:cubicBezTo>
                    <a:pt x="2548" y="386"/>
                    <a:pt x="2200" y="97"/>
                    <a:pt x="1899" y="97"/>
                  </a:cubicBezTo>
                  <a:cubicBezTo>
                    <a:pt x="1834" y="97"/>
                    <a:pt x="1770" y="111"/>
                    <a:pt x="1713" y="145"/>
                  </a:cubicBezTo>
                  <a:lnTo>
                    <a:pt x="1395" y="331"/>
                  </a:lnTo>
                  <a:cubicBezTo>
                    <a:pt x="1395" y="331"/>
                    <a:pt x="1270" y="0"/>
                    <a:pt x="9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6"/>
            <p:cNvSpPr/>
            <p:nvPr/>
          </p:nvSpPr>
          <p:spPr>
            <a:xfrm>
              <a:off x="8113509" y="2286712"/>
              <a:ext cx="582099" cy="261729"/>
            </a:xfrm>
            <a:custGeom>
              <a:rect b="b" l="l" r="r" t="t"/>
              <a:pathLst>
                <a:path extrusionOk="0" h="2187" w="4864">
                  <a:moveTo>
                    <a:pt x="4117" y="1"/>
                  </a:moveTo>
                  <a:cubicBezTo>
                    <a:pt x="4117" y="1"/>
                    <a:pt x="3757" y="739"/>
                    <a:pt x="3354" y="739"/>
                  </a:cubicBezTo>
                  <a:cubicBezTo>
                    <a:pt x="3323" y="739"/>
                    <a:pt x="3292" y="735"/>
                    <a:pt x="3261" y="725"/>
                  </a:cubicBezTo>
                  <a:cubicBezTo>
                    <a:pt x="2821" y="593"/>
                    <a:pt x="2745" y="308"/>
                    <a:pt x="2745" y="308"/>
                  </a:cubicBezTo>
                  <a:cubicBezTo>
                    <a:pt x="2745" y="308"/>
                    <a:pt x="2712" y="550"/>
                    <a:pt x="2349" y="593"/>
                  </a:cubicBezTo>
                  <a:cubicBezTo>
                    <a:pt x="2331" y="596"/>
                    <a:pt x="2313" y="598"/>
                    <a:pt x="2295" y="598"/>
                  </a:cubicBezTo>
                  <a:cubicBezTo>
                    <a:pt x="1957" y="598"/>
                    <a:pt x="1680" y="133"/>
                    <a:pt x="1680" y="132"/>
                  </a:cubicBezTo>
                  <a:lnTo>
                    <a:pt x="1680" y="132"/>
                  </a:lnTo>
                  <a:cubicBezTo>
                    <a:pt x="1680" y="133"/>
                    <a:pt x="2064" y="1636"/>
                    <a:pt x="1186" y="1900"/>
                  </a:cubicBezTo>
                  <a:cubicBezTo>
                    <a:pt x="1094" y="1927"/>
                    <a:pt x="1009" y="1940"/>
                    <a:pt x="929" y="1940"/>
                  </a:cubicBezTo>
                  <a:cubicBezTo>
                    <a:pt x="247" y="1940"/>
                    <a:pt x="0" y="1033"/>
                    <a:pt x="0" y="1033"/>
                  </a:cubicBezTo>
                  <a:lnTo>
                    <a:pt x="0" y="1033"/>
                  </a:lnTo>
                  <a:cubicBezTo>
                    <a:pt x="0" y="1033"/>
                    <a:pt x="274" y="2187"/>
                    <a:pt x="1201" y="2187"/>
                  </a:cubicBezTo>
                  <a:cubicBezTo>
                    <a:pt x="1256" y="2187"/>
                    <a:pt x="1313" y="2183"/>
                    <a:pt x="1372" y="2174"/>
                  </a:cubicBezTo>
                  <a:cubicBezTo>
                    <a:pt x="2426" y="2020"/>
                    <a:pt x="1943" y="912"/>
                    <a:pt x="1943" y="912"/>
                  </a:cubicBezTo>
                  <a:lnTo>
                    <a:pt x="1943" y="912"/>
                  </a:lnTo>
                  <a:lnTo>
                    <a:pt x="2119" y="967"/>
                  </a:lnTo>
                  <a:cubicBezTo>
                    <a:pt x="2137" y="973"/>
                    <a:pt x="2156" y="976"/>
                    <a:pt x="2177" y="976"/>
                  </a:cubicBezTo>
                  <a:cubicBezTo>
                    <a:pt x="2366" y="976"/>
                    <a:pt x="2635" y="725"/>
                    <a:pt x="2635" y="725"/>
                  </a:cubicBezTo>
                  <a:cubicBezTo>
                    <a:pt x="2635" y="725"/>
                    <a:pt x="2735" y="1035"/>
                    <a:pt x="3096" y="1035"/>
                  </a:cubicBezTo>
                  <a:cubicBezTo>
                    <a:pt x="3114" y="1035"/>
                    <a:pt x="3132" y="1034"/>
                    <a:pt x="3151" y="1033"/>
                  </a:cubicBezTo>
                  <a:cubicBezTo>
                    <a:pt x="3568" y="1000"/>
                    <a:pt x="4216" y="440"/>
                    <a:pt x="4216" y="440"/>
                  </a:cubicBezTo>
                  <a:cubicBezTo>
                    <a:pt x="4216" y="440"/>
                    <a:pt x="4314" y="509"/>
                    <a:pt x="4453" y="509"/>
                  </a:cubicBezTo>
                  <a:cubicBezTo>
                    <a:pt x="4504" y="509"/>
                    <a:pt x="4562" y="500"/>
                    <a:pt x="4622" y="473"/>
                  </a:cubicBezTo>
                  <a:cubicBezTo>
                    <a:pt x="4852" y="363"/>
                    <a:pt x="4863" y="1"/>
                    <a:pt x="4863" y="1"/>
                  </a:cubicBezTo>
                  <a:lnTo>
                    <a:pt x="4863" y="1"/>
                  </a:lnTo>
                  <a:cubicBezTo>
                    <a:pt x="4863" y="1"/>
                    <a:pt x="4808" y="110"/>
                    <a:pt x="4556" y="209"/>
                  </a:cubicBezTo>
                  <a:cubicBezTo>
                    <a:pt x="4519" y="223"/>
                    <a:pt x="4485" y="229"/>
                    <a:pt x="4452" y="229"/>
                  </a:cubicBezTo>
                  <a:cubicBezTo>
                    <a:pt x="4247" y="229"/>
                    <a:pt x="4117" y="1"/>
                    <a:pt x="41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1" name="Google Shape;1461;p26"/>
          <p:cNvGrpSpPr/>
          <p:nvPr/>
        </p:nvGrpSpPr>
        <p:grpSpPr>
          <a:xfrm flipH="1">
            <a:off x="3526869" y="2770950"/>
            <a:ext cx="5750495" cy="2932201"/>
            <a:chOff x="-208759" y="1932750"/>
            <a:chExt cx="5750495" cy="2932201"/>
          </a:xfrm>
        </p:grpSpPr>
        <p:sp>
          <p:nvSpPr>
            <p:cNvPr id="1462" name="Google Shape;1462;p26"/>
            <p:cNvSpPr/>
            <p:nvPr/>
          </p:nvSpPr>
          <p:spPr>
            <a:xfrm>
              <a:off x="-124835" y="1932750"/>
              <a:ext cx="4609655" cy="1526949"/>
            </a:xfrm>
            <a:custGeom>
              <a:rect b="b" l="l" r="r" t="t"/>
              <a:pathLst>
                <a:path extrusionOk="0" h="10389" w="31363">
                  <a:moveTo>
                    <a:pt x="4112" y="0"/>
                  </a:moveTo>
                  <a:cubicBezTo>
                    <a:pt x="4014" y="0"/>
                    <a:pt x="3832" y="14"/>
                    <a:pt x="3590" y="92"/>
                  </a:cubicBezTo>
                  <a:cubicBezTo>
                    <a:pt x="3217" y="202"/>
                    <a:pt x="3074" y="509"/>
                    <a:pt x="2910" y="542"/>
                  </a:cubicBezTo>
                  <a:cubicBezTo>
                    <a:pt x="2896" y="545"/>
                    <a:pt x="2883" y="546"/>
                    <a:pt x="2871" y="546"/>
                  </a:cubicBezTo>
                  <a:cubicBezTo>
                    <a:pt x="2750" y="546"/>
                    <a:pt x="2723" y="410"/>
                    <a:pt x="2723" y="410"/>
                  </a:cubicBezTo>
                  <a:lnTo>
                    <a:pt x="2471" y="366"/>
                  </a:lnTo>
                  <a:cubicBezTo>
                    <a:pt x="2471" y="366"/>
                    <a:pt x="2284" y="465"/>
                    <a:pt x="1878" y="882"/>
                  </a:cubicBezTo>
                  <a:cubicBezTo>
                    <a:pt x="1461" y="1299"/>
                    <a:pt x="1373" y="1969"/>
                    <a:pt x="1373" y="1969"/>
                  </a:cubicBezTo>
                  <a:cubicBezTo>
                    <a:pt x="1373" y="1969"/>
                    <a:pt x="1028" y="1792"/>
                    <a:pt x="656" y="1792"/>
                  </a:cubicBezTo>
                  <a:cubicBezTo>
                    <a:pt x="635" y="1792"/>
                    <a:pt x="614" y="1792"/>
                    <a:pt x="594" y="1793"/>
                  </a:cubicBezTo>
                  <a:cubicBezTo>
                    <a:pt x="209" y="1804"/>
                    <a:pt x="1" y="2134"/>
                    <a:pt x="1" y="2134"/>
                  </a:cubicBezTo>
                  <a:lnTo>
                    <a:pt x="1" y="10389"/>
                  </a:lnTo>
                  <a:lnTo>
                    <a:pt x="31363" y="10389"/>
                  </a:lnTo>
                  <a:lnTo>
                    <a:pt x="31363" y="8204"/>
                  </a:lnTo>
                  <a:cubicBezTo>
                    <a:pt x="31363" y="8204"/>
                    <a:pt x="30594" y="7535"/>
                    <a:pt x="30243" y="7271"/>
                  </a:cubicBezTo>
                  <a:cubicBezTo>
                    <a:pt x="29881" y="7019"/>
                    <a:pt x="30101" y="6920"/>
                    <a:pt x="29793" y="6777"/>
                  </a:cubicBezTo>
                  <a:cubicBezTo>
                    <a:pt x="29728" y="6747"/>
                    <a:pt x="29677" y="6735"/>
                    <a:pt x="29636" y="6735"/>
                  </a:cubicBezTo>
                  <a:cubicBezTo>
                    <a:pt x="29485" y="6735"/>
                    <a:pt x="29463" y="6898"/>
                    <a:pt x="29299" y="6898"/>
                  </a:cubicBezTo>
                  <a:cubicBezTo>
                    <a:pt x="29091" y="6898"/>
                    <a:pt x="29156" y="6525"/>
                    <a:pt x="28959" y="6437"/>
                  </a:cubicBezTo>
                  <a:cubicBezTo>
                    <a:pt x="28928" y="6423"/>
                    <a:pt x="28900" y="6417"/>
                    <a:pt x="28872" y="6417"/>
                  </a:cubicBezTo>
                  <a:cubicBezTo>
                    <a:pt x="28719" y="6417"/>
                    <a:pt x="28579" y="6596"/>
                    <a:pt x="28179" y="6689"/>
                  </a:cubicBezTo>
                  <a:cubicBezTo>
                    <a:pt x="28084" y="6712"/>
                    <a:pt x="27978" y="6722"/>
                    <a:pt x="27869" y="6722"/>
                  </a:cubicBezTo>
                  <a:cubicBezTo>
                    <a:pt x="27451" y="6722"/>
                    <a:pt x="26991" y="6581"/>
                    <a:pt x="26939" y="6503"/>
                  </a:cubicBezTo>
                  <a:cubicBezTo>
                    <a:pt x="26873" y="6393"/>
                    <a:pt x="26972" y="6349"/>
                    <a:pt x="26972" y="6349"/>
                  </a:cubicBezTo>
                  <a:cubicBezTo>
                    <a:pt x="26972" y="6349"/>
                    <a:pt x="26950" y="6294"/>
                    <a:pt x="26698" y="6129"/>
                  </a:cubicBezTo>
                  <a:cubicBezTo>
                    <a:pt x="26640" y="6091"/>
                    <a:pt x="26577" y="6076"/>
                    <a:pt x="26513" y="6076"/>
                  </a:cubicBezTo>
                  <a:cubicBezTo>
                    <a:pt x="26331" y="6076"/>
                    <a:pt x="26142" y="6192"/>
                    <a:pt x="26065" y="6192"/>
                  </a:cubicBezTo>
                  <a:cubicBezTo>
                    <a:pt x="26054" y="6192"/>
                    <a:pt x="26045" y="6189"/>
                    <a:pt x="26039" y="6184"/>
                  </a:cubicBezTo>
                  <a:cubicBezTo>
                    <a:pt x="25962" y="6118"/>
                    <a:pt x="26072" y="5943"/>
                    <a:pt x="26006" y="5646"/>
                  </a:cubicBezTo>
                  <a:cubicBezTo>
                    <a:pt x="25940" y="5350"/>
                    <a:pt x="25732" y="5306"/>
                    <a:pt x="25743" y="5076"/>
                  </a:cubicBezTo>
                  <a:cubicBezTo>
                    <a:pt x="25754" y="4845"/>
                    <a:pt x="25819" y="4812"/>
                    <a:pt x="25743" y="4669"/>
                  </a:cubicBezTo>
                  <a:cubicBezTo>
                    <a:pt x="25694" y="4557"/>
                    <a:pt x="25610" y="4509"/>
                    <a:pt x="25413" y="4509"/>
                  </a:cubicBezTo>
                  <a:cubicBezTo>
                    <a:pt x="25341" y="4509"/>
                    <a:pt x="25255" y="4515"/>
                    <a:pt x="25150" y="4527"/>
                  </a:cubicBezTo>
                  <a:cubicBezTo>
                    <a:pt x="24744" y="4571"/>
                    <a:pt x="24744" y="4615"/>
                    <a:pt x="24535" y="4713"/>
                  </a:cubicBezTo>
                  <a:cubicBezTo>
                    <a:pt x="24502" y="4730"/>
                    <a:pt x="24478" y="4737"/>
                    <a:pt x="24458" y="4737"/>
                  </a:cubicBezTo>
                  <a:cubicBezTo>
                    <a:pt x="24362" y="4737"/>
                    <a:pt x="24411" y="4549"/>
                    <a:pt x="24337" y="4384"/>
                  </a:cubicBezTo>
                  <a:cubicBezTo>
                    <a:pt x="24290" y="4277"/>
                    <a:pt x="24229" y="4241"/>
                    <a:pt x="24120" y="4241"/>
                  </a:cubicBezTo>
                  <a:cubicBezTo>
                    <a:pt x="24029" y="4241"/>
                    <a:pt x="23903" y="4266"/>
                    <a:pt x="23723" y="4296"/>
                  </a:cubicBezTo>
                  <a:cubicBezTo>
                    <a:pt x="23339" y="4362"/>
                    <a:pt x="22899" y="4867"/>
                    <a:pt x="22680" y="4878"/>
                  </a:cubicBezTo>
                  <a:cubicBezTo>
                    <a:pt x="22676" y="4878"/>
                    <a:pt x="22673" y="4878"/>
                    <a:pt x="22670" y="4878"/>
                  </a:cubicBezTo>
                  <a:cubicBezTo>
                    <a:pt x="22459" y="4878"/>
                    <a:pt x="22421" y="4537"/>
                    <a:pt x="22032" y="4516"/>
                  </a:cubicBezTo>
                  <a:cubicBezTo>
                    <a:pt x="21997" y="4513"/>
                    <a:pt x="21965" y="4512"/>
                    <a:pt x="21935" y="4512"/>
                  </a:cubicBezTo>
                  <a:cubicBezTo>
                    <a:pt x="21621" y="4512"/>
                    <a:pt x="21524" y="4658"/>
                    <a:pt x="21154" y="4768"/>
                  </a:cubicBezTo>
                  <a:cubicBezTo>
                    <a:pt x="21103" y="4785"/>
                    <a:pt x="21055" y="4792"/>
                    <a:pt x="21011" y="4792"/>
                  </a:cubicBezTo>
                  <a:cubicBezTo>
                    <a:pt x="20711" y="4792"/>
                    <a:pt x="20554" y="4469"/>
                    <a:pt x="20324" y="4469"/>
                  </a:cubicBezTo>
                  <a:cubicBezTo>
                    <a:pt x="20312" y="4469"/>
                    <a:pt x="20300" y="4470"/>
                    <a:pt x="20287" y="4472"/>
                  </a:cubicBezTo>
                  <a:cubicBezTo>
                    <a:pt x="20022" y="4513"/>
                    <a:pt x="19711" y="4986"/>
                    <a:pt x="19222" y="4986"/>
                  </a:cubicBezTo>
                  <a:cubicBezTo>
                    <a:pt x="19183" y="4986"/>
                    <a:pt x="19143" y="4983"/>
                    <a:pt x="19101" y="4977"/>
                  </a:cubicBezTo>
                  <a:cubicBezTo>
                    <a:pt x="18552" y="4878"/>
                    <a:pt x="18794" y="3978"/>
                    <a:pt x="18794" y="3978"/>
                  </a:cubicBezTo>
                  <a:lnTo>
                    <a:pt x="18629" y="3758"/>
                  </a:lnTo>
                  <a:cubicBezTo>
                    <a:pt x="18629" y="3758"/>
                    <a:pt x="18311" y="3671"/>
                    <a:pt x="17894" y="3429"/>
                  </a:cubicBezTo>
                  <a:cubicBezTo>
                    <a:pt x="17488" y="3177"/>
                    <a:pt x="17400" y="2858"/>
                    <a:pt x="17400" y="2858"/>
                  </a:cubicBezTo>
                  <a:lnTo>
                    <a:pt x="17136" y="2803"/>
                  </a:lnTo>
                  <a:cubicBezTo>
                    <a:pt x="17136" y="2803"/>
                    <a:pt x="16664" y="3067"/>
                    <a:pt x="16412" y="3067"/>
                  </a:cubicBezTo>
                  <a:cubicBezTo>
                    <a:pt x="16148" y="3067"/>
                    <a:pt x="16192" y="2858"/>
                    <a:pt x="16192" y="2858"/>
                  </a:cubicBezTo>
                  <a:lnTo>
                    <a:pt x="16137" y="2628"/>
                  </a:lnTo>
                  <a:cubicBezTo>
                    <a:pt x="16137" y="2628"/>
                    <a:pt x="15937" y="2486"/>
                    <a:pt x="15631" y="2486"/>
                  </a:cubicBezTo>
                  <a:cubicBezTo>
                    <a:pt x="15586" y="2486"/>
                    <a:pt x="15539" y="2489"/>
                    <a:pt x="15490" y="2496"/>
                  </a:cubicBezTo>
                  <a:cubicBezTo>
                    <a:pt x="15106" y="2551"/>
                    <a:pt x="15018" y="2836"/>
                    <a:pt x="14655" y="3177"/>
                  </a:cubicBezTo>
                  <a:cubicBezTo>
                    <a:pt x="14504" y="3323"/>
                    <a:pt x="14321" y="3376"/>
                    <a:pt x="14155" y="3376"/>
                  </a:cubicBezTo>
                  <a:cubicBezTo>
                    <a:pt x="13923" y="3376"/>
                    <a:pt x="13726" y="3273"/>
                    <a:pt x="13700" y="3177"/>
                  </a:cubicBezTo>
                  <a:cubicBezTo>
                    <a:pt x="13657" y="3023"/>
                    <a:pt x="13821" y="3012"/>
                    <a:pt x="13832" y="2880"/>
                  </a:cubicBezTo>
                  <a:cubicBezTo>
                    <a:pt x="13832" y="2748"/>
                    <a:pt x="13459" y="2331"/>
                    <a:pt x="13031" y="2222"/>
                  </a:cubicBezTo>
                  <a:cubicBezTo>
                    <a:pt x="12917" y="2193"/>
                    <a:pt x="12835" y="2182"/>
                    <a:pt x="12768" y="2182"/>
                  </a:cubicBezTo>
                  <a:cubicBezTo>
                    <a:pt x="12578" y="2182"/>
                    <a:pt x="12523" y="2271"/>
                    <a:pt x="12262" y="2287"/>
                  </a:cubicBezTo>
                  <a:cubicBezTo>
                    <a:pt x="12255" y="2288"/>
                    <a:pt x="12248" y="2288"/>
                    <a:pt x="12242" y="2288"/>
                  </a:cubicBezTo>
                  <a:cubicBezTo>
                    <a:pt x="11908" y="2288"/>
                    <a:pt x="11841" y="1770"/>
                    <a:pt x="11648" y="1706"/>
                  </a:cubicBezTo>
                  <a:cubicBezTo>
                    <a:pt x="11622" y="1697"/>
                    <a:pt x="11595" y="1693"/>
                    <a:pt x="11567" y="1693"/>
                  </a:cubicBezTo>
                  <a:cubicBezTo>
                    <a:pt x="11441" y="1693"/>
                    <a:pt x="11299" y="1766"/>
                    <a:pt x="11176" y="1766"/>
                  </a:cubicBezTo>
                  <a:cubicBezTo>
                    <a:pt x="11120" y="1766"/>
                    <a:pt x="11067" y="1751"/>
                    <a:pt x="11022" y="1706"/>
                  </a:cubicBezTo>
                  <a:cubicBezTo>
                    <a:pt x="10868" y="1541"/>
                    <a:pt x="10967" y="1343"/>
                    <a:pt x="10879" y="1299"/>
                  </a:cubicBezTo>
                  <a:cubicBezTo>
                    <a:pt x="10863" y="1293"/>
                    <a:pt x="10846" y="1290"/>
                    <a:pt x="10828" y="1290"/>
                  </a:cubicBezTo>
                  <a:cubicBezTo>
                    <a:pt x="10751" y="1290"/>
                    <a:pt x="10659" y="1346"/>
                    <a:pt x="10517" y="1453"/>
                  </a:cubicBezTo>
                  <a:cubicBezTo>
                    <a:pt x="10341" y="1585"/>
                    <a:pt x="10210" y="1848"/>
                    <a:pt x="10210" y="1848"/>
                  </a:cubicBezTo>
                  <a:cubicBezTo>
                    <a:pt x="10210" y="1848"/>
                    <a:pt x="10089" y="1826"/>
                    <a:pt x="9946" y="1651"/>
                  </a:cubicBezTo>
                  <a:cubicBezTo>
                    <a:pt x="9803" y="1475"/>
                    <a:pt x="9705" y="1267"/>
                    <a:pt x="9705" y="1267"/>
                  </a:cubicBezTo>
                  <a:lnTo>
                    <a:pt x="9595" y="1146"/>
                  </a:lnTo>
                  <a:cubicBezTo>
                    <a:pt x="9595" y="1146"/>
                    <a:pt x="9540" y="1113"/>
                    <a:pt x="9255" y="1113"/>
                  </a:cubicBezTo>
                  <a:cubicBezTo>
                    <a:pt x="9248" y="1113"/>
                    <a:pt x="9241" y="1112"/>
                    <a:pt x="9234" y="1112"/>
                  </a:cubicBezTo>
                  <a:cubicBezTo>
                    <a:pt x="8944" y="1112"/>
                    <a:pt x="8640" y="1332"/>
                    <a:pt x="8640" y="1332"/>
                  </a:cubicBezTo>
                  <a:cubicBezTo>
                    <a:pt x="8640" y="1332"/>
                    <a:pt x="8508" y="1256"/>
                    <a:pt x="8376" y="1069"/>
                  </a:cubicBezTo>
                  <a:cubicBezTo>
                    <a:pt x="8256" y="882"/>
                    <a:pt x="8212" y="476"/>
                    <a:pt x="8212" y="476"/>
                  </a:cubicBezTo>
                  <a:lnTo>
                    <a:pt x="8102" y="388"/>
                  </a:lnTo>
                  <a:cubicBezTo>
                    <a:pt x="8102" y="388"/>
                    <a:pt x="7980" y="432"/>
                    <a:pt x="7895" y="432"/>
                  </a:cubicBezTo>
                  <a:cubicBezTo>
                    <a:pt x="7853" y="432"/>
                    <a:pt x="7820" y="421"/>
                    <a:pt x="7817" y="388"/>
                  </a:cubicBezTo>
                  <a:cubicBezTo>
                    <a:pt x="7795" y="290"/>
                    <a:pt x="7817" y="103"/>
                    <a:pt x="7817" y="103"/>
                  </a:cubicBezTo>
                  <a:cubicBezTo>
                    <a:pt x="7817" y="103"/>
                    <a:pt x="7718" y="4"/>
                    <a:pt x="7641" y="4"/>
                  </a:cubicBezTo>
                  <a:cubicBezTo>
                    <a:pt x="7626" y="4"/>
                    <a:pt x="7608" y="3"/>
                    <a:pt x="7584" y="3"/>
                  </a:cubicBezTo>
                  <a:cubicBezTo>
                    <a:pt x="7499" y="3"/>
                    <a:pt x="7336" y="22"/>
                    <a:pt x="6960" y="202"/>
                  </a:cubicBezTo>
                  <a:cubicBezTo>
                    <a:pt x="6477" y="432"/>
                    <a:pt x="6071" y="1036"/>
                    <a:pt x="6071" y="1036"/>
                  </a:cubicBezTo>
                  <a:cubicBezTo>
                    <a:pt x="6071" y="1036"/>
                    <a:pt x="5872" y="846"/>
                    <a:pt x="5552" y="846"/>
                  </a:cubicBezTo>
                  <a:cubicBezTo>
                    <a:pt x="5528" y="846"/>
                    <a:pt x="5504" y="847"/>
                    <a:pt x="5478" y="849"/>
                  </a:cubicBezTo>
                  <a:cubicBezTo>
                    <a:pt x="5116" y="893"/>
                    <a:pt x="4809" y="1299"/>
                    <a:pt x="4809" y="1299"/>
                  </a:cubicBezTo>
                  <a:cubicBezTo>
                    <a:pt x="4809" y="1299"/>
                    <a:pt x="4556" y="1091"/>
                    <a:pt x="4403" y="849"/>
                  </a:cubicBezTo>
                  <a:cubicBezTo>
                    <a:pt x="4238" y="597"/>
                    <a:pt x="4348" y="169"/>
                    <a:pt x="4348" y="169"/>
                  </a:cubicBezTo>
                  <a:lnTo>
                    <a:pt x="4194" y="4"/>
                  </a:lnTo>
                  <a:cubicBezTo>
                    <a:pt x="4194" y="4"/>
                    <a:pt x="4165" y="0"/>
                    <a:pt x="41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6"/>
            <p:cNvSpPr/>
            <p:nvPr/>
          </p:nvSpPr>
          <p:spPr>
            <a:xfrm>
              <a:off x="-208759" y="2557110"/>
              <a:ext cx="5750495" cy="2307841"/>
            </a:xfrm>
            <a:custGeom>
              <a:rect b="b" l="l" r="r" t="t"/>
              <a:pathLst>
                <a:path extrusionOk="0" h="15702" w="39125">
                  <a:moveTo>
                    <a:pt x="8224" y="0"/>
                  </a:moveTo>
                  <a:cubicBezTo>
                    <a:pt x="4990" y="0"/>
                    <a:pt x="1861" y="565"/>
                    <a:pt x="594" y="817"/>
                  </a:cubicBezTo>
                  <a:cubicBezTo>
                    <a:pt x="220" y="894"/>
                    <a:pt x="1" y="948"/>
                    <a:pt x="1" y="948"/>
                  </a:cubicBezTo>
                  <a:lnTo>
                    <a:pt x="1" y="15702"/>
                  </a:lnTo>
                  <a:lnTo>
                    <a:pt x="39124" y="15702"/>
                  </a:lnTo>
                  <a:lnTo>
                    <a:pt x="39124" y="4417"/>
                  </a:lnTo>
                  <a:cubicBezTo>
                    <a:pt x="39124" y="4417"/>
                    <a:pt x="36336" y="4220"/>
                    <a:pt x="33668" y="3857"/>
                  </a:cubicBezTo>
                  <a:cubicBezTo>
                    <a:pt x="33613" y="3846"/>
                    <a:pt x="33559" y="3846"/>
                    <a:pt x="33493" y="3835"/>
                  </a:cubicBezTo>
                  <a:cubicBezTo>
                    <a:pt x="33383" y="3824"/>
                    <a:pt x="33273" y="3802"/>
                    <a:pt x="33152" y="3792"/>
                  </a:cubicBezTo>
                  <a:cubicBezTo>
                    <a:pt x="32373" y="3671"/>
                    <a:pt x="31605" y="3539"/>
                    <a:pt x="30957" y="3396"/>
                  </a:cubicBezTo>
                  <a:cubicBezTo>
                    <a:pt x="30913" y="3385"/>
                    <a:pt x="30869" y="3385"/>
                    <a:pt x="30814" y="3374"/>
                  </a:cubicBezTo>
                  <a:cubicBezTo>
                    <a:pt x="30803" y="3363"/>
                    <a:pt x="30792" y="3363"/>
                    <a:pt x="30770" y="3363"/>
                  </a:cubicBezTo>
                  <a:cubicBezTo>
                    <a:pt x="30737" y="3352"/>
                    <a:pt x="30704" y="3341"/>
                    <a:pt x="30672" y="3341"/>
                  </a:cubicBezTo>
                  <a:cubicBezTo>
                    <a:pt x="30650" y="3330"/>
                    <a:pt x="30639" y="3330"/>
                    <a:pt x="30617" y="3330"/>
                  </a:cubicBezTo>
                  <a:cubicBezTo>
                    <a:pt x="30573" y="3319"/>
                    <a:pt x="30529" y="3309"/>
                    <a:pt x="30474" y="3298"/>
                  </a:cubicBezTo>
                  <a:lnTo>
                    <a:pt x="30452" y="3298"/>
                  </a:lnTo>
                  <a:cubicBezTo>
                    <a:pt x="30397" y="3287"/>
                    <a:pt x="30342" y="3276"/>
                    <a:pt x="30287" y="3254"/>
                  </a:cubicBezTo>
                  <a:cubicBezTo>
                    <a:pt x="30265" y="3254"/>
                    <a:pt x="30243" y="3254"/>
                    <a:pt x="30221" y="3243"/>
                  </a:cubicBezTo>
                  <a:cubicBezTo>
                    <a:pt x="30178" y="3243"/>
                    <a:pt x="30134" y="3232"/>
                    <a:pt x="30090" y="3221"/>
                  </a:cubicBezTo>
                  <a:cubicBezTo>
                    <a:pt x="30068" y="3221"/>
                    <a:pt x="30046" y="3210"/>
                    <a:pt x="30024" y="3210"/>
                  </a:cubicBezTo>
                  <a:cubicBezTo>
                    <a:pt x="29969" y="3199"/>
                    <a:pt x="29914" y="3188"/>
                    <a:pt x="29859" y="3177"/>
                  </a:cubicBezTo>
                  <a:cubicBezTo>
                    <a:pt x="29848" y="3177"/>
                    <a:pt x="29837" y="3166"/>
                    <a:pt x="29826" y="3166"/>
                  </a:cubicBezTo>
                  <a:lnTo>
                    <a:pt x="29815" y="3166"/>
                  </a:lnTo>
                  <a:cubicBezTo>
                    <a:pt x="25337" y="2277"/>
                    <a:pt x="13196" y="158"/>
                    <a:pt x="9112" y="15"/>
                  </a:cubicBezTo>
                  <a:cubicBezTo>
                    <a:pt x="8816" y="5"/>
                    <a:pt x="8519" y="0"/>
                    <a:pt x="82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6"/>
            <p:cNvSpPr/>
            <p:nvPr/>
          </p:nvSpPr>
          <p:spPr>
            <a:xfrm>
              <a:off x="-208759" y="2691595"/>
              <a:ext cx="2601061" cy="1766817"/>
            </a:xfrm>
            <a:custGeom>
              <a:rect b="b" l="l" r="r" t="t"/>
              <a:pathLst>
                <a:path extrusionOk="0" h="12021" w="17697">
                  <a:moveTo>
                    <a:pt x="16796" y="0"/>
                  </a:moveTo>
                  <a:cubicBezTo>
                    <a:pt x="16280" y="1504"/>
                    <a:pt x="14612" y="5127"/>
                    <a:pt x="9749" y="7904"/>
                  </a:cubicBezTo>
                  <a:cubicBezTo>
                    <a:pt x="5061" y="10572"/>
                    <a:pt x="1" y="12021"/>
                    <a:pt x="1" y="12021"/>
                  </a:cubicBezTo>
                  <a:lnTo>
                    <a:pt x="7191" y="12021"/>
                  </a:lnTo>
                  <a:cubicBezTo>
                    <a:pt x="7191" y="12021"/>
                    <a:pt x="13075" y="8069"/>
                    <a:pt x="15556" y="4699"/>
                  </a:cubicBezTo>
                  <a:cubicBezTo>
                    <a:pt x="16961" y="2789"/>
                    <a:pt x="17488" y="1153"/>
                    <a:pt x="17696" y="143"/>
                  </a:cubicBezTo>
                  <a:cubicBezTo>
                    <a:pt x="17389" y="99"/>
                    <a:pt x="17093" y="55"/>
                    <a:pt x="167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5" name="Google Shape;1465;p26"/>
          <p:cNvSpPr/>
          <p:nvPr/>
        </p:nvSpPr>
        <p:spPr>
          <a:xfrm flipH="1">
            <a:off x="-231219" y="3255849"/>
            <a:ext cx="9299825" cy="3793219"/>
          </a:xfrm>
          <a:custGeom>
            <a:rect b="b" l="l" r="r" t="t"/>
            <a:pathLst>
              <a:path extrusionOk="0" h="31696" w="77709">
                <a:moveTo>
                  <a:pt x="70456" y="0"/>
                </a:moveTo>
                <a:cubicBezTo>
                  <a:pt x="69316" y="0"/>
                  <a:pt x="68011" y="30"/>
                  <a:pt x="66523" y="103"/>
                </a:cubicBezTo>
                <a:cubicBezTo>
                  <a:pt x="57719" y="531"/>
                  <a:pt x="47082" y="3198"/>
                  <a:pt x="41341" y="4812"/>
                </a:cubicBezTo>
                <a:cubicBezTo>
                  <a:pt x="35611" y="6426"/>
                  <a:pt x="27169" y="9148"/>
                  <a:pt x="15094" y="11629"/>
                </a:cubicBezTo>
                <a:cubicBezTo>
                  <a:pt x="8331" y="13025"/>
                  <a:pt x="4407" y="13331"/>
                  <a:pt x="2266" y="13331"/>
                </a:cubicBezTo>
                <a:cubicBezTo>
                  <a:pt x="1460" y="13331"/>
                  <a:pt x="907" y="13288"/>
                  <a:pt x="549" y="13242"/>
                </a:cubicBezTo>
                <a:cubicBezTo>
                  <a:pt x="154" y="13199"/>
                  <a:pt x="1" y="13144"/>
                  <a:pt x="1" y="13144"/>
                </a:cubicBezTo>
                <a:lnTo>
                  <a:pt x="1" y="31695"/>
                </a:lnTo>
                <a:lnTo>
                  <a:pt x="77709" y="31695"/>
                </a:lnTo>
                <a:lnTo>
                  <a:pt x="77709" y="7534"/>
                </a:lnTo>
                <a:lnTo>
                  <a:pt x="77709" y="728"/>
                </a:lnTo>
                <a:cubicBezTo>
                  <a:pt x="77709" y="728"/>
                  <a:pt x="76071" y="0"/>
                  <a:pt x="704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6"/>
          <p:cNvSpPr/>
          <p:nvPr/>
        </p:nvSpPr>
        <p:spPr>
          <a:xfrm flipH="1">
            <a:off x="2075617" y="4762689"/>
            <a:ext cx="142533" cy="62351"/>
          </a:xfrm>
          <a:custGeom>
            <a:rect b="b" l="l" r="r" t="t"/>
            <a:pathLst>
              <a:path extrusionOk="0" h="521" w="1191">
                <a:moveTo>
                  <a:pt x="627" y="0"/>
                </a:moveTo>
                <a:cubicBezTo>
                  <a:pt x="488" y="0"/>
                  <a:pt x="422" y="168"/>
                  <a:pt x="422" y="168"/>
                </a:cubicBezTo>
                <a:cubicBezTo>
                  <a:pt x="422" y="168"/>
                  <a:pt x="361" y="68"/>
                  <a:pt x="282" y="68"/>
                </a:cubicBezTo>
                <a:cubicBezTo>
                  <a:pt x="267" y="68"/>
                  <a:pt x="252" y="72"/>
                  <a:pt x="236" y="81"/>
                </a:cubicBezTo>
                <a:cubicBezTo>
                  <a:pt x="148" y="125"/>
                  <a:pt x="323" y="223"/>
                  <a:pt x="323" y="223"/>
                </a:cubicBezTo>
                <a:cubicBezTo>
                  <a:pt x="323" y="223"/>
                  <a:pt x="227" y="202"/>
                  <a:pt x="142" y="202"/>
                </a:cubicBezTo>
                <a:cubicBezTo>
                  <a:pt x="78" y="202"/>
                  <a:pt x="21" y="214"/>
                  <a:pt x="16" y="256"/>
                </a:cubicBezTo>
                <a:cubicBezTo>
                  <a:pt x="1" y="325"/>
                  <a:pt x="138" y="335"/>
                  <a:pt x="224" y="335"/>
                </a:cubicBezTo>
                <a:cubicBezTo>
                  <a:pt x="262" y="335"/>
                  <a:pt x="291" y="333"/>
                  <a:pt x="291" y="333"/>
                </a:cubicBezTo>
                <a:lnTo>
                  <a:pt x="291" y="333"/>
                </a:lnTo>
                <a:cubicBezTo>
                  <a:pt x="291" y="333"/>
                  <a:pt x="159" y="498"/>
                  <a:pt x="291" y="520"/>
                </a:cubicBezTo>
                <a:cubicBezTo>
                  <a:pt x="295" y="520"/>
                  <a:pt x="299" y="520"/>
                  <a:pt x="303" y="520"/>
                </a:cubicBezTo>
                <a:cubicBezTo>
                  <a:pt x="422" y="520"/>
                  <a:pt x="422" y="366"/>
                  <a:pt x="422" y="366"/>
                </a:cubicBezTo>
                <a:cubicBezTo>
                  <a:pt x="422" y="366"/>
                  <a:pt x="519" y="511"/>
                  <a:pt x="630" y="511"/>
                </a:cubicBezTo>
                <a:cubicBezTo>
                  <a:pt x="648" y="511"/>
                  <a:pt x="667" y="507"/>
                  <a:pt x="686" y="498"/>
                </a:cubicBezTo>
                <a:cubicBezTo>
                  <a:pt x="828" y="443"/>
                  <a:pt x="565" y="333"/>
                  <a:pt x="565" y="333"/>
                </a:cubicBezTo>
                <a:cubicBezTo>
                  <a:pt x="565" y="333"/>
                  <a:pt x="1191" y="322"/>
                  <a:pt x="1037" y="223"/>
                </a:cubicBezTo>
                <a:cubicBezTo>
                  <a:pt x="986" y="190"/>
                  <a:pt x="917" y="179"/>
                  <a:pt x="849" y="179"/>
                </a:cubicBezTo>
                <a:cubicBezTo>
                  <a:pt x="713" y="179"/>
                  <a:pt x="576" y="223"/>
                  <a:pt x="576" y="223"/>
                </a:cubicBezTo>
                <a:cubicBezTo>
                  <a:pt x="576" y="223"/>
                  <a:pt x="828" y="26"/>
                  <a:pt x="664" y="4"/>
                </a:cubicBezTo>
                <a:cubicBezTo>
                  <a:pt x="651" y="1"/>
                  <a:pt x="639" y="0"/>
                  <a:pt x="6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6"/>
          <p:cNvSpPr/>
          <p:nvPr/>
        </p:nvSpPr>
        <p:spPr>
          <a:xfrm flipH="1">
            <a:off x="2154363" y="4789377"/>
            <a:ext cx="25132" cy="11968"/>
          </a:xfrm>
          <a:custGeom>
            <a:rect b="b" l="l" r="r" t="t"/>
            <a:pathLst>
              <a:path extrusionOk="0" h="100" w="210">
                <a:moveTo>
                  <a:pt x="110" y="0"/>
                </a:moveTo>
                <a:cubicBezTo>
                  <a:pt x="55" y="0"/>
                  <a:pt x="0" y="22"/>
                  <a:pt x="0" y="55"/>
                </a:cubicBezTo>
                <a:cubicBezTo>
                  <a:pt x="0" y="77"/>
                  <a:pt x="55" y="99"/>
                  <a:pt x="110" y="99"/>
                </a:cubicBezTo>
                <a:cubicBezTo>
                  <a:pt x="165" y="99"/>
                  <a:pt x="209" y="77"/>
                  <a:pt x="209" y="55"/>
                </a:cubicBezTo>
                <a:cubicBezTo>
                  <a:pt x="209" y="22"/>
                  <a:pt x="165" y="0"/>
                  <a:pt x="11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6"/>
          <p:cNvSpPr/>
          <p:nvPr/>
        </p:nvSpPr>
        <p:spPr>
          <a:xfrm flipH="1">
            <a:off x="2503815" y="4703091"/>
            <a:ext cx="244376" cy="110221"/>
          </a:xfrm>
          <a:custGeom>
            <a:rect b="b" l="l" r="r" t="t"/>
            <a:pathLst>
              <a:path extrusionOk="0" h="921" w="2042">
                <a:moveTo>
                  <a:pt x="1749" y="1"/>
                </a:moveTo>
                <a:cubicBezTo>
                  <a:pt x="1657" y="1"/>
                  <a:pt x="1550" y="29"/>
                  <a:pt x="1448" y="63"/>
                </a:cubicBezTo>
                <a:cubicBezTo>
                  <a:pt x="1251" y="118"/>
                  <a:pt x="888" y="337"/>
                  <a:pt x="888" y="337"/>
                </a:cubicBezTo>
                <a:cubicBezTo>
                  <a:pt x="888" y="337"/>
                  <a:pt x="869" y="71"/>
                  <a:pt x="736" y="71"/>
                </a:cubicBezTo>
                <a:cubicBezTo>
                  <a:pt x="729" y="71"/>
                  <a:pt x="721" y="72"/>
                  <a:pt x="713" y="74"/>
                </a:cubicBezTo>
                <a:cubicBezTo>
                  <a:pt x="570" y="107"/>
                  <a:pt x="724" y="348"/>
                  <a:pt x="724" y="348"/>
                </a:cubicBezTo>
                <a:cubicBezTo>
                  <a:pt x="724" y="348"/>
                  <a:pt x="509" y="280"/>
                  <a:pt x="324" y="280"/>
                </a:cubicBezTo>
                <a:cubicBezTo>
                  <a:pt x="231" y="280"/>
                  <a:pt x="146" y="297"/>
                  <a:pt x="98" y="348"/>
                </a:cubicBezTo>
                <a:cubicBezTo>
                  <a:pt x="0" y="446"/>
                  <a:pt x="247" y="461"/>
                  <a:pt x="413" y="461"/>
                </a:cubicBezTo>
                <a:cubicBezTo>
                  <a:pt x="489" y="461"/>
                  <a:pt x="548" y="458"/>
                  <a:pt x="548" y="458"/>
                </a:cubicBezTo>
                <a:lnTo>
                  <a:pt x="548" y="458"/>
                </a:lnTo>
                <a:cubicBezTo>
                  <a:pt x="548" y="458"/>
                  <a:pt x="329" y="535"/>
                  <a:pt x="208" y="590"/>
                </a:cubicBezTo>
                <a:cubicBezTo>
                  <a:pt x="98" y="645"/>
                  <a:pt x="10" y="787"/>
                  <a:pt x="76" y="875"/>
                </a:cubicBezTo>
                <a:cubicBezTo>
                  <a:pt x="105" y="908"/>
                  <a:pt x="144" y="921"/>
                  <a:pt x="189" y="921"/>
                </a:cubicBezTo>
                <a:cubicBezTo>
                  <a:pt x="266" y="921"/>
                  <a:pt x="360" y="884"/>
                  <a:pt x="449" y="842"/>
                </a:cubicBezTo>
                <a:cubicBezTo>
                  <a:pt x="603" y="776"/>
                  <a:pt x="779" y="568"/>
                  <a:pt x="779" y="568"/>
                </a:cubicBezTo>
                <a:lnTo>
                  <a:pt x="779" y="568"/>
                </a:lnTo>
                <a:cubicBezTo>
                  <a:pt x="779" y="568"/>
                  <a:pt x="735" y="908"/>
                  <a:pt x="888" y="908"/>
                </a:cubicBezTo>
                <a:cubicBezTo>
                  <a:pt x="1042" y="897"/>
                  <a:pt x="976" y="601"/>
                  <a:pt x="976" y="601"/>
                </a:cubicBezTo>
                <a:lnTo>
                  <a:pt x="976" y="601"/>
                </a:lnTo>
                <a:cubicBezTo>
                  <a:pt x="976" y="601"/>
                  <a:pt x="1354" y="764"/>
                  <a:pt x="1525" y="764"/>
                </a:cubicBezTo>
                <a:cubicBezTo>
                  <a:pt x="1547" y="764"/>
                  <a:pt x="1566" y="761"/>
                  <a:pt x="1580" y="754"/>
                </a:cubicBezTo>
                <a:cubicBezTo>
                  <a:pt x="1701" y="710"/>
                  <a:pt x="1690" y="590"/>
                  <a:pt x="1536" y="546"/>
                </a:cubicBezTo>
                <a:cubicBezTo>
                  <a:pt x="1382" y="513"/>
                  <a:pt x="1042" y="480"/>
                  <a:pt x="1042" y="480"/>
                </a:cubicBezTo>
                <a:cubicBezTo>
                  <a:pt x="1042" y="480"/>
                  <a:pt x="1251" y="447"/>
                  <a:pt x="1492" y="425"/>
                </a:cubicBezTo>
                <a:cubicBezTo>
                  <a:pt x="1723" y="392"/>
                  <a:pt x="2041" y="238"/>
                  <a:pt x="1953" y="96"/>
                </a:cubicBezTo>
                <a:cubicBezTo>
                  <a:pt x="1911" y="26"/>
                  <a:pt x="1837" y="1"/>
                  <a:pt x="17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6"/>
          <p:cNvSpPr/>
          <p:nvPr/>
        </p:nvSpPr>
        <p:spPr>
          <a:xfrm flipH="1">
            <a:off x="2633902" y="4747012"/>
            <a:ext cx="31714" cy="17832"/>
          </a:xfrm>
          <a:custGeom>
            <a:rect b="b" l="l" r="r" t="t"/>
            <a:pathLst>
              <a:path extrusionOk="0" h="149" w="265">
                <a:moveTo>
                  <a:pt x="149" y="0"/>
                </a:moveTo>
                <a:cubicBezTo>
                  <a:pt x="137" y="0"/>
                  <a:pt x="124" y="1"/>
                  <a:pt x="111" y="3"/>
                </a:cubicBezTo>
                <a:cubicBezTo>
                  <a:pt x="45" y="25"/>
                  <a:pt x="1" y="58"/>
                  <a:pt x="1" y="102"/>
                </a:cubicBezTo>
                <a:cubicBezTo>
                  <a:pt x="10" y="129"/>
                  <a:pt x="56" y="149"/>
                  <a:pt x="109" y="149"/>
                </a:cubicBezTo>
                <a:cubicBezTo>
                  <a:pt x="120" y="149"/>
                  <a:pt x="132" y="148"/>
                  <a:pt x="144" y="146"/>
                </a:cubicBezTo>
                <a:cubicBezTo>
                  <a:pt x="209" y="124"/>
                  <a:pt x="264" y="91"/>
                  <a:pt x="253" y="47"/>
                </a:cubicBezTo>
                <a:cubicBezTo>
                  <a:pt x="244" y="20"/>
                  <a:pt x="206" y="0"/>
                  <a:pt x="1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6"/>
          <p:cNvSpPr/>
          <p:nvPr/>
        </p:nvSpPr>
        <p:spPr>
          <a:xfrm flipH="1">
            <a:off x="2922918" y="4608068"/>
            <a:ext cx="144687" cy="78986"/>
          </a:xfrm>
          <a:custGeom>
            <a:rect b="b" l="l" r="r" t="t"/>
            <a:pathLst>
              <a:path extrusionOk="0" h="660" w="1209">
                <a:moveTo>
                  <a:pt x="637" y="0"/>
                </a:moveTo>
                <a:cubicBezTo>
                  <a:pt x="485" y="0"/>
                  <a:pt x="506" y="209"/>
                  <a:pt x="506" y="209"/>
                </a:cubicBezTo>
                <a:cubicBezTo>
                  <a:pt x="506" y="209"/>
                  <a:pt x="403" y="74"/>
                  <a:pt x="291" y="74"/>
                </a:cubicBezTo>
                <a:cubicBezTo>
                  <a:pt x="271" y="74"/>
                  <a:pt x="251" y="78"/>
                  <a:pt x="231" y="88"/>
                </a:cubicBezTo>
                <a:cubicBezTo>
                  <a:pt x="89" y="154"/>
                  <a:pt x="374" y="264"/>
                  <a:pt x="374" y="264"/>
                </a:cubicBezTo>
                <a:cubicBezTo>
                  <a:pt x="374" y="264"/>
                  <a:pt x="1" y="341"/>
                  <a:pt x="56" y="440"/>
                </a:cubicBezTo>
                <a:cubicBezTo>
                  <a:pt x="68" y="468"/>
                  <a:pt x="104" y="478"/>
                  <a:pt x="149" y="478"/>
                </a:cubicBezTo>
                <a:cubicBezTo>
                  <a:pt x="258" y="478"/>
                  <a:pt x="418" y="418"/>
                  <a:pt x="418" y="418"/>
                </a:cubicBezTo>
                <a:lnTo>
                  <a:pt x="418" y="418"/>
                </a:lnTo>
                <a:cubicBezTo>
                  <a:pt x="418" y="418"/>
                  <a:pt x="374" y="648"/>
                  <a:pt x="495" y="659"/>
                </a:cubicBezTo>
                <a:cubicBezTo>
                  <a:pt x="498" y="659"/>
                  <a:pt x="501" y="660"/>
                  <a:pt x="504" y="660"/>
                </a:cubicBezTo>
                <a:cubicBezTo>
                  <a:pt x="625" y="660"/>
                  <a:pt x="594" y="440"/>
                  <a:pt x="594" y="440"/>
                </a:cubicBezTo>
                <a:lnTo>
                  <a:pt x="594" y="440"/>
                </a:lnTo>
                <a:cubicBezTo>
                  <a:pt x="594" y="440"/>
                  <a:pt x="766" y="588"/>
                  <a:pt x="872" y="588"/>
                </a:cubicBezTo>
                <a:cubicBezTo>
                  <a:pt x="892" y="588"/>
                  <a:pt x="909" y="583"/>
                  <a:pt x="923" y="571"/>
                </a:cubicBezTo>
                <a:cubicBezTo>
                  <a:pt x="1011" y="484"/>
                  <a:pt x="747" y="374"/>
                  <a:pt x="747" y="374"/>
                </a:cubicBezTo>
                <a:cubicBezTo>
                  <a:pt x="747" y="374"/>
                  <a:pt x="1208" y="319"/>
                  <a:pt x="1131" y="187"/>
                </a:cubicBezTo>
                <a:cubicBezTo>
                  <a:pt x="1110" y="148"/>
                  <a:pt x="1067" y="133"/>
                  <a:pt x="1016" y="133"/>
                </a:cubicBezTo>
                <a:cubicBezTo>
                  <a:pt x="882" y="133"/>
                  <a:pt x="692" y="231"/>
                  <a:pt x="692" y="231"/>
                </a:cubicBezTo>
                <a:cubicBezTo>
                  <a:pt x="692" y="231"/>
                  <a:pt x="802" y="11"/>
                  <a:pt x="648" y="1"/>
                </a:cubicBezTo>
                <a:cubicBezTo>
                  <a:pt x="644" y="0"/>
                  <a:pt x="641" y="0"/>
                  <a:pt x="6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6"/>
          <p:cNvSpPr/>
          <p:nvPr/>
        </p:nvSpPr>
        <p:spPr>
          <a:xfrm flipH="1">
            <a:off x="2987303" y="4639543"/>
            <a:ext cx="26448" cy="11968"/>
          </a:xfrm>
          <a:custGeom>
            <a:rect b="b" l="l" r="r" t="t"/>
            <a:pathLst>
              <a:path extrusionOk="0" h="100" w="221">
                <a:moveTo>
                  <a:pt x="111" y="1"/>
                </a:moveTo>
                <a:cubicBezTo>
                  <a:pt x="45" y="1"/>
                  <a:pt x="1" y="34"/>
                  <a:pt x="1" y="56"/>
                </a:cubicBezTo>
                <a:cubicBezTo>
                  <a:pt x="1" y="78"/>
                  <a:pt x="56" y="100"/>
                  <a:pt x="111" y="100"/>
                </a:cubicBezTo>
                <a:cubicBezTo>
                  <a:pt x="177" y="89"/>
                  <a:pt x="220" y="67"/>
                  <a:pt x="220" y="45"/>
                </a:cubicBezTo>
                <a:cubicBezTo>
                  <a:pt x="220" y="23"/>
                  <a:pt x="166" y="1"/>
                  <a:pt x="1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6"/>
          <p:cNvSpPr/>
          <p:nvPr/>
        </p:nvSpPr>
        <p:spPr>
          <a:xfrm flipH="1">
            <a:off x="3074068" y="4515917"/>
            <a:ext cx="317976" cy="153782"/>
          </a:xfrm>
          <a:custGeom>
            <a:rect b="b" l="l" r="r" t="t"/>
            <a:pathLst>
              <a:path extrusionOk="0" h="1285" w="2657">
                <a:moveTo>
                  <a:pt x="1569" y="0"/>
                </a:moveTo>
                <a:cubicBezTo>
                  <a:pt x="1282" y="0"/>
                  <a:pt x="1241" y="397"/>
                  <a:pt x="1241" y="397"/>
                </a:cubicBezTo>
                <a:cubicBezTo>
                  <a:pt x="1241" y="397"/>
                  <a:pt x="1190" y="221"/>
                  <a:pt x="1053" y="221"/>
                </a:cubicBezTo>
                <a:cubicBezTo>
                  <a:pt x="1033" y="221"/>
                  <a:pt x="1012" y="224"/>
                  <a:pt x="988" y="233"/>
                </a:cubicBezTo>
                <a:cubicBezTo>
                  <a:pt x="879" y="277"/>
                  <a:pt x="999" y="474"/>
                  <a:pt x="999" y="474"/>
                </a:cubicBezTo>
                <a:cubicBezTo>
                  <a:pt x="999" y="474"/>
                  <a:pt x="912" y="419"/>
                  <a:pt x="868" y="386"/>
                </a:cubicBezTo>
                <a:cubicBezTo>
                  <a:pt x="845" y="373"/>
                  <a:pt x="791" y="363"/>
                  <a:pt x="732" y="363"/>
                </a:cubicBezTo>
                <a:cubicBezTo>
                  <a:pt x="647" y="363"/>
                  <a:pt x="553" y="383"/>
                  <a:pt x="527" y="441"/>
                </a:cubicBezTo>
                <a:cubicBezTo>
                  <a:pt x="472" y="551"/>
                  <a:pt x="879" y="584"/>
                  <a:pt x="879" y="584"/>
                </a:cubicBezTo>
                <a:cubicBezTo>
                  <a:pt x="879" y="584"/>
                  <a:pt x="863" y="583"/>
                  <a:pt x="836" y="583"/>
                </a:cubicBezTo>
                <a:cubicBezTo>
                  <a:pt x="757" y="583"/>
                  <a:pt x="579" y="589"/>
                  <a:pt x="440" y="639"/>
                </a:cubicBezTo>
                <a:cubicBezTo>
                  <a:pt x="253" y="705"/>
                  <a:pt x="0" y="869"/>
                  <a:pt x="165" y="1023"/>
                </a:cubicBezTo>
                <a:cubicBezTo>
                  <a:pt x="191" y="1045"/>
                  <a:pt x="230" y="1055"/>
                  <a:pt x="277" y="1055"/>
                </a:cubicBezTo>
                <a:cubicBezTo>
                  <a:pt x="529" y="1055"/>
                  <a:pt x="1021" y="782"/>
                  <a:pt x="1021" y="781"/>
                </a:cubicBezTo>
                <a:lnTo>
                  <a:pt x="1021" y="781"/>
                </a:lnTo>
                <a:cubicBezTo>
                  <a:pt x="1021" y="782"/>
                  <a:pt x="363" y="1210"/>
                  <a:pt x="659" y="1275"/>
                </a:cubicBezTo>
                <a:cubicBezTo>
                  <a:pt x="685" y="1282"/>
                  <a:pt x="711" y="1285"/>
                  <a:pt x="736" y="1285"/>
                </a:cubicBezTo>
                <a:cubicBezTo>
                  <a:pt x="1011" y="1285"/>
                  <a:pt x="1241" y="935"/>
                  <a:pt x="1241" y="935"/>
                </a:cubicBezTo>
                <a:cubicBezTo>
                  <a:pt x="1241" y="935"/>
                  <a:pt x="1459" y="1079"/>
                  <a:pt x="1675" y="1079"/>
                </a:cubicBezTo>
                <a:cubicBezTo>
                  <a:pt x="1745" y="1079"/>
                  <a:pt x="1815" y="1063"/>
                  <a:pt x="1878" y="1023"/>
                </a:cubicBezTo>
                <a:cubicBezTo>
                  <a:pt x="2141" y="858"/>
                  <a:pt x="1636" y="749"/>
                  <a:pt x="1636" y="749"/>
                </a:cubicBezTo>
                <a:cubicBezTo>
                  <a:pt x="1636" y="749"/>
                  <a:pt x="2657" y="485"/>
                  <a:pt x="2372" y="277"/>
                </a:cubicBezTo>
                <a:cubicBezTo>
                  <a:pt x="2312" y="231"/>
                  <a:pt x="2239" y="213"/>
                  <a:pt x="2161" y="213"/>
                </a:cubicBezTo>
                <a:cubicBezTo>
                  <a:pt x="1884" y="213"/>
                  <a:pt x="1548" y="441"/>
                  <a:pt x="1548" y="441"/>
                </a:cubicBezTo>
                <a:cubicBezTo>
                  <a:pt x="1548" y="441"/>
                  <a:pt x="1932" y="35"/>
                  <a:pt x="1603" y="2"/>
                </a:cubicBezTo>
                <a:cubicBezTo>
                  <a:pt x="1591" y="1"/>
                  <a:pt x="1580" y="0"/>
                  <a:pt x="15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6"/>
          <p:cNvSpPr/>
          <p:nvPr/>
        </p:nvSpPr>
        <p:spPr>
          <a:xfrm flipH="1">
            <a:off x="3219832" y="4575037"/>
            <a:ext cx="51341" cy="28124"/>
          </a:xfrm>
          <a:custGeom>
            <a:rect b="b" l="l" r="r" t="t"/>
            <a:pathLst>
              <a:path extrusionOk="0" h="235" w="429">
                <a:moveTo>
                  <a:pt x="232" y="0"/>
                </a:moveTo>
                <a:cubicBezTo>
                  <a:pt x="221" y="0"/>
                  <a:pt x="209" y="1"/>
                  <a:pt x="198" y="2"/>
                </a:cubicBezTo>
                <a:cubicBezTo>
                  <a:pt x="77" y="24"/>
                  <a:pt x="0" y="101"/>
                  <a:pt x="11" y="156"/>
                </a:cubicBezTo>
                <a:cubicBezTo>
                  <a:pt x="21" y="204"/>
                  <a:pt x="97" y="235"/>
                  <a:pt x="189" y="235"/>
                </a:cubicBezTo>
                <a:cubicBezTo>
                  <a:pt x="203" y="235"/>
                  <a:pt x="217" y="234"/>
                  <a:pt x="231" y="233"/>
                </a:cubicBezTo>
                <a:cubicBezTo>
                  <a:pt x="341" y="211"/>
                  <a:pt x="428" y="145"/>
                  <a:pt x="417" y="90"/>
                </a:cubicBezTo>
                <a:cubicBezTo>
                  <a:pt x="408" y="41"/>
                  <a:pt x="327" y="0"/>
                  <a:pt x="2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26"/>
          <p:cNvSpPr/>
          <p:nvPr/>
        </p:nvSpPr>
        <p:spPr>
          <a:xfrm flipH="1">
            <a:off x="3466842" y="4923414"/>
            <a:ext cx="153782" cy="77669"/>
          </a:xfrm>
          <a:custGeom>
            <a:rect b="b" l="l" r="r" t="t"/>
            <a:pathLst>
              <a:path extrusionOk="0" h="649" w="1285">
                <a:moveTo>
                  <a:pt x="747" y="0"/>
                </a:moveTo>
                <a:cubicBezTo>
                  <a:pt x="626" y="0"/>
                  <a:pt x="549" y="209"/>
                  <a:pt x="549" y="209"/>
                </a:cubicBezTo>
                <a:cubicBezTo>
                  <a:pt x="549" y="209"/>
                  <a:pt x="455" y="144"/>
                  <a:pt x="370" y="144"/>
                </a:cubicBezTo>
                <a:cubicBezTo>
                  <a:pt x="339" y="144"/>
                  <a:pt x="309" y="152"/>
                  <a:pt x="286" y="176"/>
                </a:cubicBezTo>
                <a:cubicBezTo>
                  <a:pt x="209" y="264"/>
                  <a:pt x="407" y="285"/>
                  <a:pt x="407" y="285"/>
                </a:cubicBezTo>
                <a:cubicBezTo>
                  <a:pt x="407" y="285"/>
                  <a:pt x="0" y="373"/>
                  <a:pt x="55" y="494"/>
                </a:cubicBezTo>
                <a:cubicBezTo>
                  <a:pt x="69" y="525"/>
                  <a:pt x="100" y="536"/>
                  <a:pt x="138" y="536"/>
                </a:cubicBezTo>
                <a:cubicBezTo>
                  <a:pt x="247" y="536"/>
                  <a:pt x="417" y="439"/>
                  <a:pt x="418" y="439"/>
                </a:cubicBezTo>
                <a:lnTo>
                  <a:pt x="418" y="439"/>
                </a:lnTo>
                <a:cubicBezTo>
                  <a:pt x="417" y="439"/>
                  <a:pt x="286" y="626"/>
                  <a:pt x="418" y="648"/>
                </a:cubicBezTo>
                <a:cubicBezTo>
                  <a:pt x="422" y="648"/>
                  <a:pt x="426" y="648"/>
                  <a:pt x="430" y="648"/>
                </a:cubicBezTo>
                <a:cubicBezTo>
                  <a:pt x="551" y="648"/>
                  <a:pt x="571" y="494"/>
                  <a:pt x="571" y="494"/>
                </a:cubicBezTo>
                <a:cubicBezTo>
                  <a:pt x="571" y="494"/>
                  <a:pt x="719" y="578"/>
                  <a:pt x="834" y="578"/>
                </a:cubicBezTo>
                <a:cubicBezTo>
                  <a:pt x="863" y="578"/>
                  <a:pt x="890" y="573"/>
                  <a:pt x="912" y="560"/>
                </a:cubicBezTo>
                <a:cubicBezTo>
                  <a:pt x="1021" y="494"/>
                  <a:pt x="747" y="384"/>
                  <a:pt x="747" y="384"/>
                </a:cubicBezTo>
                <a:cubicBezTo>
                  <a:pt x="747" y="384"/>
                  <a:pt x="1285" y="373"/>
                  <a:pt x="1164" y="176"/>
                </a:cubicBezTo>
                <a:cubicBezTo>
                  <a:pt x="1130" y="127"/>
                  <a:pt x="1081" y="109"/>
                  <a:pt x="1028" y="109"/>
                </a:cubicBezTo>
                <a:cubicBezTo>
                  <a:pt x="878" y="109"/>
                  <a:pt x="692" y="253"/>
                  <a:pt x="692" y="253"/>
                </a:cubicBezTo>
                <a:cubicBezTo>
                  <a:pt x="692" y="253"/>
                  <a:pt x="868" y="0"/>
                  <a:pt x="74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6"/>
          <p:cNvSpPr/>
          <p:nvPr/>
        </p:nvSpPr>
        <p:spPr>
          <a:xfrm flipH="1">
            <a:off x="3539126" y="4958479"/>
            <a:ext cx="26329" cy="12327"/>
          </a:xfrm>
          <a:custGeom>
            <a:rect b="b" l="l" r="r" t="t"/>
            <a:pathLst>
              <a:path extrusionOk="0" h="103" w="220">
                <a:moveTo>
                  <a:pt x="129" y="1"/>
                </a:moveTo>
                <a:cubicBezTo>
                  <a:pt x="119" y="1"/>
                  <a:pt x="109" y="1"/>
                  <a:pt x="99" y="3"/>
                </a:cubicBezTo>
                <a:cubicBezTo>
                  <a:pt x="44" y="14"/>
                  <a:pt x="0" y="36"/>
                  <a:pt x="0" y="69"/>
                </a:cubicBezTo>
                <a:cubicBezTo>
                  <a:pt x="0" y="91"/>
                  <a:pt x="55" y="102"/>
                  <a:pt x="110" y="102"/>
                </a:cubicBezTo>
                <a:cubicBezTo>
                  <a:pt x="176" y="91"/>
                  <a:pt x="220" y="58"/>
                  <a:pt x="209" y="36"/>
                </a:cubicBezTo>
                <a:cubicBezTo>
                  <a:pt x="209" y="18"/>
                  <a:pt x="172" y="1"/>
                  <a:pt x="1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6"/>
          <p:cNvSpPr/>
          <p:nvPr/>
        </p:nvSpPr>
        <p:spPr>
          <a:xfrm flipH="1">
            <a:off x="3557437" y="4666948"/>
            <a:ext cx="157732" cy="73959"/>
          </a:xfrm>
          <a:custGeom>
            <a:rect b="b" l="l" r="r" t="t"/>
            <a:pathLst>
              <a:path extrusionOk="0" h="618" w="1318">
                <a:moveTo>
                  <a:pt x="695" y="1"/>
                </a:moveTo>
                <a:cubicBezTo>
                  <a:pt x="582" y="1"/>
                  <a:pt x="582" y="189"/>
                  <a:pt x="582" y="189"/>
                </a:cubicBezTo>
                <a:cubicBezTo>
                  <a:pt x="582" y="189"/>
                  <a:pt x="501" y="68"/>
                  <a:pt x="361" y="68"/>
                </a:cubicBezTo>
                <a:cubicBezTo>
                  <a:pt x="337" y="68"/>
                  <a:pt x="312" y="71"/>
                  <a:pt x="285" y="79"/>
                </a:cubicBezTo>
                <a:cubicBezTo>
                  <a:pt x="110" y="134"/>
                  <a:pt x="384" y="266"/>
                  <a:pt x="384" y="266"/>
                </a:cubicBezTo>
                <a:cubicBezTo>
                  <a:pt x="384" y="266"/>
                  <a:pt x="0" y="387"/>
                  <a:pt x="88" y="518"/>
                </a:cubicBezTo>
                <a:cubicBezTo>
                  <a:pt x="105" y="547"/>
                  <a:pt x="133" y="558"/>
                  <a:pt x="166" y="558"/>
                </a:cubicBezTo>
                <a:cubicBezTo>
                  <a:pt x="298" y="558"/>
                  <a:pt x="516" y="376"/>
                  <a:pt x="516" y="376"/>
                </a:cubicBezTo>
                <a:lnTo>
                  <a:pt x="516" y="376"/>
                </a:lnTo>
                <a:cubicBezTo>
                  <a:pt x="516" y="376"/>
                  <a:pt x="421" y="618"/>
                  <a:pt x="572" y="618"/>
                </a:cubicBezTo>
                <a:cubicBezTo>
                  <a:pt x="575" y="618"/>
                  <a:pt x="578" y="617"/>
                  <a:pt x="582" y="617"/>
                </a:cubicBezTo>
                <a:cubicBezTo>
                  <a:pt x="757" y="606"/>
                  <a:pt x="692" y="409"/>
                  <a:pt x="692" y="409"/>
                </a:cubicBezTo>
                <a:lnTo>
                  <a:pt x="692" y="409"/>
                </a:lnTo>
                <a:cubicBezTo>
                  <a:pt x="692" y="409"/>
                  <a:pt x="886" y="531"/>
                  <a:pt x="1030" y="531"/>
                </a:cubicBezTo>
                <a:cubicBezTo>
                  <a:pt x="1064" y="531"/>
                  <a:pt x="1095" y="524"/>
                  <a:pt x="1120" y="507"/>
                </a:cubicBezTo>
                <a:cubicBezTo>
                  <a:pt x="1240" y="409"/>
                  <a:pt x="889" y="310"/>
                  <a:pt x="889" y="310"/>
                </a:cubicBezTo>
                <a:cubicBezTo>
                  <a:pt x="889" y="310"/>
                  <a:pt x="1317" y="277"/>
                  <a:pt x="1262" y="112"/>
                </a:cubicBezTo>
                <a:cubicBezTo>
                  <a:pt x="1250" y="64"/>
                  <a:pt x="1212" y="46"/>
                  <a:pt x="1164" y="46"/>
                </a:cubicBezTo>
                <a:cubicBezTo>
                  <a:pt x="1036" y="46"/>
                  <a:pt x="834" y="167"/>
                  <a:pt x="834" y="167"/>
                </a:cubicBezTo>
                <a:cubicBezTo>
                  <a:pt x="834" y="167"/>
                  <a:pt x="856" y="13"/>
                  <a:pt x="714" y="2"/>
                </a:cubicBezTo>
                <a:cubicBezTo>
                  <a:pt x="707" y="1"/>
                  <a:pt x="701" y="1"/>
                  <a:pt x="6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6"/>
          <p:cNvSpPr/>
          <p:nvPr/>
        </p:nvSpPr>
        <p:spPr>
          <a:xfrm flipH="1">
            <a:off x="3621822" y="4694474"/>
            <a:ext cx="27765" cy="11249"/>
          </a:xfrm>
          <a:custGeom>
            <a:rect b="b" l="l" r="r" t="t"/>
            <a:pathLst>
              <a:path extrusionOk="0" h="94" w="232">
                <a:moveTo>
                  <a:pt x="142" y="0"/>
                </a:moveTo>
                <a:cubicBezTo>
                  <a:pt x="131" y="0"/>
                  <a:pt x="121" y="1"/>
                  <a:pt x="111" y="3"/>
                </a:cubicBezTo>
                <a:cubicBezTo>
                  <a:pt x="45" y="3"/>
                  <a:pt x="1" y="36"/>
                  <a:pt x="1" y="58"/>
                </a:cubicBezTo>
                <a:cubicBezTo>
                  <a:pt x="1" y="76"/>
                  <a:pt x="37" y="94"/>
                  <a:pt x="87" y="94"/>
                </a:cubicBezTo>
                <a:cubicBezTo>
                  <a:pt x="98" y="94"/>
                  <a:pt x="110" y="93"/>
                  <a:pt x="122" y="91"/>
                </a:cubicBezTo>
                <a:cubicBezTo>
                  <a:pt x="177" y="91"/>
                  <a:pt x="231" y="69"/>
                  <a:pt x="231" y="36"/>
                </a:cubicBezTo>
                <a:cubicBezTo>
                  <a:pt x="231" y="18"/>
                  <a:pt x="188" y="0"/>
                  <a:pt x="1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6"/>
          <p:cNvSpPr/>
          <p:nvPr/>
        </p:nvSpPr>
        <p:spPr>
          <a:xfrm flipH="1">
            <a:off x="3838554" y="4829947"/>
            <a:ext cx="169579" cy="77908"/>
          </a:xfrm>
          <a:custGeom>
            <a:rect b="b" l="l" r="r" t="t"/>
            <a:pathLst>
              <a:path extrusionOk="0" h="651" w="1417">
                <a:moveTo>
                  <a:pt x="955" y="0"/>
                </a:moveTo>
                <a:cubicBezTo>
                  <a:pt x="808" y="0"/>
                  <a:pt x="758" y="210"/>
                  <a:pt x="758" y="210"/>
                </a:cubicBezTo>
                <a:cubicBezTo>
                  <a:pt x="758" y="210"/>
                  <a:pt x="687" y="26"/>
                  <a:pt x="563" y="26"/>
                </a:cubicBezTo>
                <a:cubicBezTo>
                  <a:pt x="548" y="26"/>
                  <a:pt x="532" y="29"/>
                  <a:pt x="516" y="35"/>
                </a:cubicBezTo>
                <a:cubicBezTo>
                  <a:pt x="351" y="100"/>
                  <a:pt x="538" y="232"/>
                  <a:pt x="538" y="232"/>
                </a:cubicBezTo>
                <a:cubicBezTo>
                  <a:pt x="538" y="232"/>
                  <a:pt x="307" y="265"/>
                  <a:pt x="209" y="287"/>
                </a:cubicBezTo>
                <a:cubicBezTo>
                  <a:pt x="121" y="309"/>
                  <a:pt x="11" y="364"/>
                  <a:pt x="0" y="441"/>
                </a:cubicBezTo>
                <a:cubicBezTo>
                  <a:pt x="0" y="505"/>
                  <a:pt x="59" y="546"/>
                  <a:pt x="134" y="546"/>
                </a:cubicBezTo>
                <a:cubicBezTo>
                  <a:pt x="161" y="546"/>
                  <a:pt x="190" y="540"/>
                  <a:pt x="220" y="529"/>
                </a:cubicBezTo>
                <a:cubicBezTo>
                  <a:pt x="329" y="485"/>
                  <a:pt x="505" y="386"/>
                  <a:pt x="505" y="386"/>
                </a:cubicBezTo>
                <a:lnTo>
                  <a:pt x="505" y="386"/>
                </a:lnTo>
                <a:cubicBezTo>
                  <a:pt x="505" y="386"/>
                  <a:pt x="318" y="627"/>
                  <a:pt x="472" y="649"/>
                </a:cubicBezTo>
                <a:cubicBezTo>
                  <a:pt x="479" y="650"/>
                  <a:pt x="486" y="651"/>
                  <a:pt x="492" y="651"/>
                </a:cubicBezTo>
                <a:cubicBezTo>
                  <a:pt x="628" y="651"/>
                  <a:pt x="648" y="441"/>
                  <a:pt x="648" y="441"/>
                </a:cubicBezTo>
                <a:cubicBezTo>
                  <a:pt x="648" y="441"/>
                  <a:pt x="802" y="604"/>
                  <a:pt x="929" y="604"/>
                </a:cubicBezTo>
                <a:cubicBezTo>
                  <a:pt x="946" y="604"/>
                  <a:pt x="962" y="601"/>
                  <a:pt x="977" y="594"/>
                </a:cubicBezTo>
                <a:cubicBezTo>
                  <a:pt x="1120" y="540"/>
                  <a:pt x="900" y="408"/>
                  <a:pt x="900" y="408"/>
                </a:cubicBezTo>
                <a:cubicBezTo>
                  <a:pt x="900" y="408"/>
                  <a:pt x="1416" y="364"/>
                  <a:pt x="1350" y="210"/>
                </a:cubicBezTo>
                <a:cubicBezTo>
                  <a:pt x="1334" y="174"/>
                  <a:pt x="1294" y="160"/>
                  <a:pt x="1244" y="160"/>
                </a:cubicBezTo>
                <a:cubicBezTo>
                  <a:pt x="1099" y="160"/>
                  <a:pt x="867" y="276"/>
                  <a:pt x="867" y="276"/>
                </a:cubicBezTo>
                <a:cubicBezTo>
                  <a:pt x="867" y="276"/>
                  <a:pt x="1153" y="24"/>
                  <a:pt x="977" y="2"/>
                </a:cubicBezTo>
                <a:cubicBezTo>
                  <a:pt x="970" y="1"/>
                  <a:pt x="962" y="0"/>
                  <a:pt x="95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6"/>
          <p:cNvSpPr/>
          <p:nvPr/>
        </p:nvSpPr>
        <p:spPr>
          <a:xfrm flipH="1">
            <a:off x="3908205" y="4860345"/>
            <a:ext cx="26448" cy="13164"/>
          </a:xfrm>
          <a:custGeom>
            <a:rect b="b" l="l" r="r" t="t"/>
            <a:pathLst>
              <a:path extrusionOk="0" h="110" w="221">
                <a:moveTo>
                  <a:pt x="111" y="0"/>
                </a:moveTo>
                <a:cubicBezTo>
                  <a:pt x="56" y="0"/>
                  <a:pt x="1" y="33"/>
                  <a:pt x="1" y="55"/>
                </a:cubicBezTo>
                <a:cubicBezTo>
                  <a:pt x="1" y="88"/>
                  <a:pt x="56" y="110"/>
                  <a:pt x="111" y="110"/>
                </a:cubicBezTo>
                <a:cubicBezTo>
                  <a:pt x="165" y="110"/>
                  <a:pt x="220" y="88"/>
                  <a:pt x="220" y="55"/>
                </a:cubicBezTo>
                <a:cubicBezTo>
                  <a:pt x="220" y="33"/>
                  <a:pt x="165" y="0"/>
                  <a:pt x="11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6"/>
          <p:cNvSpPr/>
          <p:nvPr/>
        </p:nvSpPr>
        <p:spPr>
          <a:xfrm flipH="1">
            <a:off x="3909522" y="4576473"/>
            <a:ext cx="293084" cy="119795"/>
          </a:xfrm>
          <a:custGeom>
            <a:rect b="b" l="l" r="r" t="t"/>
            <a:pathLst>
              <a:path extrusionOk="0" h="1001" w="2449">
                <a:moveTo>
                  <a:pt x="1395" y="0"/>
                </a:moveTo>
                <a:cubicBezTo>
                  <a:pt x="1082" y="0"/>
                  <a:pt x="1010" y="308"/>
                  <a:pt x="1010" y="308"/>
                </a:cubicBezTo>
                <a:cubicBezTo>
                  <a:pt x="1010" y="308"/>
                  <a:pt x="904" y="297"/>
                  <a:pt x="786" y="297"/>
                </a:cubicBezTo>
                <a:cubicBezTo>
                  <a:pt x="646" y="297"/>
                  <a:pt x="489" y="313"/>
                  <a:pt x="483" y="385"/>
                </a:cubicBezTo>
                <a:cubicBezTo>
                  <a:pt x="475" y="484"/>
                  <a:pt x="646" y="496"/>
                  <a:pt x="732" y="496"/>
                </a:cubicBezTo>
                <a:cubicBezTo>
                  <a:pt x="761" y="496"/>
                  <a:pt x="780" y="495"/>
                  <a:pt x="780" y="495"/>
                </a:cubicBezTo>
                <a:lnTo>
                  <a:pt x="780" y="495"/>
                </a:lnTo>
                <a:cubicBezTo>
                  <a:pt x="780" y="495"/>
                  <a:pt x="571" y="561"/>
                  <a:pt x="418" y="627"/>
                </a:cubicBezTo>
                <a:cubicBezTo>
                  <a:pt x="264" y="693"/>
                  <a:pt x="0" y="846"/>
                  <a:pt x="66" y="934"/>
                </a:cubicBezTo>
                <a:cubicBezTo>
                  <a:pt x="95" y="967"/>
                  <a:pt x="155" y="982"/>
                  <a:pt x="229" y="982"/>
                </a:cubicBezTo>
                <a:cubicBezTo>
                  <a:pt x="328" y="982"/>
                  <a:pt x="449" y="956"/>
                  <a:pt x="549" y="912"/>
                </a:cubicBezTo>
                <a:cubicBezTo>
                  <a:pt x="725" y="835"/>
                  <a:pt x="933" y="660"/>
                  <a:pt x="934" y="660"/>
                </a:cubicBezTo>
                <a:lnTo>
                  <a:pt x="934" y="660"/>
                </a:lnTo>
                <a:cubicBezTo>
                  <a:pt x="934" y="660"/>
                  <a:pt x="861" y="1001"/>
                  <a:pt x="1058" y="1001"/>
                </a:cubicBezTo>
                <a:cubicBezTo>
                  <a:pt x="1064" y="1001"/>
                  <a:pt x="1070" y="1001"/>
                  <a:pt x="1076" y="1000"/>
                </a:cubicBezTo>
                <a:cubicBezTo>
                  <a:pt x="1285" y="967"/>
                  <a:pt x="1252" y="616"/>
                  <a:pt x="1252" y="616"/>
                </a:cubicBezTo>
                <a:lnTo>
                  <a:pt x="1252" y="616"/>
                </a:lnTo>
                <a:cubicBezTo>
                  <a:pt x="1252" y="616"/>
                  <a:pt x="1642" y="679"/>
                  <a:pt x="1915" y="679"/>
                </a:cubicBezTo>
                <a:cubicBezTo>
                  <a:pt x="2052" y="679"/>
                  <a:pt x="2159" y="663"/>
                  <a:pt x="2174" y="616"/>
                </a:cubicBezTo>
                <a:cubicBezTo>
                  <a:pt x="2207" y="473"/>
                  <a:pt x="1482" y="462"/>
                  <a:pt x="1482" y="462"/>
                </a:cubicBezTo>
                <a:cubicBezTo>
                  <a:pt x="1482" y="462"/>
                  <a:pt x="1691" y="440"/>
                  <a:pt x="1943" y="385"/>
                </a:cubicBezTo>
                <a:cubicBezTo>
                  <a:pt x="2185" y="319"/>
                  <a:pt x="2448" y="221"/>
                  <a:pt x="2361" y="133"/>
                </a:cubicBezTo>
                <a:cubicBezTo>
                  <a:pt x="2322" y="99"/>
                  <a:pt x="2257" y="87"/>
                  <a:pt x="2180" y="87"/>
                </a:cubicBezTo>
                <a:cubicBezTo>
                  <a:pt x="2080" y="87"/>
                  <a:pt x="1961" y="108"/>
                  <a:pt x="1856" y="133"/>
                </a:cubicBezTo>
                <a:cubicBezTo>
                  <a:pt x="1680" y="177"/>
                  <a:pt x="1329" y="385"/>
                  <a:pt x="1329" y="385"/>
                </a:cubicBezTo>
                <a:cubicBezTo>
                  <a:pt x="1329" y="385"/>
                  <a:pt x="1768" y="12"/>
                  <a:pt x="1427" y="1"/>
                </a:cubicBezTo>
                <a:cubicBezTo>
                  <a:pt x="1417" y="0"/>
                  <a:pt x="1406" y="0"/>
                  <a:pt x="139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6"/>
          <p:cNvSpPr/>
          <p:nvPr/>
        </p:nvSpPr>
        <p:spPr>
          <a:xfrm flipH="1">
            <a:off x="4047507" y="4621950"/>
            <a:ext cx="47391" cy="22140"/>
          </a:xfrm>
          <a:custGeom>
            <a:rect b="b" l="l" r="r" t="t"/>
            <a:pathLst>
              <a:path extrusionOk="0" h="185" w="396">
                <a:moveTo>
                  <a:pt x="282" y="0"/>
                </a:moveTo>
                <a:cubicBezTo>
                  <a:pt x="253" y="0"/>
                  <a:pt x="220" y="5"/>
                  <a:pt x="187" y="16"/>
                </a:cubicBezTo>
                <a:cubicBezTo>
                  <a:pt x="77" y="38"/>
                  <a:pt x="1" y="104"/>
                  <a:pt x="12" y="148"/>
                </a:cubicBezTo>
                <a:cubicBezTo>
                  <a:pt x="18" y="174"/>
                  <a:pt x="51" y="184"/>
                  <a:pt x="99" y="184"/>
                </a:cubicBezTo>
                <a:cubicBezTo>
                  <a:pt x="133" y="184"/>
                  <a:pt x="175" y="179"/>
                  <a:pt x="220" y="170"/>
                </a:cubicBezTo>
                <a:cubicBezTo>
                  <a:pt x="319" y="137"/>
                  <a:pt x="396" y="93"/>
                  <a:pt x="385" y="49"/>
                </a:cubicBezTo>
                <a:cubicBezTo>
                  <a:pt x="385" y="20"/>
                  <a:pt x="341" y="0"/>
                  <a:pt x="2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6"/>
          <p:cNvSpPr/>
          <p:nvPr/>
        </p:nvSpPr>
        <p:spPr>
          <a:xfrm flipH="1">
            <a:off x="4333891" y="4899718"/>
            <a:ext cx="232648" cy="115965"/>
          </a:xfrm>
          <a:custGeom>
            <a:rect b="b" l="l" r="r" t="t"/>
            <a:pathLst>
              <a:path extrusionOk="0" h="969" w="1944">
                <a:moveTo>
                  <a:pt x="1036" y="0"/>
                </a:moveTo>
                <a:cubicBezTo>
                  <a:pt x="900" y="0"/>
                  <a:pt x="868" y="297"/>
                  <a:pt x="868" y="297"/>
                </a:cubicBezTo>
                <a:cubicBezTo>
                  <a:pt x="868" y="297"/>
                  <a:pt x="713" y="162"/>
                  <a:pt x="545" y="162"/>
                </a:cubicBezTo>
                <a:cubicBezTo>
                  <a:pt x="499" y="162"/>
                  <a:pt x="452" y="172"/>
                  <a:pt x="407" y="198"/>
                </a:cubicBezTo>
                <a:cubicBezTo>
                  <a:pt x="198" y="308"/>
                  <a:pt x="692" y="407"/>
                  <a:pt x="692" y="407"/>
                </a:cubicBezTo>
                <a:cubicBezTo>
                  <a:pt x="692" y="407"/>
                  <a:pt x="1" y="582"/>
                  <a:pt x="154" y="758"/>
                </a:cubicBezTo>
                <a:cubicBezTo>
                  <a:pt x="185" y="791"/>
                  <a:pt x="223" y="804"/>
                  <a:pt x="264" y="804"/>
                </a:cubicBezTo>
                <a:cubicBezTo>
                  <a:pt x="445" y="804"/>
                  <a:pt x="692" y="549"/>
                  <a:pt x="692" y="549"/>
                </a:cubicBezTo>
                <a:lnTo>
                  <a:pt x="692" y="549"/>
                </a:lnTo>
                <a:cubicBezTo>
                  <a:pt x="692" y="549"/>
                  <a:pt x="517" y="923"/>
                  <a:pt x="747" y="966"/>
                </a:cubicBezTo>
                <a:cubicBezTo>
                  <a:pt x="757" y="968"/>
                  <a:pt x="766" y="969"/>
                  <a:pt x="775" y="969"/>
                </a:cubicBezTo>
                <a:cubicBezTo>
                  <a:pt x="972" y="969"/>
                  <a:pt x="912" y="626"/>
                  <a:pt x="912" y="626"/>
                </a:cubicBezTo>
                <a:lnTo>
                  <a:pt x="912" y="626"/>
                </a:lnTo>
                <a:cubicBezTo>
                  <a:pt x="912" y="626"/>
                  <a:pt x="1162" y="761"/>
                  <a:pt x="1370" y="761"/>
                </a:cubicBezTo>
                <a:cubicBezTo>
                  <a:pt x="1427" y="761"/>
                  <a:pt x="1482" y="751"/>
                  <a:pt x="1527" y="725"/>
                </a:cubicBezTo>
                <a:cubicBezTo>
                  <a:pt x="1735" y="604"/>
                  <a:pt x="1131" y="494"/>
                  <a:pt x="1131" y="494"/>
                </a:cubicBezTo>
                <a:cubicBezTo>
                  <a:pt x="1131" y="494"/>
                  <a:pt x="1944" y="352"/>
                  <a:pt x="1779" y="143"/>
                </a:cubicBezTo>
                <a:cubicBezTo>
                  <a:pt x="1747" y="97"/>
                  <a:pt x="1696" y="79"/>
                  <a:pt x="1635" y="79"/>
                </a:cubicBezTo>
                <a:cubicBezTo>
                  <a:pt x="1404" y="79"/>
                  <a:pt x="1033" y="341"/>
                  <a:pt x="1033" y="341"/>
                </a:cubicBezTo>
                <a:cubicBezTo>
                  <a:pt x="1033" y="341"/>
                  <a:pt x="1186" y="11"/>
                  <a:pt x="1044" y="0"/>
                </a:cubicBezTo>
                <a:cubicBezTo>
                  <a:pt x="1041" y="0"/>
                  <a:pt x="1039" y="0"/>
                  <a:pt x="103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6"/>
          <p:cNvSpPr/>
          <p:nvPr/>
        </p:nvSpPr>
        <p:spPr>
          <a:xfrm flipH="1">
            <a:off x="4444231" y="4945435"/>
            <a:ext cx="31594" cy="17712"/>
          </a:xfrm>
          <a:custGeom>
            <a:rect b="b" l="l" r="r" t="t"/>
            <a:pathLst>
              <a:path extrusionOk="0" h="148" w="264">
                <a:moveTo>
                  <a:pt x="151" y="1"/>
                </a:moveTo>
                <a:cubicBezTo>
                  <a:pt x="141" y="1"/>
                  <a:pt x="131" y="1"/>
                  <a:pt x="121" y="3"/>
                </a:cubicBezTo>
                <a:cubicBezTo>
                  <a:pt x="55" y="14"/>
                  <a:pt x="0" y="47"/>
                  <a:pt x="11" y="90"/>
                </a:cubicBezTo>
                <a:cubicBezTo>
                  <a:pt x="11" y="119"/>
                  <a:pt x="61" y="148"/>
                  <a:pt x="117" y="148"/>
                </a:cubicBezTo>
                <a:cubicBezTo>
                  <a:pt x="125" y="148"/>
                  <a:pt x="134" y="147"/>
                  <a:pt x="143" y="145"/>
                </a:cubicBezTo>
                <a:cubicBezTo>
                  <a:pt x="209" y="145"/>
                  <a:pt x="264" y="101"/>
                  <a:pt x="264" y="58"/>
                </a:cubicBezTo>
                <a:cubicBezTo>
                  <a:pt x="254" y="29"/>
                  <a:pt x="212" y="1"/>
                  <a:pt x="1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6"/>
          <p:cNvSpPr/>
          <p:nvPr/>
        </p:nvSpPr>
        <p:spPr>
          <a:xfrm flipH="1">
            <a:off x="4750361" y="4707878"/>
            <a:ext cx="155099" cy="82935"/>
          </a:xfrm>
          <a:custGeom>
            <a:rect b="b" l="l" r="r" t="t"/>
            <a:pathLst>
              <a:path extrusionOk="0" h="693" w="1296">
                <a:moveTo>
                  <a:pt x="506" y="1"/>
                </a:moveTo>
                <a:cubicBezTo>
                  <a:pt x="286" y="1"/>
                  <a:pt x="473" y="242"/>
                  <a:pt x="473" y="242"/>
                </a:cubicBezTo>
                <a:cubicBezTo>
                  <a:pt x="473" y="242"/>
                  <a:pt x="1" y="242"/>
                  <a:pt x="23" y="418"/>
                </a:cubicBezTo>
                <a:cubicBezTo>
                  <a:pt x="30" y="473"/>
                  <a:pt x="73" y="491"/>
                  <a:pt x="126" y="491"/>
                </a:cubicBezTo>
                <a:cubicBezTo>
                  <a:pt x="234" y="491"/>
                  <a:pt x="385" y="418"/>
                  <a:pt x="385" y="418"/>
                </a:cubicBezTo>
                <a:lnTo>
                  <a:pt x="385" y="418"/>
                </a:lnTo>
                <a:cubicBezTo>
                  <a:pt x="385" y="418"/>
                  <a:pt x="353" y="693"/>
                  <a:pt x="487" y="693"/>
                </a:cubicBezTo>
                <a:cubicBezTo>
                  <a:pt x="489" y="693"/>
                  <a:pt x="492" y="693"/>
                  <a:pt x="495" y="692"/>
                </a:cubicBezTo>
                <a:cubicBezTo>
                  <a:pt x="626" y="681"/>
                  <a:pt x="582" y="462"/>
                  <a:pt x="582" y="462"/>
                </a:cubicBezTo>
                <a:lnTo>
                  <a:pt x="582" y="462"/>
                </a:lnTo>
                <a:cubicBezTo>
                  <a:pt x="582" y="462"/>
                  <a:pt x="782" y="593"/>
                  <a:pt x="941" y="593"/>
                </a:cubicBezTo>
                <a:cubicBezTo>
                  <a:pt x="983" y="593"/>
                  <a:pt x="1022" y="584"/>
                  <a:pt x="1054" y="561"/>
                </a:cubicBezTo>
                <a:cubicBezTo>
                  <a:pt x="1208" y="462"/>
                  <a:pt x="791" y="341"/>
                  <a:pt x="791" y="341"/>
                </a:cubicBezTo>
                <a:cubicBezTo>
                  <a:pt x="791" y="341"/>
                  <a:pt x="1296" y="231"/>
                  <a:pt x="1186" y="100"/>
                </a:cubicBezTo>
                <a:cubicBezTo>
                  <a:pt x="1166" y="72"/>
                  <a:pt x="1132" y="62"/>
                  <a:pt x="1090" y="62"/>
                </a:cubicBezTo>
                <a:cubicBezTo>
                  <a:pt x="933" y="62"/>
                  <a:pt x="670" y="220"/>
                  <a:pt x="670" y="220"/>
                </a:cubicBezTo>
                <a:cubicBezTo>
                  <a:pt x="670" y="220"/>
                  <a:pt x="659" y="1"/>
                  <a:pt x="50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6"/>
          <p:cNvSpPr/>
          <p:nvPr/>
        </p:nvSpPr>
        <p:spPr>
          <a:xfrm flipH="1">
            <a:off x="4818575" y="4739233"/>
            <a:ext cx="31714" cy="16036"/>
          </a:xfrm>
          <a:custGeom>
            <a:rect b="b" l="l" r="r" t="t"/>
            <a:pathLst>
              <a:path extrusionOk="0" h="134" w="265">
                <a:moveTo>
                  <a:pt x="159" y="0"/>
                </a:moveTo>
                <a:cubicBezTo>
                  <a:pt x="150" y="0"/>
                  <a:pt x="141" y="1"/>
                  <a:pt x="132" y="2"/>
                </a:cubicBezTo>
                <a:cubicBezTo>
                  <a:pt x="56" y="2"/>
                  <a:pt x="1" y="35"/>
                  <a:pt x="1" y="79"/>
                </a:cubicBezTo>
                <a:cubicBezTo>
                  <a:pt x="1" y="112"/>
                  <a:pt x="67" y="134"/>
                  <a:pt x="132" y="134"/>
                </a:cubicBezTo>
                <a:cubicBezTo>
                  <a:pt x="209" y="123"/>
                  <a:pt x="264" y="90"/>
                  <a:pt x="264" y="57"/>
                </a:cubicBezTo>
                <a:cubicBezTo>
                  <a:pt x="264" y="29"/>
                  <a:pt x="215" y="0"/>
                  <a:pt x="1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6"/>
          <p:cNvSpPr/>
          <p:nvPr/>
        </p:nvSpPr>
        <p:spPr>
          <a:xfrm flipH="1">
            <a:off x="5045839" y="4638585"/>
            <a:ext cx="101365" cy="48468"/>
          </a:xfrm>
          <a:custGeom>
            <a:rect b="b" l="l" r="r" t="t"/>
            <a:pathLst>
              <a:path extrusionOk="0" h="405" w="847">
                <a:moveTo>
                  <a:pt x="553" y="0"/>
                </a:moveTo>
                <a:cubicBezTo>
                  <a:pt x="458" y="0"/>
                  <a:pt x="418" y="97"/>
                  <a:pt x="418" y="97"/>
                </a:cubicBezTo>
                <a:cubicBezTo>
                  <a:pt x="418" y="97"/>
                  <a:pt x="263" y="12"/>
                  <a:pt x="157" y="12"/>
                </a:cubicBezTo>
                <a:cubicBezTo>
                  <a:pt x="130" y="12"/>
                  <a:pt x="106" y="18"/>
                  <a:pt x="89" y="31"/>
                </a:cubicBezTo>
                <a:cubicBezTo>
                  <a:pt x="12" y="108"/>
                  <a:pt x="275" y="141"/>
                  <a:pt x="275" y="141"/>
                </a:cubicBezTo>
                <a:cubicBezTo>
                  <a:pt x="275" y="141"/>
                  <a:pt x="1" y="229"/>
                  <a:pt x="78" y="316"/>
                </a:cubicBezTo>
                <a:cubicBezTo>
                  <a:pt x="95" y="334"/>
                  <a:pt x="116" y="341"/>
                  <a:pt x="139" y="341"/>
                </a:cubicBezTo>
                <a:cubicBezTo>
                  <a:pt x="229" y="341"/>
                  <a:pt x="341" y="229"/>
                  <a:pt x="341" y="229"/>
                </a:cubicBezTo>
                <a:lnTo>
                  <a:pt x="341" y="229"/>
                </a:lnTo>
                <a:cubicBezTo>
                  <a:pt x="341" y="229"/>
                  <a:pt x="310" y="405"/>
                  <a:pt x="439" y="405"/>
                </a:cubicBezTo>
                <a:cubicBezTo>
                  <a:pt x="443" y="405"/>
                  <a:pt x="447" y="404"/>
                  <a:pt x="451" y="404"/>
                </a:cubicBezTo>
                <a:cubicBezTo>
                  <a:pt x="583" y="393"/>
                  <a:pt x="495" y="240"/>
                  <a:pt x="495" y="239"/>
                </a:cubicBezTo>
                <a:lnTo>
                  <a:pt x="495" y="239"/>
                </a:lnTo>
                <a:cubicBezTo>
                  <a:pt x="495" y="240"/>
                  <a:pt x="598" y="275"/>
                  <a:pt x="689" y="275"/>
                </a:cubicBezTo>
                <a:cubicBezTo>
                  <a:pt x="750" y="275"/>
                  <a:pt x="807" y="259"/>
                  <a:pt x="824" y="207"/>
                </a:cubicBezTo>
                <a:cubicBezTo>
                  <a:pt x="846" y="154"/>
                  <a:pt x="798" y="138"/>
                  <a:pt x="732" y="138"/>
                </a:cubicBezTo>
                <a:cubicBezTo>
                  <a:pt x="633" y="138"/>
                  <a:pt x="495" y="174"/>
                  <a:pt x="495" y="174"/>
                </a:cubicBezTo>
                <a:cubicBezTo>
                  <a:pt x="495" y="174"/>
                  <a:pt x="736" y="64"/>
                  <a:pt x="605" y="9"/>
                </a:cubicBezTo>
                <a:cubicBezTo>
                  <a:pt x="586" y="3"/>
                  <a:pt x="568" y="0"/>
                  <a:pt x="55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6"/>
          <p:cNvSpPr/>
          <p:nvPr/>
        </p:nvSpPr>
        <p:spPr>
          <a:xfrm flipH="1">
            <a:off x="5091914" y="4654023"/>
            <a:ext cx="14481" cy="9335"/>
          </a:xfrm>
          <a:custGeom>
            <a:rect b="b" l="l" r="r" t="t"/>
            <a:pathLst>
              <a:path extrusionOk="0" h="78" w="121">
                <a:moveTo>
                  <a:pt x="66" y="1"/>
                </a:moveTo>
                <a:cubicBezTo>
                  <a:pt x="33" y="1"/>
                  <a:pt x="0" y="12"/>
                  <a:pt x="0" y="34"/>
                </a:cubicBezTo>
                <a:cubicBezTo>
                  <a:pt x="0" y="67"/>
                  <a:pt x="33" y="78"/>
                  <a:pt x="66" y="78"/>
                </a:cubicBezTo>
                <a:cubicBezTo>
                  <a:pt x="99" y="78"/>
                  <a:pt x="121" y="67"/>
                  <a:pt x="121" y="34"/>
                </a:cubicBezTo>
                <a:cubicBezTo>
                  <a:pt x="121" y="12"/>
                  <a:pt x="99" y="1"/>
                  <a:pt x="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6"/>
          <p:cNvSpPr/>
          <p:nvPr/>
        </p:nvSpPr>
        <p:spPr>
          <a:xfrm flipH="1">
            <a:off x="4600527" y="4545717"/>
            <a:ext cx="223433" cy="75635"/>
          </a:xfrm>
          <a:custGeom>
            <a:rect b="b" l="l" r="r" t="t"/>
            <a:pathLst>
              <a:path extrusionOk="0" h="632" w="1867">
                <a:moveTo>
                  <a:pt x="885" y="0"/>
                </a:moveTo>
                <a:cubicBezTo>
                  <a:pt x="792" y="0"/>
                  <a:pt x="802" y="214"/>
                  <a:pt x="802" y="214"/>
                </a:cubicBezTo>
                <a:cubicBezTo>
                  <a:pt x="802" y="214"/>
                  <a:pt x="672" y="100"/>
                  <a:pt x="553" y="100"/>
                </a:cubicBezTo>
                <a:cubicBezTo>
                  <a:pt x="529" y="100"/>
                  <a:pt x="505" y="104"/>
                  <a:pt x="483" y="115"/>
                </a:cubicBezTo>
                <a:cubicBezTo>
                  <a:pt x="340" y="181"/>
                  <a:pt x="582" y="258"/>
                  <a:pt x="582" y="258"/>
                </a:cubicBezTo>
                <a:cubicBezTo>
                  <a:pt x="582" y="258"/>
                  <a:pt x="384" y="291"/>
                  <a:pt x="264" y="313"/>
                </a:cubicBezTo>
                <a:cubicBezTo>
                  <a:pt x="132" y="346"/>
                  <a:pt x="0" y="445"/>
                  <a:pt x="44" y="522"/>
                </a:cubicBezTo>
                <a:cubicBezTo>
                  <a:pt x="60" y="554"/>
                  <a:pt x="88" y="565"/>
                  <a:pt x="123" y="565"/>
                </a:cubicBezTo>
                <a:cubicBezTo>
                  <a:pt x="183" y="565"/>
                  <a:pt x="264" y="531"/>
                  <a:pt x="340" y="511"/>
                </a:cubicBezTo>
                <a:cubicBezTo>
                  <a:pt x="472" y="467"/>
                  <a:pt x="659" y="346"/>
                  <a:pt x="659" y="346"/>
                </a:cubicBezTo>
                <a:lnTo>
                  <a:pt x="659" y="346"/>
                </a:lnTo>
                <a:cubicBezTo>
                  <a:pt x="659" y="346"/>
                  <a:pt x="516" y="631"/>
                  <a:pt x="725" y="631"/>
                </a:cubicBezTo>
                <a:cubicBezTo>
                  <a:pt x="729" y="632"/>
                  <a:pt x="734" y="632"/>
                  <a:pt x="738" y="632"/>
                </a:cubicBezTo>
                <a:cubicBezTo>
                  <a:pt x="920" y="632"/>
                  <a:pt x="878" y="412"/>
                  <a:pt x="878" y="412"/>
                </a:cubicBezTo>
                <a:lnTo>
                  <a:pt x="878" y="412"/>
                </a:lnTo>
                <a:cubicBezTo>
                  <a:pt x="878" y="412"/>
                  <a:pt x="1129" y="560"/>
                  <a:pt x="1313" y="560"/>
                </a:cubicBezTo>
                <a:cubicBezTo>
                  <a:pt x="1346" y="560"/>
                  <a:pt x="1378" y="555"/>
                  <a:pt x="1405" y="543"/>
                </a:cubicBezTo>
                <a:cubicBezTo>
                  <a:pt x="1592" y="467"/>
                  <a:pt x="1142" y="346"/>
                  <a:pt x="1142" y="346"/>
                </a:cubicBezTo>
                <a:cubicBezTo>
                  <a:pt x="1142" y="346"/>
                  <a:pt x="1866" y="291"/>
                  <a:pt x="1779" y="71"/>
                </a:cubicBezTo>
                <a:cubicBezTo>
                  <a:pt x="1756" y="24"/>
                  <a:pt x="1702" y="5"/>
                  <a:pt x="1631" y="5"/>
                </a:cubicBezTo>
                <a:cubicBezTo>
                  <a:pt x="1395" y="5"/>
                  <a:pt x="977" y="214"/>
                  <a:pt x="977" y="214"/>
                </a:cubicBezTo>
                <a:cubicBezTo>
                  <a:pt x="977" y="214"/>
                  <a:pt x="1032" y="39"/>
                  <a:pt x="911" y="6"/>
                </a:cubicBezTo>
                <a:cubicBezTo>
                  <a:pt x="902" y="2"/>
                  <a:pt x="893" y="0"/>
                  <a:pt x="88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6"/>
          <p:cNvSpPr/>
          <p:nvPr/>
        </p:nvSpPr>
        <p:spPr>
          <a:xfrm flipH="1">
            <a:off x="4706918" y="4572644"/>
            <a:ext cx="35663" cy="14481"/>
          </a:xfrm>
          <a:custGeom>
            <a:rect b="b" l="l" r="r" t="t"/>
            <a:pathLst>
              <a:path extrusionOk="0" h="121" w="298">
                <a:moveTo>
                  <a:pt x="143" y="0"/>
                </a:moveTo>
                <a:cubicBezTo>
                  <a:pt x="67" y="0"/>
                  <a:pt x="1" y="44"/>
                  <a:pt x="1" y="77"/>
                </a:cubicBezTo>
                <a:cubicBezTo>
                  <a:pt x="1" y="99"/>
                  <a:pt x="67" y="121"/>
                  <a:pt x="143" y="121"/>
                </a:cubicBezTo>
                <a:cubicBezTo>
                  <a:pt x="231" y="121"/>
                  <a:pt x="297" y="99"/>
                  <a:pt x="297" y="77"/>
                </a:cubicBezTo>
                <a:cubicBezTo>
                  <a:pt x="297" y="44"/>
                  <a:pt x="231" y="0"/>
                  <a:pt x="1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6"/>
          <p:cNvSpPr/>
          <p:nvPr/>
        </p:nvSpPr>
        <p:spPr>
          <a:xfrm flipH="1">
            <a:off x="-231226" y="4345379"/>
            <a:ext cx="6949647" cy="2204413"/>
          </a:xfrm>
          <a:custGeom>
            <a:rect b="b" l="l" r="r" t="t"/>
            <a:pathLst>
              <a:path extrusionOk="0" h="18420" w="58071">
                <a:moveTo>
                  <a:pt x="6401" y="0"/>
                </a:moveTo>
                <a:cubicBezTo>
                  <a:pt x="5193" y="307"/>
                  <a:pt x="3953" y="626"/>
                  <a:pt x="2646" y="933"/>
                </a:cubicBezTo>
                <a:cubicBezTo>
                  <a:pt x="1637" y="1471"/>
                  <a:pt x="341" y="2349"/>
                  <a:pt x="56" y="3326"/>
                </a:cubicBezTo>
                <a:cubicBezTo>
                  <a:pt x="56" y="3337"/>
                  <a:pt x="56" y="3337"/>
                  <a:pt x="56" y="3348"/>
                </a:cubicBezTo>
                <a:cubicBezTo>
                  <a:pt x="45" y="3381"/>
                  <a:pt x="34" y="3414"/>
                  <a:pt x="34" y="3447"/>
                </a:cubicBezTo>
                <a:cubicBezTo>
                  <a:pt x="23" y="3447"/>
                  <a:pt x="23" y="3458"/>
                  <a:pt x="23" y="3469"/>
                </a:cubicBezTo>
                <a:cubicBezTo>
                  <a:pt x="23" y="3502"/>
                  <a:pt x="12" y="3535"/>
                  <a:pt x="12" y="3557"/>
                </a:cubicBezTo>
                <a:cubicBezTo>
                  <a:pt x="12" y="3568"/>
                  <a:pt x="12" y="3579"/>
                  <a:pt x="12" y="3590"/>
                </a:cubicBezTo>
                <a:cubicBezTo>
                  <a:pt x="1" y="3634"/>
                  <a:pt x="1" y="3666"/>
                  <a:pt x="1" y="3710"/>
                </a:cubicBezTo>
                <a:cubicBezTo>
                  <a:pt x="1" y="6038"/>
                  <a:pt x="4480" y="9539"/>
                  <a:pt x="14074" y="11779"/>
                </a:cubicBezTo>
                <a:cubicBezTo>
                  <a:pt x="25150" y="14369"/>
                  <a:pt x="46995" y="17476"/>
                  <a:pt x="50299" y="17684"/>
                </a:cubicBezTo>
                <a:cubicBezTo>
                  <a:pt x="52857" y="17838"/>
                  <a:pt x="56523" y="18244"/>
                  <a:pt x="58071" y="18420"/>
                </a:cubicBezTo>
                <a:lnTo>
                  <a:pt x="58071" y="2766"/>
                </a:lnTo>
                <a:cubicBezTo>
                  <a:pt x="58027" y="2777"/>
                  <a:pt x="57983" y="2777"/>
                  <a:pt x="57939" y="2788"/>
                </a:cubicBezTo>
                <a:cubicBezTo>
                  <a:pt x="57928" y="2788"/>
                  <a:pt x="57917" y="2788"/>
                  <a:pt x="57906" y="2799"/>
                </a:cubicBezTo>
                <a:cubicBezTo>
                  <a:pt x="57862" y="2799"/>
                  <a:pt x="57829" y="2810"/>
                  <a:pt x="57785" y="2821"/>
                </a:cubicBezTo>
                <a:cubicBezTo>
                  <a:pt x="57774" y="2821"/>
                  <a:pt x="57763" y="2821"/>
                  <a:pt x="57752" y="2832"/>
                </a:cubicBezTo>
                <a:cubicBezTo>
                  <a:pt x="57709" y="2832"/>
                  <a:pt x="57654" y="2843"/>
                  <a:pt x="57610" y="2854"/>
                </a:cubicBezTo>
                <a:cubicBezTo>
                  <a:pt x="57599" y="2854"/>
                  <a:pt x="57588" y="2854"/>
                  <a:pt x="57577" y="2865"/>
                </a:cubicBezTo>
                <a:cubicBezTo>
                  <a:pt x="57533" y="2865"/>
                  <a:pt x="57500" y="2876"/>
                  <a:pt x="57456" y="2887"/>
                </a:cubicBezTo>
                <a:cubicBezTo>
                  <a:pt x="57434" y="2887"/>
                  <a:pt x="57412" y="2898"/>
                  <a:pt x="57390" y="2898"/>
                </a:cubicBezTo>
                <a:cubicBezTo>
                  <a:pt x="57335" y="2909"/>
                  <a:pt x="57280" y="2920"/>
                  <a:pt x="57237" y="2931"/>
                </a:cubicBezTo>
                <a:lnTo>
                  <a:pt x="57204" y="2931"/>
                </a:lnTo>
                <a:cubicBezTo>
                  <a:pt x="57160" y="2942"/>
                  <a:pt x="57105" y="2953"/>
                  <a:pt x="57050" y="2964"/>
                </a:cubicBezTo>
                <a:cubicBezTo>
                  <a:pt x="57039" y="2964"/>
                  <a:pt x="57017" y="2964"/>
                  <a:pt x="57006" y="2975"/>
                </a:cubicBezTo>
                <a:cubicBezTo>
                  <a:pt x="56951" y="2986"/>
                  <a:pt x="56896" y="2997"/>
                  <a:pt x="56830" y="3008"/>
                </a:cubicBezTo>
                <a:cubicBezTo>
                  <a:pt x="56808" y="3008"/>
                  <a:pt x="56786" y="3019"/>
                  <a:pt x="56754" y="3019"/>
                </a:cubicBezTo>
                <a:cubicBezTo>
                  <a:pt x="56721" y="3030"/>
                  <a:pt x="56688" y="3030"/>
                  <a:pt x="56655" y="3041"/>
                </a:cubicBezTo>
                <a:cubicBezTo>
                  <a:pt x="56611" y="3052"/>
                  <a:pt x="56567" y="3052"/>
                  <a:pt x="56534" y="3063"/>
                </a:cubicBezTo>
                <a:cubicBezTo>
                  <a:pt x="56479" y="3074"/>
                  <a:pt x="56435" y="3085"/>
                  <a:pt x="56380" y="3096"/>
                </a:cubicBezTo>
                <a:cubicBezTo>
                  <a:pt x="56347" y="3096"/>
                  <a:pt x="56303" y="3107"/>
                  <a:pt x="56271" y="3118"/>
                </a:cubicBezTo>
                <a:cubicBezTo>
                  <a:pt x="56249" y="3118"/>
                  <a:pt x="56216" y="3129"/>
                  <a:pt x="56194" y="3129"/>
                </a:cubicBezTo>
                <a:cubicBezTo>
                  <a:pt x="56150" y="3140"/>
                  <a:pt x="56117" y="3140"/>
                  <a:pt x="56073" y="3151"/>
                </a:cubicBezTo>
                <a:cubicBezTo>
                  <a:pt x="56018" y="3162"/>
                  <a:pt x="55952" y="3172"/>
                  <a:pt x="55897" y="3183"/>
                </a:cubicBezTo>
                <a:cubicBezTo>
                  <a:pt x="55853" y="3194"/>
                  <a:pt x="55820" y="3205"/>
                  <a:pt x="55777" y="3205"/>
                </a:cubicBezTo>
                <a:cubicBezTo>
                  <a:pt x="55744" y="3216"/>
                  <a:pt x="55711" y="3227"/>
                  <a:pt x="55678" y="3227"/>
                </a:cubicBezTo>
                <a:cubicBezTo>
                  <a:pt x="55634" y="3238"/>
                  <a:pt x="55590" y="3249"/>
                  <a:pt x="55546" y="3249"/>
                </a:cubicBezTo>
                <a:cubicBezTo>
                  <a:pt x="55546" y="3249"/>
                  <a:pt x="55535" y="3260"/>
                  <a:pt x="55535" y="3260"/>
                </a:cubicBezTo>
                <a:cubicBezTo>
                  <a:pt x="55425" y="3271"/>
                  <a:pt x="55327" y="3293"/>
                  <a:pt x="55217" y="3315"/>
                </a:cubicBezTo>
                <a:cubicBezTo>
                  <a:pt x="55195" y="3326"/>
                  <a:pt x="55173" y="3326"/>
                  <a:pt x="55140" y="3326"/>
                </a:cubicBezTo>
                <a:cubicBezTo>
                  <a:pt x="54975" y="3359"/>
                  <a:pt x="54811" y="3392"/>
                  <a:pt x="54635" y="3425"/>
                </a:cubicBezTo>
                <a:cubicBezTo>
                  <a:pt x="54613" y="3425"/>
                  <a:pt x="54591" y="3436"/>
                  <a:pt x="54569" y="3436"/>
                </a:cubicBezTo>
                <a:cubicBezTo>
                  <a:pt x="54382" y="3480"/>
                  <a:pt x="54185" y="3513"/>
                  <a:pt x="53987" y="3546"/>
                </a:cubicBezTo>
                <a:cubicBezTo>
                  <a:pt x="53779" y="3590"/>
                  <a:pt x="53570" y="3623"/>
                  <a:pt x="53362" y="3666"/>
                </a:cubicBezTo>
                <a:lnTo>
                  <a:pt x="53340" y="3666"/>
                </a:lnTo>
                <a:cubicBezTo>
                  <a:pt x="53131" y="3710"/>
                  <a:pt x="52922" y="3754"/>
                  <a:pt x="52703" y="3787"/>
                </a:cubicBezTo>
                <a:lnTo>
                  <a:pt x="52681" y="3798"/>
                </a:lnTo>
                <a:cubicBezTo>
                  <a:pt x="50277" y="4237"/>
                  <a:pt x="47434" y="4742"/>
                  <a:pt x="44700" y="5192"/>
                </a:cubicBezTo>
                <a:cubicBezTo>
                  <a:pt x="42077" y="5620"/>
                  <a:pt x="39541" y="5994"/>
                  <a:pt x="37576" y="6191"/>
                </a:cubicBezTo>
                <a:cubicBezTo>
                  <a:pt x="34979" y="6459"/>
                  <a:pt x="31352" y="6588"/>
                  <a:pt x="27535" y="6588"/>
                </a:cubicBezTo>
                <a:cubicBezTo>
                  <a:pt x="21009" y="6588"/>
                  <a:pt x="13926" y="6209"/>
                  <a:pt x="10484" y="5489"/>
                </a:cubicBezTo>
                <a:cubicBezTo>
                  <a:pt x="4304" y="4204"/>
                  <a:pt x="2899" y="3293"/>
                  <a:pt x="2899" y="2569"/>
                </a:cubicBezTo>
                <a:cubicBezTo>
                  <a:pt x="2899" y="1844"/>
                  <a:pt x="6401" y="0"/>
                  <a:pt x="640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1" name="Google Shape;1491;p26"/>
          <p:cNvGrpSpPr/>
          <p:nvPr/>
        </p:nvGrpSpPr>
        <p:grpSpPr>
          <a:xfrm flipH="1">
            <a:off x="560837" y="1700131"/>
            <a:ext cx="2784480" cy="2672866"/>
            <a:chOff x="5639820" y="1424925"/>
            <a:chExt cx="3113586" cy="2988780"/>
          </a:xfrm>
        </p:grpSpPr>
        <p:sp>
          <p:nvSpPr>
            <p:cNvPr id="1492" name="Google Shape;1492;p26"/>
            <p:cNvSpPr/>
            <p:nvPr/>
          </p:nvSpPr>
          <p:spPr>
            <a:xfrm>
              <a:off x="8658631" y="2491717"/>
              <a:ext cx="17233" cy="22379"/>
            </a:xfrm>
            <a:custGeom>
              <a:rect b="b" l="l" r="r" t="t"/>
              <a:pathLst>
                <a:path extrusionOk="0" h="187" w="144">
                  <a:moveTo>
                    <a:pt x="1" y="0"/>
                  </a:moveTo>
                  <a:cubicBezTo>
                    <a:pt x="1" y="0"/>
                    <a:pt x="45" y="77"/>
                    <a:pt x="144" y="187"/>
                  </a:cubicBezTo>
                  <a:cubicBezTo>
                    <a:pt x="56" y="66"/>
                    <a:pt x="1" y="0"/>
                    <a:pt x="1" y="0"/>
                  </a:cubicBezTo>
                  <a:close/>
                </a:path>
              </a:pathLst>
            </a:custGeom>
            <a:solidFill>
              <a:srgbClr val="5757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6"/>
            <p:cNvSpPr/>
            <p:nvPr/>
          </p:nvSpPr>
          <p:spPr>
            <a:xfrm>
              <a:off x="6422736" y="2587578"/>
              <a:ext cx="547992" cy="376378"/>
            </a:xfrm>
            <a:custGeom>
              <a:rect b="b" l="l" r="r" t="t"/>
              <a:pathLst>
                <a:path extrusionOk="0" h="3145" w="4579">
                  <a:moveTo>
                    <a:pt x="3689" y="0"/>
                  </a:moveTo>
                  <a:cubicBezTo>
                    <a:pt x="3689" y="0"/>
                    <a:pt x="3678" y="286"/>
                    <a:pt x="3502" y="494"/>
                  </a:cubicBezTo>
                  <a:cubicBezTo>
                    <a:pt x="3447" y="560"/>
                    <a:pt x="3353" y="582"/>
                    <a:pt x="3253" y="582"/>
                  </a:cubicBezTo>
                  <a:cubicBezTo>
                    <a:pt x="3051" y="582"/>
                    <a:pt x="2822" y="494"/>
                    <a:pt x="2822" y="494"/>
                  </a:cubicBezTo>
                  <a:lnTo>
                    <a:pt x="2822" y="494"/>
                  </a:lnTo>
                  <a:cubicBezTo>
                    <a:pt x="2822" y="494"/>
                    <a:pt x="2844" y="879"/>
                    <a:pt x="2503" y="1153"/>
                  </a:cubicBezTo>
                  <a:cubicBezTo>
                    <a:pt x="2394" y="1241"/>
                    <a:pt x="2259" y="1270"/>
                    <a:pt x="2129" y="1270"/>
                  </a:cubicBezTo>
                  <a:cubicBezTo>
                    <a:pt x="1869" y="1270"/>
                    <a:pt x="1625" y="1153"/>
                    <a:pt x="1625" y="1153"/>
                  </a:cubicBezTo>
                  <a:lnTo>
                    <a:pt x="1625" y="1153"/>
                  </a:lnTo>
                  <a:cubicBezTo>
                    <a:pt x="1625" y="1153"/>
                    <a:pt x="1987" y="2635"/>
                    <a:pt x="1241" y="2800"/>
                  </a:cubicBezTo>
                  <a:cubicBezTo>
                    <a:pt x="1178" y="2813"/>
                    <a:pt x="1117" y="2819"/>
                    <a:pt x="1058" y="2819"/>
                  </a:cubicBezTo>
                  <a:cubicBezTo>
                    <a:pt x="415" y="2819"/>
                    <a:pt x="1" y="2119"/>
                    <a:pt x="1" y="2119"/>
                  </a:cubicBezTo>
                  <a:lnTo>
                    <a:pt x="1" y="2119"/>
                  </a:lnTo>
                  <a:cubicBezTo>
                    <a:pt x="1" y="2119"/>
                    <a:pt x="458" y="3145"/>
                    <a:pt x="1362" y="3145"/>
                  </a:cubicBezTo>
                  <a:cubicBezTo>
                    <a:pt x="1398" y="3145"/>
                    <a:pt x="1434" y="3143"/>
                    <a:pt x="1472" y="3140"/>
                  </a:cubicBezTo>
                  <a:cubicBezTo>
                    <a:pt x="2459" y="3052"/>
                    <a:pt x="2064" y="1834"/>
                    <a:pt x="2064" y="1834"/>
                  </a:cubicBezTo>
                  <a:lnTo>
                    <a:pt x="2405" y="1812"/>
                  </a:lnTo>
                  <a:cubicBezTo>
                    <a:pt x="2745" y="1790"/>
                    <a:pt x="2910" y="780"/>
                    <a:pt x="2910" y="780"/>
                  </a:cubicBezTo>
                  <a:cubicBezTo>
                    <a:pt x="2910" y="780"/>
                    <a:pt x="3008" y="1031"/>
                    <a:pt x="3165" y="1031"/>
                  </a:cubicBezTo>
                  <a:cubicBezTo>
                    <a:pt x="3181" y="1031"/>
                    <a:pt x="3199" y="1028"/>
                    <a:pt x="3217" y="1021"/>
                  </a:cubicBezTo>
                  <a:cubicBezTo>
                    <a:pt x="3436" y="955"/>
                    <a:pt x="3678" y="527"/>
                    <a:pt x="3678" y="527"/>
                  </a:cubicBezTo>
                  <a:cubicBezTo>
                    <a:pt x="3678" y="527"/>
                    <a:pt x="3771" y="739"/>
                    <a:pt x="4001" y="739"/>
                  </a:cubicBezTo>
                  <a:cubicBezTo>
                    <a:pt x="4033" y="739"/>
                    <a:pt x="4068" y="734"/>
                    <a:pt x="4106" y="725"/>
                  </a:cubicBezTo>
                  <a:cubicBezTo>
                    <a:pt x="4413" y="648"/>
                    <a:pt x="4578" y="209"/>
                    <a:pt x="4578" y="209"/>
                  </a:cubicBezTo>
                  <a:lnTo>
                    <a:pt x="4578" y="209"/>
                  </a:lnTo>
                  <a:cubicBezTo>
                    <a:pt x="4578" y="209"/>
                    <a:pt x="4446" y="363"/>
                    <a:pt x="4106" y="407"/>
                  </a:cubicBezTo>
                  <a:cubicBezTo>
                    <a:pt x="4087" y="410"/>
                    <a:pt x="4069" y="411"/>
                    <a:pt x="4051" y="411"/>
                  </a:cubicBezTo>
                  <a:cubicBezTo>
                    <a:pt x="3757" y="411"/>
                    <a:pt x="3689" y="0"/>
                    <a:pt x="3689" y="0"/>
                  </a:cubicBezTo>
                  <a:close/>
                </a:path>
              </a:pathLst>
            </a:custGeom>
            <a:solidFill>
              <a:srgbClr val="4963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6"/>
            <p:cNvSpPr/>
            <p:nvPr/>
          </p:nvSpPr>
          <p:spPr>
            <a:xfrm>
              <a:off x="6129771" y="3411308"/>
              <a:ext cx="2623635" cy="1002398"/>
            </a:xfrm>
            <a:custGeom>
              <a:rect b="b" l="l" r="r" t="t"/>
              <a:pathLst>
                <a:path extrusionOk="0" h="8376" w="21923">
                  <a:moveTo>
                    <a:pt x="11988" y="0"/>
                  </a:moveTo>
                  <a:lnTo>
                    <a:pt x="253" y="1449"/>
                  </a:lnTo>
                  <a:lnTo>
                    <a:pt x="1362" y="2086"/>
                  </a:lnTo>
                  <a:lnTo>
                    <a:pt x="1" y="2305"/>
                  </a:lnTo>
                  <a:lnTo>
                    <a:pt x="11516" y="8014"/>
                  </a:lnTo>
                  <a:lnTo>
                    <a:pt x="15775" y="8376"/>
                  </a:lnTo>
                  <a:lnTo>
                    <a:pt x="21922" y="5577"/>
                  </a:lnTo>
                  <a:lnTo>
                    <a:pt x="20429" y="4215"/>
                  </a:lnTo>
                  <a:lnTo>
                    <a:pt x="13250" y="88"/>
                  </a:lnTo>
                  <a:lnTo>
                    <a:pt x="12284" y="275"/>
                  </a:lnTo>
                  <a:lnTo>
                    <a:pt x="1198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6"/>
            <p:cNvSpPr/>
            <p:nvPr/>
          </p:nvSpPr>
          <p:spPr>
            <a:xfrm>
              <a:off x="5835489" y="1474830"/>
              <a:ext cx="806729" cy="781837"/>
            </a:xfrm>
            <a:custGeom>
              <a:rect b="b" l="l" r="r" t="t"/>
              <a:pathLst>
                <a:path extrusionOk="0" h="6533" w="6741">
                  <a:moveTo>
                    <a:pt x="6741" y="1"/>
                  </a:moveTo>
                  <a:lnTo>
                    <a:pt x="2910" y="308"/>
                  </a:lnTo>
                  <a:lnTo>
                    <a:pt x="1" y="6389"/>
                  </a:lnTo>
                  <a:lnTo>
                    <a:pt x="3480" y="6532"/>
                  </a:lnTo>
                  <a:lnTo>
                    <a:pt x="674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6"/>
            <p:cNvSpPr/>
            <p:nvPr/>
          </p:nvSpPr>
          <p:spPr>
            <a:xfrm>
              <a:off x="6129771" y="3014582"/>
              <a:ext cx="1434664" cy="570251"/>
            </a:xfrm>
            <a:custGeom>
              <a:rect b="b" l="l" r="r" t="t"/>
              <a:pathLst>
                <a:path extrusionOk="0" h="4765" w="11988">
                  <a:moveTo>
                    <a:pt x="11241" y="0"/>
                  </a:moveTo>
                  <a:lnTo>
                    <a:pt x="1" y="977"/>
                  </a:lnTo>
                  <a:lnTo>
                    <a:pt x="253" y="4764"/>
                  </a:lnTo>
                  <a:lnTo>
                    <a:pt x="11988" y="3315"/>
                  </a:lnTo>
                  <a:lnTo>
                    <a:pt x="11241" y="0"/>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6"/>
            <p:cNvSpPr/>
            <p:nvPr/>
          </p:nvSpPr>
          <p:spPr>
            <a:xfrm>
              <a:off x="6693322" y="3014582"/>
              <a:ext cx="871114" cy="492702"/>
            </a:xfrm>
            <a:custGeom>
              <a:rect b="b" l="l" r="r" t="t"/>
              <a:pathLst>
                <a:path extrusionOk="0" h="4117" w="7279">
                  <a:moveTo>
                    <a:pt x="6532" y="0"/>
                  </a:moveTo>
                  <a:lnTo>
                    <a:pt x="1" y="571"/>
                  </a:lnTo>
                  <a:lnTo>
                    <a:pt x="747" y="4117"/>
                  </a:lnTo>
                  <a:lnTo>
                    <a:pt x="7279" y="3315"/>
                  </a:lnTo>
                  <a:lnTo>
                    <a:pt x="6532" y="0"/>
                  </a:lnTo>
                  <a:close/>
                </a:path>
              </a:pathLst>
            </a:custGeom>
            <a:solidFill>
              <a:srgbClr val="5133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26"/>
            <p:cNvSpPr/>
            <p:nvPr/>
          </p:nvSpPr>
          <p:spPr>
            <a:xfrm>
              <a:off x="5927520" y="1466931"/>
              <a:ext cx="1710515" cy="1747375"/>
            </a:xfrm>
            <a:custGeom>
              <a:rect b="b" l="l" r="r" t="t"/>
              <a:pathLst>
                <a:path extrusionOk="0" h="14601" w="14293">
                  <a:moveTo>
                    <a:pt x="8562" y="1"/>
                  </a:moveTo>
                  <a:lnTo>
                    <a:pt x="2580" y="528"/>
                  </a:lnTo>
                  <a:lnTo>
                    <a:pt x="0" y="5874"/>
                  </a:lnTo>
                  <a:lnTo>
                    <a:pt x="329" y="14601"/>
                  </a:lnTo>
                  <a:lnTo>
                    <a:pt x="14293" y="13854"/>
                  </a:lnTo>
                  <a:lnTo>
                    <a:pt x="12734" y="5347"/>
                  </a:lnTo>
                  <a:lnTo>
                    <a:pt x="8562" y="1"/>
                  </a:lnTo>
                  <a:close/>
                </a:path>
              </a:pathLst>
            </a:custGeom>
            <a:solidFill>
              <a:srgbClr val="6B4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6"/>
            <p:cNvSpPr/>
            <p:nvPr/>
          </p:nvSpPr>
          <p:spPr>
            <a:xfrm>
              <a:off x="5931469" y="2193485"/>
              <a:ext cx="827672" cy="113093"/>
            </a:xfrm>
            <a:custGeom>
              <a:rect b="b" l="l" r="r" t="t"/>
              <a:pathLst>
                <a:path extrusionOk="0" h="945" w="6916">
                  <a:moveTo>
                    <a:pt x="6894" y="0"/>
                  </a:moveTo>
                  <a:lnTo>
                    <a:pt x="0" y="725"/>
                  </a:lnTo>
                  <a:lnTo>
                    <a:pt x="11" y="944"/>
                  </a:lnTo>
                  <a:lnTo>
                    <a:pt x="6916" y="220"/>
                  </a:lnTo>
                  <a:lnTo>
                    <a:pt x="6894" y="0"/>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6"/>
            <p:cNvSpPr/>
            <p:nvPr/>
          </p:nvSpPr>
          <p:spPr>
            <a:xfrm>
              <a:off x="5927520" y="2029289"/>
              <a:ext cx="810678" cy="140618"/>
            </a:xfrm>
            <a:custGeom>
              <a:rect b="b" l="l" r="r" t="t"/>
              <a:pathLst>
                <a:path extrusionOk="0" h="1175" w="6774">
                  <a:moveTo>
                    <a:pt x="6740" y="0"/>
                  </a:moveTo>
                  <a:lnTo>
                    <a:pt x="110" y="944"/>
                  </a:lnTo>
                  <a:lnTo>
                    <a:pt x="0" y="1175"/>
                  </a:lnTo>
                  <a:lnTo>
                    <a:pt x="6773" y="209"/>
                  </a:lnTo>
                  <a:lnTo>
                    <a:pt x="6740" y="0"/>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26"/>
            <p:cNvSpPr/>
            <p:nvPr/>
          </p:nvSpPr>
          <p:spPr>
            <a:xfrm>
              <a:off x="6075917" y="1780961"/>
              <a:ext cx="417905" cy="81499"/>
            </a:xfrm>
            <a:custGeom>
              <a:rect b="b" l="l" r="r" t="t"/>
              <a:pathLst>
                <a:path extrusionOk="0" h="681" w="3492">
                  <a:moveTo>
                    <a:pt x="3458" y="0"/>
                  </a:moveTo>
                  <a:lnTo>
                    <a:pt x="110" y="450"/>
                  </a:lnTo>
                  <a:lnTo>
                    <a:pt x="1" y="681"/>
                  </a:lnTo>
                  <a:lnTo>
                    <a:pt x="3491" y="209"/>
                  </a:lnTo>
                  <a:lnTo>
                    <a:pt x="3458" y="0"/>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26"/>
            <p:cNvSpPr/>
            <p:nvPr/>
          </p:nvSpPr>
          <p:spPr>
            <a:xfrm>
              <a:off x="6003633" y="1897885"/>
              <a:ext cx="511132" cy="111776"/>
            </a:xfrm>
            <a:custGeom>
              <a:rect b="b" l="l" r="r" t="t"/>
              <a:pathLst>
                <a:path extrusionOk="0" h="934" w="4271">
                  <a:moveTo>
                    <a:pt x="4238" y="0"/>
                  </a:moveTo>
                  <a:lnTo>
                    <a:pt x="122" y="703"/>
                  </a:lnTo>
                  <a:lnTo>
                    <a:pt x="1" y="933"/>
                  </a:lnTo>
                  <a:lnTo>
                    <a:pt x="4271" y="209"/>
                  </a:lnTo>
                  <a:lnTo>
                    <a:pt x="4238" y="0"/>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6"/>
            <p:cNvSpPr/>
            <p:nvPr/>
          </p:nvSpPr>
          <p:spPr>
            <a:xfrm>
              <a:off x="5951096" y="2747824"/>
              <a:ext cx="823843" cy="85568"/>
            </a:xfrm>
            <a:custGeom>
              <a:rect b="b" l="l" r="r" t="t"/>
              <a:pathLst>
                <a:path extrusionOk="0" h="715" w="6884">
                  <a:moveTo>
                    <a:pt x="6872" y="1"/>
                  </a:moveTo>
                  <a:lnTo>
                    <a:pt x="1" y="506"/>
                  </a:lnTo>
                  <a:lnTo>
                    <a:pt x="12" y="714"/>
                  </a:lnTo>
                  <a:lnTo>
                    <a:pt x="6883" y="209"/>
                  </a:lnTo>
                  <a:lnTo>
                    <a:pt x="6872" y="1"/>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6"/>
            <p:cNvSpPr/>
            <p:nvPr/>
          </p:nvSpPr>
          <p:spPr>
            <a:xfrm>
              <a:off x="5956361" y="2883177"/>
              <a:ext cx="837007" cy="84132"/>
            </a:xfrm>
            <a:custGeom>
              <a:rect b="b" l="l" r="r" t="t"/>
              <a:pathLst>
                <a:path extrusionOk="0" h="703" w="6994">
                  <a:moveTo>
                    <a:pt x="6982" y="0"/>
                  </a:moveTo>
                  <a:lnTo>
                    <a:pt x="1" y="494"/>
                  </a:lnTo>
                  <a:lnTo>
                    <a:pt x="12" y="703"/>
                  </a:lnTo>
                  <a:lnTo>
                    <a:pt x="6993" y="209"/>
                  </a:lnTo>
                  <a:lnTo>
                    <a:pt x="6982" y="0"/>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26"/>
            <p:cNvSpPr/>
            <p:nvPr/>
          </p:nvSpPr>
          <p:spPr>
            <a:xfrm>
              <a:off x="5935298" y="2337934"/>
              <a:ext cx="771305" cy="89517"/>
            </a:xfrm>
            <a:custGeom>
              <a:rect b="b" l="l" r="r" t="t"/>
              <a:pathLst>
                <a:path extrusionOk="0" h="748" w="6445">
                  <a:moveTo>
                    <a:pt x="6434" y="1"/>
                  </a:moveTo>
                  <a:lnTo>
                    <a:pt x="1" y="528"/>
                  </a:lnTo>
                  <a:lnTo>
                    <a:pt x="12" y="747"/>
                  </a:lnTo>
                  <a:lnTo>
                    <a:pt x="6445" y="209"/>
                  </a:lnTo>
                  <a:lnTo>
                    <a:pt x="6434" y="1"/>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26"/>
            <p:cNvSpPr/>
            <p:nvPr/>
          </p:nvSpPr>
          <p:spPr>
            <a:xfrm>
              <a:off x="5961627" y="3040791"/>
              <a:ext cx="856634" cy="72403"/>
            </a:xfrm>
            <a:custGeom>
              <a:rect b="b" l="l" r="r" t="t"/>
              <a:pathLst>
                <a:path extrusionOk="0" h="605" w="7158">
                  <a:moveTo>
                    <a:pt x="7147" y="1"/>
                  </a:moveTo>
                  <a:lnTo>
                    <a:pt x="1" y="396"/>
                  </a:lnTo>
                  <a:lnTo>
                    <a:pt x="11" y="604"/>
                  </a:lnTo>
                  <a:lnTo>
                    <a:pt x="7158" y="209"/>
                  </a:lnTo>
                  <a:lnTo>
                    <a:pt x="7147" y="1"/>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6"/>
            <p:cNvSpPr/>
            <p:nvPr/>
          </p:nvSpPr>
          <p:spPr>
            <a:xfrm>
              <a:off x="5940564" y="2449591"/>
              <a:ext cx="784470" cy="96099"/>
            </a:xfrm>
            <a:custGeom>
              <a:rect b="b" l="l" r="r" t="t"/>
              <a:pathLst>
                <a:path extrusionOk="0" h="803" w="6555">
                  <a:moveTo>
                    <a:pt x="6532" y="1"/>
                  </a:moveTo>
                  <a:lnTo>
                    <a:pt x="1" y="583"/>
                  </a:lnTo>
                  <a:lnTo>
                    <a:pt x="12" y="802"/>
                  </a:lnTo>
                  <a:lnTo>
                    <a:pt x="6554" y="220"/>
                  </a:lnTo>
                  <a:lnTo>
                    <a:pt x="6532" y="1"/>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6"/>
            <p:cNvSpPr/>
            <p:nvPr/>
          </p:nvSpPr>
          <p:spPr>
            <a:xfrm>
              <a:off x="5945830" y="2612590"/>
              <a:ext cx="805413" cy="82815"/>
            </a:xfrm>
            <a:custGeom>
              <a:rect b="b" l="l" r="r" t="t"/>
              <a:pathLst>
                <a:path extrusionOk="0" h="692" w="6730">
                  <a:moveTo>
                    <a:pt x="6708" y="0"/>
                  </a:moveTo>
                  <a:lnTo>
                    <a:pt x="1" y="472"/>
                  </a:lnTo>
                  <a:lnTo>
                    <a:pt x="12" y="692"/>
                  </a:lnTo>
                  <a:lnTo>
                    <a:pt x="6730" y="209"/>
                  </a:lnTo>
                  <a:lnTo>
                    <a:pt x="6708" y="0"/>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6"/>
            <p:cNvSpPr/>
            <p:nvPr/>
          </p:nvSpPr>
          <p:spPr>
            <a:xfrm>
              <a:off x="5939248" y="1528684"/>
              <a:ext cx="1003834" cy="1355918"/>
            </a:xfrm>
            <a:custGeom>
              <a:rect b="b" l="l" r="r" t="t"/>
              <a:pathLst>
                <a:path extrusionOk="0" h="11330" w="8388">
                  <a:moveTo>
                    <a:pt x="6401" y="1186"/>
                  </a:moveTo>
                  <a:lnTo>
                    <a:pt x="7125" y="2328"/>
                  </a:lnTo>
                  <a:lnTo>
                    <a:pt x="6532" y="2954"/>
                  </a:lnTo>
                  <a:lnTo>
                    <a:pt x="5940" y="2032"/>
                  </a:lnTo>
                  <a:lnTo>
                    <a:pt x="6401" y="1186"/>
                  </a:lnTo>
                  <a:close/>
                  <a:moveTo>
                    <a:pt x="2976" y="2383"/>
                  </a:moveTo>
                  <a:lnTo>
                    <a:pt x="3162" y="3173"/>
                  </a:lnTo>
                  <a:lnTo>
                    <a:pt x="2646" y="3338"/>
                  </a:lnTo>
                  <a:lnTo>
                    <a:pt x="2251" y="2569"/>
                  </a:lnTo>
                  <a:lnTo>
                    <a:pt x="2976" y="2383"/>
                  </a:lnTo>
                  <a:close/>
                  <a:moveTo>
                    <a:pt x="5797" y="2284"/>
                  </a:moveTo>
                  <a:lnTo>
                    <a:pt x="6346" y="3140"/>
                  </a:lnTo>
                  <a:lnTo>
                    <a:pt x="5753" y="3777"/>
                  </a:lnTo>
                  <a:lnTo>
                    <a:pt x="5303" y="3173"/>
                  </a:lnTo>
                  <a:lnTo>
                    <a:pt x="5797" y="2284"/>
                  </a:lnTo>
                  <a:close/>
                  <a:moveTo>
                    <a:pt x="3217" y="3426"/>
                  </a:moveTo>
                  <a:lnTo>
                    <a:pt x="3349" y="3964"/>
                  </a:lnTo>
                  <a:lnTo>
                    <a:pt x="3020" y="4084"/>
                  </a:lnTo>
                  <a:lnTo>
                    <a:pt x="2767" y="3568"/>
                  </a:lnTo>
                  <a:lnTo>
                    <a:pt x="3217" y="3426"/>
                  </a:lnTo>
                  <a:close/>
                  <a:moveTo>
                    <a:pt x="7345" y="2679"/>
                  </a:moveTo>
                  <a:lnTo>
                    <a:pt x="7937" y="3623"/>
                  </a:lnTo>
                  <a:lnTo>
                    <a:pt x="7268" y="4095"/>
                  </a:lnTo>
                  <a:lnTo>
                    <a:pt x="6763" y="3305"/>
                  </a:lnTo>
                  <a:lnTo>
                    <a:pt x="7345" y="2679"/>
                  </a:lnTo>
                  <a:close/>
                  <a:moveTo>
                    <a:pt x="2383" y="3689"/>
                  </a:moveTo>
                  <a:lnTo>
                    <a:pt x="2646" y="4227"/>
                  </a:lnTo>
                  <a:lnTo>
                    <a:pt x="2372" y="4326"/>
                  </a:lnTo>
                  <a:lnTo>
                    <a:pt x="1944" y="3832"/>
                  </a:lnTo>
                  <a:lnTo>
                    <a:pt x="2383" y="3689"/>
                  </a:lnTo>
                  <a:close/>
                  <a:moveTo>
                    <a:pt x="5160" y="3426"/>
                  </a:moveTo>
                  <a:lnTo>
                    <a:pt x="5566" y="3964"/>
                  </a:lnTo>
                  <a:lnTo>
                    <a:pt x="4996" y="4556"/>
                  </a:lnTo>
                  <a:lnTo>
                    <a:pt x="4732" y="4216"/>
                  </a:lnTo>
                  <a:lnTo>
                    <a:pt x="5160" y="3426"/>
                  </a:lnTo>
                  <a:close/>
                  <a:moveTo>
                    <a:pt x="6576" y="3492"/>
                  </a:moveTo>
                  <a:lnTo>
                    <a:pt x="7059" y="4249"/>
                  </a:lnTo>
                  <a:lnTo>
                    <a:pt x="6434" y="4688"/>
                  </a:lnTo>
                  <a:lnTo>
                    <a:pt x="5995" y="4095"/>
                  </a:lnTo>
                  <a:lnTo>
                    <a:pt x="6576" y="3492"/>
                  </a:lnTo>
                  <a:close/>
                  <a:moveTo>
                    <a:pt x="5819" y="4293"/>
                  </a:moveTo>
                  <a:lnTo>
                    <a:pt x="6225" y="4831"/>
                  </a:lnTo>
                  <a:lnTo>
                    <a:pt x="5588" y="5292"/>
                  </a:lnTo>
                  <a:lnTo>
                    <a:pt x="5259" y="4875"/>
                  </a:lnTo>
                  <a:lnTo>
                    <a:pt x="5819" y="4293"/>
                  </a:lnTo>
                  <a:close/>
                  <a:moveTo>
                    <a:pt x="2361" y="6873"/>
                  </a:moveTo>
                  <a:lnTo>
                    <a:pt x="2438" y="6960"/>
                  </a:lnTo>
                  <a:lnTo>
                    <a:pt x="1823" y="7487"/>
                  </a:lnTo>
                  <a:lnTo>
                    <a:pt x="1669" y="7323"/>
                  </a:lnTo>
                  <a:lnTo>
                    <a:pt x="2361" y="6873"/>
                  </a:lnTo>
                  <a:close/>
                  <a:moveTo>
                    <a:pt x="2712" y="7257"/>
                  </a:moveTo>
                  <a:lnTo>
                    <a:pt x="2866" y="7410"/>
                  </a:lnTo>
                  <a:lnTo>
                    <a:pt x="2306" y="8025"/>
                  </a:lnTo>
                  <a:lnTo>
                    <a:pt x="2098" y="7795"/>
                  </a:lnTo>
                  <a:lnTo>
                    <a:pt x="2712" y="7257"/>
                  </a:lnTo>
                  <a:close/>
                  <a:moveTo>
                    <a:pt x="1450" y="7465"/>
                  </a:moveTo>
                  <a:lnTo>
                    <a:pt x="1626" y="7663"/>
                  </a:lnTo>
                  <a:lnTo>
                    <a:pt x="1055" y="8146"/>
                  </a:lnTo>
                  <a:lnTo>
                    <a:pt x="824" y="7882"/>
                  </a:lnTo>
                  <a:lnTo>
                    <a:pt x="1450" y="7465"/>
                  </a:lnTo>
                  <a:close/>
                  <a:moveTo>
                    <a:pt x="4820" y="7553"/>
                  </a:moveTo>
                  <a:lnTo>
                    <a:pt x="5303" y="8420"/>
                  </a:lnTo>
                  <a:lnTo>
                    <a:pt x="5018" y="8497"/>
                  </a:lnTo>
                  <a:lnTo>
                    <a:pt x="4710" y="7597"/>
                  </a:lnTo>
                  <a:lnTo>
                    <a:pt x="4820" y="7553"/>
                  </a:lnTo>
                  <a:close/>
                  <a:moveTo>
                    <a:pt x="4337" y="7762"/>
                  </a:moveTo>
                  <a:lnTo>
                    <a:pt x="4622" y="8607"/>
                  </a:lnTo>
                  <a:lnTo>
                    <a:pt x="4249" y="8706"/>
                  </a:lnTo>
                  <a:lnTo>
                    <a:pt x="4139" y="7850"/>
                  </a:lnTo>
                  <a:lnTo>
                    <a:pt x="4337" y="7762"/>
                  </a:lnTo>
                  <a:close/>
                  <a:moveTo>
                    <a:pt x="1900" y="7959"/>
                  </a:moveTo>
                  <a:lnTo>
                    <a:pt x="2130" y="8223"/>
                  </a:lnTo>
                  <a:lnTo>
                    <a:pt x="1615" y="8783"/>
                  </a:lnTo>
                  <a:lnTo>
                    <a:pt x="1329" y="8453"/>
                  </a:lnTo>
                  <a:lnTo>
                    <a:pt x="1900" y="7959"/>
                  </a:lnTo>
                  <a:close/>
                  <a:moveTo>
                    <a:pt x="5435" y="8651"/>
                  </a:moveTo>
                  <a:lnTo>
                    <a:pt x="5797" y="9310"/>
                  </a:lnTo>
                  <a:lnTo>
                    <a:pt x="5325" y="9441"/>
                  </a:lnTo>
                  <a:lnTo>
                    <a:pt x="5094" y="8750"/>
                  </a:lnTo>
                  <a:lnTo>
                    <a:pt x="5435" y="8651"/>
                  </a:lnTo>
                  <a:close/>
                  <a:moveTo>
                    <a:pt x="1121" y="8629"/>
                  </a:moveTo>
                  <a:lnTo>
                    <a:pt x="1439" y="8980"/>
                  </a:lnTo>
                  <a:lnTo>
                    <a:pt x="791" y="9683"/>
                  </a:lnTo>
                  <a:lnTo>
                    <a:pt x="407" y="9244"/>
                  </a:lnTo>
                  <a:lnTo>
                    <a:pt x="1121" y="8629"/>
                  </a:lnTo>
                  <a:close/>
                  <a:moveTo>
                    <a:pt x="4699" y="8859"/>
                  </a:moveTo>
                  <a:lnTo>
                    <a:pt x="4941" y="9551"/>
                  </a:lnTo>
                  <a:lnTo>
                    <a:pt x="4370" y="9716"/>
                  </a:lnTo>
                  <a:lnTo>
                    <a:pt x="4282" y="8980"/>
                  </a:lnTo>
                  <a:lnTo>
                    <a:pt x="4699" y="8859"/>
                  </a:lnTo>
                  <a:close/>
                  <a:moveTo>
                    <a:pt x="5929" y="9551"/>
                  </a:moveTo>
                  <a:lnTo>
                    <a:pt x="6434" y="10462"/>
                  </a:lnTo>
                  <a:cubicBezTo>
                    <a:pt x="6225" y="10517"/>
                    <a:pt x="5973" y="10583"/>
                    <a:pt x="5731" y="10638"/>
                  </a:cubicBezTo>
                  <a:lnTo>
                    <a:pt x="5413" y="9694"/>
                  </a:lnTo>
                  <a:lnTo>
                    <a:pt x="5929" y="9551"/>
                  </a:lnTo>
                  <a:close/>
                  <a:moveTo>
                    <a:pt x="5018" y="9814"/>
                  </a:moveTo>
                  <a:lnTo>
                    <a:pt x="5325" y="10737"/>
                  </a:lnTo>
                  <a:cubicBezTo>
                    <a:pt x="4996" y="10813"/>
                    <a:pt x="4699" y="10890"/>
                    <a:pt x="4524" y="10934"/>
                  </a:cubicBezTo>
                  <a:lnTo>
                    <a:pt x="4414" y="9979"/>
                  </a:lnTo>
                  <a:lnTo>
                    <a:pt x="5018" y="9814"/>
                  </a:lnTo>
                  <a:close/>
                  <a:moveTo>
                    <a:pt x="2701" y="1"/>
                  </a:moveTo>
                  <a:lnTo>
                    <a:pt x="2482" y="12"/>
                  </a:lnTo>
                  <a:lnTo>
                    <a:pt x="2449" y="89"/>
                  </a:lnTo>
                  <a:lnTo>
                    <a:pt x="2668" y="1033"/>
                  </a:lnTo>
                  <a:lnTo>
                    <a:pt x="1900" y="1219"/>
                  </a:lnTo>
                  <a:lnTo>
                    <a:pt x="1757" y="1516"/>
                  </a:lnTo>
                  <a:lnTo>
                    <a:pt x="2723" y="1285"/>
                  </a:lnTo>
                  <a:lnTo>
                    <a:pt x="2921" y="2130"/>
                  </a:lnTo>
                  <a:lnTo>
                    <a:pt x="2130" y="2339"/>
                  </a:lnTo>
                  <a:lnTo>
                    <a:pt x="1735" y="1560"/>
                  </a:lnTo>
                  <a:lnTo>
                    <a:pt x="1527" y="1999"/>
                  </a:lnTo>
                  <a:lnTo>
                    <a:pt x="1746" y="2438"/>
                  </a:lnTo>
                  <a:lnTo>
                    <a:pt x="1241" y="2569"/>
                  </a:lnTo>
                  <a:lnTo>
                    <a:pt x="1099" y="2877"/>
                  </a:lnTo>
                  <a:lnTo>
                    <a:pt x="1867" y="2668"/>
                  </a:lnTo>
                  <a:lnTo>
                    <a:pt x="2262" y="3459"/>
                  </a:lnTo>
                  <a:lnTo>
                    <a:pt x="1757" y="3623"/>
                  </a:lnTo>
                  <a:lnTo>
                    <a:pt x="1099" y="2877"/>
                  </a:lnTo>
                  <a:lnTo>
                    <a:pt x="978" y="3129"/>
                  </a:lnTo>
                  <a:lnTo>
                    <a:pt x="2877" y="5292"/>
                  </a:lnTo>
                  <a:lnTo>
                    <a:pt x="3184" y="5270"/>
                  </a:lnTo>
                  <a:lnTo>
                    <a:pt x="3294" y="5489"/>
                  </a:lnTo>
                  <a:lnTo>
                    <a:pt x="2899" y="5753"/>
                  </a:lnTo>
                  <a:lnTo>
                    <a:pt x="3239" y="6269"/>
                  </a:lnTo>
                  <a:lnTo>
                    <a:pt x="3096" y="6390"/>
                  </a:lnTo>
                  <a:lnTo>
                    <a:pt x="2855" y="6236"/>
                  </a:lnTo>
                  <a:lnTo>
                    <a:pt x="1" y="8091"/>
                  </a:lnTo>
                  <a:lnTo>
                    <a:pt x="12" y="8409"/>
                  </a:lnTo>
                  <a:lnTo>
                    <a:pt x="605" y="8025"/>
                  </a:lnTo>
                  <a:lnTo>
                    <a:pt x="857" y="8322"/>
                  </a:lnTo>
                  <a:lnTo>
                    <a:pt x="133" y="8936"/>
                  </a:lnTo>
                  <a:lnTo>
                    <a:pt x="34" y="8827"/>
                  </a:lnTo>
                  <a:lnTo>
                    <a:pt x="56" y="9540"/>
                  </a:lnTo>
                  <a:lnTo>
                    <a:pt x="198" y="9419"/>
                  </a:lnTo>
                  <a:lnTo>
                    <a:pt x="616" y="9880"/>
                  </a:lnTo>
                  <a:lnTo>
                    <a:pt x="89" y="10451"/>
                  </a:lnTo>
                  <a:lnTo>
                    <a:pt x="111" y="10846"/>
                  </a:lnTo>
                  <a:lnTo>
                    <a:pt x="3579" y="7037"/>
                  </a:lnTo>
                  <a:lnTo>
                    <a:pt x="3382" y="6686"/>
                  </a:lnTo>
                  <a:lnTo>
                    <a:pt x="3470" y="6609"/>
                  </a:lnTo>
                  <a:lnTo>
                    <a:pt x="3623" y="6840"/>
                  </a:lnTo>
                  <a:lnTo>
                    <a:pt x="3986" y="6675"/>
                  </a:lnTo>
                  <a:lnTo>
                    <a:pt x="4062" y="6905"/>
                  </a:lnTo>
                  <a:lnTo>
                    <a:pt x="3766" y="7136"/>
                  </a:lnTo>
                  <a:lnTo>
                    <a:pt x="4304" y="11329"/>
                  </a:lnTo>
                  <a:lnTo>
                    <a:pt x="4578" y="11318"/>
                  </a:lnTo>
                  <a:lnTo>
                    <a:pt x="4556" y="11187"/>
                  </a:lnTo>
                  <a:cubicBezTo>
                    <a:pt x="4710" y="11165"/>
                    <a:pt x="4963" y="11099"/>
                    <a:pt x="5413" y="10989"/>
                  </a:cubicBezTo>
                  <a:lnTo>
                    <a:pt x="5522" y="11329"/>
                  </a:lnTo>
                  <a:lnTo>
                    <a:pt x="5918" y="11220"/>
                  </a:lnTo>
                  <a:lnTo>
                    <a:pt x="5808" y="10890"/>
                  </a:lnTo>
                  <a:cubicBezTo>
                    <a:pt x="6027" y="10846"/>
                    <a:pt x="6280" y="10780"/>
                    <a:pt x="6576" y="10715"/>
                  </a:cubicBezTo>
                  <a:lnTo>
                    <a:pt x="6598" y="10748"/>
                  </a:lnTo>
                  <a:lnTo>
                    <a:pt x="6840" y="10638"/>
                  </a:lnTo>
                  <a:lnTo>
                    <a:pt x="4622" y="6642"/>
                  </a:lnTo>
                  <a:lnTo>
                    <a:pt x="4425" y="6719"/>
                  </a:lnTo>
                  <a:lnTo>
                    <a:pt x="4348" y="6510"/>
                  </a:lnTo>
                  <a:lnTo>
                    <a:pt x="4952" y="6236"/>
                  </a:lnTo>
                  <a:lnTo>
                    <a:pt x="4513" y="5654"/>
                  </a:lnTo>
                  <a:lnTo>
                    <a:pt x="4600" y="5566"/>
                  </a:lnTo>
                  <a:lnTo>
                    <a:pt x="5094" y="5961"/>
                  </a:lnTo>
                  <a:lnTo>
                    <a:pt x="8388" y="3634"/>
                  </a:lnTo>
                  <a:lnTo>
                    <a:pt x="8212" y="3426"/>
                  </a:lnTo>
                  <a:lnTo>
                    <a:pt x="8146" y="3470"/>
                  </a:lnTo>
                  <a:lnTo>
                    <a:pt x="7531" y="2493"/>
                  </a:lnTo>
                  <a:lnTo>
                    <a:pt x="7927" y="2075"/>
                  </a:lnTo>
                  <a:lnTo>
                    <a:pt x="7608" y="1823"/>
                  </a:lnTo>
                  <a:lnTo>
                    <a:pt x="7312" y="2141"/>
                  </a:lnTo>
                  <a:lnTo>
                    <a:pt x="6543" y="923"/>
                  </a:lnTo>
                  <a:lnTo>
                    <a:pt x="6697" y="648"/>
                  </a:lnTo>
                  <a:lnTo>
                    <a:pt x="6456" y="528"/>
                  </a:lnTo>
                  <a:lnTo>
                    <a:pt x="4205" y="4600"/>
                  </a:lnTo>
                  <a:lnTo>
                    <a:pt x="4359" y="5226"/>
                  </a:lnTo>
                  <a:lnTo>
                    <a:pt x="4271" y="5314"/>
                  </a:lnTo>
                  <a:lnTo>
                    <a:pt x="4030" y="4984"/>
                  </a:lnTo>
                  <a:lnTo>
                    <a:pt x="3623" y="5259"/>
                  </a:lnTo>
                  <a:lnTo>
                    <a:pt x="3547" y="5116"/>
                  </a:lnTo>
                  <a:lnTo>
                    <a:pt x="3821" y="4831"/>
                  </a:lnTo>
                  <a:lnTo>
                    <a:pt x="2701" y="1"/>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6"/>
            <p:cNvSpPr/>
            <p:nvPr/>
          </p:nvSpPr>
          <p:spPr>
            <a:xfrm>
              <a:off x="6656582" y="1964903"/>
              <a:ext cx="981455" cy="1203452"/>
            </a:xfrm>
            <a:custGeom>
              <a:rect b="b" l="l" r="r" t="t"/>
              <a:pathLst>
                <a:path extrusionOk="0" h="10056" w="8201">
                  <a:moveTo>
                    <a:pt x="5720" y="0"/>
                  </a:moveTo>
                  <a:lnTo>
                    <a:pt x="1" y="593"/>
                  </a:lnTo>
                  <a:lnTo>
                    <a:pt x="1504" y="10055"/>
                  </a:lnTo>
                  <a:lnTo>
                    <a:pt x="8201" y="9693"/>
                  </a:lnTo>
                  <a:lnTo>
                    <a:pt x="6642" y="1186"/>
                  </a:lnTo>
                  <a:lnTo>
                    <a:pt x="5720" y="0"/>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6"/>
            <p:cNvSpPr/>
            <p:nvPr/>
          </p:nvSpPr>
          <p:spPr>
            <a:xfrm>
              <a:off x="6720967" y="2389155"/>
              <a:ext cx="786983" cy="82935"/>
            </a:xfrm>
            <a:custGeom>
              <a:rect b="b" l="l" r="r" t="t"/>
              <a:pathLst>
                <a:path extrusionOk="0" h="693" w="6576">
                  <a:moveTo>
                    <a:pt x="6543" y="1"/>
                  </a:moveTo>
                  <a:lnTo>
                    <a:pt x="0" y="484"/>
                  </a:lnTo>
                  <a:lnTo>
                    <a:pt x="33" y="692"/>
                  </a:lnTo>
                  <a:lnTo>
                    <a:pt x="6576" y="220"/>
                  </a:lnTo>
                  <a:lnTo>
                    <a:pt x="6543" y="1"/>
                  </a:lnTo>
                  <a:close/>
                </a:path>
              </a:pathLst>
            </a:custGeom>
            <a:solidFill>
              <a:srgbClr val="6B4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6"/>
            <p:cNvSpPr/>
            <p:nvPr/>
          </p:nvSpPr>
          <p:spPr>
            <a:xfrm>
              <a:off x="6747176" y="2557300"/>
              <a:ext cx="791052" cy="77669"/>
            </a:xfrm>
            <a:custGeom>
              <a:rect b="b" l="l" r="r" t="t"/>
              <a:pathLst>
                <a:path extrusionOk="0" h="649" w="6610">
                  <a:moveTo>
                    <a:pt x="6576" y="1"/>
                  </a:moveTo>
                  <a:lnTo>
                    <a:pt x="1" y="440"/>
                  </a:lnTo>
                  <a:lnTo>
                    <a:pt x="34" y="649"/>
                  </a:lnTo>
                  <a:lnTo>
                    <a:pt x="6609" y="210"/>
                  </a:lnTo>
                  <a:lnTo>
                    <a:pt x="6576" y="1"/>
                  </a:lnTo>
                  <a:close/>
                </a:path>
              </a:pathLst>
            </a:custGeom>
            <a:solidFill>
              <a:srgbClr val="6B4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6"/>
            <p:cNvSpPr/>
            <p:nvPr/>
          </p:nvSpPr>
          <p:spPr>
            <a:xfrm>
              <a:off x="6703853" y="2248655"/>
              <a:ext cx="777888" cy="111776"/>
            </a:xfrm>
            <a:custGeom>
              <a:rect b="b" l="l" r="r" t="t"/>
              <a:pathLst>
                <a:path extrusionOk="0" h="934" w="6500">
                  <a:moveTo>
                    <a:pt x="6466" y="0"/>
                  </a:moveTo>
                  <a:lnTo>
                    <a:pt x="1" y="725"/>
                  </a:lnTo>
                  <a:lnTo>
                    <a:pt x="34" y="933"/>
                  </a:lnTo>
                  <a:lnTo>
                    <a:pt x="6499" y="209"/>
                  </a:lnTo>
                  <a:lnTo>
                    <a:pt x="6466" y="0"/>
                  </a:lnTo>
                  <a:close/>
                </a:path>
              </a:pathLst>
            </a:custGeom>
            <a:solidFill>
              <a:srgbClr val="6B4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6"/>
            <p:cNvSpPr/>
            <p:nvPr/>
          </p:nvSpPr>
          <p:spPr>
            <a:xfrm>
              <a:off x="6815511" y="2988253"/>
              <a:ext cx="802780" cy="76353"/>
            </a:xfrm>
            <a:custGeom>
              <a:rect b="b" l="l" r="r" t="t"/>
              <a:pathLst>
                <a:path extrusionOk="0" h="638" w="6708">
                  <a:moveTo>
                    <a:pt x="6664" y="1"/>
                  </a:moveTo>
                  <a:lnTo>
                    <a:pt x="1" y="429"/>
                  </a:lnTo>
                  <a:lnTo>
                    <a:pt x="34" y="637"/>
                  </a:lnTo>
                  <a:lnTo>
                    <a:pt x="6708" y="209"/>
                  </a:lnTo>
                  <a:lnTo>
                    <a:pt x="6664" y="1"/>
                  </a:lnTo>
                  <a:close/>
                </a:path>
              </a:pathLst>
            </a:custGeom>
            <a:solidFill>
              <a:srgbClr val="6B4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6"/>
            <p:cNvSpPr/>
            <p:nvPr/>
          </p:nvSpPr>
          <p:spPr>
            <a:xfrm>
              <a:off x="6769555" y="2696603"/>
              <a:ext cx="794881" cy="76353"/>
            </a:xfrm>
            <a:custGeom>
              <a:rect b="b" l="l" r="r" t="t"/>
              <a:pathLst>
                <a:path extrusionOk="0" h="638" w="6642">
                  <a:moveTo>
                    <a:pt x="6598" y="1"/>
                  </a:moveTo>
                  <a:lnTo>
                    <a:pt x="1" y="429"/>
                  </a:lnTo>
                  <a:lnTo>
                    <a:pt x="33" y="637"/>
                  </a:lnTo>
                  <a:lnTo>
                    <a:pt x="6642" y="209"/>
                  </a:lnTo>
                  <a:lnTo>
                    <a:pt x="6598" y="1"/>
                  </a:lnTo>
                  <a:close/>
                </a:path>
              </a:pathLst>
            </a:custGeom>
            <a:solidFill>
              <a:srgbClr val="6B4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6"/>
            <p:cNvSpPr/>
            <p:nvPr/>
          </p:nvSpPr>
          <p:spPr>
            <a:xfrm>
              <a:off x="6791935" y="2842488"/>
              <a:ext cx="798831" cy="69651"/>
            </a:xfrm>
            <a:custGeom>
              <a:rect b="b" l="l" r="r" t="t"/>
              <a:pathLst>
                <a:path extrusionOk="0" h="582" w="6675">
                  <a:moveTo>
                    <a:pt x="6641" y="0"/>
                  </a:moveTo>
                  <a:lnTo>
                    <a:pt x="0" y="373"/>
                  </a:lnTo>
                  <a:lnTo>
                    <a:pt x="33" y="582"/>
                  </a:lnTo>
                  <a:lnTo>
                    <a:pt x="6674" y="209"/>
                  </a:lnTo>
                  <a:lnTo>
                    <a:pt x="6641" y="0"/>
                  </a:lnTo>
                  <a:close/>
                </a:path>
              </a:pathLst>
            </a:custGeom>
            <a:solidFill>
              <a:srgbClr val="6B4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6"/>
            <p:cNvSpPr/>
            <p:nvPr/>
          </p:nvSpPr>
          <p:spPr>
            <a:xfrm>
              <a:off x="6183625" y="1436773"/>
              <a:ext cx="1478106" cy="832938"/>
            </a:xfrm>
            <a:custGeom>
              <a:rect b="b" l="l" r="r" t="t"/>
              <a:pathLst>
                <a:path extrusionOk="0" h="6960" w="12351">
                  <a:moveTo>
                    <a:pt x="7663" y="0"/>
                  </a:moveTo>
                  <a:lnTo>
                    <a:pt x="1" y="626"/>
                  </a:lnTo>
                  <a:lnTo>
                    <a:pt x="4457" y="6960"/>
                  </a:lnTo>
                  <a:lnTo>
                    <a:pt x="12350" y="5785"/>
                  </a:lnTo>
                  <a:lnTo>
                    <a:pt x="76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6"/>
            <p:cNvSpPr/>
            <p:nvPr/>
          </p:nvSpPr>
          <p:spPr>
            <a:xfrm>
              <a:off x="6998135" y="2450908"/>
              <a:ext cx="148636" cy="235281"/>
            </a:xfrm>
            <a:custGeom>
              <a:rect b="b" l="l" r="r" t="t"/>
              <a:pathLst>
                <a:path extrusionOk="0" h="1966" w="1242">
                  <a:moveTo>
                    <a:pt x="901" y="1"/>
                  </a:moveTo>
                  <a:lnTo>
                    <a:pt x="1" y="67"/>
                  </a:lnTo>
                  <a:lnTo>
                    <a:pt x="77" y="1966"/>
                  </a:lnTo>
                  <a:lnTo>
                    <a:pt x="1241" y="1889"/>
                  </a:lnTo>
                  <a:lnTo>
                    <a:pt x="901" y="1"/>
                  </a:lnTo>
                  <a:close/>
                </a:path>
              </a:pathLst>
            </a:custGeom>
            <a:solidFill>
              <a:srgbClr val="5133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6"/>
            <p:cNvSpPr/>
            <p:nvPr/>
          </p:nvSpPr>
          <p:spPr>
            <a:xfrm>
              <a:off x="6999452" y="2450908"/>
              <a:ext cx="147320" cy="227383"/>
            </a:xfrm>
            <a:custGeom>
              <a:rect b="b" l="l" r="r" t="t"/>
              <a:pathLst>
                <a:path extrusionOk="0" h="1900" w="1231">
                  <a:moveTo>
                    <a:pt x="890" y="1"/>
                  </a:moveTo>
                  <a:lnTo>
                    <a:pt x="1" y="67"/>
                  </a:lnTo>
                  <a:lnTo>
                    <a:pt x="1" y="253"/>
                  </a:lnTo>
                  <a:lnTo>
                    <a:pt x="747" y="253"/>
                  </a:lnTo>
                  <a:lnTo>
                    <a:pt x="1054" y="1900"/>
                  </a:lnTo>
                  <a:lnTo>
                    <a:pt x="1230" y="1889"/>
                  </a:lnTo>
                  <a:lnTo>
                    <a:pt x="890" y="1"/>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6"/>
            <p:cNvSpPr/>
            <p:nvPr/>
          </p:nvSpPr>
          <p:spPr>
            <a:xfrm>
              <a:off x="5740946" y="1424925"/>
              <a:ext cx="555771" cy="814628"/>
            </a:xfrm>
            <a:custGeom>
              <a:rect b="b" l="l" r="r" t="t"/>
              <a:pathLst>
                <a:path extrusionOk="0" h="6807" w="4644">
                  <a:moveTo>
                    <a:pt x="3755" y="648"/>
                  </a:moveTo>
                  <a:lnTo>
                    <a:pt x="3897" y="1757"/>
                  </a:lnTo>
                  <a:lnTo>
                    <a:pt x="2865" y="1976"/>
                  </a:lnTo>
                  <a:lnTo>
                    <a:pt x="2481" y="967"/>
                  </a:lnTo>
                  <a:lnTo>
                    <a:pt x="3755" y="648"/>
                  </a:lnTo>
                  <a:close/>
                  <a:moveTo>
                    <a:pt x="2097" y="1065"/>
                  </a:moveTo>
                  <a:lnTo>
                    <a:pt x="2481" y="2053"/>
                  </a:lnTo>
                  <a:lnTo>
                    <a:pt x="1351" y="2295"/>
                  </a:lnTo>
                  <a:lnTo>
                    <a:pt x="725" y="1406"/>
                  </a:lnTo>
                  <a:lnTo>
                    <a:pt x="2097" y="1065"/>
                  </a:lnTo>
                  <a:close/>
                  <a:moveTo>
                    <a:pt x="3930" y="2009"/>
                  </a:moveTo>
                  <a:lnTo>
                    <a:pt x="4040" y="2888"/>
                  </a:lnTo>
                  <a:lnTo>
                    <a:pt x="3272" y="3074"/>
                  </a:lnTo>
                  <a:lnTo>
                    <a:pt x="2953" y="2218"/>
                  </a:lnTo>
                  <a:lnTo>
                    <a:pt x="3930" y="2009"/>
                  </a:lnTo>
                  <a:close/>
                  <a:moveTo>
                    <a:pt x="2569" y="2306"/>
                  </a:moveTo>
                  <a:lnTo>
                    <a:pt x="2898" y="3162"/>
                  </a:lnTo>
                  <a:lnTo>
                    <a:pt x="2097" y="3349"/>
                  </a:lnTo>
                  <a:lnTo>
                    <a:pt x="1515" y="2525"/>
                  </a:lnTo>
                  <a:lnTo>
                    <a:pt x="2569" y="2306"/>
                  </a:lnTo>
                  <a:close/>
                  <a:moveTo>
                    <a:pt x="4073" y="3151"/>
                  </a:moveTo>
                  <a:lnTo>
                    <a:pt x="4172" y="3963"/>
                  </a:lnTo>
                  <a:lnTo>
                    <a:pt x="3667" y="4106"/>
                  </a:lnTo>
                  <a:lnTo>
                    <a:pt x="3370" y="3316"/>
                  </a:lnTo>
                  <a:lnTo>
                    <a:pt x="4073" y="3151"/>
                  </a:lnTo>
                  <a:close/>
                  <a:moveTo>
                    <a:pt x="2986" y="3404"/>
                  </a:moveTo>
                  <a:lnTo>
                    <a:pt x="3304" y="4216"/>
                  </a:lnTo>
                  <a:lnTo>
                    <a:pt x="2811" y="4359"/>
                  </a:lnTo>
                  <a:lnTo>
                    <a:pt x="2251" y="3579"/>
                  </a:lnTo>
                  <a:lnTo>
                    <a:pt x="2986" y="3404"/>
                  </a:lnTo>
                  <a:close/>
                  <a:moveTo>
                    <a:pt x="4205" y="4216"/>
                  </a:moveTo>
                  <a:lnTo>
                    <a:pt x="4369" y="5566"/>
                  </a:lnTo>
                  <a:lnTo>
                    <a:pt x="4260" y="5665"/>
                  </a:lnTo>
                  <a:lnTo>
                    <a:pt x="3766" y="4348"/>
                  </a:lnTo>
                  <a:lnTo>
                    <a:pt x="4205" y="4216"/>
                  </a:lnTo>
                  <a:close/>
                  <a:moveTo>
                    <a:pt x="3392" y="4457"/>
                  </a:moveTo>
                  <a:lnTo>
                    <a:pt x="3908" y="5830"/>
                  </a:lnTo>
                  <a:lnTo>
                    <a:pt x="3842" y="5830"/>
                  </a:lnTo>
                  <a:lnTo>
                    <a:pt x="2964" y="4578"/>
                  </a:lnTo>
                  <a:lnTo>
                    <a:pt x="3392" y="4457"/>
                  </a:lnTo>
                  <a:close/>
                  <a:moveTo>
                    <a:pt x="3930" y="1"/>
                  </a:moveTo>
                  <a:lnTo>
                    <a:pt x="3678" y="34"/>
                  </a:lnTo>
                  <a:lnTo>
                    <a:pt x="3722" y="396"/>
                  </a:lnTo>
                  <a:lnTo>
                    <a:pt x="2382" y="725"/>
                  </a:lnTo>
                  <a:lnTo>
                    <a:pt x="2119" y="34"/>
                  </a:lnTo>
                  <a:lnTo>
                    <a:pt x="1768" y="176"/>
                  </a:lnTo>
                  <a:lnTo>
                    <a:pt x="2009" y="824"/>
                  </a:lnTo>
                  <a:lnTo>
                    <a:pt x="560" y="1175"/>
                  </a:lnTo>
                  <a:lnTo>
                    <a:pt x="209" y="681"/>
                  </a:lnTo>
                  <a:lnTo>
                    <a:pt x="0" y="835"/>
                  </a:lnTo>
                  <a:lnTo>
                    <a:pt x="3711" y="6093"/>
                  </a:lnTo>
                  <a:lnTo>
                    <a:pt x="4007" y="6082"/>
                  </a:lnTo>
                  <a:lnTo>
                    <a:pt x="4281" y="6806"/>
                  </a:lnTo>
                  <a:lnTo>
                    <a:pt x="4644" y="6664"/>
                  </a:lnTo>
                  <a:lnTo>
                    <a:pt x="4358" y="5928"/>
                  </a:lnTo>
                  <a:lnTo>
                    <a:pt x="4644" y="5665"/>
                  </a:lnTo>
                  <a:lnTo>
                    <a:pt x="3930" y="1"/>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6"/>
            <p:cNvSpPr/>
            <p:nvPr/>
          </p:nvSpPr>
          <p:spPr>
            <a:xfrm>
              <a:off x="6124505" y="1989796"/>
              <a:ext cx="156415" cy="148636"/>
            </a:xfrm>
            <a:custGeom>
              <a:rect b="b" l="l" r="r" t="t"/>
              <a:pathLst>
                <a:path extrusionOk="0" h="1242" w="1307">
                  <a:moveTo>
                    <a:pt x="1186" y="1"/>
                  </a:moveTo>
                  <a:lnTo>
                    <a:pt x="1" y="418"/>
                  </a:lnTo>
                  <a:lnTo>
                    <a:pt x="572" y="1241"/>
                  </a:lnTo>
                  <a:lnTo>
                    <a:pt x="956" y="1219"/>
                  </a:lnTo>
                  <a:lnTo>
                    <a:pt x="1307" y="890"/>
                  </a:lnTo>
                  <a:lnTo>
                    <a:pt x="1186" y="1"/>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6"/>
            <p:cNvSpPr/>
            <p:nvPr/>
          </p:nvSpPr>
          <p:spPr>
            <a:xfrm>
              <a:off x="6279604" y="1589121"/>
              <a:ext cx="542606" cy="666231"/>
            </a:xfrm>
            <a:custGeom>
              <a:rect b="b" l="l" r="r" t="t"/>
              <a:pathLst>
                <a:path extrusionOk="0" h="5567" w="4534">
                  <a:moveTo>
                    <a:pt x="2920" y="670"/>
                  </a:moveTo>
                  <a:lnTo>
                    <a:pt x="3491" y="1878"/>
                  </a:lnTo>
                  <a:lnTo>
                    <a:pt x="2865" y="2482"/>
                  </a:lnTo>
                  <a:lnTo>
                    <a:pt x="2393" y="1516"/>
                  </a:lnTo>
                  <a:lnTo>
                    <a:pt x="2920" y="670"/>
                  </a:lnTo>
                  <a:close/>
                  <a:moveTo>
                    <a:pt x="2239" y="1779"/>
                  </a:moveTo>
                  <a:lnTo>
                    <a:pt x="2668" y="2679"/>
                  </a:lnTo>
                  <a:lnTo>
                    <a:pt x="2042" y="3294"/>
                  </a:lnTo>
                  <a:lnTo>
                    <a:pt x="1680" y="2668"/>
                  </a:lnTo>
                  <a:lnTo>
                    <a:pt x="2239" y="1779"/>
                  </a:lnTo>
                  <a:close/>
                  <a:moveTo>
                    <a:pt x="3655" y="2240"/>
                  </a:moveTo>
                  <a:lnTo>
                    <a:pt x="4117" y="3217"/>
                  </a:lnTo>
                  <a:lnTo>
                    <a:pt x="3436" y="3678"/>
                  </a:lnTo>
                  <a:lnTo>
                    <a:pt x="3041" y="2855"/>
                  </a:lnTo>
                  <a:lnTo>
                    <a:pt x="3655" y="2240"/>
                  </a:lnTo>
                  <a:close/>
                  <a:moveTo>
                    <a:pt x="2843" y="3041"/>
                  </a:moveTo>
                  <a:lnTo>
                    <a:pt x="3227" y="3821"/>
                  </a:lnTo>
                  <a:lnTo>
                    <a:pt x="2602" y="4238"/>
                  </a:lnTo>
                  <a:lnTo>
                    <a:pt x="2250" y="3634"/>
                  </a:lnTo>
                  <a:lnTo>
                    <a:pt x="2843" y="3041"/>
                  </a:lnTo>
                  <a:close/>
                  <a:moveTo>
                    <a:pt x="1526" y="2921"/>
                  </a:moveTo>
                  <a:lnTo>
                    <a:pt x="1855" y="3470"/>
                  </a:lnTo>
                  <a:lnTo>
                    <a:pt x="834" y="4479"/>
                  </a:lnTo>
                  <a:lnTo>
                    <a:pt x="779" y="4117"/>
                  </a:lnTo>
                  <a:lnTo>
                    <a:pt x="1526" y="2921"/>
                  </a:lnTo>
                  <a:close/>
                  <a:moveTo>
                    <a:pt x="2053" y="3810"/>
                  </a:moveTo>
                  <a:lnTo>
                    <a:pt x="2382" y="4381"/>
                  </a:lnTo>
                  <a:lnTo>
                    <a:pt x="1262" y="5138"/>
                  </a:lnTo>
                  <a:lnTo>
                    <a:pt x="977" y="4864"/>
                  </a:lnTo>
                  <a:lnTo>
                    <a:pt x="2053" y="3810"/>
                  </a:lnTo>
                  <a:close/>
                  <a:moveTo>
                    <a:pt x="3041" y="1"/>
                  </a:moveTo>
                  <a:lnTo>
                    <a:pt x="516" y="4062"/>
                  </a:lnTo>
                  <a:lnTo>
                    <a:pt x="604" y="4699"/>
                  </a:lnTo>
                  <a:lnTo>
                    <a:pt x="0" y="5292"/>
                  </a:lnTo>
                  <a:lnTo>
                    <a:pt x="263" y="5566"/>
                  </a:lnTo>
                  <a:lnTo>
                    <a:pt x="801" y="5050"/>
                  </a:lnTo>
                  <a:lnTo>
                    <a:pt x="1229" y="5467"/>
                  </a:lnTo>
                  <a:lnTo>
                    <a:pt x="4534" y="3239"/>
                  </a:lnTo>
                  <a:lnTo>
                    <a:pt x="4391" y="3030"/>
                  </a:lnTo>
                  <a:lnTo>
                    <a:pt x="4336" y="3074"/>
                  </a:lnTo>
                  <a:lnTo>
                    <a:pt x="3853" y="2053"/>
                  </a:lnTo>
                  <a:lnTo>
                    <a:pt x="4270" y="1647"/>
                  </a:lnTo>
                  <a:lnTo>
                    <a:pt x="3996" y="1373"/>
                  </a:lnTo>
                  <a:lnTo>
                    <a:pt x="3677" y="1680"/>
                  </a:lnTo>
                  <a:lnTo>
                    <a:pt x="3085" y="407"/>
                  </a:lnTo>
                  <a:lnTo>
                    <a:pt x="3249" y="132"/>
                  </a:lnTo>
                  <a:lnTo>
                    <a:pt x="3041" y="1"/>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6"/>
            <p:cNvSpPr/>
            <p:nvPr/>
          </p:nvSpPr>
          <p:spPr>
            <a:xfrm>
              <a:off x="6357034" y="2017441"/>
              <a:ext cx="139421" cy="206320"/>
            </a:xfrm>
            <a:custGeom>
              <a:rect b="b" l="l" r="r" t="t"/>
              <a:pathLst>
                <a:path extrusionOk="0" h="1724" w="1165">
                  <a:moveTo>
                    <a:pt x="319" y="0"/>
                  </a:moveTo>
                  <a:lnTo>
                    <a:pt x="1" y="516"/>
                  </a:lnTo>
                  <a:lnTo>
                    <a:pt x="110" y="1241"/>
                  </a:lnTo>
                  <a:lnTo>
                    <a:pt x="593" y="1724"/>
                  </a:lnTo>
                  <a:lnTo>
                    <a:pt x="1164" y="1340"/>
                  </a:lnTo>
                  <a:lnTo>
                    <a:pt x="319" y="0"/>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6"/>
            <p:cNvSpPr/>
            <p:nvPr/>
          </p:nvSpPr>
          <p:spPr>
            <a:xfrm>
              <a:off x="5639820" y="2230225"/>
              <a:ext cx="655580" cy="586048"/>
            </a:xfrm>
            <a:custGeom>
              <a:rect b="b" l="l" r="r" t="t"/>
              <a:pathLst>
                <a:path extrusionOk="0" h="4897" w="5478">
                  <a:moveTo>
                    <a:pt x="4446" y="604"/>
                  </a:moveTo>
                  <a:lnTo>
                    <a:pt x="4468" y="626"/>
                  </a:lnTo>
                  <a:lnTo>
                    <a:pt x="3392" y="1494"/>
                  </a:lnTo>
                  <a:lnTo>
                    <a:pt x="3271" y="1329"/>
                  </a:lnTo>
                  <a:lnTo>
                    <a:pt x="4446" y="604"/>
                  </a:lnTo>
                  <a:close/>
                  <a:moveTo>
                    <a:pt x="4698" y="934"/>
                  </a:moveTo>
                  <a:lnTo>
                    <a:pt x="4764" y="1065"/>
                  </a:lnTo>
                  <a:lnTo>
                    <a:pt x="3798" y="2042"/>
                  </a:lnTo>
                  <a:lnTo>
                    <a:pt x="3623" y="1801"/>
                  </a:lnTo>
                  <a:lnTo>
                    <a:pt x="4698" y="934"/>
                  </a:lnTo>
                  <a:close/>
                  <a:moveTo>
                    <a:pt x="3052" y="1461"/>
                  </a:moveTo>
                  <a:lnTo>
                    <a:pt x="3194" y="1658"/>
                  </a:lnTo>
                  <a:lnTo>
                    <a:pt x="2635" y="2108"/>
                  </a:lnTo>
                  <a:lnTo>
                    <a:pt x="2437" y="1845"/>
                  </a:lnTo>
                  <a:lnTo>
                    <a:pt x="3052" y="1461"/>
                  </a:lnTo>
                  <a:close/>
                  <a:moveTo>
                    <a:pt x="3425" y="1966"/>
                  </a:moveTo>
                  <a:lnTo>
                    <a:pt x="3623" y="2229"/>
                  </a:lnTo>
                  <a:lnTo>
                    <a:pt x="3096" y="2756"/>
                  </a:lnTo>
                  <a:lnTo>
                    <a:pt x="2854" y="2427"/>
                  </a:lnTo>
                  <a:lnTo>
                    <a:pt x="3425" y="1966"/>
                  </a:lnTo>
                  <a:close/>
                  <a:moveTo>
                    <a:pt x="2228" y="1977"/>
                  </a:moveTo>
                  <a:lnTo>
                    <a:pt x="2437" y="2273"/>
                  </a:lnTo>
                  <a:lnTo>
                    <a:pt x="1713" y="2855"/>
                  </a:lnTo>
                  <a:lnTo>
                    <a:pt x="1438" y="2471"/>
                  </a:lnTo>
                  <a:lnTo>
                    <a:pt x="2228" y="1977"/>
                  </a:lnTo>
                  <a:close/>
                  <a:moveTo>
                    <a:pt x="1219" y="2602"/>
                  </a:moveTo>
                  <a:lnTo>
                    <a:pt x="1515" y="3019"/>
                  </a:lnTo>
                  <a:lnTo>
                    <a:pt x="823" y="3590"/>
                  </a:lnTo>
                  <a:lnTo>
                    <a:pt x="461" y="3074"/>
                  </a:lnTo>
                  <a:lnTo>
                    <a:pt x="1219" y="2602"/>
                  </a:lnTo>
                  <a:close/>
                  <a:moveTo>
                    <a:pt x="2657" y="2591"/>
                  </a:moveTo>
                  <a:lnTo>
                    <a:pt x="2920" y="2943"/>
                  </a:lnTo>
                  <a:lnTo>
                    <a:pt x="2272" y="3612"/>
                  </a:lnTo>
                  <a:lnTo>
                    <a:pt x="1943" y="3162"/>
                  </a:lnTo>
                  <a:lnTo>
                    <a:pt x="2657" y="2591"/>
                  </a:lnTo>
                  <a:close/>
                  <a:moveTo>
                    <a:pt x="1745" y="3327"/>
                  </a:moveTo>
                  <a:lnTo>
                    <a:pt x="2086" y="3799"/>
                  </a:lnTo>
                  <a:lnTo>
                    <a:pt x="1427" y="4468"/>
                  </a:lnTo>
                  <a:lnTo>
                    <a:pt x="1043" y="3909"/>
                  </a:lnTo>
                  <a:lnTo>
                    <a:pt x="1745" y="3327"/>
                  </a:lnTo>
                  <a:close/>
                  <a:moveTo>
                    <a:pt x="5236" y="1"/>
                  </a:moveTo>
                  <a:lnTo>
                    <a:pt x="4676" y="462"/>
                  </a:lnTo>
                  <a:lnTo>
                    <a:pt x="4457" y="286"/>
                  </a:lnTo>
                  <a:lnTo>
                    <a:pt x="0" y="3063"/>
                  </a:lnTo>
                  <a:lnTo>
                    <a:pt x="143" y="3272"/>
                  </a:lnTo>
                  <a:lnTo>
                    <a:pt x="242" y="3206"/>
                  </a:lnTo>
                  <a:lnTo>
                    <a:pt x="615" y="3755"/>
                  </a:lnTo>
                  <a:lnTo>
                    <a:pt x="285" y="4018"/>
                  </a:lnTo>
                  <a:lnTo>
                    <a:pt x="527" y="4315"/>
                  </a:lnTo>
                  <a:lnTo>
                    <a:pt x="834" y="4062"/>
                  </a:lnTo>
                  <a:lnTo>
                    <a:pt x="1251" y="4655"/>
                  </a:lnTo>
                  <a:lnTo>
                    <a:pt x="1186" y="4721"/>
                  </a:lnTo>
                  <a:lnTo>
                    <a:pt x="1372" y="4897"/>
                  </a:lnTo>
                  <a:lnTo>
                    <a:pt x="5061" y="1120"/>
                  </a:lnTo>
                  <a:lnTo>
                    <a:pt x="4907" y="758"/>
                  </a:lnTo>
                  <a:lnTo>
                    <a:pt x="5478" y="297"/>
                  </a:lnTo>
                  <a:lnTo>
                    <a:pt x="5236" y="1"/>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6"/>
            <p:cNvSpPr/>
            <p:nvPr/>
          </p:nvSpPr>
          <p:spPr>
            <a:xfrm>
              <a:off x="6102246" y="2284079"/>
              <a:ext cx="124821" cy="132839"/>
            </a:xfrm>
            <a:custGeom>
              <a:rect b="b" l="l" r="r" t="t"/>
              <a:pathLst>
                <a:path extrusionOk="0" h="1110" w="1043">
                  <a:moveTo>
                    <a:pt x="582" y="1"/>
                  </a:moveTo>
                  <a:lnTo>
                    <a:pt x="0" y="363"/>
                  </a:lnTo>
                  <a:lnTo>
                    <a:pt x="582" y="1109"/>
                  </a:lnTo>
                  <a:lnTo>
                    <a:pt x="1043" y="637"/>
                  </a:lnTo>
                  <a:lnTo>
                    <a:pt x="867" y="209"/>
                  </a:lnTo>
                  <a:lnTo>
                    <a:pt x="582" y="1"/>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6"/>
            <p:cNvSpPr/>
            <p:nvPr/>
          </p:nvSpPr>
          <p:spPr>
            <a:xfrm>
              <a:off x="6266440" y="2251288"/>
              <a:ext cx="299666" cy="621472"/>
            </a:xfrm>
            <a:custGeom>
              <a:rect b="b" l="l" r="r" t="t"/>
              <a:pathLst>
                <a:path extrusionOk="0" h="5193" w="2504">
                  <a:moveTo>
                    <a:pt x="703" y="933"/>
                  </a:moveTo>
                  <a:lnTo>
                    <a:pt x="1296" y="2360"/>
                  </a:lnTo>
                  <a:lnTo>
                    <a:pt x="1021" y="2426"/>
                  </a:lnTo>
                  <a:lnTo>
                    <a:pt x="703" y="933"/>
                  </a:lnTo>
                  <a:close/>
                  <a:moveTo>
                    <a:pt x="341" y="1098"/>
                  </a:moveTo>
                  <a:lnTo>
                    <a:pt x="648" y="2525"/>
                  </a:lnTo>
                  <a:lnTo>
                    <a:pt x="297" y="2613"/>
                  </a:lnTo>
                  <a:lnTo>
                    <a:pt x="253" y="1164"/>
                  </a:lnTo>
                  <a:lnTo>
                    <a:pt x="341" y="1098"/>
                  </a:lnTo>
                  <a:close/>
                  <a:moveTo>
                    <a:pt x="1394" y="2602"/>
                  </a:moveTo>
                  <a:lnTo>
                    <a:pt x="1669" y="3261"/>
                  </a:lnTo>
                  <a:lnTo>
                    <a:pt x="1230" y="3370"/>
                  </a:lnTo>
                  <a:lnTo>
                    <a:pt x="1076" y="2679"/>
                  </a:lnTo>
                  <a:lnTo>
                    <a:pt x="1394" y="2602"/>
                  </a:lnTo>
                  <a:close/>
                  <a:moveTo>
                    <a:pt x="703" y="2767"/>
                  </a:moveTo>
                  <a:lnTo>
                    <a:pt x="856" y="3458"/>
                  </a:lnTo>
                  <a:lnTo>
                    <a:pt x="330" y="3590"/>
                  </a:lnTo>
                  <a:lnTo>
                    <a:pt x="308" y="2876"/>
                  </a:lnTo>
                  <a:lnTo>
                    <a:pt x="703" y="2767"/>
                  </a:lnTo>
                  <a:close/>
                  <a:moveTo>
                    <a:pt x="1768" y="3491"/>
                  </a:moveTo>
                  <a:lnTo>
                    <a:pt x="2152" y="4402"/>
                  </a:lnTo>
                  <a:cubicBezTo>
                    <a:pt x="1954" y="4446"/>
                    <a:pt x="1713" y="4490"/>
                    <a:pt x="1482" y="4545"/>
                  </a:cubicBezTo>
                  <a:lnTo>
                    <a:pt x="1285" y="3623"/>
                  </a:lnTo>
                  <a:lnTo>
                    <a:pt x="1768" y="3491"/>
                  </a:lnTo>
                  <a:close/>
                  <a:moveTo>
                    <a:pt x="911" y="3711"/>
                  </a:moveTo>
                  <a:lnTo>
                    <a:pt x="1109" y="4622"/>
                  </a:lnTo>
                  <a:cubicBezTo>
                    <a:pt x="802" y="4688"/>
                    <a:pt x="516" y="4742"/>
                    <a:pt x="362" y="4775"/>
                  </a:cubicBezTo>
                  <a:lnTo>
                    <a:pt x="330" y="3853"/>
                  </a:lnTo>
                  <a:lnTo>
                    <a:pt x="911" y="3711"/>
                  </a:lnTo>
                  <a:close/>
                  <a:moveTo>
                    <a:pt x="494" y="0"/>
                  </a:moveTo>
                  <a:lnTo>
                    <a:pt x="121" y="77"/>
                  </a:lnTo>
                  <a:lnTo>
                    <a:pt x="286" y="835"/>
                  </a:lnTo>
                  <a:lnTo>
                    <a:pt x="0" y="1043"/>
                  </a:lnTo>
                  <a:lnTo>
                    <a:pt x="110" y="5160"/>
                  </a:lnTo>
                  <a:lnTo>
                    <a:pt x="373" y="5149"/>
                  </a:lnTo>
                  <a:lnTo>
                    <a:pt x="362" y="5028"/>
                  </a:lnTo>
                  <a:cubicBezTo>
                    <a:pt x="505" y="5006"/>
                    <a:pt x="747" y="4951"/>
                    <a:pt x="1164" y="4863"/>
                  </a:cubicBezTo>
                  <a:lnTo>
                    <a:pt x="1230" y="5193"/>
                  </a:lnTo>
                  <a:lnTo>
                    <a:pt x="1603" y="5116"/>
                  </a:lnTo>
                  <a:lnTo>
                    <a:pt x="1537" y="4786"/>
                  </a:lnTo>
                  <a:cubicBezTo>
                    <a:pt x="1746" y="4742"/>
                    <a:pt x="1976" y="4699"/>
                    <a:pt x="2251" y="4644"/>
                  </a:cubicBezTo>
                  <a:lnTo>
                    <a:pt x="2273" y="4677"/>
                  </a:lnTo>
                  <a:lnTo>
                    <a:pt x="2503" y="4578"/>
                  </a:lnTo>
                  <a:lnTo>
                    <a:pt x="835" y="593"/>
                  </a:lnTo>
                  <a:lnTo>
                    <a:pt x="637" y="659"/>
                  </a:lnTo>
                  <a:lnTo>
                    <a:pt x="494" y="0"/>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6"/>
            <p:cNvSpPr/>
            <p:nvPr/>
          </p:nvSpPr>
          <p:spPr>
            <a:xfrm>
              <a:off x="6280801" y="2340566"/>
              <a:ext cx="111896" cy="128890"/>
            </a:xfrm>
            <a:custGeom>
              <a:rect b="b" l="l" r="r" t="t"/>
              <a:pathLst>
                <a:path extrusionOk="0" h="1077" w="935">
                  <a:moveTo>
                    <a:pt x="638" y="1"/>
                  </a:moveTo>
                  <a:lnTo>
                    <a:pt x="363" y="89"/>
                  </a:lnTo>
                  <a:lnTo>
                    <a:pt x="1" y="363"/>
                  </a:lnTo>
                  <a:lnTo>
                    <a:pt x="1" y="1077"/>
                  </a:lnTo>
                  <a:lnTo>
                    <a:pt x="934" y="703"/>
                  </a:lnTo>
                  <a:lnTo>
                    <a:pt x="638" y="1"/>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26"/>
            <p:cNvSpPr/>
            <p:nvPr/>
          </p:nvSpPr>
          <p:spPr>
            <a:xfrm>
              <a:off x="6183625" y="2121200"/>
              <a:ext cx="223433" cy="219484"/>
            </a:xfrm>
            <a:custGeom>
              <a:rect b="b" l="l" r="r" t="t"/>
              <a:pathLst>
                <a:path extrusionOk="0" h="1834" w="1867">
                  <a:moveTo>
                    <a:pt x="1120" y="1"/>
                  </a:moveTo>
                  <a:lnTo>
                    <a:pt x="1" y="736"/>
                  </a:lnTo>
                  <a:lnTo>
                    <a:pt x="571" y="1834"/>
                  </a:lnTo>
                  <a:lnTo>
                    <a:pt x="1867" y="1285"/>
                  </a:lnTo>
                  <a:lnTo>
                    <a:pt x="11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9" name="Google Shape;1529;p26"/>
          <p:cNvSpPr txBox="1"/>
          <p:nvPr>
            <p:ph type="title"/>
          </p:nvPr>
        </p:nvSpPr>
        <p:spPr>
          <a:xfrm>
            <a:off x="4936225" y="1680725"/>
            <a:ext cx="25926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b="1" sz="3200">
                <a:latin typeface="Rakkas"/>
                <a:ea typeface="Rakkas"/>
                <a:cs typeface="Rakkas"/>
                <a:sym typeface="Rakka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30" name="Google Shape;1530;p26"/>
          <p:cNvSpPr txBox="1"/>
          <p:nvPr>
            <p:ph idx="1" type="subTitle"/>
          </p:nvPr>
        </p:nvSpPr>
        <p:spPr>
          <a:xfrm>
            <a:off x="4936225" y="2211363"/>
            <a:ext cx="2592600" cy="87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31" name="Google Shape;1531;p26"/>
          <p:cNvSpPr txBox="1"/>
          <p:nvPr>
            <p:ph idx="2" type="title"/>
          </p:nvPr>
        </p:nvSpPr>
        <p:spPr>
          <a:xfrm>
            <a:off x="4936225" y="3304925"/>
            <a:ext cx="25926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b="1" sz="3200">
                <a:latin typeface="Rakkas"/>
                <a:ea typeface="Rakkas"/>
                <a:cs typeface="Rakkas"/>
                <a:sym typeface="Rakka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32" name="Google Shape;1532;p26"/>
          <p:cNvSpPr txBox="1"/>
          <p:nvPr>
            <p:ph idx="3" type="subTitle"/>
          </p:nvPr>
        </p:nvSpPr>
        <p:spPr>
          <a:xfrm>
            <a:off x="4936225" y="3838902"/>
            <a:ext cx="2592600" cy="87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33" name="Google Shape;1533;p26"/>
          <p:cNvSpPr txBox="1"/>
          <p:nvPr>
            <p:ph idx="4" type="title"/>
          </p:nvPr>
        </p:nvSpPr>
        <p:spPr>
          <a:xfrm>
            <a:off x="713225" y="432949"/>
            <a:ext cx="7704000" cy="577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b="1" sz="4000">
                <a:latin typeface="Rakkas"/>
                <a:ea typeface="Rakkas"/>
                <a:cs typeface="Rakkas"/>
                <a:sym typeface="Rakka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1"/>
        </a:solidFill>
      </p:bgPr>
    </p:bg>
    <p:spTree>
      <p:nvGrpSpPr>
        <p:cNvPr id="1534" name="Shape 1534"/>
        <p:cNvGrpSpPr/>
        <p:nvPr/>
      </p:nvGrpSpPr>
      <p:grpSpPr>
        <a:xfrm>
          <a:off x="0" y="0"/>
          <a:ext cx="0" cy="0"/>
          <a:chOff x="0" y="0"/>
          <a:chExt cx="0" cy="0"/>
        </a:xfrm>
      </p:grpSpPr>
      <p:sp>
        <p:nvSpPr>
          <p:cNvPr id="1535" name="Google Shape;1535;p27"/>
          <p:cNvSpPr/>
          <p:nvPr/>
        </p:nvSpPr>
        <p:spPr>
          <a:xfrm>
            <a:off x="1863273"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7"/>
          <p:cNvSpPr/>
          <p:nvPr/>
        </p:nvSpPr>
        <p:spPr>
          <a:xfrm>
            <a:off x="5584364" y="-709420"/>
            <a:ext cx="3423976" cy="2759852"/>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27"/>
          <p:cNvSpPr/>
          <p:nvPr/>
        </p:nvSpPr>
        <p:spPr>
          <a:xfrm>
            <a:off x="-458891" y="-151628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27"/>
          <p:cNvSpPr/>
          <p:nvPr/>
        </p:nvSpPr>
        <p:spPr>
          <a:xfrm>
            <a:off x="-101132" y="2569302"/>
            <a:ext cx="3828242" cy="2672746"/>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27"/>
          <p:cNvSpPr/>
          <p:nvPr/>
        </p:nvSpPr>
        <p:spPr>
          <a:xfrm>
            <a:off x="8710389" y="-188893"/>
            <a:ext cx="145351" cy="165763"/>
          </a:xfrm>
          <a:custGeom>
            <a:rect b="b" l="l" r="r" t="t"/>
            <a:pathLst>
              <a:path extrusionOk="0" h="5100" w="4472">
                <a:moveTo>
                  <a:pt x="3851" y="0"/>
                </a:moveTo>
                <a:cubicBezTo>
                  <a:pt x="3750" y="0"/>
                  <a:pt x="3648" y="40"/>
                  <a:pt x="3567" y="135"/>
                </a:cubicBezTo>
                <a:cubicBezTo>
                  <a:pt x="2409" y="1486"/>
                  <a:pt x="1238" y="2858"/>
                  <a:pt x="241" y="4330"/>
                </a:cubicBezTo>
                <a:cubicBezTo>
                  <a:pt x="0" y="4686"/>
                  <a:pt x="355" y="5099"/>
                  <a:pt x="708" y="5099"/>
                </a:cubicBezTo>
                <a:cubicBezTo>
                  <a:pt x="825" y="5099"/>
                  <a:pt x="942" y="5054"/>
                  <a:pt x="1038" y="4945"/>
                </a:cubicBezTo>
                <a:cubicBezTo>
                  <a:pt x="2215" y="3614"/>
                  <a:pt x="3239" y="2128"/>
                  <a:pt x="4256" y="670"/>
                </a:cubicBezTo>
                <a:cubicBezTo>
                  <a:pt x="4472" y="363"/>
                  <a:pt x="4159" y="0"/>
                  <a:pt x="38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27"/>
          <p:cNvSpPr/>
          <p:nvPr/>
        </p:nvSpPr>
        <p:spPr>
          <a:xfrm>
            <a:off x="8837962" y="-117192"/>
            <a:ext cx="94712" cy="136250"/>
          </a:xfrm>
          <a:custGeom>
            <a:rect b="b" l="l" r="r" t="t"/>
            <a:pathLst>
              <a:path extrusionOk="0" h="4192" w="2914">
                <a:moveTo>
                  <a:pt x="2390" y="1"/>
                </a:moveTo>
                <a:cubicBezTo>
                  <a:pt x="2304" y="1"/>
                  <a:pt x="2217" y="28"/>
                  <a:pt x="2144" y="90"/>
                </a:cubicBezTo>
                <a:cubicBezTo>
                  <a:pt x="1120" y="939"/>
                  <a:pt x="358" y="2351"/>
                  <a:pt x="77" y="3636"/>
                </a:cubicBezTo>
                <a:cubicBezTo>
                  <a:pt x="1" y="3979"/>
                  <a:pt x="254" y="4192"/>
                  <a:pt x="513" y="4192"/>
                </a:cubicBezTo>
                <a:cubicBezTo>
                  <a:pt x="688" y="4192"/>
                  <a:pt x="865" y="4095"/>
                  <a:pt x="946" y="3877"/>
                </a:cubicBezTo>
                <a:cubicBezTo>
                  <a:pt x="1167" y="3261"/>
                  <a:pt x="1388" y="2652"/>
                  <a:pt x="1702" y="2077"/>
                </a:cubicBezTo>
                <a:cubicBezTo>
                  <a:pt x="2003" y="1535"/>
                  <a:pt x="2385" y="1053"/>
                  <a:pt x="2726" y="538"/>
                </a:cubicBezTo>
                <a:cubicBezTo>
                  <a:pt x="2913" y="260"/>
                  <a:pt x="2657" y="1"/>
                  <a:pt x="23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27"/>
          <p:cNvSpPr/>
          <p:nvPr/>
        </p:nvSpPr>
        <p:spPr>
          <a:xfrm>
            <a:off x="8629718" y="62644"/>
            <a:ext cx="70595" cy="161310"/>
          </a:xfrm>
          <a:custGeom>
            <a:rect b="b" l="l" r="r" t="t"/>
            <a:pathLst>
              <a:path extrusionOk="0" h="4963" w="2172">
                <a:moveTo>
                  <a:pt x="1750" y="0"/>
                </a:moveTo>
                <a:cubicBezTo>
                  <a:pt x="1676" y="0"/>
                  <a:pt x="1601" y="33"/>
                  <a:pt x="1539" y="110"/>
                </a:cubicBezTo>
                <a:cubicBezTo>
                  <a:pt x="515" y="1361"/>
                  <a:pt x="0" y="3040"/>
                  <a:pt x="301" y="4646"/>
                </a:cubicBezTo>
                <a:cubicBezTo>
                  <a:pt x="343" y="4864"/>
                  <a:pt x="520" y="4963"/>
                  <a:pt x="704" y="4963"/>
                </a:cubicBezTo>
                <a:cubicBezTo>
                  <a:pt x="939" y="4963"/>
                  <a:pt x="1185" y="4803"/>
                  <a:pt x="1178" y="4526"/>
                </a:cubicBezTo>
                <a:cubicBezTo>
                  <a:pt x="1151" y="3054"/>
                  <a:pt x="1352" y="1816"/>
                  <a:pt x="2048" y="505"/>
                </a:cubicBezTo>
                <a:cubicBezTo>
                  <a:pt x="2172" y="271"/>
                  <a:pt x="1964" y="0"/>
                  <a:pt x="17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27"/>
          <p:cNvSpPr/>
          <p:nvPr/>
        </p:nvSpPr>
        <p:spPr>
          <a:xfrm>
            <a:off x="8610347" y="336510"/>
            <a:ext cx="47779" cy="147626"/>
          </a:xfrm>
          <a:custGeom>
            <a:rect b="b" l="l" r="r" t="t"/>
            <a:pathLst>
              <a:path extrusionOk="0" h="4542" w="1470">
                <a:moveTo>
                  <a:pt x="941" y="0"/>
                </a:moveTo>
                <a:cubicBezTo>
                  <a:pt x="854" y="0"/>
                  <a:pt x="771" y="42"/>
                  <a:pt x="723" y="141"/>
                </a:cubicBezTo>
                <a:cubicBezTo>
                  <a:pt x="74" y="1459"/>
                  <a:pt x="1" y="2991"/>
                  <a:pt x="610" y="4336"/>
                </a:cubicBezTo>
                <a:cubicBezTo>
                  <a:pt x="675" y="4480"/>
                  <a:pt x="800" y="4541"/>
                  <a:pt x="931" y="4541"/>
                </a:cubicBezTo>
                <a:cubicBezTo>
                  <a:pt x="1189" y="4541"/>
                  <a:pt x="1470" y="4307"/>
                  <a:pt x="1372" y="4015"/>
                </a:cubicBezTo>
                <a:cubicBezTo>
                  <a:pt x="958" y="2770"/>
                  <a:pt x="864" y="1626"/>
                  <a:pt x="1239" y="362"/>
                </a:cubicBezTo>
                <a:cubicBezTo>
                  <a:pt x="1296" y="162"/>
                  <a:pt x="1112" y="0"/>
                  <a:pt x="9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7"/>
          <p:cNvSpPr/>
          <p:nvPr/>
        </p:nvSpPr>
        <p:spPr>
          <a:xfrm>
            <a:off x="8665146" y="564125"/>
            <a:ext cx="63152" cy="146489"/>
          </a:xfrm>
          <a:custGeom>
            <a:rect b="b" l="l" r="r" t="t"/>
            <a:pathLst>
              <a:path extrusionOk="0" h="4507" w="1943">
                <a:moveTo>
                  <a:pt x="288" y="1"/>
                </a:moveTo>
                <a:cubicBezTo>
                  <a:pt x="161" y="1"/>
                  <a:pt x="38" y="84"/>
                  <a:pt x="34" y="257"/>
                </a:cubicBezTo>
                <a:cubicBezTo>
                  <a:pt x="1" y="1688"/>
                  <a:pt x="275" y="3073"/>
                  <a:pt x="1025" y="4298"/>
                </a:cubicBezTo>
                <a:cubicBezTo>
                  <a:pt x="1114" y="4445"/>
                  <a:pt x="1243" y="4506"/>
                  <a:pt x="1372" y="4506"/>
                </a:cubicBezTo>
                <a:cubicBezTo>
                  <a:pt x="1659" y="4506"/>
                  <a:pt x="1943" y="4202"/>
                  <a:pt x="1767" y="3870"/>
                </a:cubicBezTo>
                <a:cubicBezTo>
                  <a:pt x="1158" y="2732"/>
                  <a:pt x="697" y="1548"/>
                  <a:pt x="570" y="257"/>
                </a:cubicBezTo>
                <a:cubicBezTo>
                  <a:pt x="553" y="88"/>
                  <a:pt x="418" y="1"/>
                  <a:pt x="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7"/>
          <p:cNvSpPr/>
          <p:nvPr/>
        </p:nvSpPr>
        <p:spPr>
          <a:xfrm>
            <a:off x="8749912" y="767461"/>
            <a:ext cx="124192" cy="146359"/>
          </a:xfrm>
          <a:custGeom>
            <a:rect b="b" l="l" r="r" t="t"/>
            <a:pathLst>
              <a:path extrusionOk="0" h="4503" w="3821">
                <a:moveTo>
                  <a:pt x="280" y="0"/>
                </a:moveTo>
                <a:cubicBezTo>
                  <a:pt x="142" y="0"/>
                  <a:pt x="1" y="163"/>
                  <a:pt x="96" y="303"/>
                </a:cubicBezTo>
                <a:cubicBezTo>
                  <a:pt x="1006" y="1675"/>
                  <a:pt x="1936" y="3026"/>
                  <a:pt x="2939" y="4338"/>
                </a:cubicBezTo>
                <a:cubicBezTo>
                  <a:pt x="3026" y="4454"/>
                  <a:pt x="3147" y="4503"/>
                  <a:pt x="3265" y="4503"/>
                </a:cubicBezTo>
                <a:cubicBezTo>
                  <a:pt x="3548" y="4503"/>
                  <a:pt x="3821" y="4228"/>
                  <a:pt x="3608" y="3950"/>
                </a:cubicBezTo>
                <a:cubicBezTo>
                  <a:pt x="2585" y="2612"/>
                  <a:pt x="1508" y="1327"/>
                  <a:pt x="410" y="62"/>
                </a:cubicBezTo>
                <a:cubicBezTo>
                  <a:pt x="373" y="19"/>
                  <a:pt x="327" y="0"/>
                  <a:pt x="2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7"/>
          <p:cNvSpPr/>
          <p:nvPr/>
        </p:nvSpPr>
        <p:spPr>
          <a:xfrm>
            <a:off x="8923021" y="950027"/>
            <a:ext cx="167843" cy="143694"/>
          </a:xfrm>
          <a:custGeom>
            <a:rect b="b" l="l" r="r" t="t"/>
            <a:pathLst>
              <a:path extrusionOk="0" h="4421" w="5164">
                <a:moveTo>
                  <a:pt x="411" y="1"/>
                </a:moveTo>
                <a:cubicBezTo>
                  <a:pt x="191" y="1"/>
                  <a:pt x="1" y="267"/>
                  <a:pt x="209" y="460"/>
                </a:cubicBezTo>
                <a:cubicBezTo>
                  <a:pt x="1574" y="1752"/>
                  <a:pt x="2872" y="3170"/>
                  <a:pt x="4358" y="4327"/>
                </a:cubicBezTo>
                <a:cubicBezTo>
                  <a:pt x="4440" y="4392"/>
                  <a:pt x="4530" y="4420"/>
                  <a:pt x="4615" y="4420"/>
                </a:cubicBezTo>
                <a:cubicBezTo>
                  <a:pt x="4915" y="4420"/>
                  <a:pt x="5164" y="4074"/>
                  <a:pt x="4893" y="3792"/>
                </a:cubicBezTo>
                <a:cubicBezTo>
                  <a:pt x="3581" y="2441"/>
                  <a:pt x="2029" y="1290"/>
                  <a:pt x="597" y="72"/>
                </a:cubicBezTo>
                <a:cubicBezTo>
                  <a:pt x="539" y="22"/>
                  <a:pt x="474" y="1"/>
                  <a:pt x="4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27"/>
          <p:cNvSpPr/>
          <p:nvPr/>
        </p:nvSpPr>
        <p:spPr>
          <a:xfrm>
            <a:off x="9144785" y="1129799"/>
            <a:ext cx="119219" cy="127280"/>
          </a:xfrm>
          <a:custGeom>
            <a:rect b="b" l="l" r="r" t="t"/>
            <a:pathLst>
              <a:path extrusionOk="0" h="3916" w="3668">
                <a:moveTo>
                  <a:pt x="313" y="0"/>
                </a:moveTo>
                <a:cubicBezTo>
                  <a:pt x="146" y="0"/>
                  <a:pt x="0" y="207"/>
                  <a:pt x="157" y="349"/>
                </a:cubicBezTo>
                <a:cubicBezTo>
                  <a:pt x="746" y="884"/>
                  <a:pt x="1281" y="1453"/>
                  <a:pt x="1743" y="2108"/>
                </a:cubicBezTo>
                <a:cubicBezTo>
                  <a:pt x="2138" y="2670"/>
                  <a:pt x="2499" y="3279"/>
                  <a:pt x="2954" y="3794"/>
                </a:cubicBezTo>
                <a:cubicBezTo>
                  <a:pt x="3032" y="3879"/>
                  <a:pt x="3120" y="3915"/>
                  <a:pt x="3204" y="3915"/>
                </a:cubicBezTo>
                <a:cubicBezTo>
                  <a:pt x="3450" y="3915"/>
                  <a:pt x="3667" y="3609"/>
                  <a:pt x="3543" y="3339"/>
                </a:cubicBezTo>
                <a:cubicBezTo>
                  <a:pt x="2927" y="2015"/>
                  <a:pt x="1549" y="971"/>
                  <a:pt x="452" y="54"/>
                </a:cubicBezTo>
                <a:cubicBezTo>
                  <a:pt x="408" y="16"/>
                  <a:pt x="360" y="0"/>
                  <a:pt x="3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27"/>
          <p:cNvSpPr/>
          <p:nvPr/>
        </p:nvSpPr>
        <p:spPr>
          <a:xfrm>
            <a:off x="8763336" y="108895"/>
            <a:ext cx="79436" cy="146489"/>
          </a:xfrm>
          <a:custGeom>
            <a:rect b="b" l="l" r="r" t="t"/>
            <a:pathLst>
              <a:path extrusionOk="0" h="4507" w="2444">
                <a:moveTo>
                  <a:pt x="2102" y="0"/>
                </a:moveTo>
                <a:cubicBezTo>
                  <a:pt x="2022" y="0"/>
                  <a:pt x="1940" y="36"/>
                  <a:pt x="1877" y="119"/>
                </a:cubicBezTo>
                <a:cubicBezTo>
                  <a:pt x="1021" y="1276"/>
                  <a:pt x="365" y="2641"/>
                  <a:pt x="64" y="4046"/>
                </a:cubicBezTo>
                <a:cubicBezTo>
                  <a:pt x="0" y="4327"/>
                  <a:pt x="219" y="4506"/>
                  <a:pt x="435" y="4506"/>
                </a:cubicBezTo>
                <a:cubicBezTo>
                  <a:pt x="580" y="4506"/>
                  <a:pt x="724" y="4425"/>
                  <a:pt x="780" y="4240"/>
                </a:cubicBezTo>
                <a:cubicBezTo>
                  <a:pt x="1202" y="2902"/>
                  <a:pt x="1683" y="1638"/>
                  <a:pt x="2332" y="393"/>
                </a:cubicBezTo>
                <a:cubicBezTo>
                  <a:pt x="2443" y="176"/>
                  <a:pt x="2280" y="0"/>
                  <a:pt x="21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7"/>
          <p:cNvSpPr/>
          <p:nvPr/>
        </p:nvSpPr>
        <p:spPr>
          <a:xfrm>
            <a:off x="8732556" y="336315"/>
            <a:ext cx="53792" cy="170053"/>
          </a:xfrm>
          <a:custGeom>
            <a:rect b="b" l="l" r="r" t="t"/>
            <a:pathLst>
              <a:path extrusionOk="0" h="5232" w="1655">
                <a:moveTo>
                  <a:pt x="1316" y="0"/>
                </a:moveTo>
                <a:cubicBezTo>
                  <a:pt x="1230" y="0"/>
                  <a:pt x="1146" y="38"/>
                  <a:pt x="1098" y="127"/>
                </a:cubicBezTo>
                <a:cubicBezTo>
                  <a:pt x="295" y="1572"/>
                  <a:pt x="1" y="3372"/>
                  <a:pt x="617" y="4944"/>
                </a:cubicBezTo>
                <a:cubicBezTo>
                  <a:pt x="695" y="5142"/>
                  <a:pt x="861" y="5232"/>
                  <a:pt x="1023" y="5232"/>
                </a:cubicBezTo>
                <a:cubicBezTo>
                  <a:pt x="1260" y="5232"/>
                  <a:pt x="1487" y="5041"/>
                  <a:pt x="1419" y="4723"/>
                </a:cubicBezTo>
                <a:cubicBezTo>
                  <a:pt x="1071" y="3198"/>
                  <a:pt x="1018" y="1813"/>
                  <a:pt x="1580" y="328"/>
                </a:cubicBezTo>
                <a:cubicBezTo>
                  <a:pt x="1655" y="142"/>
                  <a:pt x="1482" y="0"/>
                  <a:pt x="13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7"/>
          <p:cNvSpPr/>
          <p:nvPr/>
        </p:nvSpPr>
        <p:spPr>
          <a:xfrm>
            <a:off x="8787388" y="564678"/>
            <a:ext cx="50996" cy="120909"/>
          </a:xfrm>
          <a:custGeom>
            <a:rect b="b" l="l" r="r" t="t"/>
            <a:pathLst>
              <a:path extrusionOk="0" h="3720" w="1569">
                <a:moveTo>
                  <a:pt x="384" y="1"/>
                </a:moveTo>
                <a:cubicBezTo>
                  <a:pt x="282" y="1"/>
                  <a:pt x="185" y="56"/>
                  <a:pt x="167" y="179"/>
                </a:cubicBezTo>
                <a:cubicBezTo>
                  <a:pt x="0" y="1344"/>
                  <a:pt x="161" y="2548"/>
                  <a:pt x="810" y="3552"/>
                </a:cubicBezTo>
                <a:cubicBezTo>
                  <a:pt x="886" y="3670"/>
                  <a:pt x="994" y="3719"/>
                  <a:pt x="1101" y="3719"/>
                </a:cubicBezTo>
                <a:cubicBezTo>
                  <a:pt x="1339" y="3719"/>
                  <a:pt x="1568" y="3474"/>
                  <a:pt x="1425" y="3197"/>
                </a:cubicBezTo>
                <a:cubicBezTo>
                  <a:pt x="923" y="2254"/>
                  <a:pt x="622" y="1317"/>
                  <a:pt x="649" y="240"/>
                </a:cubicBezTo>
                <a:cubicBezTo>
                  <a:pt x="653" y="90"/>
                  <a:pt x="514" y="1"/>
                  <a:pt x="3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7"/>
          <p:cNvSpPr/>
          <p:nvPr/>
        </p:nvSpPr>
        <p:spPr>
          <a:xfrm>
            <a:off x="8856195" y="766681"/>
            <a:ext cx="131830" cy="126402"/>
          </a:xfrm>
          <a:custGeom>
            <a:rect b="b" l="l" r="r" t="t"/>
            <a:pathLst>
              <a:path extrusionOk="0" h="3889" w="4056">
                <a:moveTo>
                  <a:pt x="404" y="1"/>
                </a:moveTo>
                <a:cubicBezTo>
                  <a:pt x="187" y="1"/>
                  <a:pt x="1" y="283"/>
                  <a:pt x="191" y="495"/>
                </a:cubicBezTo>
                <a:cubicBezTo>
                  <a:pt x="1181" y="1605"/>
                  <a:pt x="2145" y="2722"/>
                  <a:pt x="3202" y="3766"/>
                </a:cubicBezTo>
                <a:cubicBezTo>
                  <a:pt x="3288" y="3852"/>
                  <a:pt x="3384" y="3889"/>
                  <a:pt x="3477" y="3889"/>
                </a:cubicBezTo>
                <a:cubicBezTo>
                  <a:pt x="3787" y="3889"/>
                  <a:pt x="4056" y="3483"/>
                  <a:pt x="3777" y="3184"/>
                </a:cubicBezTo>
                <a:cubicBezTo>
                  <a:pt x="2767" y="2100"/>
                  <a:pt x="1683" y="1103"/>
                  <a:pt x="599" y="86"/>
                </a:cubicBezTo>
                <a:cubicBezTo>
                  <a:pt x="538" y="26"/>
                  <a:pt x="470" y="1"/>
                  <a:pt x="4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7"/>
          <p:cNvSpPr/>
          <p:nvPr/>
        </p:nvSpPr>
        <p:spPr>
          <a:xfrm>
            <a:off x="9027419" y="940732"/>
            <a:ext cx="140151" cy="122339"/>
          </a:xfrm>
          <a:custGeom>
            <a:rect b="b" l="l" r="r" t="t"/>
            <a:pathLst>
              <a:path extrusionOk="0" h="3764" w="4312">
                <a:moveTo>
                  <a:pt x="324" y="0"/>
                </a:moveTo>
                <a:cubicBezTo>
                  <a:pt x="147" y="0"/>
                  <a:pt x="1" y="210"/>
                  <a:pt x="162" y="372"/>
                </a:cubicBezTo>
                <a:cubicBezTo>
                  <a:pt x="1246" y="1489"/>
                  <a:pt x="2296" y="2673"/>
                  <a:pt x="3494" y="3663"/>
                </a:cubicBezTo>
                <a:cubicBezTo>
                  <a:pt x="3578" y="3734"/>
                  <a:pt x="3669" y="3763"/>
                  <a:pt x="3756" y="3763"/>
                </a:cubicBezTo>
                <a:cubicBezTo>
                  <a:pt x="4058" y="3763"/>
                  <a:pt x="4311" y="3402"/>
                  <a:pt x="4036" y="3121"/>
                </a:cubicBezTo>
                <a:cubicBezTo>
                  <a:pt x="2945" y="2004"/>
                  <a:pt x="1681" y="1047"/>
                  <a:pt x="476" y="57"/>
                </a:cubicBezTo>
                <a:cubicBezTo>
                  <a:pt x="428" y="17"/>
                  <a:pt x="375" y="0"/>
                  <a:pt x="3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27"/>
          <p:cNvSpPr/>
          <p:nvPr/>
        </p:nvSpPr>
        <p:spPr>
          <a:xfrm>
            <a:off x="9202997" y="1084588"/>
            <a:ext cx="234278" cy="217929"/>
          </a:xfrm>
          <a:custGeom>
            <a:rect b="b" l="l" r="r" t="t"/>
            <a:pathLst>
              <a:path extrusionOk="0" h="6705" w="7208">
                <a:moveTo>
                  <a:pt x="514" y="1"/>
                </a:moveTo>
                <a:cubicBezTo>
                  <a:pt x="204" y="1"/>
                  <a:pt x="0" y="445"/>
                  <a:pt x="333" y="629"/>
                </a:cubicBezTo>
                <a:cubicBezTo>
                  <a:pt x="2882" y="2021"/>
                  <a:pt x="4575" y="4001"/>
                  <a:pt x="6074" y="6450"/>
                </a:cubicBezTo>
                <a:cubicBezTo>
                  <a:pt x="6185" y="6630"/>
                  <a:pt x="6346" y="6705"/>
                  <a:pt x="6504" y="6705"/>
                </a:cubicBezTo>
                <a:cubicBezTo>
                  <a:pt x="6860" y="6705"/>
                  <a:pt x="7208" y="6329"/>
                  <a:pt x="6990" y="5908"/>
                </a:cubicBezTo>
                <a:cubicBezTo>
                  <a:pt x="5666" y="3345"/>
                  <a:pt x="3224" y="1318"/>
                  <a:pt x="675" y="40"/>
                </a:cubicBezTo>
                <a:cubicBezTo>
                  <a:pt x="619" y="13"/>
                  <a:pt x="565" y="1"/>
                  <a:pt x="5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7"/>
          <p:cNvSpPr/>
          <p:nvPr/>
        </p:nvSpPr>
        <p:spPr>
          <a:xfrm>
            <a:off x="8903292" y="-28883"/>
            <a:ext cx="87172" cy="161667"/>
          </a:xfrm>
          <a:custGeom>
            <a:rect b="b" l="l" r="r" t="t"/>
            <a:pathLst>
              <a:path extrusionOk="0" h="4974" w="2682">
                <a:moveTo>
                  <a:pt x="2182" y="0"/>
                </a:moveTo>
                <a:cubicBezTo>
                  <a:pt x="2011" y="0"/>
                  <a:pt x="1833" y="89"/>
                  <a:pt x="1753" y="290"/>
                </a:cubicBezTo>
                <a:cubicBezTo>
                  <a:pt x="1204" y="1655"/>
                  <a:pt x="669" y="3026"/>
                  <a:pt x="134" y="4391"/>
                </a:cubicBezTo>
                <a:cubicBezTo>
                  <a:pt x="0" y="4740"/>
                  <a:pt x="289" y="4973"/>
                  <a:pt x="585" y="4973"/>
                </a:cubicBezTo>
                <a:cubicBezTo>
                  <a:pt x="778" y="4973"/>
                  <a:pt x="973" y="4875"/>
                  <a:pt x="1057" y="4645"/>
                </a:cubicBezTo>
                <a:cubicBezTo>
                  <a:pt x="1566" y="3267"/>
                  <a:pt x="2074" y="1896"/>
                  <a:pt x="2569" y="511"/>
                </a:cubicBezTo>
                <a:cubicBezTo>
                  <a:pt x="2682" y="198"/>
                  <a:pt x="2438" y="0"/>
                  <a:pt x="2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7"/>
          <p:cNvSpPr/>
          <p:nvPr/>
        </p:nvSpPr>
        <p:spPr>
          <a:xfrm>
            <a:off x="8850865" y="222329"/>
            <a:ext cx="83174" cy="172361"/>
          </a:xfrm>
          <a:custGeom>
            <a:rect b="b" l="l" r="r" t="t"/>
            <a:pathLst>
              <a:path extrusionOk="0" h="5303" w="2559">
                <a:moveTo>
                  <a:pt x="2236" y="1"/>
                </a:moveTo>
                <a:cubicBezTo>
                  <a:pt x="2196" y="1"/>
                  <a:pt x="2154" y="13"/>
                  <a:pt x="2115" y="41"/>
                </a:cubicBezTo>
                <a:cubicBezTo>
                  <a:pt x="630" y="1098"/>
                  <a:pt x="1" y="3239"/>
                  <a:pt x="462" y="4965"/>
                </a:cubicBezTo>
                <a:cubicBezTo>
                  <a:pt x="526" y="5194"/>
                  <a:pt x="738" y="5302"/>
                  <a:pt x="946" y="5302"/>
                </a:cubicBezTo>
                <a:cubicBezTo>
                  <a:pt x="1200" y="5302"/>
                  <a:pt x="1449" y="5140"/>
                  <a:pt x="1412" y="4838"/>
                </a:cubicBezTo>
                <a:cubicBezTo>
                  <a:pt x="1192" y="3125"/>
                  <a:pt x="1560" y="1847"/>
                  <a:pt x="2456" y="389"/>
                </a:cubicBezTo>
                <a:cubicBezTo>
                  <a:pt x="2559" y="221"/>
                  <a:pt x="2408" y="1"/>
                  <a:pt x="22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7"/>
          <p:cNvSpPr/>
          <p:nvPr/>
        </p:nvSpPr>
        <p:spPr>
          <a:xfrm>
            <a:off x="8870432" y="483486"/>
            <a:ext cx="84669" cy="194365"/>
          </a:xfrm>
          <a:custGeom>
            <a:rect b="b" l="l" r="r" t="t"/>
            <a:pathLst>
              <a:path extrusionOk="0" h="5980" w="2605">
                <a:moveTo>
                  <a:pt x="595" y="0"/>
                </a:moveTo>
                <a:cubicBezTo>
                  <a:pt x="485" y="0"/>
                  <a:pt x="384" y="64"/>
                  <a:pt x="355" y="215"/>
                </a:cubicBezTo>
                <a:cubicBezTo>
                  <a:pt x="1" y="2049"/>
                  <a:pt x="536" y="4263"/>
                  <a:pt x="1627" y="5769"/>
                </a:cubicBezTo>
                <a:cubicBezTo>
                  <a:pt x="1733" y="5917"/>
                  <a:pt x="1877" y="5980"/>
                  <a:pt x="2016" y="5980"/>
                </a:cubicBezTo>
                <a:cubicBezTo>
                  <a:pt x="2322" y="5980"/>
                  <a:pt x="2605" y="5675"/>
                  <a:pt x="2416" y="5307"/>
                </a:cubicBezTo>
                <a:cubicBezTo>
                  <a:pt x="1566" y="3628"/>
                  <a:pt x="1178" y="2162"/>
                  <a:pt x="938" y="296"/>
                </a:cubicBezTo>
                <a:cubicBezTo>
                  <a:pt x="918" y="121"/>
                  <a:pt x="748" y="0"/>
                  <a:pt x="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7"/>
          <p:cNvSpPr/>
          <p:nvPr/>
        </p:nvSpPr>
        <p:spPr>
          <a:xfrm>
            <a:off x="8992966" y="744644"/>
            <a:ext cx="111061" cy="102123"/>
          </a:xfrm>
          <a:custGeom>
            <a:rect b="b" l="l" r="r" t="t"/>
            <a:pathLst>
              <a:path extrusionOk="0" h="3142" w="3417">
                <a:moveTo>
                  <a:pt x="374" y="1"/>
                </a:moveTo>
                <a:cubicBezTo>
                  <a:pt x="185" y="1"/>
                  <a:pt x="1" y="204"/>
                  <a:pt x="111" y="430"/>
                </a:cubicBezTo>
                <a:cubicBezTo>
                  <a:pt x="627" y="1520"/>
                  <a:pt x="1476" y="2571"/>
                  <a:pt x="2587" y="3093"/>
                </a:cubicBezTo>
                <a:cubicBezTo>
                  <a:pt x="2657" y="3126"/>
                  <a:pt x="2725" y="3141"/>
                  <a:pt x="2790" y="3141"/>
                </a:cubicBezTo>
                <a:cubicBezTo>
                  <a:pt x="3174" y="3141"/>
                  <a:pt x="3416" y="2610"/>
                  <a:pt x="3015" y="2363"/>
                </a:cubicBezTo>
                <a:cubicBezTo>
                  <a:pt x="2045" y="1768"/>
                  <a:pt x="1215" y="1119"/>
                  <a:pt x="606" y="142"/>
                </a:cubicBezTo>
                <a:cubicBezTo>
                  <a:pt x="546" y="42"/>
                  <a:pt x="460"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27"/>
          <p:cNvSpPr/>
          <p:nvPr/>
        </p:nvSpPr>
        <p:spPr>
          <a:xfrm>
            <a:off x="9160321" y="902931"/>
            <a:ext cx="245426" cy="172003"/>
          </a:xfrm>
          <a:custGeom>
            <a:rect b="b" l="l" r="r" t="t"/>
            <a:pathLst>
              <a:path extrusionOk="0" h="5292" w="7551">
                <a:moveTo>
                  <a:pt x="414" y="1"/>
                </a:moveTo>
                <a:cubicBezTo>
                  <a:pt x="155" y="1"/>
                  <a:pt x="0" y="403"/>
                  <a:pt x="261" y="598"/>
                </a:cubicBezTo>
                <a:cubicBezTo>
                  <a:pt x="2335" y="2150"/>
                  <a:pt x="4410" y="3696"/>
                  <a:pt x="6524" y="5194"/>
                </a:cubicBezTo>
                <a:cubicBezTo>
                  <a:pt x="6620" y="5262"/>
                  <a:pt x="6715" y="5291"/>
                  <a:pt x="6805" y="5291"/>
                </a:cubicBezTo>
                <a:cubicBezTo>
                  <a:pt x="7248" y="5291"/>
                  <a:pt x="7551" y="4580"/>
                  <a:pt x="7072" y="4258"/>
                </a:cubicBezTo>
                <a:cubicBezTo>
                  <a:pt x="4931" y="2819"/>
                  <a:pt x="2764" y="1428"/>
                  <a:pt x="583" y="56"/>
                </a:cubicBezTo>
                <a:cubicBezTo>
                  <a:pt x="524" y="17"/>
                  <a:pt x="467" y="1"/>
                  <a:pt x="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8" name="Google Shape;1558;p27"/>
          <p:cNvGrpSpPr/>
          <p:nvPr/>
        </p:nvGrpSpPr>
        <p:grpSpPr>
          <a:xfrm>
            <a:off x="6082097" y="4568315"/>
            <a:ext cx="1482049" cy="842172"/>
            <a:chOff x="6082097" y="4568315"/>
            <a:chExt cx="1482049" cy="842172"/>
          </a:xfrm>
        </p:grpSpPr>
        <p:sp>
          <p:nvSpPr>
            <p:cNvPr id="1559" name="Google Shape;1559;p27"/>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27"/>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27"/>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27"/>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27"/>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27"/>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27"/>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27"/>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27"/>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27"/>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7"/>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0" name="Google Shape;1570;p27"/>
          <p:cNvGrpSpPr/>
          <p:nvPr/>
        </p:nvGrpSpPr>
        <p:grpSpPr>
          <a:xfrm flipH="1" rot="8100000">
            <a:off x="-635684" y="1361274"/>
            <a:ext cx="1482035" cy="842164"/>
            <a:chOff x="6082097" y="4568315"/>
            <a:chExt cx="1482049" cy="842172"/>
          </a:xfrm>
        </p:grpSpPr>
        <p:sp>
          <p:nvSpPr>
            <p:cNvPr id="1571" name="Google Shape;1571;p27"/>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7"/>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7"/>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7"/>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27"/>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7"/>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7"/>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7"/>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7"/>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7"/>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7"/>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2" name="Google Shape;1582;p27"/>
          <p:cNvSpPr txBox="1"/>
          <p:nvPr>
            <p:ph type="title"/>
          </p:nvPr>
        </p:nvSpPr>
        <p:spPr>
          <a:xfrm>
            <a:off x="713225" y="432949"/>
            <a:ext cx="7704000" cy="577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b="1" sz="4000">
                <a:latin typeface="Rakkas"/>
                <a:ea typeface="Rakkas"/>
                <a:cs typeface="Rakkas"/>
                <a:sym typeface="Rakka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1"/>
        </a:solidFill>
      </p:bgPr>
    </p:bg>
    <p:spTree>
      <p:nvGrpSpPr>
        <p:cNvPr id="1583" name="Shape 1583"/>
        <p:cNvGrpSpPr/>
        <p:nvPr/>
      </p:nvGrpSpPr>
      <p:grpSpPr>
        <a:xfrm>
          <a:off x="0" y="0"/>
          <a:ext cx="0" cy="0"/>
          <a:chOff x="0" y="0"/>
          <a:chExt cx="0" cy="0"/>
        </a:xfrm>
      </p:grpSpPr>
      <p:sp>
        <p:nvSpPr>
          <p:cNvPr id="1584" name="Google Shape;1584;p28"/>
          <p:cNvSpPr/>
          <p:nvPr/>
        </p:nvSpPr>
        <p:spPr>
          <a:xfrm flipH="1">
            <a:off x="-716395"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8"/>
          <p:cNvSpPr/>
          <p:nvPr/>
        </p:nvSpPr>
        <p:spPr>
          <a:xfrm flipH="1">
            <a:off x="165129" y="-709420"/>
            <a:ext cx="3423976" cy="2759852"/>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28"/>
          <p:cNvSpPr/>
          <p:nvPr/>
        </p:nvSpPr>
        <p:spPr>
          <a:xfrm flipH="1">
            <a:off x="5051945" y="-151628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28"/>
          <p:cNvSpPr/>
          <p:nvPr/>
        </p:nvSpPr>
        <p:spPr>
          <a:xfrm flipH="1">
            <a:off x="5293958" y="2569302"/>
            <a:ext cx="3828242" cy="2672746"/>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8"/>
          <p:cNvSpPr/>
          <p:nvPr/>
        </p:nvSpPr>
        <p:spPr>
          <a:xfrm flipH="1">
            <a:off x="317728" y="-188893"/>
            <a:ext cx="145351" cy="165763"/>
          </a:xfrm>
          <a:custGeom>
            <a:rect b="b" l="l" r="r" t="t"/>
            <a:pathLst>
              <a:path extrusionOk="0" h="5100" w="4472">
                <a:moveTo>
                  <a:pt x="3851" y="0"/>
                </a:moveTo>
                <a:cubicBezTo>
                  <a:pt x="3750" y="0"/>
                  <a:pt x="3648" y="40"/>
                  <a:pt x="3567" y="135"/>
                </a:cubicBezTo>
                <a:cubicBezTo>
                  <a:pt x="2409" y="1486"/>
                  <a:pt x="1238" y="2858"/>
                  <a:pt x="241" y="4330"/>
                </a:cubicBezTo>
                <a:cubicBezTo>
                  <a:pt x="0" y="4686"/>
                  <a:pt x="355" y="5099"/>
                  <a:pt x="708" y="5099"/>
                </a:cubicBezTo>
                <a:cubicBezTo>
                  <a:pt x="825" y="5099"/>
                  <a:pt x="942" y="5054"/>
                  <a:pt x="1038" y="4945"/>
                </a:cubicBezTo>
                <a:cubicBezTo>
                  <a:pt x="2215" y="3614"/>
                  <a:pt x="3239" y="2128"/>
                  <a:pt x="4256" y="670"/>
                </a:cubicBezTo>
                <a:cubicBezTo>
                  <a:pt x="4472" y="363"/>
                  <a:pt x="4159" y="0"/>
                  <a:pt x="38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8"/>
          <p:cNvSpPr/>
          <p:nvPr/>
        </p:nvSpPr>
        <p:spPr>
          <a:xfrm flipH="1">
            <a:off x="240795" y="-117192"/>
            <a:ext cx="94712" cy="136250"/>
          </a:xfrm>
          <a:custGeom>
            <a:rect b="b" l="l" r="r" t="t"/>
            <a:pathLst>
              <a:path extrusionOk="0" h="4192" w="2914">
                <a:moveTo>
                  <a:pt x="2390" y="1"/>
                </a:moveTo>
                <a:cubicBezTo>
                  <a:pt x="2304" y="1"/>
                  <a:pt x="2217" y="28"/>
                  <a:pt x="2144" y="90"/>
                </a:cubicBezTo>
                <a:cubicBezTo>
                  <a:pt x="1120" y="939"/>
                  <a:pt x="358" y="2351"/>
                  <a:pt x="77" y="3636"/>
                </a:cubicBezTo>
                <a:cubicBezTo>
                  <a:pt x="1" y="3979"/>
                  <a:pt x="254" y="4192"/>
                  <a:pt x="513" y="4192"/>
                </a:cubicBezTo>
                <a:cubicBezTo>
                  <a:pt x="688" y="4192"/>
                  <a:pt x="865" y="4095"/>
                  <a:pt x="946" y="3877"/>
                </a:cubicBezTo>
                <a:cubicBezTo>
                  <a:pt x="1167" y="3261"/>
                  <a:pt x="1388" y="2652"/>
                  <a:pt x="1702" y="2077"/>
                </a:cubicBezTo>
                <a:cubicBezTo>
                  <a:pt x="2003" y="1535"/>
                  <a:pt x="2385" y="1053"/>
                  <a:pt x="2726" y="538"/>
                </a:cubicBezTo>
                <a:cubicBezTo>
                  <a:pt x="2913" y="260"/>
                  <a:pt x="2657" y="1"/>
                  <a:pt x="23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8"/>
          <p:cNvSpPr/>
          <p:nvPr/>
        </p:nvSpPr>
        <p:spPr>
          <a:xfrm flipH="1">
            <a:off x="473155" y="62644"/>
            <a:ext cx="70595" cy="161310"/>
          </a:xfrm>
          <a:custGeom>
            <a:rect b="b" l="l" r="r" t="t"/>
            <a:pathLst>
              <a:path extrusionOk="0" h="4963" w="2172">
                <a:moveTo>
                  <a:pt x="1750" y="0"/>
                </a:moveTo>
                <a:cubicBezTo>
                  <a:pt x="1676" y="0"/>
                  <a:pt x="1601" y="33"/>
                  <a:pt x="1539" y="110"/>
                </a:cubicBezTo>
                <a:cubicBezTo>
                  <a:pt x="515" y="1361"/>
                  <a:pt x="0" y="3040"/>
                  <a:pt x="301" y="4646"/>
                </a:cubicBezTo>
                <a:cubicBezTo>
                  <a:pt x="343" y="4864"/>
                  <a:pt x="520" y="4963"/>
                  <a:pt x="704" y="4963"/>
                </a:cubicBezTo>
                <a:cubicBezTo>
                  <a:pt x="939" y="4963"/>
                  <a:pt x="1185" y="4803"/>
                  <a:pt x="1178" y="4526"/>
                </a:cubicBezTo>
                <a:cubicBezTo>
                  <a:pt x="1151" y="3054"/>
                  <a:pt x="1352" y="1816"/>
                  <a:pt x="2048" y="505"/>
                </a:cubicBezTo>
                <a:cubicBezTo>
                  <a:pt x="2172" y="271"/>
                  <a:pt x="1964" y="0"/>
                  <a:pt x="17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8"/>
          <p:cNvSpPr/>
          <p:nvPr/>
        </p:nvSpPr>
        <p:spPr>
          <a:xfrm flipH="1">
            <a:off x="515343" y="336510"/>
            <a:ext cx="47779" cy="147626"/>
          </a:xfrm>
          <a:custGeom>
            <a:rect b="b" l="l" r="r" t="t"/>
            <a:pathLst>
              <a:path extrusionOk="0" h="4542" w="1470">
                <a:moveTo>
                  <a:pt x="941" y="0"/>
                </a:moveTo>
                <a:cubicBezTo>
                  <a:pt x="854" y="0"/>
                  <a:pt x="771" y="42"/>
                  <a:pt x="723" y="141"/>
                </a:cubicBezTo>
                <a:cubicBezTo>
                  <a:pt x="74" y="1459"/>
                  <a:pt x="1" y="2991"/>
                  <a:pt x="610" y="4336"/>
                </a:cubicBezTo>
                <a:cubicBezTo>
                  <a:pt x="675" y="4480"/>
                  <a:pt x="800" y="4541"/>
                  <a:pt x="931" y="4541"/>
                </a:cubicBezTo>
                <a:cubicBezTo>
                  <a:pt x="1189" y="4541"/>
                  <a:pt x="1470" y="4307"/>
                  <a:pt x="1372" y="4015"/>
                </a:cubicBezTo>
                <a:cubicBezTo>
                  <a:pt x="958" y="2770"/>
                  <a:pt x="864" y="1626"/>
                  <a:pt x="1239" y="362"/>
                </a:cubicBezTo>
                <a:cubicBezTo>
                  <a:pt x="1296" y="162"/>
                  <a:pt x="1112" y="0"/>
                  <a:pt x="9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8"/>
          <p:cNvSpPr/>
          <p:nvPr/>
        </p:nvSpPr>
        <p:spPr>
          <a:xfrm flipH="1">
            <a:off x="445170" y="564125"/>
            <a:ext cx="63152" cy="146489"/>
          </a:xfrm>
          <a:custGeom>
            <a:rect b="b" l="l" r="r" t="t"/>
            <a:pathLst>
              <a:path extrusionOk="0" h="4507" w="1943">
                <a:moveTo>
                  <a:pt x="288" y="1"/>
                </a:moveTo>
                <a:cubicBezTo>
                  <a:pt x="161" y="1"/>
                  <a:pt x="38" y="84"/>
                  <a:pt x="34" y="257"/>
                </a:cubicBezTo>
                <a:cubicBezTo>
                  <a:pt x="1" y="1688"/>
                  <a:pt x="275" y="3073"/>
                  <a:pt x="1025" y="4298"/>
                </a:cubicBezTo>
                <a:cubicBezTo>
                  <a:pt x="1114" y="4445"/>
                  <a:pt x="1243" y="4506"/>
                  <a:pt x="1372" y="4506"/>
                </a:cubicBezTo>
                <a:cubicBezTo>
                  <a:pt x="1659" y="4506"/>
                  <a:pt x="1943" y="4202"/>
                  <a:pt x="1767" y="3870"/>
                </a:cubicBezTo>
                <a:cubicBezTo>
                  <a:pt x="1158" y="2732"/>
                  <a:pt x="697" y="1548"/>
                  <a:pt x="570" y="257"/>
                </a:cubicBezTo>
                <a:cubicBezTo>
                  <a:pt x="553" y="88"/>
                  <a:pt x="418" y="1"/>
                  <a:pt x="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8"/>
          <p:cNvSpPr/>
          <p:nvPr/>
        </p:nvSpPr>
        <p:spPr>
          <a:xfrm flipH="1">
            <a:off x="299364" y="767461"/>
            <a:ext cx="124192" cy="146359"/>
          </a:xfrm>
          <a:custGeom>
            <a:rect b="b" l="l" r="r" t="t"/>
            <a:pathLst>
              <a:path extrusionOk="0" h="4503" w="3821">
                <a:moveTo>
                  <a:pt x="280" y="0"/>
                </a:moveTo>
                <a:cubicBezTo>
                  <a:pt x="142" y="0"/>
                  <a:pt x="1" y="163"/>
                  <a:pt x="96" y="303"/>
                </a:cubicBezTo>
                <a:cubicBezTo>
                  <a:pt x="1006" y="1675"/>
                  <a:pt x="1936" y="3026"/>
                  <a:pt x="2939" y="4338"/>
                </a:cubicBezTo>
                <a:cubicBezTo>
                  <a:pt x="3026" y="4454"/>
                  <a:pt x="3147" y="4503"/>
                  <a:pt x="3265" y="4503"/>
                </a:cubicBezTo>
                <a:cubicBezTo>
                  <a:pt x="3548" y="4503"/>
                  <a:pt x="3821" y="4228"/>
                  <a:pt x="3608" y="3950"/>
                </a:cubicBezTo>
                <a:cubicBezTo>
                  <a:pt x="2585" y="2612"/>
                  <a:pt x="1508" y="1327"/>
                  <a:pt x="410" y="62"/>
                </a:cubicBezTo>
                <a:cubicBezTo>
                  <a:pt x="373" y="19"/>
                  <a:pt x="327" y="0"/>
                  <a:pt x="2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8"/>
          <p:cNvSpPr/>
          <p:nvPr/>
        </p:nvSpPr>
        <p:spPr>
          <a:xfrm flipH="1">
            <a:off x="82605" y="950027"/>
            <a:ext cx="167843" cy="143694"/>
          </a:xfrm>
          <a:custGeom>
            <a:rect b="b" l="l" r="r" t="t"/>
            <a:pathLst>
              <a:path extrusionOk="0" h="4421" w="5164">
                <a:moveTo>
                  <a:pt x="411" y="1"/>
                </a:moveTo>
                <a:cubicBezTo>
                  <a:pt x="191" y="1"/>
                  <a:pt x="1" y="267"/>
                  <a:pt x="209" y="460"/>
                </a:cubicBezTo>
                <a:cubicBezTo>
                  <a:pt x="1574" y="1752"/>
                  <a:pt x="2872" y="3170"/>
                  <a:pt x="4358" y="4327"/>
                </a:cubicBezTo>
                <a:cubicBezTo>
                  <a:pt x="4440" y="4392"/>
                  <a:pt x="4530" y="4420"/>
                  <a:pt x="4615" y="4420"/>
                </a:cubicBezTo>
                <a:cubicBezTo>
                  <a:pt x="4915" y="4420"/>
                  <a:pt x="5164" y="4074"/>
                  <a:pt x="4893" y="3792"/>
                </a:cubicBezTo>
                <a:cubicBezTo>
                  <a:pt x="3581" y="2441"/>
                  <a:pt x="2029" y="1290"/>
                  <a:pt x="597" y="72"/>
                </a:cubicBezTo>
                <a:cubicBezTo>
                  <a:pt x="539" y="22"/>
                  <a:pt x="474" y="1"/>
                  <a:pt x="4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8"/>
          <p:cNvSpPr/>
          <p:nvPr/>
        </p:nvSpPr>
        <p:spPr>
          <a:xfrm flipH="1">
            <a:off x="-90536" y="1129799"/>
            <a:ext cx="119219" cy="127280"/>
          </a:xfrm>
          <a:custGeom>
            <a:rect b="b" l="l" r="r" t="t"/>
            <a:pathLst>
              <a:path extrusionOk="0" h="3916" w="3668">
                <a:moveTo>
                  <a:pt x="313" y="0"/>
                </a:moveTo>
                <a:cubicBezTo>
                  <a:pt x="146" y="0"/>
                  <a:pt x="0" y="207"/>
                  <a:pt x="157" y="349"/>
                </a:cubicBezTo>
                <a:cubicBezTo>
                  <a:pt x="746" y="884"/>
                  <a:pt x="1281" y="1453"/>
                  <a:pt x="1743" y="2108"/>
                </a:cubicBezTo>
                <a:cubicBezTo>
                  <a:pt x="2138" y="2670"/>
                  <a:pt x="2499" y="3279"/>
                  <a:pt x="2954" y="3794"/>
                </a:cubicBezTo>
                <a:cubicBezTo>
                  <a:pt x="3032" y="3879"/>
                  <a:pt x="3120" y="3915"/>
                  <a:pt x="3204" y="3915"/>
                </a:cubicBezTo>
                <a:cubicBezTo>
                  <a:pt x="3450" y="3915"/>
                  <a:pt x="3667" y="3609"/>
                  <a:pt x="3543" y="3339"/>
                </a:cubicBezTo>
                <a:cubicBezTo>
                  <a:pt x="2927" y="2015"/>
                  <a:pt x="1549" y="971"/>
                  <a:pt x="452" y="54"/>
                </a:cubicBezTo>
                <a:cubicBezTo>
                  <a:pt x="408" y="16"/>
                  <a:pt x="360" y="0"/>
                  <a:pt x="3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8"/>
          <p:cNvSpPr/>
          <p:nvPr/>
        </p:nvSpPr>
        <p:spPr>
          <a:xfrm flipH="1">
            <a:off x="330697" y="108895"/>
            <a:ext cx="79436" cy="146489"/>
          </a:xfrm>
          <a:custGeom>
            <a:rect b="b" l="l" r="r" t="t"/>
            <a:pathLst>
              <a:path extrusionOk="0" h="4507" w="2444">
                <a:moveTo>
                  <a:pt x="2102" y="0"/>
                </a:moveTo>
                <a:cubicBezTo>
                  <a:pt x="2022" y="0"/>
                  <a:pt x="1940" y="36"/>
                  <a:pt x="1877" y="119"/>
                </a:cubicBezTo>
                <a:cubicBezTo>
                  <a:pt x="1021" y="1276"/>
                  <a:pt x="365" y="2641"/>
                  <a:pt x="64" y="4046"/>
                </a:cubicBezTo>
                <a:cubicBezTo>
                  <a:pt x="0" y="4327"/>
                  <a:pt x="219" y="4506"/>
                  <a:pt x="435" y="4506"/>
                </a:cubicBezTo>
                <a:cubicBezTo>
                  <a:pt x="580" y="4506"/>
                  <a:pt x="724" y="4425"/>
                  <a:pt x="780" y="4240"/>
                </a:cubicBezTo>
                <a:cubicBezTo>
                  <a:pt x="1202" y="2902"/>
                  <a:pt x="1683" y="1638"/>
                  <a:pt x="2332" y="393"/>
                </a:cubicBezTo>
                <a:cubicBezTo>
                  <a:pt x="2443" y="176"/>
                  <a:pt x="2280" y="0"/>
                  <a:pt x="21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8"/>
          <p:cNvSpPr/>
          <p:nvPr/>
        </p:nvSpPr>
        <p:spPr>
          <a:xfrm flipH="1">
            <a:off x="387121" y="336315"/>
            <a:ext cx="53792" cy="170053"/>
          </a:xfrm>
          <a:custGeom>
            <a:rect b="b" l="l" r="r" t="t"/>
            <a:pathLst>
              <a:path extrusionOk="0" h="5232" w="1655">
                <a:moveTo>
                  <a:pt x="1316" y="0"/>
                </a:moveTo>
                <a:cubicBezTo>
                  <a:pt x="1230" y="0"/>
                  <a:pt x="1146" y="38"/>
                  <a:pt x="1098" y="127"/>
                </a:cubicBezTo>
                <a:cubicBezTo>
                  <a:pt x="295" y="1572"/>
                  <a:pt x="1" y="3372"/>
                  <a:pt x="617" y="4944"/>
                </a:cubicBezTo>
                <a:cubicBezTo>
                  <a:pt x="695" y="5142"/>
                  <a:pt x="861" y="5232"/>
                  <a:pt x="1023" y="5232"/>
                </a:cubicBezTo>
                <a:cubicBezTo>
                  <a:pt x="1260" y="5232"/>
                  <a:pt x="1487" y="5041"/>
                  <a:pt x="1419" y="4723"/>
                </a:cubicBezTo>
                <a:cubicBezTo>
                  <a:pt x="1071" y="3198"/>
                  <a:pt x="1018" y="1813"/>
                  <a:pt x="1580" y="328"/>
                </a:cubicBezTo>
                <a:cubicBezTo>
                  <a:pt x="1655" y="142"/>
                  <a:pt x="1482" y="0"/>
                  <a:pt x="13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8"/>
          <p:cNvSpPr/>
          <p:nvPr/>
        </p:nvSpPr>
        <p:spPr>
          <a:xfrm flipH="1">
            <a:off x="335084" y="564678"/>
            <a:ext cx="50996" cy="120909"/>
          </a:xfrm>
          <a:custGeom>
            <a:rect b="b" l="l" r="r" t="t"/>
            <a:pathLst>
              <a:path extrusionOk="0" h="3720" w="1569">
                <a:moveTo>
                  <a:pt x="384" y="1"/>
                </a:moveTo>
                <a:cubicBezTo>
                  <a:pt x="282" y="1"/>
                  <a:pt x="185" y="56"/>
                  <a:pt x="167" y="179"/>
                </a:cubicBezTo>
                <a:cubicBezTo>
                  <a:pt x="0" y="1344"/>
                  <a:pt x="161" y="2548"/>
                  <a:pt x="810" y="3552"/>
                </a:cubicBezTo>
                <a:cubicBezTo>
                  <a:pt x="886" y="3670"/>
                  <a:pt x="994" y="3719"/>
                  <a:pt x="1101" y="3719"/>
                </a:cubicBezTo>
                <a:cubicBezTo>
                  <a:pt x="1339" y="3719"/>
                  <a:pt x="1568" y="3474"/>
                  <a:pt x="1425" y="3197"/>
                </a:cubicBezTo>
                <a:cubicBezTo>
                  <a:pt x="923" y="2254"/>
                  <a:pt x="622" y="1317"/>
                  <a:pt x="649" y="240"/>
                </a:cubicBezTo>
                <a:cubicBezTo>
                  <a:pt x="653" y="90"/>
                  <a:pt x="514" y="1"/>
                  <a:pt x="3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8"/>
          <p:cNvSpPr/>
          <p:nvPr/>
        </p:nvSpPr>
        <p:spPr>
          <a:xfrm flipH="1">
            <a:off x="185443" y="766681"/>
            <a:ext cx="131830" cy="126402"/>
          </a:xfrm>
          <a:custGeom>
            <a:rect b="b" l="l" r="r" t="t"/>
            <a:pathLst>
              <a:path extrusionOk="0" h="3889" w="4056">
                <a:moveTo>
                  <a:pt x="404" y="1"/>
                </a:moveTo>
                <a:cubicBezTo>
                  <a:pt x="187" y="1"/>
                  <a:pt x="1" y="283"/>
                  <a:pt x="191" y="495"/>
                </a:cubicBezTo>
                <a:cubicBezTo>
                  <a:pt x="1181" y="1605"/>
                  <a:pt x="2145" y="2722"/>
                  <a:pt x="3202" y="3766"/>
                </a:cubicBezTo>
                <a:cubicBezTo>
                  <a:pt x="3288" y="3852"/>
                  <a:pt x="3384" y="3889"/>
                  <a:pt x="3477" y="3889"/>
                </a:cubicBezTo>
                <a:cubicBezTo>
                  <a:pt x="3787" y="3889"/>
                  <a:pt x="4056" y="3483"/>
                  <a:pt x="3777" y="3184"/>
                </a:cubicBezTo>
                <a:cubicBezTo>
                  <a:pt x="2767" y="2100"/>
                  <a:pt x="1683" y="1103"/>
                  <a:pt x="599" y="86"/>
                </a:cubicBezTo>
                <a:cubicBezTo>
                  <a:pt x="538" y="26"/>
                  <a:pt x="470" y="1"/>
                  <a:pt x="4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8"/>
          <p:cNvSpPr/>
          <p:nvPr/>
        </p:nvSpPr>
        <p:spPr>
          <a:xfrm flipH="1">
            <a:off x="5899" y="940732"/>
            <a:ext cx="140151" cy="122339"/>
          </a:xfrm>
          <a:custGeom>
            <a:rect b="b" l="l" r="r" t="t"/>
            <a:pathLst>
              <a:path extrusionOk="0" h="3764" w="4312">
                <a:moveTo>
                  <a:pt x="324" y="0"/>
                </a:moveTo>
                <a:cubicBezTo>
                  <a:pt x="147" y="0"/>
                  <a:pt x="1" y="210"/>
                  <a:pt x="162" y="372"/>
                </a:cubicBezTo>
                <a:cubicBezTo>
                  <a:pt x="1246" y="1489"/>
                  <a:pt x="2296" y="2673"/>
                  <a:pt x="3494" y="3663"/>
                </a:cubicBezTo>
                <a:cubicBezTo>
                  <a:pt x="3578" y="3734"/>
                  <a:pt x="3669" y="3763"/>
                  <a:pt x="3756" y="3763"/>
                </a:cubicBezTo>
                <a:cubicBezTo>
                  <a:pt x="4058" y="3763"/>
                  <a:pt x="4311" y="3402"/>
                  <a:pt x="4036" y="3121"/>
                </a:cubicBezTo>
                <a:cubicBezTo>
                  <a:pt x="2945" y="2004"/>
                  <a:pt x="1681" y="1047"/>
                  <a:pt x="476" y="57"/>
                </a:cubicBezTo>
                <a:cubicBezTo>
                  <a:pt x="428" y="17"/>
                  <a:pt x="375" y="0"/>
                  <a:pt x="3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8"/>
          <p:cNvSpPr/>
          <p:nvPr/>
        </p:nvSpPr>
        <p:spPr>
          <a:xfrm flipH="1">
            <a:off x="183005" y="-28883"/>
            <a:ext cx="87172" cy="161667"/>
          </a:xfrm>
          <a:custGeom>
            <a:rect b="b" l="l" r="r" t="t"/>
            <a:pathLst>
              <a:path extrusionOk="0" h="4974" w="2682">
                <a:moveTo>
                  <a:pt x="2182" y="0"/>
                </a:moveTo>
                <a:cubicBezTo>
                  <a:pt x="2011" y="0"/>
                  <a:pt x="1833" y="89"/>
                  <a:pt x="1753" y="290"/>
                </a:cubicBezTo>
                <a:cubicBezTo>
                  <a:pt x="1204" y="1655"/>
                  <a:pt x="669" y="3026"/>
                  <a:pt x="134" y="4391"/>
                </a:cubicBezTo>
                <a:cubicBezTo>
                  <a:pt x="0" y="4740"/>
                  <a:pt x="289" y="4973"/>
                  <a:pt x="585" y="4973"/>
                </a:cubicBezTo>
                <a:cubicBezTo>
                  <a:pt x="778" y="4973"/>
                  <a:pt x="973" y="4875"/>
                  <a:pt x="1057" y="4645"/>
                </a:cubicBezTo>
                <a:cubicBezTo>
                  <a:pt x="1566" y="3267"/>
                  <a:pt x="2074" y="1896"/>
                  <a:pt x="2569" y="511"/>
                </a:cubicBezTo>
                <a:cubicBezTo>
                  <a:pt x="2682" y="198"/>
                  <a:pt x="2438" y="0"/>
                  <a:pt x="2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8"/>
          <p:cNvSpPr/>
          <p:nvPr/>
        </p:nvSpPr>
        <p:spPr>
          <a:xfrm flipH="1">
            <a:off x="239429" y="222329"/>
            <a:ext cx="83174" cy="172361"/>
          </a:xfrm>
          <a:custGeom>
            <a:rect b="b" l="l" r="r" t="t"/>
            <a:pathLst>
              <a:path extrusionOk="0" h="5303" w="2559">
                <a:moveTo>
                  <a:pt x="2236" y="1"/>
                </a:moveTo>
                <a:cubicBezTo>
                  <a:pt x="2196" y="1"/>
                  <a:pt x="2154" y="13"/>
                  <a:pt x="2115" y="41"/>
                </a:cubicBezTo>
                <a:cubicBezTo>
                  <a:pt x="630" y="1098"/>
                  <a:pt x="1" y="3239"/>
                  <a:pt x="462" y="4965"/>
                </a:cubicBezTo>
                <a:cubicBezTo>
                  <a:pt x="526" y="5194"/>
                  <a:pt x="738" y="5302"/>
                  <a:pt x="946" y="5302"/>
                </a:cubicBezTo>
                <a:cubicBezTo>
                  <a:pt x="1200" y="5302"/>
                  <a:pt x="1449" y="5140"/>
                  <a:pt x="1412" y="4838"/>
                </a:cubicBezTo>
                <a:cubicBezTo>
                  <a:pt x="1192" y="3125"/>
                  <a:pt x="1560" y="1847"/>
                  <a:pt x="2456" y="389"/>
                </a:cubicBezTo>
                <a:cubicBezTo>
                  <a:pt x="2559" y="221"/>
                  <a:pt x="2408" y="1"/>
                  <a:pt x="22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8"/>
          <p:cNvSpPr/>
          <p:nvPr/>
        </p:nvSpPr>
        <p:spPr>
          <a:xfrm flipH="1">
            <a:off x="218368" y="483486"/>
            <a:ext cx="84669" cy="194365"/>
          </a:xfrm>
          <a:custGeom>
            <a:rect b="b" l="l" r="r" t="t"/>
            <a:pathLst>
              <a:path extrusionOk="0" h="5980" w="2605">
                <a:moveTo>
                  <a:pt x="595" y="0"/>
                </a:moveTo>
                <a:cubicBezTo>
                  <a:pt x="485" y="0"/>
                  <a:pt x="384" y="64"/>
                  <a:pt x="355" y="215"/>
                </a:cubicBezTo>
                <a:cubicBezTo>
                  <a:pt x="1" y="2049"/>
                  <a:pt x="536" y="4263"/>
                  <a:pt x="1627" y="5769"/>
                </a:cubicBezTo>
                <a:cubicBezTo>
                  <a:pt x="1733" y="5917"/>
                  <a:pt x="1877" y="5980"/>
                  <a:pt x="2016" y="5980"/>
                </a:cubicBezTo>
                <a:cubicBezTo>
                  <a:pt x="2322" y="5980"/>
                  <a:pt x="2605" y="5675"/>
                  <a:pt x="2416" y="5307"/>
                </a:cubicBezTo>
                <a:cubicBezTo>
                  <a:pt x="1566" y="3628"/>
                  <a:pt x="1178" y="2162"/>
                  <a:pt x="938" y="296"/>
                </a:cubicBezTo>
                <a:cubicBezTo>
                  <a:pt x="918" y="121"/>
                  <a:pt x="748" y="0"/>
                  <a:pt x="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8"/>
          <p:cNvSpPr/>
          <p:nvPr/>
        </p:nvSpPr>
        <p:spPr>
          <a:xfrm flipH="1">
            <a:off x="69441" y="744644"/>
            <a:ext cx="111061" cy="102123"/>
          </a:xfrm>
          <a:custGeom>
            <a:rect b="b" l="l" r="r" t="t"/>
            <a:pathLst>
              <a:path extrusionOk="0" h="3142" w="3417">
                <a:moveTo>
                  <a:pt x="374" y="1"/>
                </a:moveTo>
                <a:cubicBezTo>
                  <a:pt x="185" y="1"/>
                  <a:pt x="1" y="204"/>
                  <a:pt x="111" y="430"/>
                </a:cubicBezTo>
                <a:cubicBezTo>
                  <a:pt x="627" y="1520"/>
                  <a:pt x="1476" y="2571"/>
                  <a:pt x="2587" y="3093"/>
                </a:cubicBezTo>
                <a:cubicBezTo>
                  <a:pt x="2657" y="3126"/>
                  <a:pt x="2725" y="3141"/>
                  <a:pt x="2790" y="3141"/>
                </a:cubicBezTo>
                <a:cubicBezTo>
                  <a:pt x="3174" y="3141"/>
                  <a:pt x="3416" y="2610"/>
                  <a:pt x="3015" y="2363"/>
                </a:cubicBezTo>
                <a:cubicBezTo>
                  <a:pt x="2045" y="1768"/>
                  <a:pt x="1215" y="1119"/>
                  <a:pt x="606" y="142"/>
                </a:cubicBezTo>
                <a:cubicBezTo>
                  <a:pt x="546" y="42"/>
                  <a:pt x="460"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8"/>
          <p:cNvSpPr/>
          <p:nvPr/>
        </p:nvSpPr>
        <p:spPr>
          <a:xfrm flipH="1">
            <a:off x="-232279" y="902931"/>
            <a:ext cx="245426" cy="172003"/>
          </a:xfrm>
          <a:custGeom>
            <a:rect b="b" l="l" r="r" t="t"/>
            <a:pathLst>
              <a:path extrusionOk="0" h="5292" w="7551">
                <a:moveTo>
                  <a:pt x="414" y="1"/>
                </a:moveTo>
                <a:cubicBezTo>
                  <a:pt x="155" y="1"/>
                  <a:pt x="0" y="403"/>
                  <a:pt x="261" y="598"/>
                </a:cubicBezTo>
                <a:cubicBezTo>
                  <a:pt x="2335" y="2150"/>
                  <a:pt x="4410" y="3696"/>
                  <a:pt x="6524" y="5194"/>
                </a:cubicBezTo>
                <a:cubicBezTo>
                  <a:pt x="6620" y="5262"/>
                  <a:pt x="6715" y="5291"/>
                  <a:pt x="6805" y="5291"/>
                </a:cubicBezTo>
                <a:cubicBezTo>
                  <a:pt x="7248" y="5291"/>
                  <a:pt x="7551" y="4580"/>
                  <a:pt x="7072" y="4258"/>
                </a:cubicBezTo>
                <a:cubicBezTo>
                  <a:pt x="4931" y="2819"/>
                  <a:pt x="2764" y="1428"/>
                  <a:pt x="583" y="56"/>
                </a:cubicBezTo>
                <a:cubicBezTo>
                  <a:pt x="524" y="17"/>
                  <a:pt x="467" y="1"/>
                  <a:pt x="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6" name="Google Shape;1606;p28"/>
          <p:cNvGrpSpPr/>
          <p:nvPr/>
        </p:nvGrpSpPr>
        <p:grpSpPr>
          <a:xfrm flipH="1">
            <a:off x="1609323" y="4568315"/>
            <a:ext cx="1482049" cy="842172"/>
            <a:chOff x="6082097" y="4568315"/>
            <a:chExt cx="1482049" cy="842172"/>
          </a:xfrm>
        </p:grpSpPr>
        <p:sp>
          <p:nvSpPr>
            <p:cNvPr id="1607" name="Google Shape;1607;p28"/>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28"/>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28"/>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28"/>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28"/>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8"/>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8"/>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8"/>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8"/>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8"/>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8"/>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8" name="Google Shape;1618;p28"/>
          <p:cNvGrpSpPr/>
          <p:nvPr/>
        </p:nvGrpSpPr>
        <p:grpSpPr>
          <a:xfrm rot="-8100000">
            <a:off x="8327117" y="2885274"/>
            <a:ext cx="1482035" cy="842164"/>
            <a:chOff x="6082097" y="4568315"/>
            <a:chExt cx="1482049" cy="842172"/>
          </a:xfrm>
        </p:grpSpPr>
        <p:sp>
          <p:nvSpPr>
            <p:cNvPr id="1619" name="Google Shape;1619;p28"/>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8"/>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8"/>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8"/>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8"/>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8"/>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8"/>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8"/>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8"/>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8"/>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8"/>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0" name="Google Shape;1630;p28"/>
          <p:cNvSpPr/>
          <p:nvPr/>
        </p:nvSpPr>
        <p:spPr>
          <a:xfrm rot="-2826996">
            <a:off x="109921" y="-89825"/>
            <a:ext cx="5930642" cy="5806443"/>
          </a:xfrm>
          <a:custGeom>
            <a:rect b="b" l="l" r="r" t="t"/>
            <a:pathLst>
              <a:path extrusionOk="0" h="177441" w="187170">
                <a:moveTo>
                  <a:pt x="51940" y="1"/>
                </a:moveTo>
                <a:cubicBezTo>
                  <a:pt x="44064" y="1"/>
                  <a:pt x="36222" y="1847"/>
                  <a:pt x="29600" y="5723"/>
                </a:cubicBezTo>
                <a:cubicBezTo>
                  <a:pt x="11906" y="16149"/>
                  <a:pt x="5339" y="37552"/>
                  <a:pt x="3134" y="55949"/>
                </a:cubicBezTo>
                <a:cubicBezTo>
                  <a:pt x="1" y="82239"/>
                  <a:pt x="8071" y="108455"/>
                  <a:pt x="21956" y="131363"/>
                </a:cubicBezTo>
                <a:cubicBezTo>
                  <a:pt x="31805" y="147578"/>
                  <a:pt x="45264" y="161688"/>
                  <a:pt x="62608" y="170586"/>
                </a:cubicBezTo>
                <a:cubicBezTo>
                  <a:pt x="72130" y="175462"/>
                  <a:pt x="82008" y="177441"/>
                  <a:pt x="92074" y="177441"/>
                </a:cubicBezTo>
                <a:cubicBezTo>
                  <a:pt x="99547" y="177441"/>
                  <a:pt x="107125" y="176350"/>
                  <a:pt x="114738" y="174546"/>
                </a:cubicBezTo>
                <a:cubicBezTo>
                  <a:pt x="132057" y="170435"/>
                  <a:pt x="148673" y="163067"/>
                  <a:pt x="161706" y="151739"/>
                </a:cubicBezTo>
                <a:cubicBezTo>
                  <a:pt x="174739" y="140385"/>
                  <a:pt x="183987" y="124896"/>
                  <a:pt x="185591" y="108280"/>
                </a:cubicBezTo>
                <a:cubicBezTo>
                  <a:pt x="187170" y="91663"/>
                  <a:pt x="180553" y="74069"/>
                  <a:pt x="166894" y="63142"/>
                </a:cubicBezTo>
                <a:cubicBezTo>
                  <a:pt x="151681" y="50961"/>
                  <a:pt x="130077" y="48054"/>
                  <a:pt x="114112" y="36750"/>
                </a:cubicBezTo>
                <a:cubicBezTo>
                  <a:pt x="105214" y="30485"/>
                  <a:pt x="98523" y="21913"/>
                  <a:pt x="90202" y="14971"/>
                </a:cubicBezTo>
                <a:cubicBezTo>
                  <a:pt x="81981" y="8104"/>
                  <a:pt x="72031" y="2866"/>
                  <a:pt x="61254" y="861"/>
                </a:cubicBezTo>
                <a:cubicBezTo>
                  <a:pt x="58193" y="291"/>
                  <a:pt x="55064" y="1"/>
                  <a:pt x="519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28"/>
          <p:cNvSpPr txBox="1"/>
          <p:nvPr>
            <p:ph idx="1" type="body"/>
          </p:nvPr>
        </p:nvSpPr>
        <p:spPr>
          <a:xfrm>
            <a:off x="713225" y="1801875"/>
            <a:ext cx="4706700" cy="2609700"/>
          </a:xfrm>
          <a:prstGeom prst="rect">
            <a:avLst/>
          </a:prstGeom>
        </p:spPr>
        <p:txBody>
          <a:bodyPr anchorCtr="0" anchor="t" bIns="91425" lIns="91425" spcFirstLastPara="1" rIns="91425" wrap="square" tIns="91425">
            <a:noAutofit/>
          </a:bodyPr>
          <a:lstStyle>
            <a:lvl1pPr indent="-317500" lvl="0" marL="457200" rtl="0" algn="ctr">
              <a:lnSpc>
                <a:spcPct val="115000"/>
              </a:lnSpc>
              <a:spcBef>
                <a:spcPts val="0"/>
              </a:spcBef>
              <a:spcAft>
                <a:spcPts val="0"/>
              </a:spcAft>
              <a:buClr>
                <a:srgbClr val="434343"/>
              </a:buClr>
              <a:buSzPts val="1400"/>
              <a:buChar char="●"/>
              <a:defRPr sz="1600">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sp>
        <p:nvSpPr>
          <p:cNvPr id="1632" name="Google Shape;1632;p28"/>
          <p:cNvSpPr/>
          <p:nvPr/>
        </p:nvSpPr>
        <p:spPr>
          <a:xfrm flipH="1">
            <a:off x="-263807" y="1084588"/>
            <a:ext cx="234278" cy="217929"/>
          </a:xfrm>
          <a:custGeom>
            <a:rect b="b" l="l" r="r" t="t"/>
            <a:pathLst>
              <a:path extrusionOk="0" h="6705" w="7208">
                <a:moveTo>
                  <a:pt x="514" y="1"/>
                </a:moveTo>
                <a:cubicBezTo>
                  <a:pt x="204" y="1"/>
                  <a:pt x="0" y="445"/>
                  <a:pt x="333" y="629"/>
                </a:cubicBezTo>
                <a:cubicBezTo>
                  <a:pt x="2882" y="2021"/>
                  <a:pt x="4575" y="4001"/>
                  <a:pt x="6074" y="6450"/>
                </a:cubicBezTo>
                <a:cubicBezTo>
                  <a:pt x="6185" y="6630"/>
                  <a:pt x="6346" y="6705"/>
                  <a:pt x="6504" y="6705"/>
                </a:cubicBezTo>
                <a:cubicBezTo>
                  <a:pt x="6860" y="6705"/>
                  <a:pt x="7208" y="6329"/>
                  <a:pt x="6990" y="5908"/>
                </a:cubicBezTo>
                <a:cubicBezTo>
                  <a:pt x="5666" y="3345"/>
                  <a:pt x="3224" y="1318"/>
                  <a:pt x="675" y="40"/>
                </a:cubicBezTo>
                <a:cubicBezTo>
                  <a:pt x="619" y="13"/>
                  <a:pt x="565" y="1"/>
                  <a:pt x="5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8"/>
          <p:cNvSpPr txBox="1"/>
          <p:nvPr>
            <p:ph type="title"/>
          </p:nvPr>
        </p:nvSpPr>
        <p:spPr>
          <a:xfrm>
            <a:off x="713225" y="432949"/>
            <a:ext cx="7704000" cy="577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b="1" sz="4000">
                <a:latin typeface="Rakkas"/>
                <a:ea typeface="Rakkas"/>
                <a:cs typeface="Rakkas"/>
                <a:sym typeface="Rakka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1"/>
        </a:solidFill>
      </p:bgPr>
    </p:bg>
    <p:spTree>
      <p:nvGrpSpPr>
        <p:cNvPr id="1634" name="Shape 1634"/>
        <p:cNvGrpSpPr/>
        <p:nvPr/>
      </p:nvGrpSpPr>
      <p:grpSpPr>
        <a:xfrm>
          <a:off x="0" y="0"/>
          <a:ext cx="0" cy="0"/>
          <a:chOff x="0" y="0"/>
          <a:chExt cx="0" cy="0"/>
        </a:xfrm>
      </p:grpSpPr>
      <p:sp>
        <p:nvSpPr>
          <p:cNvPr id="1635" name="Google Shape;1635;p29"/>
          <p:cNvSpPr/>
          <p:nvPr/>
        </p:nvSpPr>
        <p:spPr>
          <a:xfrm>
            <a:off x="1863273"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9"/>
          <p:cNvSpPr/>
          <p:nvPr/>
        </p:nvSpPr>
        <p:spPr>
          <a:xfrm>
            <a:off x="5840014" y="-1071420"/>
            <a:ext cx="3423976" cy="2759852"/>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9"/>
          <p:cNvSpPr/>
          <p:nvPr/>
        </p:nvSpPr>
        <p:spPr>
          <a:xfrm>
            <a:off x="-458891" y="-151628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29"/>
          <p:cNvSpPr/>
          <p:nvPr/>
        </p:nvSpPr>
        <p:spPr>
          <a:xfrm>
            <a:off x="51268" y="2569302"/>
            <a:ext cx="3828242" cy="2672746"/>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9"/>
          <p:cNvSpPr/>
          <p:nvPr/>
        </p:nvSpPr>
        <p:spPr>
          <a:xfrm>
            <a:off x="8710389" y="-188893"/>
            <a:ext cx="145351" cy="165763"/>
          </a:xfrm>
          <a:custGeom>
            <a:rect b="b" l="l" r="r" t="t"/>
            <a:pathLst>
              <a:path extrusionOk="0" h="5100" w="4472">
                <a:moveTo>
                  <a:pt x="3851" y="0"/>
                </a:moveTo>
                <a:cubicBezTo>
                  <a:pt x="3750" y="0"/>
                  <a:pt x="3648" y="40"/>
                  <a:pt x="3567" y="135"/>
                </a:cubicBezTo>
                <a:cubicBezTo>
                  <a:pt x="2409" y="1486"/>
                  <a:pt x="1238" y="2858"/>
                  <a:pt x="241" y="4330"/>
                </a:cubicBezTo>
                <a:cubicBezTo>
                  <a:pt x="0" y="4686"/>
                  <a:pt x="355" y="5099"/>
                  <a:pt x="708" y="5099"/>
                </a:cubicBezTo>
                <a:cubicBezTo>
                  <a:pt x="825" y="5099"/>
                  <a:pt x="942" y="5054"/>
                  <a:pt x="1038" y="4945"/>
                </a:cubicBezTo>
                <a:cubicBezTo>
                  <a:pt x="2215" y="3614"/>
                  <a:pt x="3239" y="2128"/>
                  <a:pt x="4256" y="670"/>
                </a:cubicBezTo>
                <a:cubicBezTo>
                  <a:pt x="4472" y="363"/>
                  <a:pt x="4159" y="0"/>
                  <a:pt x="38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9"/>
          <p:cNvSpPr/>
          <p:nvPr/>
        </p:nvSpPr>
        <p:spPr>
          <a:xfrm>
            <a:off x="8837962" y="-117192"/>
            <a:ext cx="94712" cy="136250"/>
          </a:xfrm>
          <a:custGeom>
            <a:rect b="b" l="l" r="r" t="t"/>
            <a:pathLst>
              <a:path extrusionOk="0" h="4192" w="2914">
                <a:moveTo>
                  <a:pt x="2390" y="1"/>
                </a:moveTo>
                <a:cubicBezTo>
                  <a:pt x="2304" y="1"/>
                  <a:pt x="2217" y="28"/>
                  <a:pt x="2144" y="90"/>
                </a:cubicBezTo>
                <a:cubicBezTo>
                  <a:pt x="1120" y="939"/>
                  <a:pt x="358" y="2351"/>
                  <a:pt x="77" y="3636"/>
                </a:cubicBezTo>
                <a:cubicBezTo>
                  <a:pt x="1" y="3979"/>
                  <a:pt x="254" y="4192"/>
                  <a:pt x="513" y="4192"/>
                </a:cubicBezTo>
                <a:cubicBezTo>
                  <a:pt x="688" y="4192"/>
                  <a:pt x="865" y="4095"/>
                  <a:pt x="946" y="3877"/>
                </a:cubicBezTo>
                <a:cubicBezTo>
                  <a:pt x="1167" y="3261"/>
                  <a:pt x="1388" y="2652"/>
                  <a:pt x="1702" y="2077"/>
                </a:cubicBezTo>
                <a:cubicBezTo>
                  <a:pt x="2003" y="1535"/>
                  <a:pt x="2385" y="1053"/>
                  <a:pt x="2726" y="538"/>
                </a:cubicBezTo>
                <a:cubicBezTo>
                  <a:pt x="2913" y="260"/>
                  <a:pt x="2657" y="1"/>
                  <a:pt x="23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29"/>
          <p:cNvSpPr/>
          <p:nvPr/>
        </p:nvSpPr>
        <p:spPr>
          <a:xfrm>
            <a:off x="8629718" y="62644"/>
            <a:ext cx="70595" cy="161310"/>
          </a:xfrm>
          <a:custGeom>
            <a:rect b="b" l="l" r="r" t="t"/>
            <a:pathLst>
              <a:path extrusionOk="0" h="4963" w="2172">
                <a:moveTo>
                  <a:pt x="1750" y="0"/>
                </a:moveTo>
                <a:cubicBezTo>
                  <a:pt x="1676" y="0"/>
                  <a:pt x="1601" y="33"/>
                  <a:pt x="1539" y="110"/>
                </a:cubicBezTo>
                <a:cubicBezTo>
                  <a:pt x="515" y="1361"/>
                  <a:pt x="0" y="3040"/>
                  <a:pt x="301" y="4646"/>
                </a:cubicBezTo>
                <a:cubicBezTo>
                  <a:pt x="343" y="4864"/>
                  <a:pt x="520" y="4963"/>
                  <a:pt x="704" y="4963"/>
                </a:cubicBezTo>
                <a:cubicBezTo>
                  <a:pt x="939" y="4963"/>
                  <a:pt x="1185" y="4803"/>
                  <a:pt x="1178" y="4526"/>
                </a:cubicBezTo>
                <a:cubicBezTo>
                  <a:pt x="1151" y="3054"/>
                  <a:pt x="1352" y="1816"/>
                  <a:pt x="2048" y="505"/>
                </a:cubicBezTo>
                <a:cubicBezTo>
                  <a:pt x="2172" y="271"/>
                  <a:pt x="1964" y="0"/>
                  <a:pt x="17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29"/>
          <p:cNvSpPr/>
          <p:nvPr/>
        </p:nvSpPr>
        <p:spPr>
          <a:xfrm>
            <a:off x="8610347" y="336510"/>
            <a:ext cx="47779" cy="147626"/>
          </a:xfrm>
          <a:custGeom>
            <a:rect b="b" l="l" r="r" t="t"/>
            <a:pathLst>
              <a:path extrusionOk="0" h="4542" w="1470">
                <a:moveTo>
                  <a:pt x="941" y="0"/>
                </a:moveTo>
                <a:cubicBezTo>
                  <a:pt x="854" y="0"/>
                  <a:pt x="771" y="42"/>
                  <a:pt x="723" y="141"/>
                </a:cubicBezTo>
                <a:cubicBezTo>
                  <a:pt x="74" y="1459"/>
                  <a:pt x="1" y="2991"/>
                  <a:pt x="610" y="4336"/>
                </a:cubicBezTo>
                <a:cubicBezTo>
                  <a:pt x="675" y="4480"/>
                  <a:pt x="800" y="4541"/>
                  <a:pt x="931" y="4541"/>
                </a:cubicBezTo>
                <a:cubicBezTo>
                  <a:pt x="1189" y="4541"/>
                  <a:pt x="1470" y="4307"/>
                  <a:pt x="1372" y="4015"/>
                </a:cubicBezTo>
                <a:cubicBezTo>
                  <a:pt x="958" y="2770"/>
                  <a:pt x="864" y="1626"/>
                  <a:pt x="1239" y="362"/>
                </a:cubicBezTo>
                <a:cubicBezTo>
                  <a:pt x="1296" y="162"/>
                  <a:pt x="1112" y="0"/>
                  <a:pt x="9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9"/>
          <p:cNvSpPr/>
          <p:nvPr/>
        </p:nvSpPr>
        <p:spPr>
          <a:xfrm>
            <a:off x="8665146" y="564125"/>
            <a:ext cx="63152" cy="146489"/>
          </a:xfrm>
          <a:custGeom>
            <a:rect b="b" l="l" r="r" t="t"/>
            <a:pathLst>
              <a:path extrusionOk="0" h="4507" w="1943">
                <a:moveTo>
                  <a:pt x="288" y="1"/>
                </a:moveTo>
                <a:cubicBezTo>
                  <a:pt x="161" y="1"/>
                  <a:pt x="38" y="84"/>
                  <a:pt x="34" y="257"/>
                </a:cubicBezTo>
                <a:cubicBezTo>
                  <a:pt x="1" y="1688"/>
                  <a:pt x="275" y="3073"/>
                  <a:pt x="1025" y="4298"/>
                </a:cubicBezTo>
                <a:cubicBezTo>
                  <a:pt x="1114" y="4445"/>
                  <a:pt x="1243" y="4506"/>
                  <a:pt x="1372" y="4506"/>
                </a:cubicBezTo>
                <a:cubicBezTo>
                  <a:pt x="1659" y="4506"/>
                  <a:pt x="1943" y="4202"/>
                  <a:pt x="1767" y="3870"/>
                </a:cubicBezTo>
                <a:cubicBezTo>
                  <a:pt x="1158" y="2732"/>
                  <a:pt x="697" y="1548"/>
                  <a:pt x="570" y="257"/>
                </a:cubicBezTo>
                <a:cubicBezTo>
                  <a:pt x="553" y="88"/>
                  <a:pt x="418" y="1"/>
                  <a:pt x="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29"/>
          <p:cNvSpPr/>
          <p:nvPr/>
        </p:nvSpPr>
        <p:spPr>
          <a:xfrm>
            <a:off x="8749912" y="767461"/>
            <a:ext cx="124192" cy="146359"/>
          </a:xfrm>
          <a:custGeom>
            <a:rect b="b" l="l" r="r" t="t"/>
            <a:pathLst>
              <a:path extrusionOk="0" h="4503" w="3821">
                <a:moveTo>
                  <a:pt x="280" y="0"/>
                </a:moveTo>
                <a:cubicBezTo>
                  <a:pt x="142" y="0"/>
                  <a:pt x="1" y="163"/>
                  <a:pt x="96" y="303"/>
                </a:cubicBezTo>
                <a:cubicBezTo>
                  <a:pt x="1006" y="1675"/>
                  <a:pt x="1936" y="3026"/>
                  <a:pt x="2939" y="4338"/>
                </a:cubicBezTo>
                <a:cubicBezTo>
                  <a:pt x="3026" y="4454"/>
                  <a:pt x="3147" y="4503"/>
                  <a:pt x="3265" y="4503"/>
                </a:cubicBezTo>
                <a:cubicBezTo>
                  <a:pt x="3548" y="4503"/>
                  <a:pt x="3821" y="4228"/>
                  <a:pt x="3608" y="3950"/>
                </a:cubicBezTo>
                <a:cubicBezTo>
                  <a:pt x="2585" y="2612"/>
                  <a:pt x="1508" y="1327"/>
                  <a:pt x="410" y="62"/>
                </a:cubicBezTo>
                <a:cubicBezTo>
                  <a:pt x="373" y="19"/>
                  <a:pt x="327" y="0"/>
                  <a:pt x="2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9"/>
          <p:cNvSpPr/>
          <p:nvPr/>
        </p:nvSpPr>
        <p:spPr>
          <a:xfrm>
            <a:off x="8923021" y="950027"/>
            <a:ext cx="167843" cy="143694"/>
          </a:xfrm>
          <a:custGeom>
            <a:rect b="b" l="l" r="r" t="t"/>
            <a:pathLst>
              <a:path extrusionOk="0" h="4421" w="5164">
                <a:moveTo>
                  <a:pt x="411" y="1"/>
                </a:moveTo>
                <a:cubicBezTo>
                  <a:pt x="191" y="1"/>
                  <a:pt x="1" y="267"/>
                  <a:pt x="209" y="460"/>
                </a:cubicBezTo>
                <a:cubicBezTo>
                  <a:pt x="1574" y="1752"/>
                  <a:pt x="2872" y="3170"/>
                  <a:pt x="4358" y="4327"/>
                </a:cubicBezTo>
                <a:cubicBezTo>
                  <a:pt x="4440" y="4392"/>
                  <a:pt x="4530" y="4420"/>
                  <a:pt x="4615" y="4420"/>
                </a:cubicBezTo>
                <a:cubicBezTo>
                  <a:pt x="4915" y="4420"/>
                  <a:pt x="5164" y="4074"/>
                  <a:pt x="4893" y="3792"/>
                </a:cubicBezTo>
                <a:cubicBezTo>
                  <a:pt x="3581" y="2441"/>
                  <a:pt x="2029" y="1290"/>
                  <a:pt x="597" y="72"/>
                </a:cubicBezTo>
                <a:cubicBezTo>
                  <a:pt x="539" y="22"/>
                  <a:pt x="474" y="1"/>
                  <a:pt x="4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9"/>
          <p:cNvSpPr/>
          <p:nvPr/>
        </p:nvSpPr>
        <p:spPr>
          <a:xfrm>
            <a:off x="9144785" y="1129799"/>
            <a:ext cx="119219" cy="127280"/>
          </a:xfrm>
          <a:custGeom>
            <a:rect b="b" l="l" r="r" t="t"/>
            <a:pathLst>
              <a:path extrusionOk="0" h="3916" w="3668">
                <a:moveTo>
                  <a:pt x="313" y="0"/>
                </a:moveTo>
                <a:cubicBezTo>
                  <a:pt x="146" y="0"/>
                  <a:pt x="0" y="207"/>
                  <a:pt x="157" y="349"/>
                </a:cubicBezTo>
                <a:cubicBezTo>
                  <a:pt x="746" y="884"/>
                  <a:pt x="1281" y="1453"/>
                  <a:pt x="1743" y="2108"/>
                </a:cubicBezTo>
                <a:cubicBezTo>
                  <a:pt x="2138" y="2670"/>
                  <a:pt x="2499" y="3279"/>
                  <a:pt x="2954" y="3794"/>
                </a:cubicBezTo>
                <a:cubicBezTo>
                  <a:pt x="3032" y="3879"/>
                  <a:pt x="3120" y="3915"/>
                  <a:pt x="3204" y="3915"/>
                </a:cubicBezTo>
                <a:cubicBezTo>
                  <a:pt x="3450" y="3915"/>
                  <a:pt x="3667" y="3609"/>
                  <a:pt x="3543" y="3339"/>
                </a:cubicBezTo>
                <a:cubicBezTo>
                  <a:pt x="2927" y="2015"/>
                  <a:pt x="1549" y="971"/>
                  <a:pt x="452" y="54"/>
                </a:cubicBezTo>
                <a:cubicBezTo>
                  <a:pt x="408" y="16"/>
                  <a:pt x="360" y="0"/>
                  <a:pt x="3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9"/>
          <p:cNvSpPr/>
          <p:nvPr/>
        </p:nvSpPr>
        <p:spPr>
          <a:xfrm>
            <a:off x="8763336" y="108895"/>
            <a:ext cx="79436" cy="146489"/>
          </a:xfrm>
          <a:custGeom>
            <a:rect b="b" l="l" r="r" t="t"/>
            <a:pathLst>
              <a:path extrusionOk="0" h="4507" w="2444">
                <a:moveTo>
                  <a:pt x="2102" y="0"/>
                </a:moveTo>
                <a:cubicBezTo>
                  <a:pt x="2022" y="0"/>
                  <a:pt x="1940" y="36"/>
                  <a:pt x="1877" y="119"/>
                </a:cubicBezTo>
                <a:cubicBezTo>
                  <a:pt x="1021" y="1276"/>
                  <a:pt x="365" y="2641"/>
                  <a:pt x="64" y="4046"/>
                </a:cubicBezTo>
                <a:cubicBezTo>
                  <a:pt x="0" y="4327"/>
                  <a:pt x="219" y="4506"/>
                  <a:pt x="435" y="4506"/>
                </a:cubicBezTo>
                <a:cubicBezTo>
                  <a:pt x="580" y="4506"/>
                  <a:pt x="724" y="4425"/>
                  <a:pt x="780" y="4240"/>
                </a:cubicBezTo>
                <a:cubicBezTo>
                  <a:pt x="1202" y="2902"/>
                  <a:pt x="1683" y="1638"/>
                  <a:pt x="2332" y="393"/>
                </a:cubicBezTo>
                <a:cubicBezTo>
                  <a:pt x="2443" y="176"/>
                  <a:pt x="2280" y="0"/>
                  <a:pt x="21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9"/>
          <p:cNvSpPr/>
          <p:nvPr/>
        </p:nvSpPr>
        <p:spPr>
          <a:xfrm>
            <a:off x="8732556" y="336315"/>
            <a:ext cx="53792" cy="170053"/>
          </a:xfrm>
          <a:custGeom>
            <a:rect b="b" l="l" r="r" t="t"/>
            <a:pathLst>
              <a:path extrusionOk="0" h="5232" w="1655">
                <a:moveTo>
                  <a:pt x="1316" y="0"/>
                </a:moveTo>
                <a:cubicBezTo>
                  <a:pt x="1230" y="0"/>
                  <a:pt x="1146" y="38"/>
                  <a:pt x="1098" y="127"/>
                </a:cubicBezTo>
                <a:cubicBezTo>
                  <a:pt x="295" y="1572"/>
                  <a:pt x="1" y="3372"/>
                  <a:pt x="617" y="4944"/>
                </a:cubicBezTo>
                <a:cubicBezTo>
                  <a:pt x="695" y="5142"/>
                  <a:pt x="861" y="5232"/>
                  <a:pt x="1023" y="5232"/>
                </a:cubicBezTo>
                <a:cubicBezTo>
                  <a:pt x="1260" y="5232"/>
                  <a:pt x="1487" y="5041"/>
                  <a:pt x="1419" y="4723"/>
                </a:cubicBezTo>
                <a:cubicBezTo>
                  <a:pt x="1071" y="3198"/>
                  <a:pt x="1018" y="1813"/>
                  <a:pt x="1580" y="328"/>
                </a:cubicBezTo>
                <a:cubicBezTo>
                  <a:pt x="1655" y="142"/>
                  <a:pt x="1482" y="0"/>
                  <a:pt x="13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9"/>
          <p:cNvSpPr/>
          <p:nvPr/>
        </p:nvSpPr>
        <p:spPr>
          <a:xfrm>
            <a:off x="8787388" y="564678"/>
            <a:ext cx="50996" cy="120909"/>
          </a:xfrm>
          <a:custGeom>
            <a:rect b="b" l="l" r="r" t="t"/>
            <a:pathLst>
              <a:path extrusionOk="0" h="3720" w="1569">
                <a:moveTo>
                  <a:pt x="384" y="1"/>
                </a:moveTo>
                <a:cubicBezTo>
                  <a:pt x="282" y="1"/>
                  <a:pt x="185" y="56"/>
                  <a:pt x="167" y="179"/>
                </a:cubicBezTo>
                <a:cubicBezTo>
                  <a:pt x="0" y="1344"/>
                  <a:pt x="161" y="2548"/>
                  <a:pt x="810" y="3552"/>
                </a:cubicBezTo>
                <a:cubicBezTo>
                  <a:pt x="886" y="3670"/>
                  <a:pt x="994" y="3719"/>
                  <a:pt x="1101" y="3719"/>
                </a:cubicBezTo>
                <a:cubicBezTo>
                  <a:pt x="1339" y="3719"/>
                  <a:pt x="1568" y="3474"/>
                  <a:pt x="1425" y="3197"/>
                </a:cubicBezTo>
                <a:cubicBezTo>
                  <a:pt x="923" y="2254"/>
                  <a:pt x="622" y="1317"/>
                  <a:pt x="649" y="240"/>
                </a:cubicBezTo>
                <a:cubicBezTo>
                  <a:pt x="653" y="90"/>
                  <a:pt x="514" y="1"/>
                  <a:pt x="3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9"/>
          <p:cNvSpPr/>
          <p:nvPr/>
        </p:nvSpPr>
        <p:spPr>
          <a:xfrm>
            <a:off x="8856195" y="766681"/>
            <a:ext cx="131830" cy="126402"/>
          </a:xfrm>
          <a:custGeom>
            <a:rect b="b" l="l" r="r" t="t"/>
            <a:pathLst>
              <a:path extrusionOk="0" h="3889" w="4056">
                <a:moveTo>
                  <a:pt x="404" y="1"/>
                </a:moveTo>
                <a:cubicBezTo>
                  <a:pt x="187" y="1"/>
                  <a:pt x="1" y="283"/>
                  <a:pt x="191" y="495"/>
                </a:cubicBezTo>
                <a:cubicBezTo>
                  <a:pt x="1181" y="1605"/>
                  <a:pt x="2145" y="2722"/>
                  <a:pt x="3202" y="3766"/>
                </a:cubicBezTo>
                <a:cubicBezTo>
                  <a:pt x="3288" y="3852"/>
                  <a:pt x="3384" y="3889"/>
                  <a:pt x="3477" y="3889"/>
                </a:cubicBezTo>
                <a:cubicBezTo>
                  <a:pt x="3787" y="3889"/>
                  <a:pt x="4056" y="3483"/>
                  <a:pt x="3777" y="3184"/>
                </a:cubicBezTo>
                <a:cubicBezTo>
                  <a:pt x="2767" y="2100"/>
                  <a:pt x="1683" y="1103"/>
                  <a:pt x="599" y="86"/>
                </a:cubicBezTo>
                <a:cubicBezTo>
                  <a:pt x="538" y="26"/>
                  <a:pt x="470" y="1"/>
                  <a:pt x="4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9"/>
          <p:cNvSpPr/>
          <p:nvPr/>
        </p:nvSpPr>
        <p:spPr>
          <a:xfrm>
            <a:off x="9027419" y="940732"/>
            <a:ext cx="140151" cy="122339"/>
          </a:xfrm>
          <a:custGeom>
            <a:rect b="b" l="l" r="r" t="t"/>
            <a:pathLst>
              <a:path extrusionOk="0" h="3764" w="4312">
                <a:moveTo>
                  <a:pt x="324" y="0"/>
                </a:moveTo>
                <a:cubicBezTo>
                  <a:pt x="147" y="0"/>
                  <a:pt x="1" y="210"/>
                  <a:pt x="162" y="372"/>
                </a:cubicBezTo>
                <a:cubicBezTo>
                  <a:pt x="1246" y="1489"/>
                  <a:pt x="2296" y="2673"/>
                  <a:pt x="3494" y="3663"/>
                </a:cubicBezTo>
                <a:cubicBezTo>
                  <a:pt x="3578" y="3734"/>
                  <a:pt x="3669" y="3763"/>
                  <a:pt x="3756" y="3763"/>
                </a:cubicBezTo>
                <a:cubicBezTo>
                  <a:pt x="4058" y="3763"/>
                  <a:pt x="4311" y="3402"/>
                  <a:pt x="4036" y="3121"/>
                </a:cubicBezTo>
                <a:cubicBezTo>
                  <a:pt x="2945" y="2004"/>
                  <a:pt x="1681" y="1047"/>
                  <a:pt x="476" y="57"/>
                </a:cubicBezTo>
                <a:cubicBezTo>
                  <a:pt x="428" y="17"/>
                  <a:pt x="375" y="0"/>
                  <a:pt x="3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9"/>
          <p:cNvSpPr/>
          <p:nvPr/>
        </p:nvSpPr>
        <p:spPr>
          <a:xfrm>
            <a:off x="9202997" y="1084588"/>
            <a:ext cx="234278" cy="217929"/>
          </a:xfrm>
          <a:custGeom>
            <a:rect b="b" l="l" r="r" t="t"/>
            <a:pathLst>
              <a:path extrusionOk="0" h="6705" w="7208">
                <a:moveTo>
                  <a:pt x="514" y="1"/>
                </a:moveTo>
                <a:cubicBezTo>
                  <a:pt x="204" y="1"/>
                  <a:pt x="0" y="445"/>
                  <a:pt x="333" y="629"/>
                </a:cubicBezTo>
                <a:cubicBezTo>
                  <a:pt x="2882" y="2021"/>
                  <a:pt x="4575" y="4001"/>
                  <a:pt x="6074" y="6450"/>
                </a:cubicBezTo>
                <a:cubicBezTo>
                  <a:pt x="6185" y="6630"/>
                  <a:pt x="6346" y="6705"/>
                  <a:pt x="6504" y="6705"/>
                </a:cubicBezTo>
                <a:cubicBezTo>
                  <a:pt x="6860" y="6705"/>
                  <a:pt x="7208" y="6329"/>
                  <a:pt x="6990" y="5908"/>
                </a:cubicBezTo>
                <a:cubicBezTo>
                  <a:pt x="5666" y="3345"/>
                  <a:pt x="3224" y="1318"/>
                  <a:pt x="675" y="40"/>
                </a:cubicBezTo>
                <a:cubicBezTo>
                  <a:pt x="619" y="13"/>
                  <a:pt x="565" y="1"/>
                  <a:pt x="5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9"/>
          <p:cNvSpPr/>
          <p:nvPr/>
        </p:nvSpPr>
        <p:spPr>
          <a:xfrm>
            <a:off x="8903292" y="-28883"/>
            <a:ext cx="87172" cy="161667"/>
          </a:xfrm>
          <a:custGeom>
            <a:rect b="b" l="l" r="r" t="t"/>
            <a:pathLst>
              <a:path extrusionOk="0" h="4974" w="2682">
                <a:moveTo>
                  <a:pt x="2182" y="0"/>
                </a:moveTo>
                <a:cubicBezTo>
                  <a:pt x="2011" y="0"/>
                  <a:pt x="1833" y="89"/>
                  <a:pt x="1753" y="290"/>
                </a:cubicBezTo>
                <a:cubicBezTo>
                  <a:pt x="1204" y="1655"/>
                  <a:pt x="669" y="3026"/>
                  <a:pt x="134" y="4391"/>
                </a:cubicBezTo>
                <a:cubicBezTo>
                  <a:pt x="0" y="4740"/>
                  <a:pt x="289" y="4973"/>
                  <a:pt x="585" y="4973"/>
                </a:cubicBezTo>
                <a:cubicBezTo>
                  <a:pt x="778" y="4973"/>
                  <a:pt x="973" y="4875"/>
                  <a:pt x="1057" y="4645"/>
                </a:cubicBezTo>
                <a:cubicBezTo>
                  <a:pt x="1566" y="3267"/>
                  <a:pt x="2074" y="1896"/>
                  <a:pt x="2569" y="511"/>
                </a:cubicBezTo>
                <a:cubicBezTo>
                  <a:pt x="2682" y="198"/>
                  <a:pt x="2438" y="0"/>
                  <a:pt x="2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9"/>
          <p:cNvSpPr/>
          <p:nvPr/>
        </p:nvSpPr>
        <p:spPr>
          <a:xfrm>
            <a:off x="8850865" y="222329"/>
            <a:ext cx="83174" cy="172361"/>
          </a:xfrm>
          <a:custGeom>
            <a:rect b="b" l="l" r="r" t="t"/>
            <a:pathLst>
              <a:path extrusionOk="0" h="5303" w="2559">
                <a:moveTo>
                  <a:pt x="2236" y="1"/>
                </a:moveTo>
                <a:cubicBezTo>
                  <a:pt x="2196" y="1"/>
                  <a:pt x="2154" y="13"/>
                  <a:pt x="2115" y="41"/>
                </a:cubicBezTo>
                <a:cubicBezTo>
                  <a:pt x="630" y="1098"/>
                  <a:pt x="1" y="3239"/>
                  <a:pt x="462" y="4965"/>
                </a:cubicBezTo>
                <a:cubicBezTo>
                  <a:pt x="526" y="5194"/>
                  <a:pt x="738" y="5302"/>
                  <a:pt x="946" y="5302"/>
                </a:cubicBezTo>
                <a:cubicBezTo>
                  <a:pt x="1200" y="5302"/>
                  <a:pt x="1449" y="5140"/>
                  <a:pt x="1412" y="4838"/>
                </a:cubicBezTo>
                <a:cubicBezTo>
                  <a:pt x="1192" y="3125"/>
                  <a:pt x="1560" y="1847"/>
                  <a:pt x="2456" y="389"/>
                </a:cubicBezTo>
                <a:cubicBezTo>
                  <a:pt x="2559" y="221"/>
                  <a:pt x="2408" y="1"/>
                  <a:pt x="22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9"/>
          <p:cNvSpPr/>
          <p:nvPr/>
        </p:nvSpPr>
        <p:spPr>
          <a:xfrm>
            <a:off x="8870432" y="483486"/>
            <a:ext cx="84669" cy="194365"/>
          </a:xfrm>
          <a:custGeom>
            <a:rect b="b" l="l" r="r" t="t"/>
            <a:pathLst>
              <a:path extrusionOk="0" h="5980" w="2605">
                <a:moveTo>
                  <a:pt x="595" y="0"/>
                </a:moveTo>
                <a:cubicBezTo>
                  <a:pt x="485" y="0"/>
                  <a:pt x="384" y="64"/>
                  <a:pt x="355" y="215"/>
                </a:cubicBezTo>
                <a:cubicBezTo>
                  <a:pt x="1" y="2049"/>
                  <a:pt x="536" y="4263"/>
                  <a:pt x="1627" y="5769"/>
                </a:cubicBezTo>
                <a:cubicBezTo>
                  <a:pt x="1733" y="5917"/>
                  <a:pt x="1877" y="5980"/>
                  <a:pt x="2016" y="5980"/>
                </a:cubicBezTo>
                <a:cubicBezTo>
                  <a:pt x="2322" y="5980"/>
                  <a:pt x="2605" y="5675"/>
                  <a:pt x="2416" y="5307"/>
                </a:cubicBezTo>
                <a:cubicBezTo>
                  <a:pt x="1566" y="3628"/>
                  <a:pt x="1178" y="2162"/>
                  <a:pt x="938" y="296"/>
                </a:cubicBezTo>
                <a:cubicBezTo>
                  <a:pt x="918" y="121"/>
                  <a:pt x="748" y="0"/>
                  <a:pt x="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9"/>
          <p:cNvSpPr/>
          <p:nvPr/>
        </p:nvSpPr>
        <p:spPr>
          <a:xfrm>
            <a:off x="8992966" y="744644"/>
            <a:ext cx="111061" cy="102123"/>
          </a:xfrm>
          <a:custGeom>
            <a:rect b="b" l="l" r="r" t="t"/>
            <a:pathLst>
              <a:path extrusionOk="0" h="3142" w="3417">
                <a:moveTo>
                  <a:pt x="374" y="1"/>
                </a:moveTo>
                <a:cubicBezTo>
                  <a:pt x="185" y="1"/>
                  <a:pt x="1" y="204"/>
                  <a:pt x="111" y="430"/>
                </a:cubicBezTo>
                <a:cubicBezTo>
                  <a:pt x="627" y="1520"/>
                  <a:pt x="1476" y="2571"/>
                  <a:pt x="2587" y="3093"/>
                </a:cubicBezTo>
                <a:cubicBezTo>
                  <a:pt x="2657" y="3126"/>
                  <a:pt x="2725" y="3141"/>
                  <a:pt x="2790" y="3141"/>
                </a:cubicBezTo>
                <a:cubicBezTo>
                  <a:pt x="3174" y="3141"/>
                  <a:pt x="3416" y="2610"/>
                  <a:pt x="3015" y="2363"/>
                </a:cubicBezTo>
                <a:cubicBezTo>
                  <a:pt x="2045" y="1768"/>
                  <a:pt x="1215" y="1119"/>
                  <a:pt x="606" y="142"/>
                </a:cubicBezTo>
                <a:cubicBezTo>
                  <a:pt x="546" y="42"/>
                  <a:pt x="460"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29"/>
          <p:cNvSpPr/>
          <p:nvPr/>
        </p:nvSpPr>
        <p:spPr>
          <a:xfrm>
            <a:off x="9160321" y="902931"/>
            <a:ext cx="245426" cy="172003"/>
          </a:xfrm>
          <a:custGeom>
            <a:rect b="b" l="l" r="r" t="t"/>
            <a:pathLst>
              <a:path extrusionOk="0" h="5292" w="7551">
                <a:moveTo>
                  <a:pt x="414" y="1"/>
                </a:moveTo>
                <a:cubicBezTo>
                  <a:pt x="155" y="1"/>
                  <a:pt x="0" y="403"/>
                  <a:pt x="261" y="598"/>
                </a:cubicBezTo>
                <a:cubicBezTo>
                  <a:pt x="2335" y="2150"/>
                  <a:pt x="4410" y="3696"/>
                  <a:pt x="6524" y="5194"/>
                </a:cubicBezTo>
                <a:cubicBezTo>
                  <a:pt x="6620" y="5262"/>
                  <a:pt x="6715" y="5291"/>
                  <a:pt x="6805" y="5291"/>
                </a:cubicBezTo>
                <a:cubicBezTo>
                  <a:pt x="7248" y="5291"/>
                  <a:pt x="7551" y="4580"/>
                  <a:pt x="7072" y="4258"/>
                </a:cubicBezTo>
                <a:cubicBezTo>
                  <a:pt x="4931" y="2819"/>
                  <a:pt x="2764" y="1428"/>
                  <a:pt x="583" y="56"/>
                </a:cubicBezTo>
                <a:cubicBezTo>
                  <a:pt x="524" y="17"/>
                  <a:pt x="467" y="1"/>
                  <a:pt x="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8" name="Google Shape;1658;p29"/>
          <p:cNvGrpSpPr/>
          <p:nvPr/>
        </p:nvGrpSpPr>
        <p:grpSpPr>
          <a:xfrm>
            <a:off x="6082097" y="4568315"/>
            <a:ext cx="1482049" cy="842172"/>
            <a:chOff x="6082097" y="4568315"/>
            <a:chExt cx="1482049" cy="842172"/>
          </a:xfrm>
        </p:grpSpPr>
        <p:sp>
          <p:nvSpPr>
            <p:cNvPr id="1659" name="Google Shape;1659;p29"/>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9"/>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9"/>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9"/>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9"/>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9"/>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9"/>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9"/>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9"/>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9"/>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29"/>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0" name="Google Shape;1670;p29"/>
          <p:cNvGrpSpPr/>
          <p:nvPr/>
        </p:nvGrpSpPr>
        <p:grpSpPr>
          <a:xfrm flipH="1" rot="8100000">
            <a:off x="-635684" y="2885274"/>
            <a:ext cx="1482035" cy="842164"/>
            <a:chOff x="6082097" y="4568315"/>
            <a:chExt cx="1482049" cy="842172"/>
          </a:xfrm>
        </p:grpSpPr>
        <p:sp>
          <p:nvSpPr>
            <p:cNvPr id="1671" name="Google Shape;1671;p29"/>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9"/>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9"/>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9"/>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9"/>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9"/>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9"/>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9"/>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9"/>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9"/>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9"/>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2" name="Google Shape;1682;p29"/>
          <p:cNvSpPr/>
          <p:nvPr/>
        </p:nvSpPr>
        <p:spPr>
          <a:xfrm flipH="1" rot="-9744939">
            <a:off x="-422210" y="482117"/>
            <a:ext cx="6120525" cy="5318783"/>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3" name="Google Shape;1683;p29"/>
          <p:cNvGrpSpPr/>
          <p:nvPr/>
        </p:nvGrpSpPr>
        <p:grpSpPr>
          <a:xfrm>
            <a:off x="3245415" y="2567785"/>
            <a:ext cx="5509912" cy="2977207"/>
            <a:chOff x="2140475" y="-272000"/>
            <a:chExt cx="5509912" cy="2977207"/>
          </a:xfrm>
        </p:grpSpPr>
        <p:sp>
          <p:nvSpPr>
            <p:cNvPr id="1684" name="Google Shape;1684;p29"/>
            <p:cNvSpPr/>
            <p:nvPr/>
          </p:nvSpPr>
          <p:spPr>
            <a:xfrm>
              <a:off x="5147785" y="-272000"/>
              <a:ext cx="2502582" cy="2039590"/>
            </a:xfrm>
            <a:custGeom>
              <a:rect b="b" l="l" r="r" t="t"/>
              <a:pathLst>
                <a:path extrusionOk="0" h="28916" w="35480">
                  <a:moveTo>
                    <a:pt x="0" y="20847"/>
                  </a:moveTo>
                  <a:cubicBezTo>
                    <a:pt x="0" y="20847"/>
                    <a:pt x="21428" y="4085"/>
                    <a:pt x="24359" y="2043"/>
                  </a:cubicBezTo>
                  <a:cubicBezTo>
                    <a:pt x="27279" y="1"/>
                    <a:pt x="29815" y="2548"/>
                    <a:pt x="32252" y="4491"/>
                  </a:cubicBezTo>
                  <a:cubicBezTo>
                    <a:pt x="32888" y="4996"/>
                    <a:pt x="34074" y="5984"/>
                    <a:pt x="35479" y="7158"/>
                  </a:cubicBezTo>
                  <a:lnTo>
                    <a:pt x="35479" y="28915"/>
                  </a:lnTo>
                  <a:cubicBezTo>
                    <a:pt x="34590" y="28783"/>
                    <a:pt x="33646" y="28619"/>
                    <a:pt x="32636" y="28410"/>
                  </a:cubicBezTo>
                  <a:cubicBezTo>
                    <a:pt x="21428" y="26061"/>
                    <a:pt x="0" y="20847"/>
                    <a:pt x="0" y="20847"/>
                  </a:cubicBezTo>
                  <a:close/>
                </a:path>
              </a:pathLst>
            </a:custGeom>
            <a:solidFill>
              <a:srgbClr val="BCAF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9"/>
            <p:cNvSpPr/>
            <p:nvPr/>
          </p:nvSpPr>
          <p:spPr>
            <a:xfrm>
              <a:off x="2140475" y="1039664"/>
              <a:ext cx="5509912" cy="1665543"/>
            </a:xfrm>
            <a:custGeom>
              <a:rect b="b" l="l" r="r" t="t"/>
              <a:pathLst>
                <a:path extrusionOk="0" h="23613" w="78116">
                  <a:moveTo>
                    <a:pt x="78115" y="0"/>
                  </a:moveTo>
                  <a:lnTo>
                    <a:pt x="45304" y="0"/>
                  </a:lnTo>
                  <a:lnTo>
                    <a:pt x="34392" y="0"/>
                  </a:lnTo>
                  <a:cubicBezTo>
                    <a:pt x="30496" y="0"/>
                    <a:pt x="25424" y="2558"/>
                    <a:pt x="22405" y="4194"/>
                  </a:cubicBezTo>
                  <a:cubicBezTo>
                    <a:pt x="19387" y="5829"/>
                    <a:pt x="1" y="17882"/>
                    <a:pt x="1" y="17882"/>
                  </a:cubicBezTo>
                  <a:lnTo>
                    <a:pt x="15687" y="23613"/>
                  </a:lnTo>
                  <a:lnTo>
                    <a:pt x="53295" y="22592"/>
                  </a:lnTo>
                  <a:lnTo>
                    <a:pt x="78115" y="15643"/>
                  </a:lnTo>
                  <a:close/>
                </a:path>
              </a:pathLst>
            </a:custGeom>
            <a:solidFill>
              <a:srgbClr val="9586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9"/>
            <p:cNvSpPr/>
            <p:nvPr/>
          </p:nvSpPr>
          <p:spPr>
            <a:xfrm>
              <a:off x="3023920" y="1605634"/>
              <a:ext cx="1969831" cy="903694"/>
            </a:xfrm>
            <a:custGeom>
              <a:rect b="b" l="l" r="r" t="t"/>
              <a:pathLst>
                <a:path extrusionOk="0" h="12812" w="27927">
                  <a:moveTo>
                    <a:pt x="20462" y="594"/>
                  </a:moveTo>
                  <a:cubicBezTo>
                    <a:pt x="19727" y="155"/>
                    <a:pt x="12054" y="1"/>
                    <a:pt x="12054" y="1"/>
                  </a:cubicBezTo>
                  <a:lnTo>
                    <a:pt x="1" y="10572"/>
                  </a:lnTo>
                  <a:cubicBezTo>
                    <a:pt x="1" y="10572"/>
                    <a:pt x="27927" y="12811"/>
                    <a:pt x="27927" y="12076"/>
                  </a:cubicBezTo>
                  <a:lnTo>
                    <a:pt x="27927" y="8783"/>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9"/>
            <p:cNvSpPr/>
            <p:nvPr/>
          </p:nvSpPr>
          <p:spPr>
            <a:xfrm>
              <a:off x="3710715" y="1039664"/>
              <a:ext cx="3437876" cy="1088708"/>
            </a:xfrm>
            <a:custGeom>
              <a:rect b="b" l="l" r="r" t="t"/>
              <a:pathLst>
                <a:path extrusionOk="0" h="15435" w="48740">
                  <a:moveTo>
                    <a:pt x="44942" y="0"/>
                  </a:moveTo>
                  <a:cubicBezTo>
                    <a:pt x="45128" y="0"/>
                    <a:pt x="45315" y="11"/>
                    <a:pt x="45512" y="11"/>
                  </a:cubicBezTo>
                  <a:lnTo>
                    <a:pt x="48740" y="11"/>
                  </a:lnTo>
                  <a:cubicBezTo>
                    <a:pt x="48740" y="11"/>
                    <a:pt x="21143" y="5884"/>
                    <a:pt x="19365" y="6598"/>
                  </a:cubicBezTo>
                  <a:cubicBezTo>
                    <a:pt x="17586" y="7300"/>
                    <a:pt x="17817" y="8442"/>
                    <a:pt x="18453" y="8760"/>
                  </a:cubicBezTo>
                  <a:cubicBezTo>
                    <a:pt x="19079" y="9079"/>
                    <a:pt x="24831" y="11516"/>
                    <a:pt x="24831" y="11516"/>
                  </a:cubicBezTo>
                  <a:lnTo>
                    <a:pt x="20616" y="14150"/>
                  </a:lnTo>
                  <a:lnTo>
                    <a:pt x="13020" y="15435"/>
                  </a:lnTo>
                  <a:cubicBezTo>
                    <a:pt x="13020" y="15435"/>
                    <a:pt x="8003" y="13492"/>
                    <a:pt x="4007" y="11516"/>
                  </a:cubicBezTo>
                  <a:cubicBezTo>
                    <a:pt x="1" y="9540"/>
                    <a:pt x="2141" y="7070"/>
                    <a:pt x="5797" y="6279"/>
                  </a:cubicBezTo>
                  <a:cubicBezTo>
                    <a:pt x="9452" y="5489"/>
                    <a:pt x="44942" y="0"/>
                    <a:pt x="449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9"/>
            <p:cNvSpPr/>
            <p:nvPr/>
          </p:nvSpPr>
          <p:spPr>
            <a:xfrm>
              <a:off x="4789258" y="406332"/>
              <a:ext cx="2151811" cy="633404"/>
            </a:xfrm>
            <a:custGeom>
              <a:rect b="b" l="l" r="r" t="t"/>
              <a:pathLst>
                <a:path extrusionOk="0" h="8980" w="30507">
                  <a:moveTo>
                    <a:pt x="1" y="8979"/>
                  </a:moveTo>
                  <a:cubicBezTo>
                    <a:pt x="1" y="8936"/>
                    <a:pt x="1" y="8892"/>
                    <a:pt x="12" y="8848"/>
                  </a:cubicBezTo>
                  <a:cubicBezTo>
                    <a:pt x="242" y="6554"/>
                    <a:pt x="2295" y="4896"/>
                    <a:pt x="4589" y="5137"/>
                  </a:cubicBezTo>
                  <a:cubicBezTo>
                    <a:pt x="6038" y="5280"/>
                    <a:pt x="7235" y="6158"/>
                    <a:pt x="7861" y="7377"/>
                  </a:cubicBezTo>
                  <a:cubicBezTo>
                    <a:pt x="8530" y="6652"/>
                    <a:pt x="9518" y="6257"/>
                    <a:pt x="10572" y="6356"/>
                  </a:cubicBezTo>
                  <a:cubicBezTo>
                    <a:pt x="10627" y="6367"/>
                    <a:pt x="10682" y="6378"/>
                    <a:pt x="10737" y="6378"/>
                  </a:cubicBezTo>
                  <a:cubicBezTo>
                    <a:pt x="10748" y="6290"/>
                    <a:pt x="10748" y="6191"/>
                    <a:pt x="10759" y="6092"/>
                  </a:cubicBezTo>
                  <a:cubicBezTo>
                    <a:pt x="11110" y="2766"/>
                    <a:pt x="14085" y="351"/>
                    <a:pt x="17411" y="703"/>
                  </a:cubicBezTo>
                  <a:cubicBezTo>
                    <a:pt x="19244" y="889"/>
                    <a:pt x="20792" y="1877"/>
                    <a:pt x="21769" y="3282"/>
                  </a:cubicBezTo>
                  <a:cubicBezTo>
                    <a:pt x="22834" y="2437"/>
                    <a:pt x="24217" y="1987"/>
                    <a:pt x="25688" y="2141"/>
                  </a:cubicBezTo>
                  <a:cubicBezTo>
                    <a:pt x="26456" y="2217"/>
                    <a:pt x="27181" y="2459"/>
                    <a:pt x="27806" y="2821"/>
                  </a:cubicBezTo>
                  <a:cubicBezTo>
                    <a:pt x="28465" y="1658"/>
                    <a:pt x="29398" y="692"/>
                    <a:pt x="30507" y="0"/>
                  </a:cubicBezTo>
                  <a:lnTo>
                    <a:pt x="30507" y="8979"/>
                  </a:lnTo>
                  <a:close/>
                </a:path>
              </a:pathLst>
            </a:custGeom>
            <a:solidFill>
              <a:srgbClr val="BCAF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9"/>
            <p:cNvSpPr/>
            <p:nvPr/>
          </p:nvSpPr>
          <p:spPr>
            <a:xfrm>
              <a:off x="6519823" y="-71399"/>
              <a:ext cx="215273" cy="18621"/>
            </a:xfrm>
            <a:custGeom>
              <a:rect b="b" l="l" r="r" t="t"/>
              <a:pathLst>
                <a:path extrusionOk="0" fill="none" h="264" w="3052">
                  <a:moveTo>
                    <a:pt x="0" y="0"/>
                  </a:moveTo>
                  <a:lnTo>
                    <a:pt x="3052" y="0"/>
                  </a:lnTo>
                  <a:lnTo>
                    <a:pt x="3052" y="264"/>
                  </a:lnTo>
                  <a:lnTo>
                    <a:pt x="0" y="264"/>
                  </a:lnTo>
                  <a:close/>
                </a:path>
              </a:pathLst>
            </a:custGeom>
            <a:noFill/>
            <a:ln cap="rnd" cmpd="sng" w="825">
              <a:solidFill>
                <a:srgbClr val="1D1F1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9"/>
            <p:cNvSpPr/>
            <p:nvPr/>
          </p:nvSpPr>
          <p:spPr>
            <a:xfrm>
              <a:off x="6234087" y="434194"/>
              <a:ext cx="856436" cy="605543"/>
            </a:xfrm>
            <a:custGeom>
              <a:rect b="b" l="l" r="r" t="t"/>
              <a:pathLst>
                <a:path extrusionOk="0" h="8585" w="12142">
                  <a:moveTo>
                    <a:pt x="1" y="8584"/>
                  </a:moveTo>
                  <a:lnTo>
                    <a:pt x="12141" y="8584"/>
                  </a:lnTo>
                  <a:lnTo>
                    <a:pt x="12141" y="0"/>
                  </a:lnTo>
                  <a:lnTo>
                    <a:pt x="1" y="0"/>
                  </a:ln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9"/>
            <p:cNvSpPr/>
            <p:nvPr/>
          </p:nvSpPr>
          <p:spPr>
            <a:xfrm>
              <a:off x="5874079" y="197267"/>
              <a:ext cx="512648" cy="842470"/>
            </a:xfrm>
            <a:custGeom>
              <a:rect b="b" l="l" r="r" t="t"/>
              <a:pathLst>
                <a:path extrusionOk="0" h="11944" w="7268">
                  <a:moveTo>
                    <a:pt x="3634" y="0"/>
                  </a:moveTo>
                  <a:lnTo>
                    <a:pt x="0" y="3447"/>
                  </a:lnTo>
                  <a:lnTo>
                    <a:pt x="0" y="11943"/>
                  </a:lnTo>
                  <a:lnTo>
                    <a:pt x="3634" y="11943"/>
                  </a:lnTo>
                  <a:lnTo>
                    <a:pt x="7267" y="11943"/>
                  </a:lnTo>
                  <a:lnTo>
                    <a:pt x="7267" y="3447"/>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9"/>
            <p:cNvSpPr/>
            <p:nvPr/>
          </p:nvSpPr>
          <p:spPr>
            <a:xfrm>
              <a:off x="6406756" y="419452"/>
              <a:ext cx="735610" cy="48881"/>
            </a:xfrm>
            <a:custGeom>
              <a:rect b="b" l="l" r="r" t="t"/>
              <a:pathLst>
                <a:path extrusionOk="0" h="693" w="10429">
                  <a:moveTo>
                    <a:pt x="33" y="1"/>
                  </a:moveTo>
                  <a:lnTo>
                    <a:pt x="10429" y="374"/>
                  </a:lnTo>
                  <a:lnTo>
                    <a:pt x="10429" y="692"/>
                  </a:lnTo>
                  <a:lnTo>
                    <a:pt x="1" y="692"/>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9"/>
            <p:cNvSpPr/>
            <p:nvPr/>
          </p:nvSpPr>
          <p:spPr>
            <a:xfrm>
              <a:off x="5853906" y="183302"/>
              <a:ext cx="572250" cy="285032"/>
            </a:xfrm>
            <a:custGeom>
              <a:rect b="b" l="l" r="r" t="t"/>
              <a:pathLst>
                <a:path extrusionOk="0" h="4041" w="8113">
                  <a:moveTo>
                    <a:pt x="3920" y="385"/>
                  </a:moveTo>
                  <a:lnTo>
                    <a:pt x="7839" y="4040"/>
                  </a:lnTo>
                  <a:lnTo>
                    <a:pt x="8113" y="3557"/>
                  </a:lnTo>
                  <a:lnTo>
                    <a:pt x="3920" y="1"/>
                  </a:lnTo>
                  <a:lnTo>
                    <a:pt x="1" y="3722"/>
                  </a:lnTo>
                  <a:lnTo>
                    <a:pt x="1" y="404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29"/>
            <p:cNvSpPr/>
            <p:nvPr/>
          </p:nvSpPr>
          <p:spPr>
            <a:xfrm>
              <a:off x="5858561" y="645586"/>
              <a:ext cx="543613" cy="19397"/>
            </a:xfrm>
            <a:custGeom>
              <a:rect b="b" l="l" r="r" t="t"/>
              <a:pathLst>
                <a:path extrusionOk="0" h="275" w="7707">
                  <a:moveTo>
                    <a:pt x="1" y="274"/>
                  </a:moveTo>
                  <a:lnTo>
                    <a:pt x="7707" y="274"/>
                  </a:lnTo>
                  <a:lnTo>
                    <a:pt x="7707" y="0"/>
                  </a:lnTo>
                  <a:lnTo>
                    <a:pt x="1" y="0"/>
                  </a:lnTo>
                  <a:close/>
                </a:path>
              </a:pathLst>
            </a:custGeom>
            <a:solidFill>
              <a:srgbClr val="D3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29"/>
            <p:cNvSpPr/>
            <p:nvPr/>
          </p:nvSpPr>
          <p:spPr>
            <a:xfrm>
              <a:off x="6018816" y="723739"/>
              <a:ext cx="223102" cy="315997"/>
            </a:xfrm>
            <a:custGeom>
              <a:rect b="b" l="l" r="r" t="t"/>
              <a:pathLst>
                <a:path extrusionOk="0" h="4480" w="3163">
                  <a:moveTo>
                    <a:pt x="1" y="4479"/>
                  </a:moveTo>
                  <a:lnTo>
                    <a:pt x="3162" y="4479"/>
                  </a:lnTo>
                  <a:lnTo>
                    <a:pt x="3162"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9"/>
            <p:cNvSpPr/>
            <p:nvPr/>
          </p:nvSpPr>
          <p:spPr>
            <a:xfrm>
              <a:off x="6012679" y="422555"/>
              <a:ext cx="20173" cy="186706"/>
            </a:xfrm>
            <a:custGeom>
              <a:rect b="b" l="l" r="r" t="t"/>
              <a:pathLst>
                <a:path extrusionOk="0" h="2647" w="286">
                  <a:moveTo>
                    <a:pt x="0" y="2646"/>
                  </a:moveTo>
                  <a:lnTo>
                    <a:pt x="285" y="2646"/>
                  </a:lnTo>
                  <a:lnTo>
                    <a:pt x="285" y="1"/>
                  </a:lnTo>
                  <a:lnTo>
                    <a:pt x="0" y="1"/>
                  </a:lnTo>
                  <a:close/>
                </a:path>
              </a:pathLst>
            </a:custGeom>
            <a:solidFill>
              <a:srgbClr val="D3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29"/>
            <p:cNvSpPr/>
            <p:nvPr/>
          </p:nvSpPr>
          <p:spPr>
            <a:xfrm>
              <a:off x="6120245" y="422555"/>
              <a:ext cx="20244" cy="186706"/>
            </a:xfrm>
            <a:custGeom>
              <a:rect b="b" l="l" r="r" t="t"/>
              <a:pathLst>
                <a:path extrusionOk="0" h="2647" w="287">
                  <a:moveTo>
                    <a:pt x="1" y="2646"/>
                  </a:moveTo>
                  <a:lnTo>
                    <a:pt x="286" y="2646"/>
                  </a:lnTo>
                  <a:lnTo>
                    <a:pt x="286" y="1"/>
                  </a:lnTo>
                  <a:lnTo>
                    <a:pt x="1" y="1"/>
                  </a:lnTo>
                  <a:close/>
                </a:path>
              </a:pathLst>
            </a:custGeom>
            <a:solidFill>
              <a:srgbClr val="D3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29"/>
            <p:cNvSpPr/>
            <p:nvPr/>
          </p:nvSpPr>
          <p:spPr>
            <a:xfrm>
              <a:off x="6227104" y="422555"/>
              <a:ext cx="20244" cy="186706"/>
            </a:xfrm>
            <a:custGeom>
              <a:rect b="b" l="l" r="r" t="t"/>
              <a:pathLst>
                <a:path extrusionOk="0" h="2647" w="287">
                  <a:moveTo>
                    <a:pt x="1" y="2646"/>
                  </a:moveTo>
                  <a:lnTo>
                    <a:pt x="286" y="2646"/>
                  </a:lnTo>
                  <a:lnTo>
                    <a:pt x="286" y="1"/>
                  </a:lnTo>
                  <a:lnTo>
                    <a:pt x="1" y="1"/>
                  </a:lnTo>
                  <a:close/>
                </a:path>
              </a:pathLst>
            </a:custGeom>
            <a:solidFill>
              <a:srgbClr val="D3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29"/>
            <p:cNvSpPr/>
            <p:nvPr/>
          </p:nvSpPr>
          <p:spPr>
            <a:xfrm>
              <a:off x="6133434" y="183302"/>
              <a:ext cx="1012036" cy="262531"/>
            </a:xfrm>
            <a:custGeom>
              <a:rect b="b" l="l" r="r" t="t"/>
              <a:pathLst>
                <a:path extrusionOk="0" h="3722" w="14348">
                  <a:moveTo>
                    <a:pt x="14348" y="3722"/>
                  </a:moveTo>
                  <a:lnTo>
                    <a:pt x="10429" y="1"/>
                  </a:lnTo>
                  <a:lnTo>
                    <a:pt x="1" y="1"/>
                  </a:lnTo>
                  <a:lnTo>
                    <a:pt x="3919" y="372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29"/>
            <p:cNvSpPr/>
            <p:nvPr/>
          </p:nvSpPr>
          <p:spPr>
            <a:xfrm>
              <a:off x="6385878" y="645586"/>
              <a:ext cx="715507" cy="19397"/>
            </a:xfrm>
            <a:custGeom>
              <a:rect b="b" l="l" r="r" t="t"/>
              <a:pathLst>
                <a:path extrusionOk="0" h="275" w="10144">
                  <a:moveTo>
                    <a:pt x="0" y="274"/>
                  </a:moveTo>
                  <a:lnTo>
                    <a:pt x="10143" y="274"/>
                  </a:lnTo>
                  <a:lnTo>
                    <a:pt x="10143"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29"/>
            <p:cNvSpPr/>
            <p:nvPr/>
          </p:nvSpPr>
          <p:spPr>
            <a:xfrm>
              <a:off x="6485754" y="499227"/>
              <a:ext cx="20173" cy="110035"/>
            </a:xfrm>
            <a:custGeom>
              <a:rect b="b" l="l" r="r" t="t"/>
              <a:pathLst>
                <a:path extrusionOk="0" h="1560" w="286">
                  <a:moveTo>
                    <a:pt x="0" y="1559"/>
                  </a:moveTo>
                  <a:lnTo>
                    <a:pt x="286" y="1559"/>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9"/>
            <p:cNvSpPr/>
            <p:nvPr/>
          </p:nvSpPr>
          <p:spPr>
            <a:xfrm>
              <a:off x="6593390" y="499227"/>
              <a:ext cx="20173" cy="110035"/>
            </a:xfrm>
            <a:custGeom>
              <a:rect b="b" l="l" r="r" t="t"/>
              <a:pathLst>
                <a:path extrusionOk="0" h="1560" w="286">
                  <a:moveTo>
                    <a:pt x="0" y="1559"/>
                  </a:moveTo>
                  <a:lnTo>
                    <a:pt x="285" y="1559"/>
                  </a:lnTo>
                  <a:lnTo>
                    <a:pt x="285"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29"/>
            <p:cNvSpPr/>
            <p:nvPr/>
          </p:nvSpPr>
          <p:spPr>
            <a:xfrm>
              <a:off x="6700179" y="499227"/>
              <a:ext cx="21019" cy="110035"/>
            </a:xfrm>
            <a:custGeom>
              <a:rect b="b" l="l" r="r" t="t"/>
              <a:pathLst>
                <a:path extrusionOk="0" h="1560" w="298">
                  <a:moveTo>
                    <a:pt x="1" y="1559"/>
                  </a:moveTo>
                  <a:lnTo>
                    <a:pt x="297" y="1559"/>
                  </a:lnTo>
                  <a:lnTo>
                    <a:pt x="297" y="0"/>
                  </a:lnTo>
                  <a:lnTo>
                    <a:pt x="1"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9"/>
            <p:cNvSpPr/>
            <p:nvPr/>
          </p:nvSpPr>
          <p:spPr>
            <a:xfrm>
              <a:off x="6815574" y="499227"/>
              <a:ext cx="20173" cy="110035"/>
            </a:xfrm>
            <a:custGeom>
              <a:rect b="b" l="l" r="r" t="t"/>
              <a:pathLst>
                <a:path extrusionOk="0" h="1560" w="286">
                  <a:moveTo>
                    <a:pt x="1" y="1559"/>
                  </a:moveTo>
                  <a:lnTo>
                    <a:pt x="286" y="1559"/>
                  </a:lnTo>
                  <a:lnTo>
                    <a:pt x="286" y="0"/>
                  </a:lnTo>
                  <a:lnTo>
                    <a:pt x="1"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9"/>
            <p:cNvSpPr/>
            <p:nvPr/>
          </p:nvSpPr>
          <p:spPr>
            <a:xfrm>
              <a:off x="6922434" y="499227"/>
              <a:ext cx="20173" cy="110035"/>
            </a:xfrm>
            <a:custGeom>
              <a:rect b="b" l="l" r="r" t="t"/>
              <a:pathLst>
                <a:path extrusionOk="0" h="1560" w="286">
                  <a:moveTo>
                    <a:pt x="0" y="1559"/>
                  </a:moveTo>
                  <a:lnTo>
                    <a:pt x="286" y="1559"/>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9"/>
            <p:cNvSpPr/>
            <p:nvPr/>
          </p:nvSpPr>
          <p:spPr>
            <a:xfrm>
              <a:off x="7030069" y="499227"/>
              <a:ext cx="20173" cy="110035"/>
            </a:xfrm>
            <a:custGeom>
              <a:rect b="b" l="l" r="r" t="t"/>
              <a:pathLst>
                <a:path extrusionOk="0" h="1560" w="286">
                  <a:moveTo>
                    <a:pt x="0" y="1559"/>
                  </a:moveTo>
                  <a:lnTo>
                    <a:pt x="286" y="1559"/>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9"/>
            <p:cNvSpPr/>
            <p:nvPr/>
          </p:nvSpPr>
          <p:spPr>
            <a:xfrm>
              <a:off x="6485754" y="700533"/>
              <a:ext cx="20173" cy="339203"/>
            </a:xfrm>
            <a:custGeom>
              <a:rect b="b" l="l" r="r" t="t"/>
              <a:pathLst>
                <a:path extrusionOk="0" h="4809" w="286">
                  <a:moveTo>
                    <a:pt x="0" y="4808"/>
                  </a:moveTo>
                  <a:lnTo>
                    <a:pt x="286" y="4808"/>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9"/>
            <p:cNvSpPr/>
            <p:nvPr/>
          </p:nvSpPr>
          <p:spPr>
            <a:xfrm>
              <a:off x="6593390" y="700533"/>
              <a:ext cx="20173" cy="339203"/>
            </a:xfrm>
            <a:custGeom>
              <a:rect b="b" l="l" r="r" t="t"/>
              <a:pathLst>
                <a:path extrusionOk="0" h="4809" w="286">
                  <a:moveTo>
                    <a:pt x="0" y="4808"/>
                  </a:moveTo>
                  <a:lnTo>
                    <a:pt x="285" y="4808"/>
                  </a:lnTo>
                  <a:lnTo>
                    <a:pt x="285"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9"/>
            <p:cNvSpPr/>
            <p:nvPr/>
          </p:nvSpPr>
          <p:spPr>
            <a:xfrm>
              <a:off x="6700179" y="700533"/>
              <a:ext cx="21019" cy="339203"/>
            </a:xfrm>
            <a:custGeom>
              <a:rect b="b" l="l" r="r" t="t"/>
              <a:pathLst>
                <a:path extrusionOk="0" h="4809" w="298">
                  <a:moveTo>
                    <a:pt x="1" y="4808"/>
                  </a:moveTo>
                  <a:lnTo>
                    <a:pt x="297" y="4808"/>
                  </a:lnTo>
                  <a:lnTo>
                    <a:pt x="297" y="0"/>
                  </a:lnTo>
                  <a:lnTo>
                    <a:pt x="1"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9"/>
            <p:cNvSpPr/>
            <p:nvPr/>
          </p:nvSpPr>
          <p:spPr>
            <a:xfrm>
              <a:off x="6815574" y="700533"/>
              <a:ext cx="20173" cy="339203"/>
            </a:xfrm>
            <a:custGeom>
              <a:rect b="b" l="l" r="r" t="t"/>
              <a:pathLst>
                <a:path extrusionOk="0" h="4809" w="286">
                  <a:moveTo>
                    <a:pt x="1" y="4808"/>
                  </a:moveTo>
                  <a:lnTo>
                    <a:pt x="286" y="4808"/>
                  </a:lnTo>
                  <a:lnTo>
                    <a:pt x="286" y="0"/>
                  </a:lnTo>
                  <a:lnTo>
                    <a:pt x="1"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9"/>
            <p:cNvSpPr/>
            <p:nvPr/>
          </p:nvSpPr>
          <p:spPr>
            <a:xfrm>
              <a:off x="6922434" y="700533"/>
              <a:ext cx="20173" cy="339203"/>
            </a:xfrm>
            <a:custGeom>
              <a:rect b="b" l="l" r="r" t="t"/>
              <a:pathLst>
                <a:path extrusionOk="0" h="4809" w="286">
                  <a:moveTo>
                    <a:pt x="0" y="4808"/>
                  </a:moveTo>
                  <a:lnTo>
                    <a:pt x="286" y="4808"/>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9"/>
            <p:cNvSpPr/>
            <p:nvPr/>
          </p:nvSpPr>
          <p:spPr>
            <a:xfrm>
              <a:off x="7030069" y="700533"/>
              <a:ext cx="20173" cy="339203"/>
            </a:xfrm>
            <a:custGeom>
              <a:rect b="b" l="l" r="r" t="t"/>
              <a:pathLst>
                <a:path extrusionOk="0" h="4809" w="286">
                  <a:moveTo>
                    <a:pt x="0" y="4808"/>
                  </a:moveTo>
                  <a:lnTo>
                    <a:pt x="286" y="4808"/>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9"/>
            <p:cNvSpPr/>
            <p:nvPr/>
          </p:nvSpPr>
          <p:spPr>
            <a:xfrm>
              <a:off x="6362601" y="-104692"/>
              <a:ext cx="439080" cy="310495"/>
            </a:xfrm>
            <a:custGeom>
              <a:rect b="b" l="l" r="r" t="t"/>
              <a:pathLst>
                <a:path extrusionOk="0" h="4402" w="6225">
                  <a:moveTo>
                    <a:pt x="725" y="4402"/>
                  </a:moveTo>
                  <a:lnTo>
                    <a:pt x="6225" y="4402"/>
                  </a:lnTo>
                  <a:lnTo>
                    <a:pt x="6225" y="0"/>
                  </a:lnTo>
                  <a:lnTo>
                    <a:pt x="1" y="0"/>
                  </a:lnTo>
                  <a:lnTo>
                    <a:pt x="1" y="4084"/>
                  </a:lnTo>
                  <a:lnTo>
                    <a:pt x="385" y="4084"/>
                  </a:lnTo>
                  <a:close/>
                </a:path>
              </a:pathLst>
            </a:custGeom>
            <a:solidFill>
              <a:srgbClr val="DDDD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9"/>
            <p:cNvSpPr/>
            <p:nvPr/>
          </p:nvSpPr>
          <p:spPr>
            <a:xfrm>
              <a:off x="6178365" y="-225518"/>
              <a:ext cx="262531" cy="431322"/>
            </a:xfrm>
            <a:custGeom>
              <a:rect b="b" l="l" r="r" t="t"/>
              <a:pathLst>
                <a:path extrusionOk="0" h="6115" w="3722">
                  <a:moveTo>
                    <a:pt x="1855" y="1"/>
                  </a:moveTo>
                  <a:lnTo>
                    <a:pt x="0" y="1768"/>
                  </a:lnTo>
                  <a:lnTo>
                    <a:pt x="0" y="5797"/>
                  </a:lnTo>
                  <a:lnTo>
                    <a:pt x="2997" y="5797"/>
                  </a:lnTo>
                  <a:lnTo>
                    <a:pt x="3337" y="6115"/>
                  </a:lnTo>
                  <a:lnTo>
                    <a:pt x="3722" y="6115"/>
                  </a:lnTo>
                  <a:lnTo>
                    <a:pt x="3722" y="176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9"/>
            <p:cNvSpPr/>
            <p:nvPr/>
          </p:nvSpPr>
          <p:spPr>
            <a:xfrm>
              <a:off x="6450910" y="-111675"/>
              <a:ext cx="377151" cy="24828"/>
            </a:xfrm>
            <a:custGeom>
              <a:rect b="b" l="l" r="r" t="t"/>
              <a:pathLst>
                <a:path extrusionOk="0" h="352" w="5347">
                  <a:moveTo>
                    <a:pt x="22" y="0"/>
                  </a:moveTo>
                  <a:lnTo>
                    <a:pt x="5346" y="187"/>
                  </a:lnTo>
                  <a:lnTo>
                    <a:pt x="5346" y="352"/>
                  </a:lnTo>
                  <a:lnTo>
                    <a:pt x="0" y="352"/>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9"/>
            <p:cNvSpPr/>
            <p:nvPr/>
          </p:nvSpPr>
          <p:spPr>
            <a:xfrm>
              <a:off x="6167503" y="-233276"/>
              <a:ext cx="293496" cy="146431"/>
            </a:xfrm>
            <a:custGeom>
              <a:rect b="b" l="l" r="r" t="t"/>
              <a:pathLst>
                <a:path extrusionOk="0" h="2076" w="4161">
                  <a:moveTo>
                    <a:pt x="2009" y="209"/>
                  </a:moveTo>
                  <a:lnTo>
                    <a:pt x="4018" y="2076"/>
                  </a:lnTo>
                  <a:lnTo>
                    <a:pt x="4161" y="1834"/>
                  </a:lnTo>
                  <a:lnTo>
                    <a:pt x="2009" y="1"/>
                  </a:lnTo>
                  <a:lnTo>
                    <a:pt x="1" y="1911"/>
                  </a:lnTo>
                  <a:lnTo>
                    <a:pt x="1" y="207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9"/>
            <p:cNvSpPr/>
            <p:nvPr/>
          </p:nvSpPr>
          <p:spPr>
            <a:xfrm>
              <a:off x="6309207" y="-233276"/>
              <a:ext cx="518855" cy="134792"/>
            </a:xfrm>
            <a:custGeom>
              <a:rect b="b" l="l" r="r" t="t"/>
              <a:pathLst>
                <a:path extrusionOk="0" h="1911" w="7356">
                  <a:moveTo>
                    <a:pt x="7355" y="1911"/>
                  </a:moveTo>
                  <a:lnTo>
                    <a:pt x="5346" y="1"/>
                  </a:lnTo>
                  <a:lnTo>
                    <a:pt x="0" y="1"/>
                  </a:lnTo>
                  <a:lnTo>
                    <a:pt x="2009" y="191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9"/>
            <p:cNvSpPr/>
            <p:nvPr/>
          </p:nvSpPr>
          <p:spPr>
            <a:xfrm>
              <a:off x="6262724" y="-35779"/>
              <a:ext cx="87604" cy="123154"/>
            </a:xfrm>
            <a:custGeom>
              <a:rect b="b" l="l" r="r" t="t"/>
              <a:pathLst>
                <a:path extrusionOk="0" h="1746" w="1242">
                  <a:moveTo>
                    <a:pt x="1" y="0"/>
                  </a:moveTo>
                  <a:lnTo>
                    <a:pt x="1" y="1745"/>
                  </a:lnTo>
                  <a:lnTo>
                    <a:pt x="1241" y="1745"/>
                  </a:lnTo>
                  <a:lnTo>
                    <a:pt x="12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9"/>
            <p:cNvSpPr/>
            <p:nvPr/>
          </p:nvSpPr>
          <p:spPr>
            <a:xfrm>
              <a:off x="6529839" y="-12573"/>
              <a:ext cx="54312" cy="77518"/>
            </a:xfrm>
            <a:custGeom>
              <a:rect b="b" l="l" r="r" t="t"/>
              <a:pathLst>
                <a:path extrusionOk="0" h="1099" w="770">
                  <a:moveTo>
                    <a:pt x="1" y="0"/>
                  </a:moveTo>
                  <a:lnTo>
                    <a:pt x="1" y="1098"/>
                  </a:lnTo>
                  <a:lnTo>
                    <a:pt x="769" y="1098"/>
                  </a:lnTo>
                  <a:lnTo>
                    <a:pt x="7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9"/>
            <p:cNvSpPr/>
            <p:nvPr/>
          </p:nvSpPr>
          <p:spPr>
            <a:xfrm>
              <a:off x="6663078" y="-12573"/>
              <a:ext cx="55017" cy="77518"/>
            </a:xfrm>
            <a:custGeom>
              <a:rect b="b" l="l" r="r" t="t"/>
              <a:pathLst>
                <a:path extrusionOk="0" h="1099" w="780">
                  <a:moveTo>
                    <a:pt x="0" y="0"/>
                  </a:moveTo>
                  <a:lnTo>
                    <a:pt x="0" y="1098"/>
                  </a:lnTo>
                  <a:lnTo>
                    <a:pt x="779" y="1098"/>
                  </a:lnTo>
                  <a:lnTo>
                    <a:pt x="7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1" name="Google Shape;1721;p29"/>
          <p:cNvGrpSpPr/>
          <p:nvPr/>
        </p:nvGrpSpPr>
        <p:grpSpPr>
          <a:xfrm>
            <a:off x="4571988" y="1796039"/>
            <a:ext cx="4572015" cy="3882346"/>
            <a:chOff x="7755900" y="1964191"/>
            <a:chExt cx="3161399" cy="2684516"/>
          </a:xfrm>
        </p:grpSpPr>
        <p:sp>
          <p:nvSpPr>
            <p:cNvPr id="1722" name="Google Shape;1722;p29"/>
            <p:cNvSpPr/>
            <p:nvPr/>
          </p:nvSpPr>
          <p:spPr>
            <a:xfrm>
              <a:off x="7755900" y="3633713"/>
              <a:ext cx="3161358" cy="1002399"/>
            </a:xfrm>
            <a:custGeom>
              <a:rect b="b" l="l" r="r" t="t"/>
              <a:pathLst>
                <a:path extrusionOk="0" h="16906" w="53318">
                  <a:moveTo>
                    <a:pt x="53317" y="0"/>
                  </a:moveTo>
                  <a:lnTo>
                    <a:pt x="33701" y="0"/>
                  </a:lnTo>
                  <a:cubicBezTo>
                    <a:pt x="29650" y="0"/>
                    <a:pt x="18256" y="3272"/>
                    <a:pt x="10484" y="9090"/>
                  </a:cubicBezTo>
                  <a:cubicBezTo>
                    <a:pt x="7168" y="11581"/>
                    <a:pt x="3315" y="14436"/>
                    <a:pt x="0" y="16905"/>
                  </a:cubicBezTo>
                  <a:lnTo>
                    <a:pt x="53317" y="1690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9"/>
            <p:cNvSpPr/>
            <p:nvPr/>
          </p:nvSpPr>
          <p:spPr>
            <a:xfrm>
              <a:off x="8615712" y="3646308"/>
              <a:ext cx="2145321" cy="1002399"/>
            </a:xfrm>
            <a:custGeom>
              <a:rect b="b" l="l" r="r" t="t"/>
              <a:pathLst>
                <a:path extrusionOk="0" h="16906" w="36182">
                  <a:moveTo>
                    <a:pt x="19200" y="0"/>
                  </a:moveTo>
                  <a:lnTo>
                    <a:pt x="27652" y="0"/>
                  </a:lnTo>
                  <a:cubicBezTo>
                    <a:pt x="30166" y="571"/>
                    <a:pt x="32965" y="1252"/>
                    <a:pt x="33920" y="1647"/>
                  </a:cubicBezTo>
                  <a:cubicBezTo>
                    <a:pt x="35808" y="2426"/>
                    <a:pt x="36181" y="3645"/>
                    <a:pt x="35764" y="4106"/>
                  </a:cubicBezTo>
                  <a:cubicBezTo>
                    <a:pt x="35468" y="4446"/>
                    <a:pt x="30737" y="12339"/>
                    <a:pt x="27948" y="16905"/>
                  </a:cubicBezTo>
                  <a:lnTo>
                    <a:pt x="0" y="16905"/>
                  </a:lnTo>
                  <a:cubicBezTo>
                    <a:pt x="0" y="16905"/>
                    <a:pt x="21154" y="4951"/>
                    <a:pt x="22581" y="4194"/>
                  </a:cubicBezTo>
                  <a:cubicBezTo>
                    <a:pt x="23997" y="3447"/>
                    <a:pt x="24095" y="2756"/>
                    <a:pt x="23360" y="2306"/>
                  </a:cubicBezTo>
                  <a:cubicBezTo>
                    <a:pt x="22646" y="1878"/>
                    <a:pt x="19134" y="99"/>
                    <a:pt x="18958" y="0"/>
                  </a:cubicBezTo>
                  <a:cubicBezTo>
                    <a:pt x="19035" y="0"/>
                    <a:pt x="19123" y="0"/>
                    <a:pt x="192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9"/>
            <p:cNvSpPr/>
            <p:nvPr/>
          </p:nvSpPr>
          <p:spPr>
            <a:xfrm>
              <a:off x="10650362" y="1964191"/>
              <a:ext cx="266935" cy="1135866"/>
            </a:xfrm>
            <a:custGeom>
              <a:rect b="b" l="l" r="r" t="t"/>
              <a:pathLst>
                <a:path extrusionOk="0" h="19157" w="4502">
                  <a:moveTo>
                    <a:pt x="2778" y="1"/>
                  </a:moveTo>
                  <a:cubicBezTo>
                    <a:pt x="2218" y="1"/>
                    <a:pt x="1768" y="462"/>
                    <a:pt x="1768" y="1022"/>
                  </a:cubicBezTo>
                  <a:lnTo>
                    <a:pt x="1768" y="1790"/>
                  </a:lnTo>
                  <a:lnTo>
                    <a:pt x="1768" y="1823"/>
                  </a:lnTo>
                  <a:cubicBezTo>
                    <a:pt x="1757" y="1977"/>
                    <a:pt x="1702" y="2624"/>
                    <a:pt x="1076" y="2987"/>
                  </a:cubicBezTo>
                  <a:cubicBezTo>
                    <a:pt x="352" y="3404"/>
                    <a:pt x="0" y="3502"/>
                    <a:pt x="0" y="5050"/>
                  </a:cubicBezTo>
                  <a:lnTo>
                    <a:pt x="0" y="17850"/>
                  </a:lnTo>
                  <a:cubicBezTo>
                    <a:pt x="0" y="18574"/>
                    <a:pt x="593" y="19156"/>
                    <a:pt x="1307" y="19156"/>
                  </a:cubicBezTo>
                  <a:lnTo>
                    <a:pt x="4249" y="19156"/>
                  </a:lnTo>
                  <a:cubicBezTo>
                    <a:pt x="4336" y="19156"/>
                    <a:pt x="4413" y="19156"/>
                    <a:pt x="4501" y="19134"/>
                  </a:cubicBezTo>
                  <a:lnTo>
                    <a:pt x="4501" y="6938"/>
                  </a:lnTo>
                  <a:cubicBezTo>
                    <a:pt x="4139" y="6477"/>
                    <a:pt x="3820" y="6071"/>
                    <a:pt x="3798" y="5380"/>
                  </a:cubicBezTo>
                  <a:lnTo>
                    <a:pt x="3798" y="5182"/>
                  </a:lnTo>
                  <a:lnTo>
                    <a:pt x="3798" y="1022"/>
                  </a:lnTo>
                  <a:cubicBezTo>
                    <a:pt x="3798" y="462"/>
                    <a:pt x="3337" y="1"/>
                    <a:pt x="27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9"/>
            <p:cNvSpPr/>
            <p:nvPr/>
          </p:nvSpPr>
          <p:spPr>
            <a:xfrm>
              <a:off x="10708943" y="2138632"/>
              <a:ext cx="208354" cy="1116952"/>
            </a:xfrm>
            <a:custGeom>
              <a:rect b="b" l="l" r="r" t="t"/>
              <a:pathLst>
                <a:path extrusionOk="0" h="18838" w="3514">
                  <a:moveTo>
                    <a:pt x="1647" y="1"/>
                  </a:moveTo>
                  <a:cubicBezTo>
                    <a:pt x="1570" y="1"/>
                    <a:pt x="1515" y="55"/>
                    <a:pt x="1515" y="132"/>
                  </a:cubicBezTo>
                  <a:lnTo>
                    <a:pt x="1515" y="2009"/>
                  </a:lnTo>
                  <a:lnTo>
                    <a:pt x="121" y="1197"/>
                  </a:lnTo>
                  <a:cubicBezTo>
                    <a:pt x="110" y="1194"/>
                    <a:pt x="99" y="1193"/>
                    <a:pt x="88" y="1193"/>
                  </a:cubicBezTo>
                  <a:cubicBezTo>
                    <a:pt x="57" y="1193"/>
                    <a:pt x="28" y="1205"/>
                    <a:pt x="11" y="1230"/>
                  </a:cubicBezTo>
                  <a:cubicBezTo>
                    <a:pt x="0" y="1263"/>
                    <a:pt x="11" y="1307"/>
                    <a:pt x="44" y="1329"/>
                  </a:cubicBezTo>
                  <a:lnTo>
                    <a:pt x="1515" y="2185"/>
                  </a:lnTo>
                  <a:lnTo>
                    <a:pt x="1515" y="5412"/>
                  </a:lnTo>
                  <a:lnTo>
                    <a:pt x="121" y="4611"/>
                  </a:lnTo>
                  <a:cubicBezTo>
                    <a:pt x="105" y="4603"/>
                    <a:pt x="90" y="4600"/>
                    <a:pt x="75" y="4600"/>
                  </a:cubicBezTo>
                  <a:cubicBezTo>
                    <a:pt x="49" y="4600"/>
                    <a:pt x="25" y="4612"/>
                    <a:pt x="11" y="4633"/>
                  </a:cubicBezTo>
                  <a:cubicBezTo>
                    <a:pt x="0" y="4677"/>
                    <a:pt x="11" y="4721"/>
                    <a:pt x="44" y="4732"/>
                  </a:cubicBezTo>
                  <a:lnTo>
                    <a:pt x="1515" y="5588"/>
                  </a:lnTo>
                  <a:lnTo>
                    <a:pt x="1515" y="8826"/>
                  </a:lnTo>
                  <a:lnTo>
                    <a:pt x="121" y="8014"/>
                  </a:lnTo>
                  <a:cubicBezTo>
                    <a:pt x="106" y="8007"/>
                    <a:pt x="92" y="8003"/>
                    <a:pt x="78" y="8003"/>
                  </a:cubicBezTo>
                  <a:cubicBezTo>
                    <a:pt x="50" y="8003"/>
                    <a:pt x="26" y="8018"/>
                    <a:pt x="11" y="8047"/>
                  </a:cubicBezTo>
                  <a:cubicBezTo>
                    <a:pt x="0" y="8080"/>
                    <a:pt x="11" y="8124"/>
                    <a:pt x="44" y="8146"/>
                  </a:cubicBezTo>
                  <a:lnTo>
                    <a:pt x="1515" y="8991"/>
                  </a:lnTo>
                  <a:lnTo>
                    <a:pt x="1515" y="12229"/>
                  </a:lnTo>
                  <a:lnTo>
                    <a:pt x="121" y="11428"/>
                  </a:lnTo>
                  <a:cubicBezTo>
                    <a:pt x="105" y="11420"/>
                    <a:pt x="90" y="11417"/>
                    <a:pt x="75" y="11417"/>
                  </a:cubicBezTo>
                  <a:cubicBezTo>
                    <a:pt x="49" y="11417"/>
                    <a:pt x="25" y="11429"/>
                    <a:pt x="11" y="11450"/>
                  </a:cubicBezTo>
                  <a:cubicBezTo>
                    <a:pt x="0" y="11483"/>
                    <a:pt x="11" y="11527"/>
                    <a:pt x="44" y="11549"/>
                  </a:cubicBezTo>
                  <a:lnTo>
                    <a:pt x="1515" y="12405"/>
                  </a:lnTo>
                  <a:lnTo>
                    <a:pt x="1515" y="18717"/>
                  </a:lnTo>
                  <a:cubicBezTo>
                    <a:pt x="1515" y="18783"/>
                    <a:pt x="1570" y="18838"/>
                    <a:pt x="1647" y="18838"/>
                  </a:cubicBezTo>
                  <a:cubicBezTo>
                    <a:pt x="1713" y="18838"/>
                    <a:pt x="1768" y="18783"/>
                    <a:pt x="1768" y="18717"/>
                  </a:cubicBezTo>
                  <a:lnTo>
                    <a:pt x="1768" y="11373"/>
                  </a:lnTo>
                  <a:lnTo>
                    <a:pt x="3513" y="10363"/>
                  </a:lnTo>
                  <a:lnTo>
                    <a:pt x="3513" y="10198"/>
                  </a:lnTo>
                  <a:cubicBezTo>
                    <a:pt x="3502" y="10198"/>
                    <a:pt x="3491" y="10198"/>
                    <a:pt x="3491" y="10209"/>
                  </a:cubicBezTo>
                  <a:lnTo>
                    <a:pt x="1768" y="11197"/>
                  </a:lnTo>
                  <a:lnTo>
                    <a:pt x="1768" y="7333"/>
                  </a:lnTo>
                  <a:lnTo>
                    <a:pt x="3513" y="6324"/>
                  </a:lnTo>
                  <a:lnTo>
                    <a:pt x="3513" y="6159"/>
                  </a:lnTo>
                  <a:cubicBezTo>
                    <a:pt x="3502" y="6159"/>
                    <a:pt x="3491" y="6159"/>
                    <a:pt x="3491" y="6170"/>
                  </a:cubicBezTo>
                  <a:lnTo>
                    <a:pt x="1768" y="7158"/>
                  </a:lnTo>
                  <a:lnTo>
                    <a:pt x="1768" y="3118"/>
                  </a:lnTo>
                  <a:lnTo>
                    <a:pt x="2415" y="2745"/>
                  </a:lnTo>
                  <a:cubicBezTo>
                    <a:pt x="2459" y="2723"/>
                    <a:pt x="2470" y="2679"/>
                    <a:pt x="2448" y="2646"/>
                  </a:cubicBezTo>
                  <a:cubicBezTo>
                    <a:pt x="2434" y="2617"/>
                    <a:pt x="2409" y="2602"/>
                    <a:pt x="2385" y="2602"/>
                  </a:cubicBezTo>
                  <a:cubicBezTo>
                    <a:pt x="2373" y="2602"/>
                    <a:pt x="2360" y="2606"/>
                    <a:pt x="2349" y="2613"/>
                  </a:cubicBezTo>
                  <a:lnTo>
                    <a:pt x="1768" y="2953"/>
                  </a:lnTo>
                  <a:lnTo>
                    <a:pt x="1768" y="132"/>
                  </a:lnTo>
                  <a:cubicBezTo>
                    <a:pt x="1768" y="55"/>
                    <a:pt x="1713" y="1"/>
                    <a:pt x="16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9"/>
            <p:cNvSpPr/>
            <p:nvPr/>
          </p:nvSpPr>
          <p:spPr>
            <a:xfrm>
              <a:off x="10366584" y="2292735"/>
              <a:ext cx="331979" cy="994750"/>
            </a:xfrm>
            <a:custGeom>
              <a:rect b="b" l="l" r="r" t="t"/>
              <a:pathLst>
                <a:path extrusionOk="0" h="16777" w="5599">
                  <a:moveTo>
                    <a:pt x="2799" y="0"/>
                  </a:moveTo>
                  <a:cubicBezTo>
                    <a:pt x="1998" y="0"/>
                    <a:pt x="1197" y="558"/>
                    <a:pt x="1197" y="1672"/>
                  </a:cubicBezTo>
                  <a:lnTo>
                    <a:pt x="1197" y="3340"/>
                  </a:lnTo>
                  <a:cubicBezTo>
                    <a:pt x="1197" y="3999"/>
                    <a:pt x="714" y="4438"/>
                    <a:pt x="439" y="4723"/>
                  </a:cubicBezTo>
                  <a:cubicBezTo>
                    <a:pt x="165" y="5009"/>
                    <a:pt x="0" y="5415"/>
                    <a:pt x="0" y="6677"/>
                  </a:cubicBezTo>
                  <a:cubicBezTo>
                    <a:pt x="0" y="7962"/>
                    <a:pt x="33" y="13527"/>
                    <a:pt x="33" y="14603"/>
                  </a:cubicBezTo>
                  <a:cubicBezTo>
                    <a:pt x="33" y="16052"/>
                    <a:pt x="1416" y="16776"/>
                    <a:pt x="2799" y="16776"/>
                  </a:cubicBezTo>
                  <a:cubicBezTo>
                    <a:pt x="4183" y="16776"/>
                    <a:pt x="5566" y="16052"/>
                    <a:pt x="5566" y="14603"/>
                  </a:cubicBezTo>
                  <a:cubicBezTo>
                    <a:pt x="5566" y="13527"/>
                    <a:pt x="5599" y="7962"/>
                    <a:pt x="5599" y="6677"/>
                  </a:cubicBezTo>
                  <a:cubicBezTo>
                    <a:pt x="5599" y="5415"/>
                    <a:pt x="5434" y="5009"/>
                    <a:pt x="5160" y="4723"/>
                  </a:cubicBezTo>
                  <a:cubicBezTo>
                    <a:pt x="4885" y="4438"/>
                    <a:pt x="4402" y="3999"/>
                    <a:pt x="4402" y="3340"/>
                  </a:cubicBezTo>
                  <a:lnTo>
                    <a:pt x="4402" y="1672"/>
                  </a:lnTo>
                  <a:cubicBezTo>
                    <a:pt x="4402" y="558"/>
                    <a:pt x="3601" y="0"/>
                    <a:pt x="27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9"/>
            <p:cNvSpPr/>
            <p:nvPr/>
          </p:nvSpPr>
          <p:spPr>
            <a:xfrm>
              <a:off x="10435542" y="2411381"/>
              <a:ext cx="179716" cy="939905"/>
            </a:xfrm>
            <a:custGeom>
              <a:rect b="b" l="l" r="r" t="t"/>
              <a:pathLst>
                <a:path extrusionOk="0" h="15852" w="3031">
                  <a:moveTo>
                    <a:pt x="1647" y="0"/>
                  </a:moveTo>
                  <a:cubicBezTo>
                    <a:pt x="1593" y="0"/>
                    <a:pt x="1549" y="44"/>
                    <a:pt x="1549" y="99"/>
                  </a:cubicBezTo>
                  <a:lnTo>
                    <a:pt x="1549" y="2470"/>
                  </a:lnTo>
                  <a:lnTo>
                    <a:pt x="1055" y="2196"/>
                  </a:lnTo>
                  <a:cubicBezTo>
                    <a:pt x="1047" y="2188"/>
                    <a:pt x="1036" y="2184"/>
                    <a:pt x="1025" y="2184"/>
                  </a:cubicBezTo>
                  <a:cubicBezTo>
                    <a:pt x="1006" y="2184"/>
                    <a:pt x="985" y="2196"/>
                    <a:pt x="978" y="2217"/>
                  </a:cubicBezTo>
                  <a:cubicBezTo>
                    <a:pt x="956" y="2250"/>
                    <a:pt x="967" y="2283"/>
                    <a:pt x="1000" y="2305"/>
                  </a:cubicBezTo>
                  <a:lnTo>
                    <a:pt x="1549" y="2613"/>
                  </a:lnTo>
                  <a:lnTo>
                    <a:pt x="1549" y="6005"/>
                  </a:lnTo>
                  <a:lnTo>
                    <a:pt x="100" y="5170"/>
                  </a:lnTo>
                  <a:cubicBezTo>
                    <a:pt x="91" y="5167"/>
                    <a:pt x="82" y="5166"/>
                    <a:pt x="73" y="5166"/>
                  </a:cubicBezTo>
                  <a:cubicBezTo>
                    <a:pt x="50" y="5166"/>
                    <a:pt x="28" y="5176"/>
                    <a:pt x="12" y="5192"/>
                  </a:cubicBezTo>
                  <a:cubicBezTo>
                    <a:pt x="1" y="5225"/>
                    <a:pt x="12" y="5269"/>
                    <a:pt x="34" y="5280"/>
                  </a:cubicBezTo>
                  <a:lnTo>
                    <a:pt x="1549" y="6147"/>
                  </a:lnTo>
                  <a:lnTo>
                    <a:pt x="1549" y="9408"/>
                  </a:lnTo>
                  <a:lnTo>
                    <a:pt x="100" y="8573"/>
                  </a:lnTo>
                  <a:cubicBezTo>
                    <a:pt x="88" y="8566"/>
                    <a:pt x="76" y="8562"/>
                    <a:pt x="65" y="8562"/>
                  </a:cubicBezTo>
                  <a:cubicBezTo>
                    <a:pt x="45" y="8562"/>
                    <a:pt x="26" y="8574"/>
                    <a:pt x="12" y="8595"/>
                  </a:cubicBezTo>
                  <a:cubicBezTo>
                    <a:pt x="1" y="8617"/>
                    <a:pt x="12" y="8661"/>
                    <a:pt x="34" y="8672"/>
                  </a:cubicBezTo>
                  <a:lnTo>
                    <a:pt x="1549" y="9550"/>
                  </a:lnTo>
                  <a:lnTo>
                    <a:pt x="1549" y="15752"/>
                  </a:lnTo>
                  <a:cubicBezTo>
                    <a:pt x="1549" y="15807"/>
                    <a:pt x="1593" y="15851"/>
                    <a:pt x="1647" y="15851"/>
                  </a:cubicBezTo>
                  <a:cubicBezTo>
                    <a:pt x="1702" y="15851"/>
                    <a:pt x="1757" y="15807"/>
                    <a:pt x="1757" y="15752"/>
                  </a:cubicBezTo>
                  <a:lnTo>
                    <a:pt x="1757" y="10418"/>
                  </a:lnTo>
                  <a:lnTo>
                    <a:pt x="2987" y="9704"/>
                  </a:lnTo>
                  <a:cubicBezTo>
                    <a:pt x="3020" y="9682"/>
                    <a:pt x="3031" y="9649"/>
                    <a:pt x="3020" y="9616"/>
                  </a:cubicBezTo>
                  <a:cubicBezTo>
                    <a:pt x="3005" y="9595"/>
                    <a:pt x="2987" y="9583"/>
                    <a:pt x="2966" y="9583"/>
                  </a:cubicBezTo>
                  <a:cubicBezTo>
                    <a:pt x="2955" y="9583"/>
                    <a:pt x="2943" y="9586"/>
                    <a:pt x="2932" y="9594"/>
                  </a:cubicBezTo>
                  <a:lnTo>
                    <a:pt x="1757" y="10275"/>
                  </a:lnTo>
                  <a:lnTo>
                    <a:pt x="1757" y="7552"/>
                  </a:lnTo>
                  <a:lnTo>
                    <a:pt x="2987" y="6839"/>
                  </a:lnTo>
                  <a:cubicBezTo>
                    <a:pt x="3020" y="6817"/>
                    <a:pt x="3031" y="6784"/>
                    <a:pt x="3020" y="6751"/>
                  </a:cubicBezTo>
                  <a:cubicBezTo>
                    <a:pt x="3005" y="6730"/>
                    <a:pt x="2987" y="6718"/>
                    <a:pt x="2966" y="6718"/>
                  </a:cubicBezTo>
                  <a:cubicBezTo>
                    <a:pt x="2955" y="6718"/>
                    <a:pt x="2943" y="6721"/>
                    <a:pt x="2932" y="6729"/>
                  </a:cubicBezTo>
                  <a:lnTo>
                    <a:pt x="1757" y="7410"/>
                  </a:lnTo>
                  <a:lnTo>
                    <a:pt x="1757" y="4687"/>
                  </a:lnTo>
                  <a:lnTo>
                    <a:pt x="2987" y="3974"/>
                  </a:lnTo>
                  <a:cubicBezTo>
                    <a:pt x="3020" y="3963"/>
                    <a:pt x="3031" y="3919"/>
                    <a:pt x="3020" y="3886"/>
                  </a:cubicBezTo>
                  <a:cubicBezTo>
                    <a:pt x="3004" y="3870"/>
                    <a:pt x="2982" y="3860"/>
                    <a:pt x="2958" y="3860"/>
                  </a:cubicBezTo>
                  <a:cubicBezTo>
                    <a:pt x="2949" y="3860"/>
                    <a:pt x="2941" y="3861"/>
                    <a:pt x="2932" y="3864"/>
                  </a:cubicBezTo>
                  <a:lnTo>
                    <a:pt x="1757" y="4545"/>
                  </a:lnTo>
                  <a:lnTo>
                    <a:pt x="1757" y="1833"/>
                  </a:lnTo>
                  <a:lnTo>
                    <a:pt x="2559" y="1361"/>
                  </a:lnTo>
                  <a:cubicBezTo>
                    <a:pt x="2591" y="1350"/>
                    <a:pt x="2602" y="1306"/>
                    <a:pt x="2580" y="1273"/>
                  </a:cubicBezTo>
                  <a:cubicBezTo>
                    <a:pt x="2572" y="1257"/>
                    <a:pt x="2547" y="1247"/>
                    <a:pt x="2521" y="1247"/>
                  </a:cubicBezTo>
                  <a:cubicBezTo>
                    <a:pt x="2511" y="1247"/>
                    <a:pt x="2501" y="1249"/>
                    <a:pt x="2493" y="1251"/>
                  </a:cubicBezTo>
                  <a:lnTo>
                    <a:pt x="1757" y="1691"/>
                  </a:lnTo>
                  <a:lnTo>
                    <a:pt x="1757" y="99"/>
                  </a:lnTo>
                  <a:cubicBezTo>
                    <a:pt x="1757" y="44"/>
                    <a:pt x="1702" y="0"/>
                    <a:pt x="16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9"/>
            <p:cNvSpPr/>
            <p:nvPr/>
          </p:nvSpPr>
          <p:spPr>
            <a:xfrm>
              <a:off x="10104685" y="3014038"/>
              <a:ext cx="526814" cy="606681"/>
            </a:xfrm>
            <a:custGeom>
              <a:rect b="b" l="l" r="r" t="t"/>
              <a:pathLst>
                <a:path extrusionOk="0" h="10232" w="8885">
                  <a:moveTo>
                    <a:pt x="1945" y="1"/>
                  </a:moveTo>
                  <a:cubicBezTo>
                    <a:pt x="530" y="1"/>
                    <a:pt x="1" y="1805"/>
                    <a:pt x="1651" y="4030"/>
                  </a:cubicBezTo>
                  <a:cubicBezTo>
                    <a:pt x="2343" y="4963"/>
                    <a:pt x="4242" y="6906"/>
                    <a:pt x="6053" y="8937"/>
                  </a:cubicBezTo>
                  <a:lnTo>
                    <a:pt x="8193" y="10232"/>
                  </a:lnTo>
                  <a:lnTo>
                    <a:pt x="8885" y="8904"/>
                  </a:lnTo>
                  <a:cubicBezTo>
                    <a:pt x="7721" y="6039"/>
                    <a:pt x="6031" y="3020"/>
                    <a:pt x="4395" y="1340"/>
                  </a:cubicBezTo>
                  <a:cubicBezTo>
                    <a:pt x="3472" y="400"/>
                    <a:pt x="2611" y="1"/>
                    <a:pt x="19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9"/>
            <p:cNvSpPr/>
            <p:nvPr/>
          </p:nvSpPr>
          <p:spPr>
            <a:xfrm>
              <a:off x="10208389" y="3083174"/>
              <a:ext cx="384097" cy="537546"/>
            </a:xfrm>
            <a:custGeom>
              <a:rect b="b" l="l" r="r" t="t"/>
              <a:pathLst>
                <a:path extrusionOk="0" h="9066" w="6478">
                  <a:moveTo>
                    <a:pt x="95" y="1"/>
                  </a:moveTo>
                  <a:cubicBezTo>
                    <a:pt x="70" y="1"/>
                    <a:pt x="46" y="12"/>
                    <a:pt x="34" y="32"/>
                  </a:cubicBezTo>
                  <a:cubicBezTo>
                    <a:pt x="1" y="64"/>
                    <a:pt x="1" y="108"/>
                    <a:pt x="34" y="141"/>
                  </a:cubicBezTo>
                  <a:cubicBezTo>
                    <a:pt x="56" y="163"/>
                    <a:pt x="4392" y="4379"/>
                    <a:pt x="6313" y="8978"/>
                  </a:cubicBezTo>
                  <a:lnTo>
                    <a:pt x="6444" y="9066"/>
                  </a:lnTo>
                  <a:lnTo>
                    <a:pt x="6477" y="9000"/>
                  </a:lnTo>
                  <a:cubicBezTo>
                    <a:pt x="4567" y="4324"/>
                    <a:pt x="154" y="43"/>
                    <a:pt x="143" y="21"/>
                  </a:cubicBezTo>
                  <a:cubicBezTo>
                    <a:pt x="130" y="7"/>
                    <a:pt x="112" y="1"/>
                    <a:pt x="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9"/>
            <p:cNvSpPr/>
            <p:nvPr/>
          </p:nvSpPr>
          <p:spPr>
            <a:xfrm>
              <a:off x="10850180" y="2889107"/>
              <a:ext cx="67119" cy="442619"/>
            </a:xfrm>
            <a:custGeom>
              <a:rect b="b" l="l" r="r" t="t"/>
              <a:pathLst>
                <a:path extrusionOk="0" h="7465" w="1132">
                  <a:moveTo>
                    <a:pt x="1131" y="0"/>
                  </a:moveTo>
                  <a:cubicBezTo>
                    <a:pt x="538" y="791"/>
                    <a:pt x="0" y="1878"/>
                    <a:pt x="55" y="3184"/>
                  </a:cubicBezTo>
                  <a:cubicBezTo>
                    <a:pt x="121" y="4743"/>
                    <a:pt x="637" y="6268"/>
                    <a:pt x="1131" y="7465"/>
                  </a:cubicBezTo>
                  <a:lnTo>
                    <a:pt x="11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9"/>
            <p:cNvSpPr/>
            <p:nvPr/>
          </p:nvSpPr>
          <p:spPr>
            <a:xfrm>
              <a:off x="10092767" y="3325802"/>
              <a:ext cx="417063" cy="307965"/>
            </a:xfrm>
            <a:custGeom>
              <a:rect b="b" l="l" r="r" t="t"/>
              <a:pathLst>
                <a:path extrusionOk="0" h="5194" w="7034">
                  <a:moveTo>
                    <a:pt x="445" y="1"/>
                  </a:moveTo>
                  <a:cubicBezTo>
                    <a:pt x="57" y="1"/>
                    <a:pt x="1" y="341"/>
                    <a:pt x="447" y="1143"/>
                  </a:cubicBezTo>
                  <a:cubicBezTo>
                    <a:pt x="1534" y="3108"/>
                    <a:pt x="2983" y="4403"/>
                    <a:pt x="4102" y="5193"/>
                  </a:cubicBezTo>
                  <a:lnTo>
                    <a:pt x="4991" y="5193"/>
                  </a:lnTo>
                  <a:lnTo>
                    <a:pt x="7033" y="4590"/>
                  </a:lnTo>
                  <a:cubicBezTo>
                    <a:pt x="4567" y="2202"/>
                    <a:pt x="1433" y="1"/>
                    <a:pt x="4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9"/>
            <p:cNvSpPr/>
            <p:nvPr/>
          </p:nvSpPr>
          <p:spPr>
            <a:xfrm>
              <a:off x="10427063" y="3108315"/>
              <a:ext cx="482404" cy="525450"/>
            </a:xfrm>
            <a:custGeom>
              <a:rect b="b" l="l" r="r" t="t"/>
              <a:pathLst>
                <a:path extrusionOk="0" h="8862" w="8136">
                  <a:moveTo>
                    <a:pt x="431" y="0"/>
                  </a:moveTo>
                  <a:cubicBezTo>
                    <a:pt x="137" y="0"/>
                    <a:pt x="1" y="63"/>
                    <a:pt x="89" y="145"/>
                  </a:cubicBezTo>
                  <a:cubicBezTo>
                    <a:pt x="627" y="639"/>
                    <a:pt x="682" y="1583"/>
                    <a:pt x="868" y="4613"/>
                  </a:cubicBezTo>
                  <a:cubicBezTo>
                    <a:pt x="967" y="6249"/>
                    <a:pt x="1692" y="7786"/>
                    <a:pt x="2328" y="8861"/>
                  </a:cubicBezTo>
                  <a:lnTo>
                    <a:pt x="8135" y="8861"/>
                  </a:lnTo>
                  <a:cubicBezTo>
                    <a:pt x="6749" y="1411"/>
                    <a:pt x="1823" y="0"/>
                    <a:pt x="4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9"/>
            <p:cNvSpPr/>
            <p:nvPr/>
          </p:nvSpPr>
          <p:spPr>
            <a:xfrm>
              <a:off x="10459615" y="3108433"/>
              <a:ext cx="335951" cy="525332"/>
            </a:xfrm>
            <a:custGeom>
              <a:rect b="b" l="l" r="r" t="t"/>
              <a:pathLst>
                <a:path extrusionOk="0" h="8860" w="5666">
                  <a:moveTo>
                    <a:pt x="1" y="1"/>
                  </a:moveTo>
                  <a:cubicBezTo>
                    <a:pt x="2372" y="2218"/>
                    <a:pt x="4194" y="5742"/>
                    <a:pt x="5446" y="8859"/>
                  </a:cubicBezTo>
                  <a:lnTo>
                    <a:pt x="5665" y="8859"/>
                  </a:lnTo>
                  <a:cubicBezTo>
                    <a:pt x="4436" y="5786"/>
                    <a:pt x="2657" y="2306"/>
                    <a:pt x="341" y="34"/>
                  </a:cubicBezTo>
                  <a:cubicBezTo>
                    <a:pt x="210" y="23"/>
                    <a:pt x="100" y="12"/>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9"/>
            <p:cNvSpPr/>
            <p:nvPr/>
          </p:nvSpPr>
          <p:spPr>
            <a:xfrm>
              <a:off x="10504856" y="2729015"/>
              <a:ext cx="412439" cy="904744"/>
            </a:xfrm>
            <a:custGeom>
              <a:rect b="b" l="l" r="r" t="t"/>
              <a:pathLst>
                <a:path extrusionOk="0" h="15259" w="6956">
                  <a:moveTo>
                    <a:pt x="2304" y="1"/>
                  </a:moveTo>
                  <a:cubicBezTo>
                    <a:pt x="975" y="1"/>
                    <a:pt x="0" y="1755"/>
                    <a:pt x="731" y="4852"/>
                  </a:cubicBezTo>
                  <a:cubicBezTo>
                    <a:pt x="1455" y="7948"/>
                    <a:pt x="3596" y="11976"/>
                    <a:pt x="5901" y="15258"/>
                  </a:cubicBezTo>
                  <a:lnTo>
                    <a:pt x="6955" y="15258"/>
                  </a:lnTo>
                  <a:lnTo>
                    <a:pt x="6955" y="8837"/>
                  </a:lnTo>
                  <a:cubicBezTo>
                    <a:pt x="6296" y="6400"/>
                    <a:pt x="5748" y="4248"/>
                    <a:pt x="5352" y="3205"/>
                  </a:cubicBezTo>
                  <a:cubicBezTo>
                    <a:pt x="4524" y="1009"/>
                    <a:pt x="3312" y="1"/>
                    <a:pt x="23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9"/>
            <p:cNvSpPr/>
            <p:nvPr/>
          </p:nvSpPr>
          <p:spPr>
            <a:xfrm>
              <a:off x="10633404" y="2819971"/>
              <a:ext cx="283892" cy="748686"/>
            </a:xfrm>
            <a:custGeom>
              <a:rect b="b" l="l" r="r" t="t"/>
              <a:pathLst>
                <a:path extrusionOk="0" h="12627" w="4788">
                  <a:moveTo>
                    <a:pt x="110" y="1"/>
                  </a:moveTo>
                  <a:cubicBezTo>
                    <a:pt x="103" y="1"/>
                    <a:pt x="96" y="1"/>
                    <a:pt x="89" y="3"/>
                  </a:cubicBezTo>
                  <a:cubicBezTo>
                    <a:pt x="34" y="14"/>
                    <a:pt x="1" y="69"/>
                    <a:pt x="12" y="135"/>
                  </a:cubicBezTo>
                  <a:cubicBezTo>
                    <a:pt x="12" y="156"/>
                    <a:pt x="1527" y="7303"/>
                    <a:pt x="4787" y="12627"/>
                  </a:cubicBezTo>
                  <a:lnTo>
                    <a:pt x="4787" y="12231"/>
                  </a:lnTo>
                  <a:cubicBezTo>
                    <a:pt x="1658" y="6984"/>
                    <a:pt x="209" y="113"/>
                    <a:pt x="209" y="80"/>
                  </a:cubicBezTo>
                  <a:cubicBezTo>
                    <a:pt x="200" y="32"/>
                    <a:pt x="157" y="1"/>
                    <a:pt x="1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9"/>
            <p:cNvSpPr/>
            <p:nvPr/>
          </p:nvSpPr>
          <p:spPr>
            <a:xfrm>
              <a:off x="10290392" y="3330249"/>
              <a:ext cx="381488" cy="303518"/>
            </a:xfrm>
            <a:custGeom>
              <a:rect b="b" l="l" r="r" t="t"/>
              <a:pathLst>
                <a:path extrusionOk="0" h="5119" w="6434">
                  <a:moveTo>
                    <a:pt x="1920" y="0"/>
                  </a:moveTo>
                  <a:cubicBezTo>
                    <a:pt x="1450" y="0"/>
                    <a:pt x="1077" y="135"/>
                    <a:pt x="901" y="354"/>
                  </a:cubicBezTo>
                  <a:cubicBezTo>
                    <a:pt x="517" y="837"/>
                    <a:pt x="1" y="2802"/>
                    <a:pt x="780" y="5118"/>
                  </a:cubicBezTo>
                  <a:lnTo>
                    <a:pt x="6434" y="5118"/>
                  </a:lnTo>
                  <a:cubicBezTo>
                    <a:pt x="6192" y="4218"/>
                    <a:pt x="5797" y="3132"/>
                    <a:pt x="5193" y="2122"/>
                  </a:cubicBezTo>
                  <a:cubicBezTo>
                    <a:pt x="4256" y="565"/>
                    <a:pt x="2883" y="0"/>
                    <a:pt x="19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9"/>
            <p:cNvSpPr/>
            <p:nvPr/>
          </p:nvSpPr>
          <p:spPr>
            <a:xfrm>
              <a:off x="10348974" y="3362149"/>
              <a:ext cx="242862" cy="271619"/>
            </a:xfrm>
            <a:custGeom>
              <a:rect b="b" l="l" r="r" t="t"/>
              <a:pathLst>
                <a:path extrusionOk="0" h="4581" w="4096">
                  <a:moveTo>
                    <a:pt x="2081" y="0"/>
                  </a:moveTo>
                  <a:cubicBezTo>
                    <a:pt x="2076" y="0"/>
                    <a:pt x="2070" y="1"/>
                    <a:pt x="2065" y="3"/>
                  </a:cubicBezTo>
                  <a:cubicBezTo>
                    <a:pt x="2032" y="25"/>
                    <a:pt x="2021" y="69"/>
                    <a:pt x="2032" y="113"/>
                  </a:cubicBezTo>
                  <a:cubicBezTo>
                    <a:pt x="2032" y="113"/>
                    <a:pt x="2196" y="859"/>
                    <a:pt x="2229" y="1968"/>
                  </a:cubicBezTo>
                  <a:cubicBezTo>
                    <a:pt x="1636" y="1287"/>
                    <a:pt x="956" y="629"/>
                    <a:pt x="187" y="47"/>
                  </a:cubicBezTo>
                  <a:cubicBezTo>
                    <a:pt x="171" y="34"/>
                    <a:pt x="153" y="27"/>
                    <a:pt x="134" y="27"/>
                  </a:cubicBezTo>
                  <a:cubicBezTo>
                    <a:pt x="92" y="27"/>
                    <a:pt x="49" y="62"/>
                    <a:pt x="34" y="124"/>
                  </a:cubicBezTo>
                  <a:cubicBezTo>
                    <a:pt x="1" y="200"/>
                    <a:pt x="23" y="310"/>
                    <a:pt x="78" y="354"/>
                  </a:cubicBezTo>
                  <a:cubicBezTo>
                    <a:pt x="451" y="640"/>
                    <a:pt x="813" y="936"/>
                    <a:pt x="1142" y="1254"/>
                  </a:cubicBezTo>
                  <a:cubicBezTo>
                    <a:pt x="901" y="1287"/>
                    <a:pt x="550" y="1364"/>
                    <a:pt x="220" y="1562"/>
                  </a:cubicBezTo>
                  <a:cubicBezTo>
                    <a:pt x="187" y="1584"/>
                    <a:pt x="176" y="1628"/>
                    <a:pt x="187" y="1671"/>
                  </a:cubicBezTo>
                  <a:cubicBezTo>
                    <a:pt x="197" y="1708"/>
                    <a:pt x="221" y="1729"/>
                    <a:pt x="247" y="1729"/>
                  </a:cubicBezTo>
                  <a:cubicBezTo>
                    <a:pt x="253" y="1729"/>
                    <a:pt x="259" y="1728"/>
                    <a:pt x="264" y="1726"/>
                  </a:cubicBezTo>
                  <a:cubicBezTo>
                    <a:pt x="659" y="1485"/>
                    <a:pt x="1099" y="1419"/>
                    <a:pt x="1296" y="1397"/>
                  </a:cubicBezTo>
                  <a:cubicBezTo>
                    <a:pt x="1812" y="1902"/>
                    <a:pt x="2273" y="2429"/>
                    <a:pt x="2690" y="2967"/>
                  </a:cubicBezTo>
                  <a:cubicBezTo>
                    <a:pt x="2284" y="3077"/>
                    <a:pt x="1296" y="3406"/>
                    <a:pt x="396" y="4064"/>
                  </a:cubicBezTo>
                  <a:cubicBezTo>
                    <a:pt x="374" y="4086"/>
                    <a:pt x="363" y="4130"/>
                    <a:pt x="374" y="4174"/>
                  </a:cubicBezTo>
                  <a:cubicBezTo>
                    <a:pt x="382" y="4206"/>
                    <a:pt x="402" y="4227"/>
                    <a:pt x="425" y="4227"/>
                  </a:cubicBezTo>
                  <a:cubicBezTo>
                    <a:pt x="433" y="4227"/>
                    <a:pt x="442" y="4224"/>
                    <a:pt x="451" y="4218"/>
                  </a:cubicBezTo>
                  <a:cubicBezTo>
                    <a:pt x="1406" y="3505"/>
                    <a:pt x="2471" y="3197"/>
                    <a:pt x="2800" y="3109"/>
                  </a:cubicBezTo>
                  <a:cubicBezTo>
                    <a:pt x="3162" y="3603"/>
                    <a:pt x="3492" y="4097"/>
                    <a:pt x="3788" y="4580"/>
                  </a:cubicBezTo>
                  <a:lnTo>
                    <a:pt x="4095" y="4580"/>
                  </a:lnTo>
                  <a:cubicBezTo>
                    <a:pt x="4008" y="4449"/>
                    <a:pt x="3931" y="4306"/>
                    <a:pt x="3843" y="4163"/>
                  </a:cubicBezTo>
                  <a:cubicBezTo>
                    <a:pt x="3865" y="3746"/>
                    <a:pt x="3920" y="2561"/>
                    <a:pt x="3821" y="1913"/>
                  </a:cubicBezTo>
                  <a:cubicBezTo>
                    <a:pt x="3821" y="1875"/>
                    <a:pt x="3796" y="1845"/>
                    <a:pt x="3768" y="1845"/>
                  </a:cubicBezTo>
                  <a:cubicBezTo>
                    <a:pt x="3764" y="1845"/>
                    <a:pt x="3759" y="1846"/>
                    <a:pt x="3755" y="1847"/>
                  </a:cubicBezTo>
                  <a:cubicBezTo>
                    <a:pt x="3722" y="1858"/>
                    <a:pt x="3711" y="1902"/>
                    <a:pt x="3711" y="1946"/>
                  </a:cubicBezTo>
                  <a:cubicBezTo>
                    <a:pt x="3788" y="2506"/>
                    <a:pt x="3755" y="3494"/>
                    <a:pt x="3733" y="3999"/>
                  </a:cubicBezTo>
                  <a:cubicBezTo>
                    <a:pt x="3338" y="3373"/>
                    <a:pt x="2877" y="2725"/>
                    <a:pt x="2350" y="2111"/>
                  </a:cubicBezTo>
                  <a:cubicBezTo>
                    <a:pt x="2328" y="892"/>
                    <a:pt x="2141" y="69"/>
                    <a:pt x="2141" y="58"/>
                  </a:cubicBezTo>
                  <a:cubicBezTo>
                    <a:pt x="2132" y="21"/>
                    <a:pt x="2108" y="0"/>
                    <a:pt x="20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8" name="Google Shape;1738;p29"/>
          <p:cNvSpPr txBox="1"/>
          <p:nvPr>
            <p:ph type="title"/>
          </p:nvPr>
        </p:nvSpPr>
        <p:spPr>
          <a:xfrm>
            <a:off x="713225" y="1307100"/>
            <a:ext cx="4724100" cy="2529300"/>
          </a:xfrm>
          <a:prstGeom prst="rect">
            <a:avLst/>
          </a:prstGeom>
          <a:ln>
            <a:noFill/>
          </a:ln>
        </p:spPr>
        <p:txBody>
          <a:bodyPr anchorCtr="0" anchor="ctr" bIns="91425" lIns="91425" spcFirstLastPara="1" rIns="91425" wrap="square" tIns="91425">
            <a:noAutofit/>
          </a:bodyPr>
          <a:lstStyle>
            <a:lvl1pPr lvl="0" rtl="0">
              <a:lnSpc>
                <a:spcPct val="80000"/>
              </a:lnSpc>
              <a:spcBef>
                <a:spcPts val="0"/>
              </a:spcBef>
              <a:spcAft>
                <a:spcPts val="0"/>
              </a:spcAft>
              <a:buSzPts val="6000"/>
              <a:buNone/>
              <a:defRPr b="1" sz="8000">
                <a:latin typeface="Rakkas"/>
                <a:ea typeface="Rakkas"/>
                <a:cs typeface="Rakkas"/>
                <a:sym typeface="Rakkas"/>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1"/>
        </a:solidFill>
      </p:bgPr>
    </p:bg>
    <p:spTree>
      <p:nvGrpSpPr>
        <p:cNvPr id="1739" name="Shape 1739"/>
        <p:cNvGrpSpPr/>
        <p:nvPr/>
      </p:nvGrpSpPr>
      <p:grpSpPr>
        <a:xfrm>
          <a:off x="0" y="0"/>
          <a:ext cx="0" cy="0"/>
          <a:chOff x="0" y="0"/>
          <a:chExt cx="0" cy="0"/>
        </a:xfrm>
      </p:grpSpPr>
      <p:sp>
        <p:nvSpPr>
          <p:cNvPr id="1740" name="Google Shape;1740;p30"/>
          <p:cNvSpPr/>
          <p:nvPr/>
        </p:nvSpPr>
        <p:spPr>
          <a:xfrm flipH="1">
            <a:off x="4748925" y="-151628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741" name="Google Shape;1741;p30"/>
          <p:cNvSpPr/>
          <p:nvPr/>
        </p:nvSpPr>
        <p:spPr>
          <a:xfrm>
            <a:off x="2807638"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742" name="Google Shape;1742;p30"/>
          <p:cNvSpPr/>
          <p:nvPr/>
        </p:nvSpPr>
        <p:spPr>
          <a:xfrm flipH="1">
            <a:off x="-806441" y="-938020"/>
            <a:ext cx="3423976" cy="2759852"/>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743" name="Google Shape;1743;p30"/>
          <p:cNvSpPr/>
          <p:nvPr/>
        </p:nvSpPr>
        <p:spPr>
          <a:xfrm>
            <a:off x="995633" y="2569302"/>
            <a:ext cx="3828242" cy="2672746"/>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744" name="Google Shape;1744;p30"/>
          <p:cNvSpPr/>
          <p:nvPr/>
        </p:nvSpPr>
        <p:spPr>
          <a:xfrm flipH="1">
            <a:off x="-1053167" y="1129799"/>
            <a:ext cx="119219" cy="127280"/>
          </a:xfrm>
          <a:custGeom>
            <a:rect b="b" l="l" r="r" t="t"/>
            <a:pathLst>
              <a:path extrusionOk="0" h="3916" w="3668">
                <a:moveTo>
                  <a:pt x="313" y="0"/>
                </a:moveTo>
                <a:cubicBezTo>
                  <a:pt x="146" y="0"/>
                  <a:pt x="0" y="207"/>
                  <a:pt x="157" y="349"/>
                </a:cubicBezTo>
                <a:cubicBezTo>
                  <a:pt x="746" y="884"/>
                  <a:pt x="1281" y="1453"/>
                  <a:pt x="1743" y="2108"/>
                </a:cubicBezTo>
                <a:cubicBezTo>
                  <a:pt x="2138" y="2670"/>
                  <a:pt x="2499" y="3279"/>
                  <a:pt x="2954" y="3794"/>
                </a:cubicBezTo>
                <a:cubicBezTo>
                  <a:pt x="3032" y="3879"/>
                  <a:pt x="3120" y="3915"/>
                  <a:pt x="3204" y="3915"/>
                </a:cubicBezTo>
                <a:cubicBezTo>
                  <a:pt x="3450" y="3915"/>
                  <a:pt x="3667" y="3609"/>
                  <a:pt x="3543" y="3339"/>
                </a:cubicBezTo>
                <a:cubicBezTo>
                  <a:pt x="2927" y="2015"/>
                  <a:pt x="1549" y="971"/>
                  <a:pt x="452" y="54"/>
                </a:cubicBezTo>
                <a:cubicBezTo>
                  <a:pt x="408" y="16"/>
                  <a:pt x="360" y="0"/>
                  <a:pt x="313"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745" name="Google Shape;1745;p30"/>
          <p:cNvSpPr/>
          <p:nvPr/>
        </p:nvSpPr>
        <p:spPr>
          <a:xfrm>
            <a:off x="-41375" y="460600"/>
            <a:ext cx="5218107" cy="1749744"/>
          </a:xfrm>
          <a:custGeom>
            <a:rect b="b" l="l" r="r" t="t"/>
            <a:pathLst>
              <a:path extrusionOk="0" h="31425" w="93716">
                <a:moveTo>
                  <a:pt x="14239" y="0"/>
                </a:moveTo>
                <a:cubicBezTo>
                  <a:pt x="13193" y="0"/>
                  <a:pt x="12204" y="150"/>
                  <a:pt x="11368" y="545"/>
                </a:cubicBezTo>
                <a:cubicBezTo>
                  <a:pt x="6939" y="2599"/>
                  <a:pt x="15643" y="8459"/>
                  <a:pt x="17068" y="10206"/>
                </a:cubicBezTo>
                <a:cubicBezTo>
                  <a:pt x="20314" y="14487"/>
                  <a:pt x="16116" y="16321"/>
                  <a:pt x="12315" y="16321"/>
                </a:cubicBezTo>
                <a:cubicBezTo>
                  <a:pt x="11477" y="16321"/>
                  <a:pt x="10658" y="16232"/>
                  <a:pt x="9943" y="16060"/>
                </a:cubicBezTo>
                <a:cubicBezTo>
                  <a:pt x="6617" y="15431"/>
                  <a:pt x="3928" y="13370"/>
                  <a:pt x="1238" y="11785"/>
                </a:cubicBezTo>
                <a:cubicBezTo>
                  <a:pt x="823" y="11544"/>
                  <a:pt x="415" y="11316"/>
                  <a:pt x="0" y="11089"/>
                </a:cubicBezTo>
                <a:lnTo>
                  <a:pt x="0" y="27360"/>
                </a:lnTo>
                <a:cubicBezTo>
                  <a:pt x="1982" y="28015"/>
                  <a:pt x="3986" y="28464"/>
                  <a:pt x="6042" y="28464"/>
                </a:cubicBezTo>
                <a:cubicBezTo>
                  <a:pt x="6444" y="28464"/>
                  <a:pt x="6847" y="28447"/>
                  <a:pt x="7253" y="28411"/>
                </a:cubicBezTo>
                <a:cubicBezTo>
                  <a:pt x="13114" y="27782"/>
                  <a:pt x="17543" y="23821"/>
                  <a:pt x="22615" y="21285"/>
                </a:cubicBezTo>
                <a:cubicBezTo>
                  <a:pt x="26230" y="19480"/>
                  <a:pt x="30128" y="18672"/>
                  <a:pt x="34074" y="18672"/>
                </a:cubicBezTo>
                <a:cubicBezTo>
                  <a:pt x="36006" y="18672"/>
                  <a:pt x="37950" y="18866"/>
                  <a:pt x="39877" y="19231"/>
                </a:cubicBezTo>
                <a:cubicBezTo>
                  <a:pt x="46841" y="20656"/>
                  <a:pt x="53017" y="24457"/>
                  <a:pt x="59514" y="27307"/>
                </a:cubicBezTo>
                <a:cubicBezTo>
                  <a:pt x="62475" y="28610"/>
                  <a:pt x="68103" y="31424"/>
                  <a:pt x="72471" y="31424"/>
                </a:cubicBezTo>
                <a:cubicBezTo>
                  <a:pt x="73937" y="31424"/>
                  <a:pt x="75260" y="31108"/>
                  <a:pt x="76294" y="30311"/>
                </a:cubicBezTo>
                <a:cubicBezTo>
                  <a:pt x="80254" y="27307"/>
                  <a:pt x="73129" y="22396"/>
                  <a:pt x="71229" y="20496"/>
                </a:cubicBezTo>
                <a:cubicBezTo>
                  <a:pt x="65689" y="15110"/>
                  <a:pt x="75344" y="13685"/>
                  <a:pt x="79465" y="12895"/>
                </a:cubicBezTo>
                <a:cubicBezTo>
                  <a:pt x="84148" y="12126"/>
                  <a:pt x="88919" y="11684"/>
                  <a:pt x="93716" y="11551"/>
                </a:cubicBezTo>
                <a:cubicBezTo>
                  <a:pt x="93669" y="10166"/>
                  <a:pt x="93649" y="8781"/>
                  <a:pt x="93649" y="7396"/>
                </a:cubicBezTo>
                <a:cubicBezTo>
                  <a:pt x="93341" y="6352"/>
                  <a:pt x="92993" y="5328"/>
                  <a:pt x="92632" y="4305"/>
                </a:cubicBezTo>
                <a:cubicBezTo>
                  <a:pt x="92485" y="3896"/>
                  <a:pt x="92324" y="3462"/>
                  <a:pt x="92184" y="3013"/>
                </a:cubicBezTo>
                <a:cubicBezTo>
                  <a:pt x="91903" y="2987"/>
                  <a:pt x="91622" y="2953"/>
                  <a:pt x="91341" y="2920"/>
                </a:cubicBezTo>
                <a:cubicBezTo>
                  <a:pt x="86968" y="2349"/>
                  <a:pt x="80827" y="866"/>
                  <a:pt x="75179" y="866"/>
                </a:cubicBezTo>
                <a:cubicBezTo>
                  <a:pt x="71417" y="866"/>
                  <a:pt x="67873" y="1524"/>
                  <a:pt x="65214" y="3549"/>
                </a:cubicBezTo>
                <a:cubicBezTo>
                  <a:pt x="60939" y="6720"/>
                  <a:pt x="66478" y="10045"/>
                  <a:pt x="67589" y="13370"/>
                </a:cubicBezTo>
                <a:cubicBezTo>
                  <a:pt x="68716" y="16758"/>
                  <a:pt x="65985" y="17667"/>
                  <a:pt x="62792" y="17667"/>
                </a:cubicBezTo>
                <a:cubicBezTo>
                  <a:pt x="60165" y="17667"/>
                  <a:pt x="57226" y="17052"/>
                  <a:pt x="55867" y="16696"/>
                </a:cubicBezTo>
                <a:cubicBezTo>
                  <a:pt x="47952" y="14481"/>
                  <a:pt x="41141" y="9570"/>
                  <a:pt x="33701" y="5924"/>
                </a:cubicBezTo>
                <a:cubicBezTo>
                  <a:pt x="29740" y="4024"/>
                  <a:pt x="25465" y="2284"/>
                  <a:pt x="21029" y="1173"/>
                </a:cubicBezTo>
                <a:cubicBezTo>
                  <a:pt x="19174" y="740"/>
                  <a:pt x="16565" y="0"/>
                  <a:pt x="142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nvGrpSpPr>
          <p:cNvPr id="1746" name="Google Shape;1746;p30"/>
          <p:cNvGrpSpPr/>
          <p:nvPr/>
        </p:nvGrpSpPr>
        <p:grpSpPr>
          <a:xfrm>
            <a:off x="7026461" y="4568315"/>
            <a:ext cx="1482049" cy="842172"/>
            <a:chOff x="6082097" y="4568315"/>
            <a:chExt cx="1482049" cy="842172"/>
          </a:xfrm>
        </p:grpSpPr>
        <p:sp>
          <p:nvSpPr>
            <p:cNvPr id="1747" name="Google Shape;1747;p30"/>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748" name="Google Shape;1748;p30"/>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749" name="Google Shape;1749;p30"/>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750" name="Google Shape;1750;p30"/>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751" name="Google Shape;1751;p30"/>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752" name="Google Shape;1752;p30"/>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753" name="Google Shape;1753;p30"/>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754" name="Google Shape;1754;p30"/>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755" name="Google Shape;1755;p30"/>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756" name="Google Shape;1756;p30"/>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757" name="Google Shape;1757;p30"/>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grpSp>
        <p:nvGrpSpPr>
          <p:cNvPr id="1758" name="Google Shape;1758;p30"/>
          <p:cNvGrpSpPr/>
          <p:nvPr/>
        </p:nvGrpSpPr>
        <p:grpSpPr>
          <a:xfrm flipH="1" rot="8100000">
            <a:off x="308681" y="2885274"/>
            <a:ext cx="1482035" cy="842164"/>
            <a:chOff x="6082097" y="4568315"/>
            <a:chExt cx="1482049" cy="842172"/>
          </a:xfrm>
        </p:grpSpPr>
        <p:sp>
          <p:nvSpPr>
            <p:cNvPr id="1759" name="Google Shape;1759;p30"/>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760" name="Google Shape;1760;p30"/>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761" name="Google Shape;1761;p30"/>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762" name="Google Shape;1762;p30"/>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763" name="Google Shape;1763;p30"/>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764" name="Google Shape;1764;p30"/>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765" name="Google Shape;1765;p30"/>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766" name="Google Shape;1766;p30"/>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767" name="Google Shape;1767;p30"/>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768" name="Google Shape;1768;p30"/>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769" name="Google Shape;1769;p30"/>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sp>
        <p:nvSpPr>
          <p:cNvPr id="1770" name="Google Shape;1770;p30"/>
          <p:cNvSpPr/>
          <p:nvPr/>
        </p:nvSpPr>
        <p:spPr>
          <a:xfrm rot="10269790">
            <a:off x="3604588" y="267182"/>
            <a:ext cx="6326000" cy="6238450"/>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0"/>
          <p:cNvSpPr txBox="1"/>
          <p:nvPr>
            <p:ph type="title"/>
          </p:nvPr>
        </p:nvSpPr>
        <p:spPr>
          <a:xfrm>
            <a:off x="4572000" y="1293251"/>
            <a:ext cx="3858900" cy="6951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b="1" sz="4000">
                <a:latin typeface="Rakkas"/>
                <a:ea typeface="Rakkas"/>
                <a:cs typeface="Rakkas"/>
                <a:sym typeface="Rakka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72" name="Google Shape;1772;p30"/>
          <p:cNvSpPr txBox="1"/>
          <p:nvPr>
            <p:ph idx="1" type="subTitle"/>
          </p:nvPr>
        </p:nvSpPr>
        <p:spPr>
          <a:xfrm>
            <a:off x="4797325" y="2091038"/>
            <a:ext cx="3408300" cy="206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773" name="Google Shape;1773;p30"/>
          <p:cNvGrpSpPr/>
          <p:nvPr/>
        </p:nvGrpSpPr>
        <p:grpSpPr>
          <a:xfrm flipH="1">
            <a:off x="-5376" y="2087637"/>
            <a:ext cx="8637338" cy="4667069"/>
            <a:chOff x="2140475" y="-272000"/>
            <a:chExt cx="5509912" cy="2977207"/>
          </a:xfrm>
        </p:grpSpPr>
        <p:sp>
          <p:nvSpPr>
            <p:cNvPr id="1774" name="Google Shape;1774;p30"/>
            <p:cNvSpPr/>
            <p:nvPr/>
          </p:nvSpPr>
          <p:spPr>
            <a:xfrm>
              <a:off x="5147785" y="-272000"/>
              <a:ext cx="2502582" cy="2039590"/>
            </a:xfrm>
            <a:custGeom>
              <a:rect b="b" l="l" r="r" t="t"/>
              <a:pathLst>
                <a:path extrusionOk="0" h="28916" w="35480">
                  <a:moveTo>
                    <a:pt x="0" y="20847"/>
                  </a:moveTo>
                  <a:cubicBezTo>
                    <a:pt x="0" y="20847"/>
                    <a:pt x="21428" y="4085"/>
                    <a:pt x="24359" y="2043"/>
                  </a:cubicBezTo>
                  <a:cubicBezTo>
                    <a:pt x="27279" y="1"/>
                    <a:pt x="29815" y="2548"/>
                    <a:pt x="32252" y="4491"/>
                  </a:cubicBezTo>
                  <a:cubicBezTo>
                    <a:pt x="32888" y="4996"/>
                    <a:pt x="34074" y="5984"/>
                    <a:pt x="35479" y="7158"/>
                  </a:cubicBezTo>
                  <a:lnTo>
                    <a:pt x="35479" y="28915"/>
                  </a:lnTo>
                  <a:cubicBezTo>
                    <a:pt x="34590" y="28783"/>
                    <a:pt x="33646" y="28619"/>
                    <a:pt x="32636" y="28410"/>
                  </a:cubicBezTo>
                  <a:cubicBezTo>
                    <a:pt x="21428" y="26061"/>
                    <a:pt x="0" y="20847"/>
                    <a:pt x="0" y="20847"/>
                  </a:cubicBezTo>
                  <a:close/>
                </a:path>
              </a:pathLst>
            </a:custGeom>
            <a:solidFill>
              <a:srgbClr val="BCAF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0"/>
            <p:cNvSpPr/>
            <p:nvPr/>
          </p:nvSpPr>
          <p:spPr>
            <a:xfrm>
              <a:off x="2140475" y="1039664"/>
              <a:ext cx="5509912" cy="1665543"/>
            </a:xfrm>
            <a:custGeom>
              <a:rect b="b" l="l" r="r" t="t"/>
              <a:pathLst>
                <a:path extrusionOk="0" h="23613" w="78116">
                  <a:moveTo>
                    <a:pt x="78115" y="0"/>
                  </a:moveTo>
                  <a:lnTo>
                    <a:pt x="45304" y="0"/>
                  </a:lnTo>
                  <a:lnTo>
                    <a:pt x="34392" y="0"/>
                  </a:lnTo>
                  <a:cubicBezTo>
                    <a:pt x="30496" y="0"/>
                    <a:pt x="25424" y="2558"/>
                    <a:pt x="22405" y="4194"/>
                  </a:cubicBezTo>
                  <a:cubicBezTo>
                    <a:pt x="19387" y="5829"/>
                    <a:pt x="1" y="17882"/>
                    <a:pt x="1" y="17882"/>
                  </a:cubicBezTo>
                  <a:lnTo>
                    <a:pt x="15687" y="23613"/>
                  </a:lnTo>
                  <a:lnTo>
                    <a:pt x="53295" y="22592"/>
                  </a:lnTo>
                  <a:lnTo>
                    <a:pt x="78115" y="15643"/>
                  </a:lnTo>
                  <a:close/>
                </a:path>
              </a:pathLst>
            </a:custGeom>
            <a:solidFill>
              <a:srgbClr val="9586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0"/>
            <p:cNvSpPr/>
            <p:nvPr/>
          </p:nvSpPr>
          <p:spPr>
            <a:xfrm>
              <a:off x="3023920" y="1605634"/>
              <a:ext cx="1969831" cy="903694"/>
            </a:xfrm>
            <a:custGeom>
              <a:rect b="b" l="l" r="r" t="t"/>
              <a:pathLst>
                <a:path extrusionOk="0" h="12812" w="27927">
                  <a:moveTo>
                    <a:pt x="20462" y="594"/>
                  </a:moveTo>
                  <a:cubicBezTo>
                    <a:pt x="19727" y="155"/>
                    <a:pt x="12054" y="1"/>
                    <a:pt x="12054" y="1"/>
                  </a:cubicBezTo>
                  <a:lnTo>
                    <a:pt x="1" y="10572"/>
                  </a:lnTo>
                  <a:cubicBezTo>
                    <a:pt x="1" y="10572"/>
                    <a:pt x="27927" y="12811"/>
                    <a:pt x="27927" y="12076"/>
                  </a:cubicBezTo>
                  <a:lnTo>
                    <a:pt x="27927" y="8783"/>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0"/>
            <p:cNvSpPr/>
            <p:nvPr/>
          </p:nvSpPr>
          <p:spPr>
            <a:xfrm>
              <a:off x="3710715" y="1039664"/>
              <a:ext cx="3437876" cy="1088708"/>
            </a:xfrm>
            <a:custGeom>
              <a:rect b="b" l="l" r="r" t="t"/>
              <a:pathLst>
                <a:path extrusionOk="0" h="15435" w="48740">
                  <a:moveTo>
                    <a:pt x="44942" y="0"/>
                  </a:moveTo>
                  <a:cubicBezTo>
                    <a:pt x="45128" y="0"/>
                    <a:pt x="45315" y="11"/>
                    <a:pt x="45512" y="11"/>
                  </a:cubicBezTo>
                  <a:lnTo>
                    <a:pt x="48740" y="11"/>
                  </a:lnTo>
                  <a:cubicBezTo>
                    <a:pt x="48740" y="11"/>
                    <a:pt x="21143" y="5884"/>
                    <a:pt x="19365" y="6598"/>
                  </a:cubicBezTo>
                  <a:cubicBezTo>
                    <a:pt x="17586" y="7300"/>
                    <a:pt x="17817" y="8442"/>
                    <a:pt x="18453" y="8760"/>
                  </a:cubicBezTo>
                  <a:cubicBezTo>
                    <a:pt x="19079" y="9079"/>
                    <a:pt x="24831" y="11516"/>
                    <a:pt x="24831" y="11516"/>
                  </a:cubicBezTo>
                  <a:lnTo>
                    <a:pt x="20616" y="14150"/>
                  </a:lnTo>
                  <a:lnTo>
                    <a:pt x="13020" y="15435"/>
                  </a:lnTo>
                  <a:cubicBezTo>
                    <a:pt x="13020" y="15435"/>
                    <a:pt x="8003" y="13492"/>
                    <a:pt x="4007" y="11516"/>
                  </a:cubicBezTo>
                  <a:cubicBezTo>
                    <a:pt x="1" y="9540"/>
                    <a:pt x="2141" y="7070"/>
                    <a:pt x="5797" y="6279"/>
                  </a:cubicBezTo>
                  <a:cubicBezTo>
                    <a:pt x="9452" y="5489"/>
                    <a:pt x="44942" y="0"/>
                    <a:pt x="449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0"/>
            <p:cNvSpPr/>
            <p:nvPr/>
          </p:nvSpPr>
          <p:spPr>
            <a:xfrm>
              <a:off x="4789258" y="406332"/>
              <a:ext cx="2151811" cy="633404"/>
            </a:xfrm>
            <a:custGeom>
              <a:rect b="b" l="l" r="r" t="t"/>
              <a:pathLst>
                <a:path extrusionOk="0" h="8980" w="30507">
                  <a:moveTo>
                    <a:pt x="1" y="8979"/>
                  </a:moveTo>
                  <a:cubicBezTo>
                    <a:pt x="1" y="8936"/>
                    <a:pt x="1" y="8892"/>
                    <a:pt x="12" y="8848"/>
                  </a:cubicBezTo>
                  <a:cubicBezTo>
                    <a:pt x="242" y="6554"/>
                    <a:pt x="2295" y="4896"/>
                    <a:pt x="4589" y="5137"/>
                  </a:cubicBezTo>
                  <a:cubicBezTo>
                    <a:pt x="6038" y="5280"/>
                    <a:pt x="7235" y="6158"/>
                    <a:pt x="7861" y="7377"/>
                  </a:cubicBezTo>
                  <a:cubicBezTo>
                    <a:pt x="8530" y="6652"/>
                    <a:pt x="9518" y="6257"/>
                    <a:pt x="10572" y="6356"/>
                  </a:cubicBezTo>
                  <a:cubicBezTo>
                    <a:pt x="10627" y="6367"/>
                    <a:pt x="10682" y="6378"/>
                    <a:pt x="10737" y="6378"/>
                  </a:cubicBezTo>
                  <a:cubicBezTo>
                    <a:pt x="10748" y="6290"/>
                    <a:pt x="10748" y="6191"/>
                    <a:pt x="10759" y="6092"/>
                  </a:cubicBezTo>
                  <a:cubicBezTo>
                    <a:pt x="11110" y="2766"/>
                    <a:pt x="14085" y="351"/>
                    <a:pt x="17411" y="703"/>
                  </a:cubicBezTo>
                  <a:cubicBezTo>
                    <a:pt x="19244" y="889"/>
                    <a:pt x="20792" y="1877"/>
                    <a:pt x="21769" y="3282"/>
                  </a:cubicBezTo>
                  <a:cubicBezTo>
                    <a:pt x="22834" y="2437"/>
                    <a:pt x="24217" y="1987"/>
                    <a:pt x="25688" y="2141"/>
                  </a:cubicBezTo>
                  <a:cubicBezTo>
                    <a:pt x="26456" y="2217"/>
                    <a:pt x="27181" y="2459"/>
                    <a:pt x="27806" y="2821"/>
                  </a:cubicBezTo>
                  <a:cubicBezTo>
                    <a:pt x="28465" y="1658"/>
                    <a:pt x="29398" y="692"/>
                    <a:pt x="30507" y="0"/>
                  </a:cubicBezTo>
                  <a:lnTo>
                    <a:pt x="30507" y="8979"/>
                  </a:lnTo>
                  <a:close/>
                </a:path>
              </a:pathLst>
            </a:custGeom>
            <a:solidFill>
              <a:srgbClr val="BCAF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0"/>
            <p:cNvSpPr/>
            <p:nvPr/>
          </p:nvSpPr>
          <p:spPr>
            <a:xfrm>
              <a:off x="6519823" y="-71399"/>
              <a:ext cx="215273" cy="18621"/>
            </a:xfrm>
            <a:custGeom>
              <a:rect b="b" l="l" r="r" t="t"/>
              <a:pathLst>
                <a:path extrusionOk="0" fill="none" h="264" w="3052">
                  <a:moveTo>
                    <a:pt x="0" y="0"/>
                  </a:moveTo>
                  <a:lnTo>
                    <a:pt x="3052" y="0"/>
                  </a:lnTo>
                  <a:lnTo>
                    <a:pt x="3052" y="264"/>
                  </a:lnTo>
                  <a:lnTo>
                    <a:pt x="0" y="264"/>
                  </a:lnTo>
                  <a:close/>
                </a:path>
              </a:pathLst>
            </a:custGeom>
            <a:noFill/>
            <a:ln cap="rnd" cmpd="sng" w="825">
              <a:solidFill>
                <a:srgbClr val="1D1F1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0"/>
            <p:cNvSpPr/>
            <p:nvPr/>
          </p:nvSpPr>
          <p:spPr>
            <a:xfrm>
              <a:off x="6234087" y="434194"/>
              <a:ext cx="856436" cy="605543"/>
            </a:xfrm>
            <a:custGeom>
              <a:rect b="b" l="l" r="r" t="t"/>
              <a:pathLst>
                <a:path extrusionOk="0" h="8585" w="12142">
                  <a:moveTo>
                    <a:pt x="1" y="8584"/>
                  </a:moveTo>
                  <a:lnTo>
                    <a:pt x="12141" y="8584"/>
                  </a:lnTo>
                  <a:lnTo>
                    <a:pt x="12141" y="0"/>
                  </a:lnTo>
                  <a:lnTo>
                    <a:pt x="1" y="0"/>
                  </a:ln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0"/>
            <p:cNvSpPr/>
            <p:nvPr/>
          </p:nvSpPr>
          <p:spPr>
            <a:xfrm>
              <a:off x="5874079" y="197267"/>
              <a:ext cx="512648" cy="842470"/>
            </a:xfrm>
            <a:custGeom>
              <a:rect b="b" l="l" r="r" t="t"/>
              <a:pathLst>
                <a:path extrusionOk="0" h="11944" w="7268">
                  <a:moveTo>
                    <a:pt x="3634" y="0"/>
                  </a:moveTo>
                  <a:lnTo>
                    <a:pt x="0" y="3447"/>
                  </a:lnTo>
                  <a:lnTo>
                    <a:pt x="0" y="11943"/>
                  </a:lnTo>
                  <a:lnTo>
                    <a:pt x="3634" y="11943"/>
                  </a:lnTo>
                  <a:lnTo>
                    <a:pt x="7267" y="11943"/>
                  </a:lnTo>
                  <a:lnTo>
                    <a:pt x="7267" y="3447"/>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0"/>
            <p:cNvSpPr/>
            <p:nvPr/>
          </p:nvSpPr>
          <p:spPr>
            <a:xfrm>
              <a:off x="6406756" y="419452"/>
              <a:ext cx="735610" cy="48881"/>
            </a:xfrm>
            <a:custGeom>
              <a:rect b="b" l="l" r="r" t="t"/>
              <a:pathLst>
                <a:path extrusionOk="0" h="693" w="10429">
                  <a:moveTo>
                    <a:pt x="33" y="1"/>
                  </a:moveTo>
                  <a:lnTo>
                    <a:pt x="10429" y="374"/>
                  </a:lnTo>
                  <a:lnTo>
                    <a:pt x="10429" y="692"/>
                  </a:lnTo>
                  <a:lnTo>
                    <a:pt x="1" y="692"/>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0"/>
            <p:cNvSpPr/>
            <p:nvPr/>
          </p:nvSpPr>
          <p:spPr>
            <a:xfrm>
              <a:off x="5853906" y="183302"/>
              <a:ext cx="572250" cy="285032"/>
            </a:xfrm>
            <a:custGeom>
              <a:rect b="b" l="l" r="r" t="t"/>
              <a:pathLst>
                <a:path extrusionOk="0" h="4041" w="8113">
                  <a:moveTo>
                    <a:pt x="3920" y="385"/>
                  </a:moveTo>
                  <a:lnTo>
                    <a:pt x="7839" y="4040"/>
                  </a:lnTo>
                  <a:lnTo>
                    <a:pt x="8113" y="3557"/>
                  </a:lnTo>
                  <a:lnTo>
                    <a:pt x="3920" y="1"/>
                  </a:lnTo>
                  <a:lnTo>
                    <a:pt x="1" y="3722"/>
                  </a:lnTo>
                  <a:lnTo>
                    <a:pt x="1" y="404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0"/>
            <p:cNvSpPr/>
            <p:nvPr/>
          </p:nvSpPr>
          <p:spPr>
            <a:xfrm>
              <a:off x="5858561" y="645586"/>
              <a:ext cx="543613" cy="19397"/>
            </a:xfrm>
            <a:custGeom>
              <a:rect b="b" l="l" r="r" t="t"/>
              <a:pathLst>
                <a:path extrusionOk="0" h="275" w="7707">
                  <a:moveTo>
                    <a:pt x="1" y="274"/>
                  </a:moveTo>
                  <a:lnTo>
                    <a:pt x="7707" y="274"/>
                  </a:lnTo>
                  <a:lnTo>
                    <a:pt x="7707" y="0"/>
                  </a:lnTo>
                  <a:lnTo>
                    <a:pt x="1" y="0"/>
                  </a:lnTo>
                  <a:close/>
                </a:path>
              </a:pathLst>
            </a:custGeom>
            <a:solidFill>
              <a:srgbClr val="D3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0"/>
            <p:cNvSpPr/>
            <p:nvPr/>
          </p:nvSpPr>
          <p:spPr>
            <a:xfrm>
              <a:off x="6018816" y="723739"/>
              <a:ext cx="223102" cy="315997"/>
            </a:xfrm>
            <a:custGeom>
              <a:rect b="b" l="l" r="r" t="t"/>
              <a:pathLst>
                <a:path extrusionOk="0" h="4480" w="3163">
                  <a:moveTo>
                    <a:pt x="1" y="4479"/>
                  </a:moveTo>
                  <a:lnTo>
                    <a:pt x="3162" y="4479"/>
                  </a:lnTo>
                  <a:lnTo>
                    <a:pt x="3162"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0"/>
            <p:cNvSpPr/>
            <p:nvPr/>
          </p:nvSpPr>
          <p:spPr>
            <a:xfrm>
              <a:off x="6012679" y="422555"/>
              <a:ext cx="20173" cy="186706"/>
            </a:xfrm>
            <a:custGeom>
              <a:rect b="b" l="l" r="r" t="t"/>
              <a:pathLst>
                <a:path extrusionOk="0" h="2647" w="286">
                  <a:moveTo>
                    <a:pt x="0" y="2646"/>
                  </a:moveTo>
                  <a:lnTo>
                    <a:pt x="285" y="2646"/>
                  </a:lnTo>
                  <a:lnTo>
                    <a:pt x="285" y="1"/>
                  </a:lnTo>
                  <a:lnTo>
                    <a:pt x="0" y="1"/>
                  </a:lnTo>
                  <a:close/>
                </a:path>
              </a:pathLst>
            </a:custGeom>
            <a:solidFill>
              <a:srgbClr val="D3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0"/>
            <p:cNvSpPr/>
            <p:nvPr/>
          </p:nvSpPr>
          <p:spPr>
            <a:xfrm>
              <a:off x="6120245" y="422555"/>
              <a:ext cx="20244" cy="186706"/>
            </a:xfrm>
            <a:custGeom>
              <a:rect b="b" l="l" r="r" t="t"/>
              <a:pathLst>
                <a:path extrusionOk="0" h="2647" w="287">
                  <a:moveTo>
                    <a:pt x="1" y="2646"/>
                  </a:moveTo>
                  <a:lnTo>
                    <a:pt x="286" y="2646"/>
                  </a:lnTo>
                  <a:lnTo>
                    <a:pt x="286" y="1"/>
                  </a:lnTo>
                  <a:lnTo>
                    <a:pt x="1" y="1"/>
                  </a:lnTo>
                  <a:close/>
                </a:path>
              </a:pathLst>
            </a:custGeom>
            <a:solidFill>
              <a:srgbClr val="D3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0"/>
            <p:cNvSpPr/>
            <p:nvPr/>
          </p:nvSpPr>
          <p:spPr>
            <a:xfrm>
              <a:off x="6227104" y="422555"/>
              <a:ext cx="20244" cy="186706"/>
            </a:xfrm>
            <a:custGeom>
              <a:rect b="b" l="l" r="r" t="t"/>
              <a:pathLst>
                <a:path extrusionOk="0" h="2647" w="287">
                  <a:moveTo>
                    <a:pt x="1" y="2646"/>
                  </a:moveTo>
                  <a:lnTo>
                    <a:pt x="286" y="2646"/>
                  </a:lnTo>
                  <a:lnTo>
                    <a:pt x="286" y="1"/>
                  </a:lnTo>
                  <a:lnTo>
                    <a:pt x="1" y="1"/>
                  </a:lnTo>
                  <a:close/>
                </a:path>
              </a:pathLst>
            </a:custGeom>
            <a:solidFill>
              <a:srgbClr val="D3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0"/>
            <p:cNvSpPr/>
            <p:nvPr/>
          </p:nvSpPr>
          <p:spPr>
            <a:xfrm>
              <a:off x="6133434" y="183302"/>
              <a:ext cx="1012036" cy="262531"/>
            </a:xfrm>
            <a:custGeom>
              <a:rect b="b" l="l" r="r" t="t"/>
              <a:pathLst>
                <a:path extrusionOk="0" h="3722" w="14348">
                  <a:moveTo>
                    <a:pt x="14348" y="3722"/>
                  </a:moveTo>
                  <a:lnTo>
                    <a:pt x="10429" y="1"/>
                  </a:lnTo>
                  <a:lnTo>
                    <a:pt x="1" y="1"/>
                  </a:lnTo>
                  <a:lnTo>
                    <a:pt x="3919" y="372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0"/>
            <p:cNvSpPr/>
            <p:nvPr/>
          </p:nvSpPr>
          <p:spPr>
            <a:xfrm>
              <a:off x="6385878" y="645586"/>
              <a:ext cx="715507" cy="19397"/>
            </a:xfrm>
            <a:custGeom>
              <a:rect b="b" l="l" r="r" t="t"/>
              <a:pathLst>
                <a:path extrusionOk="0" h="275" w="10144">
                  <a:moveTo>
                    <a:pt x="0" y="274"/>
                  </a:moveTo>
                  <a:lnTo>
                    <a:pt x="10143" y="274"/>
                  </a:lnTo>
                  <a:lnTo>
                    <a:pt x="10143"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0"/>
            <p:cNvSpPr/>
            <p:nvPr/>
          </p:nvSpPr>
          <p:spPr>
            <a:xfrm>
              <a:off x="6485754" y="499227"/>
              <a:ext cx="20173" cy="110035"/>
            </a:xfrm>
            <a:custGeom>
              <a:rect b="b" l="l" r="r" t="t"/>
              <a:pathLst>
                <a:path extrusionOk="0" h="1560" w="286">
                  <a:moveTo>
                    <a:pt x="0" y="1559"/>
                  </a:moveTo>
                  <a:lnTo>
                    <a:pt x="286" y="1559"/>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0"/>
            <p:cNvSpPr/>
            <p:nvPr/>
          </p:nvSpPr>
          <p:spPr>
            <a:xfrm>
              <a:off x="6593390" y="499227"/>
              <a:ext cx="20173" cy="110035"/>
            </a:xfrm>
            <a:custGeom>
              <a:rect b="b" l="l" r="r" t="t"/>
              <a:pathLst>
                <a:path extrusionOk="0" h="1560" w="286">
                  <a:moveTo>
                    <a:pt x="0" y="1559"/>
                  </a:moveTo>
                  <a:lnTo>
                    <a:pt x="285" y="1559"/>
                  </a:lnTo>
                  <a:lnTo>
                    <a:pt x="285"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0"/>
            <p:cNvSpPr/>
            <p:nvPr/>
          </p:nvSpPr>
          <p:spPr>
            <a:xfrm>
              <a:off x="6700179" y="499227"/>
              <a:ext cx="21019" cy="110035"/>
            </a:xfrm>
            <a:custGeom>
              <a:rect b="b" l="l" r="r" t="t"/>
              <a:pathLst>
                <a:path extrusionOk="0" h="1560" w="298">
                  <a:moveTo>
                    <a:pt x="1" y="1559"/>
                  </a:moveTo>
                  <a:lnTo>
                    <a:pt x="297" y="1559"/>
                  </a:lnTo>
                  <a:lnTo>
                    <a:pt x="297" y="0"/>
                  </a:lnTo>
                  <a:lnTo>
                    <a:pt x="1"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0"/>
            <p:cNvSpPr/>
            <p:nvPr/>
          </p:nvSpPr>
          <p:spPr>
            <a:xfrm>
              <a:off x="6815574" y="499227"/>
              <a:ext cx="20173" cy="110035"/>
            </a:xfrm>
            <a:custGeom>
              <a:rect b="b" l="l" r="r" t="t"/>
              <a:pathLst>
                <a:path extrusionOk="0" h="1560" w="286">
                  <a:moveTo>
                    <a:pt x="1" y="1559"/>
                  </a:moveTo>
                  <a:lnTo>
                    <a:pt x="286" y="1559"/>
                  </a:lnTo>
                  <a:lnTo>
                    <a:pt x="286" y="0"/>
                  </a:lnTo>
                  <a:lnTo>
                    <a:pt x="1"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0"/>
            <p:cNvSpPr/>
            <p:nvPr/>
          </p:nvSpPr>
          <p:spPr>
            <a:xfrm>
              <a:off x="6922434" y="499227"/>
              <a:ext cx="20173" cy="110035"/>
            </a:xfrm>
            <a:custGeom>
              <a:rect b="b" l="l" r="r" t="t"/>
              <a:pathLst>
                <a:path extrusionOk="0" h="1560" w="286">
                  <a:moveTo>
                    <a:pt x="0" y="1559"/>
                  </a:moveTo>
                  <a:lnTo>
                    <a:pt x="286" y="1559"/>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0"/>
            <p:cNvSpPr/>
            <p:nvPr/>
          </p:nvSpPr>
          <p:spPr>
            <a:xfrm>
              <a:off x="7030069" y="499227"/>
              <a:ext cx="20173" cy="110035"/>
            </a:xfrm>
            <a:custGeom>
              <a:rect b="b" l="l" r="r" t="t"/>
              <a:pathLst>
                <a:path extrusionOk="0" h="1560" w="286">
                  <a:moveTo>
                    <a:pt x="0" y="1559"/>
                  </a:moveTo>
                  <a:lnTo>
                    <a:pt x="286" y="1559"/>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0"/>
            <p:cNvSpPr/>
            <p:nvPr/>
          </p:nvSpPr>
          <p:spPr>
            <a:xfrm>
              <a:off x="6485754" y="700533"/>
              <a:ext cx="20173" cy="339203"/>
            </a:xfrm>
            <a:custGeom>
              <a:rect b="b" l="l" r="r" t="t"/>
              <a:pathLst>
                <a:path extrusionOk="0" h="4809" w="286">
                  <a:moveTo>
                    <a:pt x="0" y="4808"/>
                  </a:moveTo>
                  <a:lnTo>
                    <a:pt x="286" y="4808"/>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0"/>
            <p:cNvSpPr/>
            <p:nvPr/>
          </p:nvSpPr>
          <p:spPr>
            <a:xfrm>
              <a:off x="6593390" y="700533"/>
              <a:ext cx="20173" cy="339203"/>
            </a:xfrm>
            <a:custGeom>
              <a:rect b="b" l="l" r="r" t="t"/>
              <a:pathLst>
                <a:path extrusionOk="0" h="4809" w="286">
                  <a:moveTo>
                    <a:pt x="0" y="4808"/>
                  </a:moveTo>
                  <a:lnTo>
                    <a:pt x="285" y="4808"/>
                  </a:lnTo>
                  <a:lnTo>
                    <a:pt x="285"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0"/>
            <p:cNvSpPr/>
            <p:nvPr/>
          </p:nvSpPr>
          <p:spPr>
            <a:xfrm>
              <a:off x="6700179" y="700533"/>
              <a:ext cx="21019" cy="339203"/>
            </a:xfrm>
            <a:custGeom>
              <a:rect b="b" l="l" r="r" t="t"/>
              <a:pathLst>
                <a:path extrusionOk="0" h="4809" w="298">
                  <a:moveTo>
                    <a:pt x="1" y="4808"/>
                  </a:moveTo>
                  <a:lnTo>
                    <a:pt x="297" y="4808"/>
                  </a:lnTo>
                  <a:lnTo>
                    <a:pt x="297" y="0"/>
                  </a:lnTo>
                  <a:lnTo>
                    <a:pt x="1"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0"/>
            <p:cNvSpPr/>
            <p:nvPr/>
          </p:nvSpPr>
          <p:spPr>
            <a:xfrm>
              <a:off x="6815574" y="700533"/>
              <a:ext cx="20173" cy="339203"/>
            </a:xfrm>
            <a:custGeom>
              <a:rect b="b" l="l" r="r" t="t"/>
              <a:pathLst>
                <a:path extrusionOk="0" h="4809" w="286">
                  <a:moveTo>
                    <a:pt x="1" y="4808"/>
                  </a:moveTo>
                  <a:lnTo>
                    <a:pt x="286" y="4808"/>
                  </a:lnTo>
                  <a:lnTo>
                    <a:pt x="286" y="0"/>
                  </a:lnTo>
                  <a:lnTo>
                    <a:pt x="1"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0"/>
            <p:cNvSpPr/>
            <p:nvPr/>
          </p:nvSpPr>
          <p:spPr>
            <a:xfrm>
              <a:off x="6922434" y="700533"/>
              <a:ext cx="20173" cy="339203"/>
            </a:xfrm>
            <a:custGeom>
              <a:rect b="b" l="l" r="r" t="t"/>
              <a:pathLst>
                <a:path extrusionOk="0" h="4809" w="286">
                  <a:moveTo>
                    <a:pt x="0" y="4808"/>
                  </a:moveTo>
                  <a:lnTo>
                    <a:pt x="286" y="4808"/>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0"/>
            <p:cNvSpPr/>
            <p:nvPr/>
          </p:nvSpPr>
          <p:spPr>
            <a:xfrm>
              <a:off x="7030069" y="700533"/>
              <a:ext cx="20173" cy="339203"/>
            </a:xfrm>
            <a:custGeom>
              <a:rect b="b" l="l" r="r" t="t"/>
              <a:pathLst>
                <a:path extrusionOk="0" h="4809" w="286">
                  <a:moveTo>
                    <a:pt x="0" y="4808"/>
                  </a:moveTo>
                  <a:lnTo>
                    <a:pt x="286" y="4808"/>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0"/>
            <p:cNvSpPr/>
            <p:nvPr/>
          </p:nvSpPr>
          <p:spPr>
            <a:xfrm>
              <a:off x="6362601" y="-104692"/>
              <a:ext cx="439080" cy="310495"/>
            </a:xfrm>
            <a:custGeom>
              <a:rect b="b" l="l" r="r" t="t"/>
              <a:pathLst>
                <a:path extrusionOk="0" h="4402" w="6225">
                  <a:moveTo>
                    <a:pt x="725" y="4402"/>
                  </a:moveTo>
                  <a:lnTo>
                    <a:pt x="6225" y="4402"/>
                  </a:lnTo>
                  <a:lnTo>
                    <a:pt x="6225" y="0"/>
                  </a:lnTo>
                  <a:lnTo>
                    <a:pt x="1" y="0"/>
                  </a:lnTo>
                  <a:lnTo>
                    <a:pt x="1" y="4084"/>
                  </a:lnTo>
                  <a:lnTo>
                    <a:pt x="385" y="4084"/>
                  </a:lnTo>
                  <a:close/>
                </a:path>
              </a:pathLst>
            </a:custGeom>
            <a:solidFill>
              <a:srgbClr val="DDDD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0"/>
            <p:cNvSpPr/>
            <p:nvPr/>
          </p:nvSpPr>
          <p:spPr>
            <a:xfrm>
              <a:off x="6178365" y="-225518"/>
              <a:ext cx="262531" cy="431322"/>
            </a:xfrm>
            <a:custGeom>
              <a:rect b="b" l="l" r="r" t="t"/>
              <a:pathLst>
                <a:path extrusionOk="0" h="6115" w="3722">
                  <a:moveTo>
                    <a:pt x="1855" y="1"/>
                  </a:moveTo>
                  <a:lnTo>
                    <a:pt x="0" y="1768"/>
                  </a:lnTo>
                  <a:lnTo>
                    <a:pt x="0" y="5797"/>
                  </a:lnTo>
                  <a:lnTo>
                    <a:pt x="2997" y="5797"/>
                  </a:lnTo>
                  <a:lnTo>
                    <a:pt x="3337" y="6115"/>
                  </a:lnTo>
                  <a:lnTo>
                    <a:pt x="3722" y="6115"/>
                  </a:lnTo>
                  <a:lnTo>
                    <a:pt x="3722" y="176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0"/>
            <p:cNvSpPr/>
            <p:nvPr/>
          </p:nvSpPr>
          <p:spPr>
            <a:xfrm>
              <a:off x="6450910" y="-111675"/>
              <a:ext cx="377151" cy="24828"/>
            </a:xfrm>
            <a:custGeom>
              <a:rect b="b" l="l" r="r" t="t"/>
              <a:pathLst>
                <a:path extrusionOk="0" h="352" w="5347">
                  <a:moveTo>
                    <a:pt x="22" y="0"/>
                  </a:moveTo>
                  <a:lnTo>
                    <a:pt x="5346" y="187"/>
                  </a:lnTo>
                  <a:lnTo>
                    <a:pt x="5346" y="352"/>
                  </a:lnTo>
                  <a:lnTo>
                    <a:pt x="0" y="352"/>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0"/>
            <p:cNvSpPr/>
            <p:nvPr/>
          </p:nvSpPr>
          <p:spPr>
            <a:xfrm>
              <a:off x="6167503" y="-233276"/>
              <a:ext cx="293496" cy="146431"/>
            </a:xfrm>
            <a:custGeom>
              <a:rect b="b" l="l" r="r" t="t"/>
              <a:pathLst>
                <a:path extrusionOk="0" h="2076" w="4161">
                  <a:moveTo>
                    <a:pt x="2009" y="209"/>
                  </a:moveTo>
                  <a:lnTo>
                    <a:pt x="4018" y="2076"/>
                  </a:lnTo>
                  <a:lnTo>
                    <a:pt x="4161" y="1834"/>
                  </a:lnTo>
                  <a:lnTo>
                    <a:pt x="2009" y="1"/>
                  </a:lnTo>
                  <a:lnTo>
                    <a:pt x="1" y="1911"/>
                  </a:lnTo>
                  <a:lnTo>
                    <a:pt x="1" y="207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0"/>
            <p:cNvSpPr/>
            <p:nvPr/>
          </p:nvSpPr>
          <p:spPr>
            <a:xfrm>
              <a:off x="6309207" y="-233276"/>
              <a:ext cx="518855" cy="134792"/>
            </a:xfrm>
            <a:custGeom>
              <a:rect b="b" l="l" r="r" t="t"/>
              <a:pathLst>
                <a:path extrusionOk="0" h="1911" w="7356">
                  <a:moveTo>
                    <a:pt x="7355" y="1911"/>
                  </a:moveTo>
                  <a:lnTo>
                    <a:pt x="5346" y="1"/>
                  </a:lnTo>
                  <a:lnTo>
                    <a:pt x="0" y="1"/>
                  </a:lnTo>
                  <a:lnTo>
                    <a:pt x="2009" y="191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0"/>
            <p:cNvSpPr/>
            <p:nvPr/>
          </p:nvSpPr>
          <p:spPr>
            <a:xfrm>
              <a:off x="6262724" y="-35779"/>
              <a:ext cx="87604" cy="123154"/>
            </a:xfrm>
            <a:custGeom>
              <a:rect b="b" l="l" r="r" t="t"/>
              <a:pathLst>
                <a:path extrusionOk="0" h="1746" w="1242">
                  <a:moveTo>
                    <a:pt x="1" y="0"/>
                  </a:moveTo>
                  <a:lnTo>
                    <a:pt x="1" y="1745"/>
                  </a:lnTo>
                  <a:lnTo>
                    <a:pt x="1241" y="1745"/>
                  </a:lnTo>
                  <a:lnTo>
                    <a:pt x="12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0"/>
            <p:cNvSpPr/>
            <p:nvPr/>
          </p:nvSpPr>
          <p:spPr>
            <a:xfrm>
              <a:off x="6529839" y="-12573"/>
              <a:ext cx="54312" cy="77518"/>
            </a:xfrm>
            <a:custGeom>
              <a:rect b="b" l="l" r="r" t="t"/>
              <a:pathLst>
                <a:path extrusionOk="0" h="1099" w="770">
                  <a:moveTo>
                    <a:pt x="1" y="0"/>
                  </a:moveTo>
                  <a:lnTo>
                    <a:pt x="1" y="1098"/>
                  </a:lnTo>
                  <a:lnTo>
                    <a:pt x="769" y="1098"/>
                  </a:lnTo>
                  <a:lnTo>
                    <a:pt x="7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0"/>
            <p:cNvSpPr/>
            <p:nvPr/>
          </p:nvSpPr>
          <p:spPr>
            <a:xfrm>
              <a:off x="6663078" y="-12573"/>
              <a:ext cx="55017" cy="77518"/>
            </a:xfrm>
            <a:custGeom>
              <a:rect b="b" l="l" r="r" t="t"/>
              <a:pathLst>
                <a:path extrusionOk="0" h="1099" w="780">
                  <a:moveTo>
                    <a:pt x="0" y="0"/>
                  </a:moveTo>
                  <a:lnTo>
                    <a:pt x="0" y="1098"/>
                  </a:lnTo>
                  <a:lnTo>
                    <a:pt x="779" y="1098"/>
                  </a:lnTo>
                  <a:lnTo>
                    <a:pt x="7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1811" name="Shape 1811"/>
        <p:cNvGrpSpPr/>
        <p:nvPr/>
      </p:nvGrpSpPr>
      <p:grpSpPr>
        <a:xfrm>
          <a:off x="0" y="0"/>
          <a:ext cx="0" cy="0"/>
          <a:chOff x="0" y="0"/>
          <a:chExt cx="0" cy="0"/>
        </a:xfrm>
      </p:grpSpPr>
      <p:sp>
        <p:nvSpPr>
          <p:cNvPr id="1812" name="Google Shape;1812;p31"/>
          <p:cNvSpPr/>
          <p:nvPr/>
        </p:nvSpPr>
        <p:spPr>
          <a:xfrm flipH="1">
            <a:off x="-2347351" y="317652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813" name="Google Shape;1813;p31"/>
          <p:cNvSpPr/>
          <p:nvPr/>
        </p:nvSpPr>
        <p:spPr>
          <a:xfrm flipH="1">
            <a:off x="5000064" y="-115163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814" name="Google Shape;1814;p31"/>
          <p:cNvSpPr txBox="1"/>
          <p:nvPr>
            <p:ph type="title"/>
          </p:nvPr>
        </p:nvSpPr>
        <p:spPr>
          <a:xfrm>
            <a:off x="1985500" y="1657575"/>
            <a:ext cx="5173200" cy="1828200"/>
          </a:xfrm>
          <a:prstGeom prst="rect">
            <a:avLst/>
          </a:prstGeom>
          <a:ln>
            <a:noFill/>
          </a:ln>
          <a:effectLst>
            <a:outerShdw blurRad="257175" rotWithShape="0" algn="bl" dir="5400000" dist="38100">
              <a:schemeClr val="accent5">
                <a:alpha val="38000"/>
              </a:schemeClr>
            </a:outerShdw>
          </a:effectLst>
        </p:spPr>
        <p:txBody>
          <a:bodyPr anchorCtr="0" anchor="ctr" bIns="91425" lIns="91425" spcFirstLastPara="1" rIns="91425" wrap="square" tIns="91425">
            <a:noAutofit/>
          </a:bodyPr>
          <a:lstStyle>
            <a:lvl1pPr lvl="0" rtl="0" algn="ctr">
              <a:lnSpc>
                <a:spcPct val="75000"/>
              </a:lnSpc>
              <a:spcBef>
                <a:spcPts val="0"/>
              </a:spcBef>
              <a:spcAft>
                <a:spcPts val="0"/>
              </a:spcAft>
              <a:buSzPts val="3000"/>
              <a:buNone/>
              <a:defRPr b="1" sz="4000">
                <a:latin typeface="Rakkas"/>
                <a:ea typeface="Rakkas"/>
                <a:cs typeface="Rakkas"/>
                <a:sym typeface="Rakkas"/>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1815" name="Google Shape;1815;p31"/>
          <p:cNvGrpSpPr/>
          <p:nvPr/>
        </p:nvGrpSpPr>
        <p:grpSpPr>
          <a:xfrm rot="-8100000">
            <a:off x="8327117" y="2885274"/>
            <a:ext cx="1482035" cy="842164"/>
            <a:chOff x="6082097" y="4568315"/>
            <a:chExt cx="1482049" cy="842172"/>
          </a:xfrm>
        </p:grpSpPr>
        <p:sp>
          <p:nvSpPr>
            <p:cNvPr id="1816" name="Google Shape;1816;p31"/>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1"/>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1"/>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1"/>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1"/>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1"/>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1"/>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1"/>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1"/>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1"/>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1"/>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114" name="Shape 114"/>
        <p:cNvGrpSpPr/>
        <p:nvPr/>
      </p:nvGrpSpPr>
      <p:grpSpPr>
        <a:xfrm>
          <a:off x="0" y="0"/>
          <a:ext cx="0" cy="0"/>
          <a:chOff x="0" y="0"/>
          <a:chExt cx="0" cy="0"/>
        </a:xfrm>
      </p:grpSpPr>
      <p:sp>
        <p:nvSpPr>
          <p:cNvPr id="115" name="Google Shape;115;p4"/>
          <p:cNvSpPr/>
          <p:nvPr/>
        </p:nvSpPr>
        <p:spPr>
          <a:xfrm>
            <a:off x="1863273"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a:off x="5584364" y="-709420"/>
            <a:ext cx="3423976" cy="2759852"/>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p:nvPr/>
        </p:nvSpPr>
        <p:spPr>
          <a:xfrm>
            <a:off x="-458891" y="-151628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p:nvPr/>
        </p:nvSpPr>
        <p:spPr>
          <a:xfrm>
            <a:off x="51268" y="2569302"/>
            <a:ext cx="3828242" cy="2672746"/>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
          <p:cNvSpPr/>
          <p:nvPr/>
        </p:nvSpPr>
        <p:spPr>
          <a:xfrm>
            <a:off x="8710389" y="-188893"/>
            <a:ext cx="145351" cy="165763"/>
          </a:xfrm>
          <a:custGeom>
            <a:rect b="b" l="l" r="r" t="t"/>
            <a:pathLst>
              <a:path extrusionOk="0" h="5100" w="4472">
                <a:moveTo>
                  <a:pt x="3851" y="0"/>
                </a:moveTo>
                <a:cubicBezTo>
                  <a:pt x="3750" y="0"/>
                  <a:pt x="3648" y="40"/>
                  <a:pt x="3567" y="135"/>
                </a:cubicBezTo>
                <a:cubicBezTo>
                  <a:pt x="2409" y="1486"/>
                  <a:pt x="1238" y="2858"/>
                  <a:pt x="241" y="4330"/>
                </a:cubicBezTo>
                <a:cubicBezTo>
                  <a:pt x="0" y="4686"/>
                  <a:pt x="355" y="5099"/>
                  <a:pt x="708" y="5099"/>
                </a:cubicBezTo>
                <a:cubicBezTo>
                  <a:pt x="825" y="5099"/>
                  <a:pt x="942" y="5054"/>
                  <a:pt x="1038" y="4945"/>
                </a:cubicBezTo>
                <a:cubicBezTo>
                  <a:pt x="2215" y="3614"/>
                  <a:pt x="3239" y="2128"/>
                  <a:pt x="4256" y="670"/>
                </a:cubicBezTo>
                <a:cubicBezTo>
                  <a:pt x="4472" y="363"/>
                  <a:pt x="4159" y="0"/>
                  <a:pt x="38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8837962" y="-117192"/>
            <a:ext cx="94712" cy="136250"/>
          </a:xfrm>
          <a:custGeom>
            <a:rect b="b" l="l" r="r" t="t"/>
            <a:pathLst>
              <a:path extrusionOk="0" h="4192" w="2914">
                <a:moveTo>
                  <a:pt x="2390" y="1"/>
                </a:moveTo>
                <a:cubicBezTo>
                  <a:pt x="2304" y="1"/>
                  <a:pt x="2217" y="28"/>
                  <a:pt x="2144" y="90"/>
                </a:cubicBezTo>
                <a:cubicBezTo>
                  <a:pt x="1120" y="939"/>
                  <a:pt x="358" y="2351"/>
                  <a:pt x="77" y="3636"/>
                </a:cubicBezTo>
                <a:cubicBezTo>
                  <a:pt x="1" y="3979"/>
                  <a:pt x="254" y="4192"/>
                  <a:pt x="513" y="4192"/>
                </a:cubicBezTo>
                <a:cubicBezTo>
                  <a:pt x="688" y="4192"/>
                  <a:pt x="865" y="4095"/>
                  <a:pt x="946" y="3877"/>
                </a:cubicBezTo>
                <a:cubicBezTo>
                  <a:pt x="1167" y="3261"/>
                  <a:pt x="1388" y="2652"/>
                  <a:pt x="1702" y="2077"/>
                </a:cubicBezTo>
                <a:cubicBezTo>
                  <a:pt x="2003" y="1535"/>
                  <a:pt x="2385" y="1053"/>
                  <a:pt x="2726" y="538"/>
                </a:cubicBezTo>
                <a:cubicBezTo>
                  <a:pt x="2913" y="260"/>
                  <a:pt x="2657" y="1"/>
                  <a:pt x="23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8629718" y="62644"/>
            <a:ext cx="70595" cy="161310"/>
          </a:xfrm>
          <a:custGeom>
            <a:rect b="b" l="l" r="r" t="t"/>
            <a:pathLst>
              <a:path extrusionOk="0" h="4963" w="2172">
                <a:moveTo>
                  <a:pt x="1750" y="0"/>
                </a:moveTo>
                <a:cubicBezTo>
                  <a:pt x="1676" y="0"/>
                  <a:pt x="1601" y="33"/>
                  <a:pt x="1539" y="110"/>
                </a:cubicBezTo>
                <a:cubicBezTo>
                  <a:pt x="515" y="1361"/>
                  <a:pt x="0" y="3040"/>
                  <a:pt x="301" y="4646"/>
                </a:cubicBezTo>
                <a:cubicBezTo>
                  <a:pt x="343" y="4864"/>
                  <a:pt x="520" y="4963"/>
                  <a:pt x="704" y="4963"/>
                </a:cubicBezTo>
                <a:cubicBezTo>
                  <a:pt x="939" y="4963"/>
                  <a:pt x="1185" y="4803"/>
                  <a:pt x="1178" y="4526"/>
                </a:cubicBezTo>
                <a:cubicBezTo>
                  <a:pt x="1151" y="3054"/>
                  <a:pt x="1352" y="1816"/>
                  <a:pt x="2048" y="505"/>
                </a:cubicBezTo>
                <a:cubicBezTo>
                  <a:pt x="2172" y="271"/>
                  <a:pt x="1964" y="0"/>
                  <a:pt x="17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8610347" y="336510"/>
            <a:ext cx="47779" cy="147626"/>
          </a:xfrm>
          <a:custGeom>
            <a:rect b="b" l="l" r="r" t="t"/>
            <a:pathLst>
              <a:path extrusionOk="0" h="4542" w="1470">
                <a:moveTo>
                  <a:pt x="941" y="0"/>
                </a:moveTo>
                <a:cubicBezTo>
                  <a:pt x="854" y="0"/>
                  <a:pt x="771" y="42"/>
                  <a:pt x="723" y="141"/>
                </a:cubicBezTo>
                <a:cubicBezTo>
                  <a:pt x="74" y="1459"/>
                  <a:pt x="1" y="2991"/>
                  <a:pt x="610" y="4336"/>
                </a:cubicBezTo>
                <a:cubicBezTo>
                  <a:pt x="675" y="4480"/>
                  <a:pt x="800" y="4541"/>
                  <a:pt x="931" y="4541"/>
                </a:cubicBezTo>
                <a:cubicBezTo>
                  <a:pt x="1189" y="4541"/>
                  <a:pt x="1470" y="4307"/>
                  <a:pt x="1372" y="4015"/>
                </a:cubicBezTo>
                <a:cubicBezTo>
                  <a:pt x="958" y="2770"/>
                  <a:pt x="864" y="1626"/>
                  <a:pt x="1239" y="362"/>
                </a:cubicBezTo>
                <a:cubicBezTo>
                  <a:pt x="1296" y="162"/>
                  <a:pt x="1112" y="0"/>
                  <a:pt x="9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8665146" y="564125"/>
            <a:ext cx="63152" cy="146489"/>
          </a:xfrm>
          <a:custGeom>
            <a:rect b="b" l="l" r="r" t="t"/>
            <a:pathLst>
              <a:path extrusionOk="0" h="4507" w="1943">
                <a:moveTo>
                  <a:pt x="288" y="1"/>
                </a:moveTo>
                <a:cubicBezTo>
                  <a:pt x="161" y="1"/>
                  <a:pt x="38" y="84"/>
                  <a:pt x="34" y="257"/>
                </a:cubicBezTo>
                <a:cubicBezTo>
                  <a:pt x="1" y="1688"/>
                  <a:pt x="275" y="3073"/>
                  <a:pt x="1025" y="4298"/>
                </a:cubicBezTo>
                <a:cubicBezTo>
                  <a:pt x="1114" y="4445"/>
                  <a:pt x="1243" y="4506"/>
                  <a:pt x="1372" y="4506"/>
                </a:cubicBezTo>
                <a:cubicBezTo>
                  <a:pt x="1659" y="4506"/>
                  <a:pt x="1943" y="4202"/>
                  <a:pt x="1767" y="3870"/>
                </a:cubicBezTo>
                <a:cubicBezTo>
                  <a:pt x="1158" y="2732"/>
                  <a:pt x="697" y="1548"/>
                  <a:pt x="570" y="257"/>
                </a:cubicBezTo>
                <a:cubicBezTo>
                  <a:pt x="553" y="88"/>
                  <a:pt x="418" y="1"/>
                  <a:pt x="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8749912" y="767461"/>
            <a:ext cx="124192" cy="146359"/>
          </a:xfrm>
          <a:custGeom>
            <a:rect b="b" l="l" r="r" t="t"/>
            <a:pathLst>
              <a:path extrusionOk="0" h="4503" w="3821">
                <a:moveTo>
                  <a:pt x="280" y="0"/>
                </a:moveTo>
                <a:cubicBezTo>
                  <a:pt x="142" y="0"/>
                  <a:pt x="1" y="163"/>
                  <a:pt x="96" y="303"/>
                </a:cubicBezTo>
                <a:cubicBezTo>
                  <a:pt x="1006" y="1675"/>
                  <a:pt x="1936" y="3026"/>
                  <a:pt x="2939" y="4338"/>
                </a:cubicBezTo>
                <a:cubicBezTo>
                  <a:pt x="3026" y="4454"/>
                  <a:pt x="3147" y="4503"/>
                  <a:pt x="3265" y="4503"/>
                </a:cubicBezTo>
                <a:cubicBezTo>
                  <a:pt x="3548" y="4503"/>
                  <a:pt x="3821" y="4228"/>
                  <a:pt x="3608" y="3950"/>
                </a:cubicBezTo>
                <a:cubicBezTo>
                  <a:pt x="2585" y="2612"/>
                  <a:pt x="1508" y="1327"/>
                  <a:pt x="410" y="62"/>
                </a:cubicBezTo>
                <a:cubicBezTo>
                  <a:pt x="373" y="19"/>
                  <a:pt x="327" y="0"/>
                  <a:pt x="2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a:off x="8923021" y="950027"/>
            <a:ext cx="167843" cy="143694"/>
          </a:xfrm>
          <a:custGeom>
            <a:rect b="b" l="l" r="r" t="t"/>
            <a:pathLst>
              <a:path extrusionOk="0" h="4421" w="5164">
                <a:moveTo>
                  <a:pt x="411" y="1"/>
                </a:moveTo>
                <a:cubicBezTo>
                  <a:pt x="191" y="1"/>
                  <a:pt x="1" y="267"/>
                  <a:pt x="209" y="460"/>
                </a:cubicBezTo>
                <a:cubicBezTo>
                  <a:pt x="1574" y="1752"/>
                  <a:pt x="2872" y="3170"/>
                  <a:pt x="4358" y="4327"/>
                </a:cubicBezTo>
                <a:cubicBezTo>
                  <a:pt x="4440" y="4392"/>
                  <a:pt x="4530" y="4420"/>
                  <a:pt x="4615" y="4420"/>
                </a:cubicBezTo>
                <a:cubicBezTo>
                  <a:pt x="4915" y="4420"/>
                  <a:pt x="5164" y="4074"/>
                  <a:pt x="4893" y="3792"/>
                </a:cubicBezTo>
                <a:cubicBezTo>
                  <a:pt x="3581" y="2441"/>
                  <a:pt x="2029" y="1290"/>
                  <a:pt x="597" y="72"/>
                </a:cubicBezTo>
                <a:cubicBezTo>
                  <a:pt x="539" y="22"/>
                  <a:pt x="474" y="1"/>
                  <a:pt x="4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
          <p:cNvSpPr/>
          <p:nvPr/>
        </p:nvSpPr>
        <p:spPr>
          <a:xfrm>
            <a:off x="9144785" y="1129799"/>
            <a:ext cx="119219" cy="127280"/>
          </a:xfrm>
          <a:custGeom>
            <a:rect b="b" l="l" r="r" t="t"/>
            <a:pathLst>
              <a:path extrusionOk="0" h="3916" w="3668">
                <a:moveTo>
                  <a:pt x="313" y="0"/>
                </a:moveTo>
                <a:cubicBezTo>
                  <a:pt x="146" y="0"/>
                  <a:pt x="0" y="207"/>
                  <a:pt x="157" y="349"/>
                </a:cubicBezTo>
                <a:cubicBezTo>
                  <a:pt x="746" y="884"/>
                  <a:pt x="1281" y="1453"/>
                  <a:pt x="1743" y="2108"/>
                </a:cubicBezTo>
                <a:cubicBezTo>
                  <a:pt x="2138" y="2670"/>
                  <a:pt x="2499" y="3279"/>
                  <a:pt x="2954" y="3794"/>
                </a:cubicBezTo>
                <a:cubicBezTo>
                  <a:pt x="3032" y="3879"/>
                  <a:pt x="3120" y="3915"/>
                  <a:pt x="3204" y="3915"/>
                </a:cubicBezTo>
                <a:cubicBezTo>
                  <a:pt x="3450" y="3915"/>
                  <a:pt x="3667" y="3609"/>
                  <a:pt x="3543" y="3339"/>
                </a:cubicBezTo>
                <a:cubicBezTo>
                  <a:pt x="2927" y="2015"/>
                  <a:pt x="1549" y="971"/>
                  <a:pt x="452" y="54"/>
                </a:cubicBezTo>
                <a:cubicBezTo>
                  <a:pt x="408" y="16"/>
                  <a:pt x="360" y="0"/>
                  <a:pt x="3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8763336" y="108895"/>
            <a:ext cx="79436" cy="146489"/>
          </a:xfrm>
          <a:custGeom>
            <a:rect b="b" l="l" r="r" t="t"/>
            <a:pathLst>
              <a:path extrusionOk="0" h="4507" w="2444">
                <a:moveTo>
                  <a:pt x="2102" y="0"/>
                </a:moveTo>
                <a:cubicBezTo>
                  <a:pt x="2022" y="0"/>
                  <a:pt x="1940" y="36"/>
                  <a:pt x="1877" y="119"/>
                </a:cubicBezTo>
                <a:cubicBezTo>
                  <a:pt x="1021" y="1276"/>
                  <a:pt x="365" y="2641"/>
                  <a:pt x="64" y="4046"/>
                </a:cubicBezTo>
                <a:cubicBezTo>
                  <a:pt x="0" y="4327"/>
                  <a:pt x="219" y="4506"/>
                  <a:pt x="435" y="4506"/>
                </a:cubicBezTo>
                <a:cubicBezTo>
                  <a:pt x="580" y="4506"/>
                  <a:pt x="724" y="4425"/>
                  <a:pt x="780" y="4240"/>
                </a:cubicBezTo>
                <a:cubicBezTo>
                  <a:pt x="1202" y="2902"/>
                  <a:pt x="1683" y="1638"/>
                  <a:pt x="2332" y="393"/>
                </a:cubicBezTo>
                <a:cubicBezTo>
                  <a:pt x="2443" y="176"/>
                  <a:pt x="2280" y="0"/>
                  <a:pt x="21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8732556" y="336315"/>
            <a:ext cx="53792" cy="170053"/>
          </a:xfrm>
          <a:custGeom>
            <a:rect b="b" l="l" r="r" t="t"/>
            <a:pathLst>
              <a:path extrusionOk="0" h="5232" w="1655">
                <a:moveTo>
                  <a:pt x="1316" y="0"/>
                </a:moveTo>
                <a:cubicBezTo>
                  <a:pt x="1230" y="0"/>
                  <a:pt x="1146" y="38"/>
                  <a:pt x="1098" y="127"/>
                </a:cubicBezTo>
                <a:cubicBezTo>
                  <a:pt x="295" y="1572"/>
                  <a:pt x="1" y="3372"/>
                  <a:pt x="617" y="4944"/>
                </a:cubicBezTo>
                <a:cubicBezTo>
                  <a:pt x="695" y="5142"/>
                  <a:pt x="861" y="5232"/>
                  <a:pt x="1023" y="5232"/>
                </a:cubicBezTo>
                <a:cubicBezTo>
                  <a:pt x="1260" y="5232"/>
                  <a:pt x="1487" y="5041"/>
                  <a:pt x="1419" y="4723"/>
                </a:cubicBezTo>
                <a:cubicBezTo>
                  <a:pt x="1071" y="3198"/>
                  <a:pt x="1018" y="1813"/>
                  <a:pt x="1580" y="328"/>
                </a:cubicBezTo>
                <a:cubicBezTo>
                  <a:pt x="1655" y="142"/>
                  <a:pt x="1482" y="0"/>
                  <a:pt x="13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8787388" y="564678"/>
            <a:ext cx="50996" cy="120909"/>
          </a:xfrm>
          <a:custGeom>
            <a:rect b="b" l="l" r="r" t="t"/>
            <a:pathLst>
              <a:path extrusionOk="0" h="3720" w="1569">
                <a:moveTo>
                  <a:pt x="384" y="1"/>
                </a:moveTo>
                <a:cubicBezTo>
                  <a:pt x="282" y="1"/>
                  <a:pt x="185" y="56"/>
                  <a:pt x="167" y="179"/>
                </a:cubicBezTo>
                <a:cubicBezTo>
                  <a:pt x="0" y="1344"/>
                  <a:pt x="161" y="2548"/>
                  <a:pt x="810" y="3552"/>
                </a:cubicBezTo>
                <a:cubicBezTo>
                  <a:pt x="886" y="3670"/>
                  <a:pt x="994" y="3719"/>
                  <a:pt x="1101" y="3719"/>
                </a:cubicBezTo>
                <a:cubicBezTo>
                  <a:pt x="1339" y="3719"/>
                  <a:pt x="1568" y="3474"/>
                  <a:pt x="1425" y="3197"/>
                </a:cubicBezTo>
                <a:cubicBezTo>
                  <a:pt x="923" y="2254"/>
                  <a:pt x="622" y="1317"/>
                  <a:pt x="649" y="240"/>
                </a:cubicBezTo>
                <a:cubicBezTo>
                  <a:pt x="653" y="90"/>
                  <a:pt x="514" y="1"/>
                  <a:pt x="3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p:nvPr/>
        </p:nvSpPr>
        <p:spPr>
          <a:xfrm>
            <a:off x="8856195" y="766681"/>
            <a:ext cx="131830" cy="126402"/>
          </a:xfrm>
          <a:custGeom>
            <a:rect b="b" l="l" r="r" t="t"/>
            <a:pathLst>
              <a:path extrusionOk="0" h="3889" w="4056">
                <a:moveTo>
                  <a:pt x="404" y="1"/>
                </a:moveTo>
                <a:cubicBezTo>
                  <a:pt x="187" y="1"/>
                  <a:pt x="1" y="283"/>
                  <a:pt x="191" y="495"/>
                </a:cubicBezTo>
                <a:cubicBezTo>
                  <a:pt x="1181" y="1605"/>
                  <a:pt x="2145" y="2722"/>
                  <a:pt x="3202" y="3766"/>
                </a:cubicBezTo>
                <a:cubicBezTo>
                  <a:pt x="3288" y="3852"/>
                  <a:pt x="3384" y="3889"/>
                  <a:pt x="3477" y="3889"/>
                </a:cubicBezTo>
                <a:cubicBezTo>
                  <a:pt x="3787" y="3889"/>
                  <a:pt x="4056" y="3483"/>
                  <a:pt x="3777" y="3184"/>
                </a:cubicBezTo>
                <a:cubicBezTo>
                  <a:pt x="2767" y="2100"/>
                  <a:pt x="1683" y="1103"/>
                  <a:pt x="599" y="86"/>
                </a:cubicBezTo>
                <a:cubicBezTo>
                  <a:pt x="538" y="26"/>
                  <a:pt x="470" y="1"/>
                  <a:pt x="4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9027419" y="940732"/>
            <a:ext cx="140151" cy="122339"/>
          </a:xfrm>
          <a:custGeom>
            <a:rect b="b" l="l" r="r" t="t"/>
            <a:pathLst>
              <a:path extrusionOk="0" h="3764" w="4312">
                <a:moveTo>
                  <a:pt x="324" y="0"/>
                </a:moveTo>
                <a:cubicBezTo>
                  <a:pt x="147" y="0"/>
                  <a:pt x="1" y="210"/>
                  <a:pt x="162" y="372"/>
                </a:cubicBezTo>
                <a:cubicBezTo>
                  <a:pt x="1246" y="1489"/>
                  <a:pt x="2296" y="2673"/>
                  <a:pt x="3494" y="3663"/>
                </a:cubicBezTo>
                <a:cubicBezTo>
                  <a:pt x="3578" y="3734"/>
                  <a:pt x="3669" y="3763"/>
                  <a:pt x="3756" y="3763"/>
                </a:cubicBezTo>
                <a:cubicBezTo>
                  <a:pt x="4058" y="3763"/>
                  <a:pt x="4311" y="3402"/>
                  <a:pt x="4036" y="3121"/>
                </a:cubicBezTo>
                <a:cubicBezTo>
                  <a:pt x="2945" y="2004"/>
                  <a:pt x="1681" y="1047"/>
                  <a:pt x="476" y="57"/>
                </a:cubicBezTo>
                <a:cubicBezTo>
                  <a:pt x="428" y="17"/>
                  <a:pt x="375" y="0"/>
                  <a:pt x="3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9202997" y="1084588"/>
            <a:ext cx="234278" cy="217929"/>
          </a:xfrm>
          <a:custGeom>
            <a:rect b="b" l="l" r="r" t="t"/>
            <a:pathLst>
              <a:path extrusionOk="0" h="6705" w="7208">
                <a:moveTo>
                  <a:pt x="514" y="1"/>
                </a:moveTo>
                <a:cubicBezTo>
                  <a:pt x="204" y="1"/>
                  <a:pt x="0" y="445"/>
                  <a:pt x="333" y="629"/>
                </a:cubicBezTo>
                <a:cubicBezTo>
                  <a:pt x="2882" y="2021"/>
                  <a:pt x="4575" y="4001"/>
                  <a:pt x="6074" y="6450"/>
                </a:cubicBezTo>
                <a:cubicBezTo>
                  <a:pt x="6185" y="6630"/>
                  <a:pt x="6346" y="6705"/>
                  <a:pt x="6504" y="6705"/>
                </a:cubicBezTo>
                <a:cubicBezTo>
                  <a:pt x="6860" y="6705"/>
                  <a:pt x="7208" y="6329"/>
                  <a:pt x="6990" y="5908"/>
                </a:cubicBezTo>
                <a:cubicBezTo>
                  <a:pt x="5666" y="3345"/>
                  <a:pt x="3224" y="1318"/>
                  <a:pt x="675" y="40"/>
                </a:cubicBezTo>
                <a:cubicBezTo>
                  <a:pt x="619" y="13"/>
                  <a:pt x="565" y="1"/>
                  <a:pt x="5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8903292" y="-28883"/>
            <a:ext cx="87172" cy="161667"/>
          </a:xfrm>
          <a:custGeom>
            <a:rect b="b" l="l" r="r" t="t"/>
            <a:pathLst>
              <a:path extrusionOk="0" h="4974" w="2682">
                <a:moveTo>
                  <a:pt x="2182" y="0"/>
                </a:moveTo>
                <a:cubicBezTo>
                  <a:pt x="2011" y="0"/>
                  <a:pt x="1833" y="89"/>
                  <a:pt x="1753" y="290"/>
                </a:cubicBezTo>
                <a:cubicBezTo>
                  <a:pt x="1204" y="1655"/>
                  <a:pt x="669" y="3026"/>
                  <a:pt x="134" y="4391"/>
                </a:cubicBezTo>
                <a:cubicBezTo>
                  <a:pt x="0" y="4740"/>
                  <a:pt x="289" y="4973"/>
                  <a:pt x="585" y="4973"/>
                </a:cubicBezTo>
                <a:cubicBezTo>
                  <a:pt x="778" y="4973"/>
                  <a:pt x="973" y="4875"/>
                  <a:pt x="1057" y="4645"/>
                </a:cubicBezTo>
                <a:cubicBezTo>
                  <a:pt x="1566" y="3267"/>
                  <a:pt x="2074" y="1896"/>
                  <a:pt x="2569" y="511"/>
                </a:cubicBezTo>
                <a:cubicBezTo>
                  <a:pt x="2682" y="198"/>
                  <a:pt x="2438" y="0"/>
                  <a:pt x="2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8850865" y="222329"/>
            <a:ext cx="83174" cy="172361"/>
          </a:xfrm>
          <a:custGeom>
            <a:rect b="b" l="l" r="r" t="t"/>
            <a:pathLst>
              <a:path extrusionOk="0" h="5303" w="2559">
                <a:moveTo>
                  <a:pt x="2236" y="1"/>
                </a:moveTo>
                <a:cubicBezTo>
                  <a:pt x="2196" y="1"/>
                  <a:pt x="2154" y="13"/>
                  <a:pt x="2115" y="41"/>
                </a:cubicBezTo>
                <a:cubicBezTo>
                  <a:pt x="630" y="1098"/>
                  <a:pt x="1" y="3239"/>
                  <a:pt x="462" y="4965"/>
                </a:cubicBezTo>
                <a:cubicBezTo>
                  <a:pt x="526" y="5194"/>
                  <a:pt x="738" y="5302"/>
                  <a:pt x="946" y="5302"/>
                </a:cubicBezTo>
                <a:cubicBezTo>
                  <a:pt x="1200" y="5302"/>
                  <a:pt x="1449" y="5140"/>
                  <a:pt x="1412" y="4838"/>
                </a:cubicBezTo>
                <a:cubicBezTo>
                  <a:pt x="1192" y="3125"/>
                  <a:pt x="1560" y="1847"/>
                  <a:pt x="2456" y="389"/>
                </a:cubicBezTo>
                <a:cubicBezTo>
                  <a:pt x="2559" y="221"/>
                  <a:pt x="2408" y="1"/>
                  <a:pt x="22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8870432" y="483486"/>
            <a:ext cx="84669" cy="194365"/>
          </a:xfrm>
          <a:custGeom>
            <a:rect b="b" l="l" r="r" t="t"/>
            <a:pathLst>
              <a:path extrusionOk="0" h="5980" w="2605">
                <a:moveTo>
                  <a:pt x="595" y="0"/>
                </a:moveTo>
                <a:cubicBezTo>
                  <a:pt x="485" y="0"/>
                  <a:pt x="384" y="64"/>
                  <a:pt x="355" y="215"/>
                </a:cubicBezTo>
                <a:cubicBezTo>
                  <a:pt x="1" y="2049"/>
                  <a:pt x="536" y="4263"/>
                  <a:pt x="1627" y="5769"/>
                </a:cubicBezTo>
                <a:cubicBezTo>
                  <a:pt x="1733" y="5917"/>
                  <a:pt x="1877" y="5980"/>
                  <a:pt x="2016" y="5980"/>
                </a:cubicBezTo>
                <a:cubicBezTo>
                  <a:pt x="2322" y="5980"/>
                  <a:pt x="2605" y="5675"/>
                  <a:pt x="2416" y="5307"/>
                </a:cubicBezTo>
                <a:cubicBezTo>
                  <a:pt x="1566" y="3628"/>
                  <a:pt x="1178" y="2162"/>
                  <a:pt x="938" y="296"/>
                </a:cubicBezTo>
                <a:cubicBezTo>
                  <a:pt x="918" y="121"/>
                  <a:pt x="748" y="0"/>
                  <a:pt x="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8992966" y="744644"/>
            <a:ext cx="111061" cy="102123"/>
          </a:xfrm>
          <a:custGeom>
            <a:rect b="b" l="l" r="r" t="t"/>
            <a:pathLst>
              <a:path extrusionOk="0" h="3142" w="3417">
                <a:moveTo>
                  <a:pt x="374" y="1"/>
                </a:moveTo>
                <a:cubicBezTo>
                  <a:pt x="185" y="1"/>
                  <a:pt x="1" y="204"/>
                  <a:pt x="111" y="430"/>
                </a:cubicBezTo>
                <a:cubicBezTo>
                  <a:pt x="627" y="1520"/>
                  <a:pt x="1476" y="2571"/>
                  <a:pt x="2587" y="3093"/>
                </a:cubicBezTo>
                <a:cubicBezTo>
                  <a:pt x="2657" y="3126"/>
                  <a:pt x="2725" y="3141"/>
                  <a:pt x="2790" y="3141"/>
                </a:cubicBezTo>
                <a:cubicBezTo>
                  <a:pt x="3174" y="3141"/>
                  <a:pt x="3416" y="2610"/>
                  <a:pt x="3015" y="2363"/>
                </a:cubicBezTo>
                <a:cubicBezTo>
                  <a:pt x="2045" y="1768"/>
                  <a:pt x="1215" y="1119"/>
                  <a:pt x="606" y="142"/>
                </a:cubicBezTo>
                <a:cubicBezTo>
                  <a:pt x="546" y="42"/>
                  <a:pt x="460"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9160321" y="902931"/>
            <a:ext cx="245426" cy="172003"/>
          </a:xfrm>
          <a:custGeom>
            <a:rect b="b" l="l" r="r" t="t"/>
            <a:pathLst>
              <a:path extrusionOk="0" h="5292" w="7551">
                <a:moveTo>
                  <a:pt x="414" y="1"/>
                </a:moveTo>
                <a:cubicBezTo>
                  <a:pt x="155" y="1"/>
                  <a:pt x="0" y="403"/>
                  <a:pt x="261" y="598"/>
                </a:cubicBezTo>
                <a:cubicBezTo>
                  <a:pt x="2335" y="2150"/>
                  <a:pt x="4410" y="3696"/>
                  <a:pt x="6524" y="5194"/>
                </a:cubicBezTo>
                <a:cubicBezTo>
                  <a:pt x="6620" y="5262"/>
                  <a:pt x="6715" y="5291"/>
                  <a:pt x="6805" y="5291"/>
                </a:cubicBezTo>
                <a:cubicBezTo>
                  <a:pt x="7248" y="5291"/>
                  <a:pt x="7551" y="4580"/>
                  <a:pt x="7072" y="4258"/>
                </a:cubicBezTo>
                <a:cubicBezTo>
                  <a:pt x="4931" y="2819"/>
                  <a:pt x="2764" y="1428"/>
                  <a:pt x="583" y="56"/>
                </a:cubicBezTo>
                <a:cubicBezTo>
                  <a:pt x="524" y="17"/>
                  <a:pt x="467" y="1"/>
                  <a:pt x="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 name="Google Shape;138;p4"/>
          <p:cNvGrpSpPr/>
          <p:nvPr/>
        </p:nvGrpSpPr>
        <p:grpSpPr>
          <a:xfrm>
            <a:off x="6082097" y="4568315"/>
            <a:ext cx="1482049" cy="842172"/>
            <a:chOff x="6082097" y="4568315"/>
            <a:chExt cx="1482049" cy="842172"/>
          </a:xfrm>
        </p:grpSpPr>
        <p:sp>
          <p:nvSpPr>
            <p:cNvPr id="139" name="Google Shape;139;p4"/>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 name="Google Shape;150;p4"/>
          <p:cNvGrpSpPr/>
          <p:nvPr/>
        </p:nvGrpSpPr>
        <p:grpSpPr>
          <a:xfrm flipH="1" rot="8100000">
            <a:off x="-635684" y="2885274"/>
            <a:ext cx="1482035" cy="842164"/>
            <a:chOff x="6082097" y="4568315"/>
            <a:chExt cx="1482049" cy="842172"/>
          </a:xfrm>
        </p:grpSpPr>
        <p:sp>
          <p:nvSpPr>
            <p:cNvPr id="151" name="Google Shape;151;p4"/>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 name="Google Shape;162;p4"/>
          <p:cNvSpPr/>
          <p:nvPr/>
        </p:nvSpPr>
        <p:spPr>
          <a:xfrm flipH="1" rot="2700000">
            <a:off x="-189058" y="-1214669"/>
            <a:ext cx="8910408" cy="8150514"/>
          </a:xfrm>
          <a:custGeom>
            <a:rect b="b" l="l" r="r" t="t"/>
            <a:pathLst>
              <a:path extrusionOk="0" h="177441" w="187170">
                <a:moveTo>
                  <a:pt x="51940" y="1"/>
                </a:moveTo>
                <a:cubicBezTo>
                  <a:pt x="44064" y="1"/>
                  <a:pt x="36222" y="1847"/>
                  <a:pt x="29600" y="5723"/>
                </a:cubicBezTo>
                <a:cubicBezTo>
                  <a:pt x="11906" y="16149"/>
                  <a:pt x="5339" y="37552"/>
                  <a:pt x="3134" y="55949"/>
                </a:cubicBezTo>
                <a:cubicBezTo>
                  <a:pt x="1" y="82239"/>
                  <a:pt x="8071" y="108455"/>
                  <a:pt x="21956" y="131363"/>
                </a:cubicBezTo>
                <a:cubicBezTo>
                  <a:pt x="31805" y="147578"/>
                  <a:pt x="45264" y="161688"/>
                  <a:pt x="62608" y="170586"/>
                </a:cubicBezTo>
                <a:cubicBezTo>
                  <a:pt x="72130" y="175462"/>
                  <a:pt x="82008" y="177441"/>
                  <a:pt x="92074" y="177441"/>
                </a:cubicBezTo>
                <a:cubicBezTo>
                  <a:pt x="99547" y="177441"/>
                  <a:pt x="107125" y="176350"/>
                  <a:pt x="114738" y="174546"/>
                </a:cubicBezTo>
                <a:cubicBezTo>
                  <a:pt x="132057" y="170435"/>
                  <a:pt x="148673" y="163067"/>
                  <a:pt x="161706" y="151739"/>
                </a:cubicBezTo>
                <a:cubicBezTo>
                  <a:pt x="174739" y="140385"/>
                  <a:pt x="183987" y="124896"/>
                  <a:pt x="185591" y="108280"/>
                </a:cubicBezTo>
                <a:cubicBezTo>
                  <a:pt x="187170" y="91663"/>
                  <a:pt x="180553" y="74069"/>
                  <a:pt x="166894" y="63142"/>
                </a:cubicBezTo>
                <a:cubicBezTo>
                  <a:pt x="151681" y="50961"/>
                  <a:pt x="130077" y="48054"/>
                  <a:pt x="114112" y="36750"/>
                </a:cubicBezTo>
                <a:cubicBezTo>
                  <a:pt x="105214" y="30485"/>
                  <a:pt x="98523" y="21913"/>
                  <a:pt x="90202" y="14971"/>
                </a:cubicBezTo>
                <a:cubicBezTo>
                  <a:pt x="81981" y="8104"/>
                  <a:pt x="72031" y="2866"/>
                  <a:pt x="61254" y="861"/>
                </a:cubicBezTo>
                <a:cubicBezTo>
                  <a:pt x="58193" y="291"/>
                  <a:pt x="55064" y="1"/>
                  <a:pt x="519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txBox="1"/>
          <p:nvPr>
            <p:ph idx="1" type="body"/>
          </p:nvPr>
        </p:nvSpPr>
        <p:spPr>
          <a:xfrm>
            <a:off x="947550" y="1389450"/>
            <a:ext cx="7248900" cy="3326100"/>
          </a:xfrm>
          <a:prstGeom prst="rect">
            <a:avLst/>
          </a:prstGeom>
        </p:spPr>
        <p:txBody>
          <a:bodyPr anchorCtr="0" anchor="ctr" bIns="91425" lIns="91425" spcFirstLastPara="1" rIns="91425" wrap="square" tIns="91425">
            <a:noAutofit/>
          </a:bodyPr>
          <a:lstStyle>
            <a:lvl1pPr indent="-342900" lvl="0" marL="457200" rtl="0">
              <a:lnSpc>
                <a:spcPct val="100000"/>
              </a:lnSpc>
              <a:spcBef>
                <a:spcPts val="0"/>
              </a:spcBef>
              <a:spcAft>
                <a:spcPts val="0"/>
              </a:spcAft>
              <a:buClr>
                <a:schemeClr val="accent1"/>
              </a:buClr>
              <a:buSzPts val="1800"/>
              <a:buFont typeface="Darker Grotesque SemiBold"/>
              <a:buChar char="●"/>
              <a:defRPr sz="1300">
                <a:solidFill>
                  <a:srgbClr val="434343"/>
                </a:solidFill>
              </a:defRPr>
            </a:lvl1pPr>
            <a:lvl2pPr indent="-317500" lvl="1" marL="914400" rtl="0">
              <a:lnSpc>
                <a:spcPct val="115000"/>
              </a:lnSpc>
              <a:spcBef>
                <a:spcPts val="0"/>
              </a:spcBef>
              <a:spcAft>
                <a:spcPts val="0"/>
              </a:spcAft>
              <a:buClr>
                <a:srgbClr val="15325B"/>
              </a:buClr>
              <a:buSzPts val="1400"/>
              <a:buFont typeface="Darker Grotesque SemiBold"/>
              <a:buChar char="○"/>
              <a:defRPr>
                <a:solidFill>
                  <a:srgbClr val="434343"/>
                </a:solidFill>
              </a:defRPr>
            </a:lvl2pPr>
            <a:lvl3pPr indent="-317500" lvl="2" marL="1371600" rtl="0">
              <a:lnSpc>
                <a:spcPct val="115000"/>
              </a:lnSpc>
              <a:spcBef>
                <a:spcPts val="0"/>
              </a:spcBef>
              <a:spcAft>
                <a:spcPts val="0"/>
              </a:spcAft>
              <a:buClr>
                <a:srgbClr val="15325B"/>
              </a:buClr>
              <a:buSzPts val="1400"/>
              <a:buFont typeface="Darker Grotesque SemiBold"/>
              <a:buChar char="■"/>
              <a:defRPr>
                <a:solidFill>
                  <a:srgbClr val="434343"/>
                </a:solidFill>
              </a:defRPr>
            </a:lvl3pPr>
            <a:lvl4pPr indent="-317500" lvl="3" marL="1828800" rtl="0">
              <a:lnSpc>
                <a:spcPct val="115000"/>
              </a:lnSpc>
              <a:spcBef>
                <a:spcPts val="0"/>
              </a:spcBef>
              <a:spcAft>
                <a:spcPts val="0"/>
              </a:spcAft>
              <a:buClr>
                <a:srgbClr val="15325B"/>
              </a:buClr>
              <a:buSzPts val="1400"/>
              <a:buFont typeface="Darker Grotesque SemiBold"/>
              <a:buChar char="●"/>
              <a:defRPr>
                <a:solidFill>
                  <a:srgbClr val="434343"/>
                </a:solidFill>
              </a:defRPr>
            </a:lvl4pPr>
            <a:lvl5pPr indent="-317500" lvl="4" marL="2286000" rtl="0">
              <a:lnSpc>
                <a:spcPct val="115000"/>
              </a:lnSpc>
              <a:spcBef>
                <a:spcPts val="0"/>
              </a:spcBef>
              <a:spcAft>
                <a:spcPts val="0"/>
              </a:spcAft>
              <a:buClr>
                <a:srgbClr val="15325B"/>
              </a:buClr>
              <a:buSzPts val="1400"/>
              <a:buFont typeface="Darker Grotesque SemiBold"/>
              <a:buChar char="○"/>
              <a:defRPr>
                <a:solidFill>
                  <a:srgbClr val="434343"/>
                </a:solidFill>
              </a:defRPr>
            </a:lvl5pPr>
            <a:lvl6pPr indent="-317500" lvl="5" marL="2743200" rtl="0">
              <a:lnSpc>
                <a:spcPct val="115000"/>
              </a:lnSpc>
              <a:spcBef>
                <a:spcPts val="0"/>
              </a:spcBef>
              <a:spcAft>
                <a:spcPts val="0"/>
              </a:spcAft>
              <a:buClr>
                <a:srgbClr val="15325B"/>
              </a:buClr>
              <a:buSzPts val="1400"/>
              <a:buFont typeface="Darker Grotesque SemiBold"/>
              <a:buChar char="■"/>
              <a:defRPr>
                <a:solidFill>
                  <a:srgbClr val="434343"/>
                </a:solidFill>
              </a:defRPr>
            </a:lvl6pPr>
            <a:lvl7pPr indent="-317500" lvl="6" marL="3200400" rtl="0">
              <a:lnSpc>
                <a:spcPct val="115000"/>
              </a:lnSpc>
              <a:spcBef>
                <a:spcPts val="0"/>
              </a:spcBef>
              <a:spcAft>
                <a:spcPts val="0"/>
              </a:spcAft>
              <a:buClr>
                <a:srgbClr val="15325B"/>
              </a:buClr>
              <a:buSzPts val="1400"/>
              <a:buFont typeface="Darker Grotesque SemiBold"/>
              <a:buChar char="●"/>
              <a:defRPr>
                <a:solidFill>
                  <a:srgbClr val="434343"/>
                </a:solidFill>
              </a:defRPr>
            </a:lvl7pPr>
            <a:lvl8pPr indent="-317500" lvl="7" marL="3657600" rtl="0">
              <a:lnSpc>
                <a:spcPct val="115000"/>
              </a:lnSpc>
              <a:spcBef>
                <a:spcPts val="0"/>
              </a:spcBef>
              <a:spcAft>
                <a:spcPts val="0"/>
              </a:spcAft>
              <a:buClr>
                <a:srgbClr val="15325B"/>
              </a:buClr>
              <a:buSzPts val="1400"/>
              <a:buFont typeface="Darker Grotesque SemiBold"/>
              <a:buChar char="○"/>
              <a:defRPr>
                <a:solidFill>
                  <a:srgbClr val="434343"/>
                </a:solidFill>
              </a:defRPr>
            </a:lvl8pPr>
            <a:lvl9pPr indent="-317500" lvl="8" marL="4114800" rtl="0">
              <a:lnSpc>
                <a:spcPct val="115000"/>
              </a:lnSpc>
              <a:spcBef>
                <a:spcPts val="0"/>
              </a:spcBef>
              <a:spcAft>
                <a:spcPts val="0"/>
              </a:spcAft>
              <a:buClr>
                <a:srgbClr val="15325B"/>
              </a:buClr>
              <a:buSzPts val="1400"/>
              <a:buFont typeface="Darker Grotesque SemiBold"/>
              <a:buChar char="■"/>
              <a:defRPr>
                <a:solidFill>
                  <a:srgbClr val="434343"/>
                </a:solidFill>
              </a:defRPr>
            </a:lvl9pPr>
          </a:lstStyle>
          <a:p/>
        </p:txBody>
      </p:sp>
      <p:sp>
        <p:nvSpPr>
          <p:cNvPr id="164" name="Google Shape;164;p4"/>
          <p:cNvSpPr txBox="1"/>
          <p:nvPr>
            <p:ph type="title"/>
          </p:nvPr>
        </p:nvSpPr>
        <p:spPr>
          <a:xfrm>
            <a:off x="713225" y="432949"/>
            <a:ext cx="7704000" cy="577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b="1" sz="4000">
                <a:latin typeface="Rakkas"/>
                <a:ea typeface="Rakkas"/>
                <a:cs typeface="Rakkas"/>
                <a:sym typeface="Rakka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1"/>
        </a:solidFill>
      </p:bgPr>
    </p:bg>
    <p:spTree>
      <p:nvGrpSpPr>
        <p:cNvPr id="1827" name="Shape 1827"/>
        <p:cNvGrpSpPr/>
        <p:nvPr/>
      </p:nvGrpSpPr>
      <p:grpSpPr>
        <a:xfrm>
          <a:off x="0" y="0"/>
          <a:ext cx="0" cy="0"/>
          <a:chOff x="0" y="0"/>
          <a:chExt cx="0" cy="0"/>
        </a:xfrm>
      </p:grpSpPr>
      <p:sp>
        <p:nvSpPr>
          <p:cNvPr id="1828" name="Google Shape;1828;p32"/>
          <p:cNvSpPr/>
          <p:nvPr/>
        </p:nvSpPr>
        <p:spPr>
          <a:xfrm flipH="1">
            <a:off x="-1679026"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829" name="Google Shape;1829;p32"/>
          <p:cNvSpPr/>
          <p:nvPr/>
        </p:nvSpPr>
        <p:spPr>
          <a:xfrm flipH="1">
            <a:off x="-797502" y="-709420"/>
            <a:ext cx="3423976" cy="2759852"/>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830" name="Google Shape;1830;p32"/>
          <p:cNvSpPr/>
          <p:nvPr/>
        </p:nvSpPr>
        <p:spPr>
          <a:xfrm flipH="1">
            <a:off x="4089314" y="-151628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831" name="Google Shape;1831;p32"/>
          <p:cNvSpPr/>
          <p:nvPr/>
        </p:nvSpPr>
        <p:spPr>
          <a:xfrm flipH="1">
            <a:off x="4331327" y="2569302"/>
            <a:ext cx="3828242" cy="2672746"/>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832" name="Google Shape;1832;p32"/>
          <p:cNvSpPr/>
          <p:nvPr/>
        </p:nvSpPr>
        <p:spPr>
          <a:xfrm flipH="1">
            <a:off x="6022597" y="893080"/>
            <a:ext cx="3046004" cy="1021391"/>
          </a:xfrm>
          <a:custGeom>
            <a:rect b="b" l="l" r="r" t="t"/>
            <a:pathLst>
              <a:path extrusionOk="0" h="31425" w="93716">
                <a:moveTo>
                  <a:pt x="14239" y="0"/>
                </a:moveTo>
                <a:cubicBezTo>
                  <a:pt x="13193" y="0"/>
                  <a:pt x="12204" y="150"/>
                  <a:pt x="11368" y="545"/>
                </a:cubicBezTo>
                <a:cubicBezTo>
                  <a:pt x="6939" y="2599"/>
                  <a:pt x="15643" y="8459"/>
                  <a:pt x="17068" y="10206"/>
                </a:cubicBezTo>
                <a:cubicBezTo>
                  <a:pt x="20314" y="14487"/>
                  <a:pt x="16116" y="16321"/>
                  <a:pt x="12315" y="16321"/>
                </a:cubicBezTo>
                <a:cubicBezTo>
                  <a:pt x="11477" y="16321"/>
                  <a:pt x="10658" y="16232"/>
                  <a:pt x="9943" y="16060"/>
                </a:cubicBezTo>
                <a:cubicBezTo>
                  <a:pt x="6617" y="15431"/>
                  <a:pt x="3928" y="13370"/>
                  <a:pt x="1238" y="11785"/>
                </a:cubicBezTo>
                <a:cubicBezTo>
                  <a:pt x="823" y="11544"/>
                  <a:pt x="415" y="11316"/>
                  <a:pt x="0" y="11089"/>
                </a:cubicBezTo>
                <a:lnTo>
                  <a:pt x="0" y="27360"/>
                </a:lnTo>
                <a:cubicBezTo>
                  <a:pt x="1982" y="28015"/>
                  <a:pt x="3986" y="28464"/>
                  <a:pt x="6042" y="28464"/>
                </a:cubicBezTo>
                <a:cubicBezTo>
                  <a:pt x="6444" y="28464"/>
                  <a:pt x="6847" y="28447"/>
                  <a:pt x="7253" y="28411"/>
                </a:cubicBezTo>
                <a:cubicBezTo>
                  <a:pt x="13114" y="27782"/>
                  <a:pt x="17543" y="23821"/>
                  <a:pt x="22615" y="21285"/>
                </a:cubicBezTo>
                <a:cubicBezTo>
                  <a:pt x="26230" y="19480"/>
                  <a:pt x="30128" y="18672"/>
                  <a:pt x="34074" y="18672"/>
                </a:cubicBezTo>
                <a:cubicBezTo>
                  <a:pt x="36006" y="18672"/>
                  <a:pt x="37950" y="18866"/>
                  <a:pt x="39877" y="19231"/>
                </a:cubicBezTo>
                <a:cubicBezTo>
                  <a:pt x="46841" y="20656"/>
                  <a:pt x="53017" y="24457"/>
                  <a:pt x="59514" y="27307"/>
                </a:cubicBezTo>
                <a:cubicBezTo>
                  <a:pt x="62475" y="28610"/>
                  <a:pt x="68103" y="31424"/>
                  <a:pt x="72471" y="31424"/>
                </a:cubicBezTo>
                <a:cubicBezTo>
                  <a:pt x="73937" y="31424"/>
                  <a:pt x="75260" y="31108"/>
                  <a:pt x="76294" y="30311"/>
                </a:cubicBezTo>
                <a:cubicBezTo>
                  <a:pt x="80254" y="27307"/>
                  <a:pt x="73129" y="22396"/>
                  <a:pt x="71229" y="20496"/>
                </a:cubicBezTo>
                <a:cubicBezTo>
                  <a:pt x="65689" y="15110"/>
                  <a:pt x="75344" y="13685"/>
                  <a:pt x="79465" y="12895"/>
                </a:cubicBezTo>
                <a:cubicBezTo>
                  <a:pt x="84148" y="12126"/>
                  <a:pt x="88919" y="11684"/>
                  <a:pt x="93716" y="11551"/>
                </a:cubicBezTo>
                <a:cubicBezTo>
                  <a:pt x="93669" y="10166"/>
                  <a:pt x="93649" y="8781"/>
                  <a:pt x="93649" y="7396"/>
                </a:cubicBezTo>
                <a:cubicBezTo>
                  <a:pt x="93341" y="6352"/>
                  <a:pt x="92993" y="5328"/>
                  <a:pt x="92632" y="4305"/>
                </a:cubicBezTo>
                <a:cubicBezTo>
                  <a:pt x="92485" y="3896"/>
                  <a:pt x="92324" y="3462"/>
                  <a:pt x="92184" y="3013"/>
                </a:cubicBezTo>
                <a:cubicBezTo>
                  <a:pt x="91903" y="2987"/>
                  <a:pt x="91622" y="2953"/>
                  <a:pt x="91341" y="2920"/>
                </a:cubicBezTo>
                <a:cubicBezTo>
                  <a:pt x="86968" y="2349"/>
                  <a:pt x="80827" y="866"/>
                  <a:pt x="75179" y="866"/>
                </a:cubicBezTo>
                <a:cubicBezTo>
                  <a:pt x="71417" y="866"/>
                  <a:pt x="67873" y="1524"/>
                  <a:pt x="65214" y="3549"/>
                </a:cubicBezTo>
                <a:cubicBezTo>
                  <a:pt x="60939" y="6720"/>
                  <a:pt x="66478" y="10045"/>
                  <a:pt x="67589" y="13370"/>
                </a:cubicBezTo>
                <a:cubicBezTo>
                  <a:pt x="68716" y="16758"/>
                  <a:pt x="65985" y="17667"/>
                  <a:pt x="62792" y="17667"/>
                </a:cubicBezTo>
                <a:cubicBezTo>
                  <a:pt x="60165" y="17667"/>
                  <a:pt x="57226" y="17052"/>
                  <a:pt x="55867" y="16696"/>
                </a:cubicBezTo>
                <a:cubicBezTo>
                  <a:pt x="47952" y="14481"/>
                  <a:pt x="41141" y="9570"/>
                  <a:pt x="33701" y="5924"/>
                </a:cubicBezTo>
                <a:cubicBezTo>
                  <a:pt x="29740" y="4024"/>
                  <a:pt x="25465" y="2284"/>
                  <a:pt x="21029" y="1173"/>
                </a:cubicBezTo>
                <a:cubicBezTo>
                  <a:pt x="19174" y="740"/>
                  <a:pt x="16565" y="0"/>
                  <a:pt x="1423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nvGrpSpPr>
          <p:cNvPr id="1833" name="Google Shape;1833;p32"/>
          <p:cNvGrpSpPr/>
          <p:nvPr/>
        </p:nvGrpSpPr>
        <p:grpSpPr>
          <a:xfrm flipH="1">
            <a:off x="646692" y="4568315"/>
            <a:ext cx="1482049" cy="842172"/>
            <a:chOff x="6082097" y="4568315"/>
            <a:chExt cx="1482049" cy="842172"/>
          </a:xfrm>
        </p:grpSpPr>
        <p:sp>
          <p:nvSpPr>
            <p:cNvPr id="1834" name="Google Shape;1834;p32"/>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835" name="Google Shape;1835;p32"/>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836" name="Google Shape;1836;p32"/>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837" name="Google Shape;1837;p32"/>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838" name="Google Shape;1838;p32"/>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839" name="Google Shape;1839;p32"/>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840" name="Google Shape;1840;p32"/>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841" name="Google Shape;1841;p32"/>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842" name="Google Shape;1842;p32"/>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843" name="Google Shape;1843;p32"/>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844" name="Google Shape;1844;p32"/>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grpSp>
        <p:nvGrpSpPr>
          <p:cNvPr id="1845" name="Google Shape;1845;p32"/>
          <p:cNvGrpSpPr/>
          <p:nvPr/>
        </p:nvGrpSpPr>
        <p:grpSpPr>
          <a:xfrm rot="-8100000">
            <a:off x="7364486" y="2885274"/>
            <a:ext cx="1482035" cy="842164"/>
            <a:chOff x="6082097" y="4568315"/>
            <a:chExt cx="1482049" cy="842172"/>
          </a:xfrm>
        </p:grpSpPr>
        <p:sp>
          <p:nvSpPr>
            <p:cNvPr id="1846" name="Google Shape;1846;p32"/>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847" name="Google Shape;1847;p32"/>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848" name="Google Shape;1848;p32"/>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849" name="Google Shape;1849;p32"/>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850" name="Google Shape;1850;p32"/>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851" name="Google Shape;1851;p32"/>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852" name="Google Shape;1852;p32"/>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853" name="Google Shape;1853;p32"/>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854" name="Google Shape;1854;p32"/>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855" name="Google Shape;1855;p32"/>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856" name="Google Shape;1856;p32"/>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grpSp>
        <p:nvGrpSpPr>
          <p:cNvPr id="1857" name="Google Shape;1857;p32"/>
          <p:cNvGrpSpPr/>
          <p:nvPr/>
        </p:nvGrpSpPr>
        <p:grpSpPr>
          <a:xfrm>
            <a:off x="5727781" y="1875864"/>
            <a:ext cx="3442093" cy="1835101"/>
            <a:chOff x="5727781" y="1875864"/>
            <a:chExt cx="3442093" cy="1835101"/>
          </a:xfrm>
        </p:grpSpPr>
        <p:sp>
          <p:nvSpPr>
            <p:cNvPr id="1858" name="Google Shape;1858;p32"/>
            <p:cNvSpPr/>
            <p:nvPr/>
          </p:nvSpPr>
          <p:spPr>
            <a:xfrm>
              <a:off x="5727781" y="1875864"/>
              <a:ext cx="3442092" cy="1835096"/>
            </a:xfrm>
            <a:custGeom>
              <a:rect b="b" l="l" r="r" t="t"/>
              <a:pathLst>
                <a:path extrusionOk="0" h="15334" w="28762">
                  <a:moveTo>
                    <a:pt x="23938" y="1"/>
                  </a:moveTo>
                  <a:cubicBezTo>
                    <a:pt x="23713" y="1"/>
                    <a:pt x="23446" y="59"/>
                    <a:pt x="23239" y="173"/>
                  </a:cubicBezTo>
                  <a:cubicBezTo>
                    <a:pt x="22910" y="338"/>
                    <a:pt x="22449" y="744"/>
                    <a:pt x="22449" y="744"/>
                  </a:cubicBezTo>
                  <a:cubicBezTo>
                    <a:pt x="22449" y="744"/>
                    <a:pt x="22383" y="371"/>
                    <a:pt x="22032" y="272"/>
                  </a:cubicBezTo>
                  <a:cubicBezTo>
                    <a:pt x="21881" y="230"/>
                    <a:pt x="21755" y="218"/>
                    <a:pt x="21660" y="218"/>
                  </a:cubicBezTo>
                  <a:cubicBezTo>
                    <a:pt x="21533" y="218"/>
                    <a:pt x="21461" y="239"/>
                    <a:pt x="21461" y="239"/>
                  </a:cubicBezTo>
                  <a:cubicBezTo>
                    <a:pt x="21461" y="239"/>
                    <a:pt x="21365" y="54"/>
                    <a:pt x="21178" y="54"/>
                  </a:cubicBezTo>
                  <a:cubicBezTo>
                    <a:pt x="21120" y="54"/>
                    <a:pt x="21054" y="72"/>
                    <a:pt x="20978" y="119"/>
                  </a:cubicBezTo>
                  <a:cubicBezTo>
                    <a:pt x="20660" y="327"/>
                    <a:pt x="20506" y="1370"/>
                    <a:pt x="20506" y="1370"/>
                  </a:cubicBezTo>
                  <a:cubicBezTo>
                    <a:pt x="20506" y="1370"/>
                    <a:pt x="19858" y="1491"/>
                    <a:pt x="19573" y="2226"/>
                  </a:cubicBezTo>
                  <a:cubicBezTo>
                    <a:pt x="19299" y="2962"/>
                    <a:pt x="19397" y="3565"/>
                    <a:pt x="19397" y="3565"/>
                  </a:cubicBezTo>
                  <a:cubicBezTo>
                    <a:pt x="19397" y="3565"/>
                    <a:pt x="18958" y="3752"/>
                    <a:pt x="18816" y="4147"/>
                  </a:cubicBezTo>
                  <a:cubicBezTo>
                    <a:pt x="18662" y="4542"/>
                    <a:pt x="18695" y="5168"/>
                    <a:pt x="18816" y="5486"/>
                  </a:cubicBezTo>
                  <a:cubicBezTo>
                    <a:pt x="18925" y="5805"/>
                    <a:pt x="19068" y="5860"/>
                    <a:pt x="19068" y="5860"/>
                  </a:cubicBezTo>
                  <a:cubicBezTo>
                    <a:pt x="19068" y="5860"/>
                    <a:pt x="19112" y="6310"/>
                    <a:pt x="19013" y="6496"/>
                  </a:cubicBezTo>
                  <a:cubicBezTo>
                    <a:pt x="18914" y="6683"/>
                    <a:pt x="18871" y="6727"/>
                    <a:pt x="18871" y="6727"/>
                  </a:cubicBezTo>
                  <a:cubicBezTo>
                    <a:pt x="18871" y="6727"/>
                    <a:pt x="18719" y="6495"/>
                    <a:pt x="18427" y="6495"/>
                  </a:cubicBezTo>
                  <a:cubicBezTo>
                    <a:pt x="18414" y="6495"/>
                    <a:pt x="18401" y="6495"/>
                    <a:pt x="18388" y="6496"/>
                  </a:cubicBezTo>
                  <a:cubicBezTo>
                    <a:pt x="18069" y="6518"/>
                    <a:pt x="17839" y="6584"/>
                    <a:pt x="17839" y="6584"/>
                  </a:cubicBezTo>
                  <a:cubicBezTo>
                    <a:pt x="17839" y="6584"/>
                    <a:pt x="18453" y="6057"/>
                    <a:pt x="18014" y="5355"/>
                  </a:cubicBezTo>
                  <a:cubicBezTo>
                    <a:pt x="17575" y="4663"/>
                    <a:pt x="16774" y="4531"/>
                    <a:pt x="16774" y="4531"/>
                  </a:cubicBezTo>
                  <a:cubicBezTo>
                    <a:pt x="16774" y="4531"/>
                    <a:pt x="17125" y="4213"/>
                    <a:pt x="17026" y="3818"/>
                  </a:cubicBezTo>
                  <a:cubicBezTo>
                    <a:pt x="16928" y="3423"/>
                    <a:pt x="16774" y="3368"/>
                    <a:pt x="16774" y="3368"/>
                  </a:cubicBezTo>
                  <a:cubicBezTo>
                    <a:pt x="16774" y="3368"/>
                    <a:pt x="16895" y="2962"/>
                    <a:pt x="16686" y="2797"/>
                  </a:cubicBezTo>
                  <a:cubicBezTo>
                    <a:pt x="16559" y="2697"/>
                    <a:pt x="16261" y="2617"/>
                    <a:pt x="15990" y="2617"/>
                  </a:cubicBezTo>
                  <a:cubicBezTo>
                    <a:pt x="15816" y="2617"/>
                    <a:pt x="15654" y="2650"/>
                    <a:pt x="15555" y="2731"/>
                  </a:cubicBezTo>
                  <a:cubicBezTo>
                    <a:pt x="15303" y="2929"/>
                    <a:pt x="15138" y="3258"/>
                    <a:pt x="15138" y="3258"/>
                  </a:cubicBezTo>
                  <a:cubicBezTo>
                    <a:pt x="15138" y="3258"/>
                    <a:pt x="14862" y="3180"/>
                    <a:pt x="14557" y="3180"/>
                  </a:cubicBezTo>
                  <a:cubicBezTo>
                    <a:pt x="14365" y="3180"/>
                    <a:pt x="14161" y="3211"/>
                    <a:pt x="14008" y="3313"/>
                  </a:cubicBezTo>
                  <a:cubicBezTo>
                    <a:pt x="13612" y="3576"/>
                    <a:pt x="13568" y="3785"/>
                    <a:pt x="13568" y="3785"/>
                  </a:cubicBezTo>
                  <a:cubicBezTo>
                    <a:pt x="13568" y="3785"/>
                    <a:pt x="13514" y="3532"/>
                    <a:pt x="13261" y="3532"/>
                  </a:cubicBezTo>
                  <a:cubicBezTo>
                    <a:pt x="13009" y="3532"/>
                    <a:pt x="12954" y="3763"/>
                    <a:pt x="12954" y="3763"/>
                  </a:cubicBezTo>
                  <a:cubicBezTo>
                    <a:pt x="12954" y="3763"/>
                    <a:pt x="12803" y="3631"/>
                    <a:pt x="12555" y="3631"/>
                  </a:cubicBezTo>
                  <a:cubicBezTo>
                    <a:pt x="12432" y="3631"/>
                    <a:pt x="12284" y="3664"/>
                    <a:pt x="12119" y="3763"/>
                  </a:cubicBezTo>
                  <a:cubicBezTo>
                    <a:pt x="11626" y="4070"/>
                    <a:pt x="11450" y="4509"/>
                    <a:pt x="11417" y="4806"/>
                  </a:cubicBezTo>
                  <a:cubicBezTo>
                    <a:pt x="11389" y="5059"/>
                    <a:pt x="11409" y="5248"/>
                    <a:pt x="11415" y="5298"/>
                  </a:cubicBezTo>
                  <a:lnTo>
                    <a:pt x="11415" y="5298"/>
                  </a:lnTo>
                  <a:cubicBezTo>
                    <a:pt x="11402" y="5211"/>
                    <a:pt x="11309" y="4708"/>
                    <a:pt x="10879" y="4378"/>
                  </a:cubicBezTo>
                  <a:cubicBezTo>
                    <a:pt x="10418" y="4015"/>
                    <a:pt x="10319" y="3972"/>
                    <a:pt x="10319" y="3972"/>
                  </a:cubicBezTo>
                  <a:cubicBezTo>
                    <a:pt x="10319" y="3972"/>
                    <a:pt x="10220" y="3434"/>
                    <a:pt x="10001" y="3368"/>
                  </a:cubicBezTo>
                  <a:cubicBezTo>
                    <a:pt x="9970" y="3357"/>
                    <a:pt x="9937" y="3353"/>
                    <a:pt x="9903" y="3353"/>
                  </a:cubicBezTo>
                  <a:cubicBezTo>
                    <a:pt x="9577" y="3353"/>
                    <a:pt x="9145" y="3785"/>
                    <a:pt x="9145" y="3785"/>
                  </a:cubicBezTo>
                  <a:cubicBezTo>
                    <a:pt x="9145" y="3785"/>
                    <a:pt x="9121" y="3780"/>
                    <a:pt x="9082" y="3780"/>
                  </a:cubicBezTo>
                  <a:cubicBezTo>
                    <a:pt x="9010" y="3780"/>
                    <a:pt x="8886" y="3798"/>
                    <a:pt x="8771" y="3906"/>
                  </a:cubicBezTo>
                  <a:cubicBezTo>
                    <a:pt x="8585" y="4070"/>
                    <a:pt x="8530" y="4356"/>
                    <a:pt x="8530" y="4356"/>
                  </a:cubicBezTo>
                  <a:cubicBezTo>
                    <a:pt x="8530" y="4356"/>
                    <a:pt x="8212" y="4152"/>
                    <a:pt x="7906" y="4152"/>
                  </a:cubicBezTo>
                  <a:cubicBezTo>
                    <a:pt x="7857" y="4152"/>
                    <a:pt x="7808" y="4157"/>
                    <a:pt x="7762" y="4169"/>
                  </a:cubicBezTo>
                  <a:cubicBezTo>
                    <a:pt x="7421" y="4257"/>
                    <a:pt x="7169" y="4597"/>
                    <a:pt x="7169" y="4597"/>
                  </a:cubicBezTo>
                  <a:cubicBezTo>
                    <a:pt x="7169" y="4597"/>
                    <a:pt x="7108" y="4480"/>
                    <a:pt x="6969" y="4480"/>
                  </a:cubicBezTo>
                  <a:cubicBezTo>
                    <a:pt x="6913" y="4480"/>
                    <a:pt x="6845" y="4500"/>
                    <a:pt x="6763" y="4553"/>
                  </a:cubicBezTo>
                  <a:cubicBezTo>
                    <a:pt x="6466" y="4740"/>
                    <a:pt x="6609" y="4960"/>
                    <a:pt x="6488" y="5190"/>
                  </a:cubicBezTo>
                  <a:cubicBezTo>
                    <a:pt x="6356" y="5410"/>
                    <a:pt x="6170" y="5607"/>
                    <a:pt x="6170" y="5607"/>
                  </a:cubicBezTo>
                  <a:cubicBezTo>
                    <a:pt x="6170" y="5607"/>
                    <a:pt x="5915" y="5457"/>
                    <a:pt x="5668" y="5457"/>
                  </a:cubicBezTo>
                  <a:cubicBezTo>
                    <a:pt x="5493" y="5457"/>
                    <a:pt x="5321" y="5533"/>
                    <a:pt x="5248" y="5794"/>
                  </a:cubicBezTo>
                  <a:cubicBezTo>
                    <a:pt x="5072" y="6430"/>
                    <a:pt x="5566" y="6946"/>
                    <a:pt x="5566" y="6946"/>
                  </a:cubicBezTo>
                  <a:cubicBezTo>
                    <a:pt x="5566" y="6946"/>
                    <a:pt x="4765" y="7276"/>
                    <a:pt x="4765" y="8187"/>
                  </a:cubicBezTo>
                  <a:cubicBezTo>
                    <a:pt x="4765" y="9087"/>
                    <a:pt x="5610" y="9888"/>
                    <a:pt x="5610" y="9888"/>
                  </a:cubicBezTo>
                  <a:cubicBezTo>
                    <a:pt x="5610" y="9888"/>
                    <a:pt x="5590" y="9886"/>
                    <a:pt x="5554" y="9886"/>
                  </a:cubicBezTo>
                  <a:cubicBezTo>
                    <a:pt x="5482" y="9886"/>
                    <a:pt x="5343" y="9896"/>
                    <a:pt x="5160" y="9954"/>
                  </a:cubicBezTo>
                  <a:cubicBezTo>
                    <a:pt x="4874" y="10042"/>
                    <a:pt x="4809" y="10163"/>
                    <a:pt x="4809" y="10163"/>
                  </a:cubicBezTo>
                  <a:cubicBezTo>
                    <a:pt x="4809" y="10163"/>
                    <a:pt x="4754" y="9449"/>
                    <a:pt x="4380" y="9405"/>
                  </a:cubicBezTo>
                  <a:cubicBezTo>
                    <a:pt x="4348" y="9401"/>
                    <a:pt x="4316" y="9399"/>
                    <a:pt x="4286" y="9399"/>
                  </a:cubicBezTo>
                  <a:cubicBezTo>
                    <a:pt x="3984" y="9399"/>
                    <a:pt x="3821" y="9581"/>
                    <a:pt x="3821" y="9581"/>
                  </a:cubicBezTo>
                  <a:cubicBezTo>
                    <a:pt x="3821" y="9581"/>
                    <a:pt x="3504" y="9273"/>
                    <a:pt x="3234" y="9273"/>
                  </a:cubicBezTo>
                  <a:cubicBezTo>
                    <a:pt x="3194" y="9273"/>
                    <a:pt x="3155" y="9280"/>
                    <a:pt x="3118" y="9296"/>
                  </a:cubicBezTo>
                  <a:cubicBezTo>
                    <a:pt x="2844" y="9427"/>
                    <a:pt x="2931" y="9680"/>
                    <a:pt x="2931" y="9680"/>
                  </a:cubicBezTo>
                  <a:cubicBezTo>
                    <a:pt x="2931" y="9680"/>
                    <a:pt x="2262" y="9954"/>
                    <a:pt x="1965" y="10624"/>
                  </a:cubicBezTo>
                  <a:cubicBezTo>
                    <a:pt x="1680" y="11282"/>
                    <a:pt x="1735" y="11535"/>
                    <a:pt x="1735" y="11535"/>
                  </a:cubicBezTo>
                  <a:cubicBezTo>
                    <a:pt x="1735" y="11535"/>
                    <a:pt x="1732" y="11534"/>
                    <a:pt x="1727" y="11534"/>
                  </a:cubicBezTo>
                  <a:cubicBezTo>
                    <a:pt x="1705" y="11534"/>
                    <a:pt x="1641" y="11548"/>
                    <a:pt x="1570" y="11700"/>
                  </a:cubicBezTo>
                  <a:cubicBezTo>
                    <a:pt x="1482" y="11875"/>
                    <a:pt x="1515" y="12270"/>
                    <a:pt x="1515" y="12270"/>
                  </a:cubicBezTo>
                  <a:cubicBezTo>
                    <a:pt x="1515" y="12270"/>
                    <a:pt x="1423" y="12148"/>
                    <a:pt x="1312" y="12148"/>
                  </a:cubicBezTo>
                  <a:cubicBezTo>
                    <a:pt x="1257" y="12148"/>
                    <a:pt x="1197" y="12179"/>
                    <a:pt x="1142" y="12270"/>
                  </a:cubicBezTo>
                  <a:cubicBezTo>
                    <a:pt x="978" y="12545"/>
                    <a:pt x="989" y="13138"/>
                    <a:pt x="989" y="13138"/>
                  </a:cubicBezTo>
                  <a:cubicBezTo>
                    <a:pt x="989" y="13138"/>
                    <a:pt x="912" y="12934"/>
                    <a:pt x="730" y="12934"/>
                  </a:cubicBezTo>
                  <a:cubicBezTo>
                    <a:pt x="673" y="12934"/>
                    <a:pt x="606" y="12954"/>
                    <a:pt x="527" y="13006"/>
                  </a:cubicBezTo>
                  <a:cubicBezTo>
                    <a:pt x="198" y="13225"/>
                    <a:pt x="77" y="13818"/>
                    <a:pt x="33" y="14301"/>
                  </a:cubicBezTo>
                  <a:cubicBezTo>
                    <a:pt x="1" y="14773"/>
                    <a:pt x="99" y="15333"/>
                    <a:pt x="99" y="15333"/>
                  </a:cubicBezTo>
                  <a:lnTo>
                    <a:pt x="28761" y="15333"/>
                  </a:lnTo>
                  <a:lnTo>
                    <a:pt x="28761" y="5552"/>
                  </a:lnTo>
                  <a:cubicBezTo>
                    <a:pt x="28761" y="5552"/>
                    <a:pt x="28267" y="5432"/>
                    <a:pt x="27751" y="5432"/>
                  </a:cubicBezTo>
                  <a:cubicBezTo>
                    <a:pt x="27235" y="5432"/>
                    <a:pt x="27104" y="5552"/>
                    <a:pt x="27104" y="5552"/>
                  </a:cubicBezTo>
                  <a:cubicBezTo>
                    <a:pt x="27104" y="5552"/>
                    <a:pt x="27674" y="4992"/>
                    <a:pt x="27202" y="4345"/>
                  </a:cubicBezTo>
                  <a:cubicBezTo>
                    <a:pt x="26866" y="3873"/>
                    <a:pt x="26059" y="3809"/>
                    <a:pt x="25645" y="3809"/>
                  </a:cubicBezTo>
                  <a:cubicBezTo>
                    <a:pt x="25491" y="3809"/>
                    <a:pt x="25391" y="3818"/>
                    <a:pt x="25391" y="3818"/>
                  </a:cubicBezTo>
                  <a:cubicBezTo>
                    <a:pt x="25391" y="3818"/>
                    <a:pt x="25644" y="2720"/>
                    <a:pt x="25281" y="2281"/>
                  </a:cubicBezTo>
                  <a:cubicBezTo>
                    <a:pt x="24919" y="1842"/>
                    <a:pt x="24634" y="1633"/>
                    <a:pt x="24634" y="1633"/>
                  </a:cubicBezTo>
                  <a:cubicBezTo>
                    <a:pt x="24634" y="1633"/>
                    <a:pt x="24908" y="898"/>
                    <a:pt x="24710" y="689"/>
                  </a:cubicBezTo>
                  <a:cubicBezTo>
                    <a:pt x="24513" y="492"/>
                    <a:pt x="24469" y="151"/>
                    <a:pt x="24249" y="53"/>
                  </a:cubicBezTo>
                  <a:cubicBezTo>
                    <a:pt x="24169" y="18"/>
                    <a:pt x="24059" y="1"/>
                    <a:pt x="2393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2"/>
            <p:cNvSpPr/>
            <p:nvPr/>
          </p:nvSpPr>
          <p:spPr>
            <a:xfrm>
              <a:off x="5920937" y="2410218"/>
              <a:ext cx="3248937" cy="1300748"/>
            </a:xfrm>
            <a:custGeom>
              <a:rect b="b" l="l" r="r" t="t"/>
              <a:pathLst>
                <a:path extrusionOk="0" h="10869" w="27148">
                  <a:moveTo>
                    <a:pt x="25665" y="1"/>
                  </a:moveTo>
                  <a:cubicBezTo>
                    <a:pt x="25588" y="451"/>
                    <a:pt x="25347" y="1054"/>
                    <a:pt x="24578" y="1219"/>
                  </a:cubicBezTo>
                  <a:cubicBezTo>
                    <a:pt x="24391" y="1262"/>
                    <a:pt x="24223" y="1280"/>
                    <a:pt x="24071" y="1280"/>
                  </a:cubicBezTo>
                  <a:cubicBezTo>
                    <a:pt x="23519" y="1280"/>
                    <a:pt x="23192" y="1040"/>
                    <a:pt x="23020" y="868"/>
                  </a:cubicBezTo>
                  <a:lnTo>
                    <a:pt x="23020" y="868"/>
                  </a:lnTo>
                  <a:cubicBezTo>
                    <a:pt x="23272" y="1219"/>
                    <a:pt x="23733" y="1998"/>
                    <a:pt x="23261" y="2470"/>
                  </a:cubicBezTo>
                  <a:cubicBezTo>
                    <a:pt x="22990" y="2746"/>
                    <a:pt x="22707" y="2824"/>
                    <a:pt x="22473" y="2824"/>
                  </a:cubicBezTo>
                  <a:cubicBezTo>
                    <a:pt x="22166" y="2824"/>
                    <a:pt x="21944" y="2690"/>
                    <a:pt x="21944" y="2690"/>
                  </a:cubicBezTo>
                  <a:lnTo>
                    <a:pt x="21944" y="2690"/>
                  </a:lnTo>
                  <a:cubicBezTo>
                    <a:pt x="21944" y="2690"/>
                    <a:pt x="22196" y="3700"/>
                    <a:pt x="21658" y="3810"/>
                  </a:cubicBezTo>
                  <a:cubicBezTo>
                    <a:pt x="21444" y="3848"/>
                    <a:pt x="21294" y="3860"/>
                    <a:pt x="21192" y="3860"/>
                  </a:cubicBezTo>
                  <a:cubicBezTo>
                    <a:pt x="21034" y="3860"/>
                    <a:pt x="20989" y="3832"/>
                    <a:pt x="20989" y="3832"/>
                  </a:cubicBezTo>
                  <a:cubicBezTo>
                    <a:pt x="20989" y="3832"/>
                    <a:pt x="20912" y="4490"/>
                    <a:pt x="20462" y="4567"/>
                  </a:cubicBezTo>
                  <a:cubicBezTo>
                    <a:pt x="20374" y="4580"/>
                    <a:pt x="20299" y="4586"/>
                    <a:pt x="20235" y="4586"/>
                  </a:cubicBezTo>
                  <a:cubicBezTo>
                    <a:pt x="19979" y="4586"/>
                    <a:pt x="19902" y="4501"/>
                    <a:pt x="19902" y="4501"/>
                  </a:cubicBezTo>
                  <a:lnTo>
                    <a:pt x="19902" y="4501"/>
                  </a:lnTo>
                  <a:cubicBezTo>
                    <a:pt x="19902" y="4501"/>
                    <a:pt x="19924" y="4885"/>
                    <a:pt x="19639" y="4896"/>
                  </a:cubicBezTo>
                  <a:cubicBezTo>
                    <a:pt x="19634" y="4897"/>
                    <a:pt x="19629" y="4897"/>
                    <a:pt x="19623" y="4897"/>
                  </a:cubicBezTo>
                  <a:cubicBezTo>
                    <a:pt x="19339" y="4897"/>
                    <a:pt x="18936" y="4304"/>
                    <a:pt x="18936" y="4304"/>
                  </a:cubicBezTo>
                  <a:cubicBezTo>
                    <a:pt x="18936" y="4304"/>
                    <a:pt x="18354" y="4879"/>
                    <a:pt x="17568" y="4879"/>
                  </a:cubicBezTo>
                  <a:cubicBezTo>
                    <a:pt x="17389" y="4879"/>
                    <a:pt x="17200" y="4849"/>
                    <a:pt x="17004" y="4776"/>
                  </a:cubicBezTo>
                  <a:cubicBezTo>
                    <a:pt x="15939" y="4380"/>
                    <a:pt x="15994" y="3426"/>
                    <a:pt x="15994" y="3425"/>
                  </a:cubicBezTo>
                  <a:lnTo>
                    <a:pt x="15994" y="3425"/>
                  </a:lnTo>
                  <a:cubicBezTo>
                    <a:pt x="15994" y="3425"/>
                    <a:pt x="15482" y="3764"/>
                    <a:pt x="15060" y="3764"/>
                  </a:cubicBezTo>
                  <a:cubicBezTo>
                    <a:pt x="14962" y="3764"/>
                    <a:pt x="14868" y="3746"/>
                    <a:pt x="14787" y="3700"/>
                  </a:cubicBezTo>
                  <a:cubicBezTo>
                    <a:pt x="14359" y="3469"/>
                    <a:pt x="14315" y="3140"/>
                    <a:pt x="14315" y="3140"/>
                  </a:cubicBezTo>
                  <a:cubicBezTo>
                    <a:pt x="14315" y="3140"/>
                    <a:pt x="14007" y="3601"/>
                    <a:pt x="13436" y="3601"/>
                  </a:cubicBezTo>
                  <a:lnTo>
                    <a:pt x="12295" y="3601"/>
                  </a:lnTo>
                  <a:cubicBezTo>
                    <a:pt x="12295" y="3601"/>
                    <a:pt x="12866" y="4117"/>
                    <a:pt x="12372" y="4556"/>
                  </a:cubicBezTo>
                  <a:cubicBezTo>
                    <a:pt x="12031" y="4859"/>
                    <a:pt x="10938" y="4906"/>
                    <a:pt x="10293" y="4906"/>
                  </a:cubicBezTo>
                  <a:cubicBezTo>
                    <a:pt x="10003" y="4906"/>
                    <a:pt x="9803" y="4896"/>
                    <a:pt x="9803" y="4896"/>
                  </a:cubicBezTo>
                  <a:lnTo>
                    <a:pt x="9803" y="4896"/>
                  </a:lnTo>
                  <a:cubicBezTo>
                    <a:pt x="9803" y="4896"/>
                    <a:pt x="9935" y="5808"/>
                    <a:pt x="9035" y="6192"/>
                  </a:cubicBezTo>
                  <a:cubicBezTo>
                    <a:pt x="8878" y="6259"/>
                    <a:pt x="8716" y="6287"/>
                    <a:pt x="8554" y="6287"/>
                  </a:cubicBezTo>
                  <a:cubicBezTo>
                    <a:pt x="7797" y="6287"/>
                    <a:pt x="7059" y="5676"/>
                    <a:pt x="7059" y="5676"/>
                  </a:cubicBezTo>
                  <a:lnTo>
                    <a:pt x="7059" y="5676"/>
                  </a:lnTo>
                  <a:cubicBezTo>
                    <a:pt x="7059" y="5676"/>
                    <a:pt x="7146" y="6060"/>
                    <a:pt x="6861" y="6389"/>
                  </a:cubicBezTo>
                  <a:cubicBezTo>
                    <a:pt x="6805" y="6452"/>
                    <a:pt x="6720" y="6477"/>
                    <a:pt x="6621" y="6477"/>
                  </a:cubicBezTo>
                  <a:cubicBezTo>
                    <a:pt x="6216" y="6477"/>
                    <a:pt x="5566" y="6060"/>
                    <a:pt x="5566" y="6060"/>
                  </a:cubicBezTo>
                  <a:lnTo>
                    <a:pt x="5566" y="6060"/>
                  </a:lnTo>
                  <a:cubicBezTo>
                    <a:pt x="5566" y="6060"/>
                    <a:pt x="5972" y="6587"/>
                    <a:pt x="5566" y="7191"/>
                  </a:cubicBezTo>
                  <a:cubicBezTo>
                    <a:pt x="5418" y="7405"/>
                    <a:pt x="5147" y="7474"/>
                    <a:pt x="4859" y="7474"/>
                  </a:cubicBezTo>
                  <a:cubicBezTo>
                    <a:pt x="4335" y="7474"/>
                    <a:pt x="3755" y="7246"/>
                    <a:pt x="3754" y="7246"/>
                  </a:cubicBezTo>
                  <a:lnTo>
                    <a:pt x="3754" y="7246"/>
                  </a:lnTo>
                  <a:cubicBezTo>
                    <a:pt x="3754" y="7246"/>
                    <a:pt x="3831" y="7663"/>
                    <a:pt x="3436" y="7871"/>
                  </a:cubicBezTo>
                  <a:cubicBezTo>
                    <a:pt x="3393" y="7894"/>
                    <a:pt x="3348" y="7905"/>
                    <a:pt x="3301" y="7905"/>
                  </a:cubicBezTo>
                  <a:cubicBezTo>
                    <a:pt x="2923" y="7905"/>
                    <a:pt x="2437" y="7246"/>
                    <a:pt x="2437" y="7246"/>
                  </a:cubicBezTo>
                  <a:lnTo>
                    <a:pt x="2437" y="7246"/>
                  </a:lnTo>
                  <a:cubicBezTo>
                    <a:pt x="2437" y="7246"/>
                    <a:pt x="2613" y="8003"/>
                    <a:pt x="2327" y="8299"/>
                  </a:cubicBezTo>
                  <a:cubicBezTo>
                    <a:pt x="2176" y="8456"/>
                    <a:pt x="2025" y="8493"/>
                    <a:pt x="1916" y="8493"/>
                  </a:cubicBezTo>
                  <a:cubicBezTo>
                    <a:pt x="1820" y="8493"/>
                    <a:pt x="1757" y="8464"/>
                    <a:pt x="1757" y="8464"/>
                  </a:cubicBezTo>
                  <a:lnTo>
                    <a:pt x="1757" y="8464"/>
                  </a:lnTo>
                  <a:cubicBezTo>
                    <a:pt x="1757" y="8464"/>
                    <a:pt x="2042" y="8695"/>
                    <a:pt x="1757" y="8892"/>
                  </a:cubicBezTo>
                  <a:cubicBezTo>
                    <a:pt x="1676" y="8948"/>
                    <a:pt x="1580" y="8968"/>
                    <a:pt x="1484" y="8968"/>
                  </a:cubicBezTo>
                  <a:cubicBezTo>
                    <a:pt x="1238" y="8968"/>
                    <a:pt x="988" y="8837"/>
                    <a:pt x="988" y="8837"/>
                  </a:cubicBezTo>
                  <a:lnTo>
                    <a:pt x="988" y="8837"/>
                  </a:lnTo>
                  <a:cubicBezTo>
                    <a:pt x="988" y="8837"/>
                    <a:pt x="1109" y="9342"/>
                    <a:pt x="703" y="9419"/>
                  </a:cubicBezTo>
                  <a:cubicBezTo>
                    <a:pt x="648" y="9429"/>
                    <a:pt x="595" y="9434"/>
                    <a:pt x="545" y="9434"/>
                  </a:cubicBezTo>
                  <a:cubicBezTo>
                    <a:pt x="215" y="9434"/>
                    <a:pt x="0" y="9243"/>
                    <a:pt x="0" y="9243"/>
                  </a:cubicBezTo>
                  <a:lnTo>
                    <a:pt x="0" y="9243"/>
                  </a:lnTo>
                  <a:lnTo>
                    <a:pt x="55" y="10868"/>
                  </a:lnTo>
                  <a:lnTo>
                    <a:pt x="27147" y="10868"/>
                  </a:lnTo>
                  <a:lnTo>
                    <a:pt x="27147" y="1087"/>
                  </a:lnTo>
                  <a:cubicBezTo>
                    <a:pt x="27147" y="1087"/>
                    <a:pt x="26653" y="967"/>
                    <a:pt x="26137" y="967"/>
                  </a:cubicBezTo>
                  <a:cubicBezTo>
                    <a:pt x="25621" y="967"/>
                    <a:pt x="25490" y="1087"/>
                    <a:pt x="25490" y="1087"/>
                  </a:cubicBezTo>
                  <a:cubicBezTo>
                    <a:pt x="25490" y="1087"/>
                    <a:pt x="25983" y="593"/>
                    <a:pt x="256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2"/>
            <p:cNvSpPr/>
            <p:nvPr/>
          </p:nvSpPr>
          <p:spPr>
            <a:xfrm>
              <a:off x="7268721" y="2392984"/>
              <a:ext cx="410007" cy="154022"/>
            </a:xfrm>
            <a:custGeom>
              <a:rect b="b" l="l" r="r" t="t"/>
              <a:pathLst>
                <a:path extrusionOk="0" h="1287" w="3426">
                  <a:moveTo>
                    <a:pt x="906" y="0"/>
                  </a:moveTo>
                  <a:cubicBezTo>
                    <a:pt x="825" y="0"/>
                    <a:pt x="732" y="17"/>
                    <a:pt x="627" y="57"/>
                  </a:cubicBezTo>
                  <a:cubicBezTo>
                    <a:pt x="45" y="276"/>
                    <a:pt x="1" y="1286"/>
                    <a:pt x="1" y="1286"/>
                  </a:cubicBezTo>
                  <a:cubicBezTo>
                    <a:pt x="1" y="1286"/>
                    <a:pt x="348" y="423"/>
                    <a:pt x="826" y="423"/>
                  </a:cubicBezTo>
                  <a:cubicBezTo>
                    <a:pt x="851" y="423"/>
                    <a:pt x="876" y="425"/>
                    <a:pt x="901" y="430"/>
                  </a:cubicBezTo>
                  <a:cubicBezTo>
                    <a:pt x="1417" y="540"/>
                    <a:pt x="1516" y="1012"/>
                    <a:pt x="1516" y="1012"/>
                  </a:cubicBezTo>
                  <a:cubicBezTo>
                    <a:pt x="1516" y="1012"/>
                    <a:pt x="1767" y="416"/>
                    <a:pt x="2090" y="416"/>
                  </a:cubicBezTo>
                  <a:cubicBezTo>
                    <a:pt x="2118" y="416"/>
                    <a:pt x="2146" y="420"/>
                    <a:pt x="2174" y="430"/>
                  </a:cubicBezTo>
                  <a:cubicBezTo>
                    <a:pt x="2526" y="540"/>
                    <a:pt x="2581" y="693"/>
                    <a:pt x="2581" y="693"/>
                  </a:cubicBezTo>
                  <a:cubicBezTo>
                    <a:pt x="2581" y="693"/>
                    <a:pt x="2795" y="408"/>
                    <a:pt x="2990" y="408"/>
                  </a:cubicBezTo>
                  <a:cubicBezTo>
                    <a:pt x="3011" y="408"/>
                    <a:pt x="3032" y="411"/>
                    <a:pt x="3053" y="419"/>
                  </a:cubicBezTo>
                  <a:cubicBezTo>
                    <a:pt x="3250" y="485"/>
                    <a:pt x="3426" y="671"/>
                    <a:pt x="3426" y="671"/>
                  </a:cubicBezTo>
                  <a:cubicBezTo>
                    <a:pt x="3426" y="671"/>
                    <a:pt x="3329" y="144"/>
                    <a:pt x="2954" y="144"/>
                  </a:cubicBezTo>
                  <a:cubicBezTo>
                    <a:pt x="2951" y="144"/>
                    <a:pt x="2947" y="144"/>
                    <a:pt x="2943" y="145"/>
                  </a:cubicBezTo>
                  <a:cubicBezTo>
                    <a:pt x="2559" y="145"/>
                    <a:pt x="2548" y="386"/>
                    <a:pt x="2548" y="386"/>
                  </a:cubicBezTo>
                  <a:cubicBezTo>
                    <a:pt x="2548" y="386"/>
                    <a:pt x="2200" y="97"/>
                    <a:pt x="1899" y="97"/>
                  </a:cubicBezTo>
                  <a:cubicBezTo>
                    <a:pt x="1834" y="97"/>
                    <a:pt x="1770" y="111"/>
                    <a:pt x="1713" y="145"/>
                  </a:cubicBezTo>
                  <a:lnTo>
                    <a:pt x="1395" y="331"/>
                  </a:lnTo>
                  <a:cubicBezTo>
                    <a:pt x="1395" y="331"/>
                    <a:pt x="1270" y="0"/>
                    <a:pt x="9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2"/>
            <p:cNvSpPr/>
            <p:nvPr/>
          </p:nvSpPr>
          <p:spPr>
            <a:xfrm>
              <a:off x="8113509" y="2286712"/>
              <a:ext cx="582099" cy="261729"/>
            </a:xfrm>
            <a:custGeom>
              <a:rect b="b" l="l" r="r" t="t"/>
              <a:pathLst>
                <a:path extrusionOk="0" h="2187" w="4864">
                  <a:moveTo>
                    <a:pt x="4117" y="1"/>
                  </a:moveTo>
                  <a:cubicBezTo>
                    <a:pt x="4117" y="1"/>
                    <a:pt x="3757" y="739"/>
                    <a:pt x="3354" y="739"/>
                  </a:cubicBezTo>
                  <a:cubicBezTo>
                    <a:pt x="3323" y="739"/>
                    <a:pt x="3292" y="735"/>
                    <a:pt x="3261" y="725"/>
                  </a:cubicBezTo>
                  <a:cubicBezTo>
                    <a:pt x="2821" y="593"/>
                    <a:pt x="2745" y="308"/>
                    <a:pt x="2745" y="308"/>
                  </a:cubicBezTo>
                  <a:cubicBezTo>
                    <a:pt x="2745" y="308"/>
                    <a:pt x="2712" y="550"/>
                    <a:pt x="2349" y="593"/>
                  </a:cubicBezTo>
                  <a:cubicBezTo>
                    <a:pt x="2331" y="596"/>
                    <a:pt x="2313" y="598"/>
                    <a:pt x="2295" y="598"/>
                  </a:cubicBezTo>
                  <a:cubicBezTo>
                    <a:pt x="1957" y="598"/>
                    <a:pt x="1680" y="133"/>
                    <a:pt x="1680" y="132"/>
                  </a:cubicBezTo>
                  <a:lnTo>
                    <a:pt x="1680" y="132"/>
                  </a:lnTo>
                  <a:cubicBezTo>
                    <a:pt x="1680" y="133"/>
                    <a:pt x="2064" y="1636"/>
                    <a:pt x="1186" y="1900"/>
                  </a:cubicBezTo>
                  <a:cubicBezTo>
                    <a:pt x="1094" y="1927"/>
                    <a:pt x="1009" y="1940"/>
                    <a:pt x="929" y="1940"/>
                  </a:cubicBezTo>
                  <a:cubicBezTo>
                    <a:pt x="247" y="1940"/>
                    <a:pt x="0" y="1033"/>
                    <a:pt x="0" y="1033"/>
                  </a:cubicBezTo>
                  <a:lnTo>
                    <a:pt x="0" y="1033"/>
                  </a:lnTo>
                  <a:cubicBezTo>
                    <a:pt x="0" y="1033"/>
                    <a:pt x="274" y="2187"/>
                    <a:pt x="1201" y="2187"/>
                  </a:cubicBezTo>
                  <a:cubicBezTo>
                    <a:pt x="1256" y="2187"/>
                    <a:pt x="1313" y="2183"/>
                    <a:pt x="1372" y="2174"/>
                  </a:cubicBezTo>
                  <a:cubicBezTo>
                    <a:pt x="2426" y="2020"/>
                    <a:pt x="1943" y="912"/>
                    <a:pt x="1943" y="912"/>
                  </a:cubicBezTo>
                  <a:lnTo>
                    <a:pt x="1943" y="912"/>
                  </a:lnTo>
                  <a:lnTo>
                    <a:pt x="2119" y="967"/>
                  </a:lnTo>
                  <a:cubicBezTo>
                    <a:pt x="2137" y="973"/>
                    <a:pt x="2156" y="976"/>
                    <a:pt x="2177" y="976"/>
                  </a:cubicBezTo>
                  <a:cubicBezTo>
                    <a:pt x="2366" y="976"/>
                    <a:pt x="2635" y="725"/>
                    <a:pt x="2635" y="725"/>
                  </a:cubicBezTo>
                  <a:cubicBezTo>
                    <a:pt x="2635" y="725"/>
                    <a:pt x="2735" y="1035"/>
                    <a:pt x="3096" y="1035"/>
                  </a:cubicBezTo>
                  <a:cubicBezTo>
                    <a:pt x="3114" y="1035"/>
                    <a:pt x="3132" y="1034"/>
                    <a:pt x="3151" y="1033"/>
                  </a:cubicBezTo>
                  <a:cubicBezTo>
                    <a:pt x="3568" y="1000"/>
                    <a:pt x="4216" y="440"/>
                    <a:pt x="4216" y="440"/>
                  </a:cubicBezTo>
                  <a:cubicBezTo>
                    <a:pt x="4216" y="440"/>
                    <a:pt x="4314" y="509"/>
                    <a:pt x="4453" y="509"/>
                  </a:cubicBezTo>
                  <a:cubicBezTo>
                    <a:pt x="4504" y="509"/>
                    <a:pt x="4562" y="500"/>
                    <a:pt x="4622" y="473"/>
                  </a:cubicBezTo>
                  <a:cubicBezTo>
                    <a:pt x="4852" y="363"/>
                    <a:pt x="4863" y="1"/>
                    <a:pt x="4863" y="1"/>
                  </a:cubicBezTo>
                  <a:lnTo>
                    <a:pt x="4863" y="1"/>
                  </a:lnTo>
                  <a:cubicBezTo>
                    <a:pt x="4863" y="1"/>
                    <a:pt x="4808" y="110"/>
                    <a:pt x="4556" y="209"/>
                  </a:cubicBezTo>
                  <a:cubicBezTo>
                    <a:pt x="4519" y="223"/>
                    <a:pt x="4485" y="229"/>
                    <a:pt x="4452" y="229"/>
                  </a:cubicBezTo>
                  <a:cubicBezTo>
                    <a:pt x="4247" y="229"/>
                    <a:pt x="4117" y="1"/>
                    <a:pt x="41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2" name="Google Shape;1862;p32"/>
          <p:cNvGrpSpPr/>
          <p:nvPr/>
        </p:nvGrpSpPr>
        <p:grpSpPr>
          <a:xfrm>
            <a:off x="-208759" y="2770950"/>
            <a:ext cx="5750495" cy="2932201"/>
            <a:chOff x="-208759" y="1932750"/>
            <a:chExt cx="5750495" cy="2932201"/>
          </a:xfrm>
        </p:grpSpPr>
        <p:sp>
          <p:nvSpPr>
            <p:cNvPr id="1863" name="Google Shape;1863;p32"/>
            <p:cNvSpPr/>
            <p:nvPr/>
          </p:nvSpPr>
          <p:spPr>
            <a:xfrm>
              <a:off x="-124835" y="1932750"/>
              <a:ext cx="4609655" cy="1526949"/>
            </a:xfrm>
            <a:custGeom>
              <a:rect b="b" l="l" r="r" t="t"/>
              <a:pathLst>
                <a:path extrusionOk="0" h="10389" w="31363">
                  <a:moveTo>
                    <a:pt x="4112" y="0"/>
                  </a:moveTo>
                  <a:cubicBezTo>
                    <a:pt x="4014" y="0"/>
                    <a:pt x="3832" y="14"/>
                    <a:pt x="3590" y="92"/>
                  </a:cubicBezTo>
                  <a:cubicBezTo>
                    <a:pt x="3217" y="202"/>
                    <a:pt x="3074" y="509"/>
                    <a:pt x="2910" y="542"/>
                  </a:cubicBezTo>
                  <a:cubicBezTo>
                    <a:pt x="2896" y="545"/>
                    <a:pt x="2883" y="546"/>
                    <a:pt x="2871" y="546"/>
                  </a:cubicBezTo>
                  <a:cubicBezTo>
                    <a:pt x="2750" y="546"/>
                    <a:pt x="2723" y="410"/>
                    <a:pt x="2723" y="410"/>
                  </a:cubicBezTo>
                  <a:lnTo>
                    <a:pt x="2471" y="366"/>
                  </a:lnTo>
                  <a:cubicBezTo>
                    <a:pt x="2471" y="366"/>
                    <a:pt x="2284" y="465"/>
                    <a:pt x="1878" y="882"/>
                  </a:cubicBezTo>
                  <a:cubicBezTo>
                    <a:pt x="1461" y="1299"/>
                    <a:pt x="1373" y="1969"/>
                    <a:pt x="1373" y="1969"/>
                  </a:cubicBezTo>
                  <a:cubicBezTo>
                    <a:pt x="1373" y="1969"/>
                    <a:pt x="1028" y="1792"/>
                    <a:pt x="656" y="1792"/>
                  </a:cubicBezTo>
                  <a:cubicBezTo>
                    <a:pt x="635" y="1792"/>
                    <a:pt x="614" y="1792"/>
                    <a:pt x="594" y="1793"/>
                  </a:cubicBezTo>
                  <a:cubicBezTo>
                    <a:pt x="209" y="1804"/>
                    <a:pt x="1" y="2134"/>
                    <a:pt x="1" y="2134"/>
                  </a:cubicBezTo>
                  <a:lnTo>
                    <a:pt x="1" y="10389"/>
                  </a:lnTo>
                  <a:lnTo>
                    <a:pt x="31363" y="10389"/>
                  </a:lnTo>
                  <a:lnTo>
                    <a:pt x="31363" y="8204"/>
                  </a:lnTo>
                  <a:cubicBezTo>
                    <a:pt x="31363" y="8204"/>
                    <a:pt x="30594" y="7535"/>
                    <a:pt x="30243" y="7271"/>
                  </a:cubicBezTo>
                  <a:cubicBezTo>
                    <a:pt x="29881" y="7019"/>
                    <a:pt x="30101" y="6920"/>
                    <a:pt x="29793" y="6777"/>
                  </a:cubicBezTo>
                  <a:cubicBezTo>
                    <a:pt x="29728" y="6747"/>
                    <a:pt x="29677" y="6735"/>
                    <a:pt x="29636" y="6735"/>
                  </a:cubicBezTo>
                  <a:cubicBezTo>
                    <a:pt x="29485" y="6735"/>
                    <a:pt x="29463" y="6898"/>
                    <a:pt x="29299" y="6898"/>
                  </a:cubicBezTo>
                  <a:cubicBezTo>
                    <a:pt x="29091" y="6898"/>
                    <a:pt x="29156" y="6525"/>
                    <a:pt x="28959" y="6437"/>
                  </a:cubicBezTo>
                  <a:cubicBezTo>
                    <a:pt x="28928" y="6423"/>
                    <a:pt x="28900" y="6417"/>
                    <a:pt x="28872" y="6417"/>
                  </a:cubicBezTo>
                  <a:cubicBezTo>
                    <a:pt x="28719" y="6417"/>
                    <a:pt x="28579" y="6596"/>
                    <a:pt x="28179" y="6689"/>
                  </a:cubicBezTo>
                  <a:cubicBezTo>
                    <a:pt x="28084" y="6712"/>
                    <a:pt x="27978" y="6722"/>
                    <a:pt x="27869" y="6722"/>
                  </a:cubicBezTo>
                  <a:cubicBezTo>
                    <a:pt x="27451" y="6722"/>
                    <a:pt x="26991" y="6581"/>
                    <a:pt x="26939" y="6503"/>
                  </a:cubicBezTo>
                  <a:cubicBezTo>
                    <a:pt x="26873" y="6393"/>
                    <a:pt x="26972" y="6349"/>
                    <a:pt x="26972" y="6349"/>
                  </a:cubicBezTo>
                  <a:cubicBezTo>
                    <a:pt x="26972" y="6349"/>
                    <a:pt x="26950" y="6294"/>
                    <a:pt x="26698" y="6129"/>
                  </a:cubicBezTo>
                  <a:cubicBezTo>
                    <a:pt x="26640" y="6091"/>
                    <a:pt x="26577" y="6076"/>
                    <a:pt x="26513" y="6076"/>
                  </a:cubicBezTo>
                  <a:cubicBezTo>
                    <a:pt x="26331" y="6076"/>
                    <a:pt x="26142" y="6192"/>
                    <a:pt x="26065" y="6192"/>
                  </a:cubicBezTo>
                  <a:cubicBezTo>
                    <a:pt x="26054" y="6192"/>
                    <a:pt x="26045" y="6189"/>
                    <a:pt x="26039" y="6184"/>
                  </a:cubicBezTo>
                  <a:cubicBezTo>
                    <a:pt x="25962" y="6118"/>
                    <a:pt x="26072" y="5943"/>
                    <a:pt x="26006" y="5646"/>
                  </a:cubicBezTo>
                  <a:cubicBezTo>
                    <a:pt x="25940" y="5350"/>
                    <a:pt x="25732" y="5306"/>
                    <a:pt x="25743" y="5076"/>
                  </a:cubicBezTo>
                  <a:cubicBezTo>
                    <a:pt x="25754" y="4845"/>
                    <a:pt x="25819" y="4812"/>
                    <a:pt x="25743" y="4669"/>
                  </a:cubicBezTo>
                  <a:cubicBezTo>
                    <a:pt x="25694" y="4557"/>
                    <a:pt x="25610" y="4509"/>
                    <a:pt x="25413" y="4509"/>
                  </a:cubicBezTo>
                  <a:cubicBezTo>
                    <a:pt x="25341" y="4509"/>
                    <a:pt x="25255" y="4515"/>
                    <a:pt x="25150" y="4527"/>
                  </a:cubicBezTo>
                  <a:cubicBezTo>
                    <a:pt x="24744" y="4571"/>
                    <a:pt x="24744" y="4615"/>
                    <a:pt x="24535" y="4713"/>
                  </a:cubicBezTo>
                  <a:cubicBezTo>
                    <a:pt x="24502" y="4730"/>
                    <a:pt x="24478" y="4737"/>
                    <a:pt x="24458" y="4737"/>
                  </a:cubicBezTo>
                  <a:cubicBezTo>
                    <a:pt x="24362" y="4737"/>
                    <a:pt x="24411" y="4549"/>
                    <a:pt x="24337" y="4384"/>
                  </a:cubicBezTo>
                  <a:cubicBezTo>
                    <a:pt x="24290" y="4277"/>
                    <a:pt x="24229" y="4241"/>
                    <a:pt x="24120" y="4241"/>
                  </a:cubicBezTo>
                  <a:cubicBezTo>
                    <a:pt x="24029" y="4241"/>
                    <a:pt x="23903" y="4266"/>
                    <a:pt x="23723" y="4296"/>
                  </a:cubicBezTo>
                  <a:cubicBezTo>
                    <a:pt x="23339" y="4362"/>
                    <a:pt x="22899" y="4867"/>
                    <a:pt x="22680" y="4878"/>
                  </a:cubicBezTo>
                  <a:cubicBezTo>
                    <a:pt x="22676" y="4878"/>
                    <a:pt x="22673" y="4878"/>
                    <a:pt x="22670" y="4878"/>
                  </a:cubicBezTo>
                  <a:cubicBezTo>
                    <a:pt x="22459" y="4878"/>
                    <a:pt x="22421" y="4537"/>
                    <a:pt x="22032" y="4516"/>
                  </a:cubicBezTo>
                  <a:cubicBezTo>
                    <a:pt x="21997" y="4513"/>
                    <a:pt x="21965" y="4512"/>
                    <a:pt x="21935" y="4512"/>
                  </a:cubicBezTo>
                  <a:cubicBezTo>
                    <a:pt x="21621" y="4512"/>
                    <a:pt x="21524" y="4658"/>
                    <a:pt x="21154" y="4768"/>
                  </a:cubicBezTo>
                  <a:cubicBezTo>
                    <a:pt x="21103" y="4785"/>
                    <a:pt x="21055" y="4792"/>
                    <a:pt x="21011" y="4792"/>
                  </a:cubicBezTo>
                  <a:cubicBezTo>
                    <a:pt x="20711" y="4792"/>
                    <a:pt x="20554" y="4469"/>
                    <a:pt x="20324" y="4469"/>
                  </a:cubicBezTo>
                  <a:cubicBezTo>
                    <a:pt x="20312" y="4469"/>
                    <a:pt x="20300" y="4470"/>
                    <a:pt x="20287" y="4472"/>
                  </a:cubicBezTo>
                  <a:cubicBezTo>
                    <a:pt x="20022" y="4513"/>
                    <a:pt x="19711" y="4986"/>
                    <a:pt x="19222" y="4986"/>
                  </a:cubicBezTo>
                  <a:cubicBezTo>
                    <a:pt x="19183" y="4986"/>
                    <a:pt x="19143" y="4983"/>
                    <a:pt x="19101" y="4977"/>
                  </a:cubicBezTo>
                  <a:cubicBezTo>
                    <a:pt x="18552" y="4878"/>
                    <a:pt x="18794" y="3978"/>
                    <a:pt x="18794" y="3978"/>
                  </a:cubicBezTo>
                  <a:lnTo>
                    <a:pt x="18629" y="3758"/>
                  </a:lnTo>
                  <a:cubicBezTo>
                    <a:pt x="18629" y="3758"/>
                    <a:pt x="18311" y="3671"/>
                    <a:pt x="17894" y="3429"/>
                  </a:cubicBezTo>
                  <a:cubicBezTo>
                    <a:pt x="17488" y="3177"/>
                    <a:pt x="17400" y="2858"/>
                    <a:pt x="17400" y="2858"/>
                  </a:cubicBezTo>
                  <a:lnTo>
                    <a:pt x="17136" y="2803"/>
                  </a:lnTo>
                  <a:cubicBezTo>
                    <a:pt x="17136" y="2803"/>
                    <a:pt x="16664" y="3067"/>
                    <a:pt x="16412" y="3067"/>
                  </a:cubicBezTo>
                  <a:cubicBezTo>
                    <a:pt x="16148" y="3067"/>
                    <a:pt x="16192" y="2858"/>
                    <a:pt x="16192" y="2858"/>
                  </a:cubicBezTo>
                  <a:lnTo>
                    <a:pt x="16137" y="2628"/>
                  </a:lnTo>
                  <a:cubicBezTo>
                    <a:pt x="16137" y="2628"/>
                    <a:pt x="15937" y="2486"/>
                    <a:pt x="15631" y="2486"/>
                  </a:cubicBezTo>
                  <a:cubicBezTo>
                    <a:pt x="15586" y="2486"/>
                    <a:pt x="15539" y="2489"/>
                    <a:pt x="15490" y="2496"/>
                  </a:cubicBezTo>
                  <a:cubicBezTo>
                    <a:pt x="15106" y="2551"/>
                    <a:pt x="15018" y="2836"/>
                    <a:pt x="14655" y="3177"/>
                  </a:cubicBezTo>
                  <a:cubicBezTo>
                    <a:pt x="14504" y="3323"/>
                    <a:pt x="14321" y="3376"/>
                    <a:pt x="14155" y="3376"/>
                  </a:cubicBezTo>
                  <a:cubicBezTo>
                    <a:pt x="13923" y="3376"/>
                    <a:pt x="13726" y="3273"/>
                    <a:pt x="13700" y="3177"/>
                  </a:cubicBezTo>
                  <a:cubicBezTo>
                    <a:pt x="13657" y="3023"/>
                    <a:pt x="13821" y="3012"/>
                    <a:pt x="13832" y="2880"/>
                  </a:cubicBezTo>
                  <a:cubicBezTo>
                    <a:pt x="13832" y="2748"/>
                    <a:pt x="13459" y="2331"/>
                    <a:pt x="13031" y="2222"/>
                  </a:cubicBezTo>
                  <a:cubicBezTo>
                    <a:pt x="12917" y="2193"/>
                    <a:pt x="12835" y="2182"/>
                    <a:pt x="12768" y="2182"/>
                  </a:cubicBezTo>
                  <a:cubicBezTo>
                    <a:pt x="12578" y="2182"/>
                    <a:pt x="12523" y="2271"/>
                    <a:pt x="12262" y="2287"/>
                  </a:cubicBezTo>
                  <a:cubicBezTo>
                    <a:pt x="12255" y="2288"/>
                    <a:pt x="12248" y="2288"/>
                    <a:pt x="12242" y="2288"/>
                  </a:cubicBezTo>
                  <a:cubicBezTo>
                    <a:pt x="11908" y="2288"/>
                    <a:pt x="11841" y="1770"/>
                    <a:pt x="11648" y="1706"/>
                  </a:cubicBezTo>
                  <a:cubicBezTo>
                    <a:pt x="11622" y="1697"/>
                    <a:pt x="11595" y="1693"/>
                    <a:pt x="11567" y="1693"/>
                  </a:cubicBezTo>
                  <a:cubicBezTo>
                    <a:pt x="11441" y="1693"/>
                    <a:pt x="11299" y="1766"/>
                    <a:pt x="11176" y="1766"/>
                  </a:cubicBezTo>
                  <a:cubicBezTo>
                    <a:pt x="11120" y="1766"/>
                    <a:pt x="11067" y="1751"/>
                    <a:pt x="11022" y="1706"/>
                  </a:cubicBezTo>
                  <a:cubicBezTo>
                    <a:pt x="10868" y="1541"/>
                    <a:pt x="10967" y="1343"/>
                    <a:pt x="10879" y="1299"/>
                  </a:cubicBezTo>
                  <a:cubicBezTo>
                    <a:pt x="10863" y="1293"/>
                    <a:pt x="10846" y="1290"/>
                    <a:pt x="10828" y="1290"/>
                  </a:cubicBezTo>
                  <a:cubicBezTo>
                    <a:pt x="10751" y="1290"/>
                    <a:pt x="10659" y="1346"/>
                    <a:pt x="10517" y="1453"/>
                  </a:cubicBezTo>
                  <a:cubicBezTo>
                    <a:pt x="10341" y="1585"/>
                    <a:pt x="10210" y="1848"/>
                    <a:pt x="10210" y="1848"/>
                  </a:cubicBezTo>
                  <a:cubicBezTo>
                    <a:pt x="10210" y="1848"/>
                    <a:pt x="10089" y="1826"/>
                    <a:pt x="9946" y="1651"/>
                  </a:cubicBezTo>
                  <a:cubicBezTo>
                    <a:pt x="9803" y="1475"/>
                    <a:pt x="9705" y="1267"/>
                    <a:pt x="9705" y="1267"/>
                  </a:cubicBezTo>
                  <a:lnTo>
                    <a:pt x="9595" y="1146"/>
                  </a:lnTo>
                  <a:cubicBezTo>
                    <a:pt x="9595" y="1146"/>
                    <a:pt x="9540" y="1113"/>
                    <a:pt x="9255" y="1113"/>
                  </a:cubicBezTo>
                  <a:cubicBezTo>
                    <a:pt x="9248" y="1113"/>
                    <a:pt x="9241" y="1112"/>
                    <a:pt x="9234" y="1112"/>
                  </a:cubicBezTo>
                  <a:cubicBezTo>
                    <a:pt x="8944" y="1112"/>
                    <a:pt x="8640" y="1332"/>
                    <a:pt x="8640" y="1332"/>
                  </a:cubicBezTo>
                  <a:cubicBezTo>
                    <a:pt x="8640" y="1332"/>
                    <a:pt x="8508" y="1256"/>
                    <a:pt x="8376" y="1069"/>
                  </a:cubicBezTo>
                  <a:cubicBezTo>
                    <a:pt x="8256" y="882"/>
                    <a:pt x="8212" y="476"/>
                    <a:pt x="8212" y="476"/>
                  </a:cubicBezTo>
                  <a:lnTo>
                    <a:pt x="8102" y="388"/>
                  </a:lnTo>
                  <a:cubicBezTo>
                    <a:pt x="8102" y="388"/>
                    <a:pt x="7980" y="432"/>
                    <a:pt x="7895" y="432"/>
                  </a:cubicBezTo>
                  <a:cubicBezTo>
                    <a:pt x="7853" y="432"/>
                    <a:pt x="7820" y="421"/>
                    <a:pt x="7817" y="388"/>
                  </a:cubicBezTo>
                  <a:cubicBezTo>
                    <a:pt x="7795" y="290"/>
                    <a:pt x="7817" y="103"/>
                    <a:pt x="7817" y="103"/>
                  </a:cubicBezTo>
                  <a:cubicBezTo>
                    <a:pt x="7817" y="103"/>
                    <a:pt x="7718" y="4"/>
                    <a:pt x="7641" y="4"/>
                  </a:cubicBezTo>
                  <a:cubicBezTo>
                    <a:pt x="7626" y="4"/>
                    <a:pt x="7608" y="3"/>
                    <a:pt x="7584" y="3"/>
                  </a:cubicBezTo>
                  <a:cubicBezTo>
                    <a:pt x="7499" y="3"/>
                    <a:pt x="7336" y="22"/>
                    <a:pt x="6960" y="202"/>
                  </a:cubicBezTo>
                  <a:cubicBezTo>
                    <a:pt x="6477" y="432"/>
                    <a:pt x="6071" y="1036"/>
                    <a:pt x="6071" y="1036"/>
                  </a:cubicBezTo>
                  <a:cubicBezTo>
                    <a:pt x="6071" y="1036"/>
                    <a:pt x="5872" y="846"/>
                    <a:pt x="5552" y="846"/>
                  </a:cubicBezTo>
                  <a:cubicBezTo>
                    <a:pt x="5528" y="846"/>
                    <a:pt x="5504" y="847"/>
                    <a:pt x="5478" y="849"/>
                  </a:cubicBezTo>
                  <a:cubicBezTo>
                    <a:pt x="5116" y="893"/>
                    <a:pt x="4809" y="1299"/>
                    <a:pt x="4809" y="1299"/>
                  </a:cubicBezTo>
                  <a:cubicBezTo>
                    <a:pt x="4809" y="1299"/>
                    <a:pt x="4556" y="1091"/>
                    <a:pt x="4403" y="849"/>
                  </a:cubicBezTo>
                  <a:cubicBezTo>
                    <a:pt x="4238" y="597"/>
                    <a:pt x="4348" y="169"/>
                    <a:pt x="4348" y="169"/>
                  </a:cubicBezTo>
                  <a:lnTo>
                    <a:pt x="4194" y="4"/>
                  </a:lnTo>
                  <a:cubicBezTo>
                    <a:pt x="4194" y="4"/>
                    <a:pt x="4165" y="0"/>
                    <a:pt x="41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2"/>
            <p:cNvSpPr/>
            <p:nvPr/>
          </p:nvSpPr>
          <p:spPr>
            <a:xfrm>
              <a:off x="-208759" y="2557110"/>
              <a:ext cx="5750495" cy="2307841"/>
            </a:xfrm>
            <a:custGeom>
              <a:rect b="b" l="l" r="r" t="t"/>
              <a:pathLst>
                <a:path extrusionOk="0" h="15702" w="39125">
                  <a:moveTo>
                    <a:pt x="8224" y="0"/>
                  </a:moveTo>
                  <a:cubicBezTo>
                    <a:pt x="4990" y="0"/>
                    <a:pt x="1861" y="565"/>
                    <a:pt x="594" y="817"/>
                  </a:cubicBezTo>
                  <a:cubicBezTo>
                    <a:pt x="220" y="894"/>
                    <a:pt x="1" y="948"/>
                    <a:pt x="1" y="948"/>
                  </a:cubicBezTo>
                  <a:lnTo>
                    <a:pt x="1" y="15702"/>
                  </a:lnTo>
                  <a:lnTo>
                    <a:pt x="39124" y="15702"/>
                  </a:lnTo>
                  <a:lnTo>
                    <a:pt x="39124" y="4417"/>
                  </a:lnTo>
                  <a:cubicBezTo>
                    <a:pt x="39124" y="4417"/>
                    <a:pt x="36336" y="4220"/>
                    <a:pt x="33668" y="3857"/>
                  </a:cubicBezTo>
                  <a:cubicBezTo>
                    <a:pt x="33613" y="3846"/>
                    <a:pt x="33559" y="3846"/>
                    <a:pt x="33493" y="3835"/>
                  </a:cubicBezTo>
                  <a:cubicBezTo>
                    <a:pt x="33383" y="3824"/>
                    <a:pt x="33273" y="3802"/>
                    <a:pt x="33152" y="3792"/>
                  </a:cubicBezTo>
                  <a:cubicBezTo>
                    <a:pt x="32373" y="3671"/>
                    <a:pt x="31605" y="3539"/>
                    <a:pt x="30957" y="3396"/>
                  </a:cubicBezTo>
                  <a:cubicBezTo>
                    <a:pt x="30913" y="3385"/>
                    <a:pt x="30869" y="3385"/>
                    <a:pt x="30814" y="3374"/>
                  </a:cubicBezTo>
                  <a:cubicBezTo>
                    <a:pt x="30803" y="3363"/>
                    <a:pt x="30792" y="3363"/>
                    <a:pt x="30770" y="3363"/>
                  </a:cubicBezTo>
                  <a:cubicBezTo>
                    <a:pt x="30737" y="3352"/>
                    <a:pt x="30704" y="3341"/>
                    <a:pt x="30672" y="3341"/>
                  </a:cubicBezTo>
                  <a:cubicBezTo>
                    <a:pt x="30650" y="3330"/>
                    <a:pt x="30639" y="3330"/>
                    <a:pt x="30617" y="3330"/>
                  </a:cubicBezTo>
                  <a:cubicBezTo>
                    <a:pt x="30573" y="3319"/>
                    <a:pt x="30529" y="3309"/>
                    <a:pt x="30474" y="3298"/>
                  </a:cubicBezTo>
                  <a:lnTo>
                    <a:pt x="30452" y="3298"/>
                  </a:lnTo>
                  <a:cubicBezTo>
                    <a:pt x="30397" y="3287"/>
                    <a:pt x="30342" y="3276"/>
                    <a:pt x="30287" y="3254"/>
                  </a:cubicBezTo>
                  <a:cubicBezTo>
                    <a:pt x="30265" y="3254"/>
                    <a:pt x="30243" y="3254"/>
                    <a:pt x="30221" y="3243"/>
                  </a:cubicBezTo>
                  <a:cubicBezTo>
                    <a:pt x="30178" y="3243"/>
                    <a:pt x="30134" y="3232"/>
                    <a:pt x="30090" y="3221"/>
                  </a:cubicBezTo>
                  <a:cubicBezTo>
                    <a:pt x="30068" y="3221"/>
                    <a:pt x="30046" y="3210"/>
                    <a:pt x="30024" y="3210"/>
                  </a:cubicBezTo>
                  <a:cubicBezTo>
                    <a:pt x="29969" y="3199"/>
                    <a:pt x="29914" y="3188"/>
                    <a:pt x="29859" y="3177"/>
                  </a:cubicBezTo>
                  <a:cubicBezTo>
                    <a:pt x="29848" y="3177"/>
                    <a:pt x="29837" y="3166"/>
                    <a:pt x="29826" y="3166"/>
                  </a:cubicBezTo>
                  <a:lnTo>
                    <a:pt x="29815" y="3166"/>
                  </a:lnTo>
                  <a:cubicBezTo>
                    <a:pt x="25337" y="2277"/>
                    <a:pt x="13196" y="158"/>
                    <a:pt x="9112" y="15"/>
                  </a:cubicBezTo>
                  <a:cubicBezTo>
                    <a:pt x="8816" y="5"/>
                    <a:pt x="8519" y="0"/>
                    <a:pt x="82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2"/>
            <p:cNvSpPr/>
            <p:nvPr/>
          </p:nvSpPr>
          <p:spPr>
            <a:xfrm>
              <a:off x="-208759" y="2691595"/>
              <a:ext cx="2601061" cy="1766817"/>
            </a:xfrm>
            <a:custGeom>
              <a:rect b="b" l="l" r="r" t="t"/>
              <a:pathLst>
                <a:path extrusionOk="0" h="12021" w="17697">
                  <a:moveTo>
                    <a:pt x="16796" y="0"/>
                  </a:moveTo>
                  <a:cubicBezTo>
                    <a:pt x="16280" y="1504"/>
                    <a:pt x="14612" y="5127"/>
                    <a:pt x="9749" y="7904"/>
                  </a:cubicBezTo>
                  <a:cubicBezTo>
                    <a:pt x="5061" y="10572"/>
                    <a:pt x="1" y="12021"/>
                    <a:pt x="1" y="12021"/>
                  </a:cubicBezTo>
                  <a:lnTo>
                    <a:pt x="7191" y="12021"/>
                  </a:lnTo>
                  <a:cubicBezTo>
                    <a:pt x="7191" y="12021"/>
                    <a:pt x="13075" y="8069"/>
                    <a:pt x="15556" y="4699"/>
                  </a:cubicBezTo>
                  <a:cubicBezTo>
                    <a:pt x="16961" y="2789"/>
                    <a:pt x="17488" y="1153"/>
                    <a:pt x="17696" y="143"/>
                  </a:cubicBezTo>
                  <a:cubicBezTo>
                    <a:pt x="17389" y="99"/>
                    <a:pt x="17093" y="55"/>
                    <a:pt x="167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6" name="Google Shape;1866;p32"/>
          <p:cNvSpPr/>
          <p:nvPr/>
        </p:nvSpPr>
        <p:spPr>
          <a:xfrm flipH="1" rot="-8880695">
            <a:off x="-63541" y="316190"/>
            <a:ext cx="5937924" cy="5855691"/>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2"/>
          <p:cNvSpPr/>
          <p:nvPr/>
        </p:nvSpPr>
        <p:spPr>
          <a:xfrm>
            <a:off x="0" y="3255849"/>
            <a:ext cx="9299825" cy="3793219"/>
          </a:xfrm>
          <a:custGeom>
            <a:rect b="b" l="l" r="r" t="t"/>
            <a:pathLst>
              <a:path extrusionOk="0" h="31696" w="77709">
                <a:moveTo>
                  <a:pt x="70456" y="0"/>
                </a:moveTo>
                <a:cubicBezTo>
                  <a:pt x="69316" y="0"/>
                  <a:pt x="68011" y="30"/>
                  <a:pt x="66523" y="103"/>
                </a:cubicBezTo>
                <a:cubicBezTo>
                  <a:pt x="57719" y="531"/>
                  <a:pt x="47082" y="3198"/>
                  <a:pt x="41341" y="4812"/>
                </a:cubicBezTo>
                <a:cubicBezTo>
                  <a:pt x="35611" y="6426"/>
                  <a:pt x="27169" y="9148"/>
                  <a:pt x="15094" y="11629"/>
                </a:cubicBezTo>
                <a:cubicBezTo>
                  <a:pt x="8331" y="13025"/>
                  <a:pt x="4407" y="13331"/>
                  <a:pt x="2266" y="13331"/>
                </a:cubicBezTo>
                <a:cubicBezTo>
                  <a:pt x="1460" y="13331"/>
                  <a:pt x="907" y="13288"/>
                  <a:pt x="549" y="13242"/>
                </a:cubicBezTo>
                <a:cubicBezTo>
                  <a:pt x="154" y="13199"/>
                  <a:pt x="1" y="13144"/>
                  <a:pt x="1" y="13144"/>
                </a:cubicBezTo>
                <a:lnTo>
                  <a:pt x="1" y="31695"/>
                </a:lnTo>
                <a:lnTo>
                  <a:pt x="77709" y="31695"/>
                </a:lnTo>
                <a:lnTo>
                  <a:pt x="77709" y="7534"/>
                </a:lnTo>
                <a:lnTo>
                  <a:pt x="77709" y="728"/>
                </a:lnTo>
                <a:cubicBezTo>
                  <a:pt x="77709" y="728"/>
                  <a:pt x="76071" y="0"/>
                  <a:pt x="704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2"/>
          <p:cNvSpPr/>
          <p:nvPr/>
        </p:nvSpPr>
        <p:spPr>
          <a:xfrm>
            <a:off x="6850456" y="4762689"/>
            <a:ext cx="142533" cy="62351"/>
          </a:xfrm>
          <a:custGeom>
            <a:rect b="b" l="l" r="r" t="t"/>
            <a:pathLst>
              <a:path extrusionOk="0" h="521" w="1191">
                <a:moveTo>
                  <a:pt x="627" y="0"/>
                </a:moveTo>
                <a:cubicBezTo>
                  <a:pt x="488" y="0"/>
                  <a:pt x="422" y="168"/>
                  <a:pt x="422" y="168"/>
                </a:cubicBezTo>
                <a:cubicBezTo>
                  <a:pt x="422" y="168"/>
                  <a:pt x="361" y="68"/>
                  <a:pt x="282" y="68"/>
                </a:cubicBezTo>
                <a:cubicBezTo>
                  <a:pt x="267" y="68"/>
                  <a:pt x="252" y="72"/>
                  <a:pt x="236" y="81"/>
                </a:cubicBezTo>
                <a:cubicBezTo>
                  <a:pt x="148" y="125"/>
                  <a:pt x="323" y="223"/>
                  <a:pt x="323" y="223"/>
                </a:cubicBezTo>
                <a:cubicBezTo>
                  <a:pt x="323" y="223"/>
                  <a:pt x="227" y="202"/>
                  <a:pt x="142" y="202"/>
                </a:cubicBezTo>
                <a:cubicBezTo>
                  <a:pt x="78" y="202"/>
                  <a:pt x="21" y="214"/>
                  <a:pt x="16" y="256"/>
                </a:cubicBezTo>
                <a:cubicBezTo>
                  <a:pt x="1" y="325"/>
                  <a:pt x="138" y="335"/>
                  <a:pt x="224" y="335"/>
                </a:cubicBezTo>
                <a:cubicBezTo>
                  <a:pt x="262" y="335"/>
                  <a:pt x="291" y="333"/>
                  <a:pt x="291" y="333"/>
                </a:cubicBezTo>
                <a:lnTo>
                  <a:pt x="291" y="333"/>
                </a:lnTo>
                <a:cubicBezTo>
                  <a:pt x="291" y="333"/>
                  <a:pt x="159" y="498"/>
                  <a:pt x="291" y="520"/>
                </a:cubicBezTo>
                <a:cubicBezTo>
                  <a:pt x="295" y="520"/>
                  <a:pt x="299" y="520"/>
                  <a:pt x="303" y="520"/>
                </a:cubicBezTo>
                <a:cubicBezTo>
                  <a:pt x="422" y="520"/>
                  <a:pt x="422" y="366"/>
                  <a:pt x="422" y="366"/>
                </a:cubicBezTo>
                <a:cubicBezTo>
                  <a:pt x="422" y="366"/>
                  <a:pt x="519" y="511"/>
                  <a:pt x="630" y="511"/>
                </a:cubicBezTo>
                <a:cubicBezTo>
                  <a:pt x="648" y="511"/>
                  <a:pt x="667" y="507"/>
                  <a:pt x="686" y="498"/>
                </a:cubicBezTo>
                <a:cubicBezTo>
                  <a:pt x="828" y="443"/>
                  <a:pt x="565" y="333"/>
                  <a:pt x="565" y="333"/>
                </a:cubicBezTo>
                <a:cubicBezTo>
                  <a:pt x="565" y="333"/>
                  <a:pt x="1191" y="322"/>
                  <a:pt x="1037" y="223"/>
                </a:cubicBezTo>
                <a:cubicBezTo>
                  <a:pt x="986" y="190"/>
                  <a:pt x="917" y="179"/>
                  <a:pt x="849" y="179"/>
                </a:cubicBezTo>
                <a:cubicBezTo>
                  <a:pt x="713" y="179"/>
                  <a:pt x="576" y="223"/>
                  <a:pt x="576" y="223"/>
                </a:cubicBezTo>
                <a:cubicBezTo>
                  <a:pt x="576" y="223"/>
                  <a:pt x="828" y="26"/>
                  <a:pt x="664" y="4"/>
                </a:cubicBezTo>
                <a:cubicBezTo>
                  <a:pt x="651" y="1"/>
                  <a:pt x="639" y="0"/>
                  <a:pt x="6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2"/>
          <p:cNvSpPr/>
          <p:nvPr/>
        </p:nvSpPr>
        <p:spPr>
          <a:xfrm>
            <a:off x="6889111" y="4789377"/>
            <a:ext cx="25132" cy="11968"/>
          </a:xfrm>
          <a:custGeom>
            <a:rect b="b" l="l" r="r" t="t"/>
            <a:pathLst>
              <a:path extrusionOk="0" h="100" w="210">
                <a:moveTo>
                  <a:pt x="110" y="0"/>
                </a:moveTo>
                <a:cubicBezTo>
                  <a:pt x="55" y="0"/>
                  <a:pt x="0" y="22"/>
                  <a:pt x="0" y="55"/>
                </a:cubicBezTo>
                <a:cubicBezTo>
                  <a:pt x="0" y="77"/>
                  <a:pt x="55" y="99"/>
                  <a:pt x="110" y="99"/>
                </a:cubicBezTo>
                <a:cubicBezTo>
                  <a:pt x="165" y="99"/>
                  <a:pt x="209" y="77"/>
                  <a:pt x="209" y="55"/>
                </a:cubicBezTo>
                <a:cubicBezTo>
                  <a:pt x="209" y="22"/>
                  <a:pt x="165" y="0"/>
                  <a:pt x="11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2"/>
          <p:cNvSpPr/>
          <p:nvPr/>
        </p:nvSpPr>
        <p:spPr>
          <a:xfrm>
            <a:off x="6320414" y="4703091"/>
            <a:ext cx="244376" cy="110221"/>
          </a:xfrm>
          <a:custGeom>
            <a:rect b="b" l="l" r="r" t="t"/>
            <a:pathLst>
              <a:path extrusionOk="0" h="921" w="2042">
                <a:moveTo>
                  <a:pt x="1749" y="1"/>
                </a:moveTo>
                <a:cubicBezTo>
                  <a:pt x="1657" y="1"/>
                  <a:pt x="1550" y="29"/>
                  <a:pt x="1448" y="63"/>
                </a:cubicBezTo>
                <a:cubicBezTo>
                  <a:pt x="1251" y="118"/>
                  <a:pt x="888" y="337"/>
                  <a:pt x="888" y="337"/>
                </a:cubicBezTo>
                <a:cubicBezTo>
                  <a:pt x="888" y="337"/>
                  <a:pt x="869" y="71"/>
                  <a:pt x="736" y="71"/>
                </a:cubicBezTo>
                <a:cubicBezTo>
                  <a:pt x="729" y="71"/>
                  <a:pt x="721" y="72"/>
                  <a:pt x="713" y="74"/>
                </a:cubicBezTo>
                <a:cubicBezTo>
                  <a:pt x="570" y="107"/>
                  <a:pt x="724" y="348"/>
                  <a:pt x="724" y="348"/>
                </a:cubicBezTo>
                <a:cubicBezTo>
                  <a:pt x="724" y="348"/>
                  <a:pt x="509" y="280"/>
                  <a:pt x="324" y="280"/>
                </a:cubicBezTo>
                <a:cubicBezTo>
                  <a:pt x="231" y="280"/>
                  <a:pt x="146" y="297"/>
                  <a:pt x="98" y="348"/>
                </a:cubicBezTo>
                <a:cubicBezTo>
                  <a:pt x="0" y="446"/>
                  <a:pt x="247" y="461"/>
                  <a:pt x="413" y="461"/>
                </a:cubicBezTo>
                <a:cubicBezTo>
                  <a:pt x="489" y="461"/>
                  <a:pt x="548" y="458"/>
                  <a:pt x="548" y="458"/>
                </a:cubicBezTo>
                <a:lnTo>
                  <a:pt x="548" y="458"/>
                </a:lnTo>
                <a:cubicBezTo>
                  <a:pt x="548" y="458"/>
                  <a:pt x="329" y="535"/>
                  <a:pt x="208" y="590"/>
                </a:cubicBezTo>
                <a:cubicBezTo>
                  <a:pt x="98" y="645"/>
                  <a:pt x="10" y="787"/>
                  <a:pt x="76" y="875"/>
                </a:cubicBezTo>
                <a:cubicBezTo>
                  <a:pt x="105" y="908"/>
                  <a:pt x="144" y="921"/>
                  <a:pt x="189" y="921"/>
                </a:cubicBezTo>
                <a:cubicBezTo>
                  <a:pt x="266" y="921"/>
                  <a:pt x="360" y="884"/>
                  <a:pt x="449" y="842"/>
                </a:cubicBezTo>
                <a:cubicBezTo>
                  <a:pt x="603" y="776"/>
                  <a:pt x="779" y="568"/>
                  <a:pt x="779" y="568"/>
                </a:cubicBezTo>
                <a:lnTo>
                  <a:pt x="779" y="568"/>
                </a:lnTo>
                <a:cubicBezTo>
                  <a:pt x="779" y="568"/>
                  <a:pt x="735" y="908"/>
                  <a:pt x="888" y="908"/>
                </a:cubicBezTo>
                <a:cubicBezTo>
                  <a:pt x="1042" y="897"/>
                  <a:pt x="976" y="601"/>
                  <a:pt x="976" y="601"/>
                </a:cubicBezTo>
                <a:lnTo>
                  <a:pt x="976" y="601"/>
                </a:lnTo>
                <a:cubicBezTo>
                  <a:pt x="976" y="601"/>
                  <a:pt x="1354" y="764"/>
                  <a:pt x="1525" y="764"/>
                </a:cubicBezTo>
                <a:cubicBezTo>
                  <a:pt x="1547" y="764"/>
                  <a:pt x="1566" y="761"/>
                  <a:pt x="1580" y="754"/>
                </a:cubicBezTo>
                <a:cubicBezTo>
                  <a:pt x="1701" y="710"/>
                  <a:pt x="1690" y="590"/>
                  <a:pt x="1536" y="546"/>
                </a:cubicBezTo>
                <a:cubicBezTo>
                  <a:pt x="1382" y="513"/>
                  <a:pt x="1042" y="480"/>
                  <a:pt x="1042" y="480"/>
                </a:cubicBezTo>
                <a:cubicBezTo>
                  <a:pt x="1042" y="480"/>
                  <a:pt x="1251" y="447"/>
                  <a:pt x="1492" y="425"/>
                </a:cubicBezTo>
                <a:cubicBezTo>
                  <a:pt x="1723" y="392"/>
                  <a:pt x="2041" y="238"/>
                  <a:pt x="1953" y="96"/>
                </a:cubicBezTo>
                <a:cubicBezTo>
                  <a:pt x="1911" y="26"/>
                  <a:pt x="1837" y="1"/>
                  <a:pt x="17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2"/>
          <p:cNvSpPr/>
          <p:nvPr/>
        </p:nvSpPr>
        <p:spPr>
          <a:xfrm>
            <a:off x="6402990" y="4747012"/>
            <a:ext cx="31714" cy="17832"/>
          </a:xfrm>
          <a:custGeom>
            <a:rect b="b" l="l" r="r" t="t"/>
            <a:pathLst>
              <a:path extrusionOk="0" h="149" w="265">
                <a:moveTo>
                  <a:pt x="149" y="0"/>
                </a:moveTo>
                <a:cubicBezTo>
                  <a:pt x="137" y="0"/>
                  <a:pt x="124" y="1"/>
                  <a:pt x="111" y="3"/>
                </a:cubicBezTo>
                <a:cubicBezTo>
                  <a:pt x="45" y="25"/>
                  <a:pt x="1" y="58"/>
                  <a:pt x="1" y="102"/>
                </a:cubicBezTo>
                <a:cubicBezTo>
                  <a:pt x="10" y="129"/>
                  <a:pt x="56" y="149"/>
                  <a:pt x="109" y="149"/>
                </a:cubicBezTo>
                <a:cubicBezTo>
                  <a:pt x="120" y="149"/>
                  <a:pt x="132" y="148"/>
                  <a:pt x="144" y="146"/>
                </a:cubicBezTo>
                <a:cubicBezTo>
                  <a:pt x="209" y="124"/>
                  <a:pt x="264" y="91"/>
                  <a:pt x="253" y="47"/>
                </a:cubicBezTo>
                <a:cubicBezTo>
                  <a:pt x="244" y="20"/>
                  <a:pt x="206" y="0"/>
                  <a:pt x="1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2"/>
          <p:cNvSpPr/>
          <p:nvPr/>
        </p:nvSpPr>
        <p:spPr>
          <a:xfrm>
            <a:off x="6001000" y="4608068"/>
            <a:ext cx="144687" cy="78986"/>
          </a:xfrm>
          <a:custGeom>
            <a:rect b="b" l="l" r="r" t="t"/>
            <a:pathLst>
              <a:path extrusionOk="0" h="660" w="1209">
                <a:moveTo>
                  <a:pt x="637" y="0"/>
                </a:moveTo>
                <a:cubicBezTo>
                  <a:pt x="485" y="0"/>
                  <a:pt x="506" y="209"/>
                  <a:pt x="506" y="209"/>
                </a:cubicBezTo>
                <a:cubicBezTo>
                  <a:pt x="506" y="209"/>
                  <a:pt x="403" y="74"/>
                  <a:pt x="291" y="74"/>
                </a:cubicBezTo>
                <a:cubicBezTo>
                  <a:pt x="271" y="74"/>
                  <a:pt x="251" y="78"/>
                  <a:pt x="231" y="88"/>
                </a:cubicBezTo>
                <a:cubicBezTo>
                  <a:pt x="89" y="154"/>
                  <a:pt x="374" y="264"/>
                  <a:pt x="374" y="264"/>
                </a:cubicBezTo>
                <a:cubicBezTo>
                  <a:pt x="374" y="264"/>
                  <a:pt x="1" y="341"/>
                  <a:pt x="56" y="440"/>
                </a:cubicBezTo>
                <a:cubicBezTo>
                  <a:pt x="68" y="468"/>
                  <a:pt x="104" y="478"/>
                  <a:pt x="149" y="478"/>
                </a:cubicBezTo>
                <a:cubicBezTo>
                  <a:pt x="258" y="478"/>
                  <a:pt x="418" y="418"/>
                  <a:pt x="418" y="418"/>
                </a:cubicBezTo>
                <a:lnTo>
                  <a:pt x="418" y="418"/>
                </a:lnTo>
                <a:cubicBezTo>
                  <a:pt x="418" y="418"/>
                  <a:pt x="374" y="648"/>
                  <a:pt x="495" y="659"/>
                </a:cubicBezTo>
                <a:cubicBezTo>
                  <a:pt x="498" y="659"/>
                  <a:pt x="501" y="660"/>
                  <a:pt x="504" y="660"/>
                </a:cubicBezTo>
                <a:cubicBezTo>
                  <a:pt x="625" y="660"/>
                  <a:pt x="594" y="440"/>
                  <a:pt x="594" y="440"/>
                </a:cubicBezTo>
                <a:lnTo>
                  <a:pt x="594" y="440"/>
                </a:lnTo>
                <a:cubicBezTo>
                  <a:pt x="594" y="440"/>
                  <a:pt x="766" y="588"/>
                  <a:pt x="872" y="588"/>
                </a:cubicBezTo>
                <a:cubicBezTo>
                  <a:pt x="892" y="588"/>
                  <a:pt x="909" y="583"/>
                  <a:pt x="923" y="571"/>
                </a:cubicBezTo>
                <a:cubicBezTo>
                  <a:pt x="1011" y="484"/>
                  <a:pt x="747" y="374"/>
                  <a:pt x="747" y="374"/>
                </a:cubicBezTo>
                <a:cubicBezTo>
                  <a:pt x="747" y="374"/>
                  <a:pt x="1208" y="319"/>
                  <a:pt x="1131" y="187"/>
                </a:cubicBezTo>
                <a:cubicBezTo>
                  <a:pt x="1110" y="148"/>
                  <a:pt x="1067" y="133"/>
                  <a:pt x="1016" y="133"/>
                </a:cubicBezTo>
                <a:cubicBezTo>
                  <a:pt x="882" y="133"/>
                  <a:pt x="692" y="231"/>
                  <a:pt x="692" y="231"/>
                </a:cubicBezTo>
                <a:cubicBezTo>
                  <a:pt x="692" y="231"/>
                  <a:pt x="802" y="11"/>
                  <a:pt x="648" y="1"/>
                </a:cubicBezTo>
                <a:cubicBezTo>
                  <a:pt x="644" y="0"/>
                  <a:pt x="641" y="0"/>
                  <a:pt x="6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2"/>
          <p:cNvSpPr/>
          <p:nvPr/>
        </p:nvSpPr>
        <p:spPr>
          <a:xfrm>
            <a:off x="6054854" y="4639543"/>
            <a:ext cx="26448" cy="11968"/>
          </a:xfrm>
          <a:custGeom>
            <a:rect b="b" l="l" r="r" t="t"/>
            <a:pathLst>
              <a:path extrusionOk="0" h="100" w="221">
                <a:moveTo>
                  <a:pt x="111" y="1"/>
                </a:moveTo>
                <a:cubicBezTo>
                  <a:pt x="45" y="1"/>
                  <a:pt x="1" y="34"/>
                  <a:pt x="1" y="56"/>
                </a:cubicBezTo>
                <a:cubicBezTo>
                  <a:pt x="1" y="78"/>
                  <a:pt x="56" y="100"/>
                  <a:pt x="111" y="100"/>
                </a:cubicBezTo>
                <a:cubicBezTo>
                  <a:pt x="177" y="89"/>
                  <a:pt x="220" y="67"/>
                  <a:pt x="220" y="45"/>
                </a:cubicBezTo>
                <a:cubicBezTo>
                  <a:pt x="220" y="23"/>
                  <a:pt x="166" y="1"/>
                  <a:pt x="1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2"/>
          <p:cNvSpPr/>
          <p:nvPr/>
        </p:nvSpPr>
        <p:spPr>
          <a:xfrm>
            <a:off x="5676560" y="4515917"/>
            <a:ext cx="317976" cy="153782"/>
          </a:xfrm>
          <a:custGeom>
            <a:rect b="b" l="l" r="r" t="t"/>
            <a:pathLst>
              <a:path extrusionOk="0" h="1285" w="2657">
                <a:moveTo>
                  <a:pt x="1569" y="0"/>
                </a:moveTo>
                <a:cubicBezTo>
                  <a:pt x="1282" y="0"/>
                  <a:pt x="1241" y="397"/>
                  <a:pt x="1241" y="397"/>
                </a:cubicBezTo>
                <a:cubicBezTo>
                  <a:pt x="1241" y="397"/>
                  <a:pt x="1190" y="221"/>
                  <a:pt x="1053" y="221"/>
                </a:cubicBezTo>
                <a:cubicBezTo>
                  <a:pt x="1033" y="221"/>
                  <a:pt x="1012" y="224"/>
                  <a:pt x="988" y="233"/>
                </a:cubicBezTo>
                <a:cubicBezTo>
                  <a:pt x="879" y="277"/>
                  <a:pt x="999" y="474"/>
                  <a:pt x="999" y="474"/>
                </a:cubicBezTo>
                <a:cubicBezTo>
                  <a:pt x="999" y="474"/>
                  <a:pt x="912" y="419"/>
                  <a:pt x="868" y="386"/>
                </a:cubicBezTo>
                <a:cubicBezTo>
                  <a:pt x="845" y="373"/>
                  <a:pt x="791" y="363"/>
                  <a:pt x="732" y="363"/>
                </a:cubicBezTo>
                <a:cubicBezTo>
                  <a:pt x="647" y="363"/>
                  <a:pt x="553" y="383"/>
                  <a:pt x="527" y="441"/>
                </a:cubicBezTo>
                <a:cubicBezTo>
                  <a:pt x="472" y="551"/>
                  <a:pt x="879" y="584"/>
                  <a:pt x="879" y="584"/>
                </a:cubicBezTo>
                <a:cubicBezTo>
                  <a:pt x="879" y="584"/>
                  <a:pt x="863" y="583"/>
                  <a:pt x="836" y="583"/>
                </a:cubicBezTo>
                <a:cubicBezTo>
                  <a:pt x="757" y="583"/>
                  <a:pt x="579" y="589"/>
                  <a:pt x="440" y="639"/>
                </a:cubicBezTo>
                <a:cubicBezTo>
                  <a:pt x="253" y="705"/>
                  <a:pt x="0" y="869"/>
                  <a:pt x="165" y="1023"/>
                </a:cubicBezTo>
                <a:cubicBezTo>
                  <a:pt x="191" y="1045"/>
                  <a:pt x="230" y="1055"/>
                  <a:pt x="277" y="1055"/>
                </a:cubicBezTo>
                <a:cubicBezTo>
                  <a:pt x="529" y="1055"/>
                  <a:pt x="1021" y="782"/>
                  <a:pt x="1021" y="781"/>
                </a:cubicBezTo>
                <a:lnTo>
                  <a:pt x="1021" y="781"/>
                </a:lnTo>
                <a:cubicBezTo>
                  <a:pt x="1021" y="782"/>
                  <a:pt x="363" y="1210"/>
                  <a:pt x="659" y="1275"/>
                </a:cubicBezTo>
                <a:cubicBezTo>
                  <a:pt x="685" y="1282"/>
                  <a:pt x="711" y="1285"/>
                  <a:pt x="736" y="1285"/>
                </a:cubicBezTo>
                <a:cubicBezTo>
                  <a:pt x="1011" y="1285"/>
                  <a:pt x="1241" y="935"/>
                  <a:pt x="1241" y="935"/>
                </a:cubicBezTo>
                <a:cubicBezTo>
                  <a:pt x="1241" y="935"/>
                  <a:pt x="1459" y="1079"/>
                  <a:pt x="1675" y="1079"/>
                </a:cubicBezTo>
                <a:cubicBezTo>
                  <a:pt x="1745" y="1079"/>
                  <a:pt x="1815" y="1063"/>
                  <a:pt x="1878" y="1023"/>
                </a:cubicBezTo>
                <a:cubicBezTo>
                  <a:pt x="2141" y="858"/>
                  <a:pt x="1636" y="749"/>
                  <a:pt x="1636" y="749"/>
                </a:cubicBezTo>
                <a:cubicBezTo>
                  <a:pt x="1636" y="749"/>
                  <a:pt x="2657" y="485"/>
                  <a:pt x="2372" y="277"/>
                </a:cubicBezTo>
                <a:cubicBezTo>
                  <a:pt x="2312" y="231"/>
                  <a:pt x="2239" y="213"/>
                  <a:pt x="2161" y="213"/>
                </a:cubicBezTo>
                <a:cubicBezTo>
                  <a:pt x="1884" y="213"/>
                  <a:pt x="1548" y="441"/>
                  <a:pt x="1548" y="441"/>
                </a:cubicBezTo>
                <a:cubicBezTo>
                  <a:pt x="1548" y="441"/>
                  <a:pt x="1932" y="35"/>
                  <a:pt x="1603" y="2"/>
                </a:cubicBezTo>
                <a:cubicBezTo>
                  <a:pt x="1591" y="1"/>
                  <a:pt x="1580" y="0"/>
                  <a:pt x="15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2"/>
          <p:cNvSpPr/>
          <p:nvPr/>
        </p:nvSpPr>
        <p:spPr>
          <a:xfrm>
            <a:off x="5797432" y="4575037"/>
            <a:ext cx="51341" cy="28124"/>
          </a:xfrm>
          <a:custGeom>
            <a:rect b="b" l="l" r="r" t="t"/>
            <a:pathLst>
              <a:path extrusionOk="0" h="235" w="429">
                <a:moveTo>
                  <a:pt x="232" y="0"/>
                </a:moveTo>
                <a:cubicBezTo>
                  <a:pt x="221" y="0"/>
                  <a:pt x="209" y="1"/>
                  <a:pt x="198" y="2"/>
                </a:cubicBezTo>
                <a:cubicBezTo>
                  <a:pt x="77" y="24"/>
                  <a:pt x="0" y="101"/>
                  <a:pt x="11" y="156"/>
                </a:cubicBezTo>
                <a:cubicBezTo>
                  <a:pt x="21" y="204"/>
                  <a:pt x="97" y="235"/>
                  <a:pt x="189" y="235"/>
                </a:cubicBezTo>
                <a:cubicBezTo>
                  <a:pt x="203" y="235"/>
                  <a:pt x="217" y="234"/>
                  <a:pt x="231" y="233"/>
                </a:cubicBezTo>
                <a:cubicBezTo>
                  <a:pt x="341" y="211"/>
                  <a:pt x="428" y="145"/>
                  <a:pt x="417" y="90"/>
                </a:cubicBezTo>
                <a:cubicBezTo>
                  <a:pt x="408" y="41"/>
                  <a:pt x="327" y="0"/>
                  <a:pt x="2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2"/>
          <p:cNvSpPr/>
          <p:nvPr/>
        </p:nvSpPr>
        <p:spPr>
          <a:xfrm>
            <a:off x="5447980" y="4923414"/>
            <a:ext cx="153782" cy="77669"/>
          </a:xfrm>
          <a:custGeom>
            <a:rect b="b" l="l" r="r" t="t"/>
            <a:pathLst>
              <a:path extrusionOk="0" h="649" w="1285">
                <a:moveTo>
                  <a:pt x="747" y="0"/>
                </a:moveTo>
                <a:cubicBezTo>
                  <a:pt x="626" y="0"/>
                  <a:pt x="549" y="209"/>
                  <a:pt x="549" y="209"/>
                </a:cubicBezTo>
                <a:cubicBezTo>
                  <a:pt x="549" y="209"/>
                  <a:pt x="455" y="144"/>
                  <a:pt x="370" y="144"/>
                </a:cubicBezTo>
                <a:cubicBezTo>
                  <a:pt x="339" y="144"/>
                  <a:pt x="309" y="152"/>
                  <a:pt x="286" y="176"/>
                </a:cubicBezTo>
                <a:cubicBezTo>
                  <a:pt x="209" y="264"/>
                  <a:pt x="407" y="285"/>
                  <a:pt x="407" y="285"/>
                </a:cubicBezTo>
                <a:cubicBezTo>
                  <a:pt x="407" y="285"/>
                  <a:pt x="0" y="373"/>
                  <a:pt x="55" y="494"/>
                </a:cubicBezTo>
                <a:cubicBezTo>
                  <a:pt x="69" y="525"/>
                  <a:pt x="100" y="536"/>
                  <a:pt x="138" y="536"/>
                </a:cubicBezTo>
                <a:cubicBezTo>
                  <a:pt x="247" y="536"/>
                  <a:pt x="417" y="439"/>
                  <a:pt x="418" y="439"/>
                </a:cubicBezTo>
                <a:lnTo>
                  <a:pt x="418" y="439"/>
                </a:lnTo>
                <a:cubicBezTo>
                  <a:pt x="417" y="439"/>
                  <a:pt x="286" y="626"/>
                  <a:pt x="418" y="648"/>
                </a:cubicBezTo>
                <a:cubicBezTo>
                  <a:pt x="422" y="648"/>
                  <a:pt x="426" y="648"/>
                  <a:pt x="430" y="648"/>
                </a:cubicBezTo>
                <a:cubicBezTo>
                  <a:pt x="551" y="648"/>
                  <a:pt x="571" y="494"/>
                  <a:pt x="571" y="494"/>
                </a:cubicBezTo>
                <a:cubicBezTo>
                  <a:pt x="571" y="494"/>
                  <a:pt x="719" y="578"/>
                  <a:pt x="834" y="578"/>
                </a:cubicBezTo>
                <a:cubicBezTo>
                  <a:pt x="863" y="578"/>
                  <a:pt x="890" y="573"/>
                  <a:pt x="912" y="560"/>
                </a:cubicBezTo>
                <a:cubicBezTo>
                  <a:pt x="1021" y="494"/>
                  <a:pt x="747" y="384"/>
                  <a:pt x="747" y="384"/>
                </a:cubicBezTo>
                <a:cubicBezTo>
                  <a:pt x="747" y="384"/>
                  <a:pt x="1285" y="373"/>
                  <a:pt x="1164" y="176"/>
                </a:cubicBezTo>
                <a:cubicBezTo>
                  <a:pt x="1130" y="127"/>
                  <a:pt x="1081" y="109"/>
                  <a:pt x="1028" y="109"/>
                </a:cubicBezTo>
                <a:cubicBezTo>
                  <a:pt x="878" y="109"/>
                  <a:pt x="692" y="253"/>
                  <a:pt x="692" y="253"/>
                </a:cubicBezTo>
                <a:cubicBezTo>
                  <a:pt x="692" y="253"/>
                  <a:pt x="868" y="0"/>
                  <a:pt x="74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2"/>
          <p:cNvSpPr/>
          <p:nvPr/>
        </p:nvSpPr>
        <p:spPr>
          <a:xfrm>
            <a:off x="5503151" y="4958479"/>
            <a:ext cx="26329" cy="12327"/>
          </a:xfrm>
          <a:custGeom>
            <a:rect b="b" l="l" r="r" t="t"/>
            <a:pathLst>
              <a:path extrusionOk="0" h="103" w="220">
                <a:moveTo>
                  <a:pt x="129" y="1"/>
                </a:moveTo>
                <a:cubicBezTo>
                  <a:pt x="119" y="1"/>
                  <a:pt x="109" y="1"/>
                  <a:pt x="99" y="3"/>
                </a:cubicBezTo>
                <a:cubicBezTo>
                  <a:pt x="44" y="14"/>
                  <a:pt x="0" y="36"/>
                  <a:pt x="0" y="69"/>
                </a:cubicBezTo>
                <a:cubicBezTo>
                  <a:pt x="0" y="91"/>
                  <a:pt x="55" y="102"/>
                  <a:pt x="110" y="102"/>
                </a:cubicBezTo>
                <a:cubicBezTo>
                  <a:pt x="176" y="91"/>
                  <a:pt x="220" y="58"/>
                  <a:pt x="209" y="36"/>
                </a:cubicBezTo>
                <a:cubicBezTo>
                  <a:pt x="209" y="18"/>
                  <a:pt x="172" y="1"/>
                  <a:pt x="1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2"/>
          <p:cNvSpPr/>
          <p:nvPr/>
        </p:nvSpPr>
        <p:spPr>
          <a:xfrm>
            <a:off x="5353437" y="4666948"/>
            <a:ext cx="157732" cy="73959"/>
          </a:xfrm>
          <a:custGeom>
            <a:rect b="b" l="l" r="r" t="t"/>
            <a:pathLst>
              <a:path extrusionOk="0" h="618" w="1318">
                <a:moveTo>
                  <a:pt x="695" y="1"/>
                </a:moveTo>
                <a:cubicBezTo>
                  <a:pt x="582" y="1"/>
                  <a:pt x="582" y="189"/>
                  <a:pt x="582" y="189"/>
                </a:cubicBezTo>
                <a:cubicBezTo>
                  <a:pt x="582" y="189"/>
                  <a:pt x="501" y="68"/>
                  <a:pt x="361" y="68"/>
                </a:cubicBezTo>
                <a:cubicBezTo>
                  <a:pt x="337" y="68"/>
                  <a:pt x="312" y="71"/>
                  <a:pt x="285" y="79"/>
                </a:cubicBezTo>
                <a:cubicBezTo>
                  <a:pt x="110" y="134"/>
                  <a:pt x="384" y="266"/>
                  <a:pt x="384" y="266"/>
                </a:cubicBezTo>
                <a:cubicBezTo>
                  <a:pt x="384" y="266"/>
                  <a:pt x="0" y="387"/>
                  <a:pt x="88" y="518"/>
                </a:cubicBezTo>
                <a:cubicBezTo>
                  <a:pt x="105" y="547"/>
                  <a:pt x="133" y="558"/>
                  <a:pt x="166" y="558"/>
                </a:cubicBezTo>
                <a:cubicBezTo>
                  <a:pt x="298" y="558"/>
                  <a:pt x="516" y="376"/>
                  <a:pt x="516" y="376"/>
                </a:cubicBezTo>
                <a:lnTo>
                  <a:pt x="516" y="376"/>
                </a:lnTo>
                <a:cubicBezTo>
                  <a:pt x="516" y="376"/>
                  <a:pt x="421" y="618"/>
                  <a:pt x="572" y="618"/>
                </a:cubicBezTo>
                <a:cubicBezTo>
                  <a:pt x="575" y="618"/>
                  <a:pt x="578" y="617"/>
                  <a:pt x="582" y="617"/>
                </a:cubicBezTo>
                <a:cubicBezTo>
                  <a:pt x="757" y="606"/>
                  <a:pt x="692" y="409"/>
                  <a:pt x="692" y="409"/>
                </a:cubicBezTo>
                <a:lnTo>
                  <a:pt x="692" y="409"/>
                </a:lnTo>
                <a:cubicBezTo>
                  <a:pt x="692" y="409"/>
                  <a:pt x="886" y="531"/>
                  <a:pt x="1030" y="531"/>
                </a:cubicBezTo>
                <a:cubicBezTo>
                  <a:pt x="1064" y="531"/>
                  <a:pt x="1095" y="524"/>
                  <a:pt x="1120" y="507"/>
                </a:cubicBezTo>
                <a:cubicBezTo>
                  <a:pt x="1240" y="409"/>
                  <a:pt x="889" y="310"/>
                  <a:pt x="889" y="310"/>
                </a:cubicBezTo>
                <a:cubicBezTo>
                  <a:pt x="889" y="310"/>
                  <a:pt x="1317" y="277"/>
                  <a:pt x="1262" y="112"/>
                </a:cubicBezTo>
                <a:cubicBezTo>
                  <a:pt x="1250" y="64"/>
                  <a:pt x="1212" y="46"/>
                  <a:pt x="1164" y="46"/>
                </a:cubicBezTo>
                <a:cubicBezTo>
                  <a:pt x="1036" y="46"/>
                  <a:pt x="834" y="167"/>
                  <a:pt x="834" y="167"/>
                </a:cubicBezTo>
                <a:cubicBezTo>
                  <a:pt x="834" y="167"/>
                  <a:pt x="856" y="13"/>
                  <a:pt x="714" y="2"/>
                </a:cubicBezTo>
                <a:cubicBezTo>
                  <a:pt x="707" y="1"/>
                  <a:pt x="701" y="1"/>
                  <a:pt x="6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2"/>
          <p:cNvSpPr/>
          <p:nvPr/>
        </p:nvSpPr>
        <p:spPr>
          <a:xfrm>
            <a:off x="5419019" y="4694474"/>
            <a:ext cx="27765" cy="11249"/>
          </a:xfrm>
          <a:custGeom>
            <a:rect b="b" l="l" r="r" t="t"/>
            <a:pathLst>
              <a:path extrusionOk="0" h="94" w="232">
                <a:moveTo>
                  <a:pt x="142" y="0"/>
                </a:moveTo>
                <a:cubicBezTo>
                  <a:pt x="131" y="0"/>
                  <a:pt x="121" y="1"/>
                  <a:pt x="111" y="3"/>
                </a:cubicBezTo>
                <a:cubicBezTo>
                  <a:pt x="45" y="3"/>
                  <a:pt x="1" y="36"/>
                  <a:pt x="1" y="58"/>
                </a:cubicBezTo>
                <a:cubicBezTo>
                  <a:pt x="1" y="76"/>
                  <a:pt x="37" y="94"/>
                  <a:pt x="87" y="94"/>
                </a:cubicBezTo>
                <a:cubicBezTo>
                  <a:pt x="98" y="94"/>
                  <a:pt x="110" y="93"/>
                  <a:pt x="122" y="91"/>
                </a:cubicBezTo>
                <a:cubicBezTo>
                  <a:pt x="177" y="91"/>
                  <a:pt x="231" y="69"/>
                  <a:pt x="231" y="36"/>
                </a:cubicBezTo>
                <a:cubicBezTo>
                  <a:pt x="231" y="18"/>
                  <a:pt x="188" y="0"/>
                  <a:pt x="1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2"/>
          <p:cNvSpPr/>
          <p:nvPr/>
        </p:nvSpPr>
        <p:spPr>
          <a:xfrm>
            <a:off x="5060472" y="4829947"/>
            <a:ext cx="169579" cy="77908"/>
          </a:xfrm>
          <a:custGeom>
            <a:rect b="b" l="l" r="r" t="t"/>
            <a:pathLst>
              <a:path extrusionOk="0" h="651" w="1417">
                <a:moveTo>
                  <a:pt x="955" y="0"/>
                </a:moveTo>
                <a:cubicBezTo>
                  <a:pt x="808" y="0"/>
                  <a:pt x="758" y="210"/>
                  <a:pt x="758" y="210"/>
                </a:cubicBezTo>
                <a:cubicBezTo>
                  <a:pt x="758" y="210"/>
                  <a:pt x="687" y="26"/>
                  <a:pt x="563" y="26"/>
                </a:cubicBezTo>
                <a:cubicBezTo>
                  <a:pt x="548" y="26"/>
                  <a:pt x="532" y="29"/>
                  <a:pt x="516" y="35"/>
                </a:cubicBezTo>
                <a:cubicBezTo>
                  <a:pt x="351" y="100"/>
                  <a:pt x="538" y="232"/>
                  <a:pt x="538" y="232"/>
                </a:cubicBezTo>
                <a:cubicBezTo>
                  <a:pt x="538" y="232"/>
                  <a:pt x="307" y="265"/>
                  <a:pt x="209" y="287"/>
                </a:cubicBezTo>
                <a:cubicBezTo>
                  <a:pt x="121" y="309"/>
                  <a:pt x="11" y="364"/>
                  <a:pt x="0" y="441"/>
                </a:cubicBezTo>
                <a:cubicBezTo>
                  <a:pt x="0" y="505"/>
                  <a:pt x="59" y="546"/>
                  <a:pt x="134" y="546"/>
                </a:cubicBezTo>
                <a:cubicBezTo>
                  <a:pt x="161" y="546"/>
                  <a:pt x="190" y="540"/>
                  <a:pt x="220" y="529"/>
                </a:cubicBezTo>
                <a:cubicBezTo>
                  <a:pt x="329" y="485"/>
                  <a:pt x="505" y="386"/>
                  <a:pt x="505" y="386"/>
                </a:cubicBezTo>
                <a:lnTo>
                  <a:pt x="505" y="386"/>
                </a:lnTo>
                <a:cubicBezTo>
                  <a:pt x="505" y="386"/>
                  <a:pt x="318" y="627"/>
                  <a:pt x="472" y="649"/>
                </a:cubicBezTo>
                <a:cubicBezTo>
                  <a:pt x="479" y="650"/>
                  <a:pt x="486" y="651"/>
                  <a:pt x="492" y="651"/>
                </a:cubicBezTo>
                <a:cubicBezTo>
                  <a:pt x="628" y="651"/>
                  <a:pt x="648" y="441"/>
                  <a:pt x="648" y="441"/>
                </a:cubicBezTo>
                <a:cubicBezTo>
                  <a:pt x="648" y="441"/>
                  <a:pt x="802" y="604"/>
                  <a:pt x="929" y="604"/>
                </a:cubicBezTo>
                <a:cubicBezTo>
                  <a:pt x="946" y="604"/>
                  <a:pt x="962" y="601"/>
                  <a:pt x="977" y="594"/>
                </a:cubicBezTo>
                <a:cubicBezTo>
                  <a:pt x="1120" y="540"/>
                  <a:pt x="900" y="408"/>
                  <a:pt x="900" y="408"/>
                </a:cubicBezTo>
                <a:cubicBezTo>
                  <a:pt x="900" y="408"/>
                  <a:pt x="1416" y="364"/>
                  <a:pt x="1350" y="210"/>
                </a:cubicBezTo>
                <a:cubicBezTo>
                  <a:pt x="1334" y="174"/>
                  <a:pt x="1294" y="160"/>
                  <a:pt x="1244" y="160"/>
                </a:cubicBezTo>
                <a:cubicBezTo>
                  <a:pt x="1099" y="160"/>
                  <a:pt x="867" y="276"/>
                  <a:pt x="867" y="276"/>
                </a:cubicBezTo>
                <a:cubicBezTo>
                  <a:pt x="867" y="276"/>
                  <a:pt x="1153" y="24"/>
                  <a:pt x="977" y="2"/>
                </a:cubicBezTo>
                <a:cubicBezTo>
                  <a:pt x="970" y="1"/>
                  <a:pt x="962" y="0"/>
                  <a:pt x="95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2"/>
          <p:cNvSpPr/>
          <p:nvPr/>
        </p:nvSpPr>
        <p:spPr>
          <a:xfrm>
            <a:off x="5133952" y="4860345"/>
            <a:ext cx="26448" cy="13164"/>
          </a:xfrm>
          <a:custGeom>
            <a:rect b="b" l="l" r="r" t="t"/>
            <a:pathLst>
              <a:path extrusionOk="0" h="110" w="221">
                <a:moveTo>
                  <a:pt x="111" y="0"/>
                </a:moveTo>
                <a:cubicBezTo>
                  <a:pt x="56" y="0"/>
                  <a:pt x="1" y="33"/>
                  <a:pt x="1" y="55"/>
                </a:cubicBezTo>
                <a:cubicBezTo>
                  <a:pt x="1" y="88"/>
                  <a:pt x="56" y="110"/>
                  <a:pt x="111" y="110"/>
                </a:cubicBezTo>
                <a:cubicBezTo>
                  <a:pt x="165" y="110"/>
                  <a:pt x="220" y="88"/>
                  <a:pt x="220" y="55"/>
                </a:cubicBezTo>
                <a:cubicBezTo>
                  <a:pt x="220" y="33"/>
                  <a:pt x="165" y="0"/>
                  <a:pt x="11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2"/>
          <p:cNvSpPr/>
          <p:nvPr/>
        </p:nvSpPr>
        <p:spPr>
          <a:xfrm>
            <a:off x="4865999" y="4576473"/>
            <a:ext cx="293084" cy="119795"/>
          </a:xfrm>
          <a:custGeom>
            <a:rect b="b" l="l" r="r" t="t"/>
            <a:pathLst>
              <a:path extrusionOk="0" h="1001" w="2449">
                <a:moveTo>
                  <a:pt x="1395" y="0"/>
                </a:moveTo>
                <a:cubicBezTo>
                  <a:pt x="1082" y="0"/>
                  <a:pt x="1010" y="308"/>
                  <a:pt x="1010" y="308"/>
                </a:cubicBezTo>
                <a:cubicBezTo>
                  <a:pt x="1010" y="308"/>
                  <a:pt x="904" y="297"/>
                  <a:pt x="786" y="297"/>
                </a:cubicBezTo>
                <a:cubicBezTo>
                  <a:pt x="646" y="297"/>
                  <a:pt x="489" y="313"/>
                  <a:pt x="483" y="385"/>
                </a:cubicBezTo>
                <a:cubicBezTo>
                  <a:pt x="475" y="484"/>
                  <a:pt x="646" y="496"/>
                  <a:pt x="732" y="496"/>
                </a:cubicBezTo>
                <a:cubicBezTo>
                  <a:pt x="761" y="496"/>
                  <a:pt x="780" y="495"/>
                  <a:pt x="780" y="495"/>
                </a:cubicBezTo>
                <a:lnTo>
                  <a:pt x="780" y="495"/>
                </a:lnTo>
                <a:cubicBezTo>
                  <a:pt x="780" y="495"/>
                  <a:pt x="571" y="561"/>
                  <a:pt x="418" y="627"/>
                </a:cubicBezTo>
                <a:cubicBezTo>
                  <a:pt x="264" y="693"/>
                  <a:pt x="0" y="846"/>
                  <a:pt x="66" y="934"/>
                </a:cubicBezTo>
                <a:cubicBezTo>
                  <a:pt x="95" y="967"/>
                  <a:pt x="155" y="982"/>
                  <a:pt x="229" y="982"/>
                </a:cubicBezTo>
                <a:cubicBezTo>
                  <a:pt x="328" y="982"/>
                  <a:pt x="449" y="956"/>
                  <a:pt x="549" y="912"/>
                </a:cubicBezTo>
                <a:cubicBezTo>
                  <a:pt x="725" y="835"/>
                  <a:pt x="933" y="660"/>
                  <a:pt x="934" y="660"/>
                </a:cubicBezTo>
                <a:lnTo>
                  <a:pt x="934" y="660"/>
                </a:lnTo>
                <a:cubicBezTo>
                  <a:pt x="934" y="660"/>
                  <a:pt x="861" y="1001"/>
                  <a:pt x="1058" y="1001"/>
                </a:cubicBezTo>
                <a:cubicBezTo>
                  <a:pt x="1064" y="1001"/>
                  <a:pt x="1070" y="1001"/>
                  <a:pt x="1076" y="1000"/>
                </a:cubicBezTo>
                <a:cubicBezTo>
                  <a:pt x="1285" y="967"/>
                  <a:pt x="1252" y="616"/>
                  <a:pt x="1252" y="616"/>
                </a:cubicBezTo>
                <a:lnTo>
                  <a:pt x="1252" y="616"/>
                </a:lnTo>
                <a:cubicBezTo>
                  <a:pt x="1252" y="616"/>
                  <a:pt x="1642" y="679"/>
                  <a:pt x="1915" y="679"/>
                </a:cubicBezTo>
                <a:cubicBezTo>
                  <a:pt x="2052" y="679"/>
                  <a:pt x="2159" y="663"/>
                  <a:pt x="2174" y="616"/>
                </a:cubicBezTo>
                <a:cubicBezTo>
                  <a:pt x="2207" y="473"/>
                  <a:pt x="1482" y="462"/>
                  <a:pt x="1482" y="462"/>
                </a:cubicBezTo>
                <a:cubicBezTo>
                  <a:pt x="1482" y="462"/>
                  <a:pt x="1691" y="440"/>
                  <a:pt x="1943" y="385"/>
                </a:cubicBezTo>
                <a:cubicBezTo>
                  <a:pt x="2185" y="319"/>
                  <a:pt x="2448" y="221"/>
                  <a:pt x="2361" y="133"/>
                </a:cubicBezTo>
                <a:cubicBezTo>
                  <a:pt x="2322" y="99"/>
                  <a:pt x="2257" y="87"/>
                  <a:pt x="2180" y="87"/>
                </a:cubicBezTo>
                <a:cubicBezTo>
                  <a:pt x="2080" y="87"/>
                  <a:pt x="1961" y="108"/>
                  <a:pt x="1856" y="133"/>
                </a:cubicBezTo>
                <a:cubicBezTo>
                  <a:pt x="1680" y="177"/>
                  <a:pt x="1329" y="385"/>
                  <a:pt x="1329" y="385"/>
                </a:cubicBezTo>
                <a:cubicBezTo>
                  <a:pt x="1329" y="385"/>
                  <a:pt x="1768" y="12"/>
                  <a:pt x="1427" y="1"/>
                </a:cubicBezTo>
                <a:cubicBezTo>
                  <a:pt x="1417" y="0"/>
                  <a:pt x="1406" y="0"/>
                  <a:pt x="139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32"/>
          <p:cNvSpPr/>
          <p:nvPr/>
        </p:nvSpPr>
        <p:spPr>
          <a:xfrm>
            <a:off x="4973707" y="4621950"/>
            <a:ext cx="47391" cy="22140"/>
          </a:xfrm>
          <a:custGeom>
            <a:rect b="b" l="l" r="r" t="t"/>
            <a:pathLst>
              <a:path extrusionOk="0" h="185" w="396">
                <a:moveTo>
                  <a:pt x="282" y="0"/>
                </a:moveTo>
                <a:cubicBezTo>
                  <a:pt x="253" y="0"/>
                  <a:pt x="220" y="5"/>
                  <a:pt x="187" y="16"/>
                </a:cubicBezTo>
                <a:cubicBezTo>
                  <a:pt x="77" y="38"/>
                  <a:pt x="1" y="104"/>
                  <a:pt x="12" y="148"/>
                </a:cubicBezTo>
                <a:cubicBezTo>
                  <a:pt x="18" y="174"/>
                  <a:pt x="51" y="184"/>
                  <a:pt x="99" y="184"/>
                </a:cubicBezTo>
                <a:cubicBezTo>
                  <a:pt x="133" y="184"/>
                  <a:pt x="175" y="179"/>
                  <a:pt x="220" y="170"/>
                </a:cubicBezTo>
                <a:cubicBezTo>
                  <a:pt x="319" y="137"/>
                  <a:pt x="396" y="93"/>
                  <a:pt x="385" y="49"/>
                </a:cubicBezTo>
                <a:cubicBezTo>
                  <a:pt x="385" y="20"/>
                  <a:pt x="341" y="0"/>
                  <a:pt x="2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32"/>
          <p:cNvSpPr/>
          <p:nvPr/>
        </p:nvSpPr>
        <p:spPr>
          <a:xfrm>
            <a:off x="4502067" y="4899718"/>
            <a:ext cx="232648" cy="115965"/>
          </a:xfrm>
          <a:custGeom>
            <a:rect b="b" l="l" r="r" t="t"/>
            <a:pathLst>
              <a:path extrusionOk="0" h="969" w="1944">
                <a:moveTo>
                  <a:pt x="1036" y="0"/>
                </a:moveTo>
                <a:cubicBezTo>
                  <a:pt x="900" y="0"/>
                  <a:pt x="868" y="297"/>
                  <a:pt x="868" y="297"/>
                </a:cubicBezTo>
                <a:cubicBezTo>
                  <a:pt x="868" y="297"/>
                  <a:pt x="713" y="162"/>
                  <a:pt x="545" y="162"/>
                </a:cubicBezTo>
                <a:cubicBezTo>
                  <a:pt x="499" y="162"/>
                  <a:pt x="452" y="172"/>
                  <a:pt x="407" y="198"/>
                </a:cubicBezTo>
                <a:cubicBezTo>
                  <a:pt x="198" y="308"/>
                  <a:pt x="692" y="407"/>
                  <a:pt x="692" y="407"/>
                </a:cubicBezTo>
                <a:cubicBezTo>
                  <a:pt x="692" y="407"/>
                  <a:pt x="1" y="582"/>
                  <a:pt x="154" y="758"/>
                </a:cubicBezTo>
                <a:cubicBezTo>
                  <a:pt x="185" y="791"/>
                  <a:pt x="223" y="804"/>
                  <a:pt x="264" y="804"/>
                </a:cubicBezTo>
                <a:cubicBezTo>
                  <a:pt x="445" y="804"/>
                  <a:pt x="692" y="549"/>
                  <a:pt x="692" y="549"/>
                </a:cubicBezTo>
                <a:lnTo>
                  <a:pt x="692" y="549"/>
                </a:lnTo>
                <a:cubicBezTo>
                  <a:pt x="692" y="549"/>
                  <a:pt x="517" y="923"/>
                  <a:pt x="747" y="966"/>
                </a:cubicBezTo>
                <a:cubicBezTo>
                  <a:pt x="757" y="968"/>
                  <a:pt x="766" y="969"/>
                  <a:pt x="775" y="969"/>
                </a:cubicBezTo>
                <a:cubicBezTo>
                  <a:pt x="972" y="969"/>
                  <a:pt x="912" y="626"/>
                  <a:pt x="912" y="626"/>
                </a:cubicBezTo>
                <a:lnTo>
                  <a:pt x="912" y="626"/>
                </a:lnTo>
                <a:cubicBezTo>
                  <a:pt x="912" y="626"/>
                  <a:pt x="1162" y="761"/>
                  <a:pt x="1370" y="761"/>
                </a:cubicBezTo>
                <a:cubicBezTo>
                  <a:pt x="1427" y="761"/>
                  <a:pt x="1482" y="751"/>
                  <a:pt x="1527" y="725"/>
                </a:cubicBezTo>
                <a:cubicBezTo>
                  <a:pt x="1735" y="604"/>
                  <a:pt x="1131" y="494"/>
                  <a:pt x="1131" y="494"/>
                </a:cubicBezTo>
                <a:cubicBezTo>
                  <a:pt x="1131" y="494"/>
                  <a:pt x="1944" y="352"/>
                  <a:pt x="1779" y="143"/>
                </a:cubicBezTo>
                <a:cubicBezTo>
                  <a:pt x="1747" y="97"/>
                  <a:pt x="1696" y="79"/>
                  <a:pt x="1635" y="79"/>
                </a:cubicBezTo>
                <a:cubicBezTo>
                  <a:pt x="1404" y="79"/>
                  <a:pt x="1033" y="341"/>
                  <a:pt x="1033" y="341"/>
                </a:cubicBezTo>
                <a:cubicBezTo>
                  <a:pt x="1033" y="341"/>
                  <a:pt x="1186" y="11"/>
                  <a:pt x="1044" y="0"/>
                </a:cubicBezTo>
                <a:cubicBezTo>
                  <a:pt x="1041" y="0"/>
                  <a:pt x="1039" y="0"/>
                  <a:pt x="103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32"/>
          <p:cNvSpPr/>
          <p:nvPr/>
        </p:nvSpPr>
        <p:spPr>
          <a:xfrm>
            <a:off x="4592780" y="4945435"/>
            <a:ext cx="31594" cy="17712"/>
          </a:xfrm>
          <a:custGeom>
            <a:rect b="b" l="l" r="r" t="t"/>
            <a:pathLst>
              <a:path extrusionOk="0" h="148" w="264">
                <a:moveTo>
                  <a:pt x="151" y="1"/>
                </a:moveTo>
                <a:cubicBezTo>
                  <a:pt x="141" y="1"/>
                  <a:pt x="131" y="1"/>
                  <a:pt x="121" y="3"/>
                </a:cubicBezTo>
                <a:cubicBezTo>
                  <a:pt x="55" y="14"/>
                  <a:pt x="0" y="47"/>
                  <a:pt x="11" y="90"/>
                </a:cubicBezTo>
                <a:cubicBezTo>
                  <a:pt x="11" y="119"/>
                  <a:pt x="61" y="148"/>
                  <a:pt x="117" y="148"/>
                </a:cubicBezTo>
                <a:cubicBezTo>
                  <a:pt x="125" y="148"/>
                  <a:pt x="134" y="147"/>
                  <a:pt x="143" y="145"/>
                </a:cubicBezTo>
                <a:cubicBezTo>
                  <a:pt x="209" y="145"/>
                  <a:pt x="264" y="101"/>
                  <a:pt x="264" y="58"/>
                </a:cubicBezTo>
                <a:cubicBezTo>
                  <a:pt x="254" y="29"/>
                  <a:pt x="212" y="1"/>
                  <a:pt x="1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2"/>
          <p:cNvSpPr/>
          <p:nvPr/>
        </p:nvSpPr>
        <p:spPr>
          <a:xfrm>
            <a:off x="4163146" y="4707878"/>
            <a:ext cx="155099" cy="82935"/>
          </a:xfrm>
          <a:custGeom>
            <a:rect b="b" l="l" r="r" t="t"/>
            <a:pathLst>
              <a:path extrusionOk="0" h="693" w="1296">
                <a:moveTo>
                  <a:pt x="506" y="1"/>
                </a:moveTo>
                <a:cubicBezTo>
                  <a:pt x="286" y="1"/>
                  <a:pt x="473" y="242"/>
                  <a:pt x="473" y="242"/>
                </a:cubicBezTo>
                <a:cubicBezTo>
                  <a:pt x="473" y="242"/>
                  <a:pt x="1" y="242"/>
                  <a:pt x="23" y="418"/>
                </a:cubicBezTo>
                <a:cubicBezTo>
                  <a:pt x="30" y="473"/>
                  <a:pt x="73" y="491"/>
                  <a:pt x="126" y="491"/>
                </a:cubicBezTo>
                <a:cubicBezTo>
                  <a:pt x="234" y="491"/>
                  <a:pt x="385" y="418"/>
                  <a:pt x="385" y="418"/>
                </a:cubicBezTo>
                <a:lnTo>
                  <a:pt x="385" y="418"/>
                </a:lnTo>
                <a:cubicBezTo>
                  <a:pt x="385" y="418"/>
                  <a:pt x="353" y="693"/>
                  <a:pt x="487" y="693"/>
                </a:cubicBezTo>
                <a:cubicBezTo>
                  <a:pt x="489" y="693"/>
                  <a:pt x="492" y="693"/>
                  <a:pt x="495" y="692"/>
                </a:cubicBezTo>
                <a:cubicBezTo>
                  <a:pt x="626" y="681"/>
                  <a:pt x="582" y="462"/>
                  <a:pt x="582" y="462"/>
                </a:cubicBezTo>
                <a:lnTo>
                  <a:pt x="582" y="462"/>
                </a:lnTo>
                <a:cubicBezTo>
                  <a:pt x="582" y="462"/>
                  <a:pt x="782" y="593"/>
                  <a:pt x="941" y="593"/>
                </a:cubicBezTo>
                <a:cubicBezTo>
                  <a:pt x="983" y="593"/>
                  <a:pt x="1022" y="584"/>
                  <a:pt x="1054" y="561"/>
                </a:cubicBezTo>
                <a:cubicBezTo>
                  <a:pt x="1208" y="462"/>
                  <a:pt x="791" y="341"/>
                  <a:pt x="791" y="341"/>
                </a:cubicBezTo>
                <a:cubicBezTo>
                  <a:pt x="791" y="341"/>
                  <a:pt x="1296" y="231"/>
                  <a:pt x="1186" y="100"/>
                </a:cubicBezTo>
                <a:cubicBezTo>
                  <a:pt x="1166" y="72"/>
                  <a:pt x="1132" y="62"/>
                  <a:pt x="1090" y="62"/>
                </a:cubicBezTo>
                <a:cubicBezTo>
                  <a:pt x="933" y="62"/>
                  <a:pt x="670" y="220"/>
                  <a:pt x="670" y="220"/>
                </a:cubicBezTo>
                <a:cubicBezTo>
                  <a:pt x="670" y="220"/>
                  <a:pt x="659" y="1"/>
                  <a:pt x="50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32"/>
          <p:cNvSpPr/>
          <p:nvPr/>
        </p:nvSpPr>
        <p:spPr>
          <a:xfrm>
            <a:off x="4218316" y="4739233"/>
            <a:ext cx="31714" cy="16036"/>
          </a:xfrm>
          <a:custGeom>
            <a:rect b="b" l="l" r="r" t="t"/>
            <a:pathLst>
              <a:path extrusionOk="0" h="134" w="265">
                <a:moveTo>
                  <a:pt x="159" y="0"/>
                </a:moveTo>
                <a:cubicBezTo>
                  <a:pt x="150" y="0"/>
                  <a:pt x="141" y="1"/>
                  <a:pt x="132" y="2"/>
                </a:cubicBezTo>
                <a:cubicBezTo>
                  <a:pt x="56" y="2"/>
                  <a:pt x="1" y="35"/>
                  <a:pt x="1" y="79"/>
                </a:cubicBezTo>
                <a:cubicBezTo>
                  <a:pt x="1" y="112"/>
                  <a:pt x="67" y="134"/>
                  <a:pt x="132" y="134"/>
                </a:cubicBezTo>
                <a:cubicBezTo>
                  <a:pt x="209" y="123"/>
                  <a:pt x="264" y="90"/>
                  <a:pt x="264" y="57"/>
                </a:cubicBezTo>
                <a:cubicBezTo>
                  <a:pt x="264" y="29"/>
                  <a:pt x="215" y="0"/>
                  <a:pt x="1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2"/>
          <p:cNvSpPr/>
          <p:nvPr/>
        </p:nvSpPr>
        <p:spPr>
          <a:xfrm>
            <a:off x="3921402" y="4638585"/>
            <a:ext cx="101365" cy="48468"/>
          </a:xfrm>
          <a:custGeom>
            <a:rect b="b" l="l" r="r" t="t"/>
            <a:pathLst>
              <a:path extrusionOk="0" h="405" w="847">
                <a:moveTo>
                  <a:pt x="553" y="0"/>
                </a:moveTo>
                <a:cubicBezTo>
                  <a:pt x="458" y="0"/>
                  <a:pt x="418" y="97"/>
                  <a:pt x="418" y="97"/>
                </a:cubicBezTo>
                <a:cubicBezTo>
                  <a:pt x="418" y="97"/>
                  <a:pt x="263" y="12"/>
                  <a:pt x="157" y="12"/>
                </a:cubicBezTo>
                <a:cubicBezTo>
                  <a:pt x="130" y="12"/>
                  <a:pt x="106" y="18"/>
                  <a:pt x="89" y="31"/>
                </a:cubicBezTo>
                <a:cubicBezTo>
                  <a:pt x="12" y="108"/>
                  <a:pt x="275" y="141"/>
                  <a:pt x="275" y="141"/>
                </a:cubicBezTo>
                <a:cubicBezTo>
                  <a:pt x="275" y="141"/>
                  <a:pt x="1" y="229"/>
                  <a:pt x="78" y="316"/>
                </a:cubicBezTo>
                <a:cubicBezTo>
                  <a:pt x="95" y="334"/>
                  <a:pt x="116" y="341"/>
                  <a:pt x="139" y="341"/>
                </a:cubicBezTo>
                <a:cubicBezTo>
                  <a:pt x="229" y="341"/>
                  <a:pt x="341" y="229"/>
                  <a:pt x="341" y="229"/>
                </a:cubicBezTo>
                <a:lnTo>
                  <a:pt x="341" y="229"/>
                </a:lnTo>
                <a:cubicBezTo>
                  <a:pt x="341" y="229"/>
                  <a:pt x="310" y="405"/>
                  <a:pt x="439" y="405"/>
                </a:cubicBezTo>
                <a:cubicBezTo>
                  <a:pt x="443" y="405"/>
                  <a:pt x="447" y="404"/>
                  <a:pt x="451" y="404"/>
                </a:cubicBezTo>
                <a:cubicBezTo>
                  <a:pt x="583" y="393"/>
                  <a:pt x="495" y="240"/>
                  <a:pt x="495" y="239"/>
                </a:cubicBezTo>
                <a:lnTo>
                  <a:pt x="495" y="239"/>
                </a:lnTo>
                <a:cubicBezTo>
                  <a:pt x="495" y="240"/>
                  <a:pt x="598" y="275"/>
                  <a:pt x="689" y="275"/>
                </a:cubicBezTo>
                <a:cubicBezTo>
                  <a:pt x="750" y="275"/>
                  <a:pt x="807" y="259"/>
                  <a:pt x="824" y="207"/>
                </a:cubicBezTo>
                <a:cubicBezTo>
                  <a:pt x="846" y="154"/>
                  <a:pt x="798" y="138"/>
                  <a:pt x="732" y="138"/>
                </a:cubicBezTo>
                <a:cubicBezTo>
                  <a:pt x="633" y="138"/>
                  <a:pt x="495" y="174"/>
                  <a:pt x="495" y="174"/>
                </a:cubicBezTo>
                <a:cubicBezTo>
                  <a:pt x="495" y="174"/>
                  <a:pt x="736" y="64"/>
                  <a:pt x="605" y="9"/>
                </a:cubicBezTo>
                <a:cubicBezTo>
                  <a:pt x="586" y="3"/>
                  <a:pt x="568" y="0"/>
                  <a:pt x="55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2"/>
          <p:cNvSpPr/>
          <p:nvPr/>
        </p:nvSpPr>
        <p:spPr>
          <a:xfrm>
            <a:off x="3962211" y="4654023"/>
            <a:ext cx="14481" cy="9335"/>
          </a:xfrm>
          <a:custGeom>
            <a:rect b="b" l="l" r="r" t="t"/>
            <a:pathLst>
              <a:path extrusionOk="0" h="78" w="121">
                <a:moveTo>
                  <a:pt x="66" y="1"/>
                </a:moveTo>
                <a:cubicBezTo>
                  <a:pt x="33" y="1"/>
                  <a:pt x="0" y="12"/>
                  <a:pt x="0" y="34"/>
                </a:cubicBezTo>
                <a:cubicBezTo>
                  <a:pt x="0" y="67"/>
                  <a:pt x="33" y="78"/>
                  <a:pt x="66" y="78"/>
                </a:cubicBezTo>
                <a:cubicBezTo>
                  <a:pt x="99" y="78"/>
                  <a:pt x="121" y="67"/>
                  <a:pt x="121" y="34"/>
                </a:cubicBezTo>
                <a:cubicBezTo>
                  <a:pt x="121" y="12"/>
                  <a:pt x="99" y="1"/>
                  <a:pt x="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2"/>
          <p:cNvSpPr/>
          <p:nvPr/>
        </p:nvSpPr>
        <p:spPr>
          <a:xfrm>
            <a:off x="4244645" y="4545717"/>
            <a:ext cx="223433" cy="75635"/>
          </a:xfrm>
          <a:custGeom>
            <a:rect b="b" l="l" r="r" t="t"/>
            <a:pathLst>
              <a:path extrusionOk="0" h="632" w="1867">
                <a:moveTo>
                  <a:pt x="885" y="0"/>
                </a:moveTo>
                <a:cubicBezTo>
                  <a:pt x="792" y="0"/>
                  <a:pt x="802" y="214"/>
                  <a:pt x="802" y="214"/>
                </a:cubicBezTo>
                <a:cubicBezTo>
                  <a:pt x="802" y="214"/>
                  <a:pt x="672" y="100"/>
                  <a:pt x="553" y="100"/>
                </a:cubicBezTo>
                <a:cubicBezTo>
                  <a:pt x="529" y="100"/>
                  <a:pt x="505" y="104"/>
                  <a:pt x="483" y="115"/>
                </a:cubicBezTo>
                <a:cubicBezTo>
                  <a:pt x="340" y="181"/>
                  <a:pt x="582" y="258"/>
                  <a:pt x="582" y="258"/>
                </a:cubicBezTo>
                <a:cubicBezTo>
                  <a:pt x="582" y="258"/>
                  <a:pt x="384" y="291"/>
                  <a:pt x="264" y="313"/>
                </a:cubicBezTo>
                <a:cubicBezTo>
                  <a:pt x="132" y="346"/>
                  <a:pt x="0" y="445"/>
                  <a:pt x="44" y="522"/>
                </a:cubicBezTo>
                <a:cubicBezTo>
                  <a:pt x="60" y="554"/>
                  <a:pt x="88" y="565"/>
                  <a:pt x="123" y="565"/>
                </a:cubicBezTo>
                <a:cubicBezTo>
                  <a:pt x="183" y="565"/>
                  <a:pt x="264" y="531"/>
                  <a:pt x="340" y="511"/>
                </a:cubicBezTo>
                <a:cubicBezTo>
                  <a:pt x="472" y="467"/>
                  <a:pt x="659" y="346"/>
                  <a:pt x="659" y="346"/>
                </a:cubicBezTo>
                <a:lnTo>
                  <a:pt x="659" y="346"/>
                </a:lnTo>
                <a:cubicBezTo>
                  <a:pt x="659" y="346"/>
                  <a:pt x="516" y="631"/>
                  <a:pt x="725" y="631"/>
                </a:cubicBezTo>
                <a:cubicBezTo>
                  <a:pt x="729" y="632"/>
                  <a:pt x="734" y="632"/>
                  <a:pt x="738" y="632"/>
                </a:cubicBezTo>
                <a:cubicBezTo>
                  <a:pt x="920" y="632"/>
                  <a:pt x="878" y="412"/>
                  <a:pt x="878" y="412"/>
                </a:cubicBezTo>
                <a:lnTo>
                  <a:pt x="878" y="412"/>
                </a:lnTo>
                <a:cubicBezTo>
                  <a:pt x="878" y="412"/>
                  <a:pt x="1129" y="560"/>
                  <a:pt x="1313" y="560"/>
                </a:cubicBezTo>
                <a:cubicBezTo>
                  <a:pt x="1346" y="560"/>
                  <a:pt x="1378" y="555"/>
                  <a:pt x="1405" y="543"/>
                </a:cubicBezTo>
                <a:cubicBezTo>
                  <a:pt x="1592" y="467"/>
                  <a:pt x="1142" y="346"/>
                  <a:pt x="1142" y="346"/>
                </a:cubicBezTo>
                <a:cubicBezTo>
                  <a:pt x="1142" y="346"/>
                  <a:pt x="1866" y="291"/>
                  <a:pt x="1779" y="71"/>
                </a:cubicBezTo>
                <a:cubicBezTo>
                  <a:pt x="1756" y="24"/>
                  <a:pt x="1702" y="5"/>
                  <a:pt x="1631" y="5"/>
                </a:cubicBezTo>
                <a:cubicBezTo>
                  <a:pt x="1395" y="5"/>
                  <a:pt x="977" y="214"/>
                  <a:pt x="977" y="214"/>
                </a:cubicBezTo>
                <a:cubicBezTo>
                  <a:pt x="977" y="214"/>
                  <a:pt x="1032" y="39"/>
                  <a:pt x="911" y="6"/>
                </a:cubicBezTo>
                <a:cubicBezTo>
                  <a:pt x="902" y="2"/>
                  <a:pt x="893" y="0"/>
                  <a:pt x="88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2"/>
          <p:cNvSpPr/>
          <p:nvPr/>
        </p:nvSpPr>
        <p:spPr>
          <a:xfrm>
            <a:off x="4326024" y="4572644"/>
            <a:ext cx="35663" cy="14481"/>
          </a:xfrm>
          <a:custGeom>
            <a:rect b="b" l="l" r="r" t="t"/>
            <a:pathLst>
              <a:path extrusionOk="0" h="121" w="298">
                <a:moveTo>
                  <a:pt x="143" y="0"/>
                </a:moveTo>
                <a:cubicBezTo>
                  <a:pt x="67" y="0"/>
                  <a:pt x="1" y="44"/>
                  <a:pt x="1" y="77"/>
                </a:cubicBezTo>
                <a:cubicBezTo>
                  <a:pt x="1" y="99"/>
                  <a:pt x="67" y="121"/>
                  <a:pt x="143" y="121"/>
                </a:cubicBezTo>
                <a:cubicBezTo>
                  <a:pt x="231" y="121"/>
                  <a:pt x="297" y="99"/>
                  <a:pt x="297" y="77"/>
                </a:cubicBezTo>
                <a:cubicBezTo>
                  <a:pt x="297" y="44"/>
                  <a:pt x="231" y="0"/>
                  <a:pt x="1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2"/>
          <p:cNvSpPr/>
          <p:nvPr/>
        </p:nvSpPr>
        <p:spPr>
          <a:xfrm>
            <a:off x="2350184" y="4345379"/>
            <a:ext cx="6949647" cy="2204413"/>
          </a:xfrm>
          <a:custGeom>
            <a:rect b="b" l="l" r="r" t="t"/>
            <a:pathLst>
              <a:path extrusionOk="0" h="18420" w="58071">
                <a:moveTo>
                  <a:pt x="6401" y="0"/>
                </a:moveTo>
                <a:cubicBezTo>
                  <a:pt x="5193" y="307"/>
                  <a:pt x="3953" y="626"/>
                  <a:pt x="2646" y="933"/>
                </a:cubicBezTo>
                <a:cubicBezTo>
                  <a:pt x="1637" y="1471"/>
                  <a:pt x="341" y="2349"/>
                  <a:pt x="56" y="3326"/>
                </a:cubicBezTo>
                <a:cubicBezTo>
                  <a:pt x="56" y="3337"/>
                  <a:pt x="56" y="3337"/>
                  <a:pt x="56" y="3348"/>
                </a:cubicBezTo>
                <a:cubicBezTo>
                  <a:pt x="45" y="3381"/>
                  <a:pt x="34" y="3414"/>
                  <a:pt x="34" y="3447"/>
                </a:cubicBezTo>
                <a:cubicBezTo>
                  <a:pt x="23" y="3447"/>
                  <a:pt x="23" y="3458"/>
                  <a:pt x="23" y="3469"/>
                </a:cubicBezTo>
                <a:cubicBezTo>
                  <a:pt x="23" y="3502"/>
                  <a:pt x="12" y="3535"/>
                  <a:pt x="12" y="3557"/>
                </a:cubicBezTo>
                <a:cubicBezTo>
                  <a:pt x="12" y="3568"/>
                  <a:pt x="12" y="3579"/>
                  <a:pt x="12" y="3590"/>
                </a:cubicBezTo>
                <a:cubicBezTo>
                  <a:pt x="1" y="3634"/>
                  <a:pt x="1" y="3666"/>
                  <a:pt x="1" y="3710"/>
                </a:cubicBezTo>
                <a:cubicBezTo>
                  <a:pt x="1" y="6038"/>
                  <a:pt x="4480" y="9539"/>
                  <a:pt x="14074" y="11779"/>
                </a:cubicBezTo>
                <a:cubicBezTo>
                  <a:pt x="25150" y="14369"/>
                  <a:pt x="46995" y="17476"/>
                  <a:pt x="50299" y="17684"/>
                </a:cubicBezTo>
                <a:cubicBezTo>
                  <a:pt x="52857" y="17838"/>
                  <a:pt x="56523" y="18244"/>
                  <a:pt x="58071" y="18420"/>
                </a:cubicBezTo>
                <a:lnTo>
                  <a:pt x="58071" y="2766"/>
                </a:lnTo>
                <a:cubicBezTo>
                  <a:pt x="58027" y="2777"/>
                  <a:pt x="57983" y="2777"/>
                  <a:pt x="57939" y="2788"/>
                </a:cubicBezTo>
                <a:cubicBezTo>
                  <a:pt x="57928" y="2788"/>
                  <a:pt x="57917" y="2788"/>
                  <a:pt x="57906" y="2799"/>
                </a:cubicBezTo>
                <a:cubicBezTo>
                  <a:pt x="57862" y="2799"/>
                  <a:pt x="57829" y="2810"/>
                  <a:pt x="57785" y="2821"/>
                </a:cubicBezTo>
                <a:cubicBezTo>
                  <a:pt x="57774" y="2821"/>
                  <a:pt x="57763" y="2821"/>
                  <a:pt x="57752" y="2832"/>
                </a:cubicBezTo>
                <a:cubicBezTo>
                  <a:pt x="57709" y="2832"/>
                  <a:pt x="57654" y="2843"/>
                  <a:pt x="57610" y="2854"/>
                </a:cubicBezTo>
                <a:cubicBezTo>
                  <a:pt x="57599" y="2854"/>
                  <a:pt x="57588" y="2854"/>
                  <a:pt x="57577" y="2865"/>
                </a:cubicBezTo>
                <a:cubicBezTo>
                  <a:pt x="57533" y="2865"/>
                  <a:pt x="57500" y="2876"/>
                  <a:pt x="57456" y="2887"/>
                </a:cubicBezTo>
                <a:cubicBezTo>
                  <a:pt x="57434" y="2887"/>
                  <a:pt x="57412" y="2898"/>
                  <a:pt x="57390" y="2898"/>
                </a:cubicBezTo>
                <a:cubicBezTo>
                  <a:pt x="57335" y="2909"/>
                  <a:pt x="57280" y="2920"/>
                  <a:pt x="57237" y="2931"/>
                </a:cubicBezTo>
                <a:lnTo>
                  <a:pt x="57204" y="2931"/>
                </a:lnTo>
                <a:cubicBezTo>
                  <a:pt x="57160" y="2942"/>
                  <a:pt x="57105" y="2953"/>
                  <a:pt x="57050" y="2964"/>
                </a:cubicBezTo>
                <a:cubicBezTo>
                  <a:pt x="57039" y="2964"/>
                  <a:pt x="57017" y="2964"/>
                  <a:pt x="57006" y="2975"/>
                </a:cubicBezTo>
                <a:cubicBezTo>
                  <a:pt x="56951" y="2986"/>
                  <a:pt x="56896" y="2997"/>
                  <a:pt x="56830" y="3008"/>
                </a:cubicBezTo>
                <a:cubicBezTo>
                  <a:pt x="56808" y="3008"/>
                  <a:pt x="56786" y="3019"/>
                  <a:pt x="56754" y="3019"/>
                </a:cubicBezTo>
                <a:cubicBezTo>
                  <a:pt x="56721" y="3030"/>
                  <a:pt x="56688" y="3030"/>
                  <a:pt x="56655" y="3041"/>
                </a:cubicBezTo>
                <a:cubicBezTo>
                  <a:pt x="56611" y="3052"/>
                  <a:pt x="56567" y="3052"/>
                  <a:pt x="56534" y="3063"/>
                </a:cubicBezTo>
                <a:cubicBezTo>
                  <a:pt x="56479" y="3074"/>
                  <a:pt x="56435" y="3085"/>
                  <a:pt x="56380" y="3096"/>
                </a:cubicBezTo>
                <a:cubicBezTo>
                  <a:pt x="56347" y="3096"/>
                  <a:pt x="56303" y="3107"/>
                  <a:pt x="56271" y="3118"/>
                </a:cubicBezTo>
                <a:cubicBezTo>
                  <a:pt x="56249" y="3118"/>
                  <a:pt x="56216" y="3129"/>
                  <a:pt x="56194" y="3129"/>
                </a:cubicBezTo>
                <a:cubicBezTo>
                  <a:pt x="56150" y="3140"/>
                  <a:pt x="56117" y="3140"/>
                  <a:pt x="56073" y="3151"/>
                </a:cubicBezTo>
                <a:cubicBezTo>
                  <a:pt x="56018" y="3162"/>
                  <a:pt x="55952" y="3172"/>
                  <a:pt x="55897" y="3183"/>
                </a:cubicBezTo>
                <a:cubicBezTo>
                  <a:pt x="55853" y="3194"/>
                  <a:pt x="55820" y="3205"/>
                  <a:pt x="55777" y="3205"/>
                </a:cubicBezTo>
                <a:cubicBezTo>
                  <a:pt x="55744" y="3216"/>
                  <a:pt x="55711" y="3227"/>
                  <a:pt x="55678" y="3227"/>
                </a:cubicBezTo>
                <a:cubicBezTo>
                  <a:pt x="55634" y="3238"/>
                  <a:pt x="55590" y="3249"/>
                  <a:pt x="55546" y="3249"/>
                </a:cubicBezTo>
                <a:cubicBezTo>
                  <a:pt x="55546" y="3249"/>
                  <a:pt x="55535" y="3260"/>
                  <a:pt x="55535" y="3260"/>
                </a:cubicBezTo>
                <a:cubicBezTo>
                  <a:pt x="55425" y="3271"/>
                  <a:pt x="55327" y="3293"/>
                  <a:pt x="55217" y="3315"/>
                </a:cubicBezTo>
                <a:cubicBezTo>
                  <a:pt x="55195" y="3326"/>
                  <a:pt x="55173" y="3326"/>
                  <a:pt x="55140" y="3326"/>
                </a:cubicBezTo>
                <a:cubicBezTo>
                  <a:pt x="54975" y="3359"/>
                  <a:pt x="54811" y="3392"/>
                  <a:pt x="54635" y="3425"/>
                </a:cubicBezTo>
                <a:cubicBezTo>
                  <a:pt x="54613" y="3425"/>
                  <a:pt x="54591" y="3436"/>
                  <a:pt x="54569" y="3436"/>
                </a:cubicBezTo>
                <a:cubicBezTo>
                  <a:pt x="54382" y="3480"/>
                  <a:pt x="54185" y="3513"/>
                  <a:pt x="53987" y="3546"/>
                </a:cubicBezTo>
                <a:cubicBezTo>
                  <a:pt x="53779" y="3590"/>
                  <a:pt x="53570" y="3623"/>
                  <a:pt x="53362" y="3666"/>
                </a:cubicBezTo>
                <a:lnTo>
                  <a:pt x="53340" y="3666"/>
                </a:lnTo>
                <a:cubicBezTo>
                  <a:pt x="53131" y="3710"/>
                  <a:pt x="52922" y="3754"/>
                  <a:pt x="52703" y="3787"/>
                </a:cubicBezTo>
                <a:lnTo>
                  <a:pt x="52681" y="3798"/>
                </a:lnTo>
                <a:cubicBezTo>
                  <a:pt x="50277" y="4237"/>
                  <a:pt x="47434" y="4742"/>
                  <a:pt x="44700" y="5192"/>
                </a:cubicBezTo>
                <a:cubicBezTo>
                  <a:pt x="42077" y="5620"/>
                  <a:pt x="39541" y="5994"/>
                  <a:pt x="37576" y="6191"/>
                </a:cubicBezTo>
                <a:cubicBezTo>
                  <a:pt x="34979" y="6459"/>
                  <a:pt x="31352" y="6588"/>
                  <a:pt x="27535" y="6588"/>
                </a:cubicBezTo>
                <a:cubicBezTo>
                  <a:pt x="21009" y="6588"/>
                  <a:pt x="13926" y="6209"/>
                  <a:pt x="10484" y="5489"/>
                </a:cubicBezTo>
                <a:cubicBezTo>
                  <a:pt x="4304" y="4204"/>
                  <a:pt x="2899" y="3293"/>
                  <a:pt x="2899" y="2569"/>
                </a:cubicBezTo>
                <a:cubicBezTo>
                  <a:pt x="2899" y="1844"/>
                  <a:pt x="6401" y="0"/>
                  <a:pt x="640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3" name="Google Shape;1893;p32"/>
          <p:cNvGrpSpPr/>
          <p:nvPr/>
        </p:nvGrpSpPr>
        <p:grpSpPr>
          <a:xfrm>
            <a:off x="5723289" y="1700131"/>
            <a:ext cx="2784480" cy="2672866"/>
            <a:chOff x="5639820" y="1424925"/>
            <a:chExt cx="3113586" cy="2988780"/>
          </a:xfrm>
        </p:grpSpPr>
        <p:sp>
          <p:nvSpPr>
            <p:cNvPr id="1894" name="Google Shape;1894;p32"/>
            <p:cNvSpPr/>
            <p:nvPr/>
          </p:nvSpPr>
          <p:spPr>
            <a:xfrm>
              <a:off x="8658631" y="2491717"/>
              <a:ext cx="17233" cy="22379"/>
            </a:xfrm>
            <a:custGeom>
              <a:rect b="b" l="l" r="r" t="t"/>
              <a:pathLst>
                <a:path extrusionOk="0" h="187" w="144">
                  <a:moveTo>
                    <a:pt x="1" y="0"/>
                  </a:moveTo>
                  <a:cubicBezTo>
                    <a:pt x="1" y="0"/>
                    <a:pt x="45" y="77"/>
                    <a:pt x="144" y="187"/>
                  </a:cubicBezTo>
                  <a:cubicBezTo>
                    <a:pt x="56" y="66"/>
                    <a:pt x="1" y="0"/>
                    <a:pt x="1" y="0"/>
                  </a:cubicBezTo>
                  <a:close/>
                </a:path>
              </a:pathLst>
            </a:custGeom>
            <a:solidFill>
              <a:srgbClr val="5757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2"/>
            <p:cNvSpPr/>
            <p:nvPr/>
          </p:nvSpPr>
          <p:spPr>
            <a:xfrm>
              <a:off x="6422736" y="2587578"/>
              <a:ext cx="547992" cy="376378"/>
            </a:xfrm>
            <a:custGeom>
              <a:rect b="b" l="l" r="r" t="t"/>
              <a:pathLst>
                <a:path extrusionOk="0" h="3145" w="4579">
                  <a:moveTo>
                    <a:pt x="3689" y="0"/>
                  </a:moveTo>
                  <a:cubicBezTo>
                    <a:pt x="3689" y="0"/>
                    <a:pt x="3678" y="286"/>
                    <a:pt x="3502" y="494"/>
                  </a:cubicBezTo>
                  <a:cubicBezTo>
                    <a:pt x="3447" y="560"/>
                    <a:pt x="3353" y="582"/>
                    <a:pt x="3253" y="582"/>
                  </a:cubicBezTo>
                  <a:cubicBezTo>
                    <a:pt x="3051" y="582"/>
                    <a:pt x="2822" y="494"/>
                    <a:pt x="2822" y="494"/>
                  </a:cubicBezTo>
                  <a:lnTo>
                    <a:pt x="2822" y="494"/>
                  </a:lnTo>
                  <a:cubicBezTo>
                    <a:pt x="2822" y="494"/>
                    <a:pt x="2844" y="879"/>
                    <a:pt x="2503" y="1153"/>
                  </a:cubicBezTo>
                  <a:cubicBezTo>
                    <a:pt x="2394" y="1241"/>
                    <a:pt x="2259" y="1270"/>
                    <a:pt x="2129" y="1270"/>
                  </a:cubicBezTo>
                  <a:cubicBezTo>
                    <a:pt x="1869" y="1270"/>
                    <a:pt x="1625" y="1153"/>
                    <a:pt x="1625" y="1153"/>
                  </a:cubicBezTo>
                  <a:lnTo>
                    <a:pt x="1625" y="1153"/>
                  </a:lnTo>
                  <a:cubicBezTo>
                    <a:pt x="1625" y="1153"/>
                    <a:pt x="1987" y="2635"/>
                    <a:pt x="1241" y="2800"/>
                  </a:cubicBezTo>
                  <a:cubicBezTo>
                    <a:pt x="1178" y="2813"/>
                    <a:pt x="1117" y="2819"/>
                    <a:pt x="1058" y="2819"/>
                  </a:cubicBezTo>
                  <a:cubicBezTo>
                    <a:pt x="415" y="2819"/>
                    <a:pt x="1" y="2119"/>
                    <a:pt x="1" y="2119"/>
                  </a:cubicBezTo>
                  <a:lnTo>
                    <a:pt x="1" y="2119"/>
                  </a:lnTo>
                  <a:cubicBezTo>
                    <a:pt x="1" y="2119"/>
                    <a:pt x="458" y="3145"/>
                    <a:pt x="1362" y="3145"/>
                  </a:cubicBezTo>
                  <a:cubicBezTo>
                    <a:pt x="1398" y="3145"/>
                    <a:pt x="1434" y="3143"/>
                    <a:pt x="1472" y="3140"/>
                  </a:cubicBezTo>
                  <a:cubicBezTo>
                    <a:pt x="2459" y="3052"/>
                    <a:pt x="2064" y="1834"/>
                    <a:pt x="2064" y="1834"/>
                  </a:cubicBezTo>
                  <a:lnTo>
                    <a:pt x="2405" y="1812"/>
                  </a:lnTo>
                  <a:cubicBezTo>
                    <a:pt x="2745" y="1790"/>
                    <a:pt x="2910" y="780"/>
                    <a:pt x="2910" y="780"/>
                  </a:cubicBezTo>
                  <a:cubicBezTo>
                    <a:pt x="2910" y="780"/>
                    <a:pt x="3008" y="1031"/>
                    <a:pt x="3165" y="1031"/>
                  </a:cubicBezTo>
                  <a:cubicBezTo>
                    <a:pt x="3181" y="1031"/>
                    <a:pt x="3199" y="1028"/>
                    <a:pt x="3217" y="1021"/>
                  </a:cubicBezTo>
                  <a:cubicBezTo>
                    <a:pt x="3436" y="955"/>
                    <a:pt x="3678" y="527"/>
                    <a:pt x="3678" y="527"/>
                  </a:cubicBezTo>
                  <a:cubicBezTo>
                    <a:pt x="3678" y="527"/>
                    <a:pt x="3771" y="739"/>
                    <a:pt x="4001" y="739"/>
                  </a:cubicBezTo>
                  <a:cubicBezTo>
                    <a:pt x="4033" y="739"/>
                    <a:pt x="4068" y="734"/>
                    <a:pt x="4106" y="725"/>
                  </a:cubicBezTo>
                  <a:cubicBezTo>
                    <a:pt x="4413" y="648"/>
                    <a:pt x="4578" y="209"/>
                    <a:pt x="4578" y="209"/>
                  </a:cubicBezTo>
                  <a:lnTo>
                    <a:pt x="4578" y="209"/>
                  </a:lnTo>
                  <a:cubicBezTo>
                    <a:pt x="4578" y="209"/>
                    <a:pt x="4446" y="363"/>
                    <a:pt x="4106" y="407"/>
                  </a:cubicBezTo>
                  <a:cubicBezTo>
                    <a:pt x="4087" y="410"/>
                    <a:pt x="4069" y="411"/>
                    <a:pt x="4051" y="411"/>
                  </a:cubicBezTo>
                  <a:cubicBezTo>
                    <a:pt x="3757" y="411"/>
                    <a:pt x="3689" y="0"/>
                    <a:pt x="3689" y="0"/>
                  </a:cubicBezTo>
                  <a:close/>
                </a:path>
              </a:pathLst>
            </a:custGeom>
            <a:solidFill>
              <a:srgbClr val="4963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2"/>
            <p:cNvSpPr/>
            <p:nvPr/>
          </p:nvSpPr>
          <p:spPr>
            <a:xfrm>
              <a:off x="6129771" y="3411308"/>
              <a:ext cx="2623635" cy="1002398"/>
            </a:xfrm>
            <a:custGeom>
              <a:rect b="b" l="l" r="r" t="t"/>
              <a:pathLst>
                <a:path extrusionOk="0" h="8376" w="21923">
                  <a:moveTo>
                    <a:pt x="11988" y="0"/>
                  </a:moveTo>
                  <a:lnTo>
                    <a:pt x="253" y="1449"/>
                  </a:lnTo>
                  <a:lnTo>
                    <a:pt x="1362" y="2086"/>
                  </a:lnTo>
                  <a:lnTo>
                    <a:pt x="1" y="2305"/>
                  </a:lnTo>
                  <a:lnTo>
                    <a:pt x="11516" y="8014"/>
                  </a:lnTo>
                  <a:lnTo>
                    <a:pt x="15775" y="8376"/>
                  </a:lnTo>
                  <a:lnTo>
                    <a:pt x="21922" y="5577"/>
                  </a:lnTo>
                  <a:lnTo>
                    <a:pt x="20429" y="4215"/>
                  </a:lnTo>
                  <a:lnTo>
                    <a:pt x="13250" y="88"/>
                  </a:lnTo>
                  <a:lnTo>
                    <a:pt x="12284" y="275"/>
                  </a:lnTo>
                  <a:lnTo>
                    <a:pt x="1198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2"/>
            <p:cNvSpPr/>
            <p:nvPr/>
          </p:nvSpPr>
          <p:spPr>
            <a:xfrm>
              <a:off x="5835489" y="1474830"/>
              <a:ext cx="806729" cy="781837"/>
            </a:xfrm>
            <a:custGeom>
              <a:rect b="b" l="l" r="r" t="t"/>
              <a:pathLst>
                <a:path extrusionOk="0" h="6533" w="6741">
                  <a:moveTo>
                    <a:pt x="6741" y="1"/>
                  </a:moveTo>
                  <a:lnTo>
                    <a:pt x="2910" y="308"/>
                  </a:lnTo>
                  <a:lnTo>
                    <a:pt x="1" y="6389"/>
                  </a:lnTo>
                  <a:lnTo>
                    <a:pt x="3480" y="6532"/>
                  </a:lnTo>
                  <a:lnTo>
                    <a:pt x="674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2"/>
            <p:cNvSpPr/>
            <p:nvPr/>
          </p:nvSpPr>
          <p:spPr>
            <a:xfrm>
              <a:off x="6129771" y="3014582"/>
              <a:ext cx="1434664" cy="570251"/>
            </a:xfrm>
            <a:custGeom>
              <a:rect b="b" l="l" r="r" t="t"/>
              <a:pathLst>
                <a:path extrusionOk="0" h="4765" w="11988">
                  <a:moveTo>
                    <a:pt x="11241" y="0"/>
                  </a:moveTo>
                  <a:lnTo>
                    <a:pt x="1" y="977"/>
                  </a:lnTo>
                  <a:lnTo>
                    <a:pt x="253" y="4764"/>
                  </a:lnTo>
                  <a:lnTo>
                    <a:pt x="11988" y="3315"/>
                  </a:lnTo>
                  <a:lnTo>
                    <a:pt x="11241" y="0"/>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2"/>
            <p:cNvSpPr/>
            <p:nvPr/>
          </p:nvSpPr>
          <p:spPr>
            <a:xfrm>
              <a:off x="6693322" y="3014582"/>
              <a:ext cx="871114" cy="492702"/>
            </a:xfrm>
            <a:custGeom>
              <a:rect b="b" l="l" r="r" t="t"/>
              <a:pathLst>
                <a:path extrusionOk="0" h="4117" w="7279">
                  <a:moveTo>
                    <a:pt x="6532" y="0"/>
                  </a:moveTo>
                  <a:lnTo>
                    <a:pt x="1" y="571"/>
                  </a:lnTo>
                  <a:lnTo>
                    <a:pt x="747" y="4117"/>
                  </a:lnTo>
                  <a:lnTo>
                    <a:pt x="7279" y="3315"/>
                  </a:lnTo>
                  <a:lnTo>
                    <a:pt x="6532" y="0"/>
                  </a:lnTo>
                  <a:close/>
                </a:path>
              </a:pathLst>
            </a:custGeom>
            <a:solidFill>
              <a:srgbClr val="5133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2"/>
            <p:cNvSpPr/>
            <p:nvPr/>
          </p:nvSpPr>
          <p:spPr>
            <a:xfrm>
              <a:off x="5927520" y="1466931"/>
              <a:ext cx="1710515" cy="1747375"/>
            </a:xfrm>
            <a:custGeom>
              <a:rect b="b" l="l" r="r" t="t"/>
              <a:pathLst>
                <a:path extrusionOk="0" h="14601" w="14293">
                  <a:moveTo>
                    <a:pt x="8562" y="1"/>
                  </a:moveTo>
                  <a:lnTo>
                    <a:pt x="2580" y="528"/>
                  </a:lnTo>
                  <a:lnTo>
                    <a:pt x="0" y="5874"/>
                  </a:lnTo>
                  <a:lnTo>
                    <a:pt x="329" y="14601"/>
                  </a:lnTo>
                  <a:lnTo>
                    <a:pt x="14293" y="13854"/>
                  </a:lnTo>
                  <a:lnTo>
                    <a:pt x="12734" y="5347"/>
                  </a:lnTo>
                  <a:lnTo>
                    <a:pt x="8562" y="1"/>
                  </a:lnTo>
                  <a:close/>
                </a:path>
              </a:pathLst>
            </a:custGeom>
            <a:solidFill>
              <a:srgbClr val="6B4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2"/>
            <p:cNvSpPr/>
            <p:nvPr/>
          </p:nvSpPr>
          <p:spPr>
            <a:xfrm>
              <a:off x="5931469" y="2193485"/>
              <a:ext cx="827672" cy="113093"/>
            </a:xfrm>
            <a:custGeom>
              <a:rect b="b" l="l" r="r" t="t"/>
              <a:pathLst>
                <a:path extrusionOk="0" h="945" w="6916">
                  <a:moveTo>
                    <a:pt x="6894" y="0"/>
                  </a:moveTo>
                  <a:lnTo>
                    <a:pt x="0" y="725"/>
                  </a:lnTo>
                  <a:lnTo>
                    <a:pt x="11" y="944"/>
                  </a:lnTo>
                  <a:lnTo>
                    <a:pt x="6916" y="220"/>
                  </a:lnTo>
                  <a:lnTo>
                    <a:pt x="6894" y="0"/>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2"/>
            <p:cNvSpPr/>
            <p:nvPr/>
          </p:nvSpPr>
          <p:spPr>
            <a:xfrm>
              <a:off x="5927520" y="2029289"/>
              <a:ext cx="810678" cy="140618"/>
            </a:xfrm>
            <a:custGeom>
              <a:rect b="b" l="l" r="r" t="t"/>
              <a:pathLst>
                <a:path extrusionOk="0" h="1175" w="6774">
                  <a:moveTo>
                    <a:pt x="6740" y="0"/>
                  </a:moveTo>
                  <a:lnTo>
                    <a:pt x="110" y="944"/>
                  </a:lnTo>
                  <a:lnTo>
                    <a:pt x="0" y="1175"/>
                  </a:lnTo>
                  <a:lnTo>
                    <a:pt x="6773" y="209"/>
                  </a:lnTo>
                  <a:lnTo>
                    <a:pt x="6740" y="0"/>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2"/>
            <p:cNvSpPr/>
            <p:nvPr/>
          </p:nvSpPr>
          <p:spPr>
            <a:xfrm>
              <a:off x="6075917" y="1780961"/>
              <a:ext cx="417905" cy="81499"/>
            </a:xfrm>
            <a:custGeom>
              <a:rect b="b" l="l" r="r" t="t"/>
              <a:pathLst>
                <a:path extrusionOk="0" h="681" w="3492">
                  <a:moveTo>
                    <a:pt x="3458" y="0"/>
                  </a:moveTo>
                  <a:lnTo>
                    <a:pt x="110" y="450"/>
                  </a:lnTo>
                  <a:lnTo>
                    <a:pt x="1" y="681"/>
                  </a:lnTo>
                  <a:lnTo>
                    <a:pt x="3491" y="209"/>
                  </a:lnTo>
                  <a:lnTo>
                    <a:pt x="3458" y="0"/>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2"/>
            <p:cNvSpPr/>
            <p:nvPr/>
          </p:nvSpPr>
          <p:spPr>
            <a:xfrm>
              <a:off x="6003633" y="1897885"/>
              <a:ext cx="511132" cy="111776"/>
            </a:xfrm>
            <a:custGeom>
              <a:rect b="b" l="l" r="r" t="t"/>
              <a:pathLst>
                <a:path extrusionOk="0" h="934" w="4271">
                  <a:moveTo>
                    <a:pt x="4238" y="0"/>
                  </a:moveTo>
                  <a:lnTo>
                    <a:pt x="122" y="703"/>
                  </a:lnTo>
                  <a:lnTo>
                    <a:pt x="1" y="933"/>
                  </a:lnTo>
                  <a:lnTo>
                    <a:pt x="4271" y="209"/>
                  </a:lnTo>
                  <a:lnTo>
                    <a:pt x="4238" y="0"/>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2"/>
            <p:cNvSpPr/>
            <p:nvPr/>
          </p:nvSpPr>
          <p:spPr>
            <a:xfrm>
              <a:off x="5951096" y="2747824"/>
              <a:ext cx="823843" cy="85568"/>
            </a:xfrm>
            <a:custGeom>
              <a:rect b="b" l="l" r="r" t="t"/>
              <a:pathLst>
                <a:path extrusionOk="0" h="715" w="6884">
                  <a:moveTo>
                    <a:pt x="6872" y="1"/>
                  </a:moveTo>
                  <a:lnTo>
                    <a:pt x="1" y="506"/>
                  </a:lnTo>
                  <a:lnTo>
                    <a:pt x="12" y="714"/>
                  </a:lnTo>
                  <a:lnTo>
                    <a:pt x="6883" y="209"/>
                  </a:lnTo>
                  <a:lnTo>
                    <a:pt x="6872" y="1"/>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2"/>
            <p:cNvSpPr/>
            <p:nvPr/>
          </p:nvSpPr>
          <p:spPr>
            <a:xfrm>
              <a:off x="5956361" y="2883177"/>
              <a:ext cx="837007" cy="84132"/>
            </a:xfrm>
            <a:custGeom>
              <a:rect b="b" l="l" r="r" t="t"/>
              <a:pathLst>
                <a:path extrusionOk="0" h="703" w="6994">
                  <a:moveTo>
                    <a:pt x="6982" y="0"/>
                  </a:moveTo>
                  <a:lnTo>
                    <a:pt x="1" y="494"/>
                  </a:lnTo>
                  <a:lnTo>
                    <a:pt x="12" y="703"/>
                  </a:lnTo>
                  <a:lnTo>
                    <a:pt x="6993" y="209"/>
                  </a:lnTo>
                  <a:lnTo>
                    <a:pt x="6982" y="0"/>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2"/>
            <p:cNvSpPr/>
            <p:nvPr/>
          </p:nvSpPr>
          <p:spPr>
            <a:xfrm>
              <a:off x="5935298" y="2337934"/>
              <a:ext cx="771305" cy="89517"/>
            </a:xfrm>
            <a:custGeom>
              <a:rect b="b" l="l" r="r" t="t"/>
              <a:pathLst>
                <a:path extrusionOk="0" h="748" w="6445">
                  <a:moveTo>
                    <a:pt x="6434" y="1"/>
                  </a:moveTo>
                  <a:lnTo>
                    <a:pt x="1" y="528"/>
                  </a:lnTo>
                  <a:lnTo>
                    <a:pt x="12" y="747"/>
                  </a:lnTo>
                  <a:lnTo>
                    <a:pt x="6445" y="209"/>
                  </a:lnTo>
                  <a:lnTo>
                    <a:pt x="6434" y="1"/>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2"/>
            <p:cNvSpPr/>
            <p:nvPr/>
          </p:nvSpPr>
          <p:spPr>
            <a:xfrm>
              <a:off x="5961627" y="3040791"/>
              <a:ext cx="856634" cy="72403"/>
            </a:xfrm>
            <a:custGeom>
              <a:rect b="b" l="l" r="r" t="t"/>
              <a:pathLst>
                <a:path extrusionOk="0" h="605" w="7158">
                  <a:moveTo>
                    <a:pt x="7147" y="1"/>
                  </a:moveTo>
                  <a:lnTo>
                    <a:pt x="1" y="396"/>
                  </a:lnTo>
                  <a:lnTo>
                    <a:pt x="11" y="604"/>
                  </a:lnTo>
                  <a:lnTo>
                    <a:pt x="7158" y="209"/>
                  </a:lnTo>
                  <a:lnTo>
                    <a:pt x="7147" y="1"/>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2"/>
            <p:cNvSpPr/>
            <p:nvPr/>
          </p:nvSpPr>
          <p:spPr>
            <a:xfrm>
              <a:off x="5940564" y="2449591"/>
              <a:ext cx="784470" cy="96099"/>
            </a:xfrm>
            <a:custGeom>
              <a:rect b="b" l="l" r="r" t="t"/>
              <a:pathLst>
                <a:path extrusionOk="0" h="803" w="6555">
                  <a:moveTo>
                    <a:pt x="6532" y="1"/>
                  </a:moveTo>
                  <a:lnTo>
                    <a:pt x="1" y="583"/>
                  </a:lnTo>
                  <a:lnTo>
                    <a:pt x="12" y="802"/>
                  </a:lnTo>
                  <a:lnTo>
                    <a:pt x="6554" y="220"/>
                  </a:lnTo>
                  <a:lnTo>
                    <a:pt x="6532" y="1"/>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2"/>
            <p:cNvSpPr/>
            <p:nvPr/>
          </p:nvSpPr>
          <p:spPr>
            <a:xfrm>
              <a:off x="5945830" y="2612590"/>
              <a:ext cx="805413" cy="82815"/>
            </a:xfrm>
            <a:custGeom>
              <a:rect b="b" l="l" r="r" t="t"/>
              <a:pathLst>
                <a:path extrusionOk="0" h="692" w="6730">
                  <a:moveTo>
                    <a:pt x="6708" y="0"/>
                  </a:moveTo>
                  <a:lnTo>
                    <a:pt x="1" y="472"/>
                  </a:lnTo>
                  <a:lnTo>
                    <a:pt x="12" y="692"/>
                  </a:lnTo>
                  <a:lnTo>
                    <a:pt x="6730" y="209"/>
                  </a:lnTo>
                  <a:lnTo>
                    <a:pt x="6708" y="0"/>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2"/>
            <p:cNvSpPr/>
            <p:nvPr/>
          </p:nvSpPr>
          <p:spPr>
            <a:xfrm>
              <a:off x="5939248" y="1528684"/>
              <a:ext cx="1003834" cy="1355918"/>
            </a:xfrm>
            <a:custGeom>
              <a:rect b="b" l="l" r="r" t="t"/>
              <a:pathLst>
                <a:path extrusionOk="0" h="11330" w="8388">
                  <a:moveTo>
                    <a:pt x="6401" y="1186"/>
                  </a:moveTo>
                  <a:lnTo>
                    <a:pt x="7125" y="2328"/>
                  </a:lnTo>
                  <a:lnTo>
                    <a:pt x="6532" y="2954"/>
                  </a:lnTo>
                  <a:lnTo>
                    <a:pt x="5940" y="2032"/>
                  </a:lnTo>
                  <a:lnTo>
                    <a:pt x="6401" y="1186"/>
                  </a:lnTo>
                  <a:close/>
                  <a:moveTo>
                    <a:pt x="2976" y="2383"/>
                  </a:moveTo>
                  <a:lnTo>
                    <a:pt x="3162" y="3173"/>
                  </a:lnTo>
                  <a:lnTo>
                    <a:pt x="2646" y="3338"/>
                  </a:lnTo>
                  <a:lnTo>
                    <a:pt x="2251" y="2569"/>
                  </a:lnTo>
                  <a:lnTo>
                    <a:pt x="2976" y="2383"/>
                  </a:lnTo>
                  <a:close/>
                  <a:moveTo>
                    <a:pt x="5797" y="2284"/>
                  </a:moveTo>
                  <a:lnTo>
                    <a:pt x="6346" y="3140"/>
                  </a:lnTo>
                  <a:lnTo>
                    <a:pt x="5753" y="3777"/>
                  </a:lnTo>
                  <a:lnTo>
                    <a:pt x="5303" y="3173"/>
                  </a:lnTo>
                  <a:lnTo>
                    <a:pt x="5797" y="2284"/>
                  </a:lnTo>
                  <a:close/>
                  <a:moveTo>
                    <a:pt x="3217" y="3426"/>
                  </a:moveTo>
                  <a:lnTo>
                    <a:pt x="3349" y="3964"/>
                  </a:lnTo>
                  <a:lnTo>
                    <a:pt x="3020" y="4084"/>
                  </a:lnTo>
                  <a:lnTo>
                    <a:pt x="2767" y="3568"/>
                  </a:lnTo>
                  <a:lnTo>
                    <a:pt x="3217" y="3426"/>
                  </a:lnTo>
                  <a:close/>
                  <a:moveTo>
                    <a:pt x="7345" y="2679"/>
                  </a:moveTo>
                  <a:lnTo>
                    <a:pt x="7937" y="3623"/>
                  </a:lnTo>
                  <a:lnTo>
                    <a:pt x="7268" y="4095"/>
                  </a:lnTo>
                  <a:lnTo>
                    <a:pt x="6763" y="3305"/>
                  </a:lnTo>
                  <a:lnTo>
                    <a:pt x="7345" y="2679"/>
                  </a:lnTo>
                  <a:close/>
                  <a:moveTo>
                    <a:pt x="2383" y="3689"/>
                  </a:moveTo>
                  <a:lnTo>
                    <a:pt x="2646" y="4227"/>
                  </a:lnTo>
                  <a:lnTo>
                    <a:pt x="2372" y="4326"/>
                  </a:lnTo>
                  <a:lnTo>
                    <a:pt x="1944" y="3832"/>
                  </a:lnTo>
                  <a:lnTo>
                    <a:pt x="2383" y="3689"/>
                  </a:lnTo>
                  <a:close/>
                  <a:moveTo>
                    <a:pt x="5160" y="3426"/>
                  </a:moveTo>
                  <a:lnTo>
                    <a:pt x="5566" y="3964"/>
                  </a:lnTo>
                  <a:lnTo>
                    <a:pt x="4996" y="4556"/>
                  </a:lnTo>
                  <a:lnTo>
                    <a:pt x="4732" y="4216"/>
                  </a:lnTo>
                  <a:lnTo>
                    <a:pt x="5160" y="3426"/>
                  </a:lnTo>
                  <a:close/>
                  <a:moveTo>
                    <a:pt x="6576" y="3492"/>
                  </a:moveTo>
                  <a:lnTo>
                    <a:pt x="7059" y="4249"/>
                  </a:lnTo>
                  <a:lnTo>
                    <a:pt x="6434" y="4688"/>
                  </a:lnTo>
                  <a:lnTo>
                    <a:pt x="5995" y="4095"/>
                  </a:lnTo>
                  <a:lnTo>
                    <a:pt x="6576" y="3492"/>
                  </a:lnTo>
                  <a:close/>
                  <a:moveTo>
                    <a:pt x="5819" y="4293"/>
                  </a:moveTo>
                  <a:lnTo>
                    <a:pt x="6225" y="4831"/>
                  </a:lnTo>
                  <a:lnTo>
                    <a:pt x="5588" y="5292"/>
                  </a:lnTo>
                  <a:lnTo>
                    <a:pt x="5259" y="4875"/>
                  </a:lnTo>
                  <a:lnTo>
                    <a:pt x="5819" y="4293"/>
                  </a:lnTo>
                  <a:close/>
                  <a:moveTo>
                    <a:pt x="2361" y="6873"/>
                  </a:moveTo>
                  <a:lnTo>
                    <a:pt x="2438" y="6960"/>
                  </a:lnTo>
                  <a:lnTo>
                    <a:pt x="1823" y="7487"/>
                  </a:lnTo>
                  <a:lnTo>
                    <a:pt x="1669" y="7323"/>
                  </a:lnTo>
                  <a:lnTo>
                    <a:pt x="2361" y="6873"/>
                  </a:lnTo>
                  <a:close/>
                  <a:moveTo>
                    <a:pt x="2712" y="7257"/>
                  </a:moveTo>
                  <a:lnTo>
                    <a:pt x="2866" y="7410"/>
                  </a:lnTo>
                  <a:lnTo>
                    <a:pt x="2306" y="8025"/>
                  </a:lnTo>
                  <a:lnTo>
                    <a:pt x="2098" y="7795"/>
                  </a:lnTo>
                  <a:lnTo>
                    <a:pt x="2712" y="7257"/>
                  </a:lnTo>
                  <a:close/>
                  <a:moveTo>
                    <a:pt x="1450" y="7465"/>
                  </a:moveTo>
                  <a:lnTo>
                    <a:pt x="1626" y="7663"/>
                  </a:lnTo>
                  <a:lnTo>
                    <a:pt x="1055" y="8146"/>
                  </a:lnTo>
                  <a:lnTo>
                    <a:pt x="824" y="7882"/>
                  </a:lnTo>
                  <a:lnTo>
                    <a:pt x="1450" y="7465"/>
                  </a:lnTo>
                  <a:close/>
                  <a:moveTo>
                    <a:pt x="4820" y="7553"/>
                  </a:moveTo>
                  <a:lnTo>
                    <a:pt x="5303" y="8420"/>
                  </a:lnTo>
                  <a:lnTo>
                    <a:pt x="5018" y="8497"/>
                  </a:lnTo>
                  <a:lnTo>
                    <a:pt x="4710" y="7597"/>
                  </a:lnTo>
                  <a:lnTo>
                    <a:pt x="4820" y="7553"/>
                  </a:lnTo>
                  <a:close/>
                  <a:moveTo>
                    <a:pt x="4337" y="7762"/>
                  </a:moveTo>
                  <a:lnTo>
                    <a:pt x="4622" y="8607"/>
                  </a:lnTo>
                  <a:lnTo>
                    <a:pt x="4249" y="8706"/>
                  </a:lnTo>
                  <a:lnTo>
                    <a:pt x="4139" y="7850"/>
                  </a:lnTo>
                  <a:lnTo>
                    <a:pt x="4337" y="7762"/>
                  </a:lnTo>
                  <a:close/>
                  <a:moveTo>
                    <a:pt x="1900" y="7959"/>
                  </a:moveTo>
                  <a:lnTo>
                    <a:pt x="2130" y="8223"/>
                  </a:lnTo>
                  <a:lnTo>
                    <a:pt x="1615" y="8783"/>
                  </a:lnTo>
                  <a:lnTo>
                    <a:pt x="1329" y="8453"/>
                  </a:lnTo>
                  <a:lnTo>
                    <a:pt x="1900" y="7959"/>
                  </a:lnTo>
                  <a:close/>
                  <a:moveTo>
                    <a:pt x="5435" y="8651"/>
                  </a:moveTo>
                  <a:lnTo>
                    <a:pt x="5797" y="9310"/>
                  </a:lnTo>
                  <a:lnTo>
                    <a:pt x="5325" y="9441"/>
                  </a:lnTo>
                  <a:lnTo>
                    <a:pt x="5094" y="8750"/>
                  </a:lnTo>
                  <a:lnTo>
                    <a:pt x="5435" y="8651"/>
                  </a:lnTo>
                  <a:close/>
                  <a:moveTo>
                    <a:pt x="1121" y="8629"/>
                  </a:moveTo>
                  <a:lnTo>
                    <a:pt x="1439" y="8980"/>
                  </a:lnTo>
                  <a:lnTo>
                    <a:pt x="791" y="9683"/>
                  </a:lnTo>
                  <a:lnTo>
                    <a:pt x="407" y="9244"/>
                  </a:lnTo>
                  <a:lnTo>
                    <a:pt x="1121" y="8629"/>
                  </a:lnTo>
                  <a:close/>
                  <a:moveTo>
                    <a:pt x="4699" y="8859"/>
                  </a:moveTo>
                  <a:lnTo>
                    <a:pt x="4941" y="9551"/>
                  </a:lnTo>
                  <a:lnTo>
                    <a:pt x="4370" y="9716"/>
                  </a:lnTo>
                  <a:lnTo>
                    <a:pt x="4282" y="8980"/>
                  </a:lnTo>
                  <a:lnTo>
                    <a:pt x="4699" y="8859"/>
                  </a:lnTo>
                  <a:close/>
                  <a:moveTo>
                    <a:pt x="5929" y="9551"/>
                  </a:moveTo>
                  <a:lnTo>
                    <a:pt x="6434" y="10462"/>
                  </a:lnTo>
                  <a:cubicBezTo>
                    <a:pt x="6225" y="10517"/>
                    <a:pt x="5973" y="10583"/>
                    <a:pt x="5731" y="10638"/>
                  </a:cubicBezTo>
                  <a:lnTo>
                    <a:pt x="5413" y="9694"/>
                  </a:lnTo>
                  <a:lnTo>
                    <a:pt x="5929" y="9551"/>
                  </a:lnTo>
                  <a:close/>
                  <a:moveTo>
                    <a:pt x="5018" y="9814"/>
                  </a:moveTo>
                  <a:lnTo>
                    <a:pt x="5325" y="10737"/>
                  </a:lnTo>
                  <a:cubicBezTo>
                    <a:pt x="4996" y="10813"/>
                    <a:pt x="4699" y="10890"/>
                    <a:pt x="4524" y="10934"/>
                  </a:cubicBezTo>
                  <a:lnTo>
                    <a:pt x="4414" y="9979"/>
                  </a:lnTo>
                  <a:lnTo>
                    <a:pt x="5018" y="9814"/>
                  </a:lnTo>
                  <a:close/>
                  <a:moveTo>
                    <a:pt x="2701" y="1"/>
                  </a:moveTo>
                  <a:lnTo>
                    <a:pt x="2482" y="12"/>
                  </a:lnTo>
                  <a:lnTo>
                    <a:pt x="2449" y="89"/>
                  </a:lnTo>
                  <a:lnTo>
                    <a:pt x="2668" y="1033"/>
                  </a:lnTo>
                  <a:lnTo>
                    <a:pt x="1900" y="1219"/>
                  </a:lnTo>
                  <a:lnTo>
                    <a:pt x="1757" y="1516"/>
                  </a:lnTo>
                  <a:lnTo>
                    <a:pt x="2723" y="1285"/>
                  </a:lnTo>
                  <a:lnTo>
                    <a:pt x="2921" y="2130"/>
                  </a:lnTo>
                  <a:lnTo>
                    <a:pt x="2130" y="2339"/>
                  </a:lnTo>
                  <a:lnTo>
                    <a:pt x="1735" y="1560"/>
                  </a:lnTo>
                  <a:lnTo>
                    <a:pt x="1527" y="1999"/>
                  </a:lnTo>
                  <a:lnTo>
                    <a:pt x="1746" y="2438"/>
                  </a:lnTo>
                  <a:lnTo>
                    <a:pt x="1241" y="2569"/>
                  </a:lnTo>
                  <a:lnTo>
                    <a:pt x="1099" y="2877"/>
                  </a:lnTo>
                  <a:lnTo>
                    <a:pt x="1867" y="2668"/>
                  </a:lnTo>
                  <a:lnTo>
                    <a:pt x="2262" y="3459"/>
                  </a:lnTo>
                  <a:lnTo>
                    <a:pt x="1757" y="3623"/>
                  </a:lnTo>
                  <a:lnTo>
                    <a:pt x="1099" y="2877"/>
                  </a:lnTo>
                  <a:lnTo>
                    <a:pt x="978" y="3129"/>
                  </a:lnTo>
                  <a:lnTo>
                    <a:pt x="2877" y="5292"/>
                  </a:lnTo>
                  <a:lnTo>
                    <a:pt x="3184" y="5270"/>
                  </a:lnTo>
                  <a:lnTo>
                    <a:pt x="3294" y="5489"/>
                  </a:lnTo>
                  <a:lnTo>
                    <a:pt x="2899" y="5753"/>
                  </a:lnTo>
                  <a:lnTo>
                    <a:pt x="3239" y="6269"/>
                  </a:lnTo>
                  <a:lnTo>
                    <a:pt x="3096" y="6390"/>
                  </a:lnTo>
                  <a:lnTo>
                    <a:pt x="2855" y="6236"/>
                  </a:lnTo>
                  <a:lnTo>
                    <a:pt x="1" y="8091"/>
                  </a:lnTo>
                  <a:lnTo>
                    <a:pt x="12" y="8409"/>
                  </a:lnTo>
                  <a:lnTo>
                    <a:pt x="605" y="8025"/>
                  </a:lnTo>
                  <a:lnTo>
                    <a:pt x="857" y="8322"/>
                  </a:lnTo>
                  <a:lnTo>
                    <a:pt x="133" y="8936"/>
                  </a:lnTo>
                  <a:lnTo>
                    <a:pt x="34" y="8827"/>
                  </a:lnTo>
                  <a:lnTo>
                    <a:pt x="56" y="9540"/>
                  </a:lnTo>
                  <a:lnTo>
                    <a:pt x="198" y="9419"/>
                  </a:lnTo>
                  <a:lnTo>
                    <a:pt x="616" y="9880"/>
                  </a:lnTo>
                  <a:lnTo>
                    <a:pt x="89" y="10451"/>
                  </a:lnTo>
                  <a:lnTo>
                    <a:pt x="111" y="10846"/>
                  </a:lnTo>
                  <a:lnTo>
                    <a:pt x="3579" y="7037"/>
                  </a:lnTo>
                  <a:lnTo>
                    <a:pt x="3382" y="6686"/>
                  </a:lnTo>
                  <a:lnTo>
                    <a:pt x="3470" y="6609"/>
                  </a:lnTo>
                  <a:lnTo>
                    <a:pt x="3623" y="6840"/>
                  </a:lnTo>
                  <a:lnTo>
                    <a:pt x="3986" y="6675"/>
                  </a:lnTo>
                  <a:lnTo>
                    <a:pt x="4062" y="6905"/>
                  </a:lnTo>
                  <a:lnTo>
                    <a:pt x="3766" y="7136"/>
                  </a:lnTo>
                  <a:lnTo>
                    <a:pt x="4304" y="11329"/>
                  </a:lnTo>
                  <a:lnTo>
                    <a:pt x="4578" y="11318"/>
                  </a:lnTo>
                  <a:lnTo>
                    <a:pt x="4556" y="11187"/>
                  </a:lnTo>
                  <a:cubicBezTo>
                    <a:pt x="4710" y="11165"/>
                    <a:pt x="4963" y="11099"/>
                    <a:pt x="5413" y="10989"/>
                  </a:cubicBezTo>
                  <a:lnTo>
                    <a:pt x="5522" y="11329"/>
                  </a:lnTo>
                  <a:lnTo>
                    <a:pt x="5918" y="11220"/>
                  </a:lnTo>
                  <a:lnTo>
                    <a:pt x="5808" y="10890"/>
                  </a:lnTo>
                  <a:cubicBezTo>
                    <a:pt x="6027" y="10846"/>
                    <a:pt x="6280" y="10780"/>
                    <a:pt x="6576" y="10715"/>
                  </a:cubicBezTo>
                  <a:lnTo>
                    <a:pt x="6598" y="10748"/>
                  </a:lnTo>
                  <a:lnTo>
                    <a:pt x="6840" y="10638"/>
                  </a:lnTo>
                  <a:lnTo>
                    <a:pt x="4622" y="6642"/>
                  </a:lnTo>
                  <a:lnTo>
                    <a:pt x="4425" y="6719"/>
                  </a:lnTo>
                  <a:lnTo>
                    <a:pt x="4348" y="6510"/>
                  </a:lnTo>
                  <a:lnTo>
                    <a:pt x="4952" y="6236"/>
                  </a:lnTo>
                  <a:lnTo>
                    <a:pt x="4513" y="5654"/>
                  </a:lnTo>
                  <a:lnTo>
                    <a:pt x="4600" y="5566"/>
                  </a:lnTo>
                  <a:lnTo>
                    <a:pt x="5094" y="5961"/>
                  </a:lnTo>
                  <a:lnTo>
                    <a:pt x="8388" y="3634"/>
                  </a:lnTo>
                  <a:lnTo>
                    <a:pt x="8212" y="3426"/>
                  </a:lnTo>
                  <a:lnTo>
                    <a:pt x="8146" y="3470"/>
                  </a:lnTo>
                  <a:lnTo>
                    <a:pt x="7531" y="2493"/>
                  </a:lnTo>
                  <a:lnTo>
                    <a:pt x="7927" y="2075"/>
                  </a:lnTo>
                  <a:lnTo>
                    <a:pt x="7608" y="1823"/>
                  </a:lnTo>
                  <a:lnTo>
                    <a:pt x="7312" y="2141"/>
                  </a:lnTo>
                  <a:lnTo>
                    <a:pt x="6543" y="923"/>
                  </a:lnTo>
                  <a:lnTo>
                    <a:pt x="6697" y="648"/>
                  </a:lnTo>
                  <a:lnTo>
                    <a:pt x="6456" y="528"/>
                  </a:lnTo>
                  <a:lnTo>
                    <a:pt x="4205" y="4600"/>
                  </a:lnTo>
                  <a:lnTo>
                    <a:pt x="4359" y="5226"/>
                  </a:lnTo>
                  <a:lnTo>
                    <a:pt x="4271" y="5314"/>
                  </a:lnTo>
                  <a:lnTo>
                    <a:pt x="4030" y="4984"/>
                  </a:lnTo>
                  <a:lnTo>
                    <a:pt x="3623" y="5259"/>
                  </a:lnTo>
                  <a:lnTo>
                    <a:pt x="3547" y="5116"/>
                  </a:lnTo>
                  <a:lnTo>
                    <a:pt x="3821" y="4831"/>
                  </a:lnTo>
                  <a:lnTo>
                    <a:pt x="2701" y="1"/>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2"/>
            <p:cNvSpPr/>
            <p:nvPr/>
          </p:nvSpPr>
          <p:spPr>
            <a:xfrm>
              <a:off x="6656582" y="1964903"/>
              <a:ext cx="981455" cy="1203452"/>
            </a:xfrm>
            <a:custGeom>
              <a:rect b="b" l="l" r="r" t="t"/>
              <a:pathLst>
                <a:path extrusionOk="0" h="10056" w="8201">
                  <a:moveTo>
                    <a:pt x="5720" y="0"/>
                  </a:moveTo>
                  <a:lnTo>
                    <a:pt x="1" y="593"/>
                  </a:lnTo>
                  <a:lnTo>
                    <a:pt x="1504" y="10055"/>
                  </a:lnTo>
                  <a:lnTo>
                    <a:pt x="8201" y="9693"/>
                  </a:lnTo>
                  <a:lnTo>
                    <a:pt x="6642" y="1186"/>
                  </a:lnTo>
                  <a:lnTo>
                    <a:pt x="5720" y="0"/>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2"/>
            <p:cNvSpPr/>
            <p:nvPr/>
          </p:nvSpPr>
          <p:spPr>
            <a:xfrm>
              <a:off x="6720967" y="2389155"/>
              <a:ext cx="786983" cy="82935"/>
            </a:xfrm>
            <a:custGeom>
              <a:rect b="b" l="l" r="r" t="t"/>
              <a:pathLst>
                <a:path extrusionOk="0" h="693" w="6576">
                  <a:moveTo>
                    <a:pt x="6543" y="1"/>
                  </a:moveTo>
                  <a:lnTo>
                    <a:pt x="0" y="484"/>
                  </a:lnTo>
                  <a:lnTo>
                    <a:pt x="33" y="692"/>
                  </a:lnTo>
                  <a:lnTo>
                    <a:pt x="6576" y="220"/>
                  </a:lnTo>
                  <a:lnTo>
                    <a:pt x="6543" y="1"/>
                  </a:lnTo>
                  <a:close/>
                </a:path>
              </a:pathLst>
            </a:custGeom>
            <a:solidFill>
              <a:srgbClr val="6B4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2"/>
            <p:cNvSpPr/>
            <p:nvPr/>
          </p:nvSpPr>
          <p:spPr>
            <a:xfrm>
              <a:off x="6747176" y="2557300"/>
              <a:ext cx="791052" cy="77669"/>
            </a:xfrm>
            <a:custGeom>
              <a:rect b="b" l="l" r="r" t="t"/>
              <a:pathLst>
                <a:path extrusionOk="0" h="649" w="6610">
                  <a:moveTo>
                    <a:pt x="6576" y="1"/>
                  </a:moveTo>
                  <a:lnTo>
                    <a:pt x="1" y="440"/>
                  </a:lnTo>
                  <a:lnTo>
                    <a:pt x="34" y="649"/>
                  </a:lnTo>
                  <a:lnTo>
                    <a:pt x="6609" y="210"/>
                  </a:lnTo>
                  <a:lnTo>
                    <a:pt x="6576" y="1"/>
                  </a:lnTo>
                  <a:close/>
                </a:path>
              </a:pathLst>
            </a:custGeom>
            <a:solidFill>
              <a:srgbClr val="6B4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2"/>
            <p:cNvSpPr/>
            <p:nvPr/>
          </p:nvSpPr>
          <p:spPr>
            <a:xfrm>
              <a:off x="6703853" y="2248655"/>
              <a:ext cx="777888" cy="111776"/>
            </a:xfrm>
            <a:custGeom>
              <a:rect b="b" l="l" r="r" t="t"/>
              <a:pathLst>
                <a:path extrusionOk="0" h="934" w="6500">
                  <a:moveTo>
                    <a:pt x="6466" y="0"/>
                  </a:moveTo>
                  <a:lnTo>
                    <a:pt x="1" y="725"/>
                  </a:lnTo>
                  <a:lnTo>
                    <a:pt x="34" y="933"/>
                  </a:lnTo>
                  <a:lnTo>
                    <a:pt x="6499" y="209"/>
                  </a:lnTo>
                  <a:lnTo>
                    <a:pt x="6466" y="0"/>
                  </a:lnTo>
                  <a:close/>
                </a:path>
              </a:pathLst>
            </a:custGeom>
            <a:solidFill>
              <a:srgbClr val="6B4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2"/>
            <p:cNvSpPr/>
            <p:nvPr/>
          </p:nvSpPr>
          <p:spPr>
            <a:xfrm>
              <a:off x="6815511" y="2988253"/>
              <a:ext cx="802780" cy="76353"/>
            </a:xfrm>
            <a:custGeom>
              <a:rect b="b" l="l" r="r" t="t"/>
              <a:pathLst>
                <a:path extrusionOk="0" h="638" w="6708">
                  <a:moveTo>
                    <a:pt x="6664" y="1"/>
                  </a:moveTo>
                  <a:lnTo>
                    <a:pt x="1" y="429"/>
                  </a:lnTo>
                  <a:lnTo>
                    <a:pt x="34" y="637"/>
                  </a:lnTo>
                  <a:lnTo>
                    <a:pt x="6708" y="209"/>
                  </a:lnTo>
                  <a:lnTo>
                    <a:pt x="6664" y="1"/>
                  </a:lnTo>
                  <a:close/>
                </a:path>
              </a:pathLst>
            </a:custGeom>
            <a:solidFill>
              <a:srgbClr val="6B4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2"/>
            <p:cNvSpPr/>
            <p:nvPr/>
          </p:nvSpPr>
          <p:spPr>
            <a:xfrm>
              <a:off x="6769555" y="2696603"/>
              <a:ext cx="794881" cy="76353"/>
            </a:xfrm>
            <a:custGeom>
              <a:rect b="b" l="l" r="r" t="t"/>
              <a:pathLst>
                <a:path extrusionOk="0" h="638" w="6642">
                  <a:moveTo>
                    <a:pt x="6598" y="1"/>
                  </a:moveTo>
                  <a:lnTo>
                    <a:pt x="1" y="429"/>
                  </a:lnTo>
                  <a:lnTo>
                    <a:pt x="33" y="637"/>
                  </a:lnTo>
                  <a:lnTo>
                    <a:pt x="6642" y="209"/>
                  </a:lnTo>
                  <a:lnTo>
                    <a:pt x="6598" y="1"/>
                  </a:lnTo>
                  <a:close/>
                </a:path>
              </a:pathLst>
            </a:custGeom>
            <a:solidFill>
              <a:srgbClr val="6B4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2"/>
            <p:cNvSpPr/>
            <p:nvPr/>
          </p:nvSpPr>
          <p:spPr>
            <a:xfrm>
              <a:off x="6791935" y="2842488"/>
              <a:ext cx="798831" cy="69651"/>
            </a:xfrm>
            <a:custGeom>
              <a:rect b="b" l="l" r="r" t="t"/>
              <a:pathLst>
                <a:path extrusionOk="0" h="582" w="6675">
                  <a:moveTo>
                    <a:pt x="6641" y="0"/>
                  </a:moveTo>
                  <a:lnTo>
                    <a:pt x="0" y="373"/>
                  </a:lnTo>
                  <a:lnTo>
                    <a:pt x="33" y="582"/>
                  </a:lnTo>
                  <a:lnTo>
                    <a:pt x="6674" y="209"/>
                  </a:lnTo>
                  <a:lnTo>
                    <a:pt x="6641" y="0"/>
                  </a:lnTo>
                  <a:close/>
                </a:path>
              </a:pathLst>
            </a:custGeom>
            <a:solidFill>
              <a:srgbClr val="6B4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2"/>
            <p:cNvSpPr/>
            <p:nvPr/>
          </p:nvSpPr>
          <p:spPr>
            <a:xfrm>
              <a:off x="6183625" y="1436773"/>
              <a:ext cx="1478106" cy="832938"/>
            </a:xfrm>
            <a:custGeom>
              <a:rect b="b" l="l" r="r" t="t"/>
              <a:pathLst>
                <a:path extrusionOk="0" h="6960" w="12351">
                  <a:moveTo>
                    <a:pt x="7663" y="0"/>
                  </a:moveTo>
                  <a:lnTo>
                    <a:pt x="1" y="626"/>
                  </a:lnTo>
                  <a:lnTo>
                    <a:pt x="4457" y="6960"/>
                  </a:lnTo>
                  <a:lnTo>
                    <a:pt x="12350" y="5785"/>
                  </a:lnTo>
                  <a:lnTo>
                    <a:pt x="76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32"/>
            <p:cNvSpPr/>
            <p:nvPr/>
          </p:nvSpPr>
          <p:spPr>
            <a:xfrm>
              <a:off x="6998135" y="2450908"/>
              <a:ext cx="148636" cy="235281"/>
            </a:xfrm>
            <a:custGeom>
              <a:rect b="b" l="l" r="r" t="t"/>
              <a:pathLst>
                <a:path extrusionOk="0" h="1966" w="1242">
                  <a:moveTo>
                    <a:pt x="901" y="1"/>
                  </a:moveTo>
                  <a:lnTo>
                    <a:pt x="1" y="67"/>
                  </a:lnTo>
                  <a:lnTo>
                    <a:pt x="77" y="1966"/>
                  </a:lnTo>
                  <a:lnTo>
                    <a:pt x="1241" y="1889"/>
                  </a:lnTo>
                  <a:lnTo>
                    <a:pt x="901" y="1"/>
                  </a:lnTo>
                  <a:close/>
                </a:path>
              </a:pathLst>
            </a:custGeom>
            <a:solidFill>
              <a:srgbClr val="5133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2"/>
            <p:cNvSpPr/>
            <p:nvPr/>
          </p:nvSpPr>
          <p:spPr>
            <a:xfrm>
              <a:off x="6999452" y="2450908"/>
              <a:ext cx="147320" cy="227383"/>
            </a:xfrm>
            <a:custGeom>
              <a:rect b="b" l="l" r="r" t="t"/>
              <a:pathLst>
                <a:path extrusionOk="0" h="1900" w="1231">
                  <a:moveTo>
                    <a:pt x="890" y="1"/>
                  </a:moveTo>
                  <a:lnTo>
                    <a:pt x="1" y="67"/>
                  </a:lnTo>
                  <a:lnTo>
                    <a:pt x="1" y="253"/>
                  </a:lnTo>
                  <a:lnTo>
                    <a:pt x="747" y="253"/>
                  </a:lnTo>
                  <a:lnTo>
                    <a:pt x="1054" y="1900"/>
                  </a:lnTo>
                  <a:lnTo>
                    <a:pt x="1230" y="1889"/>
                  </a:lnTo>
                  <a:lnTo>
                    <a:pt x="890" y="1"/>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2"/>
            <p:cNvSpPr/>
            <p:nvPr/>
          </p:nvSpPr>
          <p:spPr>
            <a:xfrm>
              <a:off x="5740946" y="1424925"/>
              <a:ext cx="555771" cy="814628"/>
            </a:xfrm>
            <a:custGeom>
              <a:rect b="b" l="l" r="r" t="t"/>
              <a:pathLst>
                <a:path extrusionOk="0" h="6807" w="4644">
                  <a:moveTo>
                    <a:pt x="3755" y="648"/>
                  </a:moveTo>
                  <a:lnTo>
                    <a:pt x="3897" y="1757"/>
                  </a:lnTo>
                  <a:lnTo>
                    <a:pt x="2865" y="1976"/>
                  </a:lnTo>
                  <a:lnTo>
                    <a:pt x="2481" y="967"/>
                  </a:lnTo>
                  <a:lnTo>
                    <a:pt x="3755" y="648"/>
                  </a:lnTo>
                  <a:close/>
                  <a:moveTo>
                    <a:pt x="2097" y="1065"/>
                  </a:moveTo>
                  <a:lnTo>
                    <a:pt x="2481" y="2053"/>
                  </a:lnTo>
                  <a:lnTo>
                    <a:pt x="1351" y="2295"/>
                  </a:lnTo>
                  <a:lnTo>
                    <a:pt x="725" y="1406"/>
                  </a:lnTo>
                  <a:lnTo>
                    <a:pt x="2097" y="1065"/>
                  </a:lnTo>
                  <a:close/>
                  <a:moveTo>
                    <a:pt x="3930" y="2009"/>
                  </a:moveTo>
                  <a:lnTo>
                    <a:pt x="4040" y="2888"/>
                  </a:lnTo>
                  <a:lnTo>
                    <a:pt x="3272" y="3074"/>
                  </a:lnTo>
                  <a:lnTo>
                    <a:pt x="2953" y="2218"/>
                  </a:lnTo>
                  <a:lnTo>
                    <a:pt x="3930" y="2009"/>
                  </a:lnTo>
                  <a:close/>
                  <a:moveTo>
                    <a:pt x="2569" y="2306"/>
                  </a:moveTo>
                  <a:lnTo>
                    <a:pt x="2898" y="3162"/>
                  </a:lnTo>
                  <a:lnTo>
                    <a:pt x="2097" y="3349"/>
                  </a:lnTo>
                  <a:lnTo>
                    <a:pt x="1515" y="2525"/>
                  </a:lnTo>
                  <a:lnTo>
                    <a:pt x="2569" y="2306"/>
                  </a:lnTo>
                  <a:close/>
                  <a:moveTo>
                    <a:pt x="4073" y="3151"/>
                  </a:moveTo>
                  <a:lnTo>
                    <a:pt x="4172" y="3963"/>
                  </a:lnTo>
                  <a:lnTo>
                    <a:pt x="3667" y="4106"/>
                  </a:lnTo>
                  <a:lnTo>
                    <a:pt x="3370" y="3316"/>
                  </a:lnTo>
                  <a:lnTo>
                    <a:pt x="4073" y="3151"/>
                  </a:lnTo>
                  <a:close/>
                  <a:moveTo>
                    <a:pt x="2986" y="3404"/>
                  </a:moveTo>
                  <a:lnTo>
                    <a:pt x="3304" y="4216"/>
                  </a:lnTo>
                  <a:lnTo>
                    <a:pt x="2811" y="4359"/>
                  </a:lnTo>
                  <a:lnTo>
                    <a:pt x="2251" y="3579"/>
                  </a:lnTo>
                  <a:lnTo>
                    <a:pt x="2986" y="3404"/>
                  </a:lnTo>
                  <a:close/>
                  <a:moveTo>
                    <a:pt x="4205" y="4216"/>
                  </a:moveTo>
                  <a:lnTo>
                    <a:pt x="4369" y="5566"/>
                  </a:lnTo>
                  <a:lnTo>
                    <a:pt x="4260" y="5665"/>
                  </a:lnTo>
                  <a:lnTo>
                    <a:pt x="3766" y="4348"/>
                  </a:lnTo>
                  <a:lnTo>
                    <a:pt x="4205" y="4216"/>
                  </a:lnTo>
                  <a:close/>
                  <a:moveTo>
                    <a:pt x="3392" y="4457"/>
                  </a:moveTo>
                  <a:lnTo>
                    <a:pt x="3908" y="5830"/>
                  </a:lnTo>
                  <a:lnTo>
                    <a:pt x="3842" y="5830"/>
                  </a:lnTo>
                  <a:lnTo>
                    <a:pt x="2964" y="4578"/>
                  </a:lnTo>
                  <a:lnTo>
                    <a:pt x="3392" y="4457"/>
                  </a:lnTo>
                  <a:close/>
                  <a:moveTo>
                    <a:pt x="3930" y="1"/>
                  </a:moveTo>
                  <a:lnTo>
                    <a:pt x="3678" y="34"/>
                  </a:lnTo>
                  <a:lnTo>
                    <a:pt x="3722" y="396"/>
                  </a:lnTo>
                  <a:lnTo>
                    <a:pt x="2382" y="725"/>
                  </a:lnTo>
                  <a:lnTo>
                    <a:pt x="2119" y="34"/>
                  </a:lnTo>
                  <a:lnTo>
                    <a:pt x="1768" y="176"/>
                  </a:lnTo>
                  <a:lnTo>
                    <a:pt x="2009" y="824"/>
                  </a:lnTo>
                  <a:lnTo>
                    <a:pt x="560" y="1175"/>
                  </a:lnTo>
                  <a:lnTo>
                    <a:pt x="209" y="681"/>
                  </a:lnTo>
                  <a:lnTo>
                    <a:pt x="0" y="835"/>
                  </a:lnTo>
                  <a:lnTo>
                    <a:pt x="3711" y="6093"/>
                  </a:lnTo>
                  <a:lnTo>
                    <a:pt x="4007" y="6082"/>
                  </a:lnTo>
                  <a:lnTo>
                    <a:pt x="4281" y="6806"/>
                  </a:lnTo>
                  <a:lnTo>
                    <a:pt x="4644" y="6664"/>
                  </a:lnTo>
                  <a:lnTo>
                    <a:pt x="4358" y="5928"/>
                  </a:lnTo>
                  <a:lnTo>
                    <a:pt x="4644" y="5665"/>
                  </a:lnTo>
                  <a:lnTo>
                    <a:pt x="3930" y="1"/>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2"/>
            <p:cNvSpPr/>
            <p:nvPr/>
          </p:nvSpPr>
          <p:spPr>
            <a:xfrm>
              <a:off x="6124505" y="1989796"/>
              <a:ext cx="156415" cy="148636"/>
            </a:xfrm>
            <a:custGeom>
              <a:rect b="b" l="l" r="r" t="t"/>
              <a:pathLst>
                <a:path extrusionOk="0" h="1242" w="1307">
                  <a:moveTo>
                    <a:pt x="1186" y="1"/>
                  </a:moveTo>
                  <a:lnTo>
                    <a:pt x="1" y="418"/>
                  </a:lnTo>
                  <a:lnTo>
                    <a:pt x="572" y="1241"/>
                  </a:lnTo>
                  <a:lnTo>
                    <a:pt x="956" y="1219"/>
                  </a:lnTo>
                  <a:lnTo>
                    <a:pt x="1307" y="890"/>
                  </a:lnTo>
                  <a:lnTo>
                    <a:pt x="1186" y="1"/>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2"/>
            <p:cNvSpPr/>
            <p:nvPr/>
          </p:nvSpPr>
          <p:spPr>
            <a:xfrm>
              <a:off x="6279604" y="1589121"/>
              <a:ext cx="542606" cy="666231"/>
            </a:xfrm>
            <a:custGeom>
              <a:rect b="b" l="l" r="r" t="t"/>
              <a:pathLst>
                <a:path extrusionOk="0" h="5567" w="4534">
                  <a:moveTo>
                    <a:pt x="2920" y="670"/>
                  </a:moveTo>
                  <a:lnTo>
                    <a:pt x="3491" y="1878"/>
                  </a:lnTo>
                  <a:lnTo>
                    <a:pt x="2865" y="2482"/>
                  </a:lnTo>
                  <a:lnTo>
                    <a:pt x="2393" y="1516"/>
                  </a:lnTo>
                  <a:lnTo>
                    <a:pt x="2920" y="670"/>
                  </a:lnTo>
                  <a:close/>
                  <a:moveTo>
                    <a:pt x="2239" y="1779"/>
                  </a:moveTo>
                  <a:lnTo>
                    <a:pt x="2668" y="2679"/>
                  </a:lnTo>
                  <a:lnTo>
                    <a:pt x="2042" y="3294"/>
                  </a:lnTo>
                  <a:lnTo>
                    <a:pt x="1680" y="2668"/>
                  </a:lnTo>
                  <a:lnTo>
                    <a:pt x="2239" y="1779"/>
                  </a:lnTo>
                  <a:close/>
                  <a:moveTo>
                    <a:pt x="3655" y="2240"/>
                  </a:moveTo>
                  <a:lnTo>
                    <a:pt x="4117" y="3217"/>
                  </a:lnTo>
                  <a:lnTo>
                    <a:pt x="3436" y="3678"/>
                  </a:lnTo>
                  <a:lnTo>
                    <a:pt x="3041" y="2855"/>
                  </a:lnTo>
                  <a:lnTo>
                    <a:pt x="3655" y="2240"/>
                  </a:lnTo>
                  <a:close/>
                  <a:moveTo>
                    <a:pt x="2843" y="3041"/>
                  </a:moveTo>
                  <a:lnTo>
                    <a:pt x="3227" y="3821"/>
                  </a:lnTo>
                  <a:lnTo>
                    <a:pt x="2602" y="4238"/>
                  </a:lnTo>
                  <a:lnTo>
                    <a:pt x="2250" y="3634"/>
                  </a:lnTo>
                  <a:lnTo>
                    <a:pt x="2843" y="3041"/>
                  </a:lnTo>
                  <a:close/>
                  <a:moveTo>
                    <a:pt x="1526" y="2921"/>
                  </a:moveTo>
                  <a:lnTo>
                    <a:pt x="1855" y="3470"/>
                  </a:lnTo>
                  <a:lnTo>
                    <a:pt x="834" y="4479"/>
                  </a:lnTo>
                  <a:lnTo>
                    <a:pt x="779" y="4117"/>
                  </a:lnTo>
                  <a:lnTo>
                    <a:pt x="1526" y="2921"/>
                  </a:lnTo>
                  <a:close/>
                  <a:moveTo>
                    <a:pt x="2053" y="3810"/>
                  </a:moveTo>
                  <a:lnTo>
                    <a:pt x="2382" y="4381"/>
                  </a:lnTo>
                  <a:lnTo>
                    <a:pt x="1262" y="5138"/>
                  </a:lnTo>
                  <a:lnTo>
                    <a:pt x="977" y="4864"/>
                  </a:lnTo>
                  <a:lnTo>
                    <a:pt x="2053" y="3810"/>
                  </a:lnTo>
                  <a:close/>
                  <a:moveTo>
                    <a:pt x="3041" y="1"/>
                  </a:moveTo>
                  <a:lnTo>
                    <a:pt x="516" y="4062"/>
                  </a:lnTo>
                  <a:lnTo>
                    <a:pt x="604" y="4699"/>
                  </a:lnTo>
                  <a:lnTo>
                    <a:pt x="0" y="5292"/>
                  </a:lnTo>
                  <a:lnTo>
                    <a:pt x="263" y="5566"/>
                  </a:lnTo>
                  <a:lnTo>
                    <a:pt x="801" y="5050"/>
                  </a:lnTo>
                  <a:lnTo>
                    <a:pt x="1229" y="5467"/>
                  </a:lnTo>
                  <a:lnTo>
                    <a:pt x="4534" y="3239"/>
                  </a:lnTo>
                  <a:lnTo>
                    <a:pt x="4391" y="3030"/>
                  </a:lnTo>
                  <a:lnTo>
                    <a:pt x="4336" y="3074"/>
                  </a:lnTo>
                  <a:lnTo>
                    <a:pt x="3853" y="2053"/>
                  </a:lnTo>
                  <a:lnTo>
                    <a:pt x="4270" y="1647"/>
                  </a:lnTo>
                  <a:lnTo>
                    <a:pt x="3996" y="1373"/>
                  </a:lnTo>
                  <a:lnTo>
                    <a:pt x="3677" y="1680"/>
                  </a:lnTo>
                  <a:lnTo>
                    <a:pt x="3085" y="407"/>
                  </a:lnTo>
                  <a:lnTo>
                    <a:pt x="3249" y="132"/>
                  </a:lnTo>
                  <a:lnTo>
                    <a:pt x="3041" y="1"/>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2"/>
            <p:cNvSpPr/>
            <p:nvPr/>
          </p:nvSpPr>
          <p:spPr>
            <a:xfrm>
              <a:off x="6357034" y="2017441"/>
              <a:ext cx="139421" cy="206320"/>
            </a:xfrm>
            <a:custGeom>
              <a:rect b="b" l="l" r="r" t="t"/>
              <a:pathLst>
                <a:path extrusionOk="0" h="1724" w="1165">
                  <a:moveTo>
                    <a:pt x="319" y="0"/>
                  </a:moveTo>
                  <a:lnTo>
                    <a:pt x="1" y="516"/>
                  </a:lnTo>
                  <a:lnTo>
                    <a:pt x="110" y="1241"/>
                  </a:lnTo>
                  <a:lnTo>
                    <a:pt x="593" y="1724"/>
                  </a:lnTo>
                  <a:lnTo>
                    <a:pt x="1164" y="1340"/>
                  </a:lnTo>
                  <a:lnTo>
                    <a:pt x="319" y="0"/>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2"/>
            <p:cNvSpPr/>
            <p:nvPr/>
          </p:nvSpPr>
          <p:spPr>
            <a:xfrm>
              <a:off x="5639820" y="2230225"/>
              <a:ext cx="655580" cy="586048"/>
            </a:xfrm>
            <a:custGeom>
              <a:rect b="b" l="l" r="r" t="t"/>
              <a:pathLst>
                <a:path extrusionOk="0" h="4897" w="5478">
                  <a:moveTo>
                    <a:pt x="4446" y="604"/>
                  </a:moveTo>
                  <a:lnTo>
                    <a:pt x="4468" y="626"/>
                  </a:lnTo>
                  <a:lnTo>
                    <a:pt x="3392" y="1494"/>
                  </a:lnTo>
                  <a:lnTo>
                    <a:pt x="3271" y="1329"/>
                  </a:lnTo>
                  <a:lnTo>
                    <a:pt x="4446" y="604"/>
                  </a:lnTo>
                  <a:close/>
                  <a:moveTo>
                    <a:pt x="4698" y="934"/>
                  </a:moveTo>
                  <a:lnTo>
                    <a:pt x="4764" y="1065"/>
                  </a:lnTo>
                  <a:lnTo>
                    <a:pt x="3798" y="2042"/>
                  </a:lnTo>
                  <a:lnTo>
                    <a:pt x="3623" y="1801"/>
                  </a:lnTo>
                  <a:lnTo>
                    <a:pt x="4698" y="934"/>
                  </a:lnTo>
                  <a:close/>
                  <a:moveTo>
                    <a:pt x="3052" y="1461"/>
                  </a:moveTo>
                  <a:lnTo>
                    <a:pt x="3194" y="1658"/>
                  </a:lnTo>
                  <a:lnTo>
                    <a:pt x="2635" y="2108"/>
                  </a:lnTo>
                  <a:lnTo>
                    <a:pt x="2437" y="1845"/>
                  </a:lnTo>
                  <a:lnTo>
                    <a:pt x="3052" y="1461"/>
                  </a:lnTo>
                  <a:close/>
                  <a:moveTo>
                    <a:pt x="3425" y="1966"/>
                  </a:moveTo>
                  <a:lnTo>
                    <a:pt x="3623" y="2229"/>
                  </a:lnTo>
                  <a:lnTo>
                    <a:pt x="3096" y="2756"/>
                  </a:lnTo>
                  <a:lnTo>
                    <a:pt x="2854" y="2427"/>
                  </a:lnTo>
                  <a:lnTo>
                    <a:pt x="3425" y="1966"/>
                  </a:lnTo>
                  <a:close/>
                  <a:moveTo>
                    <a:pt x="2228" y="1977"/>
                  </a:moveTo>
                  <a:lnTo>
                    <a:pt x="2437" y="2273"/>
                  </a:lnTo>
                  <a:lnTo>
                    <a:pt x="1713" y="2855"/>
                  </a:lnTo>
                  <a:lnTo>
                    <a:pt x="1438" y="2471"/>
                  </a:lnTo>
                  <a:lnTo>
                    <a:pt x="2228" y="1977"/>
                  </a:lnTo>
                  <a:close/>
                  <a:moveTo>
                    <a:pt x="1219" y="2602"/>
                  </a:moveTo>
                  <a:lnTo>
                    <a:pt x="1515" y="3019"/>
                  </a:lnTo>
                  <a:lnTo>
                    <a:pt x="823" y="3590"/>
                  </a:lnTo>
                  <a:lnTo>
                    <a:pt x="461" y="3074"/>
                  </a:lnTo>
                  <a:lnTo>
                    <a:pt x="1219" y="2602"/>
                  </a:lnTo>
                  <a:close/>
                  <a:moveTo>
                    <a:pt x="2657" y="2591"/>
                  </a:moveTo>
                  <a:lnTo>
                    <a:pt x="2920" y="2943"/>
                  </a:lnTo>
                  <a:lnTo>
                    <a:pt x="2272" y="3612"/>
                  </a:lnTo>
                  <a:lnTo>
                    <a:pt x="1943" y="3162"/>
                  </a:lnTo>
                  <a:lnTo>
                    <a:pt x="2657" y="2591"/>
                  </a:lnTo>
                  <a:close/>
                  <a:moveTo>
                    <a:pt x="1745" y="3327"/>
                  </a:moveTo>
                  <a:lnTo>
                    <a:pt x="2086" y="3799"/>
                  </a:lnTo>
                  <a:lnTo>
                    <a:pt x="1427" y="4468"/>
                  </a:lnTo>
                  <a:lnTo>
                    <a:pt x="1043" y="3909"/>
                  </a:lnTo>
                  <a:lnTo>
                    <a:pt x="1745" y="3327"/>
                  </a:lnTo>
                  <a:close/>
                  <a:moveTo>
                    <a:pt x="5236" y="1"/>
                  </a:moveTo>
                  <a:lnTo>
                    <a:pt x="4676" y="462"/>
                  </a:lnTo>
                  <a:lnTo>
                    <a:pt x="4457" y="286"/>
                  </a:lnTo>
                  <a:lnTo>
                    <a:pt x="0" y="3063"/>
                  </a:lnTo>
                  <a:lnTo>
                    <a:pt x="143" y="3272"/>
                  </a:lnTo>
                  <a:lnTo>
                    <a:pt x="242" y="3206"/>
                  </a:lnTo>
                  <a:lnTo>
                    <a:pt x="615" y="3755"/>
                  </a:lnTo>
                  <a:lnTo>
                    <a:pt x="285" y="4018"/>
                  </a:lnTo>
                  <a:lnTo>
                    <a:pt x="527" y="4315"/>
                  </a:lnTo>
                  <a:lnTo>
                    <a:pt x="834" y="4062"/>
                  </a:lnTo>
                  <a:lnTo>
                    <a:pt x="1251" y="4655"/>
                  </a:lnTo>
                  <a:lnTo>
                    <a:pt x="1186" y="4721"/>
                  </a:lnTo>
                  <a:lnTo>
                    <a:pt x="1372" y="4897"/>
                  </a:lnTo>
                  <a:lnTo>
                    <a:pt x="5061" y="1120"/>
                  </a:lnTo>
                  <a:lnTo>
                    <a:pt x="4907" y="758"/>
                  </a:lnTo>
                  <a:lnTo>
                    <a:pt x="5478" y="297"/>
                  </a:lnTo>
                  <a:lnTo>
                    <a:pt x="5236" y="1"/>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2"/>
            <p:cNvSpPr/>
            <p:nvPr/>
          </p:nvSpPr>
          <p:spPr>
            <a:xfrm>
              <a:off x="6102246" y="2284079"/>
              <a:ext cx="124821" cy="132839"/>
            </a:xfrm>
            <a:custGeom>
              <a:rect b="b" l="l" r="r" t="t"/>
              <a:pathLst>
                <a:path extrusionOk="0" h="1110" w="1043">
                  <a:moveTo>
                    <a:pt x="582" y="1"/>
                  </a:moveTo>
                  <a:lnTo>
                    <a:pt x="0" y="363"/>
                  </a:lnTo>
                  <a:lnTo>
                    <a:pt x="582" y="1109"/>
                  </a:lnTo>
                  <a:lnTo>
                    <a:pt x="1043" y="637"/>
                  </a:lnTo>
                  <a:lnTo>
                    <a:pt x="867" y="209"/>
                  </a:lnTo>
                  <a:lnTo>
                    <a:pt x="582" y="1"/>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2"/>
            <p:cNvSpPr/>
            <p:nvPr/>
          </p:nvSpPr>
          <p:spPr>
            <a:xfrm>
              <a:off x="6266440" y="2251288"/>
              <a:ext cx="299666" cy="621472"/>
            </a:xfrm>
            <a:custGeom>
              <a:rect b="b" l="l" r="r" t="t"/>
              <a:pathLst>
                <a:path extrusionOk="0" h="5193" w="2504">
                  <a:moveTo>
                    <a:pt x="703" y="933"/>
                  </a:moveTo>
                  <a:lnTo>
                    <a:pt x="1296" y="2360"/>
                  </a:lnTo>
                  <a:lnTo>
                    <a:pt x="1021" y="2426"/>
                  </a:lnTo>
                  <a:lnTo>
                    <a:pt x="703" y="933"/>
                  </a:lnTo>
                  <a:close/>
                  <a:moveTo>
                    <a:pt x="341" y="1098"/>
                  </a:moveTo>
                  <a:lnTo>
                    <a:pt x="648" y="2525"/>
                  </a:lnTo>
                  <a:lnTo>
                    <a:pt x="297" y="2613"/>
                  </a:lnTo>
                  <a:lnTo>
                    <a:pt x="253" y="1164"/>
                  </a:lnTo>
                  <a:lnTo>
                    <a:pt x="341" y="1098"/>
                  </a:lnTo>
                  <a:close/>
                  <a:moveTo>
                    <a:pt x="1394" y="2602"/>
                  </a:moveTo>
                  <a:lnTo>
                    <a:pt x="1669" y="3261"/>
                  </a:lnTo>
                  <a:lnTo>
                    <a:pt x="1230" y="3370"/>
                  </a:lnTo>
                  <a:lnTo>
                    <a:pt x="1076" y="2679"/>
                  </a:lnTo>
                  <a:lnTo>
                    <a:pt x="1394" y="2602"/>
                  </a:lnTo>
                  <a:close/>
                  <a:moveTo>
                    <a:pt x="703" y="2767"/>
                  </a:moveTo>
                  <a:lnTo>
                    <a:pt x="856" y="3458"/>
                  </a:lnTo>
                  <a:lnTo>
                    <a:pt x="330" y="3590"/>
                  </a:lnTo>
                  <a:lnTo>
                    <a:pt x="308" y="2876"/>
                  </a:lnTo>
                  <a:lnTo>
                    <a:pt x="703" y="2767"/>
                  </a:lnTo>
                  <a:close/>
                  <a:moveTo>
                    <a:pt x="1768" y="3491"/>
                  </a:moveTo>
                  <a:lnTo>
                    <a:pt x="2152" y="4402"/>
                  </a:lnTo>
                  <a:cubicBezTo>
                    <a:pt x="1954" y="4446"/>
                    <a:pt x="1713" y="4490"/>
                    <a:pt x="1482" y="4545"/>
                  </a:cubicBezTo>
                  <a:lnTo>
                    <a:pt x="1285" y="3623"/>
                  </a:lnTo>
                  <a:lnTo>
                    <a:pt x="1768" y="3491"/>
                  </a:lnTo>
                  <a:close/>
                  <a:moveTo>
                    <a:pt x="911" y="3711"/>
                  </a:moveTo>
                  <a:lnTo>
                    <a:pt x="1109" y="4622"/>
                  </a:lnTo>
                  <a:cubicBezTo>
                    <a:pt x="802" y="4688"/>
                    <a:pt x="516" y="4742"/>
                    <a:pt x="362" y="4775"/>
                  </a:cubicBezTo>
                  <a:lnTo>
                    <a:pt x="330" y="3853"/>
                  </a:lnTo>
                  <a:lnTo>
                    <a:pt x="911" y="3711"/>
                  </a:lnTo>
                  <a:close/>
                  <a:moveTo>
                    <a:pt x="494" y="0"/>
                  </a:moveTo>
                  <a:lnTo>
                    <a:pt x="121" y="77"/>
                  </a:lnTo>
                  <a:lnTo>
                    <a:pt x="286" y="835"/>
                  </a:lnTo>
                  <a:lnTo>
                    <a:pt x="0" y="1043"/>
                  </a:lnTo>
                  <a:lnTo>
                    <a:pt x="110" y="5160"/>
                  </a:lnTo>
                  <a:lnTo>
                    <a:pt x="373" y="5149"/>
                  </a:lnTo>
                  <a:lnTo>
                    <a:pt x="362" y="5028"/>
                  </a:lnTo>
                  <a:cubicBezTo>
                    <a:pt x="505" y="5006"/>
                    <a:pt x="747" y="4951"/>
                    <a:pt x="1164" y="4863"/>
                  </a:cubicBezTo>
                  <a:lnTo>
                    <a:pt x="1230" y="5193"/>
                  </a:lnTo>
                  <a:lnTo>
                    <a:pt x="1603" y="5116"/>
                  </a:lnTo>
                  <a:lnTo>
                    <a:pt x="1537" y="4786"/>
                  </a:lnTo>
                  <a:cubicBezTo>
                    <a:pt x="1746" y="4742"/>
                    <a:pt x="1976" y="4699"/>
                    <a:pt x="2251" y="4644"/>
                  </a:cubicBezTo>
                  <a:lnTo>
                    <a:pt x="2273" y="4677"/>
                  </a:lnTo>
                  <a:lnTo>
                    <a:pt x="2503" y="4578"/>
                  </a:lnTo>
                  <a:lnTo>
                    <a:pt x="835" y="593"/>
                  </a:lnTo>
                  <a:lnTo>
                    <a:pt x="637" y="659"/>
                  </a:lnTo>
                  <a:lnTo>
                    <a:pt x="494" y="0"/>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2"/>
            <p:cNvSpPr/>
            <p:nvPr/>
          </p:nvSpPr>
          <p:spPr>
            <a:xfrm>
              <a:off x="6280801" y="2340566"/>
              <a:ext cx="111896" cy="128890"/>
            </a:xfrm>
            <a:custGeom>
              <a:rect b="b" l="l" r="r" t="t"/>
              <a:pathLst>
                <a:path extrusionOk="0" h="1077" w="935">
                  <a:moveTo>
                    <a:pt x="638" y="1"/>
                  </a:moveTo>
                  <a:lnTo>
                    <a:pt x="363" y="89"/>
                  </a:lnTo>
                  <a:lnTo>
                    <a:pt x="1" y="363"/>
                  </a:lnTo>
                  <a:lnTo>
                    <a:pt x="1" y="1077"/>
                  </a:lnTo>
                  <a:lnTo>
                    <a:pt x="934" y="703"/>
                  </a:lnTo>
                  <a:lnTo>
                    <a:pt x="638" y="1"/>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2"/>
            <p:cNvSpPr/>
            <p:nvPr/>
          </p:nvSpPr>
          <p:spPr>
            <a:xfrm>
              <a:off x="6183625" y="2121200"/>
              <a:ext cx="223433" cy="219484"/>
            </a:xfrm>
            <a:custGeom>
              <a:rect b="b" l="l" r="r" t="t"/>
              <a:pathLst>
                <a:path extrusionOk="0" h="1834" w="1867">
                  <a:moveTo>
                    <a:pt x="1120" y="1"/>
                  </a:moveTo>
                  <a:lnTo>
                    <a:pt x="1" y="736"/>
                  </a:lnTo>
                  <a:lnTo>
                    <a:pt x="571" y="1834"/>
                  </a:lnTo>
                  <a:lnTo>
                    <a:pt x="1867" y="1285"/>
                  </a:lnTo>
                  <a:lnTo>
                    <a:pt x="11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1" name="Google Shape;1931;p32"/>
          <p:cNvSpPr txBox="1"/>
          <p:nvPr>
            <p:ph hasCustomPrompt="1" type="title"/>
          </p:nvPr>
        </p:nvSpPr>
        <p:spPr>
          <a:xfrm>
            <a:off x="1170425" y="1459475"/>
            <a:ext cx="3858900" cy="151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600"/>
              <a:buNone/>
              <a:defRPr b="1" sz="8000">
                <a:latin typeface="Rakkas"/>
                <a:ea typeface="Rakkas"/>
                <a:cs typeface="Rakkas"/>
                <a:sym typeface="Rakkas"/>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932" name="Google Shape;1932;p32"/>
          <p:cNvSpPr txBox="1"/>
          <p:nvPr>
            <p:ph idx="1" type="subTitle"/>
          </p:nvPr>
        </p:nvSpPr>
        <p:spPr>
          <a:xfrm>
            <a:off x="1689675" y="2811258"/>
            <a:ext cx="2820300" cy="900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933" name="Google Shape;1933;p32"/>
          <p:cNvGrpSpPr/>
          <p:nvPr/>
        </p:nvGrpSpPr>
        <p:grpSpPr>
          <a:xfrm flipH="1">
            <a:off x="-76212" y="1796039"/>
            <a:ext cx="4572015" cy="3864131"/>
            <a:chOff x="7755900" y="1964191"/>
            <a:chExt cx="3161399" cy="2671920"/>
          </a:xfrm>
        </p:grpSpPr>
        <p:sp>
          <p:nvSpPr>
            <p:cNvPr id="1934" name="Google Shape;1934;p32"/>
            <p:cNvSpPr/>
            <p:nvPr/>
          </p:nvSpPr>
          <p:spPr>
            <a:xfrm>
              <a:off x="7755900" y="3633713"/>
              <a:ext cx="3161358" cy="1002399"/>
            </a:xfrm>
            <a:custGeom>
              <a:rect b="b" l="l" r="r" t="t"/>
              <a:pathLst>
                <a:path extrusionOk="0" h="16906" w="53318">
                  <a:moveTo>
                    <a:pt x="53317" y="0"/>
                  </a:moveTo>
                  <a:lnTo>
                    <a:pt x="33701" y="0"/>
                  </a:lnTo>
                  <a:cubicBezTo>
                    <a:pt x="29650" y="0"/>
                    <a:pt x="18256" y="3272"/>
                    <a:pt x="10484" y="9090"/>
                  </a:cubicBezTo>
                  <a:cubicBezTo>
                    <a:pt x="7168" y="11581"/>
                    <a:pt x="3315" y="14436"/>
                    <a:pt x="0" y="16905"/>
                  </a:cubicBezTo>
                  <a:lnTo>
                    <a:pt x="53317" y="1690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2"/>
            <p:cNvSpPr/>
            <p:nvPr/>
          </p:nvSpPr>
          <p:spPr>
            <a:xfrm>
              <a:off x="8615712" y="3633713"/>
              <a:ext cx="2145321" cy="1002399"/>
            </a:xfrm>
            <a:custGeom>
              <a:rect b="b" l="l" r="r" t="t"/>
              <a:pathLst>
                <a:path extrusionOk="0" h="16906" w="36182">
                  <a:moveTo>
                    <a:pt x="19200" y="0"/>
                  </a:moveTo>
                  <a:lnTo>
                    <a:pt x="27652" y="0"/>
                  </a:lnTo>
                  <a:cubicBezTo>
                    <a:pt x="30166" y="571"/>
                    <a:pt x="32965" y="1252"/>
                    <a:pt x="33920" y="1647"/>
                  </a:cubicBezTo>
                  <a:cubicBezTo>
                    <a:pt x="35808" y="2426"/>
                    <a:pt x="36181" y="3645"/>
                    <a:pt x="35764" y="4106"/>
                  </a:cubicBezTo>
                  <a:cubicBezTo>
                    <a:pt x="35468" y="4446"/>
                    <a:pt x="30737" y="12339"/>
                    <a:pt x="27948" y="16905"/>
                  </a:cubicBezTo>
                  <a:lnTo>
                    <a:pt x="0" y="16905"/>
                  </a:lnTo>
                  <a:cubicBezTo>
                    <a:pt x="0" y="16905"/>
                    <a:pt x="21154" y="4951"/>
                    <a:pt x="22581" y="4194"/>
                  </a:cubicBezTo>
                  <a:cubicBezTo>
                    <a:pt x="23997" y="3447"/>
                    <a:pt x="24095" y="2756"/>
                    <a:pt x="23360" y="2306"/>
                  </a:cubicBezTo>
                  <a:cubicBezTo>
                    <a:pt x="22646" y="1878"/>
                    <a:pt x="19134" y="99"/>
                    <a:pt x="18958" y="0"/>
                  </a:cubicBezTo>
                  <a:cubicBezTo>
                    <a:pt x="19035" y="0"/>
                    <a:pt x="19123" y="0"/>
                    <a:pt x="192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2"/>
            <p:cNvSpPr/>
            <p:nvPr/>
          </p:nvSpPr>
          <p:spPr>
            <a:xfrm>
              <a:off x="10650362" y="1964191"/>
              <a:ext cx="266935" cy="1135866"/>
            </a:xfrm>
            <a:custGeom>
              <a:rect b="b" l="l" r="r" t="t"/>
              <a:pathLst>
                <a:path extrusionOk="0" h="19157" w="4502">
                  <a:moveTo>
                    <a:pt x="2778" y="1"/>
                  </a:moveTo>
                  <a:cubicBezTo>
                    <a:pt x="2218" y="1"/>
                    <a:pt x="1768" y="462"/>
                    <a:pt x="1768" y="1022"/>
                  </a:cubicBezTo>
                  <a:lnTo>
                    <a:pt x="1768" y="1790"/>
                  </a:lnTo>
                  <a:lnTo>
                    <a:pt x="1768" y="1823"/>
                  </a:lnTo>
                  <a:cubicBezTo>
                    <a:pt x="1757" y="1977"/>
                    <a:pt x="1702" y="2624"/>
                    <a:pt x="1076" y="2987"/>
                  </a:cubicBezTo>
                  <a:cubicBezTo>
                    <a:pt x="352" y="3404"/>
                    <a:pt x="0" y="3502"/>
                    <a:pt x="0" y="5050"/>
                  </a:cubicBezTo>
                  <a:lnTo>
                    <a:pt x="0" y="17850"/>
                  </a:lnTo>
                  <a:cubicBezTo>
                    <a:pt x="0" y="18574"/>
                    <a:pt x="593" y="19156"/>
                    <a:pt x="1307" y="19156"/>
                  </a:cubicBezTo>
                  <a:lnTo>
                    <a:pt x="4249" y="19156"/>
                  </a:lnTo>
                  <a:cubicBezTo>
                    <a:pt x="4336" y="19156"/>
                    <a:pt x="4413" y="19156"/>
                    <a:pt x="4501" y="19134"/>
                  </a:cubicBezTo>
                  <a:lnTo>
                    <a:pt x="4501" y="6938"/>
                  </a:lnTo>
                  <a:cubicBezTo>
                    <a:pt x="4139" y="6477"/>
                    <a:pt x="3820" y="6071"/>
                    <a:pt x="3798" y="5380"/>
                  </a:cubicBezTo>
                  <a:lnTo>
                    <a:pt x="3798" y="5182"/>
                  </a:lnTo>
                  <a:lnTo>
                    <a:pt x="3798" y="1022"/>
                  </a:lnTo>
                  <a:cubicBezTo>
                    <a:pt x="3798" y="462"/>
                    <a:pt x="3337" y="1"/>
                    <a:pt x="27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2"/>
            <p:cNvSpPr/>
            <p:nvPr/>
          </p:nvSpPr>
          <p:spPr>
            <a:xfrm>
              <a:off x="10708943" y="2138632"/>
              <a:ext cx="208354" cy="1116952"/>
            </a:xfrm>
            <a:custGeom>
              <a:rect b="b" l="l" r="r" t="t"/>
              <a:pathLst>
                <a:path extrusionOk="0" h="18838" w="3514">
                  <a:moveTo>
                    <a:pt x="1647" y="1"/>
                  </a:moveTo>
                  <a:cubicBezTo>
                    <a:pt x="1570" y="1"/>
                    <a:pt x="1515" y="55"/>
                    <a:pt x="1515" y="132"/>
                  </a:cubicBezTo>
                  <a:lnTo>
                    <a:pt x="1515" y="2009"/>
                  </a:lnTo>
                  <a:lnTo>
                    <a:pt x="121" y="1197"/>
                  </a:lnTo>
                  <a:cubicBezTo>
                    <a:pt x="110" y="1194"/>
                    <a:pt x="99" y="1193"/>
                    <a:pt x="88" y="1193"/>
                  </a:cubicBezTo>
                  <a:cubicBezTo>
                    <a:pt x="57" y="1193"/>
                    <a:pt x="28" y="1205"/>
                    <a:pt x="11" y="1230"/>
                  </a:cubicBezTo>
                  <a:cubicBezTo>
                    <a:pt x="0" y="1263"/>
                    <a:pt x="11" y="1307"/>
                    <a:pt x="44" y="1329"/>
                  </a:cubicBezTo>
                  <a:lnTo>
                    <a:pt x="1515" y="2185"/>
                  </a:lnTo>
                  <a:lnTo>
                    <a:pt x="1515" y="5412"/>
                  </a:lnTo>
                  <a:lnTo>
                    <a:pt x="121" y="4611"/>
                  </a:lnTo>
                  <a:cubicBezTo>
                    <a:pt x="105" y="4603"/>
                    <a:pt x="90" y="4600"/>
                    <a:pt x="75" y="4600"/>
                  </a:cubicBezTo>
                  <a:cubicBezTo>
                    <a:pt x="49" y="4600"/>
                    <a:pt x="25" y="4612"/>
                    <a:pt x="11" y="4633"/>
                  </a:cubicBezTo>
                  <a:cubicBezTo>
                    <a:pt x="0" y="4677"/>
                    <a:pt x="11" y="4721"/>
                    <a:pt x="44" y="4732"/>
                  </a:cubicBezTo>
                  <a:lnTo>
                    <a:pt x="1515" y="5588"/>
                  </a:lnTo>
                  <a:lnTo>
                    <a:pt x="1515" y="8826"/>
                  </a:lnTo>
                  <a:lnTo>
                    <a:pt x="121" y="8014"/>
                  </a:lnTo>
                  <a:cubicBezTo>
                    <a:pt x="106" y="8007"/>
                    <a:pt x="92" y="8003"/>
                    <a:pt x="78" y="8003"/>
                  </a:cubicBezTo>
                  <a:cubicBezTo>
                    <a:pt x="50" y="8003"/>
                    <a:pt x="26" y="8018"/>
                    <a:pt x="11" y="8047"/>
                  </a:cubicBezTo>
                  <a:cubicBezTo>
                    <a:pt x="0" y="8080"/>
                    <a:pt x="11" y="8124"/>
                    <a:pt x="44" y="8146"/>
                  </a:cubicBezTo>
                  <a:lnTo>
                    <a:pt x="1515" y="8991"/>
                  </a:lnTo>
                  <a:lnTo>
                    <a:pt x="1515" y="12229"/>
                  </a:lnTo>
                  <a:lnTo>
                    <a:pt x="121" y="11428"/>
                  </a:lnTo>
                  <a:cubicBezTo>
                    <a:pt x="105" y="11420"/>
                    <a:pt x="90" y="11417"/>
                    <a:pt x="75" y="11417"/>
                  </a:cubicBezTo>
                  <a:cubicBezTo>
                    <a:pt x="49" y="11417"/>
                    <a:pt x="25" y="11429"/>
                    <a:pt x="11" y="11450"/>
                  </a:cubicBezTo>
                  <a:cubicBezTo>
                    <a:pt x="0" y="11483"/>
                    <a:pt x="11" y="11527"/>
                    <a:pt x="44" y="11549"/>
                  </a:cubicBezTo>
                  <a:lnTo>
                    <a:pt x="1515" y="12405"/>
                  </a:lnTo>
                  <a:lnTo>
                    <a:pt x="1515" y="18717"/>
                  </a:lnTo>
                  <a:cubicBezTo>
                    <a:pt x="1515" y="18783"/>
                    <a:pt x="1570" y="18838"/>
                    <a:pt x="1647" y="18838"/>
                  </a:cubicBezTo>
                  <a:cubicBezTo>
                    <a:pt x="1713" y="18838"/>
                    <a:pt x="1768" y="18783"/>
                    <a:pt x="1768" y="18717"/>
                  </a:cubicBezTo>
                  <a:lnTo>
                    <a:pt x="1768" y="11373"/>
                  </a:lnTo>
                  <a:lnTo>
                    <a:pt x="3513" y="10363"/>
                  </a:lnTo>
                  <a:lnTo>
                    <a:pt x="3513" y="10198"/>
                  </a:lnTo>
                  <a:cubicBezTo>
                    <a:pt x="3502" y="10198"/>
                    <a:pt x="3491" y="10198"/>
                    <a:pt x="3491" y="10209"/>
                  </a:cubicBezTo>
                  <a:lnTo>
                    <a:pt x="1768" y="11197"/>
                  </a:lnTo>
                  <a:lnTo>
                    <a:pt x="1768" y="7333"/>
                  </a:lnTo>
                  <a:lnTo>
                    <a:pt x="3513" y="6324"/>
                  </a:lnTo>
                  <a:lnTo>
                    <a:pt x="3513" y="6159"/>
                  </a:lnTo>
                  <a:cubicBezTo>
                    <a:pt x="3502" y="6159"/>
                    <a:pt x="3491" y="6159"/>
                    <a:pt x="3491" y="6170"/>
                  </a:cubicBezTo>
                  <a:lnTo>
                    <a:pt x="1768" y="7158"/>
                  </a:lnTo>
                  <a:lnTo>
                    <a:pt x="1768" y="3118"/>
                  </a:lnTo>
                  <a:lnTo>
                    <a:pt x="2415" y="2745"/>
                  </a:lnTo>
                  <a:cubicBezTo>
                    <a:pt x="2459" y="2723"/>
                    <a:pt x="2470" y="2679"/>
                    <a:pt x="2448" y="2646"/>
                  </a:cubicBezTo>
                  <a:cubicBezTo>
                    <a:pt x="2434" y="2617"/>
                    <a:pt x="2409" y="2602"/>
                    <a:pt x="2385" y="2602"/>
                  </a:cubicBezTo>
                  <a:cubicBezTo>
                    <a:pt x="2373" y="2602"/>
                    <a:pt x="2360" y="2606"/>
                    <a:pt x="2349" y="2613"/>
                  </a:cubicBezTo>
                  <a:lnTo>
                    <a:pt x="1768" y="2953"/>
                  </a:lnTo>
                  <a:lnTo>
                    <a:pt x="1768" y="132"/>
                  </a:lnTo>
                  <a:cubicBezTo>
                    <a:pt x="1768" y="55"/>
                    <a:pt x="1713" y="1"/>
                    <a:pt x="16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2"/>
            <p:cNvSpPr/>
            <p:nvPr/>
          </p:nvSpPr>
          <p:spPr>
            <a:xfrm>
              <a:off x="10366584" y="2292735"/>
              <a:ext cx="331979" cy="994750"/>
            </a:xfrm>
            <a:custGeom>
              <a:rect b="b" l="l" r="r" t="t"/>
              <a:pathLst>
                <a:path extrusionOk="0" h="16777" w="5599">
                  <a:moveTo>
                    <a:pt x="2799" y="0"/>
                  </a:moveTo>
                  <a:cubicBezTo>
                    <a:pt x="1998" y="0"/>
                    <a:pt x="1197" y="558"/>
                    <a:pt x="1197" y="1672"/>
                  </a:cubicBezTo>
                  <a:lnTo>
                    <a:pt x="1197" y="3340"/>
                  </a:lnTo>
                  <a:cubicBezTo>
                    <a:pt x="1197" y="3999"/>
                    <a:pt x="714" y="4438"/>
                    <a:pt x="439" y="4723"/>
                  </a:cubicBezTo>
                  <a:cubicBezTo>
                    <a:pt x="165" y="5009"/>
                    <a:pt x="0" y="5415"/>
                    <a:pt x="0" y="6677"/>
                  </a:cubicBezTo>
                  <a:cubicBezTo>
                    <a:pt x="0" y="7962"/>
                    <a:pt x="33" y="13527"/>
                    <a:pt x="33" y="14603"/>
                  </a:cubicBezTo>
                  <a:cubicBezTo>
                    <a:pt x="33" y="16052"/>
                    <a:pt x="1416" y="16776"/>
                    <a:pt x="2799" y="16776"/>
                  </a:cubicBezTo>
                  <a:cubicBezTo>
                    <a:pt x="4183" y="16776"/>
                    <a:pt x="5566" y="16052"/>
                    <a:pt x="5566" y="14603"/>
                  </a:cubicBezTo>
                  <a:cubicBezTo>
                    <a:pt x="5566" y="13527"/>
                    <a:pt x="5599" y="7962"/>
                    <a:pt x="5599" y="6677"/>
                  </a:cubicBezTo>
                  <a:cubicBezTo>
                    <a:pt x="5599" y="5415"/>
                    <a:pt x="5434" y="5009"/>
                    <a:pt x="5160" y="4723"/>
                  </a:cubicBezTo>
                  <a:cubicBezTo>
                    <a:pt x="4885" y="4438"/>
                    <a:pt x="4402" y="3999"/>
                    <a:pt x="4402" y="3340"/>
                  </a:cubicBezTo>
                  <a:lnTo>
                    <a:pt x="4402" y="1672"/>
                  </a:lnTo>
                  <a:cubicBezTo>
                    <a:pt x="4402" y="558"/>
                    <a:pt x="3601" y="0"/>
                    <a:pt x="27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2"/>
            <p:cNvSpPr/>
            <p:nvPr/>
          </p:nvSpPr>
          <p:spPr>
            <a:xfrm>
              <a:off x="10435542" y="2411381"/>
              <a:ext cx="179716" cy="939905"/>
            </a:xfrm>
            <a:custGeom>
              <a:rect b="b" l="l" r="r" t="t"/>
              <a:pathLst>
                <a:path extrusionOk="0" h="15852" w="3031">
                  <a:moveTo>
                    <a:pt x="1647" y="0"/>
                  </a:moveTo>
                  <a:cubicBezTo>
                    <a:pt x="1593" y="0"/>
                    <a:pt x="1549" y="44"/>
                    <a:pt x="1549" y="99"/>
                  </a:cubicBezTo>
                  <a:lnTo>
                    <a:pt x="1549" y="2470"/>
                  </a:lnTo>
                  <a:lnTo>
                    <a:pt x="1055" y="2196"/>
                  </a:lnTo>
                  <a:cubicBezTo>
                    <a:pt x="1047" y="2188"/>
                    <a:pt x="1036" y="2184"/>
                    <a:pt x="1025" y="2184"/>
                  </a:cubicBezTo>
                  <a:cubicBezTo>
                    <a:pt x="1006" y="2184"/>
                    <a:pt x="985" y="2196"/>
                    <a:pt x="978" y="2217"/>
                  </a:cubicBezTo>
                  <a:cubicBezTo>
                    <a:pt x="956" y="2250"/>
                    <a:pt x="967" y="2283"/>
                    <a:pt x="1000" y="2305"/>
                  </a:cubicBezTo>
                  <a:lnTo>
                    <a:pt x="1549" y="2613"/>
                  </a:lnTo>
                  <a:lnTo>
                    <a:pt x="1549" y="6005"/>
                  </a:lnTo>
                  <a:lnTo>
                    <a:pt x="100" y="5170"/>
                  </a:lnTo>
                  <a:cubicBezTo>
                    <a:pt x="91" y="5167"/>
                    <a:pt x="82" y="5166"/>
                    <a:pt x="73" y="5166"/>
                  </a:cubicBezTo>
                  <a:cubicBezTo>
                    <a:pt x="50" y="5166"/>
                    <a:pt x="28" y="5176"/>
                    <a:pt x="12" y="5192"/>
                  </a:cubicBezTo>
                  <a:cubicBezTo>
                    <a:pt x="1" y="5225"/>
                    <a:pt x="12" y="5269"/>
                    <a:pt x="34" y="5280"/>
                  </a:cubicBezTo>
                  <a:lnTo>
                    <a:pt x="1549" y="6147"/>
                  </a:lnTo>
                  <a:lnTo>
                    <a:pt x="1549" y="9408"/>
                  </a:lnTo>
                  <a:lnTo>
                    <a:pt x="100" y="8573"/>
                  </a:lnTo>
                  <a:cubicBezTo>
                    <a:pt x="88" y="8566"/>
                    <a:pt x="76" y="8562"/>
                    <a:pt x="65" y="8562"/>
                  </a:cubicBezTo>
                  <a:cubicBezTo>
                    <a:pt x="45" y="8562"/>
                    <a:pt x="26" y="8574"/>
                    <a:pt x="12" y="8595"/>
                  </a:cubicBezTo>
                  <a:cubicBezTo>
                    <a:pt x="1" y="8617"/>
                    <a:pt x="12" y="8661"/>
                    <a:pt x="34" y="8672"/>
                  </a:cubicBezTo>
                  <a:lnTo>
                    <a:pt x="1549" y="9550"/>
                  </a:lnTo>
                  <a:lnTo>
                    <a:pt x="1549" y="15752"/>
                  </a:lnTo>
                  <a:cubicBezTo>
                    <a:pt x="1549" y="15807"/>
                    <a:pt x="1593" y="15851"/>
                    <a:pt x="1647" y="15851"/>
                  </a:cubicBezTo>
                  <a:cubicBezTo>
                    <a:pt x="1702" y="15851"/>
                    <a:pt x="1757" y="15807"/>
                    <a:pt x="1757" y="15752"/>
                  </a:cubicBezTo>
                  <a:lnTo>
                    <a:pt x="1757" y="10418"/>
                  </a:lnTo>
                  <a:lnTo>
                    <a:pt x="2987" y="9704"/>
                  </a:lnTo>
                  <a:cubicBezTo>
                    <a:pt x="3020" y="9682"/>
                    <a:pt x="3031" y="9649"/>
                    <a:pt x="3020" y="9616"/>
                  </a:cubicBezTo>
                  <a:cubicBezTo>
                    <a:pt x="3005" y="9595"/>
                    <a:pt x="2987" y="9583"/>
                    <a:pt x="2966" y="9583"/>
                  </a:cubicBezTo>
                  <a:cubicBezTo>
                    <a:pt x="2955" y="9583"/>
                    <a:pt x="2943" y="9586"/>
                    <a:pt x="2932" y="9594"/>
                  </a:cubicBezTo>
                  <a:lnTo>
                    <a:pt x="1757" y="10275"/>
                  </a:lnTo>
                  <a:lnTo>
                    <a:pt x="1757" y="7552"/>
                  </a:lnTo>
                  <a:lnTo>
                    <a:pt x="2987" y="6839"/>
                  </a:lnTo>
                  <a:cubicBezTo>
                    <a:pt x="3020" y="6817"/>
                    <a:pt x="3031" y="6784"/>
                    <a:pt x="3020" y="6751"/>
                  </a:cubicBezTo>
                  <a:cubicBezTo>
                    <a:pt x="3005" y="6730"/>
                    <a:pt x="2987" y="6718"/>
                    <a:pt x="2966" y="6718"/>
                  </a:cubicBezTo>
                  <a:cubicBezTo>
                    <a:pt x="2955" y="6718"/>
                    <a:pt x="2943" y="6721"/>
                    <a:pt x="2932" y="6729"/>
                  </a:cubicBezTo>
                  <a:lnTo>
                    <a:pt x="1757" y="7410"/>
                  </a:lnTo>
                  <a:lnTo>
                    <a:pt x="1757" y="4687"/>
                  </a:lnTo>
                  <a:lnTo>
                    <a:pt x="2987" y="3974"/>
                  </a:lnTo>
                  <a:cubicBezTo>
                    <a:pt x="3020" y="3963"/>
                    <a:pt x="3031" y="3919"/>
                    <a:pt x="3020" y="3886"/>
                  </a:cubicBezTo>
                  <a:cubicBezTo>
                    <a:pt x="3004" y="3870"/>
                    <a:pt x="2982" y="3860"/>
                    <a:pt x="2958" y="3860"/>
                  </a:cubicBezTo>
                  <a:cubicBezTo>
                    <a:pt x="2949" y="3860"/>
                    <a:pt x="2941" y="3861"/>
                    <a:pt x="2932" y="3864"/>
                  </a:cubicBezTo>
                  <a:lnTo>
                    <a:pt x="1757" y="4545"/>
                  </a:lnTo>
                  <a:lnTo>
                    <a:pt x="1757" y="1833"/>
                  </a:lnTo>
                  <a:lnTo>
                    <a:pt x="2559" y="1361"/>
                  </a:lnTo>
                  <a:cubicBezTo>
                    <a:pt x="2591" y="1350"/>
                    <a:pt x="2602" y="1306"/>
                    <a:pt x="2580" y="1273"/>
                  </a:cubicBezTo>
                  <a:cubicBezTo>
                    <a:pt x="2572" y="1257"/>
                    <a:pt x="2547" y="1247"/>
                    <a:pt x="2521" y="1247"/>
                  </a:cubicBezTo>
                  <a:cubicBezTo>
                    <a:pt x="2511" y="1247"/>
                    <a:pt x="2501" y="1249"/>
                    <a:pt x="2493" y="1251"/>
                  </a:cubicBezTo>
                  <a:lnTo>
                    <a:pt x="1757" y="1691"/>
                  </a:lnTo>
                  <a:lnTo>
                    <a:pt x="1757" y="99"/>
                  </a:lnTo>
                  <a:cubicBezTo>
                    <a:pt x="1757" y="44"/>
                    <a:pt x="1702" y="0"/>
                    <a:pt x="16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2"/>
            <p:cNvSpPr/>
            <p:nvPr/>
          </p:nvSpPr>
          <p:spPr>
            <a:xfrm>
              <a:off x="10104685" y="3014038"/>
              <a:ext cx="526814" cy="606681"/>
            </a:xfrm>
            <a:custGeom>
              <a:rect b="b" l="l" r="r" t="t"/>
              <a:pathLst>
                <a:path extrusionOk="0" h="10232" w="8885">
                  <a:moveTo>
                    <a:pt x="1945" y="1"/>
                  </a:moveTo>
                  <a:cubicBezTo>
                    <a:pt x="530" y="1"/>
                    <a:pt x="1" y="1805"/>
                    <a:pt x="1651" y="4030"/>
                  </a:cubicBezTo>
                  <a:cubicBezTo>
                    <a:pt x="2343" y="4963"/>
                    <a:pt x="4242" y="6906"/>
                    <a:pt x="6053" y="8937"/>
                  </a:cubicBezTo>
                  <a:lnTo>
                    <a:pt x="8193" y="10232"/>
                  </a:lnTo>
                  <a:lnTo>
                    <a:pt x="8885" y="8904"/>
                  </a:lnTo>
                  <a:cubicBezTo>
                    <a:pt x="7721" y="6039"/>
                    <a:pt x="6031" y="3020"/>
                    <a:pt x="4395" y="1340"/>
                  </a:cubicBezTo>
                  <a:cubicBezTo>
                    <a:pt x="3472" y="400"/>
                    <a:pt x="2611" y="1"/>
                    <a:pt x="19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2"/>
            <p:cNvSpPr/>
            <p:nvPr/>
          </p:nvSpPr>
          <p:spPr>
            <a:xfrm>
              <a:off x="10208389" y="3083174"/>
              <a:ext cx="384097" cy="537546"/>
            </a:xfrm>
            <a:custGeom>
              <a:rect b="b" l="l" r="r" t="t"/>
              <a:pathLst>
                <a:path extrusionOk="0" h="9066" w="6478">
                  <a:moveTo>
                    <a:pt x="95" y="1"/>
                  </a:moveTo>
                  <a:cubicBezTo>
                    <a:pt x="70" y="1"/>
                    <a:pt x="46" y="12"/>
                    <a:pt x="34" y="32"/>
                  </a:cubicBezTo>
                  <a:cubicBezTo>
                    <a:pt x="1" y="64"/>
                    <a:pt x="1" y="108"/>
                    <a:pt x="34" y="141"/>
                  </a:cubicBezTo>
                  <a:cubicBezTo>
                    <a:pt x="56" y="163"/>
                    <a:pt x="4392" y="4379"/>
                    <a:pt x="6313" y="8978"/>
                  </a:cubicBezTo>
                  <a:lnTo>
                    <a:pt x="6444" y="9066"/>
                  </a:lnTo>
                  <a:lnTo>
                    <a:pt x="6477" y="9000"/>
                  </a:lnTo>
                  <a:cubicBezTo>
                    <a:pt x="4567" y="4324"/>
                    <a:pt x="154" y="43"/>
                    <a:pt x="143" y="21"/>
                  </a:cubicBezTo>
                  <a:cubicBezTo>
                    <a:pt x="130" y="7"/>
                    <a:pt x="112" y="1"/>
                    <a:pt x="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2"/>
            <p:cNvSpPr/>
            <p:nvPr/>
          </p:nvSpPr>
          <p:spPr>
            <a:xfrm>
              <a:off x="10850180" y="2889107"/>
              <a:ext cx="67119" cy="442619"/>
            </a:xfrm>
            <a:custGeom>
              <a:rect b="b" l="l" r="r" t="t"/>
              <a:pathLst>
                <a:path extrusionOk="0" h="7465" w="1132">
                  <a:moveTo>
                    <a:pt x="1131" y="0"/>
                  </a:moveTo>
                  <a:cubicBezTo>
                    <a:pt x="538" y="791"/>
                    <a:pt x="0" y="1878"/>
                    <a:pt x="55" y="3184"/>
                  </a:cubicBezTo>
                  <a:cubicBezTo>
                    <a:pt x="121" y="4743"/>
                    <a:pt x="637" y="6268"/>
                    <a:pt x="1131" y="7465"/>
                  </a:cubicBezTo>
                  <a:lnTo>
                    <a:pt x="11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2"/>
            <p:cNvSpPr/>
            <p:nvPr/>
          </p:nvSpPr>
          <p:spPr>
            <a:xfrm>
              <a:off x="10092767" y="3325802"/>
              <a:ext cx="417063" cy="307965"/>
            </a:xfrm>
            <a:custGeom>
              <a:rect b="b" l="l" r="r" t="t"/>
              <a:pathLst>
                <a:path extrusionOk="0" h="5194" w="7034">
                  <a:moveTo>
                    <a:pt x="445" y="1"/>
                  </a:moveTo>
                  <a:cubicBezTo>
                    <a:pt x="57" y="1"/>
                    <a:pt x="1" y="341"/>
                    <a:pt x="447" y="1143"/>
                  </a:cubicBezTo>
                  <a:cubicBezTo>
                    <a:pt x="1534" y="3108"/>
                    <a:pt x="2983" y="4403"/>
                    <a:pt x="4102" y="5193"/>
                  </a:cubicBezTo>
                  <a:lnTo>
                    <a:pt x="4991" y="5193"/>
                  </a:lnTo>
                  <a:lnTo>
                    <a:pt x="7033" y="4590"/>
                  </a:lnTo>
                  <a:cubicBezTo>
                    <a:pt x="4567" y="2202"/>
                    <a:pt x="1433" y="1"/>
                    <a:pt x="4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2"/>
            <p:cNvSpPr/>
            <p:nvPr/>
          </p:nvSpPr>
          <p:spPr>
            <a:xfrm>
              <a:off x="10427063" y="3108315"/>
              <a:ext cx="482404" cy="525450"/>
            </a:xfrm>
            <a:custGeom>
              <a:rect b="b" l="l" r="r" t="t"/>
              <a:pathLst>
                <a:path extrusionOk="0" h="8862" w="8136">
                  <a:moveTo>
                    <a:pt x="431" y="0"/>
                  </a:moveTo>
                  <a:cubicBezTo>
                    <a:pt x="137" y="0"/>
                    <a:pt x="1" y="63"/>
                    <a:pt x="89" y="145"/>
                  </a:cubicBezTo>
                  <a:cubicBezTo>
                    <a:pt x="627" y="639"/>
                    <a:pt x="682" y="1583"/>
                    <a:pt x="868" y="4613"/>
                  </a:cubicBezTo>
                  <a:cubicBezTo>
                    <a:pt x="967" y="6249"/>
                    <a:pt x="1692" y="7786"/>
                    <a:pt x="2328" y="8861"/>
                  </a:cubicBezTo>
                  <a:lnTo>
                    <a:pt x="8135" y="8861"/>
                  </a:lnTo>
                  <a:cubicBezTo>
                    <a:pt x="6749" y="1411"/>
                    <a:pt x="1823" y="0"/>
                    <a:pt x="4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32"/>
            <p:cNvSpPr/>
            <p:nvPr/>
          </p:nvSpPr>
          <p:spPr>
            <a:xfrm>
              <a:off x="10459615" y="3108433"/>
              <a:ext cx="335951" cy="525332"/>
            </a:xfrm>
            <a:custGeom>
              <a:rect b="b" l="l" r="r" t="t"/>
              <a:pathLst>
                <a:path extrusionOk="0" h="8860" w="5666">
                  <a:moveTo>
                    <a:pt x="1" y="1"/>
                  </a:moveTo>
                  <a:cubicBezTo>
                    <a:pt x="2372" y="2218"/>
                    <a:pt x="4194" y="5742"/>
                    <a:pt x="5446" y="8859"/>
                  </a:cubicBezTo>
                  <a:lnTo>
                    <a:pt x="5665" y="8859"/>
                  </a:lnTo>
                  <a:cubicBezTo>
                    <a:pt x="4436" y="5786"/>
                    <a:pt x="2657" y="2306"/>
                    <a:pt x="341" y="34"/>
                  </a:cubicBezTo>
                  <a:cubicBezTo>
                    <a:pt x="210" y="23"/>
                    <a:pt x="100" y="12"/>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32"/>
            <p:cNvSpPr/>
            <p:nvPr/>
          </p:nvSpPr>
          <p:spPr>
            <a:xfrm>
              <a:off x="10504856" y="2729015"/>
              <a:ext cx="412439" cy="904744"/>
            </a:xfrm>
            <a:custGeom>
              <a:rect b="b" l="l" r="r" t="t"/>
              <a:pathLst>
                <a:path extrusionOk="0" h="15259" w="6956">
                  <a:moveTo>
                    <a:pt x="2304" y="1"/>
                  </a:moveTo>
                  <a:cubicBezTo>
                    <a:pt x="975" y="1"/>
                    <a:pt x="0" y="1755"/>
                    <a:pt x="731" y="4852"/>
                  </a:cubicBezTo>
                  <a:cubicBezTo>
                    <a:pt x="1455" y="7948"/>
                    <a:pt x="3596" y="11976"/>
                    <a:pt x="5901" y="15258"/>
                  </a:cubicBezTo>
                  <a:lnTo>
                    <a:pt x="6955" y="15258"/>
                  </a:lnTo>
                  <a:lnTo>
                    <a:pt x="6955" y="8837"/>
                  </a:lnTo>
                  <a:cubicBezTo>
                    <a:pt x="6296" y="6400"/>
                    <a:pt x="5748" y="4248"/>
                    <a:pt x="5352" y="3205"/>
                  </a:cubicBezTo>
                  <a:cubicBezTo>
                    <a:pt x="4524" y="1009"/>
                    <a:pt x="3312" y="1"/>
                    <a:pt x="23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32"/>
            <p:cNvSpPr/>
            <p:nvPr/>
          </p:nvSpPr>
          <p:spPr>
            <a:xfrm>
              <a:off x="10633404" y="2819971"/>
              <a:ext cx="283892" cy="748686"/>
            </a:xfrm>
            <a:custGeom>
              <a:rect b="b" l="l" r="r" t="t"/>
              <a:pathLst>
                <a:path extrusionOk="0" h="12627" w="4788">
                  <a:moveTo>
                    <a:pt x="110" y="1"/>
                  </a:moveTo>
                  <a:cubicBezTo>
                    <a:pt x="103" y="1"/>
                    <a:pt x="96" y="1"/>
                    <a:pt x="89" y="3"/>
                  </a:cubicBezTo>
                  <a:cubicBezTo>
                    <a:pt x="34" y="14"/>
                    <a:pt x="1" y="69"/>
                    <a:pt x="12" y="135"/>
                  </a:cubicBezTo>
                  <a:cubicBezTo>
                    <a:pt x="12" y="156"/>
                    <a:pt x="1527" y="7303"/>
                    <a:pt x="4787" y="12627"/>
                  </a:cubicBezTo>
                  <a:lnTo>
                    <a:pt x="4787" y="12231"/>
                  </a:lnTo>
                  <a:cubicBezTo>
                    <a:pt x="1658" y="6984"/>
                    <a:pt x="209" y="113"/>
                    <a:pt x="209" y="80"/>
                  </a:cubicBezTo>
                  <a:cubicBezTo>
                    <a:pt x="200" y="32"/>
                    <a:pt x="157" y="1"/>
                    <a:pt x="1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32"/>
            <p:cNvSpPr/>
            <p:nvPr/>
          </p:nvSpPr>
          <p:spPr>
            <a:xfrm>
              <a:off x="10290392" y="3330249"/>
              <a:ext cx="381488" cy="303518"/>
            </a:xfrm>
            <a:custGeom>
              <a:rect b="b" l="l" r="r" t="t"/>
              <a:pathLst>
                <a:path extrusionOk="0" h="5119" w="6434">
                  <a:moveTo>
                    <a:pt x="1920" y="0"/>
                  </a:moveTo>
                  <a:cubicBezTo>
                    <a:pt x="1450" y="0"/>
                    <a:pt x="1077" y="135"/>
                    <a:pt x="901" y="354"/>
                  </a:cubicBezTo>
                  <a:cubicBezTo>
                    <a:pt x="517" y="837"/>
                    <a:pt x="1" y="2802"/>
                    <a:pt x="780" y="5118"/>
                  </a:cubicBezTo>
                  <a:lnTo>
                    <a:pt x="6434" y="5118"/>
                  </a:lnTo>
                  <a:cubicBezTo>
                    <a:pt x="6192" y="4218"/>
                    <a:pt x="5797" y="3132"/>
                    <a:pt x="5193" y="2122"/>
                  </a:cubicBezTo>
                  <a:cubicBezTo>
                    <a:pt x="4256" y="565"/>
                    <a:pt x="2883" y="0"/>
                    <a:pt x="19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32"/>
            <p:cNvSpPr/>
            <p:nvPr/>
          </p:nvSpPr>
          <p:spPr>
            <a:xfrm>
              <a:off x="10348974" y="3362149"/>
              <a:ext cx="242862" cy="271619"/>
            </a:xfrm>
            <a:custGeom>
              <a:rect b="b" l="l" r="r" t="t"/>
              <a:pathLst>
                <a:path extrusionOk="0" h="4581" w="4096">
                  <a:moveTo>
                    <a:pt x="2081" y="0"/>
                  </a:moveTo>
                  <a:cubicBezTo>
                    <a:pt x="2076" y="0"/>
                    <a:pt x="2070" y="1"/>
                    <a:pt x="2065" y="3"/>
                  </a:cubicBezTo>
                  <a:cubicBezTo>
                    <a:pt x="2032" y="25"/>
                    <a:pt x="2021" y="69"/>
                    <a:pt x="2032" y="113"/>
                  </a:cubicBezTo>
                  <a:cubicBezTo>
                    <a:pt x="2032" y="113"/>
                    <a:pt x="2196" y="859"/>
                    <a:pt x="2229" y="1968"/>
                  </a:cubicBezTo>
                  <a:cubicBezTo>
                    <a:pt x="1636" y="1287"/>
                    <a:pt x="956" y="629"/>
                    <a:pt x="187" y="47"/>
                  </a:cubicBezTo>
                  <a:cubicBezTo>
                    <a:pt x="171" y="34"/>
                    <a:pt x="153" y="27"/>
                    <a:pt x="134" y="27"/>
                  </a:cubicBezTo>
                  <a:cubicBezTo>
                    <a:pt x="92" y="27"/>
                    <a:pt x="49" y="62"/>
                    <a:pt x="34" y="124"/>
                  </a:cubicBezTo>
                  <a:cubicBezTo>
                    <a:pt x="1" y="200"/>
                    <a:pt x="23" y="310"/>
                    <a:pt x="78" y="354"/>
                  </a:cubicBezTo>
                  <a:cubicBezTo>
                    <a:pt x="451" y="640"/>
                    <a:pt x="813" y="936"/>
                    <a:pt x="1142" y="1254"/>
                  </a:cubicBezTo>
                  <a:cubicBezTo>
                    <a:pt x="901" y="1287"/>
                    <a:pt x="550" y="1364"/>
                    <a:pt x="220" y="1562"/>
                  </a:cubicBezTo>
                  <a:cubicBezTo>
                    <a:pt x="187" y="1584"/>
                    <a:pt x="176" y="1628"/>
                    <a:pt x="187" y="1671"/>
                  </a:cubicBezTo>
                  <a:cubicBezTo>
                    <a:pt x="197" y="1708"/>
                    <a:pt x="221" y="1729"/>
                    <a:pt x="247" y="1729"/>
                  </a:cubicBezTo>
                  <a:cubicBezTo>
                    <a:pt x="253" y="1729"/>
                    <a:pt x="259" y="1728"/>
                    <a:pt x="264" y="1726"/>
                  </a:cubicBezTo>
                  <a:cubicBezTo>
                    <a:pt x="659" y="1485"/>
                    <a:pt x="1099" y="1419"/>
                    <a:pt x="1296" y="1397"/>
                  </a:cubicBezTo>
                  <a:cubicBezTo>
                    <a:pt x="1812" y="1902"/>
                    <a:pt x="2273" y="2429"/>
                    <a:pt x="2690" y="2967"/>
                  </a:cubicBezTo>
                  <a:cubicBezTo>
                    <a:pt x="2284" y="3077"/>
                    <a:pt x="1296" y="3406"/>
                    <a:pt x="396" y="4064"/>
                  </a:cubicBezTo>
                  <a:cubicBezTo>
                    <a:pt x="374" y="4086"/>
                    <a:pt x="363" y="4130"/>
                    <a:pt x="374" y="4174"/>
                  </a:cubicBezTo>
                  <a:cubicBezTo>
                    <a:pt x="382" y="4206"/>
                    <a:pt x="402" y="4227"/>
                    <a:pt x="425" y="4227"/>
                  </a:cubicBezTo>
                  <a:cubicBezTo>
                    <a:pt x="433" y="4227"/>
                    <a:pt x="442" y="4224"/>
                    <a:pt x="451" y="4218"/>
                  </a:cubicBezTo>
                  <a:cubicBezTo>
                    <a:pt x="1406" y="3505"/>
                    <a:pt x="2471" y="3197"/>
                    <a:pt x="2800" y="3109"/>
                  </a:cubicBezTo>
                  <a:cubicBezTo>
                    <a:pt x="3162" y="3603"/>
                    <a:pt x="3492" y="4097"/>
                    <a:pt x="3788" y="4580"/>
                  </a:cubicBezTo>
                  <a:lnTo>
                    <a:pt x="4095" y="4580"/>
                  </a:lnTo>
                  <a:cubicBezTo>
                    <a:pt x="4008" y="4449"/>
                    <a:pt x="3931" y="4306"/>
                    <a:pt x="3843" y="4163"/>
                  </a:cubicBezTo>
                  <a:cubicBezTo>
                    <a:pt x="3865" y="3746"/>
                    <a:pt x="3920" y="2561"/>
                    <a:pt x="3821" y="1913"/>
                  </a:cubicBezTo>
                  <a:cubicBezTo>
                    <a:pt x="3821" y="1875"/>
                    <a:pt x="3796" y="1845"/>
                    <a:pt x="3768" y="1845"/>
                  </a:cubicBezTo>
                  <a:cubicBezTo>
                    <a:pt x="3764" y="1845"/>
                    <a:pt x="3759" y="1846"/>
                    <a:pt x="3755" y="1847"/>
                  </a:cubicBezTo>
                  <a:cubicBezTo>
                    <a:pt x="3722" y="1858"/>
                    <a:pt x="3711" y="1902"/>
                    <a:pt x="3711" y="1946"/>
                  </a:cubicBezTo>
                  <a:cubicBezTo>
                    <a:pt x="3788" y="2506"/>
                    <a:pt x="3755" y="3494"/>
                    <a:pt x="3733" y="3999"/>
                  </a:cubicBezTo>
                  <a:cubicBezTo>
                    <a:pt x="3338" y="3373"/>
                    <a:pt x="2877" y="2725"/>
                    <a:pt x="2350" y="2111"/>
                  </a:cubicBezTo>
                  <a:cubicBezTo>
                    <a:pt x="2328" y="892"/>
                    <a:pt x="2141" y="69"/>
                    <a:pt x="2141" y="58"/>
                  </a:cubicBezTo>
                  <a:cubicBezTo>
                    <a:pt x="2132" y="21"/>
                    <a:pt x="2108" y="0"/>
                    <a:pt x="20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50" name="Shape 1950"/>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2">
    <p:bg>
      <p:bgPr>
        <a:solidFill>
          <a:schemeClr val="lt1"/>
        </a:solidFill>
      </p:bgPr>
    </p:bg>
    <p:spTree>
      <p:nvGrpSpPr>
        <p:cNvPr id="1951" name="Shape 1951"/>
        <p:cNvGrpSpPr/>
        <p:nvPr/>
      </p:nvGrpSpPr>
      <p:grpSpPr>
        <a:xfrm>
          <a:off x="0" y="0"/>
          <a:ext cx="0" cy="0"/>
          <a:chOff x="0" y="0"/>
          <a:chExt cx="0" cy="0"/>
        </a:xfrm>
      </p:grpSpPr>
      <p:sp>
        <p:nvSpPr>
          <p:cNvPr id="1952" name="Google Shape;1952;p34"/>
          <p:cNvSpPr/>
          <p:nvPr/>
        </p:nvSpPr>
        <p:spPr>
          <a:xfrm>
            <a:off x="1863273"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34"/>
          <p:cNvSpPr/>
          <p:nvPr/>
        </p:nvSpPr>
        <p:spPr>
          <a:xfrm>
            <a:off x="5584364" y="-709420"/>
            <a:ext cx="3423976" cy="2759852"/>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4"/>
          <p:cNvSpPr/>
          <p:nvPr/>
        </p:nvSpPr>
        <p:spPr>
          <a:xfrm>
            <a:off x="-458891" y="-151628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4"/>
          <p:cNvSpPr/>
          <p:nvPr/>
        </p:nvSpPr>
        <p:spPr>
          <a:xfrm>
            <a:off x="51268" y="2569302"/>
            <a:ext cx="3828242" cy="2672746"/>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4"/>
          <p:cNvSpPr/>
          <p:nvPr/>
        </p:nvSpPr>
        <p:spPr>
          <a:xfrm>
            <a:off x="8710389" y="-188893"/>
            <a:ext cx="145351" cy="165763"/>
          </a:xfrm>
          <a:custGeom>
            <a:rect b="b" l="l" r="r" t="t"/>
            <a:pathLst>
              <a:path extrusionOk="0" h="5100" w="4472">
                <a:moveTo>
                  <a:pt x="3851" y="0"/>
                </a:moveTo>
                <a:cubicBezTo>
                  <a:pt x="3750" y="0"/>
                  <a:pt x="3648" y="40"/>
                  <a:pt x="3567" y="135"/>
                </a:cubicBezTo>
                <a:cubicBezTo>
                  <a:pt x="2409" y="1486"/>
                  <a:pt x="1238" y="2858"/>
                  <a:pt x="241" y="4330"/>
                </a:cubicBezTo>
                <a:cubicBezTo>
                  <a:pt x="0" y="4686"/>
                  <a:pt x="355" y="5099"/>
                  <a:pt x="708" y="5099"/>
                </a:cubicBezTo>
                <a:cubicBezTo>
                  <a:pt x="825" y="5099"/>
                  <a:pt x="942" y="5054"/>
                  <a:pt x="1038" y="4945"/>
                </a:cubicBezTo>
                <a:cubicBezTo>
                  <a:pt x="2215" y="3614"/>
                  <a:pt x="3239" y="2128"/>
                  <a:pt x="4256" y="670"/>
                </a:cubicBezTo>
                <a:cubicBezTo>
                  <a:pt x="4472" y="363"/>
                  <a:pt x="4159" y="0"/>
                  <a:pt x="38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4"/>
          <p:cNvSpPr/>
          <p:nvPr/>
        </p:nvSpPr>
        <p:spPr>
          <a:xfrm>
            <a:off x="8837962" y="-117192"/>
            <a:ext cx="94712" cy="136250"/>
          </a:xfrm>
          <a:custGeom>
            <a:rect b="b" l="l" r="r" t="t"/>
            <a:pathLst>
              <a:path extrusionOk="0" h="4192" w="2914">
                <a:moveTo>
                  <a:pt x="2390" y="1"/>
                </a:moveTo>
                <a:cubicBezTo>
                  <a:pt x="2304" y="1"/>
                  <a:pt x="2217" y="28"/>
                  <a:pt x="2144" y="90"/>
                </a:cubicBezTo>
                <a:cubicBezTo>
                  <a:pt x="1120" y="939"/>
                  <a:pt x="358" y="2351"/>
                  <a:pt x="77" y="3636"/>
                </a:cubicBezTo>
                <a:cubicBezTo>
                  <a:pt x="1" y="3979"/>
                  <a:pt x="254" y="4192"/>
                  <a:pt x="513" y="4192"/>
                </a:cubicBezTo>
                <a:cubicBezTo>
                  <a:pt x="688" y="4192"/>
                  <a:pt x="865" y="4095"/>
                  <a:pt x="946" y="3877"/>
                </a:cubicBezTo>
                <a:cubicBezTo>
                  <a:pt x="1167" y="3261"/>
                  <a:pt x="1388" y="2652"/>
                  <a:pt x="1702" y="2077"/>
                </a:cubicBezTo>
                <a:cubicBezTo>
                  <a:pt x="2003" y="1535"/>
                  <a:pt x="2385" y="1053"/>
                  <a:pt x="2726" y="538"/>
                </a:cubicBezTo>
                <a:cubicBezTo>
                  <a:pt x="2913" y="260"/>
                  <a:pt x="2657" y="1"/>
                  <a:pt x="23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4"/>
          <p:cNvSpPr/>
          <p:nvPr/>
        </p:nvSpPr>
        <p:spPr>
          <a:xfrm>
            <a:off x="8629718" y="62644"/>
            <a:ext cx="70595" cy="161310"/>
          </a:xfrm>
          <a:custGeom>
            <a:rect b="b" l="l" r="r" t="t"/>
            <a:pathLst>
              <a:path extrusionOk="0" h="4963" w="2172">
                <a:moveTo>
                  <a:pt x="1750" y="0"/>
                </a:moveTo>
                <a:cubicBezTo>
                  <a:pt x="1676" y="0"/>
                  <a:pt x="1601" y="33"/>
                  <a:pt x="1539" y="110"/>
                </a:cubicBezTo>
                <a:cubicBezTo>
                  <a:pt x="515" y="1361"/>
                  <a:pt x="0" y="3040"/>
                  <a:pt x="301" y="4646"/>
                </a:cubicBezTo>
                <a:cubicBezTo>
                  <a:pt x="343" y="4864"/>
                  <a:pt x="520" y="4963"/>
                  <a:pt x="704" y="4963"/>
                </a:cubicBezTo>
                <a:cubicBezTo>
                  <a:pt x="939" y="4963"/>
                  <a:pt x="1185" y="4803"/>
                  <a:pt x="1178" y="4526"/>
                </a:cubicBezTo>
                <a:cubicBezTo>
                  <a:pt x="1151" y="3054"/>
                  <a:pt x="1352" y="1816"/>
                  <a:pt x="2048" y="505"/>
                </a:cubicBezTo>
                <a:cubicBezTo>
                  <a:pt x="2172" y="271"/>
                  <a:pt x="1964" y="0"/>
                  <a:pt x="17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4"/>
          <p:cNvSpPr/>
          <p:nvPr/>
        </p:nvSpPr>
        <p:spPr>
          <a:xfrm>
            <a:off x="8610347" y="336510"/>
            <a:ext cx="47779" cy="147626"/>
          </a:xfrm>
          <a:custGeom>
            <a:rect b="b" l="l" r="r" t="t"/>
            <a:pathLst>
              <a:path extrusionOk="0" h="4542" w="1470">
                <a:moveTo>
                  <a:pt x="941" y="0"/>
                </a:moveTo>
                <a:cubicBezTo>
                  <a:pt x="854" y="0"/>
                  <a:pt x="771" y="42"/>
                  <a:pt x="723" y="141"/>
                </a:cubicBezTo>
                <a:cubicBezTo>
                  <a:pt x="74" y="1459"/>
                  <a:pt x="1" y="2991"/>
                  <a:pt x="610" y="4336"/>
                </a:cubicBezTo>
                <a:cubicBezTo>
                  <a:pt x="675" y="4480"/>
                  <a:pt x="800" y="4541"/>
                  <a:pt x="931" y="4541"/>
                </a:cubicBezTo>
                <a:cubicBezTo>
                  <a:pt x="1189" y="4541"/>
                  <a:pt x="1470" y="4307"/>
                  <a:pt x="1372" y="4015"/>
                </a:cubicBezTo>
                <a:cubicBezTo>
                  <a:pt x="958" y="2770"/>
                  <a:pt x="864" y="1626"/>
                  <a:pt x="1239" y="362"/>
                </a:cubicBezTo>
                <a:cubicBezTo>
                  <a:pt x="1296" y="162"/>
                  <a:pt x="1112" y="0"/>
                  <a:pt x="9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4"/>
          <p:cNvSpPr/>
          <p:nvPr/>
        </p:nvSpPr>
        <p:spPr>
          <a:xfrm>
            <a:off x="8665146" y="564125"/>
            <a:ext cx="63152" cy="146489"/>
          </a:xfrm>
          <a:custGeom>
            <a:rect b="b" l="l" r="r" t="t"/>
            <a:pathLst>
              <a:path extrusionOk="0" h="4507" w="1943">
                <a:moveTo>
                  <a:pt x="288" y="1"/>
                </a:moveTo>
                <a:cubicBezTo>
                  <a:pt x="161" y="1"/>
                  <a:pt x="38" y="84"/>
                  <a:pt x="34" y="257"/>
                </a:cubicBezTo>
                <a:cubicBezTo>
                  <a:pt x="1" y="1688"/>
                  <a:pt x="275" y="3073"/>
                  <a:pt x="1025" y="4298"/>
                </a:cubicBezTo>
                <a:cubicBezTo>
                  <a:pt x="1114" y="4445"/>
                  <a:pt x="1243" y="4506"/>
                  <a:pt x="1372" y="4506"/>
                </a:cubicBezTo>
                <a:cubicBezTo>
                  <a:pt x="1659" y="4506"/>
                  <a:pt x="1943" y="4202"/>
                  <a:pt x="1767" y="3870"/>
                </a:cubicBezTo>
                <a:cubicBezTo>
                  <a:pt x="1158" y="2732"/>
                  <a:pt x="697" y="1548"/>
                  <a:pt x="570" y="257"/>
                </a:cubicBezTo>
                <a:cubicBezTo>
                  <a:pt x="553" y="88"/>
                  <a:pt x="418" y="1"/>
                  <a:pt x="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4"/>
          <p:cNvSpPr/>
          <p:nvPr/>
        </p:nvSpPr>
        <p:spPr>
          <a:xfrm>
            <a:off x="8749912" y="767461"/>
            <a:ext cx="124192" cy="146359"/>
          </a:xfrm>
          <a:custGeom>
            <a:rect b="b" l="l" r="r" t="t"/>
            <a:pathLst>
              <a:path extrusionOk="0" h="4503" w="3821">
                <a:moveTo>
                  <a:pt x="280" y="0"/>
                </a:moveTo>
                <a:cubicBezTo>
                  <a:pt x="142" y="0"/>
                  <a:pt x="1" y="163"/>
                  <a:pt x="96" y="303"/>
                </a:cubicBezTo>
                <a:cubicBezTo>
                  <a:pt x="1006" y="1675"/>
                  <a:pt x="1936" y="3026"/>
                  <a:pt x="2939" y="4338"/>
                </a:cubicBezTo>
                <a:cubicBezTo>
                  <a:pt x="3026" y="4454"/>
                  <a:pt x="3147" y="4503"/>
                  <a:pt x="3265" y="4503"/>
                </a:cubicBezTo>
                <a:cubicBezTo>
                  <a:pt x="3548" y="4503"/>
                  <a:pt x="3821" y="4228"/>
                  <a:pt x="3608" y="3950"/>
                </a:cubicBezTo>
                <a:cubicBezTo>
                  <a:pt x="2585" y="2612"/>
                  <a:pt x="1508" y="1327"/>
                  <a:pt x="410" y="62"/>
                </a:cubicBezTo>
                <a:cubicBezTo>
                  <a:pt x="373" y="19"/>
                  <a:pt x="327" y="0"/>
                  <a:pt x="2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4"/>
          <p:cNvSpPr/>
          <p:nvPr/>
        </p:nvSpPr>
        <p:spPr>
          <a:xfrm>
            <a:off x="8923021" y="950027"/>
            <a:ext cx="167843" cy="143694"/>
          </a:xfrm>
          <a:custGeom>
            <a:rect b="b" l="l" r="r" t="t"/>
            <a:pathLst>
              <a:path extrusionOk="0" h="4421" w="5164">
                <a:moveTo>
                  <a:pt x="411" y="1"/>
                </a:moveTo>
                <a:cubicBezTo>
                  <a:pt x="191" y="1"/>
                  <a:pt x="1" y="267"/>
                  <a:pt x="209" y="460"/>
                </a:cubicBezTo>
                <a:cubicBezTo>
                  <a:pt x="1574" y="1752"/>
                  <a:pt x="2872" y="3170"/>
                  <a:pt x="4358" y="4327"/>
                </a:cubicBezTo>
                <a:cubicBezTo>
                  <a:pt x="4440" y="4392"/>
                  <a:pt x="4530" y="4420"/>
                  <a:pt x="4615" y="4420"/>
                </a:cubicBezTo>
                <a:cubicBezTo>
                  <a:pt x="4915" y="4420"/>
                  <a:pt x="5164" y="4074"/>
                  <a:pt x="4893" y="3792"/>
                </a:cubicBezTo>
                <a:cubicBezTo>
                  <a:pt x="3581" y="2441"/>
                  <a:pt x="2029" y="1290"/>
                  <a:pt x="597" y="72"/>
                </a:cubicBezTo>
                <a:cubicBezTo>
                  <a:pt x="539" y="22"/>
                  <a:pt x="474" y="1"/>
                  <a:pt x="4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4"/>
          <p:cNvSpPr/>
          <p:nvPr/>
        </p:nvSpPr>
        <p:spPr>
          <a:xfrm>
            <a:off x="9144785" y="1129799"/>
            <a:ext cx="119219" cy="127280"/>
          </a:xfrm>
          <a:custGeom>
            <a:rect b="b" l="l" r="r" t="t"/>
            <a:pathLst>
              <a:path extrusionOk="0" h="3916" w="3668">
                <a:moveTo>
                  <a:pt x="313" y="0"/>
                </a:moveTo>
                <a:cubicBezTo>
                  <a:pt x="146" y="0"/>
                  <a:pt x="0" y="207"/>
                  <a:pt x="157" y="349"/>
                </a:cubicBezTo>
                <a:cubicBezTo>
                  <a:pt x="746" y="884"/>
                  <a:pt x="1281" y="1453"/>
                  <a:pt x="1743" y="2108"/>
                </a:cubicBezTo>
                <a:cubicBezTo>
                  <a:pt x="2138" y="2670"/>
                  <a:pt x="2499" y="3279"/>
                  <a:pt x="2954" y="3794"/>
                </a:cubicBezTo>
                <a:cubicBezTo>
                  <a:pt x="3032" y="3879"/>
                  <a:pt x="3120" y="3915"/>
                  <a:pt x="3204" y="3915"/>
                </a:cubicBezTo>
                <a:cubicBezTo>
                  <a:pt x="3450" y="3915"/>
                  <a:pt x="3667" y="3609"/>
                  <a:pt x="3543" y="3339"/>
                </a:cubicBezTo>
                <a:cubicBezTo>
                  <a:pt x="2927" y="2015"/>
                  <a:pt x="1549" y="971"/>
                  <a:pt x="452" y="54"/>
                </a:cubicBezTo>
                <a:cubicBezTo>
                  <a:pt x="408" y="16"/>
                  <a:pt x="360" y="0"/>
                  <a:pt x="3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4"/>
          <p:cNvSpPr/>
          <p:nvPr/>
        </p:nvSpPr>
        <p:spPr>
          <a:xfrm>
            <a:off x="8763336" y="108895"/>
            <a:ext cx="79436" cy="146489"/>
          </a:xfrm>
          <a:custGeom>
            <a:rect b="b" l="l" r="r" t="t"/>
            <a:pathLst>
              <a:path extrusionOk="0" h="4507" w="2444">
                <a:moveTo>
                  <a:pt x="2102" y="0"/>
                </a:moveTo>
                <a:cubicBezTo>
                  <a:pt x="2022" y="0"/>
                  <a:pt x="1940" y="36"/>
                  <a:pt x="1877" y="119"/>
                </a:cubicBezTo>
                <a:cubicBezTo>
                  <a:pt x="1021" y="1276"/>
                  <a:pt x="365" y="2641"/>
                  <a:pt x="64" y="4046"/>
                </a:cubicBezTo>
                <a:cubicBezTo>
                  <a:pt x="0" y="4327"/>
                  <a:pt x="219" y="4506"/>
                  <a:pt x="435" y="4506"/>
                </a:cubicBezTo>
                <a:cubicBezTo>
                  <a:pt x="580" y="4506"/>
                  <a:pt x="724" y="4425"/>
                  <a:pt x="780" y="4240"/>
                </a:cubicBezTo>
                <a:cubicBezTo>
                  <a:pt x="1202" y="2902"/>
                  <a:pt x="1683" y="1638"/>
                  <a:pt x="2332" y="393"/>
                </a:cubicBezTo>
                <a:cubicBezTo>
                  <a:pt x="2443" y="176"/>
                  <a:pt x="2280" y="0"/>
                  <a:pt x="21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4"/>
          <p:cNvSpPr/>
          <p:nvPr/>
        </p:nvSpPr>
        <p:spPr>
          <a:xfrm>
            <a:off x="8732556" y="336315"/>
            <a:ext cx="53792" cy="170053"/>
          </a:xfrm>
          <a:custGeom>
            <a:rect b="b" l="l" r="r" t="t"/>
            <a:pathLst>
              <a:path extrusionOk="0" h="5232" w="1655">
                <a:moveTo>
                  <a:pt x="1316" y="0"/>
                </a:moveTo>
                <a:cubicBezTo>
                  <a:pt x="1230" y="0"/>
                  <a:pt x="1146" y="38"/>
                  <a:pt x="1098" y="127"/>
                </a:cubicBezTo>
                <a:cubicBezTo>
                  <a:pt x="295" y="1572"/>
                  <a:pt x="1" y="3372"/>
                  <a:pt x="617" y="4944"/>
                </a:cubicBezTo>
                <a:cubicBezTo>
                  <a:pt x="695" y="5142"/>
                  <a:pt x="861" y="5232"/>
                  <a:pt x="1023" y="5232"/>
                </a:cubicBezTo>
                <a:cubicBezTo>
                  <a:pt x="1260" y="5232"/>
                  <a:pt x="1487" y="5041"/>
                  <a:pt x="1419" y="4723"/>
                </a:cubicBezTo>
                <a:cubicBezTo>
                  <a:pt x="1071" y="3198"/>
                  <a:pt x="1018" y="1813"/>
                  <a:pt x="1580" y="328"/>
                </a:cubicBezTo>
                <a:cubicBezTo>
                  <a:pt x="1655" y="142"/>
                  <a:pt x="1482" y="0"/>
                  <a:pt x="13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4"/>
          <p:cNvSpPr/>
          <p:nvPr/>
        </p:nvSpPr>
        <p:spPr>
          <a:xfrm>
            <a:off x="8787388" y="564678"/>
            <a:ext cx="50996" cy="120909"/>
          </a:xfrm>
          <a:custGeom>
            <a:rect b="b" l="l" r="r" t="t"/>
            <a:pathLst>
              <a:path extrusionOk="0" h="3720" w="1569">
                <a:moveTo>
                  <a:pt x="384" y="1"/>
                </a:moveTo>
                <a:cubicBezTo>
                  <a:pt x="282" y="1"/>
                  <a:pt x="185" y="56"/>
                  <a:pt x="167" y="179"/>
                </a:cubicBezTo>
                <a:cubicBezTo>
                  <a:pt x="0" y="1344"/>
                  <a:pt x="161" y="2548"/>
                  <a:pt x="810" y="3552"/>
                </a:cubicBezTo>
                <a:cubicBezTo>
                  <a:pt x="886" y="3670"/>
                  <a:pt x="994" y="3719"/>
                  <a:pt x="1101" y="3719"/>
                </a:cubicBezTo>
                <a:cubicBezTo>
                  <a:pt x="1339" y="3719"/>
                  <a:pt x="1568" y="3474"/>
                  <a:pt x="1425" y="3197"/>
                </a:cubicBezTo>
                <a:cubicBezTo>
                  <a:pt x="923" y="2254"/>
                  <a:pt x="622" y="1317"/>
                  <a:pt x="649" y="240"/>
                </a:cubicBezTo>
                <a:cubicBezTo>
                  <a:pt x="653" y="90"/>
                  <a:pt x="514" y="1"/>
                  <a:pt x="3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4"/>
          <p:cNvSpPr/>
          <p:nvPr/>
        </p:nvSpPr>
        <p:spPr>
          <a:xfrm>
            <a:off x="8856195" y="766681"/>
            <a:ext cx="131830" cy="126402"/>
          </a:xfrm>
          <a:custGeom>
            <a:rect b="b" l="l" r="r" t="t"/>
            <a:pathLst>
              <a:path extrusionOk="0" h="3889" w="4056">
                <a:moveTo>
                  <a:pt x="404" y="1"/>
                </a:moveTo>
                <a:cubicBezTo>
                  <a:pt x="187" y="1"/>
                  <a:pt x="1" y="283"/>
                  <a:pt x="191" y="495"/>
                </a:cubicBezTo>
                <a:cubicBezTo>
                  <a:pt x="1181" y="1605"/>
                  <a:pt x="2145" y="2722"/>
                  <a:pt x="3202" y="3766"/>
                </a:cubicBezTo>
                <a:cubicBezTo>
                  <a:pt x="3288" y="3852"/>
                  <a:pt x="3384" y="3889"/>
                  <a:pt x="3477" y="3889"/>
                </a:cubicBezTo>
                <a:cubicBezTo>
                  <a:pt x="3787" y="3889"/>
                  <a:pt x="4056" y="3483"/>
                  <a:pt x="3777" y="3184"/>
                </a:cubicBezTo>
                <a:cubicBezTo>
                  <a:pt x="2767" y="2100"/>
                  <a:pt x="1683" y="1103"/>
                  <a:pt x="599" y="86"/>
                </a:cubicBezTo>
                <a:cubicBezTo>
                  <a:pt x="538" y="26"/>
                  <a:pt x="470" y="1"/>
                  <a:pt x="4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4"/>
          <p:cNvSpPr/>
          <p:nvPr/>
        </p:nvSpPr>
        <p:spPr>
          <a:xfrm>
            <a:off x="9027419" y="940732"/>
            <a:ext cx="140151" cy="122339"/>
          </a:xfrm>
          <a:custGeom>
            <a:rect b="b" l="l" r="r" t="t"/>
            <a:pathLst>
              <a:path extrusionOk="0" h="3764" w="4312">
                <a:moveTo>
                  <a:pt x="324" y="0"/>
                </a:moveTo>
                <a:cubicBezTo>
                  <a:pt x="147" y="0"/>
                  <a:pt x="1" y="210"/>
                  <a:pt x="162" y="372"/>
                </a:cubicBezTo>
                <a:cubicBezTo>
                  <a:pt x="1246" y="1489"/>
                  <a:pt x="2296" y="2673"/>
                  <a:pt x="3494" y="3663"/>
                </a:cubicBezTo>
                <a:cubicBezTo>
                  <a:pt x="3578" y="3734"/>
                  <a:pt x="3669" y="3763"/>
                  <a:pt x="3756" y="3763"/>
                </a:cubicBezTo>
                <a:cubicBezTo>
                  <a:pt x="4058" y="3763"/>
                  <a:pt x="4311" y="3402"/>
                  <a:pt x="4036" y="3121"/>
                </a:cubicBezTo>
                <a:cubicBezTo>
                  <a:pt x="2945" y="2004"/>
                  <a:pt x="1681" y="1047"/>
                  <a:pt x="476" y="57"/>
                </a:cubicBezTo>
                <a:cubicBezTo>
                  <a:pt x="428" y="17"/>
                  <a:pt x="375" y="0"/>
                  <a:pt x="3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4"/>
          <p:cNvSpPr/>
          <p:nvPr/>
        </p:nvSpPr>
        <p:spPr>
          <a:xfrm>
            <a:off x="9202997" y="1084588"/>
            <a:ext cx="234278" cy="217929"/>
          </a:xfrm>
          <a:custGeom>
            <a:rect b="b" l="l" r="r" t="t"/>
            <a:pathLst>
              <a:path extrusionOk="0" h="6705" w="7208">
                <a:moveTo>
                  <a:pt x="514" y="1"/>
                </a:moveTo>
                <a:cubicBezTo>
                  <a:pt x="204" y="1"/>
                  <a:pt x="0" y="445"/>
                  <a:pt x="333" y="629"/>
                </a:cubicBezTo>
                <a:cubicBezTo>
                  <a:pt x="2882" y="2021"/>
                  <a:pt x="4575" y="4001"/>
                  <a:pt x="6074" y="6450"/>
                </a:cubicBezTo>
                <a:cubicBezTo>
                  <a:pt x="6185" y="6630"/>
                  <a:pt x="6346" y="6705"/>
                  <a:pt x="6504" y="6705"/>
                </a:cubicBezTo>
                <a:cubicBezTo>
                  <a:pt x="6860" y="6705"/>
                  <a:pt x="7208" y="6329"/>
                  <a:pt x="6990" y="5908"/>
                </a:cubicBezTo>
                <a:cubicBezTo>
                  <a:pt x="5666" y="3345"/>
                  <a:pt x="3224" y="1318"/>
                  <a:pt x="675" y="40"/>
                </a:cubicBezTo>
                <a:cubicBezTo>
                  <a:pt x="619" y="13"/>
                  <a:pt x="565" y="1"/>
                  <a:pt x="5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4"/>
          <p:cNvSpPr/>
          <p:nvPr/>
        </p:nvSpPr>
        <p:spPr>
          <a:xfrm>
            <a:off x="8903292" y="-28883"/>
            <a:ext cx="87172" cy="161667"/>
          </a:xfrm>
          <a:custGeom>
            <a:rect b="b" l="l" r="r" t="t"/>
            <a:pathLst>
              <a:path extrusionOk="0" h="4974" w="2682">
                <a:moveTo>
                  <a:pt x="2182" y="0"/>
                </a:moveTo>
                <a:cubicBezTo>
                  <a:pt x="2011" y="0"/>
                  <a:pt x="1833" y="89"/>
                  <a:pt x="1753" y="290"/>
                </a:cubicBezTo>
                <a:cubicBezTo>
                  <a:pt x="1204" y="1655"/>
                  <a:pt x="669" y="3026"/>
                  <a:pt x="134" y="4391"/>
                </a:cubicBezTo>
                <a:cubicBezTo>
                  <a:pt x="0" y="4740"/>
                  <a:pt x="289" y="4973"/>
                  <a:pt x="585" y="4973"/>
                </a:cubicBezTo>
                <a:cubicBezTo>
                  <a:pt x="778" y="4973"/>
                  <a:pt x="973" y="4875"/>
                  <a:pt x="1057" y="4645"/>
                </a:cubicBezTo>
                <a:cubicBezTo>
                  <a:pt x="1566" y="3267"/>
                  <a:pt x="2074" y="1896"/>
                  <a:pt x="2569" y="511"/>
                </a:cubicBezTo>
                <a:cubicBezTo>
                  <a:pt x="2682" y="198"/>
                  <a:pt x="2438" y="0"/>
                  <a:pt x="2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4"/>
          <p:cNvSpPr/>
          <p:nvPr/>
        </p:nvSpPr>
        <p:spPr>
          <a:xfrm>
            <a:off x="8850865" y="222329"/>
            <a:ext cx="83174" cy="172361"/>
          </a:xfrm>
          <a:custGeom>
            <a:rect b="b" l="l" r="r" t="t"/>
            <a:pathLst>
              <a:path extrusionOk="0" h="5303" w="2559">
                <a:moveTo>
                  <a:pt x="2236" y="1"/>
                </a:moveTo>
                <a:cubicBezTo>
                  <a:pt x="2196" y="1"/>
                  <a:pt x="2154" y="13"/>
                  <a:pt x="2115" y="41"/>
                </a:cubicBezTo>
                <a:cubicBezTo>
                  <a:pt x="630" y="1098"/>
                  <a:pt x="1" y="3239"/>
                  <a:pt x="462" y="4965"/>
                </a:cubicBezTo>
                <a:cubicBezTo>
                  <a:pt x="526" y="5194"/>
                  <a:pt x="738" y="5302"/>
                  <a:pt x="946" y="5302"/>
                </a:cubicBezTo>
                <a:cubicBezTo>
                  <a:pt x="1200" y="5302"/>
                  <a:pt x="1449" y="5140"/>
                  <a:pt x="1412" y="4838"/>
                </a:cubicBezTo>
                <a:cubicBezTo>
                  <a:pt x="1192" y="3125"/>
                  <a:pt x="1560" y="1847"/>
                  <a:pt x="2456" y="389"/>
                </a:cubicBezTo>
                <a:cubicBezTo>
                  <a:pt x="2559" y="221"/>
                  <a:pt x="2408" y="1"/>
                  <a:pt x="22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34"/>
          <p:cNvSpPr/>
          <p:nvPr/>
        </p:nvSpPr>
        <p:spPr>
          <a:xfrm>
            <a:off x="8870432" y="483486"/>
            <a:ext cx="84669" cy="194365"/>
          </a:xfrm>
          <a:custGeom>
            <a:rect b="b" l="l" r="r" t="t"/>
            <a:pathLst>
              <a:path extrusionOk="0" h="5980" w="2605">
                <a:moveTo>
                  <a:pt x="595" y="0"/>
                </a:moveTo>
                <a:cubicBezTo>
                  <a:pt x="485" y="0"/>
                  <a:pt x="384" y="64"/>
                  <a:pt x="355" y="215"/>
                </a:cubicBezTo>
                <a:cubicBezTo>
                  <a:pt x="1" y="2049"/>
                  <a:pt x="536" y="4263"/>
                  <a:pt x="1627" y="5769"/>
                </a:cubicBezTo>
                <a:cubicBezTo>
                  <a:pt x="1733" y="5917"/>
                  <a:pt x="1877" y="5980"/>
                  <a:pt x="2016" y="5980"/>
                </a:cubicBezTo>
                <a:cubicBezTo>
                  <a:pt x="2322" y="5980"/>
                  <a:pt x="2605" y="5675"/>
                  <a:pt x="2416" y="5307"/>
                </a:cubicBezTo>
                <a:cubicBezTo>
                  <a:pt x="1566" y="3628"/>
                  <a:pt x="1178" y="2162"/>
                  <a:pt x="938" y="296"/>
                </a:cubicBezTo>
                <a:cubicBezTo>
                  <a:pt x="918" y="121"/>
                  <a:pt x="748" y="0"/>
                  <a:pt x="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4"/>
          <p:cNvSpPr/>
          <p:nvPr/>
        </p:nvSpPr>
        <p:spPr>
          <a:xfrm>
            <a:off x="8992966" y="744644"/>
            <a:ext cx="111061" cy="102123"/>
          </a:xfrm>
          <a:custGeom>
            <a:rect b="b" l="l" r="r" t="t"/>
            <a:pathLst>
              <a:path extrusionOk="0" h="3142" w="3417">
                <a:moveTo>
                  <a:pt x="374" y="1"/>
                </a:moveTo>
                <a:cubicBezTo>
                  <a:pt x="185" y="1"/>
                  <a:pt x="1" y="204"/>
                  <a:pt x="111" y="430"/>
                </a:cubicBezTo>
                <a:cubicBezTo>
                  <a:pt x="627" y="1520"/>
                  <a:pt x="1476" y="2571"/>
                  <a:pt x="2587" y="3093"/>
                </a:cubicBezTo>
                <a:cubicBezTo>
                  <a:pt x="2657" y="3126"/>
                  <a:pt x="2725" y="3141"/>
                  <a:pt x="2790" y="3141"/>
                </a:cubicBezTo>
                <a:cubicBezTo>
                  <a:pt x="3174" y="3141"/>
                  <a:pt x="3416" y="2610"/>
                  <a:pt x="3015" y="2363"/>
                </a:cubicBezTo>
                <a:cubicBezTo>
                  <a:pt x="2045" y="1768"/>
                  <a:pt x="1215" y="1119"/>
                  <a:pt x="606" y="142"/>
                </a:cubicBezTo>
                <a:cubicBezTo>
                  <a:pt x="546" y="42"/>
                  <a:pt x="460"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34"/>
          <p:cNvSpPr/>
          <p:nvPr/>
        </p:nvSpPr>
        <p:spPr>
          <a:xfrm>
            <a:off x="9160321" y="902931"/>
            <a:ext cx="245426" cy="172003"/>
          </a:xfrm>
          <a:custGeom>
            <a:rect b="b" l="l" r="r" t="t"/>
            <a:pathLst>
              <a:path extrusionOk="0" h="5292" w="7551">
                <a:moveTo>
                  <a:pt x="414" y="1"/>
                </a:moveTo>
                <a:cubicBezTo>
                  <a:pt x="155" y="1"/>
                  <a:pt x="0" y="403"/>
                  <a:pt x="261" y="598"/>
                </a:cubicBezTo>
                <a:cubicBezTo>
                  <a:pt x="2335" y="2150"/>
                  <a:pt x="4410" y="3696"/>
                  <a:pt x="6524" y="5194"/>
                </a:cubicBezTo>
                <a:cubicBezTo>
                  <a:pt x="6620" y="5262"/>
                  <a:pt x="6715" y="5291"/>
                  <a:pt x="6805" y="5291"/>
                </a:cubicBezTo>
                <a:cubicBezTo>
                  <a:pt x="7248" y="5291"/>
                  <a:pt x="7551" y="4580"/>
                  <a:pt x="7072" y="4258"/>
                </a:cubicBezTo>
                <a:cubicBezTo>
                  <a:pt x="4931" y="2819"/>
                  <a:pt x="2764" y="1428"/>
                  <a:pt x="583" y="56"/>
                </a:cubicBezTo>
                <a:cubicBezTo>
                  <a:pt x="524" y="17"/>
                  <a:pt x="467" y="1"/>
                  <a:pt x="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75" name="Google Shape;1975;p34"/>
          <p:cNvGrpSpPr/>
          <p:nvPr/>
        </p:nvGrpSpPr>
        <p:grpSpPr>
          <a:xfrm>
            <a:off x="6082097" y="4568315"/>
            <a:ext cx="1482049" cy="842172"/>
            <a:chOff x="6082097" y="4568315"/>
            <a:chExt cx="1482049" cy="842172"/>
          </a:xfrm>
        </p:grpSpPr>
        <p:sp>
          <p:nvSpPr>
            <p:cNvPr id="1976" name="Google Shape;1976;p34"/>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34"/>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4"/>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34"/>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34"/>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4"/>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34"/>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34"/>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34"/>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34"/>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34"/>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7" name="Google Shape;1987;p34"/>
          <p:cNvGrpSpPr/>
          <p:nvPr/>
        </p:nvGrpSpPr>
        <p:grpSpPr>
          <a:xfrm flipH="1" rot="8100000">
            <a:off x="-635684" y="2885274"/>
            <a:ext cx="1482035" cy="842164"/>
            <a:chOff x="6082097" y="4568315"/>
            <a:chExt cx="1482049" cy="842172"/>
          </a:xfrm>
        </p:grpSpPr>
        <p:sp>
          <p:nvSpPr>
            <p:cNvPr id="1988" name="Google Shape;1988;p34"/>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4"/>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34"/>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34"/>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4"/>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4"/>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4"/>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4"/>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4"/>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4"/>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4"/>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9" name="Google Shape;1999;p34"/>
          <p:cNvSpPr txBox="1"/>
          <p:nvPr>
            <p:ph type="title"/>
          </p:nvPr>
        </p:nvSpPr>
        <p:spPr>
          <a:xfrm>
            <a:off x="1815625" y="1667396"/>
            <a:ext cx="22113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b="1" sz="3200">
                <a:latin typeface="Rakkas"/>
                <a:ea typeface="Rakkas"/>
                <a:cs typeface="Rakkas"/>
                <a:sym typeface="Rakka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00" name="Google Shape;2000;p34"/>
          <p:cNvSpPr txBox="1"/>
          <p:nvPr>
            <p:ph idx="1" type="subTitle"/>
          </p:nvPr>
        </p:nvSpPr>
        <p:spPr>
          <a:xfrm>
            <a:off x="1815625" y="2201374"/>
            <a:ext cx="2211300" cy="69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01" name="Google Shape;2001;p34"/>
          <p:cNvSpPr txBox="1"/>
          <p:nvPr>
            <p:ph hasCustomPrompt="1" idx="2" type="title"/>
          </p:nvPr>
        </p:nvSpPr>
        <p:spPr>
          <a:xfrm>
            <a:off x="713225" y="1579975"/>
            <a:ext cx="1102500" cy="9951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5900">
                <a:latin typeface="Rakkas"/>
                <a:ea typeface="Rakkas"/>
                <a:cs typeface="Rakkas"/>
                <a:sym typeface="Rakka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02" name="Google Shape;2002;p34"/>
          <p:cNvSpPr txBox="1"/>
          <p:nvPr>
            <p:ph idx="3" type="title"/>
          </p:nvPr>
        </p:nvSpPr>
        <p:spPr>
          <a:xfrm>
            <a:off x="1815625" y="3181921"/>
            <a:ext cx="22113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b="1" sz="3200">
                <a:latin typeface="Rakkas"/>
                <a:ea typeface="Rakkas"/>
                <a:cs typeface="Rakkas"/>
                <a:sym typeface="Rakka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03" name="Google Shape;2003;p34"/>
          <p:cNvSpPr txBox="1"/>
          <p:nvPr>
            <p:ph idx="4" type="subTitle"/>
          </p:nvPr>
        </p:nvSpPr>
        <p:spPr>
          <a:xfrm>
            <a:off x="1815625" y="3715899"/>
            <a:ext cx="2211300" cy="69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04" name="Google Shape;2004;p34"/>
          <p:cNvSpPr txBox="1"/>
          <p:nvPr>
            <p:ph hasCustomPrompt="1" idx="5" type="title"/>
          </p:nvPr>
        </p:nvSpPr>
        <p:spPr>
          <a:xfrm>
            <a:off x="713225" y="3094500"/>
            <a:ext cx="1102500" cy="9951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5900">
                <a:latin typeface="Rakkas"/>
                <a:ea typeface="Rakkas"/>
                <a:cs typeface="Rakkas"/>
                <a:sym typeface="Rakka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05" name="Google Shape;2005;p34"/>
          <p:cNvSpPr txBox="1"/>
          <p:nvPr>
            <p:ph idx="6" type="title"/>
          </p:nvPr>
        </p:nvSpPr>
        <p:spPr>
          <a:xfrm>
            <a:off x="5674400" y="1666829"/>
            <a:ext cx="22113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b="1" sz="3200">
                <a:latin typeface="Rakkas"/>
                <a:ea typeface="Rakkas"/>
                <a:cs typeface="Rakkas"/>
                <a:sym typeface="Rakka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06" name="Google Shape;2006;p34"/>
          <p:cNvSpPr txBox="1"/>
          <p:nvPr>
            <p:ph idx="7" type="subTitle"/>
          </p:nvPr>
        </p:nvSpPr>
        <p:spPr>
          <a:xfrm>
            <a:off x="5674400" y="2200796"/>
            <a:ext cx="2211300" cy="69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07" name="Google Shape;2007;p34"/>
          <p:cNvSpPr txBox="1"/>
          <p:nvPr>
            <p:ph hasCustomPrompt="1" idx="8" type="title"/>
          </p:nvPr>
        </p:nvSpPr>
        <p:spPr>
          <a:xfrm>
            <a:off x="4572000" y="1579400"/>
            <a:ext cx="1102500" cy="9951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5900">
                <a:latin typeface="Rakkas"/>
                <a:ea typeface="Rakkas"/>
                <a:cs typeface="Rakkas"/>
                <a:sym typeface="Rakka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08" name="Google Shape;2008;p34"/>
          <p:cNvSpPr txBox="1"/>
          <p:nvPr>
            <p:ph idx="9" type="title"/>
          </p:nvPr>
        </p:nvSpPr>
        <p:spPr>
          <a:xfrm>
            <a:off x="5674400" y="3181354"/>
            <a:ext cx="22113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b="1" sz="3200">
                <a:latin typeface="Rakkas"/>
                <a:ea typeface="Rakkas"/>
                <a:cs typeface="Rakkas"/>
                <a:sym typeface="Rakka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09" name="Google Shape;2009;p34"/>
          <p:cNvSpPr txBox="1"/>
          <p:nvPr>
            <p:ph idx="13" type="subTitle"/>
          </p:nvPr>
        </p:nvSpPr>
        <p:spPr>
          <a:xfrm>
            <a:off x="5674400" y="3715321"/>
            <a:ext cx="2211300" cy="69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10" name="Google Shape;2010;p34"/>
          <p:cNvSpPr txBox="1"/>
          <p:nvPr>
            <p:ph hasCustomPrompt="1" idx="14" type="title"/>
          </p:nvPr>
        </p:nvSpPr>
        <p:spPr>
          <a:xfrm>
            <a:off x="4572000" y="3093925"/>
            <a:ext cx="1102500" cy="9951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5900">
                <a:latin typeface="Rakkas"/>
                <a:ea typeface="Rakkas"/>
                <a:cs typeface="Rakkas"/>
                <a:sym typeface="Rakka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11" name="Google Shape;2011;p34"/>
          <p:cNvSpPr txBox="1"/>
          <p:nvPr>
            <p:ph idx="15" type="title"/>
          </p:nvPr>
        </p:nvSpPr>
        <p:spPr>
          <a:xfrm>
            <a:off x="713225" y="432949"/>
            <a:ext cx="7704000" cy="577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b="1" sz="4000">
                <a:latin typeface="Rakkas"/>
                <a:ea typeface="Rakkas"/>
                <a:cs typeface="Rakkas"/>
                <a:sym typeface="Rakka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1">
    <p:bg>
      <p:bgPr>
        <a:solidFill>
          <a:schemeClr val="lt1"/>
        </a:solidFill>
      </p:bgPr>
    </p:bg>
    <p:spTree>
      <p:nvGrpSpPr>
        <p:cNvPr id="2012" name="Shape 2012"/>
        <p:cNvGrpSpPr/>
        <p:nvPr/>
      </p:nvGrpSpPr>
      <p:grpSpPr>
        <a:xfrm>
          <a:off x="0" y="0"/>
          <a:ext cx="0" cy="0"/>
          <a:chOff x="0" y="0"/>
          <a:chExt cx="0" cy="0"/>
        </a:xfrm>
      </p:grpSpPr>
      <p:sp>
        <p:nvSpPr>
          <p:cNvPr id="2013" name="Google Shape;2013;p35"/>
          <p:cNvSpPr/>
          <p:nvPr/>
        </p:nvSpPr>
        <p:spPr>
          <a:xfrm flipH="1">
            <a:off x="-752825"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5"/>
          <p:cNvSpPr/>
          <p:nvPr/>
        </p:nvSpPr>
        <p:spPr>
          <a:xfrm flipH="1">
            <a:off x="-126951" y="-1071420"/>
            <a:ext cx="3423976" cy="2759852"/>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5"/>
          <p:cNvSpPr/>
          <p:nvPr/>
        </p:nvSpPr>
        <p:spPr>
          <a:xfrm flipH="1">
            <a:off x="5015514" y="-151628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5"/>
          <p:cNvSpPr/>
          <p:nvPr/>
        </p:nvSpPr>
        <p:spPr>
          <a:xfrm flipH="1">
            <a:off x="5257528" y="2569302"/>
            <a:ext cx="3828242" cy="2672746"/>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5"/>
          <p:cNvSpPr/>
          <p:nvPr/>
        </p:nvSpPr>
        <p:spPr>
          <a:xfrm flipH="1">
            <a:off x="281298" y="-188893"/>
            <a:ext cx="145351" cy="165763"/>
          </a:xfrm>
          <a:custGeom>
            <a:rect b="b" l="l" r="r" t="t"/>
            <a:pathLst>
              <a:path extrusionOk="0" h="5100" w="4472">
                <a:moveTo>
                  <a:pt x="3851" y="0"/>
                </a:moveTo>
                <a:cubicBezTo>
                  <a:pt x="3750" y="0"/>
                  <a:pt x="3648" y="40"/>
                  <a:pt x="3567" y="135"/>
                </a:cubicBezTo>
                <a:cubicBezTo>
                  <a:pt x="2409" y="1486"/>
                  <a:pt x="1238" y="2858"/>
                  <a:pt x="241" y="4330"/>
                </a:cubicBezTo>
                <a:cubicBezTo>
                  <a:pt x="0" y="4686"/>
                  <a:pt x="355" y="5099"/>
                  <a:pt x="708" y="5099"/>
                </a:cubicBezTo>
                <a:cubicBezTo>
                  <a:pt x="825" y="5099"/>
                  <a:pt x="942" y="5054"/>
                  <a:pt x="1038" y="4945"/>
                </a:cubicBezTo>
                <a:cubicBezTo>
                  <a:pt x="2215" y="3614"/>
                  <a:pt x="3239" y="2128"/>
                  <a:pt x="4256" y="670"/>
                </a:cubicBezTo>
                <a:cubicBezTo>
                  <a:pt x="4472" y="363"/>
                  <a:pt x="4159" y="0"/>
                  <a:pt x="38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5"/>
          <p:cNvSpPr/>
          <p:nvPr/>
        </p:nvSpPr>
        <p:spPr>
          <a:xfrm flipH="1">
            <a:off x="204364" y="-117192"/>
            <a:ext cx="94712" cy="136250"/>
          </a:xfrm>
          <a:custGeom>
            <a:rect b="b" l="l" r="r" t="t"/>
            <a:pathLst>
              <a:path extrusionOk="0" h="4192" w="2914">
                <a:moveTo>
                  <a:pt x="2390" y="1"/>
                </a:moveTo>
                <a:cubicBezTo>
                  <a:pt x="2304" y="1"/>
                  <a:pt x="2217" y="28"/>
                  <a:pt x="2144" y="90"/>
                </a:cubicBezTo>
                <a:cubicBezTo>
                  <a:pt x="1120" y="939"/>
                  <a:pt x="358" y="2351"/>
                  <a:pt x="77" y="3636"/>
                </a:cubicBezTo>
                <a:cubicBezTo>
                  <a:pt x="1" y="3979"/>
                  <a:pt x="254" y="4192"/>
                  <a:pt x="513" y="4192"/>
                </a:cubicBezTo>
                <a:cubicBezTo>
                  <a:pt x="688" y="4192"/>
                  <a:pt x="865" y="4095"/>
                  <a:pt x="946" y="3877"/>
                </a:cubicBezTo>
                <a:cubicBezTo>
                  <a:pt x="1167" y="3261"/>
                  <a:pt x="1388" y="2652"/>
                  <a:pt x="1702" y="2077"/>
                </a:cubicBezTo>
                <a:cubicBezTo>
                  <a:pt x="2003" y="1535"/>
                  <a:pt x="2385" y="1053"/>
                  <a:pt x="2726" y="538"/>
                </a:cubicBezTo>
                <a:cubicBezTo>
                  <a:pt x="2913" y="260"/>
                  <a:pt x="2657" y="1"/>
                  <a:pt x="23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5"/>
          <p:cNvSpPr/>
          <p:nvPr/>
        </p:nvSpPr>
        <p:spPr>
          <a:xfrm flipH="1">
            <a:off x="436725" y="62644"/>
            <a:ext cx="70595" cy="161310"/>
          </a:xfrm>
          <a:custGeom>
            <a:rect b="b" l="l" r="r" t="t"/>
            <a:pathLst>
              <a:path extrusionOk="0" h="4963" w="2172">
                <a:moveTo>
                  <a:pt x="1750" y="0"/>
                </a:moveTo>
                <a:cubicBezTo>
                  <a:pt x="1676" y="0"/>
                  <a:pt x="1601" y="33"/>
                  <a:pt x="1539" y="110"/>
                </a:cubicBezTo>
                <a:cubicBezTo>
                  <a:pt x="515" y="1361"/>
                  <a:pt x="0" y="3040"/>
                  <a:pt x="301" y="4646"/>
                </a:cubicBezTo>
                <a:cubicBezTo>
                  <a:pt x="343" y="4864"/>
                  <a:pt x="520" y="4963"/>
                  <a:pt x="704" y="4963"/>
                </a:cubicBezTo>
                <a:cubicBezTo>
                  <a:pt x="939" y="4963"/>
                  <a:pt x="1185" y="4803"/>
                  <a:pt x="1178" y="4526"/>
                </a:cubicBezTo>
                <a:cubicBezTo>
                  <a:pt x="1151" y="3054"/>
                  <a:pt x="1352" y="1816"/>
                  <a:pt x="2048" y="505"/>
                </a:cubicBezTo>
                <a:cubicBezTo>
                  <a:pt x="2172" y="271"/>
                  <a:pt x="1964" y="0"/>
                  <a:pt x="17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5"/>
          <p:cNvSpPr/>
          <p:nvPr/>
        </p:nvSpPr>
        <p:spPr>
          <a:xfrm flipH="1">
            <a:off x="478913" y="336510"/>
            <a:ext cx="47779" cy="147626"/>
          </a:xfrm>
          <a:custGeom>
            <a:rect b="b" l="l" r="r" t="t"/>
            <a:pathLst>
              <a:path extrusionOk="0" h="4542" w="1470">
                <a:moveTo>
                  <a:pt x="941" y="0"/>
                </a:moveTo>
                <a:cubicBezTo>
                  <a:pt x="854" y="0"/>
                  <a:pt x="771" y="42"/>
                  <a:pt x="723" y="141"/>
                </a:cubicBezTo>
                <a:cubicBezTo>
                  <a:pt x="74" y="1459"/>
                  <a:pt x="1" y="2991"/>
                  <a:pt x="610" y="4336"/>
                </a:cubicBezTo>
                <a:cubicBezTo>
                  <a:pt x="675" y="4480"/>
                  <a:pt x="800" y="4541"/>
                  <a:pt x="931" y="4541"/>
                </a:cubicBezTo>
                <a:cubicBezTo>
                  <a:pt x="1189" y="4541"/>
                  <a:pt x="1470" y="4307"/>
                  <a:pt x="1372" y="4015"/>
                </a:cubicBezTo>
                <a:cubicBezTo>
                  <a:pt x="958" y="2770"/>
                  <a:pt x="864" y="1626"/>
                  <a:pt x="1239" y="362"/>
                </a:cubicBezTo>
                <a:cubicBezTo>
                  <a:pt x="1296" y="162"/>
                  <a:pt x="1112" y="0"/>
                  <a:pt x="9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5"/>
          <p:cNvSpPr/>
          <p:nvPr/>
        </p:nvSpPr>
        <p:spPr>
          <a:xfrm flipH="1">
            <a:off x="408740" y="564125"/>
            <a:ext cx="63152" cy="146489"/>
          </a:xfrm>
          <a:custGeom>
            <a:rect b="b" l="l" r="r" t="t"/>
            <a:pathLst>
              <a:path extrusionOk="0" h="4507" w="1943">
                <a:moveTo>
                  <a:pt x="288" y="1"/>
                </a:moveTo>
                <a:cubicBezTo>
                  <a:pt x="161" y="1"/>
                  <a:pt x="38" y="84"/>
                  <a:pt x="34" y="257"/>
                </a:cubicBezTo>
                <a:cubicBezTo>
                  <a:pt x="1" y="1688"/>
                  <a:pt x="275" y="3073"/>
                  <a:pt x="1025" y="4298"/>
                </a:cubicBezTo>
                <a:cubicBezTo>
                  <a:pt x="1114" y="4445"/>
                  <a:pt x="1243" y="4506"/>
                  <a:pt x="1372" y="4506"/>
                </a:cubicBezTo>
                <a:cubicBezTo>
                  <a:pt x="1659" y="4506"/>
                  <a:pt x="1943" y="4202"/>
                  <a:pt x="1767" y="3870"/>
                </a:cubicBezTo>
                <a:cubicBezTo>
                  <a:pt x="1158" y="2732"/>
                  <a:pt x="697" y="1548"/>
                  <a:pt x="570" y="257"/>
                </a:cubicBezTo>
                <a:cubicBezTo>
                  <a:pt x="553" y="88"/>
                  <a:pt x="418" y="1"/>
                  <a:pt x="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5"/>
          <p:cNvSpPr/>
          <p:nvPr/>
        </p:nvSpPr>
        <p:spPr>
          <a:xfrm flipH="1">
            <a:off x="262934" y="767461"/>
            <a:ext cx="124192" cy="146359"/>
          </a:xfrm>
          <a:custGeom>
            <a:rect b="b" l="l" r="r" t="t"/>
            <a:pathLst>
              <a:path extrusionOk="0" h="4503" w="3821">
                <a:moveTo>
                  <a:pt x="280" y="0"/>
                </a:moveTo>
                <a:cubicBezTo>
                  <a:pt x="142" y="0"/>
                  <a:pt x="1" y="163"/>
                  <a:pt x="96" y="303"/>
                </a:cubicBezTo>
                <a:cubicBezTo>
                  <a:pt x="1006" y="1675"/>
                  <a:pt x="1936" y="3026"/>
                  <a:pt x="2939" y="4338"/>
                </a:cubicBezTo>
                <a:cubicBezTo>
                  <a:pt x="3026" y="4454"/>
                  <a:pt x="3147" y="4503"/>
                  <a:pt x="3265" y="4503"/>
                </a:cubicBezTo>
                <a:cubicBezTo>
                  <a:pt x="3548" y="4503"/>
                  <a:pt x="3821" y="4228"/>
                  <a:pt x="3608" y="3950"/>
                </a:cubicBezTo>
                <a:cubicBezTo>
                  <a:pt x="2585" y="2612"/>
                  <a:pt x="1508" y="1327"/>
                  <a:pt x="410" y="62"/>
                </a:cubicBezTo>
                <a:cubicBezTo>
                  <a:pt x="373" y="19"/>
                  <a:pt x="327" y="0"/>
                  <a:pt x="2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5"/>
          <p:cNvSpPr/>
          <p:nvPr/>
        </p:nvSpPr>
        <p:spPr>
          <a:xfrm flipH="1">
            <a:off x="46175" y="950027"/>
            <a:ext cx="167843" cy="143694"/>
          </a:xfrm>
          <a:custGeom>
            <a:rect b="b" l="l" r="r" t="t"/>
            <a:pathLst>
              <a:path extrusionOk="0" h="4421" w="5164">
                <a:moveTo>
                  <a:pt x="411" y="1"/>
                </a:moveTo>
                <a:cubicBezTo>
                  <a:pt x="191" y="1"/>
                  <a:pt x="1" y="267"/>
                  <a:pt x="209" y="460"/>
                </a:cubicBezTo>
                <a:cubicBezTo>
                  <a:pt x="1574" y="1752"/>
                  <a:pt x="2872" y="3170"/>
                  <a:pt x="4358" y="4327"/>
                </a:cubicBezTo>
                <a:cubicBezTo>
                  <a:pt x="4440" y="4392"/>
                  <a:pt x="4530" y="4420"/>
                  <a:pt x="4615" y="4420"/>
                </a:cubicBezTo>
                <a:cubicBezTo>
                  <a:pt x="4915" y="4420"/>
                  <a:pt x="5164" y="4074"/>
                  <a:pt x="4893" y="3792"/>
                </a:cubicBezTo>
                <a:cubicBezTo>
                  <a:pt x="3581" y="2441"/>
                  <a:pt x="2029" y="1290"/>
                  <a:pt x="597" y="72"/>
                </a:cubicBezTo>
                <a:cubicBezTo>
                  <a:pt x="539" y="22"/>
                  <a:pt x="474" y="1"/>
                  <a:pt x="4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5"/>
          <p:cNvSpPr/>
          <p:nvPr/>
        </p:nvSpPr>
        <p:spPr>
          <a:xfrm flipH="1">
            <a:off x="-126966" y="1129799"/>
            <a:ext cx="119219" cy="127280"/>
          </a:xfrm>
          <a:custGeom>
            <a:rect b="b" l="l" r="r" t="t"/>
            <a:pathLst>
              <a:path extrusionOk="0" h="3916" w="3668">
                <a:moveTo>
                  <a:pt x="313" y="0"/>
                </a:moveTo>
                <a:cubicBezTo>
                  <a:pt x="146" y="0"/>
                  <a:pt x="0" y="207"/>
                  <a:pt x="157" y="349"/>
                </a:cubicBezTo>
                <a:cubicBezTo>
                  <a:pt x="746" y="884"/>
                  <a:pt x="1281" y="1453"/>
                  <a:pt x="1743" y="2108"/>
                </a:cubicBezTo>
                <a:cubicBezTo>
                  <a:pt x="2138" y="2670"/>
                  <a:pt x="2499" y="3279"/>
                  <a:pt x="2954" y="3794"/>
                </a:cubicBezTo>
                <a:cubicBezTo>
                  <a:pt x="3032" y="3879"/>
                  <a:pt x="3120" y="3915"/>
                  <a:pt x="3204" y="3915"/>
                </a:cubicBezTo>
                <a:cubicBezTo>
                  <a:pt x="3450" y="3915"/>
                  <a:pt x="3667" y="3609"/>
                  <a:pt x="3543" y="3339"/>
                </a:cubicBezTo>
                <a:cubicBezTo>
                  <a:pt x="2927" y="2015"/>
                  <a:pt x="1549" y="971"/>
                  <a:pt x="452" y="54"/>
                </a:cubicBezTo>
                <a:cubicBezTo>
                  <a:pt x="408" y="16"/>
                  <a:pt x="360" y="0"/>
                  <a:pt x="3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5"/>
          <p:cNvSpPr/>
          <p:nvPr/>
        </p:nvSpPr>
        <p:spPr>
          <a:xfrm flipH="1">
            <a:off x="294266" y="108895"/>
            <a:ext cx="79436" cy="146489"/>
          </a:xfrm>
          <a:custGeom>
            <a:rect b="b" l="l" r="r" t="t"/>
            <a:pathLst>
              <a:path extrusionOk="0" h="4507" w="2444">
                <a:moveTo>
                  <a:pt x="2102" y="0"/>
                </a:moveTo>
                <a:cubicBezTo>
                  <a:pt x="2022" y="0"/>
                  <a:pt x="1940" y="36"/>
                  <a:pt x="1877" y="119"/>
                </a:cubicBezTo>
                <a:cubicBezTo>
                  <a:pt x="1021" y="1276"/>
                  <a:pt x="365" y="2641"/>
                  <a:pt x="64" y="4046"/>
                </a:cubicBezTo>
                <a:cubicBezTo>
                  <a:pt x="0" y="4327"/>
                  <a:pt x="219" y="4506"/>
                  <a:pt x="435" y="4506"/>
                </a:cubicBezTo>
                <a:cubicBezTo>
                  <a:pt x="580" y="4506"/>
                  <a:pt x="724" y="4425"/>
                  <a:pt x="780" y="4240"/>
                </a:cubicBezTo>
                <a:cubicBezTo>
                  <a:pt x="1202" y="2902"/>
                  <a:pt x="1683" y="1638"/>
                  <a:pt x="2332" y="393"/>
                </a:cubicBezTo>
                <a:cubicBezTo>
                  <a:pt x="2443" y="176"/>
                  <a:pt x="2280" y="0"/>
                  <a:pt x="21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5"/>
          <p:cNvSpPr/>
          <p:nvPr/>
        </p:nvSpPr>
        <p:spPr>
          <a:xfrm flipH="1">
            <a:off x="350691" y="336315"/>
            <a:ext cx="53792" cy="170053"/>
          </a:xfrm>
          <a:custGeom>
            <a:rect b="b" l="l" r="r" t="t"/>
            <a:pathLst>
              <a:path extrusionOk="0" h="5232" w="1655">
                <a:moveTo>
                  <a:pt x="1316" y="0"/>
                </a:moveTo>
                <a:cubicBezTo>
                  <a:pt x="1230" y="0"/>
                  <a:pt x="1146" y="38"/>
                  <a:pt x="1098" y="127"/>
                </a:cubicBezTo>
                <a:cubicBezTo>
                  <a:pt x="295" y="1572"/>
                  <a:pt x="1" y="3372"/>
                  <a:pt x="617" y="4944"/>
                </a:cubicBezTo>
                <a:cubicBezTo>
                  <a:pt x="695" y="5142"/>
                  <a:pt x="861" y="5232"/>
                  <a:pt x="1023" y="5232"/>
                </a:cubicBezTo>
                <a:cubicBezTo>
                  <a:pt x="1260" y="5232"/>
                  <a:pt x="1487" y="5041"/>
                  <a:pt x="1419" y="4723"/>
                </a:cubicBezTo>
                <a:cubicBezTo>
                  <a:pt x="1071" y="3198"/>
                  <a:pt x="1018" y="1813"/>
                  <a:pt x="1580" y="328"/>
                </a:cubicBezTo>
                <a:cubicBezTo>
                  <a:pt x="1655" y="142"/>
                  <a:pt x="1482" y="0"/>
                  <a:pt x="13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5"/>
          <p:cNvSpPr/>
          <p:nvPr/>
        </p:nvSpPr>
        <p:spPr>
          <a:xfrm flipH="1">
            <a:off x="298654" y="564678"/>
            <a:ext cx="50996" cy="120909"/>
          </a:xfrm>
          <a:custGeom>
            <a:rect b="b" l="l" r="r" t="t"/>
            <a:pathLst>
              <a:path extrusionOk="0" h="3720" w="1569">
                <a:moveTo>
                  <a:pt x="384" y="1"/>
                </a:moveTo>
                <a:cubicBezTo>
                  <a:pt x="282" y="1"/>
                  <a:pt x="185" y="56"/>
                  <a:pt x="167" y="179"/>
                </a:cubicBezTo>
                <a:cubicBezTo>
                  <a:pt x="0" y="1344"/>
                  <a:pt x="161" y="2548"/>
                  <a:pt x="810" y="3552"/>
                </a:cubicBezTo>
                <a:cubicBezTo>
                  <a:pt x="886" y="3670"/>
                  <a:pt x="994" y="3719"/>
                  <a:pt x="1101" y="3719"/>
                </a:cubicBezTo>
                <a:cubicBezTo>
                  <a:pt x="1339" y="3719"/>
                  <a:pt x="1568" y="3474"/>
                  <a:pt x="1425" y="3197"/>
                </a:cubicBezTo>
                <a:cubicBezTo>
                  <a:pt x="923" y="2254"/>
                  <a:pt x="622" y="1317"/>
                  <a:pt x="649" y="240"/>
                </a:cubicBezTo>
                <a:cubicBezTo>
                  <a:pt x="653" y="90"/>
                  <a:pt x="514" y="1"/>
                  <a:pt x="3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5"/>
          <p:cNvSpPr/>
          <p:nvPr/>
        </p:nvSpPr>
        <p:spPr>
          <a:xfrm flipH="1">
            <a:off x="149013" y="766681"/>
            <a:ext cx="131830" cy="126402"/>
          </a:xfrm>
          <a:custGeom>
            <a:rect b="b" l="l" r="r" t="t"/>
            <a:pathLst>
              <a:path extrusionOk="0" h="3889" w="4056">
                <a:moveTo>
                  <a:pt x="404" y="1"/>
                </a:moveTo>
                <a:cubicBezTo>
                  <a:pt x="187" y="1"/>
                  <a:pt x="1" y="283"/>
                  <a:pt x="191" y="495"/>
                </a:cubicBezTo>
                <a:cubicBezTo>
                  <a:pt x="1181" y="1605"/>
                  <a:pt x="2145" y="2722"/>
                  <a:pt x="3202" y="3766"/>
                </a:cubicBezTo>
                <a:cubicBezTo>
                  <a:pt x="3288" y="3852"/>
                  <a:pt x="3384" y="3889"/>
                  <a:pt x="3477" y="3889"/>
                </a:cubicBezTo>
                <a:cubicBezTo>
                  <a:pt x="3787" y="3889"/>
                  <a:pt x="4056" y="3483"/>
                  <a:pt x="3777" y="3184"/>
                </a:cubicBezTo>
                <a:cubicBezTo>
                  <a:pt x="2767" y="2100"/>
                  <a:pt x="1683" y="1103"/>
                  <a:pt x="599" y="86"/>
                </a:cubicBezTo>
                <a:cubicBezTo>
                  <a:pt x="538" y="26"/>
                  <a:pt x="470" y="1"/>
                  <a:pt x="4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5"/>
          <p:cNvSpPr/>
          <p:nvPr/>
        </p:nvSpPr>
        <p:spPr>
          <a:xfrm flipH="1">
            <a:off x="-30531" y="940732"/>
            <a:ext cx="140151" cy="122339"/>
          </a:xfrm>
          <a:custGeom>
            <a:rect b="b" l="l" r="r" t="t"/>
            <a:pathLst>
              <a:path extrusionOk="0" h="3764" w="4312">
                <a:moveTo>
                  <a:pt x="324" y="0"/>
                </a:moveTo>
                <a:cubicBezTo>
                  <a:pt x="147" y="0"/>
                  <a:pt x="1" y="210"/>
                  <a:pt x="162" y="372"/>
                </a:cubicBezTo>
                <a:cubicBezTo>
                  <a:pt x="1246" y="1489"/>
                  <a:pt x="2296" y="2673"/>
                  <a:pt x="3494" y="3663"/>
                </a:cubicBezTo>
                <a:cubicBezTo>
                  <a:pt x="3578" y="3734"/>
                  <a:pt x="3669" y="3763"/>
                  <a:pt x="3756" y="3763"/>
                </a:cubicBezTo>
                <a:cubicBezTo>
                  <a:pt x="4058" y="3763"/>
                  <a:pt x="4311" y="3402"/>
                  <a:pt x="4036" y="3121"/>
                </a:cubicBezTo>
                <a:cubicBezTo>
                  <a:pt x="2945" y="2004"/>
                  <a:pt x="1681" y="1047"/>
                  <a:pt x="476" y="57"/>
                </a:cubicBezTo>
                <a:cubicBezTo>
                  <a:pt x="428" y="17"/>
                  <a:pt x="375" y="0"/>
                  <a:pt x="3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5"/>
          <p:cNvSpPr/>
          <p:nvPr/>
        </p:nvSpPr>
        <p:spPr>
          <a:xfrm flipH="1">
            <a:off x="-300237" y="1084588"/>
            <a:ext cx="234278" cy="217929"/>
          </a:xfrm>
          <a:custGeom>
            <a:rect b="b" l="l" r="r" t="t"/>
            <a:pathLst>
              <a:path extrusionOk="0" h="6705" w="7208">
                <a:moveTo>
                  <a:pt x="514" y="1"/>
                </a:moveTo>
                <a:cubicBezTo>
                  <a:pt x="204" y="1"/>
                  <a:pt x="0" y="445"/>
                  <a:pt x="333" y="629"/>
                </a:cubicBezTo>
                <a:cubicBezTo>
                  <a:pt x="2882" y="2021"/>
                  <a:pt x="4575" y="4001"/>
                  <a:pt x="6074" y="6450"/>
                </a:cubicBezTo>
                <a:cubicBezTo>
                  <a:pt x="6185" y="6630"/>
                  <a:pt x="6346" y="6705"/>
                  <a:pt x="6504" y="6705"/>
                </a:cubicBezTo>
                <a:cubicBezTo>
                  <a:pt x="6860" y="6705"/>
                  <a:pt x="7208" y="6329"/>
                  <a:pt x="6990" y="5908"/>
                </a:cubicBezTo>
                <a:cubicBezTo>
                  <a:pt x="5666" y="3345"/>
                  <a:pt x="3224" y="1318"/>
                  <a:pt x="675" y="40"/>
                </a:cubicBezTo>
                <a:cubicBezTo>
                  <a:pt x="619" y="13"/>
                  <a:pt x="565" y="1"/>
                  <a:pt x="5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5"/>
          <p:cNvSpPr/>
          <p:nvPr/>
        </p:nvSpPr>
        <p:spPr>
          <a:xfrm flipH="1">
            <a:off x="146575" y="-28883"/>
            <a:ext cx="87172" cy="161667"/>
          </a:xfrm>
          <a:custGeom>
            <a:rect b="b" l="l" r="r" t="t"/>
            <a:pathLst>
              <a:path extrusionOk="0" h="4974" w="2682">
                <a:moveTo>
                  <a:pt x="2182" y="0"/>
                </a:moveTo>
                <a:cubicBezTo>
                  <a:pt x="2011" y="0"/>
                  <a:pt x="1833" y="89"/>
                  <a:pt x="1753" y="290"/>
                </a:cubicBezTo>
                <a:cubicBezTo>
                  <a:pt x="1204" y="1655"/>
                  <a:pt x="669" y="3026"/>
                  <a:pt x="134" y="4391"/>
                </a:cubicBezTo>
                <a:cubicBezTo>
                  <a:pt x="0" y="4740"/>
                  <a:pt x="289" y="4973"/>
                  <a:pt x="585" y="4973"/>
                </a:cubicBezTo>
                <a:cubicBezTo>
                  <a:pt x="778" y="4973"/>
                  <a:pt x="973" y="4875"/>
                  <a:pt x="1057" y="4645"/>
                </a:cubicBezTo>
                <a:cubicBezTo>
                  <a:pt x="1566" y="3267"/>
                  <a:pt x="2074" y="1896"/>
                  <a:pt x="2569" y="511"/>
                </a:cubicBezTo>
                <a:cubicBezTo>
                  <a:pt x="2682" y="198"/>
                  <a:pt x="2438" y="0"/>
                  <a:pt x="2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5"/>
          <p:cNvSpPr/>
          <p:nvPr/>
        </p:nvSpPr>
        <p:spPr>
          <a:xfrm flipH="1">
            <a:off x="202999" y="222329"/>
            <a:ext cx="83174" cy="172361"/>
          </a:xfrm>
          <a:custGeom>
            <a:rect b="b" l="l" r="r" t="t"/>
            <a:pathLst>
              <a:path extrusionOk="0" h="5303" w="2559">
                <a:moveTo>
                  <a:pt x="2236" y="1"/>
                </a:moveTo>
                <a:cubicBezTo>
                  <a:pt x="2196" y="1"/>
                  <a:pt x="2154" y="13"/>
                  <a:pt x="2115" y="41"/>
                </a:cubicBezTo>
                <a:cubicBezTo>
                  <a:pt x="630" y="1098"/>
                  <a:pt x="1" y="3239"/>
                  <a:pt x="462" y="4965"/>
                </a:cubicBezTo>
                <a:cubicBezTo>
                  <a:pt x="526" y="5194"/>
                  <a:pt x="738" y="5302"/>
                  <a:pt x="946" y="5302"/>
                </a:cubicBezTo>
                <a:cubicBezTo>
                  <a:pt x="1200" y="5302"/>
                  <a:pt x="1449" y="5140"/>
                  <a:pt x="1412" y="4838"/>
                </a:cubicBezTo>
                <a:cubicBezTo>
                  <a:pt x="1192" y="3125"/>
                  <a:pt x="1560" y="1847"/>
                  <a:pt x="2456" y="389"/>
                </a:cubicBezTo>
                <a:cubicBezTo>
                  <a:pt x="2559" y="221"/>
                  <a:pt x="2408" y="1"/>
                  <a:pt x="22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5"/>
          <p:cNvSpPr/>
          <p:nvPr/>
        </p:nvSpPr>
        <p:spPr>
          <a:xfrm flipH="1">
            <a:off x="181938" y="483486"/>
            <a:ext cx="84669" cy="194365"/>
          </a:xfrm>
          <a:custGeom>
            <a:rect b="b" l="l" r="r" t="t"/>
            <a:pathLst>
              <a:path extrusionOk="0" h="5980" w="2605">
                <a:moveTo>
                  <a:pt x="595" y="0"/>
                </a:moveTo>
                <a:cubicBezTo>
                  <a:pt x="485" y="0"/>
                  <a:pt x="384" y="64"/>
                  <a:pt x="355" y="215"/>
                </a:cubicBezTo>
                <a:cubicBezTo>
                  <a:pt x="1" y="2049"/>
                  <a:pt x="536" y="4263"/>
                  <a:pt x="1627" y="5769"/>
                </a:cubicBezTo>
                <a:cubicBezTo>
                  <a:pt x="1733" y="5917"/>
                  <a:pt x="1877" y="5980"/>
                  <a:pt x="2016" y="5980"/>
                </a:cubicBezTo>
                <a:cubicBezTo>
                  <a:pt x="2322" y="5980"/>
                  <a:pt x="2605" y="5675"/>
                  <a:pt x="2416" y="5307"/>
                </a:cubicBezTo>
                <a:cubicBezTo>
                  <a:pt x="1566" y="3628"/>
                  <a:pt x="1178" y="2162"/>
                  <a:pt x="938" y="296"/>
                </a:cubicBezTo>
                <a:cubicBezTo>
                  <a:pt x="918" y="121"/>
                  <a:pt x="748" y="0"/>
                  <a:pt x="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5"/>
          <p:cNvSpPr/>
          <p:nvPr/>
        </p:nvSpPr>
        <p:spPr>
          <a:xfrm flipH="1">
            <a:off x="33011" y="744644"/>
            <a:ext cx="111061" cy="102123"/>
          </a:xfrm>
          <a:custGeom>
            <a:rect b="b" l="l" r="r" t="t"/>
            <a:pathLst>
              <a:path extrusionOk="0" h="3142" w="3417">
                <a:moveTo>
                  <a:pt x="374" y="1"/>
                </a:moveTo>
                <a:cubicBezTo>
                  <a:pt x="185" y="1"/>
                  <a:pt x="1" y="204"/>
                  <a:pt x="111" y="430"/>
                </a:cubicBezTo>
                <a:cubicBezTo>
                  <a:pt x="627" y="1520"/>
                  <a:pt x="1476" y="2571"/>
                  <a:pt x="2587" y="3093"/>
                </a:cubicBezTo>
                <a:cubicBezTo>
                  <a:pt x="2657" y="3126"/>
                  <a:pt x="2725" y="3141"/>
                  <a:pt x="2790" y="3141"/>
                </a:cubicBezTo>
                <a:cubicBezTo>
                  <a:pt x="3174" y="3141"/>
                  <a:pt x="3416" y="2610"/>
                  <a:pt x="3015" y="2363"/>
                </a:cubicBezTo>
                <a:cubicBezTo>
                  <a:pt x="2045" y="1768"/>
                  <a:pt x="1215" y="1119"/>
                  <a:pt x="606" y="142"/>
                </a:cubicBezTo>
                <a:cubicBezTo>
                  <a:pt x="546" y="42"/>
                  <a:pt x="460"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5"/>
          <p:cNvSpPr/>
          <p:nvPr/>
        </p:nvSpPr>
        <p:spPr>
          <a:xfrm flipH="1">
            <a:off x="-268710" y="902931"/>
            <a:ext cx="245426" cy="172003"/>
          </a:xfrm>
          <a:custGeom>
            <a:rect b="b" l="l" r="r" t="t"/>
            <a:pathLst>
              <a:path extrusionOk="0" h="5292" w="7551">
                <a:moveTo>
                  <a:pt x="414" y="1"/>
                </a:moveTo>
                <a:cubicBezTo>
                  <a:pt x="155" y="1"/>
                  <a:pt x="0" y="403"/>
                  <a:pt x="261" y="598"/>
                </a:cubicBezTo>
                <a:cubicBezTo>
                  <a:pt x="2335" y="2150"/>
                  <a:pt x="4410" y="3696"/>
                  <a:pt x="6524" y="5194"/>
                </a:cubicBezTo>
                <a:cubicBezTo>
                  <a:pt x="6620" y="5262"/>
                  <a:pt x="6715" y="5291"/>
                  <a:pt x="6805" y="5291"/>
                </a:cubicBezTo>
                <a:cubicBezTo>
                  <a:pt x="7248" y="5291"/>
                  <a:pt x="7551" y="4580"/>
                  <a:pt x="7072" y="4258"/>
                </a:cubicBezTo>
                <a:cubicBezTo>
                  <a:pt x="4931" y="2819"/>
                  <a:pt x="2764" y="1428"/>
                  <a:pt x="583" y="56"/>
                </a:cubicBezTo>
                <a:cubicBezTo>
                  <a:pt x="524" y="17"/>
                  <a:pt x="467" y="1"/>
                  <a:pt x="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6" name="Google Shape;2036;p35"/>
          <p:cNvGrpSpPr/>
          <p:nvPr/>
        </p:nvGrpSpPr>
        <p:grpSpPr>
          <a:xfrm flipH="1">
            <a:off x="1572893" y="4568315"/>
            <a:ext cx="1482049" cy="842172"/>
            <a:chOff x="6082097" y="4568315"/>
            <a:chExt cx="1482049" cy="842172"/>
          </a:xfrm>
        </p:grpSpPr>
        <p:sp>
          <p:nvSpPr>
            <p:cNvPr id="2037" name="Google Shape;2037;p35"/>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5"/>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5"/>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5"/>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5"/>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5"/>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5"/>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5"/>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5"/>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5"/>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5"/>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8" name="Google Shape;2048;p35"/>
          <p:cNvSpPr/>
          <p:nvPr/>
        </p:nvSpPr>
        <p:spPr>
          <a:xfrm rot="-1718276">
            <a:off x="1422923" y="872711"/>
            <a:ext cx="3349763" cy="3280148"/>
          </a:xfrm>
          <a:custGeom>
            <a:rect b="b" l="l" r="r" t="t"/>
            <a:pathLst>
              <a:path extrusionOk="0" h="177441" w="187170">
                <a:moveTo>
                  <a:pt x="51940" y="1"/>
                </a:moveTo>
                <a:cubicBezTo>
                  <a:pt x="44064" y="1"/>
                  <a:pt x="36222" y="1847"/>
                  <a:pt x="29600" y="5723"/>
                </a:cubicBezTo>
                <a:cubicBezTo>
                  <a:pt x="11906" y="16149"/>
                  <a:pt x="5339" y="37552"/>
                  <a:pt x="3134" y="55949"/>
                </a:cubicBezTo>
                <a:cubicBezTo>
                  <a:pt x="1" y="82239"/>
                  <a:pt x="8071" y="108455"/>
                  <a:pt x="21956" y="131363"/>
                </a:cubicBezTo>
                <a:cubicBezTo>
                  <a:pt x="31805" y="147578"/>
                  <a:pt x="45264" y="161688"/>
                  <a:pt x="62608" y="170586"/>
                </a:cubicBezTo>
                <a:cubicBezTo>
                  <a:pt x="72130" y="175462"/>
                  <a:pt x="82008" y="177441"/>
                  <a:pt x="92074" y="177441"/>
                </a:cubicBezTo>
                <a:cubicBezTo>
                  <a:pt x="99547" y="177441"/>
                  <a:pt x="107125" y="176350"/>
                  <a:pt x="114738" y="174546"/>
                </a:cubicBezTo>
                <a:cubicBezTo>
                  <a:pt x="132057" y="170435"/>
                  <a:pt x="148673" y="163067"/>
                  <a:pt x="161706" y="151739"/>
                </a:cubicBezTo>
                <a:cubicBezTo>
                  <a:pt x="174739" y="140385"/>
                  <a:pt x="183987" y="124896"/>
                  <a:pt x="185591" y="108280"/>
                </a:cubicBezTo>
                <a:cubicBezTo>
                  <a:pt x="187170" y="91663"/>
                  <a:pt x="180553" y="74069"/>
                  <a:pt x="166894" y="63142"/>
                </a:cubicBezTo>
                <a:cubicBezTo>
                  <a:pt x="151681" y="50961"/>
                  <a:pt x="130077" y="48054"/>
                  <a:pt x="114112" y="36750"/>
                </a:cubicBezTo>
                <a:cubicBezTo>
                  <a:pt x="105214" y="30485"/>
                  <a:pt x="98523" y="21913"/>
                  <a:pt x="90202" y="14971"/>
                </a:cubicBezTo>
                <a:cubicBezTo>
                  <a:pt x="81981" y="8104"/>
                  <a:pt x="72031" y="2866"/>
                  <a:pt x="61254" y="861"/>
                </a:cubicBezTo>
                <a:cubicBezTo>
                  <a:pt x="58193" y="291"/>
                  <a:pt x="55064" y="1"/>
                  <a:pt x="519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49" name="Google Shape;2049;p35"/>
          <p:cNvGrpSpPr/>
          <p:nvPr/>
        </p:nvGrpSpPr>
        <p:grpSpPr>
          <a:xfrm rot="-8100000">
            <a:off x="8290687" y="2885274"/>
            <a:ext cx="1482035" cy="842164"/>
            <a:chOff x="6082097" y="4568315"/>
            <a:chExt cx="1482049" cy="842172"/>
          </a:xfrm>
        </p:grpSpPr>
        <p:sp>
          <p:nvSpPr>
            <p:cNvPr id="2050" name="Google Shape;2050;p35"/>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5"/>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5"/>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5"/>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5"/>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5"/>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5"/>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5"/>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5"/>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5"/>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5"/>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1" name="Google Shape;2061;p35"/>
          <p:cNvGrpSpPr/>
          <p:nvPr/>
        </p:nvGrpSpPr>
        <p:grpSpPr>
          <a:xfrm flipH="1">
            <a:off x="76911" y="2567785"/>
            <a:ext cx="5509912" cy="2977207"/>
            <a:chOff x="2140475" y="-272000"/>
            <a:chExt cx="5509912" cy="2977207"/>
          </a:xfrm>
        </p:grpSpPr>
        <p:sp>
          <p:nvSpPr>
            <p:cNvPr id="2062" name="Google Shape;2062;p35"/>
            <p:cNvSpPr/>
            <p:nvPr/>
          </p:nvSpPr>
          <p:spPr>
            <a:xfrm>
              <a:off x="5147785" y="-272000"/>
              <a:ext cx="2502582" cy="2039590"/>
            </a:xfrm>
            <a:custGeom>
              <a:rect b="b" l="l" r="r" t="t"/>
              <a:pathLst>
                <a:path extrusionOk="0" h="28916" w="35480">
                  <a:moveTo>
                    <a:pt x="0" y="20847"/>
                  </a:moveTo>
                  <a:cubicBezTo>
                    <a:pt x="0" y="20847"/>
                    <a:pt x="21428" y="4085"/>
                    <a:pt x="24359" y="2043"/>
                  </a:cubicBezTo>
                  <a:cubicBezTo>
                    <a:pt x="27279" y="1"/>
                    <a:pt x="29815" y="2548"/>
                    <a:pt x="32252" y="4491"/>
                  </a:cubicBezTo>
                  <a:cubicBezTo>
                    <a:pt x="32888" y="4996"/>
                    <a:pt x="34074" y="5984"/>
                    <a:pt x="35479" y="7158"/>
                  </a:cubicBezTo>
                  <a:lnTo>
                    <a:pt x="35479" y="28915"/>
                  </a:lnTo>
                  <a:cubicBezTo>
                    <a:pt x="34590" y="28783"/>
                    <a:pt x="33646" y="28619"/>
                    <a:pt x="32636" y="28410"/>
                  </a:cubicBezTo>
                  <a:cubicBezTo>
                    <a:pt x="21428" y="26061"/>
                    <a:pt x="0" y="20847"/>
                    <a:pt x="0" y="20847"/>
                  </a:cubicBezTo>
                  <a:close/>
                </a:path>
              </a:pathLst>
            </a:custGeom>
            <a:solidFill>
              <a:srgbClr val="BCAF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35"/>
            <p:cNvSpPr/>
            <p:nvPr/>
          </p:nvSpPr>
          <p:spPr>
            <a:xfrm>
              <a:off x="2140475" y="1039664"/>
              <a:ext cx="5509912" cy="1665543"/>
            </a:xfrm>
            <a:custGeom>
              <a:rect b="b" l="l" r="r" t="t"/>
              <a:pathLst>
                <a:path extrusionOk="0" h="23613" w="78116">
                  <a:moveTo>
                    <a:pt x="78115" y="0"/>
                  </a:moveTo>
                  <a:lnTo>
                    <a:pt x="45304" y="0"/>
                  </a:lnTo>
                  <a:lnTo>
                    <a:pt x="34392" y="0"/>
                  </a:lnTo>
                  <a:cubicBezTo>
                    <a:pt x="30496" y="0"/>
                    <a:pt x="25424" y="2558"/>
                    <a:pt x="22405" y="4194"/>
                  </a:cubicBezTo>
                  <a:cubicBezTo>
                    <a:pt x="19387" y="5829"/>
                    <a:pt x="1" y="17882"/>
                    <a:pt x="1" y="17882"/>
                  </a:cubicBezTo>
                  <a:lnTo>
                    <a:pt x="15687" y="23613"/>
                  </a:lnTo>
                  <a:lnTo>
                    <a:pt x="53295" y="22592"/>
                  </a:lnTo>
                  <a:lnTo>
                    <a:pt x="78115" y="15643"/>
                  </a:lnTo>
                  <a:close/>
                </a:path>
              </a:pathLst>
            </a:custGeom>
            <a:solidFill>
              <a:srgbClr val="9586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35"/>
            <p:cNvSpPr/>
            <p:nvPr/>
          </p:nvSpPr>
          <p:spPr>
            <a:xfrm>
              <a:off x="3023920" y="1605634"/>
              <a:ext cx="1969831" cy="903694"/>
            </a:xfrm>
            <a:custGeom>
              <a:rect b="b" l="l" r="r" t="t"/>
              <a:pathLst>
                <a:path extrusionOk="0" h="12812" w="27927">
                  <a:moveTo>
                    <a:pt x="20462" y="594"/>
                  </a:moveTo>
                  <a:cubicBezTo>
                    <a:pt x="19727" y="155"/>
                    <a:pt x="12054" y="1"/>
                    <a:pt x="12054" y="1"/>
                  </a:cubicBezTo>
                  <a:lnTo>
                    <a:pt x="1" y="10572"/>
                  </a:lnTo>
                  <a:cubicBezTo>
                    <a:pt x="1" y="10572"/>
                    <a:pt x="27927" y="12811"/>
                    <a:pt x="27927" y="12076"/>
                  </a:cubicBezTo>
                  <a:lnTo>
                    <a:pt x="27927" y="8783"/>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35"/>
            <p:cNvSpPr/>
            <p:nvPr/>
          </p:nvSpPr>
          <p:spPr>
            <a:xfrm>
              <a:off x="3710715" y="1039664"/>
              <a:ext cx="3437876" cy="1088708"/>
            </a:xfrm>
            <a:custGeom>
              <a:rect b="b" l="l" r="r" t="t"/>
              <a:pathLst>
                <a:path extrusionOk="0" h="15435" w="48740">
                  <a:moveTo>
                    <a:pt x="44942" y="0"/>
                  </a:moveTo>
                  <a:cubicBezTo>
                    <a:pt x="45128" y="0"/>
                    <a:pt x="45315" y="11"/>
                    <a:pt x="45512" y="11"/>
                  </a:cubicBezTo>
                  <a:lnTo>
                    <a:pt x="48740" y="11"/>
                  </a:lnTo>
                  <a:cubicBezTo>
                    <a:pt x="48740" y="11"/>
                    <a:pt x="21143" y="5884"/>
                    <a:pt x="19365" y="6598"/>
                  </a:cubicBezTo>
                  <a:cubicBezTo>
                    <a:pt x="17586" y="7300"/>
                    <a:pt x="17817" y="8442"/>
                    <a:pt x="18453" y="8760"/>
                  </a:cubicBezTo>
                  <a:cubicBezTo>
                    <a:pt x="19079" y="9079"/>
                    <a:pt x="24831" y="11516"/>
                    <a:pt x="24831" y="11516"/>
                  </a:cubicBezTo>
                  <a:lnTo>
                    <a:pt x="20616" y="14150"/>
                  </a:lnTo>
                  <a:lnTo>
                    <a:pt x="13020" y="15435"/>
                  </a:lnTo>
                  <a:cubicBezTo>
                    <a:pt x="13020" y="15435"/>
                    <a:pt x="8003" y="13492"/>
                    <a:pt x="4007" y="11516"/>
                  </a:cubicBezTo>
                  <a:cubicBezTo>
                    <a:pt x="1" y="9540"/>
                    <a:pt x="2141" y="7070"/>
                    <a:pt x="5797" y="6279"/>
                  </a:cubicBezTo>
                  <a:cubicBezTo>
                    <a:pt x="9452" y="5489"/>
                    <a:pt x="44942" y="0"/>
                    <a:pt x="449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5"/>
            <p:cNvSpPr/>
            <p:nvPr/>
          </p:nvSpPr>
          <p:spPr>
            <a:xfrm>
              <a:off x="4789258" y="406332"/>
              <a:ext cx="2151811" cy="633404"/>
            </a:xfrm>
            <a:custGeom>
              <a:rect b="b" l="l" r="r" t="t"/>
              <a:pathLst>
                <a:path extrusionOk="0" h="8980" w="30507">
                  <a:moveTo>
                    <a:pt x="1" y="8979"/>
                  </a:moveTo>
                  <a:cubicBezTo>
                    <a:pt x="1" y="8936"/>
                    <a:pt x="1" y="8892"/>
                    <a:pt x="12" y="8848"/>
                  </a:cubicBezTo>
                  <a:cubicBezTo>
                    <a:pt x="242" y="6554"/>
                    <a:pt x="2295" y="4896"/>
                    <a:pt x="4589" y="5137"/>
                  </a:cubicBezTo>
                  <a:cubicBezTo>
                    <a:pt x="6038" y="5280"/>
                    <a:pt x="7235" y="6158"/>
                    <a:pt x="7861" y="7377"/>
                  </a:cubicBezTo>
                  <a:cubicBezTo>
                    <a:pt x="8530" y="6652"/>
                    <a:pt x="9518" y="6257"/>
                    <a:pt x="10572" y="6356"/>
                  </a:cubicBezTo>
                  <a:cubicBezTo>
                    <a:pt x="10627" y="6367"/>
                    <a:pt x="10682" y="6378"/>
                    <a:pt x="10737" y="6378"/>
                  </a:cubicBezTo>
                  <a:cubicBezTo>
                    <a:pt x="10748" y="6290"/>
                    <a:pt x="10748" y="6191"/>
                    <a:pt x="10759" y="6092"/>
                  </a:cubicBezTo>
                  <a:cubicBezTo>
                    <a:pt x="11110" y="2766"/>
                    <a:pt x="14085" y="351"/>
                    <a:pt x="17411" y="703"/>
                  </a:cubicBezTo>
                  <a:cubicBezTo>
                    <a:pt x="19244" y="889"/>
                    <a:pt x="20792" y="1877"/>
                    <a:pt x="21769" y="3282"/>
                  </a:cubicBezTo>
                  <a:cubicBezTo>
                    <a:pt x="22834" y="2437"/>
                    <a:pt x="24217" y="1987"/>
                    <a:pt x="25688" y="2141"/>
                  </a:cubicBezTo>
                  <a:cubicBezTo>
                    <a:pt x="26456" y="2217"/>
                    <a:pt x="27181" y="2459"/>
                    <a:pt x="27806" y="2821"/>
                  </a:cubicBezTo>
                  <a:cubicBezTo>
                    <a:pt x="28465" y="1658"/>
                    <a:pt x="29398" y="692"/>
                    <a:pt x="30507" y="0"/>
                  </a:cubicBezTo>
                  <a:lnTo>
                    <a:pt x="30507" y="8979"/>
                  </a:lnTo>
                  <a:close/>
                </a:path>
              </a:pathLst>
            </a:custGeom>
            <a:solidFill>
              <a:srgbClr val="BCAF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5"/>
            <p:cNvSpPr/>
            <p:nvPr/>
          </p:nvSpPr>
          <p:spPr>
            <a:xfrm>
              <a:off x="6519823" y="-71399"/>
              <a:ext cx="215273" cy="18621"/>
            </a:xfrm>
            <a:custGeom>
              <a:rect b="b" l="l" r="r" t="t"/>
              <a:pathLst>
                <a:path extrusionOk="0" fill="none" h="264" w="3052">
                  <a:moveTo>
                    <a:pt x="0" y="0"/>
                  </a:moveTo>
                  <a:lnTo>
                    <a:pt x="3052" y="0"/>
                  </a:lnTo>
                  <a:lnTo>
                    <a:pt x="3052" y="264"/>
                  </a:lnTo>
                  <a:lnTo>
                    <a:pt x="0" y="264"/>
                  </a:lnTo>
                  <a:close/>
                </a:path>
              </a:pathLst>
            </a:custGeom>
            <a:noFill/>
            <a:ln cap="rnd" cmpd="sng" w="825">
              <a:solidFill>
                <a:srgbClr val="1D1F1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5"/>
            <p:cNvSpPr/>
            <p:nvPr/>
          </p:nvSpPr>
          <p:spPr>
            <a:xfrm>
              <a:off x="6234087" y="434194"/>
              <a:ext cx="856436" cy="605543"/>
            </a:xfrm>
            <a:custGeom>
              <a:rect b="b" l="l" r="r" t="t"/>
              <a:pathLst>
                <a:path extrusionOk="0" h="8585" w="12142">
                  <a:moveTo>
                    <a:pt x="1" y="8584"/>
                  </a:moveTo>
                  <a:lnTo>
                    <a:pt x="12141" y="8584"/>
                  </a:lnTo>
                  <a:lnTo>
                    <a:pt x="12141" y="0"/>
                  </a:lnTo>
                  <a:lnTo>
                    <a:pt x="1" y="0"/>
                  </a:ln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35"/>
            <p:cNvSpPr/>
            <p:nvPr/>
          </p:nvSpPr>
          <p:spPr>
            <a:xfrm>
              <a:off x="5874079" y="197267"/>
              <a:ext cx="512648" cy="842470"/>
            </a:xfrm>
            <a:custGeom>
              <a:rect b="b" l="l" r="r" t="t"/>
              <a:pathLst>
                <a:path extrusionOk="0" h="11944" w="7268">
                  <a:moveTo>
                    <a:pt x="3634" y="0"/>
                  </a:moveTo>
                  <a:lnTo>
                    <a:pt x="0" y="3447"/>
                  </a:lnTo>
                  <a:lnTo>
                    <a:pt x="0" y="11943"/>
                  </a:lnTo>
                  <a:lnTo>
                    <a:pt x="3634" y="11943"/>
                  </a:lnTo>
                  <a:lnTo>
                    <a:pt x="7267" y="11943"/>
                  </a:lnTo>
                  <a:lnTo>
                    <a:pt x="7267" y="3447"/>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35"/>
            <p:cNvSpPr/>
            <p:nvPr/>
          </p:nvSpPr>
          <p:spPr>
            <a:xfrm>
              <a:off x="6406756" y="419452"/>
              <a:ext cx="735610" cy="48881"/>
            </a:xfrm>
            <a:custGeom>
              <a:rect b="b" l="l" r="r" t="t"/>
              <a:pathLst>
                <a:path extrusionOk="0" h="693" w="10429">
                  <a:moveTo>
                    <a:pt x="33" y="1"/>
                  </a:moveTo>
                  <a:lnTo>
                    <a:pt x="10429" y="374"/>
                  </a:lnTo>
                  <a:lnTo>
                    <a:pt x="10429" y="692"/>
                  </a:lnTo>
                  <a:lnTo>
                    <a:pt x="1" y="692"/>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35"/>
            <p:cNvSpPr/>
            <p:nvPr/>
          </p:nvSpPr>
          <p:spPr>
            <a:xfrm>
              <a:off x="5853906" y="183302"/>
              <a:ext cx="572250" cy="285032"/>
            </a:xfrm>
            <a:custGeom>
              <a:rect b="b" l="l" r="r" t="t"/>
              <a:pathLst>
                <a:path extrusionOk="0" h="4041" w="8113">
                  <a:moveTo>
                    <a:pt x="3920" y="385"/>
                  </a:moveTo>
                  <a:lnTo>
                    <a:pt x="7839" y="4040"/>
                  </a:lnTo>
                  <a:lnTo>
                    <a:pt x="8113" y="3557"/>
                  </a:lnTo>
                  <a:lnTo>
                    <a:pt x="3920" y="1"/>
                  </a:lnTo>
                  <a:lnTo>
                    <a:pt x="1" y="3722"/>
                  </a:lnTo>
                  <a:lnTo>
                    <a:pt x="1" y="404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35"/>
            <p:cNvSpPr/>
            <p:nvPr/>
          </p:nvSpPr>
          <p:spPr>
            <a:xfrm>
              <a:off x="5858561" y="645586"/>
              <a:ext cx="543613" cy="19397"/>
            </a:xfrm>
            <a:custGeom>
              <a:rect b="b" l="l" r="r" t="t"/>
              <a:pathLst>
                <a:path extrusionOk="0" h="275" w="7707">
                  <a:moveTo>
                    <a:pt x="1" y="274"/>
                  </a:moveTo>
                  <a:lnTo>
                    <a:pt x="7707" y="274"/>
                  </a:lnTo>
                  <a:lnTo>
                    <a:pt x="7707" y="0"/>
                  </a:lnTo>
                  <a:lnTo>
                    <a:pt x="1" y="0"/>
                  </a:lnTo>
                  <a:close/>
                </a:path>
              </a:pathLst>
            </a:custGeom>
            <a:solidFill>
              <a:srgbClr val="D3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35"/>
            <p:cNvSpPr/>
            <p:nvPr/>
          </p:nvSpPr>
          <p:spPr>
            <a:xfrm>
              <a:off x="6018816" y="723739"/>
              <a:ext cx="223102" cy="315997"/>
            </a:xfrm>
            <a:custGeom>
              <a:rect b="b" l="l" r="r" t="t"/>
              <a:pathLst>
                <a:path extrusionOk="0" h="4480" w="3163">
                  <a:moveTo>
                    <a:pt x="1" y="4479"/>
                  </a:moveTo>
                  <a:lnTo>
                    <a:pt x="3162" y="4479"/>
                  </a:lnTo>
                  <a:lnTo>
                    <a:pt x="3162"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35"/>
            <p:cNvSpPr/>
            <p:nvPr/>
          </p:nvSpPr>
          <p:spPr>
            <a:xfrm>
              <a:off x="6012679" y="422555"/>
              <a:ext cx="20173" cy="186706"/>
            </a:xfrm>
            <a:custGeom>
              <a:rect b="b" l="l" r="r" t="t"/>
              <a:pathLst>
                <a:path extrusionOk="0" h="2647" w="286">
                  <a:moveTo>
                    <a:pt x="0" y="2646"/>
                  </a:moveTo>
                  <a:lnTo>
                    <a:pt x="285" y="2646"/>
                  </a:lnTo>
                  <a:lnTo>
                    <a:pt x="285" y="1"/>
                  </a:lnTo>
                  <a:lnTo>
                    <a:pt x="0" y="1"/>
                  </a:lnTo>
                  <a:close/>
                </a:path>
              </a:pathLst>
            </a:custGeom>
            <a:solidFill>
              <a:srgbClr val="D3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35"/>
            <p:cNvSpPr/>
            <p:nvPr/>
          </p:nvSpPr>
          <p:spPr>
            <a:xfrm>
              <a:off x="6120245" y="422555"/>
              <a:ext cx="20244" cy="186706"/>
            </a:xfrm>
            <a:custGeom>
              <a:rect b="b" l="l" r="r" t="t"/>
              <a:pathLst>
                <a:path extrusionOk="0" h="2647" w="287">
                  <a:moveTo>
                    <a:pt x="1" y="2646"/>
                  </a:moveTo>
                  <a:lnTo>
                    <a:pt x="286" y="2646"/>
                  </a:lnTo>
                  <a:lnTo>
                    <a:pt x="286" y="1"/>
                  </a:lnTo>
                  <a:lnTo>
                    <a:pt x="1" y="1"/>
                  </a:lnTo>
                  <a:close/>
                </a:path>
              </a:pathLst>
            </a:custGeom>
            <a:solidFill>
              <a:srgbClr val="D3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35"/>
            <p:cNvSpPr/>
            <p:nvPr/>
          </p:nvSpPr>
          <p:spPr>
            <a:xfrm>
              <a:off x="6227104" y="422555"/>
              <a:ext cx="20244" cy="186706"/>
            </a:xfrm>
            <a:custGeom>
              <a:rect b="b" l="l" r="r" t="t"/>
              <a:pathLst>
                <a:path extrusionOk="0" h="2647" w="287">
                  <a:moveTo>
                    <a:pt x="1" y="2646"/>
                  </a:moveTo>
                  <a:lnTo>
                    <a:pt x="286" y="2646"/>
                  </a:lnTo>
                  <a:lnTo>
                    <a:pt x="286" y="1"/>
                  </a:lnTo>
                  <a:lnTo>
                    <a:pt x="1" y="1"/>
                  </a:lnTo>
                  <a:close/>
                </a:path>
              </a:pathLst>
            </a:custGeom>
            <a:solidFill>
              <a:srgbClr val="D3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35"/>
            <p:cNvSpPr/>
            <p:nvPr/>
          </p:nvSpPr>
          <p:spPr>
            <a:xfrm>
              <a:off x="6133434" y="183302"/>
              <a:ext cx="1012036" cy="262531"/>
            </a:xfrm>
            <a:custGeom>
              <a:rect b="b" l="l" r="r" t="t"/>
              <a:pathLst>
                <a:path extrusionOk="0" h="3722" w="14348">
                  <a:moveTo>
                    <a:pt x="14348" y="3722"/>
                  </a:moveTo>
                  <a:lnTo>
                    <a:pt x="10429" y="1"/>
                  </a:lnTo>
                  <a:lnTo>
                    <a:pt x="1" y="1"/>
                  </a:lnTo>
                  <a:lnTo>
                    <a:pt x="3919" y="372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35"/>
            <p:cNvSpPr/>
            <p:nvPr/>
          </p:nvSpPr>
          <p:spPr>
            <a:xfrm>
              <a:off x="6385878" y="645586"/>
              <a:ext cx="715507" cy="19397"/>
            </a:xfrm>
            <a:custGeom>
              <a:rect b="b" l="l" r="r" t="t"/>
              <a:pathLst>
                <a:path extrusionOk="0" h="275" w="10144">
                  <a:moveTo>
                    <a:pt x="0" y="274"/>
                  </a:moveTo>
                  <a:lnTo>
                    <a:pt x="10143" y="274"/>
                  </a:lnTo>
                  <a:lnTo>
                    <a:pt x="10143"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35"/>
            <p:cNvSpPr/>
            <p:nvPr/>
          </p:nvSpPr>
          <p:spPr>
            <a:xfrm>
              <a:off x="6485754" y="499227"/>
              <a:ext cx="20173" cy="110035"/>
            </a:xfrm>
            <a:custGeom>
              <a:rect b="b" l="l" r="r" t="t"/>
              <a:pathLst>
                <a:path extrusionOk="0" h="1560" w="286">
                  <a:moveTo>
                    <a:pt x="0" y="1559"/>
                  </a:moveTo>
                  <a:lnTo>
                    <a:pt x="286" y="1559"/>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35"/>
            <p:cNvSpPr/>
            <p:nvPr/>
          </p:nvSpPr>
          <p:spPr>
            <a:xfrm>
              <a:off x="6593390" y="499227"/>
              <a:ext cx="20173" cy="110035"/>
            </a:xfrm>
            <a:custGeom>
              <a:rect b="b" l="l" r="r" t="t"/>
              <a:pathLst>
                <a:path extrusionOk="0" h="1560" w="286">
                  <a:moveTo>
                    <a:pt x="0" y="1559"/>
                  </a:moveTo>
                  <a:lnTo>
                    <a:pt x="285" y="1559"/>
                  </a:lnTo>
                  <a:lnTo>
                    <a:pt x="285"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35"/>
            <p:cNvSpPr/>
            <p:nvPr/>
          </p:nvSpPr>
          <p:spPr>
            <a:xfrm>
              <a:off x="6700179" y="499227"/>
              <a:ext cx="21019" cy="110035"/>
            </a:xfrm>
            <a:custGeom>
              <a:rect b="b" l="l" r="r" t="t"/>
              <a:pathLst>
                <a:path extrusionOk="0" h="1560" w="298">
                  <a:moveTo>
                    <a:pt x="1" y="1559"/>
                  </a:moveTo>
                  <a:lnTo>
                    <a:pt x="297" y="1559"/>
                  </a:lnTo>
                  <a:lnTo>
                    <a:pt x="297" y="0"/>
                  </a:lnTo>
                  <a:lnTo>
                    <a:pt x="1"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5"/>
            <p:cNvSpPr/>
            <p:nvPr/>
          </p:nvSpPr>
          <p:spPr>
            <a:xfrm>
              <a:off x="6815574" y="499227"/>
              <a:ext cx="20173" cy="110035"/>
            </a:xfrm>
            <a:custGeom>
              <a:rect b="b" l="l" r="r" t="t"/>
              <a:pathLst>
                <a:path extrusionOk="0" h="1560" w="286">
                  <a:moveTo>
                    <a:pt x="1" y="1559"/>
                  </a:moveTo>
                  <a:lnTo>
                    <a:pt x="286" y="1559"/>
                  </a:lnTo>
                  <a:lnTo>
                    <a:pt x="286" y="0"/>
                  </a:lnTo>
                  <a:lnTo>
                    <a:pt x="1"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5"/>
            <p:cNvSpPr/>
            <p:nvPr/>
          </p:nvSpPr>
          <p:spPr>
            <a:xfrm>
              <a:off x="6922434" y="499227"/>
              <a:ext cx="20173" cy="110035"/>
            </a:xfrm>
            <a:custGeom>
              <a:rect b="b" l="l" r="r" t="t"/>
              <a:pathLst>
                <a:path extrusionOk="0" h="1560" w="286">
                  <a:moveTo>
                    <a:pt x="0" y="1559"/>
                  </a:moveTo>
                  <a:lnTo>
                    <a:pt x="286" y="1559"/>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35"/>
            <p:cNvSpPr/>
            <p:nvPr/>
          </p:nvSpPr>
          <p:spPr>
            <a:xfrm>
              <a:off x="7030069" y="499227"/>
              <a:ext cx="20173" cy="110035"/>
            </a:xfrm>
            <a:custGeom>
              <a:rect b="b" l="l" r="r" t="t"/>
              <a:pathLst>
                <a:path extrusionOk="0" h="1560" w="286">
                  <a:moveTo>
                    <a:pt x="0" y="1559"/>
                  </a:moveTo>
                  <a:lnTo>
                    <a:pt x="286" y="1559"/>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5"/>
            <p:cNvSpPr/>
            <p:nvPr/>
          </p:nvSpPr>
          <p:spPr>
            <a:xfrm>
              <a:off x="6485754" y="700533"/>
              <a:ext cx="20173" cy="339203"/>
            </a:xfrm>
            <a:custGeom>
              <a:rect b="b" l="l" r="r" t="t"/>
              <a:pathLst>
                <a:path extrusionOk="0" h="4809" w="286">
                  <a:moveTo>
                    <a:pt x="0" y="4808"/>
                  </a:moveTo>
                  <a:lnTo>
                    <a:pt x="286" y="4808"/>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5"/>
            <p:cNvSpPr/>
            <p:nvPr/>
          </p:nvSpPr>
          <p:spPr>
            <a:xfrm>
              <a:off x="6593390" y="700533"/>
              <a:ext cx="20173" cy="339203"/>
            </a:xfrm>
            <a:custGeom>
              <a:rect b="b" l="l" r="r" t="t"/>
              <a:pathLst>
                <a:path extrusionOk="0" h="4809" w="286">
                  <a:moveTo>
                    <a:pt x="0" y="4808"/>
                  </a:moveTo>
                  <a:lnTo>
                    <a:pt x="285" y="4808"/>
                  </a:lnTo>
                  <a:lnTo>
                    <a:pt x="285"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5"/>
            <p:cNvSpPr/>
            <p:nvPr/>
          </p:nvSpPr>
          <p:spPr>
            <a:xfrm>
              <a:off x="6700179" y="700533"/>
              <a:ext cx="21019" cy="339203"/>
            </a:xfrm>
            <a:custGeom>
              <a:rect b="b" l="l" r="r" t="t"/>
              <a:pathLst>
                <a:path extrusionOk="0" h="4809" w="298">
                  <a:moveTo>
                    <a:pt x="1" y="4808"/>
                  </a:moveTo>
                  <a:lnTo>
                    <a:pt x="297" y="4808"/>
                  </a:lnTo>
                  <a:lnTo>
                    <a:pt x="297" y="0"/>
                  </a:lnTo>
                  <a:lnTo>
                    <a:pt x="1"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5"/>
            <p:cNvSpPr/>
            <p:nvPr/>
          </p:nvSpPr>
          <p:spPr>
            <a:xfrm>
              <a:off x="6815574" y="700533"/>
              <a:ext cx="20173" cy="339203"/>
            </a:xfrm>
            <a:custGeom>
              <a:rect b="b" l="l" r="r" t="t"/>
              <a:pathLst>
                <a:path extrusionOk="0" h="4809" w="286">
                  <a:moveTo>
                    <a:pt x="1" y="4808"/>
                  </a:moveTo>
                  <a:lnTo>
                    <a:pt x="286" y="4808"/>
                  </a:lnTo>
                  <a:lnTo>
                    <a:pt x="286" y="0"/>
                  </a:lnTo>
                  <a:lnTo>
                    <a:pt x="1"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5"/>
            <p:cNvSpPr/>
            <p:nvPr/>
          </p:nvSpPr>
          <p:spPr>
            <a:xfrm>
              <a:off x="6922434" y="700533"/>
              <a:ext cx="20173" cy="339203"/>
            </a:xfrm>
            <a:custGeom>
              <a:rect b="b" l="l" r="r" t="t"/>
              <a:pathLst>
                <a:path extrusionOk="0" h="4809" w="286">
                  <a:moveTo>
                    <a:pt x="0" y="4808"/>
                  </a:moveTo>
                  <a:lnTo>
                    <a:pt x="286" y="4808"/>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5"/>
            <p:cNvSpPr/>
            <p:nvPr/>
          </p:nvSpPr>
          <p:spPr>
            <a:xfrm>
              <a:off x="7030069" y="700533"/>
              <a:ext cx="20173" cy="339203"/>
            </a:xfrm>
            <a:custGeom>
              <a:rect b="b" l="l" r="r" t="t"/>
              <a:pathLst>
                <a:path extrusionOk="0" h="4809" w="286">
                  <a:moveTo>
                    <a:pt x="0" y="4808"/>
                  </a:moveTo>
                  <a:lnTo>
                    <a:pt x="286" y="4808"/>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5"/>
            <p:cNvSpPr/>
            <p:nvPr/>
          </p:nvSpPr>
          <p:spPr>
            <a:xfrm>
              <a:off x="6362601" y="-104692"/>
              <a:ext cx="439080" cy="310495"/>
            </a:xfrm>
            <a:custGeom>
              <a:rect b="b" l="l" r="r" t="t"/>
              <a:pathLst>
                <a:path extrusionOk="0" h="4402" w="6225">
                  <a:moveTo>
                    <a:pt x="725" y="4402"/>
                  </a:moveTo>
                  <a:lnTo>
                    <a:pt x="6225" y="4402"/>
                  </a:lnTo>
                  <a:lnTo>
                    <a:pt x="6225" y="0"/>
                  </a:lnTo>
                  <a:lnTo>
                    <a:pt x="1" y="0"/>
                  </a:lnTo>
                  <a:lnTo>
                    <a:pt x="1" y="4084"/>
                  </a:lnTo>
                  <a:lnTo>
                    <a:pt x="385" y="4084"/>
                  </a:lnTo>
                  <a:close/>
                </a:path>
              </a:pathLst>
            </a:custGeom>
            <a:solidFill>
              <a:srgbClr val="DDDD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5"/>
            <p:cNvSpPr/>
            <p:nvPr/>
          </p:nvSpPr>
          <p:spPr>
            <a:xfrm>
              <a:off x="6178365" y="-225518"/>
              <a:ext cx="262531" cy="431322"/>
            </a:xfrm>
            <a:custGeom>
              <a:rect b="b" l="l" r="r" t="t"/>
              <a:pathLst>
                <a:path extrusionOk="0" h="6115" w="3722">
                  <a:moveTo>
                    <a:pt x="1855" y="1"/>
                  </a:moveTo>
                  <a:lnTo>
                    <a:pt x="0" y="1768"/>
                  </a:lnTo>
                  <a:lnTo>
                    <a:pt x="0" y="5797"/>
                  </a:lnTo>
                  <a:lnTo>
                    <a:pt x="2997" y="5797"/>
                  </a:lnTo>
                  <a:lnTo>
                    <a:pt x="3337" y="6115"/>
                  </a:lnTo>
                  <a:lnTo>
                    <a:pt x="3722" y="6115"/>
                  </a:lnTo>
                  <a:lnTo>
                    <a:pt x="3722" y="176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5"/>
            <p:cNvSpPr/>
            <p:nvPr/>
          </p:nvSpPr>
          <p:spPr>
            <a:xfrm>
              <a:off x="6450910" y="-111675"/>
              <a:ext cx="377151" cy="24828"/>
            </a:xfrm>
            <a:custGeom>
              <a:rect b="b" l="l" r="r" t="t"/>
              <a:pathLst>
                <a:path extrusionOk="0" h="352" w="5347">
                  <a:moveTo>
                    <a:pt x="22" y="0"/>
                  </a:moveTo>
                  <a:lnTo>
                    <a:pt x="5346" y="187"/>
                  </a:lnTo>
                  <a:lnTo>
                    <a:pt x="5346" y="352"/>
                  </a:lnTo>
                  <a:lnTo>
                    <a:pt x="0" y="352"/>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35"/>
            <p:cNvSpPr/>
            <p:nvPr/>
          </p:nvSpPr>
          <p:spPr>
            <a:xfrm>
              <a:off x="6167503" y="-233276"/>
              <a:ext cx="293496" cy="146431"/>
            </a:xfrm>
            <a:custGeom>
              <a:rect b="b" l="l" r="r" t="t"/>
              <a:pathLst>
                <a:path extrusionOk="0" h="2076" w="4161">
                  <a:moveTo>
                    <a:pt x="2009" y="209"/>
                  </a:moveTo>
                  <a:lnTo>
                    <a:pt x="4018" y="2076"/>
                  </a:lnTo>
                  <a:lnTo>
                    <a:pt x="4161" y="1834"/>
                  </a:lnTo>
                  <a:lnTo>
                    <a:pt x="2009" y="1"/>
                  </a:lnTo>
                  <a:lnTo>
                    <a:pt x="1" y="1911"/>
                  </a:lnTo>
                  <a:lnTo>
                    <a:pt x="1" y="207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5"/>
            <p:cNvSpPr/>
            <p:nvPr/>
          </p:nvSpPr>
          <p:spPr>
            <a:xfrm>
              <a:off x="6309207" y="-233276"/>
              <a:ext cx="518855" cy="134792"/>
            </a:xfrm>
            <a:custGeom>
              <a:rect b="b" l="l" r="r" t="t"/>
              <a:pathLst>
                <a:path extrusionOk="0" h="1911" w="7356">
                  <a:moveTo>
                    <a:pt x="7355" y="1911"/>
                  </a:moveTo>
                  <a:lnTo>
                    <a:pt x="5346" y="1"/>
                  </a:lnTo>
                  <a:lnTo>
                    <a:pt x="0" y="1"/>
                  </a:lnTo>
                  <a:lnTo>
                    <a:pt x="2009" y="191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5"/>
            <p:cNvSpPr/>
            <p:nvPr/>
          </p:nvSpPr>
          <p:spPr>
            <a:xfrm>
              <a:off x="6262724" y="-35779"/>
              <a:ext cx="87604" cy="123154"/>
            </a:xfrm>
            <a:custGeom>
              <a:rect b="b" l="l" r="r" t="t"/>
              <a:pathLst>
                <a:path extrusionOk="0" h="1746" w="1242">
                  <a:moveTo>
                    <a:pt x="1" y="0"/>
                  </a:moveTo>
                  <a:lnTo>
                    <a:pt x="1" y="1745"/>
                  </a:lnTo>
                  <a:lnTo>
                    <a:pt x="1241" y="1745"/>
                  </a:lnTo>
                  <a:lnTo>
                    <a:pt x="12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35"/>
            <p:cNvSpPr/>
            <p:nvPr/>
          </p:nvSpPr>
          <p:spPr>
            <a:xfrm>
              <a:off x="6529839" y="-12573"/>
              <a:ext cx="54312" cy="77518"/>
            </a:xfrm>
            <a:custGeom>
              <a:rect b="b" l="l" r="r" t="t"/>
              <a:pathLst>
                <a:path extrusionOk="0" h="1099" w="770">
                  <a:moveTo>
                    <a:pt x="1" y="0"/>
                  </a:moveTo>
                  <a:lnTo>
                    <a:pt x="1" y="1098"/>
                  </a:lnTo>
                  <a:lnTo>
                    <a:pt x="769" y="1098"/>
                  </a:lnTo>
                  <a:lnTo>
                    <a:pt x="7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35"/>
            <p:cNvSpPr/>
            <p:nvPr/>
          </p:nvSpPr>
          <p:spPr>
            <a:xfrm>
              <a:off x="6663078" y="-12573"/>
              <a:ext cx="55017" cy="77518"/>
            </a:xfrm>
            <a:custGeom>
              <a:rect b="b" l="l" r="r" t="t"/>
              <a:pathLst>
                <a:path extrusionOk="0" h="1099" w="780">
                  <a:moveTo>
                    <a:pt x="0" y="0"/>
                  </a:moveTo>
                  <a:lnTo>
                    <a:pt x="0" y="1098"/>
                  </a:lnTo>
                  <a:lnTo>
                    <a:pt x="779" y="1098"/>
                  </a:lnTo>
                  <a:lnTo>
                    <a:pt x="7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9" name="Google Shape;2099;p35"/>
          <p:cNvGrpSpPr/>
          <p:nvPr/>
        </p:nvGrpSpPr>
        <p:grpSpPr>
          <a:xfrm flipH="1">
            <a:off x="-311765" y="1796039"/>
            <a:ext cx="4572015" cy="3882346"/>
            <a:chOff x="7755900" y="1964191"/>
            <a:chExt cx="3161399" cy="2684516"/>
          </a:xfrm>
        </p:grpSpPr>
        <p:sp>
          <p:nvSpPr>
            <p:cNvPr id="2100" name="Google Shape;2100;p35"/>
            <p:cNvSpPr/>
            <p:nvPr/>
          </p:nvSpPr>
          <p:spPr>
            <a:xfrm>
              <a:off x="7755900" y="3633713"/>
              <a:ext cx="3161358" cy="1002399"/>
            </a:xfrm>
            <a:custGeom>
              <a:rect b="b" l="l" r="r" t="t"/>
              <a:pathLst>
                <a:path extrusionOk="0" h="16906" w="53318">
                  <a:moveTo>
                    <a:pt x="53317" y="0"/>
                  </a:moveTo>
                  <a:lnTo>
                    <a:pt x="33701" y="0"/>
                  </a:lnTo>
                  <a:cubicBezTo>
                    <a:pt x="29650" y="0"/>
                    <a:pt x="18256" y="3272"/>
                    <a:pt x="10484" y="9090"/>
                  </a:cubicBezTo>
                  <a:cubicBezTo>
                    <a:pt x="7168" y="11581"/>
                    <a:pt x="3315" y="14436"/>
                    <a:pt x="0" y="16905"/>
                  </a:cubicBezTo>
                  <a:lnTo>
                    <a:pt x="53317" y="1690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35"/>
            <p:cNvSpPr/>
            <p:nvPr/>
          </p:nvSpPr>
          <p:spPr>
            <a:xfrm>
              <a:off x="8615712" y="3646308"/>
              <a:ext cx="2145321" cy="1002399"/>
            </a:xfrm>
            <a:custGeom>
              <a:rect b="b" l="l" r="r" t="t"/>
              <a:pathLst>
                <a:path extrusionOk="0" h="16906" w="36182">
                  <a:moveTo>
                    <a:pt x="19200" y="0"/>
                  </a:moveTo>
                  <a:lnTo>
                    <a:pt x="27652" y="0"/>
                  </a:lnTo>
                  <a:cubicBezTo>
                    <a:pt x="30166" y="571"/>
                    <a:pt x="32965" y="1252"/>
                    <a:pt x="33920" y="1647"/>
                  </a:cubicBezTo>
                  <a:cubicBezTo>
                    <a:pt x="35808" y="2426"/>
                    <a:pt x="36181" y="3645"/>
                    <a:pt x="35764" y="4106"/>
                  </a:cubicBezTo>
                  <a:cubicBezTo>
                    <a:pt x="35468" y="4446"/>
                    <a:pt x="30737" y="12339"/>
                    <a:pt x="27948" y="16905"/>
                  </a:cubicBezTo>
                  <a:lnTo>
                    <a:pt x="0" y="16905"/>
                  </a:lnTo>
                  <a:cubicBezTo>
                    <a:pt x="0" y="16905"/>
                    <a:pt x="21154" y="4951"/>
                    <a:pt x="22581" y="4194"/>
                  </a:cubicBezTo>
                  <a:cubicBezTo>
                    <a:pt x="23997" y="3447"/>
                    <a:pt x="24095" y="2756"/>
                    <a:pt x="23360" y="2306"/>
                  </a:cubicBezTo>
                  <a:cubicBezTo>
                    <a:pt x="22646" y="1878"/>
                    <a:pt x="19134" y="99"/>
                    <a:pt x="18958" y="0"/>
                  </a:cubicBezTo>
                  <a:cubicBezTo>
                    <a:pt x="19035" y="0"/>
                    <a:pt x="19123" y="0"/>
                    <a:pt x="192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35"/>
            <p:cNvSpPr/>
            <p:nvPr/>
          </p:nvSpPr>
          <p:spPr>
            <a:xfrm>
              <a:off x="10650362" y="1964191"/>
              <a:ext cx="266935" cy="1135866"/>
            </a:xfrm>
            <a:custGeom>
              <a:rect b="b" l="l" r="r" t="t"/>
              <a:pathLst>
                <a:path extrusionOk="0" h="19157" w="4502">
                  <a:moveTo>
                    <a:pt x="2778" y="1"/>
                  </a:moveTo>
                  <a:cubicBezTo>
                    <a:pt x="2218" y="1"/>
                    <a:pt x="1768" y="462"/>
                    <a:pt x="1768" y="1022"/>
                  </a:cubicBezTo>
                  <a:lnTo>
                    <a:pt x="1768" y="1790"/>
                  </a:lnTo>
                  <a:lnTo>
                    <a:pt x="1768" y="1823"/>
                  </a:lnTo>
                  <a:cubicBezTo>
                    <a:pt x="1757" y="1977"/>
                    <a:pt x="1702" y="2624"/>
                    <a:pt x="1076" y="2987"/>
                  </a:cubicBezTo>
                  <a:cubicBezTo>
                    <a:pt x="352" y="3404"/>
                    <a:pt x="0" y="3502"/>
                    <a:pt x="0" y="5050"/>
                  </a:cubicBezTo>
                  <a:lnTo>
                    <a:pt x="0" y="17850"/>
                  </a:lnTo>
                  <a:cubicBezTo>
                    <a:pt x="0" y="18574"/>
                    <a:pt x="593" y="19156"/>
                    <a:pt x="1307" y="19156"/>
                  </a:cubicBezTo>
                  <a:lnTo>
                    <a:pt x="4249" y="19156"/>
                  </a:lnTo>
                  <a:cubicBezTo>
                    <a:pt x="4336" y="19156"/>
                    <a:pt x="4413" y="19156"/>
                    <a:pt x="4501" y="19134"/>
                  </a:cubicBezTo>
                  <a:lnTo>
                    <a:pt x="4501" y="6938"/>
                  </a:lnTo>
                  <a:cubicBezTo>
                    <a:pt x="4139" y="6477"/>
                    <a:pt x="3820" y="6071"/>
                    <a:pt x="3798" y="5380"/>
                  </a:cubicBezTo>
                  <a:lnTo>
                    <a:pt x="3798" y="5182"/>
                  </a:lnTo>
                  <a:lnTo>
                    <a:pt x="3798" y="1022"/>
                  </a:lnTo>
                  <a:cubicBezTo>
                    <a:pt x="3798" y="462"/>
                    <a:pt x="3337" y="1"/>
                    <a:pt x="27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35"/>
            <p:cNvSpPr/>
            <p:nvPr/>
          </p:nvSpPr>
          <p:spPr>
            <a:xfrm>
              <a:off x="10708943" y="2138632"/>
              <a:ext cx="208354" cy="1116952"/>
            </a:xfrm>
            <a:custGeom>
              <a:rect b="b" l="l" r="r" t="t"/>
              <a:pathLst>
                <a:path extrusionOk="0" h="18838" w="3514">
                  <a:moveTo>
                    <a:pt x="1647" y="1"/>
                  </a:moveTo>
                  <a:cubicBezTo>
                    <a:pt x="1570" y="1"/>
                    <a:pt x="1515" y="55"/>
                    <a:pt x="1515" y="132"/>
                  </a:cubicBezTo>
                  <a:lnTo>
                    <a:pt x="1515" y="2009"/>
                  </a:lnTo>
                  <a:lnTo>
                    <a:pt x="121" y="1197"/>
                  </a:lnTo>
                  <a:cubicBezTo>
                    <a:pt x="110" y="1194"/>
                    <a:pt x="99" y="1193"/>
                    <a:pt x="88" y="1193"/>
                  </a:cubicBezTo>
                  <a:cubicBezTo>
                    <a:pt x="57" y="1193"/>
                    <a:pt x="28" y="1205"/>
                    <a:pt x="11" y="1230"/>
                  </a:cubicBezTo>
                  <a:cubicBezTo>
                    <a:pt x="0" y="1263"/>
                    <a:pt x="11" y="1307"/>
                    <a:pt x="44" y="1329"/>
                  </a:cubicBezTo>
                  <a:lnTo>
                    <a:pt x="1515" y="2185"/>
                  </a:lnTo>
                  <a:lnTo>
                    <a:pt x="1515" y="5412"/>
                  </a:lnTo>
                  <a:lnTo>
                    <a:pt x="121" y="4611"/>
                  </a:lnTo>
                  <a:cubicBezTo>
                    <a:pt x="105" y="4603"/>
                    <a:pt x="90" y="4600"/>
                    <a:pt x="75" y="4600"/>
                  </a:cubicBezTo>
                  <a:cubicBezTo>
                    <a:pt x="49" y="4600"/>
                    <a:pt x="25" y="4612"/>
                    <a:pt x="11" y="4633"/>
                  </a:cubicBezTo>
                  <a:cubicBezTo>
                    <a:pt x="0" y="4677"/>
                    <a:pt x="11" y="4721"/>
                    <a:pt x="44" y="4732"/>
                  </a:cubicBezTo>
                  <a:lnTo>
                    <a:pt x="1515" y="5588"/>
                  </a:lnTo>
                  <a:lnTo>
                    <a:pt x="1515" y="8826"/>
                  </a:lnTo>
                  <a:lnTo>
                    <a:pt x="121" y="8014"/>
                  </a:lnTo>
                  <a:cubicBezTo>
                    <a:pt x="106" y="8007"/>
                    <a:pt x="92" y="8003"/>
                    <a:pt x="78" y="8003"/>
                  </a:cubicBezTo>
                  <a:cubicBezTo>
                    <a:pt x="50" y="8003"/>
                    <a:pt x="26" y="8018"/>
                    <a:pt x="11" y="8047"/>
                  </a:cubicBezTo>
                  <a:cubicBezTo>
                    <a:pt x="0" y="8080"/>
                    <a:pt x="11" y="8124"/>
                    <a:pt x="44" y="8146"/>
                  </a:cubicBezTo>
                  <a:lnTo>
                    <a:pt x="1515" y="8991"/>
                  </a:lnTo>
                  <a:lnTo>
                    <a:pt x="1515" y="12229"/>
                  </a:lnTo>
                  <a:lnTo>
                    <a:pt x="121" y="11428"/>
                  </a:lnTo>
                  <a:cubicBezTo>
                    <a:pt x="105" y="11420"/>
                    <a:pt x="90" y="11417"/>
                    <a:pt x="75" y="11417"/>
                  </a:cubicBezTo>
                  <a:cubicBezTo>
                    <a:pt x="49" y="11417"/>
                    <a:pt x="25" y="11429"/>
                    <a:pt x="11" y="11450"/>
                  </a:cubicBezTo>
                  <a:cubicBezTo>
                    <a:pt x="0" y="11483"/>
                    <a:pt x="11" y="11527"/>
                    <a:pt x="44" y="11549"/>
                  </a:cubicBezTo>
                  <a:lnTo>
                    <a:pt x="1515" y="12405"/>
                  </a:lnTo>
                  <a:lnTo>
                    <a:pt x="1515" y="18717"/>
                  </a:lnTo>
                  <a:cubicBezTo>
                    <a:pt x="1515" y="18783"/>
                    <a:pt x="1570" y="18838"/>
                    <a:pt x="1647" y="18838"/>
                  </a:cubicBezTo>
                  <a:cubicBezTo>
                    <a:pt x="1713" y="18838"/>
                    <a:pt x="1768" y="18783"/>
                    <a:pt x="1768" y="18717"/>
                  </a:cubicBezTo>
                  <a:lnTo>
                    <a:pt x="1768" y="11373"/>
                  </a:lnTo>
                  <a:lnTo>
                    <a:pt x="3513" y="10363"/>
                  </a:lnTo>
                  <a:lnTo>
                    <a:pt x="3513" y="10198"/>
                  </a:lnTo>
                  <a:cubicBezTo>
                    <a:pt x="3502" y="10198"/>
                    <a:pt x="3491" y="10198"/>
                    <a:pt x="3491" y="10209"/>
                  </a:cubicBezTo>
                  <a:lnTo>
                    <a:pt x="1768" y="11197"/>
                  </a:lnTo>
                  <a:lnTo>
                    <a:pt x="1768" y="7333"/>
                  </a:lnTo>
                  <a:lnTo>
                    <a:pt x="3513" y="6324"/>
                  </a:lnTo>
                  <a:lnTo>
                    <a:pt x="3513" y="6159"/>
                  </a:lnTo>
                  <a:cubicBezTo>
                    <a:pt x="3502" y="6159"/>
                    <a:pt x="3491" y="6159"/>
                    <a:pt x="3491" y="6170"/>
                  </a:cubicBezTo>
                  <a:lnTo>
                    <a:pt x="1768" y="7158"/>
                  </a:lnTo>
                  <a:lnTo>
                    <a:pt x="1768" y="3118"/>
                  </a:lnTo>
                  <a:lnTo>
                    <a:pt x="2415" y="2745"/>
                  </a:lnTo>
                  <a:cubicBezTo>
                    <a:pt x="2459" y="2723"/>
                    <a:pt x="2470" y="2679"/>
                    <a:pt x="2448" y="2646"/>
                  </a:cubicBezTo>
                  <a:cubicBezTo>
                    <a:pt x="2434" y="2617"/>
                    <a:pt x="2409" y="2602"/>
                    <a:pt x="2385" y="2602"/>
                  </a:cubicBezTo>
                  <a:cubicBezTo>
                    <a:pt x="2373" y="2602"/>
                    <a:pt x="2360" y="2606"/>
                    <a:pt x="2349" y="2613"/>
                  </a:cubicBezTo>
                  <a:lnTo>
                    <a:pt x="1768" y="2953"/>
                  </a:lnTo>
                  <a:lnTo>
                    <a:pt x="1768" y="132"/>
                  </a:lnTo>
                  <a:cubicBezTo>
                    <a:pt x="1768" y="55"/>
                    <a:pt x="1713" y="1"/>
                    <a:pt x="16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35"/>
            <p:cNvSpPr/>
            <p:nvPr/>
          </p:nvSpPr>
          <p:spPr>
            <a:xfrm>
              <a:off x="10366584" y="2292735"/>
              <a:ext cx="331979" cy="994750"/>
            </a:xfrm>
            <a:custGeom>
              <a:rect b="b" l="l" r="r" t="t"/>
              <a:pathLst>
                <a:path extrusionOk="0" h="16777" w="5599">
                  <a:moveTo>
                    <a:pt x="2799" y="0"/>
                  </a:moveTo>
                  <a:cubicBezTo>
                    <a:pt x="1998" y="0"/>
                    <a:pt x="1197" y="558"/>
                    <a:pt x="1197" y="1672"/>
                  </a:cubicBezTo>
                  <a:lnTo>
                    <a:pt x="1197" y="3340"/>
                  </a:lnTo>
                  <a:cubicBezTo>
                    <a:pt x="1197" y="3999"/>
                    <a:pt x="714" y="4438"/>
                    <a:pt x="439" y="4723"/>
                  </a:cubicBezTo>
                  <a:cubicBezTo>
                    <a:pt x="165" y="5009"/>
                    <a:pt x="0" y="5415"/>
                    <a:pt x="0" y="6677"/>
                  </a:cubicBezTo>
                  <a:cubicBezTo>
                    <a:pt x="0" y="7962"/>
                    <a:pt x="33" y="13527"/>
                    <a:pt x="33" y="14603"/>
                  </a:cubicBezTo>
                  <a:cubicBezTo>
                    <a:pt x="33" y="16052"/>
                    <a:pt x="1416" y="16776"/>
                    <a:pt x="2799" y="16776"/>
                  </a:cubicBezTo>
                  <a:cubicBezTo>
                    <a:pt x="4183" y="16776"/>
                    <a:pt x="5566" y="16052"/>
                    <a:pt x="5566" y="14603"/>
                  </a:cubicBezTo>
                  <a:cubicBezTo>
                    <a:pt x="5566" y="13527"/>
                    <a:pt x="5599" y="7962"/>
                    <a:pt x="5599" y="6677"/>
                  </a:cubicBezTo>
                  <a:cubicBezTo>
                    <a:pt x="5599" y="5415"/>
                    <a:pt x="5434" y="5009"/>
                    <a:pt x="5160" y="4723"/>
                  </a:cubicBezTo>
                  <a:cubicBezTo>
                    <a:pt x="4885" y="4438"/>
                    <a:pt x="4402" y="3999"/>
                    <a:pt x="4402" y="3340"/>
                  </a:cubicBezTo>
                  <a:lnTo>
                    <a:pt x="4402" y="1672"/>
                  </a:lnTo>
                  <a:cubicBezTo>
                    <a:pt x="4402" y="558"/>
                    <a:pt x="3601" y="0"/>
                    <a:pt x="27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35"/>
            <p:cNvSpPr/>
            <p:nvPr/>
          </p:nvSpPr>
          <p:spPr>
            <a:xfrm>
              <a:off x="10435542" y="2411381"/>
              <a:ext cx="179716" cy="939905"/>
            </a:xfrm>
            <a:custGeom>
              <a:rect b="b" l="l" r="r" t="t"/>
              <a:pathLst>
                <a:path extrusionOk="0" h="15852" w="3031">
                  <a:moveTo>
                    <a:pt x="1647" y="0"/>
                  </a:moveTo>
                  <a:cubicBezTo>
                    <a:pt x="1593" y="0"/>
                    <a:pt x="1549" y="44"/>
                    <a:pt x="1549" y="99"/>
                  </a:cubicBezTo>
                  <a:lnTo>
                    <a:pt x="1549" y="2470"/>
                  </a:lnTo>
                  <a:lnTo>
                    <a:pt x="1055" y="2196"/>
                  </a:lnTo>
                  <a:cubicBezTo>
                    <a:pt x="1047" y="2188"/>
                    <a:pt x="1036" y="2184"/>
                    <a:pt x="1025" y="2184"/>
                  </a:cubicBezTo>
                  <a:cubicBezTo>
                    <a:pt x="1006" y="2184"/>
                    <a:pt x="985" y="2196"/>
                    <a:pt x="978" y="2217"/>
                  </a:cubicBezTo>
                  <a:cubicBezTo>
                    <a:pt x="956" y="2250"/>
                    <a:pt x="967" y="2283"/>
                    <a:pt x="1000" y="2305"/>
                  </a:cubicBezTo>
                  <a:lnTo>
                    <a:pt x="1549" y="2613"/>
                  </a:lnTo>
                  <a:lnTo>
                    <a:pt x="1549" y="6005"/>
                  </a:lnTo>
                  <a:lnTo>
                    <a:pt x="100" y="5170"/>
                  </a:lnTo>
                  <a:cubicBezTo>
                    <a:pt x="91" y="5167"/>
                    <a:pt x="82" y="5166"/>
                    <a:pt x="73" y="5166"/>
                  </a:cubicBezTo>
                  <a:cubicBezTo>
                    <a:pt x="50" y="5166"/>
                    <a:pt x="28" y="5176"/>
                    <a:pt x="12" y="5192"/>
                  </a:cubicBezTo>
                  <a:cubicBezTo>
                    <a:pt x="1" y="5225"/>
                    <a:pt x="12" y="5269"/>
                    <a:pt x="34" y="5280"/>
                  </a:cubicBezTo>
                  <a:lnTo>
                    <a:pt x="1549" y="6147"/>
                  </a:lnTo>
                  <a:lnTo>
                    <a:pt x="1549" y="9408"/>
                  </a:lnTo>
                  <a:lnTo>
                    <a:pt x="100" y="8573"/>
                  </a:lnTo>
                  <a:cubicBezTo>
                    <a:pt x="88" y="8566"/>
                    <a:pt x="76" y="8562"/>
                    <a:pt x="65" y="8562"/>
                  </a:cubicBezTo>
                  <a:cubicBezTo>
                    <a:pt x="45" y="8562"/>
                    <a:pt x="26" y="8574"/>
                    <a:pt x="12" y="8595"/>
                  </a:cubicBezTo>
                  <a:cubicBezTo>
                    <a:pt x="1" y="8617"/>
                    <a:pt x="12" y="8661"/>
                    <a:pt x="34" y="8672"/>
                  </a:cubicBezTo>
                  <a:lnTo>
                    <a:pt x="1549" y="9550"/>
                  </a:lnTo>
                  <a:lnTo>
                    <a:pt x="1549" y="15752"/>
                  </a:lnTo>
                  <a:cubicBezTo>
                    <a:pt x="1549" y="15807"/>
                    <a:pt x="1593" y="15851"/>
                    <a:pt x="1647" y="15851"/>
                  </a:cubicBezTo>
                  <a:cubicBezTo>
                    <a:pt x="1702" y="15851"/>
                    <a:pt x="1757" y="15807"/>
                    <a:pt x="1757" y="15752"/>
                  </a:cubicBezTo>
                  <a:lnTo>
                    <a:pt x="1757" y="10418"/>
                  </a:lnTo>
                  <a:lnTo>
                    <a:pt x="2987" y="9704"/>
                  </a:lnTo>
                  <a:cubicBezTo>
                    <a:pt x="3020" y="9682"/>
                    <a:pt x="3031" y="9649"/>
                    <a:pt x="3020" y="9616"/>
                  </a:cubicBezTo>
                  <a:cubicBezTo>
                    <a:pt x="3005" y="9595"/>
                    <a:pt x="2987" y="9583"/>
                    <a:pt x="2966" y="9583"/>
                  </a:cubicBezTo>
                  <a:cubicBezTo>
                    <a:pt x="2955" y="9583"/>
                    <a:pt x="2943" y="9586"/>
                    <a:pt x="2932" y="9594"/>
                  </a:cubicBezTo>
                  <a:lnTo>
                    <a:pt x="1757" y="10275"/>
                  </a:lnTo>
                  <a:lnTo>
                    <a:pt x="1757" y="7552"/>
                  </a:lnTo>
                  <a:lnTo>
                    <a:pt x="2987" y="6839"/>
                  </a:lnTo>
                  <a:cubicBezTo>
                    <a:pt x="3020" y="6817"/>
                    <a:pt x="3031" y="6784"/>
                    <a:pt x="3020" y="6751"/>
                  </a:cubicBezTo>
                  <a:cubicBezTo>
                    <a:pt x="3005" y="6730"/>
                    <a:pt x="2987" y="6718"/>
                    <a:pt x="2966" y="6718"/>
                  </a:cubicBezTo>
                  <a:cubicBezTo>
                    <a:pt x="2955" y="6718"/>
                    <a:pt x="2943" y="6721"/>
                    <a:pt x="2932" y="6729"/>
                  </a:cubicBezTo>
                  <a:lnTo>
                    <a:pt x="1757" y="7410"/>
                  </a:lnTo>
                  <a:lnTo>
                    <a:pt x="1757" y="4687"/>
                  </a:lnTo>
                  <a:lnTo>
                    <a:pt x="2987" y="3974"/>
                  </a:lnTo>
                  <a:cubicBezTo>
                    <a:pt x="3020" y="3963"/>
                    <a:pt x="3031" y="3919"/>
                    <a:pt x="3020" y="3886"/>
                  </a:cubicBezTo>
                  <a:cubicBezTo>
                    <a:pt x="3004" y="3870"/>
                    <a:pt x="2982" y="3860"/>
                    <a:pt x="2958" y="3860"/>
                  </a:cubicBezTo>
                  <a:cubicBezTo>
                    <a:pt x="2949" y="3860"/>
                    <a:pt x="2941" y="3861"/>
                    <a:pt x="2932" y="3864"/>
                  </a:cubicBezTo>
                  <a:lnTo>
                    <a:pt x="1757" y="4545"/>
                  </a:lnTo>
                  <a:lnTo>
                    <a:pt x="1757" y="1833"/>
                  </a:lnTo>
                  <a:lnTo>
                    <a:pt x="2559" y="1361"/>
                  </a:lnTo>
                  <a:cubicBezTo>
                    <a:pt x="2591" y="1350"/>
                    <a:pt x="2602" y="1306"/>
                    <a:pt x="2580" y="1273"/>
                  </a:cubicBezTo>
                  <a:cubicBezTo>
                    <a:pt x="2572" y="1257"/>
                    <a:pt x="2547" y="1247"/>
                    <a:pt x="2521" y="1247"/>
                  </a:cubicBezTo>
                  <a:cubicBezTo>
                    <a:pt x="2511" y="1247"/>
                    <a:pt x="2501" y="1249"/>
                    <a:pt x="2493" y="1251"/>
                  </a:cubicBezTo>
                  <a:lnTo>
                    <a:pt x="1757" y="1691"/>
                  </a:lnTo>
                  <a:lnTo>
                    <a:pt x="1757" y="99"/>
                  </a:lnTo>
                  <a:cubicBezTo>
                    <a:pt x="1757" y="44"/>
                    <a:pt x="1702" y="0"/>
                    <a:pt x="16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35"/>
            <p:cNvSpPr/>
            <p:nvPr/>
          </p:nvSpPr>
          <p:spPr>
            <a:xfrm>
              <a:off x="10104685" y="3014038"/>
              <a:ext cx="526814" cy="606681"/>
            </a:xfrm>
            <a:custGeom>
              <a:rect b="b" l="l" r="r" t="t"/>
              <a:pathLst>
                <a:path extrusionOk="0" h="10232" w="8885">
                  <a:moveTo>
                    <a:pt x="1945" y="1"/>
                  </a:moveTo>
                  <a:cubicBezTo>
                    <a:pt x="530" y="1"/>
                    <a:pt x="1" y="1805"/>
                    <a:pt x="1651" y="4030"/>
                  </a:cubicBezTo>
                  <a:cubicBezTo>
                    <a:pt x="2343" y="4963"/>
                    <a:pt x="4242" y="6906"/>
                    <a:pt x="6053" y="8937"/>
                  </a:cubicBezTo>
                  <a:lnTo>
                    <a:pt x="8193" y="10232"/>
                  </a:lnTo>
                  <a:lnTo>
                    <a:pt x="8885" y="8904"/>
                  </a:lnTo>
                  <a:cubicBezTo>
                    <a:pt x="7721" y="6039"/>
                    <a:pt x="6031" y="3020"/>
                    <a:pt x="4395" y="1340"/>
                  </a:cubicBezTo>
                  <a:cubicBezTo>
                    <a:pt x="3472" y="400"/>
                    <a:pt x="2611" y="1"/>
                    <a:pt x="19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35"/>
            <p:cNvSpPr/>
            <p:nvPr/>
          </p:nvSpPr>
          <p:spPr>
            <a:xfrm>
              <a:off x="10208389" y="3083174"/>
              <a:ext cx="384097" cy="537546"/>
            </a:xfrm>
            <a:custGeom>
              <a:rect b="b" l="l" r="r" t="t"/>
              <a:pathLst>
                <a:path extrusionOk="0" h="9066" w="6478">
                  <a:moveTo>
                    <a:pt x="95" y="1"/>
                  </a:moveTo>
                  <a:cubicBezTo>
                    <a:pt x="70" y="1"/>
                    <a:pt x="46" y="12"/>
                    <a:pt x="34" y="32"/>
                  </a:cubicBezTo>
                  <a:cubicBezTo>
                    <a:pt x="1" y="64"/>
                    <a:pt x="1" y="108"/>
                    <a:pt x="34" y="141"/>
                  </a:cubicBezTo>
                  <a:cubicBezTo>
                    <a:pt x="56" y="163"/>
                    <a:pt x="4392" y="4379"/>
                    <a:pt x="6313" y="8978"/>
                  </a:cubicBezTo>
                  <a:lnTo>
                    <a:pt x="6444" y="9066"/>
                  </a:lnTo>
                  <a:lnTo>
                    <a:pt x="6477" y="9000"/>
                  </a:lnTo>
                  <a:cubicBezTo>
                    <a:pt x="4567" y="4324"/>
                    <a:pt x="154" y="43"/>
                    <a:pt x="143" y="21"/>
                  </a:cubicBezTo>
                  <a:cubicBezTo>
                    <a:pt x="130" y="7"/>
                    <a:pt x="112" y="1"/>
                    <a:pt x="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35"/>
            <p:cNvSpPr/>
            <p:nvPr/>
          </p:nvSpPr>
          <p:spPr>
            <a:xfrm>
              <a:off x="10850180" y="2889107"/>
              <a:ext cx="67119" cy="442619"/>
            </a:xfrm>
            <a:custGeom>
              <a:rect b="b" l="l" r="r" t="t"/>
              <a:pathLst>
                <a:path extrusionOk="0" h="7465" w="1132">
                  <a:moveTo>
                    <a:pt x="1131" y="0"/>
                  </a:moveTo>
                  <a:cubicBezTo>
                    <a:pt x="538" y="791"/>
                    <a:pt x="0" y="1878"/>
                    <a:pt x="55" y="3184"/>
                  </a:cubicBezTo>
                  <a:cubicBezTo>
                    <a:pt x="121" y="4743"/>
                    <a:pt x="637" y="6268"/>
                    <a:pt x="1131" y="7465"/>
                  </a:cubicBezTo>
                  <a:lnTo>
                    <a:pt x="11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35"/>
            <p:cNvSpPr/>
            <p:nvPr/>
          </p:nvSpPr>
          <p:spPr>
            <a:xfrm>
              <a:off x="10092767" y="3325802"/>
              <a:ext cx="417063" cy="307965"/>
            </a:xfrm>
            <a:custGeom>
              <a:rect b="b" l="l" r="r" t="t"/>
              <a:pathLst>
                <a:path extrusionOk="0" h="5194" w="7034">
                  <a:moveTo>
                    <a:pt x="445" y="1"/>
                  </a:moveTo>
                  <a:cubicBezTo>
                    <a:pt x="57" y="1"/>
                    <a:pt x="1" y="341"/>
                    <a:pt x="447" y="1143"/>
                  </a:cubicBezTo>
                  <a:cubicBezTo>
                    <a:pt x="1534" y="3108"/>
                    <a:pt x="2983" y="4403"/>
                    <a:pt x="4102" y="5193"/>
                  </a:cubicBezTo>
                  <a:lnTo>
                    <a:pt x="4991" y="5193"/>
                  </a:lnTo>
                  <a:lnTo>
                    <a:pt x="7033" y="4590"/>
                  </a:lnTo>
                  <a:cubicBezTo>
                    <a:pt x="4567" y="2202"/>
                    <a:pt x="1433" y="1"/>
                    <a:pt x="4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35"/>
            <p:cNvSpPr/>
            <p:nvPr/>
          </p:nvSpPr>
          <p:spPr>
            <a:xfrm>
              <a:off x="10427063" y="3108315"/>
              <a:ext cx="482404" cy="525450"/>
            </a:xfrm>
            <a:custGeom>
              <a:rect b="b" l="l" r="r" t="t"/>
              <a:pathLst>
                <a:path extrusionOk="0" h="8862" w="8136">
                  <a:moveTo>
                    <a:pt x="431" y="0"/>
                  </a:moveTo>
                  <a:cubicBezTo>
                    <a:pt x="137" y="0"/>
                    <a:pt x="1" y="63"/>
                    <a:pt x="89" y="145"/>
                  </a:cubicBezTo>
                  <a:cubicBezTo>
                    <a:pt x="627" y="639"/>
                    <a:pt x="682" y="1583"/>
                    <a:pt x="868" y="4613"/>
                  </a:cubicBezTo>
                  <a:cubicBezTo>
                    <a:pt x="967" y="6249"/>
                    <a:pt x="1692" y="7786"/>
                    <a:pt x="2328" y="8861"/>
                  </a:cubicBezTo>
                  <a:lnTo>
                    <a:pt x="8135" y="8861"/>
                  </a:lnTo>
                  <a:cubicBezTo>
                    <a:pt x="6749" y="1411"/>
                    <a:pt x="1823" y="0"/>
                    <a:pt x="4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35"/>
            <p:cNvSpPr/>
            <p:nvPr/>
          </p:nvSpPr>
          <p:spPr>
            <a:xfrm>
              <a:off x="10459615" y="3108433"/>
              <a:ext cx="335951" cy="525332"/>
            </a:xfrm>
            <a:custGeom>
              <a:rect b="b" l="l" r="r" t="t"/>
              <a:pathLst>
                <a:path extrusionOk="0" h="8860" w="5666">
                  <a:moveTo>
                    <a:pt x="1" y="1"/>
                  </a:moveTo>
                  <a:cubicBezTo>
                    <a:pt x="2372" y="2218"/>
                    <a:pt x="4194" y="5742"/>
                    <a:pt x="5446" y="8859"/>
                  </a:cubicBezTo>
                  <a:lnTo>
                    <a:pt x="5665" y="8859"/>
                  </a:lnTo>
                  <a:cubicBezTo>
                    <a:pt x="4436" y="5786"/>
                    <a:pt x="2657" y="2306"/>
                    <a:pt x="341" y="34"/>
                  </a:cubicBezTo>
                  <a:cubicBezTo>
                    <a:pt x="210" y="23"/>
                    <a:pt x="100" y="12"/>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35"/>
            <p:cNvSpPr/>
            <p:nvPr/>
          </p:nvSpPr>
          <p:spPr>
            <a:xfrm>
              <a:off x="10504856" y="2729015"/>
              <a:ext cx="412439" cy="904744"/>
            </a:xfrm>
            <a:custGeom>
              <a:rect b="b" l="l" r="r" t="t"/>
              <a:pathLst>
                <a:path extrusionOk="0" h="15259" w="6956">
                  <a:moveTo>
                    <a:pt x="2304" y="1"/>
                  </a:moveTo>
                  <a:cubicBezTo>
                    <a:pt x="975" y="1"/>
                    <a:pt x="0" y="1755"/>
                    <a:pt x="731" y="4852"/>
                  </a:cubicBezTo>
                  <a:cubicBezTo>
                    <a:pt x="1455" y="7948"/>
                    <a:pt x="3596" y="11976"/>
                    <a:pt x="5901" y="15258"/>
                  </a:cubicBezTo>
                  <a:lnTo>
                    <a:pt x="6955" y="15258"/>
                  </a:lnTo>
                  <a:lnTo>
                    <a:pt x="6955" y="8837"/>
                  </a:lnTo>
                  <a:cubicBezTo>
                    <a:pt x="6296" y="6400"/>
                    <a:pt x="5748" y="4248"/>
                    <a:pt x="5352" y="3205"/>
                  </a:cubicBezTo>
                  <a:cubicBezTo>
                    <a:pt x="4524" y="1009"/>
                    <a:pt x="3312" y="1"/>
                    <a:pt x="23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35"/>
            <p:cNvSpPr/>
            <p:nvPr/>
          </p:nvSpPr>
          <p:spPr>
            <a:xfrm>
              <a:off x="10633404" y="2819971"/>
              <a:ext cx="283892" cy="748686"/>
            </a:xfrm>
            <a:custGeom>
              <a:rect b="b" l="l" r="r" t="t"/>
              <a:pathLst>
                <a:path extrusionOk="0" h="12627" w="4788">
                  <a:moveTo>
                    <a:pt x="110" y="1"/>
                  </a:moveTo>
                  <a:cubicBezTo>
                    <a:pt x="103" y="1"/>
                    <a:pt x="96" y="1"/>
                    <a:pt x="89" y="3"/>
                  </a:cubicBezTo>
                  <a:cubicBezTo>
                    <a:pt x="34" y="14"/>
                    <a:pt x="1" y="69"/>
                    <a:pt x="12" y="135"/>
                  </a:cubicBezTo>
                  <a:cubicBezTo>
                    <a:pt x="12" y="156"/>
                    <a:pt x="1527" y="7303"/>
                    <a:pt x="4787" y="12627"/>
                  </a:cubicBezTo>
                  <a:lnTo>
                    <a:pt x="4787" y="12231"/>
                  </a:lnTo>
                  <a:cubicBezTo>
                    <a:pt x="1658" y="6984"/>
                    <a:pt x="209" y="113"/>
                    <a:pt x="209" y="80"/>
                  </a:cubicBezTo>
                  <a:cubicBezTo>
                    <a:pt x="200" y="32"/>
                    <a:pt x="157" y="1"/>
                    <a:pt x="1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35"/>
            <p:cNvSpPr/>
            <p:nvPr/>
          </p:nvSpPr>
          <p:spPr>
            <a:xfrm>
              <a:off x="10290392" y="3330249"/>
              <a:ext cx="381488" cy="303518"/>
            </a:xfrm>
            <a:custGeom>
              <a:rect b="b" l="l" r="r" t="t"/>
              <a:pathLst>
                <a:path extrusionOk="0" h="5119" w="6434">
                  <a:moveTo>
                    <a:pt x="1920" y="0"/>
                  </a:moveTo>
                  <a:cubicBezTo>
                    <a:pt x="1450" y="0"/>
                    <a:pt x="1077" y="135"/>
                    <a:pt x="901" y="354"/>
                  </a:cubicBezTo>
                  <a:cubicBezTo>
                    <a:pt x="517" y="837"/>
                    <a:pt x="1" y="2802"/>
                    <a:pt x="780" y="5118"/>
                  </a:cubicBezTo>
                  <a:lnTo>
                    <a:pt x="6434" y="5118"/>
                  </a:lnTo>
                  <a:cubicBezTo>
                    <a:pt x="6192" y="4218"/>
                    <a:pt x="5797" y="3132"/>
                    <a:pt x="5193" y="2122"/>
                  </a:cubicBezTo>
                  <a:cubicBezTo>
                    <a:pt x="4256" y="565"/>
                    <a:pt x="2883" y="0"/>
                    <a:pt x="19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35"/>
            <p:cNvSpPr/>
            <p:nvPr/>
          </p:nvSpPr>
          <p:spPr>
            <a:xfrm>
              <a:off x="10348974" y="3362149"/>
              <a:ext cx="242862" cy="271619"/>
            </a:xfrm>
            <a:custGeom>
              <a:rect b="b" l="l" r="r" t="t"/>
              <a:pathLst>
                <a:path extrusionOk="0" h="4581" w="4096">
                  <a:moveTo>
                    <a:pt x="2081" y="0"/>
                  </a:moveTo>
                  <a:cubicBezTo>
                    <a:pt x="2076" y="0"/>
                    <a:pt x="2070" y="1"/>
                    <a:pt x="2065" y="3"/>
                  </a:cubicBezTo>
                  <a:cubicBezTo>
                    <a:pt x="2032" y="25"/>
                    <a:pt x="2021" y="69"/>
                    <a:pt x="2032" y="113"/>
                  </a:cubicBezTo>
                  <a:cubicBezTo>
                    <a:pt x="2032" y="113"/>
                    <a:pt x="2196" y="859"/>
                    <a:pt x="2229" y="1968"/>
                  </a:cubicBezTo>
                  <a:cubicBezTo>
                    <a:pt x="1636" y="1287"/>
                    <a:pt x="956" y="629"/>
                    <a:pt x="187" y="47"/>
                  </a:cubicBezTo>
                  <a:cubicBezTo>
                    <a:pt x="171" y="34"/>
                    <a:pt x="153" y="27"/>
                    <a:pt x="134" y="27"/>
                  </a:cubicBezTo>
                  <a:cubicBezTo>
                    <a:pt x="92" y="27"/>
                    <a:pt x="49" y="62"/>
                    <a:pt x="34" y="124"/>
                  </a:cubicBezTo>
                  <a:cubicBezTo>
                    <a:pt x="1" y="200"/>
                    <a:pt x="23" y="310"/>
                    <a:pt x="78" y="354"/>
                  </a:cubicBezTo>
                  <a:cubicBezTo>
                    <a:pt x="451" y="640"/>
                    <a:pt x="813" y="936"/>
                    <a:pt x="1142" y="1254"/>
                  </a:cubicBezTo>
                  <a:cubicBezTo>
                    <a:pt x="901" y="1287"/>
                    <a:pt x="550" y="1364"/>
                    <a:pt x="220" y="1562"/>
                  </a:cubicBezTo>
                  <a:cubicBezTo>
                    <a:pt x="187" y="1584"/>
                    <a:pt x="176" y="1628"/>
                    <a:pt x="187" y="1671"/>
                  </a:cubicBezTo>
                  <a:cubicBezTo>
                    <a:pt x="197" y="1708"/>
                    <a:pt x="221" y="1729"/>
                    <a:pt x="247" y="1729"/>
                  </a:cubicBezTo>
                  <a:cubicBezTo>
                    <a:pt x="253" y="1729"/>
                    <a:pt x="259" y="1728"/>
                    <a:pt x="264" y="1726"/>
                  </a:cubicBezTo>
                  <a:cubicBezTo>
                    <a:pt x="659" y="1485"/>
                    <a:pt x="1099" y="1419"/>
                    <a:pt x="1296" y="1397"/>
                  </a:cubicBezTo>
                  <a:cubicBezTo>
                    <a:pt x="1812" y="1902"/>
                    <a:pt x="2273" y="2429"/>
                    <a:pt x="2690" y="2967"/>
                  </a:cubicBezTo>
                  <a:cubicBezTo>
                    <a:pt x="2284" y="3077"/>
                    <a:pt x="1296" y="3406"/>
                    <a:pt x="396" y="4064"/>
                  </a:cubicBezTo>
                  <a:cubicBezTo>
                    <a:pt x="374" y="4086"/>
                    <a:pt x="363" y="4130"/>
                    <a:pt x="374" y="4174"/>
                  </a:cubicBezTo>
                  <a:cubicBezTo>
                    <a:pt x="382" y="4206"/>
                    <a:pt x="402" y="4227"/>
                    <a:pt x="425" y="4227"/>
                  </a:cubicBezTo>
                  <a:cubicBezTo>
                    <a:pt x="433" y="4227"/>
                    <a:pt x="442" y="4224"/>
                    <a:pt x="451" y="4218"/>
                  </a:cubicBezTo>
                  <a:cubicBezTo>
                    <a:pt x="1406" y="3505"/>
                    <a:pt x="2471" y="3197"/>
                    <a:pt x="2800" y="3109"/>
                  </a:cubicBezTo>
                  <a:cubicBezTo>
                    <a:pt x="3162" y="3603"/>
                    <a:pt x="3492" y="4097"/>
                    <a:pt x="3788" y="4580"/>
                  </a:cubicBezTo>
                  <a:lnTo>
                    <a:pt x="4095" y="4580"/>
                  </a:lnTo>
                  <a:cubicBezTo>
                    <a:pt x="4008" y="4449"/>
                    <a:pt x="3931" y="4306"/>
                    <a:pt x="3843" y="4163"/>
                  </a:cubicBezTo>
                  <a:cubicBezTo>
                    <a:pt x="3865" y="3746"/>
                    <a:pt x="3920" y="2561"/>
                    <a:pt x="3821" y="1913"/>
                  </a:cubicBezTo>
                  <a:cubicBezTo>
                    <a:pt x="3821" y="1875"/>
                    <a:pt x="3796" y="1845"/>
                    <a:pt x="3768" y="1845"/>
                  </a:cubicBezTo>
                  <a:cubicBezTo>
                    <a:pt x="3764" y="1845"/>
                    <a:pt x="3759" y="1846"/>
                    <a:pt x="3755" y="1847"/>
                  </a:cubicBezTo>
                  <a:cubicBezTo>
                    <a:pt x="3722" y="1858"/>
                    <a:pt x="3711" y="1902"/>
                    <a:pt x="3711" y="1946"/>
                  </a:cubicBezTo>
                  <a:cubicBezTo>
                    <a:pt x="3788" y="2506"/>
                    <a:pt x="3755" y="3494"/>
                    <a:pt x="3733" y="3999"/>
                  </a:cubicBezTo>
                  <a:cubicBezTo>
                    <a:pt x="3338" y="3373"/>
                    <a:pt x="2877" y="2725"/>
                    <a:pt x="2350" y="2111"/>
                  </a:cubicBezTo>
                  <a:cubicBezTo>
                    <a:pt x="2328" y="892"/>
                    <a:pt x="2141" y="69"/>
                    <a:pt x="2141" y="58"/>
                  </a:cubicBezTo>
                  <a:cubicBezTo>
                    <a:pt x="2132" y="21"/>
                    <a:pt x="2108" y="0"/>
                    <a:pt x="20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6" name="Google Shape;2116;p35"/>
          <p:cNvSpPr txBox="1"/>
          <p:nvPr>
            <p:ph idx="1" type="subTitle"/>
          </p:nvPr>
        </p:nvSpPr>
        <p:spPr>
          <a:xfrm>
            <a:off x="1853025" y="1894650"/>
            <a:ext cx="2391000" cy="1354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2117" name="Google Shape;2117;p35"/>
          <p:cNvSpPr txBox="1"/>
          <p:nvPr>
            <p:ph type="title"/>
          </p:nvPr>
        </p:nvSpPr>
        <p:spPr>
          <a:xfrm>
            <a:off x="713225" y="432949"/>
            <a:ext cx="7704000" cy="577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b="1" sz="4000">
                <a:latin typeface="Rakkas"/>
                <a:ea typeface="Rakkas"/>
                <a:cs typeface="Rakkas"/>
                <a:sym typeface="Rakka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
    <p:bg>
      <p:bgPr>
        <a:solidFill>
          <a:schemeClr val="lt1"/>
        </a:solidFill>
      </p:bgPr>
    </p:bg>
    <p:spTree>
      <p:nvGrpSpPr>
        <p:cNvPr id="2118" name="Shape 2118"/>
        <p:cNvGrpSpPr/>
        <p:nvPr/>
      </p:nvGrpSpPr>
      <p:grpSpPr>
        <a:xfrm>
          <a:off x="0" y="0"/>
          <a:ext cx="0" cy="0"/>
          <a:chOff x="0" y="0"/>
          <a:chExt cx="0" cy="0"/>
        </a:xfrm>
      </p:grpSpPr>
      <p:sp>
        <p:nvSpPr>
          <p:cNvPr id="2119" name="Google Shape;2119;p36"/>
          <p:cNvSpPr/>
          <p:nvPr/>
        </p:nvSpPr>
        <p:spPr>
          <a:xfrm flipH="1">
            <a:off x="-716395"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36"/>
          <p:cNvSpPr/>
          <p:nvPr/>
        </p:nvSpPr>
        <p:spPr>
          <a:xfrm flipH="1">
            <a:off x="165129" y="-709420"/>
            <a:ext cx="3423976" cy="2759852"/>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36"/>
          <p:cNvSpPr/>
          <p:nvPr/>
        </p:nvSpPr>
        <p:spPr>
          <a:xfrm flipH="1">
            <a:off x="5051945" y="-151628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36"/>
          <p:cNvSpPr/>
          <p:nvPr/>
        </p:nvSpPr>
        <p:spPr>
          <a:xfrm flipH="1">
            <a:off x="5293958" y="2569302"/>
            <a:ext cx="3828242" cy="2672746"/>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36"/>
          <p:cNvSpPr/>
          <p:nvPr/>
        </p:nvSpPr>
        <p:spPr>
          <a:xfrm flipH="1">
            <a:off x="317728" y="-188893"/>
            <a:ext cx="145351" cy="165763"/>
          </a:xfrm>
          <a:custGeom>
            <a:rect b="b" l="l" r="r" t="t"/>
            <a:pathLst>
              <a:path extrusionOk="0" h="5100" w="4472">
                <a:moveTo>
                  <a:pt x="3851" y="0"/>
                </a:moveTo>
                <a:cubicBezTo>
                  <a:pt x="3750" y="0"/>
                  <a:pt x="3648" y="40"/>
                  <a:pt x="3567" y="135"/>
                </a:cubicBezTo>
                <a:cubicBezTo>
                  <a:pt x="2409" y="1486"/>
                  <a:pt x="1238" y="2858"/>
                  <a:pt x="241" y="4330"/>
                </a:cubicBezTo>
                <a:cubicBezTo>
                  <a:pt x="0" y="4686"/>
                  <a:pt x="355" y="5099"/>
                  <a:pt x="708" y="5099"/>
                </a:cubicBezTo>
                <a:cubicBezTo>
                  <a:pt x="825" y="5099"/>
                  <a:pt x="942" y="5054"/>
                  <a:pt x="1038" y="4945"/>
                </a:cubicBezTo>
                <a:cubicBezTo>
                  <a:pt x="2215" y="3614"/>
                  <a:pt x="3239" y="2128"/>
                  <a:pt x="4256" y="670"/>
                </a:cubicBezTo>
                <a:cubicBezTo>
                  <a:pt x="4472" y="363"/>
                  <a:pt x="4159" y="0"/>
                  <a:pt x="38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36"/>
          <p:cNvSpPr/>
          <p:nvPr/>
        </p:nvSpPr>
        <p:spPr>
          <a:xfrm flipH="1">
            <a:off x="240795" y="-117192"/>
            <a:ext cx="94712" cy="136250"/>
          </a:xfrm>
          <a:custGeom>
            <a:rect b="b" l="l" r="r" t="t"/>
            <a:pathLst>
              <a:path extrusionOk="0" h="4192" w="2914">
                <a:moveTo>
                  <a:pt x="2390" y="1"/>
                </a:moveTo>
                <a:cubicBezTo>
                  <a:pt x="2304" y="1"/>
                  <a:pt x="2217" y="28"/>
                  <a:pt x="2144" y="90"/>
                </a:cubicBezTo>
                <a:cubicBezTo>
                  <a:pt x="1120" y="939"/>
                  <a:pt x="358" y="2351"/>
                  <a:pt x="77" y="3636"/>
                </a:cubicBezTo>
                <a:cubicBezTo>
                  <a:pt x="1" y="3979"/>
                  <a:pt x="254" y="4192"/>
                  <a:pt x="513" y="4192"/>
                </a:cubicBezTo>
                <a:cubicBezTo>
                  <a:pt x="688" y="4192"/>
                  <a:pt x="865" y="4095"/>
                  <a:pt x="946" y="3877"/>
                </a:cubicBezTo>
                <a:cubicBezTo>
                  <a:pt x="1167" y="3261"/>
                  <a:pt x="1388" y="2652"/>
                  <a:pt x="1702" y="2077"/>
                </a:cubicBezTo>
                <a:cubicBezTo>
                  <a:pt x="2003" y="1535"/>
                  <a:pt x="2385" y="1053"/>
                  <a:pt x="2726" y="538"/>
                </a:cubicBezTo>
                <a:cubicBezTo>
                  <a:pt x="2913" y="260"/>
                  <a:pt x="2657" y="1"/>
                  <a:pt x="23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36"/>
          <p:cNvSpPr/>
          <p:nvPr/>
        </p:nvSpPr>
        <p:spPr>
          <a:xfrm flipH="1">
            <a:off x="473155" y="62644"/>
            <a:ext cx="70595" cy="161310"/>
          </a:xfrm>
          <a:custGeom>
            <a:rect b="b" l="l" r="r" t="t"/>
            <a:pathLst>
              <a:path extrusionOk="0" h="4963" w="2172">
                <a:moveTo>
                  <a:pt x="1750" y="0"/>
                </a:moveTo>
                <a:cubicBezTo>
                  <a:pt x="1676" y="0"/>
                  <a:pt x="1601" y="33"/>
                  <a:pt x="1539" y="110"/>
                </a:cubicBezTo>
                <a:cubicBezTo>
                  <a:pt x="515" y="1361"/>
                  <a:pt x="0" y="3040"/>
                  <a:pt x="301" y="4646"/>
                </a:cubicBezTo>
                <a:cubicBezTo>
                  <a:pt x="343" y="4864"/>
                  <a:pt x="520" y="4963"/>
                  <a:pt x="704" y="4963"/>
                </a:cubicBezTo>
                <a:cubicBezTo>
                  <a:pt x="939" y="4963"/>
                  <a:pt x="1185" y="4803"/>
                  <a:pt x="1178" y="4526"/>
                </a:cubicBezTo>
                <a:cubicBezTo>
                  <a:pt x="1151" y="3054"/>
                  <a:pt x="1352" y="1816"/>
                  <a:pt x="2048" y="505"/>
                </a:cubicBezTo>
                <a:cubicBezTo>
                  <a:pt x="2172" y="271"/>
                  <a:pt x="1964" y="0"/>
                  <a:pt x="17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36"/>
          <p:cNvSpPr/>
          <p:nvPr/>
        </p:nvSpPr>
        <p:spPr>
          <a:xfrm flipH="1">
            <a:off x="515343" y="336510"/>
            <a:ext cx="47779" cy="147626"/>
          </a:xfrm>
          <a:custGeom>
            <a:rect b="b" l="l" r="r" t="t"/>
            <a:pathLst>
              <a:path extrusionOk="0" h="4542" w="1470">
                <a:moveTo>
                  <a:pt x="941" y="0"/>
                </a:moveTo>
                <a:cubicBezTo>
                  <a:pt x="854" y="0"/>
                  <a:pt x="771" y="42"/>
                  <a:pt x="723" y="141"/>
                </a:cubicBezTo>
                <a:cubicBezTo>
                  <a:pt x="74" y="1459"/>
                  <a:pt x="1" y="2991"/>
                  <a:pt x="610" y="4336"/>
                </a:cubicBezTo>
                <a:cubicBezTo>
                  <a:pt x="675" y="4480"/>
                  <a:pt x="800" y="4541"/>
                  <a:pt x="931" y="4541"/>
                </a:cubicBezTo>
                <a:cubicBezTo>
                  <a:pt x="1189" y="4541"/>
                  <a:pt x="1470" y="4307"/>
                  <a:pt x="1372" y="4015"/>
                </a:cubicBezTo>
                <a:cubicBezTo>
                  <a:pt x="958" y="2770"/>
                  <a:pt x="864" y="1626"/>
                  <a:pt x="1239" y="362"/>
                </a:cubicBezTo>
                <a:cubicBezTo>
                  <a:pt x="1296" y="162"/>
                  <a:pt x="1112" y="0"/>
                  <a:pt x="9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36"/>
          <p:cNvSpPr/>
          <p:nvPr/>
        </p:nvSpPr>
        <p:spPr>
          <a:xfrm flipH="1">
            <a:off x="445170" y="564125"/>
            <a:ext cx="63152" cy="146489"/>
          </a:xfrm>
          <a:custGeom>
            <a:rect b="b" l="l" r="r" t="t"/>
            <a:pathLst>
              <a:path extrusionOk="0" h="4507" w="1943">
                <a:moveTo>
                  <a:pt x="288" y="1"/>
                </a:moveTo>
                <a:cubicBezTo>
                  <a:pt x="161" y="1"/>
                  <a:pt x="38" y="84"/>
                  <a:pt x="34" y="257"/>
                </a:cubicBezTo>
                <a:cubicBezTo>
                  <a:pt x="1" y="1688"/>
                  <a:pt x="275" y="3073"/>
                  <a:pt x="1025" y="4298"/>
                </a:cubicBezTo>
                <a:cubicBezTo>
                  <a:pt x="1114" y="4445"/>
                  <a:pt x="1243" y="4506"/>
                  <a:pt x="1372" y="4506"/>
                </a:cubicBezTo>
                <a:cubicBezTo>
                  <a:pt x="1659" y="4506"/>
                  <a:pt x="1943" y="4202"/>
                  <a:pt x="1767" y="3870"/>
                </a:cubicBezTo>
                <a:cubicBezTo>
                  <a:pt x="1158" y="2732"/>
                  <a:pt x="697" y="1548"/>
                  <a:pt x="570" y="257"/>
                </a:cubicBezTo>
                <a:cubicBezTo>
                  <a:pt x="553" y="88"/>
                  <a:pt x="418" y="1"/>
                  <a:pt x="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36"/>
          <p:cNvSpPr/>
          <p:nvPr/>
        </p:nvSpPr>
        <p:spPr>
          <a:xfrm flipH="1">
            <a:off x="299364" y="767461"/>
            <a:ext cx="124192" cy="146359"/>
          </a:xfrm>
          <a:custGeom>
            <a:rect b="b" l="l" r="r" t="t"/>
            <a:pathLst>
              <a:path extrusionOk="0" h="4503" w="3821">
                <a:moveTo>
                  <a:pt x="280" y="0"/>
                </a:moveTo>
                <a:cubicBezTo>
                  <a:pt x="142" y="0"/>
                  <a:pt x="1" y="163"/>
                  <a:pt x="96" y="303"/>
                </a:cubicBezTo>
                <a:cubicBezTo>
                  <a:pt x="1006" y="1675"/>
                  <a:pt x="1936" y="3026"/>
                  <a:pt x="2939" y="4338"/>
                </a:cubicBezTo>
                <a:cubicBezTo>
                  <a:pt x="3026" y="4454"/>
                  <a:pt x="3147" y="4503"/>
                  <a:pt x="3265" y="4503"/>
                </a:cubicBezTo>
                <a:cubicBezTo>
                  <a:pt x="3548" y="4503"/>
                  <a:pt x="3821" y="4228"/>
                  <a:pt x="3608" y="3950"/>
                </a:cubicBezTo>
                <a:cubicBezTo>
                  <a:pt x="2585" y="2612"/>
                  <a:pt x="1508" y="1327"/>
                  <a:pt x="410" y="62"/>
                </a:cubicBezTo>
                <a:cubicBezTo>
                  <a:pt x="373" y="19"/>
                  <a:pt x="327" y="0"/>
                  <a:pt x="2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36"/>
          <p:cNvSpPr/>
          <p:nvPr/>
        </p:nvSpPr>
        <p:spPr>
          <a:xfrm flipH="1">
            <a:off x="82605" y="950027"/>
            <a:ext cx="167843" cy="143694"/>
          </a:xfrm>
          <a:custGeom>
            <a:rect b="b" l="l" r="r" t="t"/>
            <a:pathLst>
              <a:path extrusionOk="0" h="4421" w="5164">
                <a:moveTo>
                  <a:pt x="411" y="1"/>
                </a:moveTo>
                <a:cubicBezTo>
                  <a:pt x="191" y="1"/>
                  <a:pt x="1" y="267"/>
                  <a:pt x="209" y="460"/>
                </a:cubicBezTo>
                <a:cubicBezTo>
                  <a:pt x="1574" y="1752"/>
                  <a:pt x="2872" y="3170"/>
                  <a:pt x="4358" y="4327"/>
                </a:cubicBezTo>
                <a:cubicBezTo>
                  <a:pt x="4440" y="4392"/>
                  <a:pt x="4530" y="4420"/>
                  <a:pt x="4615" y="4420"/>
                </a:cubicBezTo>
                <a:cubicBezTo>
                  <a:pt x="4915" y="4420"/>
                  <a:pt x="5164" y="4074"/>
                  <a:pt x="4893" y="3792"/>
                </a:cubicBezTo>
                <a:cubicBezTo>
                  <a:pt x="3581" y="2441"/>
                  <a:pt x="2029" y="1290"/>
                  <a:pt x="597" y="72"/>
                </a:cubicBezTo>
                <a:cubicBezTo>
                  <a:pt x="539" y="22"/>
                  <a:pt x="474" y="1"/>
                  <a:pt x="4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36"/>
          <p:cNvSpPr/>
          <p:nvPr/>
        </p:nvSpPr>
        <p:spPr>
          <a:xfrm flipH="1">
            <a:off x="-90536" y="1129799"/>
            <a:ext cx="119219" cy="127280"/>
          </a:xfrm>
          <a:custGeom>
            <a:rect b="b" l="l" r="r" t="t"/>
            <a:pathLst>
              <a:path extrusionOk="0" h="3916" w="3668">
                <a:moveTo>
                  <a:pt x="313" y="0"/>
                </a:moveTo>
                <a:cubicBezTo>
                  <a:pt x="146" y="0"/>
                  <a:pt x="0" y="207"/>
                  <a:pt x="157" y="349"/>
                </a:cubicBezTo>
                <a:cubicBezTo>
                  <a:pt x="746" y="884"/>
                  <a:pt x="1281" y="1453"/>
                  <a:pt x="1743" y="2108"/>
                </a:cubicBezTo>
                <a:cubicBezTo>
                  <a:pt x="2138" y="2670"/>
                  <a:pt x="2499" y="3279"/>
                  <a:pt x="2954" y="3794"/>
                </a:cubicBezTo>
                <a:cubicBezTo>
                  <a:pt x="3032" y="3879"/>
                  <a:pt x="3120" y="3915"/>
                  <a:pt x="3204" y="3915"/>
                </a:cubicBezTo>
                <a:cubicBezTo>
                  <a:pt x="3450" y="3915"/>
                  <a:pt x="3667" y="3609"/>
                  <a:pt x="3543" y="3339"/>
                </a:cubicBezTo>
                <a:cubicBezTo>
                  <a:pt x="2927" y="2015"/>
                  <a:pt x="1549" y="971"/>
                  <a:pt x="452" y="54"/>
                </a:cubicBezTo>
                <a:cubicBezTo>
                  <a:pt x="408" y="16"/>
                  <a:pt x="360" y="0"/>
                  <a:pt x="3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36"/>
          <p:cNvSpPr/>
          <p:nvPr/>
        </p:nvSpPr>
        <p:spPr>
          <a:xfrm flipH="1">
            <a:off x="330697" y="108895"/>
            <a:ext cx="79436" cy="146489"/>
          </a:xfrm>
          <a:custGeom>
            <a:rect b="b" l="l" r="r" t="t"/>
            <a:pathLst>
              <a:path extrusionOk="0" h="4507" w="2444">
                <a:moveTo>
                  <a:pt x="2102" y="0"/>
                </a:moveTo>
                <a:cubicBezTo>
                  <a:pt x="2022" y="0"/>
                  <a:pt x="1940" y="36"/>
                  <a:pt x="1877" y="119"/>
                </a:cubicBezTo>
                <a:cubicBezTo>
                  <a:pt x="1021" y="1276"/>
                  <a:pt x="365" y="2641"/>
                  <a:pt x="64" y="4046"/>
                </a:cubicBezTo>
                <a:cubicBezTo>
                  <a:pt x="0" y="4327"/>
                  <a:pt x="219" y="4506"/>
                  <a:pt x="435" y="4506"/>
                </a:cubicBezTo>
                <a:cubicBezTo>
                  <a:pt x="580" y="4506"/>
                  <a:pt x="724" y="4425"/>
                  <a:pt x="780" y="4240"/>
                </a:cubicBezTo>
                <a:cubicBezTo>
                  <a:pt x="1202" y="2902"/>
                  <a:pt x="1683" y="1638"/>
                  <a:pt x="2332" y="393"/>
                </a:cubicBezTo>
                <a:cubicBezTo>
                  <a:pt x="2443" y="176"/>
                  <a:pt x="2280" y="0"/>
                  <a:pt x="21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36"/>
          <p:cNvSpPr/>
          <p:nvPr/>
        </p:nvSpPr>
        <p:spPr>
          <a:xfrm flipH="1">
            <a:off x="387121" y="336315"/>
            <a:ext cx="53792" cy="170053"/>
          </a:xfrm>
          <a:custGeom>
            <a:rect b="b" l="l" r="r" t="t"/>
            <a:pathLst>
              <a:path extrusionOk="0" h="5232" w="1655">
                <a:moveTo>
                  <a:pt x="1316" y="0"/>
                </a:moveTo>
                <a:cubicBezTo>
                  <a:pt x="1230" y="0"/>
                  <a:pt x="1146" y="38"/>
                  <a:pt x="1098" y="127"/>
                </a:cubicBezTo>
                <a:cubicBezTo>
                  <a:pt x="295" y="1572"/>
                  <a:pt x="1" y="3372"/>
                  <a:pt x="617" y="4944"/>
                </a:cubicBezTo>
                <a:cubicBezTo>
                  <a:pt x="695" y="5142"/>
                  <a:pt x="861" y="5232"/>
                  <a:pt x="1023" y="5232"/>
                </a:cubicBezTo>
                <a:cubicBezTo>
                  <a:pt x="1260" y="5232"/>
                  <a:pt x="1487" y="5041"/>
                  <a:pt x="1419" y="4723"/>
                </a:cubicBezTo>
                <a:cubicBezTo>
                  <a:pt x="1071" y="3198"/>
                  <a:pt x="1018" y="1813"/>
                  <a:pt x="1580" y="328"/>
                </a:cubicBezTo>
                <a:cubicBezTo>
                  <a:pt x="1655" y="142"/>
                  <a:pt x="1482" y="0"/>
                  <a:pt x="13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36"/>
          <p:cNvSpPr/>
          <p:nvPr/>
        </p:nvSpPr>
        <p:spPr>
          <a:xfrm flipH="1">
            <a:off x="335084" y="564678"/>
            <a:ext cx="50996" cy="120909"/>
          </a:xfrm>
          <a:custGeom>
            <a:rect b="b" l="l" r="r" t="t"/>
            <a:pathLst>
              <a:path extrusionOk="0" h="3720" w="1569">
                <a:moveTo>
                  <a:pt x="384" y="1"/>
                </a:moveTo>
                <a:cubicBezTo>
                  <a:pt x="282" y="1"/>
                  <a:pt x="185" y="56"/>
                  <a:pt x="167" y="179"/>
                </a:cubicBezTo>
                <a:cubicBezTo>
                  <a:pt x="0" y="1344"/>
                  <a:pt x="161" y="2548"/>
                  <a:pt x="810" y="3552"/>
                </a:cubicBezTo>
                <a:cubicBezTo>
                  <a:pt x="886" y="3670"/>
                  <a:pt x="994" y="3719"/>
                  <a:pt x="1101" y="3719"/>
                </a:cubicBezTo>
                <a:cubicBezTo>
                  <a:pt x="1339" y="3719"/>
                  <a:pt x="1568" y="3474"/>
                  <a:pt x="1425" y="3197"/>
                </a:cubicBezTo>
                <a:cubicBezTo>
                  <a:pt x="923" y="2254"/>
                  <a:pt x="622" y="1317"/>
                  <a:pt x="649" y="240"/>
                </a:cubicBezTo>
                <a:cubicBezTo>
                  <a:pt x="653" y="90"/>
                  <a:pt x="514" y="1"/>
                  <a:pt x="3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36"/>
          <p:cNvSpPr/>
          <p:nvPr/>
        </p:nvSpPr>
        <p:spPr>
          <a:xfrm flipH="1">
            <a:off x="185443" y="766681"/>
            <a:ext cx="131830" cy="126402"/>
          </a:xfrm>
          <a:custGeom>
            <a:rect b="b" l="l" r="r" t="t"/>
            <a:pathLst>
              <a:path extrusionOk="0" h="3889" w="4056">
                <a:moveTo>
                  <a:pt x="404" y="1"/>
                </a:moveTo>
                <a:cubicBezTo>
                  <a:pt x="187" y="1"/>
                  <a:pt x="1" y="283"/>
                  <a:pt x="191" y="495"/>
                </a:cubicBezTo>
                <a:cubicBezTo>
                  <a:pt x="1181" y="1605"/>
                  <a:pt x="2145" y="2722"/>
                  <a:pt x="3202" y="3766"/>
                </a:cubicBezTo>
                <a:cubicBezTo>
                  <a:pt x="3288" y="3852"/>
                  <a:pt x="3384" y="3889"/>
                  <a:pt x="3477" y="3889"/>
                </a:cubicBezTo>
                <a:cubicBezTo>
                  <a:pt x="3787" y="3889"/>
                  <a:pt x="4056" y="3483"/>
                  <a:pt x="3777" y="3184"/>
                </a:cubicBezTo>
                <a:cubicBezTo>
                  <a:pt x="2767" y="2100"/>
                  <a:pt x="1683" y="1103"/>
                  <a:pt x="599" y="86"/>
                </a:cubicBezTo>
                <a:cubicBezTo>
                  <a:pt x="538" y="26"/>
                  <a:pt x="470" y="1"/>
                  <a:pt x="4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36"/>
          <p:cNvSpPr/>
          <p:nvPr/>
        </p:nvSpPr>
        <p:spPr>
          <a:xfrm flipH="1">
            <a:off x="5899" y="940732"/>
            <a:ext cx="140151" cy="122339"/>
          </a:xfrm>
          <a:custGeom>
            <a:rect b="b" l="l" r="r" t="t"/>
            <a:pathLst>
              <a:path extrusionOk="0" h="3764" w="4312">
                <a:moveTo>
                  <a:pt x="324" y="0"/>
                </a:moveTo>
                <a:cubicBezTo>
                  <a:pt x="147" y="0"/>
                  <a:pt x="1" y="210"/>
                  <a:pt x="162" y="372"/>
                </a:cubicBezTo>
                <a:cubicBezTo>
                  <a:pt x="1246" y="1489"/>
                  <a:pt x="2296" y="2673"/>
                  <a:pt x="3494" y="3663"/>
                </a:cubicBezTo>
                <a:cubicBezTo>
                  <a:pt x="3578" y="3734"/>
                  <a:pt x="3669" y="3763"/>
                  <a:pt x="3756" y="3763"/>
                </a:cubicBezTo>
                <a:cubicBezTo>
                  <a:pt x="4058" y="3763"/>
                  <a:pt x="4311" y="3402"/>
                  <a:pt x="4036" y="3121"/>
                </a:cubicBezTo>
                <a:cubicBezTo>
                  <a:pt x="2945" y="2004"/>
                  <a:pt x="1681" y="1047"/>
                  <a:pt x="476" y="57"/>
                </a:cubicBezTo>
                <a:cubicBezTo>
                  <a:pt x="428" y="17"/>
                  <a:pt x="375" y="0"/>
                  <a:pt x="3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36"/>
          <p:cNvSpPr/>
          <p:nvPr/>
        </p:nvSpPr>
        <p:spPr>
          <a:xfrm flipH="1">
            <a:off x="-263807" y="1084588"/>
            <a:ext cx="234278" cy="217929"/>
          </a:xfrm>
          <a:custGeom>
            <a:rect b="b" l="l" r="r" t="t"/>
            <a:pathLst>
              <a:path extrusionOk="0" h="6705" w="7208">
                <a:moveTo>
                  <a:pt x="514" y="1"/>
                </a:moveTo>
                <a:cubicBezTo>
                  <a:pt x="204" y="1"/>
                  <a:pt x="0" y="445"/>
                  <a:pt x="333" y="629"/>
                </a:cubicBezTo>
                <a:cubicBezTo>
                  <a:pt x="2882" y="2021"/>
                  <a:pt x="4575" y="4001"/>
                  <a:pt x="6074" y="6450"/>
                </a:cubicBezTo>
                <a:cubicBezTo>
                  <a:pt x="6185" y="6630"/>
                  <a:pt x="6346" y="6705"/>
                  <a:pt x="6504" y="6705"/>
                </a:cubicBezTo>
                <a:cubicBezTo>
                  <a:pt x="6860" y="6705"/>
                  <a:pt x="7208" y="6329"/>
                  <a:pt x="6990" y="5908"/>
                </a:cubicBezTo>
                <a:cubicBezTo>
                  <a:pt x="5666" y="3345"/>
                  <a:pt x="3224" y="1318"/>
                  <a:pt x="675" y="40"/>
                </a:cubicBezTo>
                <a:cubicBezTo>
                  <a:pt x="619" y="13"/>
                  <a:pt x="565" y="1"/>
                  <a:pt x="5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36"/>
          <p:cNvSpPr/>
          <p:nvPr/>
        </p:nvSpPr>
        <p:spPr>
          <a:xfrm flipH="1">
            <a:off x="183005" y="-28883"/>
            <a:ext cx="87172" cy="161667"/>
          </a:xfrm>
          <a:custGeom>
            <a:rect b="b" l="l" r="r" t="t"/>
            <a:pathLst>
              <a:path extrusionOk="0" h="4974" w="2682">
                <a:moveTo>
                  <a:pt x="2182" y="0"/>
                </a:moveTo>
                <a:cubicBezTo>
                  <a:pt x="2011" y="0"/>
                  <a:pt x="1833" y="89"/>
                  <a:pt x="1753" y="290"/>
                </a:cubicBezTo>
                <a:cubicBezTo>
                  <a:pt x="1204" y="1655"/>
                  <a:pt x="669" y="3026"/>
                  <a:pt x="134" y="4391"/>
                </a:cubicBezTo>
                <a:cubicBezTo>
                  <a:pt x="0" y="4740"/>
                  <a:pt x="289" y="4973"/>
                  <a:pt x="585" y="4973"/>
                </a:cubicBezTo>
                <a:cubicBezTo>
                  <a:pt x="778" y="4973"/>
                  <a:pt x="973" y="4875"/>
                  <a:pt x="1057" y="4645"/>
                </a:cubicBezTo>
                <a:cubicBezTo>
                  <a:pt x="1566" y="3267"/>
                  <a:pt x="2074" y="1896"/>
                  <a:pt x="2569" y="511"/>
                </a:cubicBezTo>
                <a:cubicBezTo>
                  <a:pt x="2682" y="198"/>
                  <a:pt x="2438" y="0"/>
                  <a:pt x="2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36"/>
          <p:cNvSpPr/>
          <p:nvPr/>
        </p:nvSpPr>
        <p:spPr>
          <a:xfrm flipH="1">
            <a:off x="239429" y="222329"/>
            <a:ext cx="83174" cy="172361"/>
          </a:xfrm>
          <a:custGeom>
            <a:rect b="b" l="l" r="r" t="t"/>
            <a:pathLst>
              <a:path extrusionOk="0" h="5303" w="2559">
                <a:moveTo>
                  <a:pt x="2236" y="1"/>
                </a:moveTo>
                <a:cubicBezTo>
                  <a:pt x="2196" y="1"/>
                  <a:pt x="2154" y="13"/>
                  <a:pt x="2115" y="41"/>
                </a:cubicBezTo>
                <a:cubicBezTo>
                  <a:pt x="630" y="1098"/>
                  <a:pt x="1" y="3239"/>
                  <a:pt x="462" y="4965"/>
                </a:cubicBezTo>
                <a:cubicBezTo>
                  <a:pt x="526" y="5194"/>
                  <a:pt x="738" y="5302"/>
                  <a:pt x="946" y="5302"/>
                </a:cubicBezTo>
                <a:cubicBezTo>
                  <a:pt x="1200" y="5302"/>
                  <a:pt x="1449" y="5140"/>
                  <a:pt x="1412" y="4838"/>
                </a:cubicBezTo>
                <a:cubicBezTo>
                  <a:pt x="1192" y="3125"/>
                  <a:pt x="1560" y="1847"/>
                  <a:pt x="2456" y="389"/>
                </a:cubicBezTo>
                <a:cubicBezTo>
                  <a:pt x="2559" y="221"/>
                  <a:pt x="2408" y="1"/>
                  <a:pt x="22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36"/>
          <p:cNvSpPr/>
          <p:nvPr/>
        </p:nvSpPr>
        <p:spPr>
          <a:xfrm flipH="1">
            <a:off x="218368" y="483486"/>
            <a:ext cx="84669" cy="194365"/>
          </a:xfrm>
          <a:custGeom>
            <a:rect b="b" l="l" r="r" t="t"/>
            <a:pathLst>
              <a:path extrusionOk="0" h="5980" w="2605">
                <a:moveTo>
                  <a:pt x="595" y="0"/>
                </a:moveTo>
                <a:cubicBezTo>
                  <a:pt x="485" y="0"/>
                  <a:pt x="384" y="64"/>
                  <a:pt x="355" y="215"/>
                </a:cubicBezTo>
                <a:cubicBezTo>
                  <a:pt x="1" y="2049"/>
                  <a:pt x="536" y="4263"/>
                  <a:pt x="1627" y="5769"/>
                </a:cubicBezTo>
                <a:cubicBezTo>
                  <a:pt x="1733" y="5917"/>
                  <a:pt x="1877" y="5980"/>
                  <a:pt x="2016" y="5980"/>
                </a:cubicBezTo>
                <a:cubicBezTo>
                  <a:pt x="2322" y="5980"/>
                  <a:pt x="2605" y="5675"/>
                  <a:pt x="2416" y="5307"/>
                </a:cubicBezTo>
                <a:cubicBezTo>
                  <a:pt x="1566" y="3628"/>
                  <a:pt x="1178" y="2162"/>
                  <a:pt x="938" y="296"/>
                </a:cubicBezTo>
                <a:cubicBezTo>
                  <a:pt x="918" y="121"/>
                  <a:pt x="748" y="0"/>
                  <a:pt x="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36"/>
          <p:cNvSpPr/>
          <p:nvPr/>
        </p:nvSpPr>
        <p:spPr>
          <a:xfrm flipH="1">
            <a:off x="69441" y="744644"/>
            <a:ext cx="111061" cy="102123"/>
          </a:xfrm>
          <a:custGeom>
            <a:rect b="b" l="l" r="r" t="t"/>
            <a:pathLst>
              <a:path extrusionOk="0" h="3142" w="3417">
                <a:moveTo>
                  <a:pt x="374" y="1"/>
                </a:moveTo>
                <a:cubicBezTo>
                  <a:pt x="185" y="1"/>
                  <a:pt x="1" y="204"/>
                  <a:pt x="111" y="430"/>
                </a:cubicBezTo>
                <a:cubicBezTo>
                  <a:pt x="627" y="1520"/>
                  <a:pt x="1476" y="2571"/>
                  <a:pt x="2587" y="3093"/>
                </a:cubicBezTo>
                <a:cubicBezTo>
                  <a:pt x="2657" y="3126"/>
                  <a:pt x="2725" y="3141"/>
                  <a:pt x="2790" y="3141"/>
                </a:cubicBezTo>
                <a:cubicBezTo>
                  <a:pt x="3174" y="3141"/>
                  <a:pt x="3416" y="2610"/>
                  <a:pt x="3015" y="2363"/>
                </a:cubicBezTo>
                <a:cubicBezTo>
                  <a:pt x="2045" y="1768"/>
                  <a:pt x="1215" y="1119"/>
                  <a:pt x="606" y="142"/>
                </a:cubicBezTo>
                <a:cubicBezTo>
                  <a:pt x="546" y="42"/>
                  <a:pt x="460"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36"/>
          <p:cNvSpPr/>
          <p:nvPr/>
        </p:nvSpPr>
        <p:spPr>
          <a:xfrm flipH="1">
            <a:off x="-232279" y="902931"/>
            <a:ext cx="245426" cy="172003"/>
          </a:xfrm>
          <a:custGeom>
            <a:rect b="b" l="l" r="r" t="t"/>
            <a:pathLst>
              <a:path extrusionOk="0" h="5292" w="7551">
                <a:moveTo>
                  <a:pt x="414" y="1"/>
                </a:moveTo>
                <a:cubicBezTo>
                  <a:pt x="155" y="1"/>
                  <a:pt x="0" y="403"/>
                  <a:pt x="261" y="598"/>
                </a:cubicBezTo>
                <a:cubicBezTo>
                  <a:pt x="2335" y="2150"/>
                  <a:pt x="4410" y="3696"/>
                  <a:pt x="6524" y="5194"/>
                </a:cubicBezTo>
                <a:cubicBezTo>
                  <a:pt x="6620" y="5262"/>
                  <a:pt x="6715" y="5291"/>
                  <a:pt x="6805" y="5291"/>
                </a:cubicBezTo>
                <a:cubicBezTo>
                  <a:pt x="7248" y="5291"/>
                  <a:pt x="7551" y="4580"/>
                  <a:pt x="7072" y="4258"/>
                </a:cubicBezTo>
                <a:cubicBezTo>
                  <a:pt x="4931" y="2819"/>
                  <a:pt x="2764" y="1428"/>
                  <a:pt x="583" y="56"/>
                </a:cubicBezTo>
                <a:cubicBezTo>
                  <a:pt x="524" y="17"/>
                  <a:pt x="467" y="1"/>
                  <a:pt x="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2" name="Google Shape;2142;p36"/>
          <p:cNvGrpSpPr/>
          <p:nvPr/>
        </p:nvGrpSpPr>
        <p:grpSpPr>
          <a:xfrm flipH="1">
            <a:off x="1609323" y="4568315"/>
            <a:ext cx="1482049" cy="842172"/>
            <a:chOff x="6082097" y="4568315"/>
            <a:chExt cx="1482049" cy="842172"/>
          </a:xfrm>
        </p:grpSpPr>
        <p:sp>
          <p:nvSpPr>
            <p:cNvPr id="2143" name="Google Shape;2143;p36"/>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36"/>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36"/>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36"/>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36"/>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36"/>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36"/>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36"/>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36"/>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36"/>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36"/>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4" name="Google Shape;2154;p36"/>
          <p:cNvGrpSpPr/>
          <p:nvPr/>
        </p:nvGrpSpPr>
        <p:grpSpPr>
          <a:xfrm rot="-8100000">
            <a:off x="8327117" y="2885274"/>
            <a:ext cx="1482035" cy="842164"/>
            <a:chOff x="6082097" y="4568315"/>
            <a:chExt cx="1482049" cy="842172"/>
          </a:xfrm>
        </p:grpSpPr>
        <p:sp>
          <p:nvSpPr>
            <p:cNvPr id="2155" name="Google Shape;2155;p36"/>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36"/>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36"/>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36"/>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36"/>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36"/>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36"/>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36"/>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36"/>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36"/>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36"/>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6" name="Google Shape;2166;p36"/>
          <p:cNvSpPr txBox="1"/>
          <p:nvPr>
            <p:ph idx="1" type="body"/>
          </p:nvPr>
        </p:nvSpPr>
        <p:spPr>
          <a:xfrm>
            <a:off x="720000" y="1381075"/>
            <a:ext cx="7704000" cy="33345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solidFill>
                  <a:srgbClr val="434343"/>
                </a:solidFill>
              </a:defRPr>
            </a:lvl1pPr>
            <a:lvl2pPr indent="-317500" lvl="1" marL="914400" rtl="0" algn="ctr">
              <a:lnSpc>
                <a:spcPct val="115000"/>
              </a:lnSpc>
              <a:spcBef>
                <a:spcPts val="0"/>
              </a:spcBef>
              <a:spcAft>
                <a:spcPts val="0"/>
              </a:spcAft>
              <a:buClr>
                <a:srgbClr val="15325B"/>
              </a:buClr>
              <a:buSzPts val="1400"/>
              <a:buFont typeface="Darker Grotesque SemiBold"/>
              <a:buChar char="○"/>
              <a:defRPr>
                <a:solidFill>
                  <a:srgbClr val="434343"/>
                </a:solidFill>
              </a:defRPr>
            </a:lvl2pPr>
            <a:lvl3pPr indent="-317500" lvl="2" marL="1371600" rtl="0" algn="ctr">
              <a:lnSpc>
                <a:spcPct val="115000"/>
              </a:lnSpc>
              <a:spcBef>
                <a:spcPts val="0"/>
              </a:spcBef>
              <a:spcAft>
                <a:spcPts val="0"/>
              </a:spcAft>
              <a:buClr>
                <a:srgbClr val="15325B"/>
              </a:buClr>
              <a:buSzPts val="1400"/>
              <a:buFont typeface="Darker Grotesque SemiBold"/>
              <a:buChar char="■"/>
              <a:defRPr>
                <a:solidFill>
                  <a:srgbClr val="434343"/>
                </a:solidFill>
              </a:defRPr>
            </a:lvl3pPr>
            <a:lvl4pPr indent="-317500" lvl="3" marL="1828800" rtl="0" algn="ctr">
              <a:lnSpc>
                <a:spcPct val="115000"/>
              </a:lnSpc>
              <a:spcBef>
                <a:spcPts val="0"/>
              </a:spcBef>
              <a:spcAft>
                <a:spcPts val="0"/>
              </a:spcAft>
              <a:buClr>
                <a:srgbClr val="15325B"/>
              </a:buClr>
              <a:buSzPts val="1400"/>
              <a:buFont typeface="Darker Grotesque SemiBold"/>
              <a:buChar char="●"/>
              <a:defRPr>
                <a:solidFill>
                  <a:srgbClr val="434343"/>
                </a:solidFill>
              </a:defRPr>
            </a:lvl4pPr>
            <a:lvl5pPr indent="-317500" lvl="4" marL="2286000" rtl="0" algn="ctr">
              <a:lnSpc>
                <a:spcPct val="115000"/>
              </a:lnSpc>
              <a:spcBef>
                <a:spcPts val="0"/>
              </a:spcBef>
              <a:spcAft>
                <a:spcPts val="0"/>
              </a:spcAft>
              <a:buClr>
                <a:srgbClr val="15325B"/>
              </a:buClr>
              <a:buSzPts val="1400"/>
              <a:buFont typeface="Darker Grotesque SemiBold"/>
              <a:buChar char="○"/>
              <a:defRPr>
                <a:solidFill>
                  <a:srgbClr val="434343"/>
                </a:solidFill>
              </a:defRPr>
            </a:lvl5pPr>
            <a:lvl6pPr indent="-317500" lvl="5" marL="2743200" rtl="0" algn="ctr">
              <a:lnSpc>
                <a:spcPct val="115000"/>
              </a:lnSpc>
              <a:spcBef>
                <a:spcPts val="0"/>
              </a:spcBef>
              <a:spcAft>
                <a:spcPts val="0"/>
              </a:spcAft>
              <a:buClr>
                <a:srgbClr val="15325B"/>
              </a:buClr>
              <a:buSzPts val="1400"/>
              <a:buFont typeface="Darker Grotesque SemiBold"/>
              <a:buChar char="■"/>
              <a:defRPr>
                <a:solidFill>
                  <a:srgbClr val="434343"/>
                </a:solidFill>
              </a:defRPr>
            </a:lvl6pPr>
            <a:lvl7pPr indent="-317500" lvl="6" marL="3200400" rtl="0" algn="ctr">
              <a:lnSpc>
                <a:spcPct val="115000"/>
              </a:lnSpc>
              <a:spcBef>
                <a:spcPts val="0"/>
              </a:spcBef>
              <a:spcAft>
                <a:spcPts val="0"/>
              </a:spcAft>
              <a:buClr>
                <a:srgbClr val="15325B"/>
              </a:buClr>
              <a:buSzPts val="1400"/>
              <a:buFont typeface="Darker Grotesque SemiBold"/>
              <a:buChar char="●"/>
              <a:defRPr>
                <a:solidFill>
                  <a:srgbClr val="434343"/>
                </a:solidFill>
              </a:defRPr>
            </a:lvl7pPr>
            <a:lvl8pPr indent="-317500" lvl="7" marL="3657600" rtl="0" algn="ctr">
              <a:lnSpc>
                <a:spcPct val="115000"/>
              </a:lnSpc>
              <a:spcBef>
                <a:spcPts val="0"/>
              </a:spcBef>
              <a:spcAft>
                <a:spcPts val="0"/>
              </a:spcAft>
              <a:buClr>
                <a:srgbClr val="15325B"/>
              </a:buClr>
              <a:buSzPts val="1400"/>
              <a:buFont typeface="Darker Grotesque SemiBold"/>
              <a:buChar char="○"/>
              <a:defRPr>
                <a:solidFill>
                  <a:srgbClr val="434343"/>
                </a:solidFill>
              </a:defRPr>
            </a:lvl8pPr>
            <a:lvl9pPr indent="-317500" lvl="8" marL="4114800" rtl="0" algn="ctr">
              <a:lnSpc>
                <a:spcPct val="115000"/>
              </a:lnSpc>
              <a:spcBef>
                <a:spcPts val="0"/>
              </a:spcBef>
              <a:spcAft>
                <a:spcPts val="0"/>
              </a:spcAft>
              <a:buClr>
                <a:srgbClr val="15325B"/>
              </a:buClr>
              <a:buSzPts val="1400"/>
              <a:buFont typeface="Darker Grotesque SemiBold"/>
              <a:buChar char="■"/>
              <a:defRPr>
                <a:solidFill>
                  <a:srgbClr val="434343"/>
                </a:solidFill>
              </a:defRPr>
            </a:lvl9pPr>
          </a:lstStyle>
          <a:p/>
        </p:txBody>
      </p:sp>
      <p:sp>
        <p:nvSpPr>
          <p:cNvPr id="2167" name="Google Shape;2167;p36"/>
          <p:cNvSpPr txBox="1"/>
          <p:nvPr>
            <p:ph type="title"/>
          </p:nvPr>
        </p:nvSpPr>
        <p:spPr>
          <a:xfrm>
            <a:off x="713225" y="432949"/>
            <a:ext cx="7704000" cy="577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b="1" sz="4000">
                <a:latin typeface="Rakkas"/>
                <a:ea typeface="Rakkas"/>
                <a:cs typeface="Rakkas"/>
                <a:sym typeface="Rakka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2">
    <p:bg>
      <p:bgPr>
        <a:solidFill>
          <a:schemeClr val="lt1"/>
        </a:solidFill>
      </p:bgPr>
    </p:bg>
    <p:spTree>
      <p:nvGrpSpPr>
        <p:cNvPr id="2168" name="Shape 2168"/>
        <p:cNvGrpSpPr/>
        <p:nvPr/>
      </p:nvGrpSpPr>
      <p:grpSpPr>
        <a:xfrm>
          <a:off x="0" y="0"/>
          <a:ext cx="0" cy="0"/>
          <a:chOff x="0" y="0"/>
          <a:chExt cx="0" cy="0"/>
        </a:xfrm>
      </p:grpSpPr>
      <p:sp>
        <p:nvSpPr>
          <p:cNvPr id="2169" name="Google Shape;2169;p37"/>
          <p:cNvSpPr/>
          <p:nvPr/>
        </p:nvSpPr>
        <p:spPr>
          <a:xfrm flipH="1">
            <a:off x="-1679026"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170" name="Google Shape;2170;p37"/>
          <p:cNvSpPr/>
          <p:nvPr/>
        </p:nvSpPr>
        <p:spPr>
          <a:xfrm flipH="1">
            <a:off x="-797502" y="-709420"/>
            <a:ext cx="3423976" cy="2759852"/>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171" name="Google Shape;2171;p37"/>
          <p:cNvSpPr/>
          <p:nvPr/>
        </p:nvSpPr>
        <p:spPr>
          <a:xfrm flipH="1">
            <a:off x="4089314" y="-151628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172" name="Google Shape;2172;p37"/>
          <p:cNvSpPr/>
          <p:nvPr/>
        </p:nvSpPr>
        <p:spPr>
          <a:xfrm flipH="1">
            <a:off x="4331327" y="2569302"/>
            <a:ext cx="3828242" cy="2672746"/>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173" name="Google Shape;2173;p37"/>
          <p:cNvSpPr/>
          <p:nvPr/>
        </p:nvSpPr>
        <p:spPr>
          <a:xfrm>
            <a:off x="-3" y="1202730"/>
            <a:ext cx="3046004" cy="1021391"/>
          </a:xfrm>
          <a:custGeom>
            <a:rect b="b" l="l" r="r" t="t"/>
            <a:pathLst>
              <a:path extrusionOk="0" h="31425" w="93716">
                <a:moveTo>
                  <a:pt x="14239" y="0"/>
                </a:moveTo>
                <a:cubicBezTo>
                  <a:pt x="13193" y="0"/>
                  <a:pt x="12204" y="150"/>
                  <a:pt x="11368" y="545"/>
                </a:cubicBezTo>
                <a:cubicBezTo>
                  <a:pt x="6939" y="2599"/>
                  <a:pt x="15643" y="8459"/>
                  <a:pt x="17068" y="10206"/>
                </a:cubicBezTo>
                <a:cubicBezTo>
                  <a:pt x="20314" y="14487"/>
                  <a:pt x="16116" y="16321"/>
                  <a:pt x="12315" y="16321"/>
                </a:cubicBezTo>
                <a:cubicBezTo>
                  <a:pt x="11477" y="16321"/>
                  <a:pt x="10658" y="16232"/>
                  <a:pt x="9943" y="16060"/>
                </a:cubicBezTo>
                <a:cubicBezTo>
                  <a:pt x="6617" y="15431"/>
                  <a:pt x="3928" y="13370"/>
                  <a:pt x="1238" y="11785"/>
                </a:cubicBezTo>
                <a:cubicBezTo>
                  <a:pt x="823" y="11544"/>
                  <a:pt x="415" y="11316"/>
                  <a:pt x="0" y="11089"/>
                </a:cubicBezTo>
                <a:lnTo>
                  <a:pt x="0" y="27360"/>
                </a:lnTo>
                <a:cubicBezTo>
                  <a:pt x="1982" y="28015"/>
                  <a:pt x="3986" y="28464"/>
                  <a:pt x="6042" y="28464"/>
                </a:cubicBezTo>
                <a:cubicBezTo>
                  <a:pt x="6444" y="28464"/>
                  <a:pt x="6847" y="28447"/>
                  <a:pt x="7253" y="28411"/>
                </a:cubicBezTo>
                <a:cubicBezTo>
                  <a:pt x="13114" y="27782"/>
                  <a:pt x="17543" y="23821"/>
                  <a:pt x="22615" y="21285"/>
                </a:cubicBezTo>
                <a:cubicBezTo>
                  <a:pt x="26230" y="19480"/>
                  <a:pt x="30128" y="18672"/>
                  <a:pt x="34074" y="18672"/>
                </a:cubicBezTo>
                <a:cubicBezTo>
                  <a:pt x="36006" y="18672"/>
                  <a:pt x="37950" y="18866"/>
                  <a:pt x="39877" y="19231"/>
                </a:cubicBezTo>
                <a:cubicBezTo>
                  <a:pt x="46841" y="20656"/>
                  <a:pt x="53017" y="24457"/>
                  <a:pt x="59514" y="27307"/>
                </a:cubicBezTo>
                <a:cubicBezTo>
                  <a:pt x="62475" y="28610"/>
                  <a:pt x="68103" y="31424"/>
                  <a:pt x="72471" y="31424"/>
                </a:cubicBezTo>
                <a:cubicBezTo>
                  <a:pt x="73937" y="31424"/>
                  <a:pt x="75260" y="31108"/>
                  <a:pt x="76294" y="30311"/>
                </a:cubicBezTo>
                <a:cubicBezTo>
                  <a:pt x="80254" y="27307"/>
                  <a:pt x="73129" y="22396"/>
                  <a:pt x="71229" y="20496"/>
                </a:cubicBezTo>
                <a:cubicBezTo>
                  <a:pt x="65689" y="15110"/>
                  <a:pt x="75344" y="13685"/>
                  <a:pt x="79465" y="12895"/>
                </a:cubicBezTo>
                <a:cubicBezTo>
                  <a:pt x="84148" y="12126"/>
                  <a:pt x="88919" y="11684"/>
                  <a:pt x="93716" y="11551"/>
                </a:cubicBezTo>
                <a:cubicBezTo>
                  <a:pt x="93669" y="10166"/>
                  <a:pt x="93649" y="8781"/>
                  <a:pt x="93649" y="7396"/>
                </a:cubicBezTo>
                <a:cubicBezTo>
                  <a:pt x="93341" y="6352"/>
                  <a:pt x="92993" y="5328"/>
                  <a:pt x="92632" y="4305"/>
                </a:cubicBezTo>
                <a:cubicBezTo>
                  <a:pt x="92485" y="3896"/>
                  <a:pt x="92324" y="3462"/>
                  <a:pt x="92184" y="3013"/>
                </a:cubicBezTo>
                <a:cubicBezTo>
                  <a:pt x="91903" y="2987"/>
                  <a:pt x="91622" y="2953"/>
                  <a:pt x="91341" y="2920"/>
                </a:cubicBezTo>
                <a:cubicBezTo>
                  <a:pt x="86968" y="2349"/>
                  <a:pt x="80827" y="866"/>
                  <a:pt x="75179" y="866"/>
                </a:cubicBezTo>
                <a:cubicBezTo>
                  <a:pt x="71417" y="866"/>
                  <a:pt x="67873" y="1524"/>
                  <a:pt x="65214" y="3549"/>
                </a:cubicBezTo>
                <a:cubicBezTo>
                  <a:pt x="60939" y="6720"/>
                  <a:pt x="66478" y="10045"/>
                  <a:pt x="67589" y="13370"/>
                </a:cubicBezTo>
                <a:cubicBezTo>
                  <a:pt x="68716" y="16758"/>
                  <a:pt x="65985" y="17667"/>
                  <a:pt x="62792" y="17667"/>
                </a:cubicBezTo>
                <a:cubicBezTo>
                  <a:pt x="60165" y="17667"/>
                  <a:pt x="57226" y="17052"/>
                  <a:pt x="55867" y="16696"/>
                </a:cubicBezTo>
                <a:cubicBezTo>
                  <a:pt x="47952" y="14481"/>
                  <a:pt x="41141" y="9570"/>
                  <a:pt x="33701" y="5924"/>
                </a:cubicBezTo>
                <a:cubicBezTo>
                  <a:pt x="29740" y="4024"/>
                  <a:pt x="25465" y="2284"/>
                  <a:pt x="21029" y="1173"/>
                </a:cubicBezTo>
                <a:cubicBezTo>
                  <a:pt x="19174" y="740"/>
                  <a:pt x="16565" y="0"/>
                  <a:pt x="1423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nvGrpSpPr>
          <p:cNvPr id="2174" name="Google Shape;2174;p37"/>
          <p:cNvGrpSpPr/>
          <p:nvPr/>
        </p:nvGrpSpPr>
        <p:grpSpPr>
          <a:xfrm flipH="1">
            <a:off x="646692" y="4568315"/>
            <a:ext cx="1482049" cy="842172"/>
            <a:chOff x="6082097" y="4568315"/>
            <a:chExt cx="1482049" cy="842172"/>
          </a:xfrm>
        </p:grpSpPr>
        <p:sp>
          <p:nvSpPr>
            <p:cNvPr id="2175" name="Google Shape;2175;p37"/>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176" name="Google Shape;2176;p37"/>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177" name="Google Shape;2177;p37"/>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178" name="Google Shape;2178;p37"/>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179" name="Google Shape;2179;p37"/>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180" name="Google Shape;2180;p37"/>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181" name="Google Shape;2181;p37"/>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182" name="Google Shape;2182;p37"/>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183" name="Google Shape;2183;p37"/>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184" name="Google Shape;2184;p37"/>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185" name="Google Shape;2185;p37"/>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sp>
        <p:nvSpPr>
          <p:cNvPr id="2186" name="Google Shape;2186;p37"/>
          <p:cNvSpPr/>
          <p:nvPr/>
        </p:nvSpPr>
        <p:spPr>
          <a:xfrm flipH="1">
            <a:off x="5295732" y="3793964"/>
            <a:ext cx="3489436" cy="1567693"/>
          </a:xfrm>
          <a:custGeom>
            <a:rect b="b" l="l" r="r" t="t"/>
            <a:pathLst>
              <a:path extrusionOk="0" h="48233" w="107359">
                <a:moveTo>
                  <a:pt x="91821" y="0"/>
                </a:moveTo>
                <a:cubicBezTo>
                  <a:pt x="80490" y="0"/>
                  <a:pt x="69162" y="2773"/>
                  <a:pt x="59139" y="8062"/>
                </a:cubicBezTo>
                <a:cubicBezTo>
                  <a:pt x="52904" y="11353"/>
                  <a:pt x="47190" y="15575"/>
                  <a:pt x="40867" y="18693"/>
                </a:cubicBezTo>
                <a:cubicBezTo>
                  <a:pt x="34846" y="21670"/>
                  <a:pt x="28316" y="23611"/>
                  <a:pt x="21645" y="24407"/>
                </a:cubicBezTo>
                <a:cubicBezTo>
                  <a:pt x="23030" y="24019"/>
                  <a:pt x="22997" y="21804"/>
                  <a:pt x="21846" y="20941"/>
                </a:cubicBezTo>
                <a:cubicBezTo>
                  <a:pt x="21179" y="20438"/>
                  <a:pt x="20358" y="20271"/>
                  <a:pt x="19510" y="20271"/>
                </a:cubicBezTo>
                <a:cubicBezTo>
                  <a:pt x="18902" y="20271"/>
                  <a:pt x="18280" y="20357"/>
                  <a:pt x="17691" y="20466"/>
                </a:cubicBezTo>
                <a:cubicBezTo>
                  <a:pt x="12211" y="21470"/>
                  <a:pt x="7066" y="23825"/>
                  <a:pt x="2215" y="26568"/>
                </a:cubicBezTo>
                <a:cubicBezTo>
                  <a:pt x="1466" y="26996"/>
                  <a:pt x="703" y="27438"/>
                  <a:pt x="1" y="27946"/>
                </a:cubicBezTo>
                <a:lnTo>
                  <a:pt x="1" y="48232"/>
                </a:lnTo>
                <a:lnTo>
                  <a:pt x="97838" y="48232"/>
                </a:lnTo>
                <a:cubicBezTo>
                  <a:pt x="98474" y="46546"/>
                  <a:pt x="98868" y="44733"/>
                  <a:pt x="99002" y="42839"/>
                </a:cubicBezTo>
                <a:cubicBezTo>
                  <a:pt x="99230" y="39601"/>
                  <a:pt x="98507" y="36363"/>
                  <a:pt x="96988" y="33506"/>
                </a:cubicBezTo>
                <a:cubicBezTo>
                  <a:pt x="96567" y="32717"/>
                  <a:pt x="96078" y="31967"/>
                  <a:pt x="95523" y="31278"/>
                </a:cubicBezTo>
                <a:cubicBezTo>
                  <a:pt x="98928" y="27645"/>
                  <a:pt x="101979" y="23678"/>
                  <a:pt x="104602" y="19442"/>
                </a:cubicBezTo>
                <a:cubicBezTo>
                  <a:pt x="106081" y="17054"/>
                  <a:pt x="107359" y="13749"/>
                  <a:pt x="105472" y="11668"/>
                </a:cubicBezTo>
                <a:cubicBezTo>
                  <a:pt x="104488" y="10584"/>
                  <a:pt x="102950" y="10249"/>
                  <a:pt x="101504" y="10069"/>
                </a:cubicBezTo>
                <a:cubicBezTo>
                  <a:pt x="100287" y="9922"/>
                  <a:pt x="99060" y="9849"/>
                  <a:pt x="97833" y="9849"/>
                </a:cubicBezTo>
                <a:cubicBezTo>
                  <a:pt x="96538" y="9849"/>
                  <a:pt x="95242" y="9931"/>
                  <a:pt x="93957" y="10096"/>
                </a:cubicBezTo>
                <a:cubicBezTo>
                  <a:pt x="97048" y="8557"/>
                  <a:pt x="99497" y="5787"/>
                  <a:pt x="100648" y="2535"/>
                </a:cubicBezTo>
                <a:cubicBezTo>
                  <a:pt x="100822" y="2067"/>
                  <a:pt x="100956" y="1512"/>
                  <a:pt x="100702" y="1077"/>
                </a:cubicBezTo>
                <a:cubicBezTo>
                  <a:pt x="100414" y="575"/>
                  <a:pt x="99758" y="454"/>
                  <a:pt x="99183" y="394"/>
                </a:cubicBezTo>
                <a:cubicBezTo>
                  <a:pt x="96738" y="131"/>
                  <a:pt x="94279" y="0"/>
                  <a:pt x="91821" y="0"/>
                </a:cubicBezTo>
                <a:close/>
              </a:path>
            </a:pathLst>
          </a:custGeom>
          <a:solidFill>
            <a:srgbClr val="BCAF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187" name="Google Shape;2187;p37"/>
          <p:cNvSpPr/>
          <p:nvPr/>
        </p:nvSpPr>
        <p:spPr>
          <a:xfrm flipH="1">
            <a:off x="5549512" y="3794094"/>
            <a:ext cx="4290785" cy="1567563"/>
          </a:xfrm>
          <a:custGeom>
            <a:rect b="b" l="l" r="r" t="t"/>
            <a:pathLst>
              <a:path extrusionOk="0" h="48229" w="132014">
                <a:moveTo>
                  <a:pt x="124294" y="1"/>
                </a:moveTo>
                <a:cubicBezTo>
                  <a:pt x="112959" y="1"/>
                  <a:pt x="101624" y="2768"/>
                  <a:pt x="91602" y="8058"/>
                </a:cubicBezTo>
                <a:cubicBezTo>
                  <a:pt x="85367" y="11349"/>
                  <a:pt x="79653" y="15571"/>
                  <a:pt x="73330" y="18689"/>
                </a:cubicBezTo>
                <a:cubicBezTo>
                  <a:pt x="67309" y="21666"/>
                  <a:pt x="60779" y="23607"/>
                  <a:pt x="54108" y="24403"/>
                </a:cubicBezTo>
                <a:cubicBezTo>
                  <a:pt x="54543" y="24282"/>
                  <a:pt x="54831" y="23988"/>
                  <a:pt x="54998" y="23607"/>
                </a:cubicBezTo>
                <a:lnTo>
                  <a:pt x="54998" y="23607"/>
                </a:lnTo>
                <a:cubicBezTo>
                  <a:pt x="53332" y="24657"/>
                  <a:pt x="51666" y="25701"/>
                  <a:pt x="50007" y="26751"/>
                </a:cubicBezTo>
                <a:cubicBezTo>
                  <a:pt x="50749" y="24777"/>
                  <a:pt x="50863" y="22496"/>
                  <a:pt x="50381" y="20422"/>
                </a:cubicBezTo>
                <a:lnTo>
                  <a:pt x="50381" y="20422"/>
                </a:lnTo>
                <a:cubicBezTo>
                  <a:pt x="50308" y="20435"/>
                  <a:pt x="50227" y="20449"/>
                  <a:pt x="50154" y="20462"/>
                </a:cubicBezTo>
                <a:cubicBezTo>
                  <a:pt x="44674" y="21466"/>
                  <a:pt x="39529" y="23821"/>
                  <a:pt x="34678" y="26564"/>
                </a:cubicBezTo>
                <a:cubicBezTo>
                  <a:pt x="33929" y="26992"/>
                  <a:pt x="710" y="36800"/>
                  <a:pt x="1" y="37309"/>
                </a:cubicBezTo>
                <a:lnTo>
                  <a:pt x="32464" y="48228"/>
                </a:lnTo>
                <a:lnTo>
                  <a:pt x="124333" y="48228"/>
                </a:lnTo>
                <a:cubicBezTo>
                  <a:pt x="125270" y="46408"/>
                  <a:pt x="125905" y="44388"/>
                  <a:pt x="126139" y="42153"/>
                </a:cubicBezTo>
                <a:cubicBezTo>
                  <a:pt x="126514" y="38600"/>
                  <a:pt x="125397" y="34920"/>
                  <a:pt x="123389" y="31983"/>
                </a:cubicBezTo>
                <a:cubicBezTo>
                  <a:pt x="122640" y="30879"/>
                  <a:pt x="121750" y="29876"/>
                  <a:pt x="120666" y="29146"/>
                </a:cubicBezTo>
                <a:cubicBezTo>
                  <a:pt x="124554" y="27507"/>
                  <a:pt x="127966" y="24737"/>
                  <a:pt x="130314" y="21231"/>
                </a:cubicBezTo>
                <a:cubicBezTo>
                  <a:pt x="131264" y="19813"/>
                  <a:pt x="132014" y="17799"/>
                  <a:pt x="130896" y="16508"/>
                </a:cubicBezTo>
                <a:cubicBezTo>
                  <a:pt x="130401" y="15939"/>
                  <a:pt x="129652" y="15665"/>
                  <a:pt x="128923" y="15451"/>
                </a:cubicBezTo>
                <a:cubicBezTo>
                  <a:pt x="126676" y="14786"/>
                  <a:pt x="124336" y="14445"/>
                  <a:pt x="121992" y="14445"/>
                </a:cubicBezTo>
                <a:cubicBezTo>
                  <a:pt x="121599" y="14445"/>
                  <a:pt x="121206" y="14455"/>
                  <a:pt x="120814" y="14474"/>
                </a:cubicBezTo>
                <a:cubicBezTo>
                  <a:pt x="121335" y="12407"/>
                  <a:pt x="120773" y="10105"/>
                  <a:pt x="119362" y="8513"/>
                </a:cubicBezTo>
                <a:cubicBezTo>
                  <a:pt x="121964" y="7870"/>
                  <a:pt x="124627" y="7208"/>
                  <a:pt x="126869" y="5736"/>
                </a:cubicBezTo>
                <a:cubicBezTo>
                  <a:pt x="128789" y="4485"/>
                  <a:pt x="130368" y="2518"/>
                  <a:pt x="130756" y="303"/>
                </a:cubicBezTo>
                <a:cubicBezTo>
                  <a:pt x="128608" y="101"/>
                  <a:pt x="126451" y="1"/>
                  <a:pt x="124294" y="1"/>
                </a:cubicBezTo>
                <a:close/>
              </a:path>
            </a:pathLst>
          </a:custGeom>
          <a:solidFill>
            <a:srgbClr val="9586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188" name="Google Shape;2188;p37"/>
          <p:cNvSpPr/>
          <p:nvPr/>
        </p:nvSpPr>
        <p:spPr>
          <a:xfrm flipH="1">
            <a:off x="7696952" y="4057299"/>
            <a:ext cx="407776" cy="680407"/>
          </a:xfrm>
          <a:custGeom>
            <a:rect b="b" l="l" r="r" t="t"/>
            <a:pathLst>
              <a:path extrusionOk="0" h="20934" w="12546">
                <a:moveTo>
                  <a:pt x="8835" y="1"/>
                </a:moveTo>
                <a:cubicBezTo>
                  <a:pt x="6577" y="1"/>
                  <a:pt x="4386" y="1324"/>
                  <a:pt x="3005" y="3144"/>
                </a:cubicBezTo>
                <a:cubicBezTo>
                  <a:pt x="1466" y="5178"/>
                  <a:pt x="784" y="7734"/>
                  <a:pt x="456" y="10263"/>
                </a:cubicBezTo>
                <a:cubicBezTo>
                  <a:pt x="222" y="12063"/>
                  <a:pt x="148" y="13883"/>
                  <a:pt x="135" y="15696"/>
                </a:cubicBezTo>
                <a:cubicBezTo>
                  <a:pt x="135" y="16606"/>
                  <a:pt x="148" y="17509"/>
                  <a:pt x="161" y="18419"/>
                </a:cubicBezTo>
                <a:cubicBezTo>
                  <a:pt x="175" y="19101"/>
                  <a:pt x="1" y="20011"/>
                  <a:pt x="436" y="20600"/>
                </a:cubicBezTo>
                <a:cubicBezTo>
                  <a:pt x="579" y="20796"/>
                  <a:pt x="820" y="20933"/>
                  <a:pt x="1054" y="20933"/>
                </a:cubicBezTo>
                <a:cubicBezTo>
                  <a:pt x="1148" y="20933"/>
                  <a:pt x="1241" y="20911"/>
                  <a:pt x="1326" y="20861"/>
                </a:cubicBezTo>
                <a:cubicBezTo>
                  <a:pt x="1587" y="20701"/>
                  <a:pt x="1653" y="20359"/>
                  <a:pt x="1714" y="20058"/>
                </a:cubicBezTo>
                <a:cubicBezTo>
                  <a:pt x="2262" y="17181"/>
                  <a:pt x="4042" y="14692"/>
                  <a:pt x="5969" y="12484"/>
                </a:cubicBezTo>
                <a:cubicBezTo>
                  <a:pt x="7896" y="10277"/>
                  <a:pt x="10037" y="8216"/>
                  <a:pt x="11529" y="5693"/>
                </a:cubicBezTo>
                <a:cubicBezTo>
                  <a:pt x="11917" y="5051"/>
                  <a:pt x="12258" y="4369"/>
                  <a:pt x="12405" y="3633"/>
                </a:cubicBezTo>
                <a:cubicBezTo>
                  <a:pt x="12546" y="2897"/>
                  <a:pt x="12479" y="2094"/>
                  <a:pt x="12084" y="1452"/>
                </a:cubicBezTo>
                <a:cubicBezTo>
                  <a:pt x="11569" y="622"/>
                  <a:pt x="10579" y="187"/>
                  <a:pt x="9609" y="53"/>
                </a:cubicBezTo>
                <a:cubicBezTo>
                  <a:pt x="9351" y="18"/>
                  <a:pt x="9093" y="1"/>
                  <a:pt x="88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189" name="Google Shape;2189;p37"/>
          <p:cNvSpPr/>
          <p:nvPr/>
        </p:nvSpPr>
        <p:spPr>
          <a:xfrm flipH="1">
            <a:off x="7871555" y="4190136"/>
            <a:ext cx="217084" cy="547180"/>
          </a:xfrm>
          <a:custGeom>
            <a:rect b="b" l="l" r="r" t="t"/>
            <a:pathLst>
              <a:path extrusionOk="0" h="16835" w="6679">
                <a:moveTo>
                  <a:pt x="6678" y="1"/>
                </a:moveTo>
                <a:lnTo>
                  <a:pt x="6678" y="1"/>
                </a:lnTo>
                <a:cubicBezTo>
                  <a:pt x="6350" y="456"/>
                  <a:pt x="5842" y="844"/>
                  <a:pt x="5467" y="1272"/>
                </a:cubicBezTo>
                <a:cubicBezTo>
                  <a:pt x="5066" y="1734"/>
                  <a:pt x="4684" y="2215"/>
                  <a:pt x="4323" y="2717"/>
                </a:cubicBezTo>
                <a:cubicBezTo>
                  <a:pt x="3607" y="3707"/>
                  <a:pt x="2978" y="4764"/>
                  <a:pt x="2436" y="5868"/>
                </a:cubicBezTo>
                <a:cubicBezTo>
                  <a:pt x="1366" y="8076"/>
                  <a:pt x="663" y="10465"/>
                  <a:pt x="382" y="12900"/>
                </a:cubicBezTo>
                <a:cubicBezTo>
                  <a:pt x="249" y="14051"/>
                  <a:pt x="1" y="15643"/>
                  <a:pt x="309" y="16794"/>
                </a:cubicBezTo>
                <a:cubicBezTo>
                  <a:pt x="356" y="16808"/>
                  <a:pt x="396" y="16821"/>
                  <a:pt x="443" y="16834"/>
                </a:cubicBezTo>
                <a:cubicBezTo>
                  <a:pt x="670" y="16607"/>
                  <a:pt x="643" y="16132"/>
                  <a:pt x="663" y="15851"/>
                </a:cubicBezTo>
                <a:cubicBezTo>
                  <a:pt x="703" y="15235"/>
                  <a:pt x="770" y="14620"/>
                  <a:pt x="851" y="14011"/>
                </a:cubicBezTo>
                <a:cubicBezTo>
                  <a:pt x="1025" y="12793"/>
                  <a:pt x="1279" y="11582"/>
                  <a:pt x="1613" y="10398"/>
                </a:cubicBezTo>
                <a:cubicBezTo>
                  <a:pt x="2282" y="8009"/>
                  <a:pt x="3259" y="5715"/>
                  <a:pt x="4450" y="3547"/>
                </a:cubicBezTo>
                <a:cubicBezTo>
                  <a:pt x="5126" y="2322"/>
                  <a:pt x="5869" y="1138"/>
                  <a:pt x="66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190" name="Google Shape;2190;p37"/>
          <p:cNvSpPr/>
          <p:nvPr/>
        </p:nvSpPr>
        <p:spPr>
          <a:xfrm flipH="1">
            <a:off x="8058152" y="4313126"/>
            <a:ext cx="309911" cy="426498"/>
          </a:xfrm>
          <a:custGeom>
            <a:rect b="b" l="l" r="r" t="t"/>
            <a:pathLst>
              <a:path extrusionOk="0" h="13122" w="9535">
                <a:moveTo>
                  <a:pt x="2688" y="1"/>
                </a:moveTo>
                <a:cubicBezTo>
                  <a:pt x="2363" y="1"/>
                  <a:pt x="2039" y="40"/>
                  <a:pt x="1720" y="124"/>
                </a:cubicBezTo>
                <a:cubicBezTo>
                  <a:pt x="1098" y="285"/>
                  <a:pt x="482" y="646"/>
                  <a:pt x="208" y="1228"/>
                </a:cubicBezTo>
                <a:cubicBezTo>
                  <a:pt x="0" y="1676"/>
                  <a:pt x="14" y="2205"/>
                  <a:pt x="168" y="2673"/>
                </a:cubicBezTo>
                <a:cubicBezTo>
                  <a:pt x="322" y="3148"/>
                  <a:pt x="596" y="3563"/>
                  <a:pt x="897" y="3958"/>
                </a:cubicBezTo>
                <a:cubicBezTo>
                  <a:pt x="2068" y="5490"/>
                  <a:pt x="3627" y="6674"/>
                  <a:pt x="5059" y="7972"/>
                </a:cubicBezTo>
                <a:cubicBezTo>
                  <a:pt x="6484" y="9270"/>
                  <a:pt x="7842" y="10755"/>
                  <a:pt x="8424" y="12595"/>
                </a:cubicBezTo>
                <a:cubicBezTo>
                  <a:pt x="8484" y="12789"/>
                  <a:pt x="8558" y="13010"/>
                  <a:pt x="8738" y="13090"/>
                </a:cubicBezTo>
                <a:cubicBezTo>
                  <a:pt x="8785" y="13111"/>
                  <a:pt x="8834" y="13121"/>
                  <a:pt x="8882" y="13121"/>
                </a:cubicBezTo>
                <a:cubicBezTo>
                  <a:pt x="9050" y="13121"/>
                  <a:pt x="9217" y="13007"/>
                  <a:pt x="9300" y="12856"/>
                </a:cubicBezTo>
                <a:cubicBezTo>
                  <a:pt x="9535" y="12441"/>
                  <a:pt x="9354" y="11853"/>
                  <a:pt x="9307" y="11411"/>
                </a:cubicBezTo>
                <a:cubicBezTo>
                  <a:pt x="9254" y="10816"/>
                  <a:pt x="9193" y="10220"/>
                  <a:pt x="9120" y="9625"/>
                </a:cubicBezTo>
                <a:cubicBezTo>
                  <a:pt x="8973" y="8440"/>
                  <a:pt x="8785" y="7256"/>
                  <a:pt x="8491" y="6099"/>
                </a:cubicBezTo>
                <a:cubicBezTo>
                  <a:pt x="8083" y="4466"/>
                  <a:pt x="7440" y="2847"/>
                  <a:pt x="6276" y="1636"/>
                </a:cubicBezTo>
                <a:cubicBezTo>
                  <a:pt x="5341" y="663"/>
                  <a:pt x="4016" y="1"/>
                  <a:pt x="26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191" name="Google Shape;2191;p37"/>
          <p:cNvSpPr/>
          <p:nvPr/>
        </p:nvSpPr>
        <p:spPr>
          <a:xfrm flipH="1">
            <a:off x="8069236" y="4396722"/>
            <a:ext cx="180974" cy="342316"/>
          </a:xfrm>
          <a:custGeom>
            <a:rect b="b" l="l" r="r" t="t"/>
            <a:pathLst>
              <a:path extrusionOk="0" h="10532" w="5568">
                <a:moveTo>
                  <a:pt x="1" y="1"/>
                </a:moveTo>
                <a:cubicBezTo>
                  <a:pt x="616" y="683"/>
                  <a:pt x="1192" y="1399"/>
                  <a:pt x="1727" y="2148"/>
                </a:cubicBezTo>
                <a:cubicBezTo>
                  <a:pt x="2677" y="3473"/>
                  <a:pt x="3487" y="4905"/>
                  <a:pt x="4109" y="6410"/>
                </a:cubicBezTo>
                <a:cubicBezTo>
                  <a:pt x="4417" y="7160"/>
                  <a:pt x="4678" y="7929"/>
                  <a:pt x="4885" y="8719"/>
                </a:cubicBezTo>
                <a:cubicBezTo>
                  <a:pt x="4985" y="9107"/>
                  <a:pt x="5079" y="9501"/>
                  <a:pt x="5153" y="9903"/>
                </a:cubicBezTo>
                <a:cubicBezTo>
                  <a:pt x="5186" y="10090"/>
                  <a:pt x="5206" y="10398"/>
                  <a:pt x="5367" y="10532"/>
                </a:cubicBezTo>
                <a:cubicBezTo>
                  <a:pt x="5400" y="10525"/>
                  <a:pt x="5427" y="10512"/>
                  <a:pt x="5454" y="10492"/>
                </a:cubicBezTo>
                <a:cubicBezTo>
                  <a:pt x="5567" y="9722"/>
                  <a:pt x="5280" y="8699"/>
                  <a:pt x="5106" y="7956"/>
                </a:cubicBezTo>
                <a:cubicBezTo>
                  <a:pt x="4738" y="6384"/>
                  <a:pt x="4095" y="4872"/>
                  <a:pt x="3219" y="3513"/>
                </a:cubicBezTo>
                <a:cubicBezTo>
                  <a:pt x="2784" y="2831"/>
                  <a:pt x="2289" y="2189"/>
                  <a:pt x="1747" y="1593"/>
                </a:cubicBezTo>
                <a:cubicBezTo>
                  <a:pt x="1473" y="1299"/>
                  <a:pt x="1185" y="1011"/>
                  <a:pt x="884" y="743"/>
                </a:cubicBezTo>
                <a:cubicBezTo>
                  <a:pt x="610" y="489"/>
                  <a:pt x="248" y="275"/>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192" name="Google Shape;2192;p37"/>
          <p:cNvSpPr/>
          <p:nvPr/>
        </p:nvSpPr>
        <p:spPr>
          <a:xfrm flipH="1">
            <a:off x="6271685" y="3695741"/>
            <a:ext cx="220757" cy="389412"/>
          </a:xfrm>
          <a:custGeom>
            <a:rect b="b" l="l" r="r" t="t"/>
            <a:pathLst>
              <a:path extrusionOk="0" h="11981" w="6792">
                <a:moveTo>
                  <a:pt x="2040" y="1"/>
                </a:moveTo>
                <a:cubicBezTo>
                  <a:pt x="1931" y="1"/>
                  <a:pt x="1822" y="6"/>
                  <a:pt x="1713" y="17"/>
                </a:cubicBezTo>
                <a:cubicBezTo>
                  <a:pt x="1164" y="71"/>
                  <a:pt x="596" y="298"/>
                  <a:pt x="288" y="760"/>
                </a:cubicBezTo>
                <a:cubicBezTo>
                  <a:pt x="54" y="1115"/>
                  <a:pt x="0" y="1563"/>
                  <a:pt x="67" y="1984"/>
                </a:cubicBezTo>
                <a:cubicBezTo>
                  <a:pt x="134" y="2399"/>
                  <a:pt x="315" y="2794"/>
                  <a:pt x="515" y="3169"/>
                </a:cubicBezTo>
                <a:cubicBezTo>
                  <a:pt x="1312" y="4620"/>
                  <a:pt x="2476" y="5825"/>
                  <a:pt x="3526" y="7109"/>
                </a:cubicBezTo>
                <a:cubicBezTo>
                  <a:pt x="4570" y="8401"/>
                  <a:pt x="5527" y="9839"/>
                  <a:pt x="5781" y="11472"/>
                </a:cubicBezTo>
                <a:cubicBezTo>
                  <a:pt x="5808" y="11646"/>
                  <a:pt x="5841" y="11840"/>
                  <a:pt x="5982" y="11933"/>
                </a:cubicBezTo>
                <a:cubicBezTo>
                  <a:pt x="6033" y="11966"/>
                  <a:pt x="6091" y="11981"/>
                  <a:pt x="6149" y="11981"/>
                </a:cubicBezTo>
                <a:cubicBezTo>
                  <a:pt x="6278" y="11981"/>
                  <a:pt x="6411" y="11908"/>
                  <a:pt x="6490" y="11806"/>
                </a:cubicBezTo>
                <a:cubicBezTo>
                  <a:pt x="6744" y="11485"/>
                  <a:pt x="6664" y="10963"/>
                  <a:pt x="6691" y="10582"/>
                </a:cubicBezTo>
                <a:cubicBezTo>
                  <a:pt x="6718" y="10067"/>
                  <a:pt x="6738" y="9551"/>
                  <a:pt x="6758" y="9043"/>
                </a:cubicBezTo>
                <a:cubicBezTo>
                  <a:pt x="6791" y="8013"/>
                  <a:pt x="6784" y="6989"/>
                  <a:pt x="6684" y="5965"/>
                </a:cubicBezTo>
                <a:cubicBezTo>
                  <a:pt x="6550" y="4534"/>
                  <a:pt x="6216" y="3075"/>
                  <a:pt x="5386" y="1891"/>
                </a:cubicBezTo>
                <a:cubicBezTo>
                  <a:pt x="4620" y="803"/>
                  <a:pt x="3357" y="1"/>
                  <a:pt x="20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193" name="Google Shape;2193;p37"/>
          <p:cNvSpPr/>
          <p:nvPr/>
        </p:nvSpPr>
        <p:spPr>
          <a:xfrm flipH="1">
            <a:off x="6281923" y="3771959"/>
            <a:ext cx="112686" cy="313194"/>
          </a:xfrm>
          <a:custGeom>
            <a:rect b="b" l="l" r="r" t="t"/>
            <a:pathLst>
              <a:path extrusionOk="0" h="9636" w="3467">
                <a:moveTo>
                  <a:pt x="1" y="1"/>
                </a:moveTo>
                <a:cubicBezTo>
                  <a:pt x="436" y="656"/>
                  <a:pt x="831" y="1339"/>
                  <a:pt x="1185" y="2048"/>
                </a:cubicBezTo>
                <a:cubicBezTo>
                  <a:pt x="1821" y="3292"/>
                  <a:pt x="2323" y="4611"/>
                  <a:pt x="2657" y="5975"/>
                </a:cubicBezTo>
                <a:cubicBezTo>
                  <a:pt x="2818" y="6651"/>
                  <a:pt x="2945" y="7334"/>
                  <a:pt x="3012" y="8029"/>
                </a:cubicBezTo>
                <a:cubicBezTo>
                  <a:pt x="3052" y="8377"/>
                  <a:pt x="3072" y="8725"/>
                  <a:pt x="3085" y="9073"/>
                </a:cubicBezTo>
                <a:cubicBezTo>
                  <a:pt x="3092" y="9234"/>
                  <a:pt x="3072" y="9501"/>
                  <a:pt x="3192" y="9635"/>
                </a:cubicBezTo>
                <a:cubicBezTo>
                  <a:pt x="3219" y="9628"/>
                  <a:pt x="3239" y="9622"/>
                  <a:pt x="3266" y="9615"/>
                </a:cubicBezTo>
                <a:cubicBezTo>
                  <a:pt x="3467" y="8973"/>
                  <a:pt x="3353" y="8063"/>
                  <a:pt x="3299" y="7414"/>
                </a:cubicBezTo>
                <a:cubicBezTo>
                  <a:pt x="3192" y="6029"/>
                  <a:pt x="2844" y="4664"/>
                  <a:pt x="2282" y="3400"/>
                </a:cubicBezTo>
                <a:cubicBezTo>
                  <a:pt x="1995" y="2764"/>
                  <a:pt x="1660" y="2155"/>
                  <a:pt x="1279" y="1580"/>
                </a:cubicBezTo>
                <a:cubicBezTo>
                  <a:pt x="1085" y="1292"/>
                  <a:pt x="877" y="1011"/>
                  <a:pt x="657" y="743"/>
                </a:cubicBezTo>
                <a:cubicBezTo>
                  <a:pt x="456" y="496"/>
                  <a:pt x="175" y="262"/>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194" name="Google Shape;2194;p37"/>
          <p:cNvSpPr/>
          <p:nvPr/>
        </p:nvSpPr>
        <p:spPr>
          <a:xfrm flipH="1">
            <a:off x="6117526" y="3849380"/>
            <a:ext cx="182047" cy="237073"/>
          </a:xfrm>
          <a:custGeom>
            <a:rect b="b" l="l" r="r" t="t"/>
            <a:pathLst>
              <a:path extrusionOk="0" h="7294" w="5601">
                <a:moveTo>
                  <a:pt x="4041" y="0"/>
                </a:moveTo>
                <a:cubicBezTo>
                  <a:pt x="3315" y="0"/>
                  <a:pt x="2586" y="342"/>
                  <a:pt x="2055" y="857"/>
                </a:cubicBezTo>
                <a:cubicBezTo>
                  <a:pt x="1372" y="1519"/>
                  <a:pt x="978" y="2423"/>
                  <a:pt x="710" y="3332"/>
                </a:cubicBezTo>
                <a:cubicBezTo>
                  <a:pt x="523" y="3981"/>
                  <a:pt x="395" y="4644"/>
                  <a:pt x="288" y="5313"/>
                </a:cubicBezTo>
                <a:cubicBezTo>
                  <a:pt x="235" y="5647"/>
                  <a:pt x="195" y="5982"/>
                  <a:pt x="148" y="6316"/>
                </a:cubicBezTo>
                <a:cubicBezTo>
                  <a:pt x="114" y="6571"/>
                  <a:pt x="1" y="6899"/>
                  <a:pt x="121" y="7133"/>
                </a:cubicBezTo>
                <a:cubicBezTo>
                  <a:pt x="169" y="7224"/>
                  <a:pt x="269" y="7294"/>
                  <a:pt x="365" y="7294"/>
                </a:cubicBezTo>
                <a:cubicBezTo>
                  <a:pt x="389" y="7294"/>
                  <a:pt x="413" y="7289"/>
                  <a:pt x="436" y="7280"/>
                </a:cubicBezTo>
                <a:cubicBezTo>
                  <a:pt x="543" y="7240"/>
                  <a:pt x="590" y="7113"/>
                  <a:pt x="623" y="7006"/>
                </a:cubicBezTo>
                <a:cubicBezTo>
                  <a:pt x="991" y="5982"/>
                  <a:pt x="1787" y="5166"/>
                  <a:pt x="2617" y="4463"/>
                </a:cubicBezTo>
                <a:cubicBezTo>
                  <a:pt x="3453" y="3754"/>
                  <a:pt x="4356" y="3118"/>
                  <a:pt x="5045" y="2275"/>
                </a:cubicBezTo>
                <a:cubicBezTo>
                  <a:pt x="5226" y="2061"/>
                  <a:pt x="5387" y="1827"/>
                  <a:pt x="5487" y="1566"/>
                </a:cubicBezTo>
                <a:cubicBezTo>
                  <a:pt x="5581" y="1299"/>
                  <a:pt x="5601" y="1004"/>
                  <a:pt x="5487" y="743"/>
                </a:cubicBezTo>
                <a:cubicBezTo>
                  <a:pt x="5347" y="409"/>
                  <a:pt x="5005" y="195"/>
                  <a:pt x="4657" y="88"/>
                </a:cubicBezTo>
                <a:cubicBezTo>
                  <a:pt x="4455" y="28"/>
                  <a:pt x="4249" y="0"/>
                  <a:pt x="4041"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195" name="Google Shape;2195;p37"/>
          <p:cNvSpPr/>
          <p:nvPr/>
        </p:nvSpPr>
        <p:spPr>
          <a:xfrm flipH="1">
            <a:off x="6184708" y="3896151"/>
            <a:ext cx="108558" cy="189847"/>
          </a:xfrm>
          <a:custGeom>
            <a:rect b="b" l="l" r="r" t="t"/>
            <a:pathLst>
              <a:path extrusionOk="0" h="5841" w="3340">
                <a:moveTo>
                  <a:pt x="3339" y="0"/>
                </a:moveTo>
                <a:lnTo>
                  <a:pt x="3339" y="0"/>
                </a:lnTo>
                <a:cubicBezTo>
                  <a:pt x="3192" y="147"/>
                  <a:pt x="2985" y="261"/>
                  <a:pt x="2824" y="401"/>
                </a:cubicBezTo>
                <a:cubicBezTo>
                  <a:pt x="2650" y="549"/>
                  <a:pt x="2483" y="703"/>
                  <a:pt x="2322" y="863"/>
                </a:cubicBezTo>
                <a:cubicBezTo>
                  <a:pt x="2001" y="1191"/>
                  <a:pt x="1707" y="1546"/>
                  <a:pt x="1446" y="1920"/>
                </a:cubicBezTo>
                <a:cubicBezTo>
                  <a:pt x="931" y="2670"/>
                  <a:pt x="536" y="3513"/>
                  <a:pt x="295" y="4389"/>
                </a:cubicBezTo>
                <a:cubicBezTo>
                  <a:pt x="181" y="4804"/>
                  <a:pt x="1" y="5379"/>
                  <a:pt x="48" y="5821"/>
                </a:cubicBezTo>
                <a:cubicBezTo>
                  <a:pt x="68" y="5828"/>
                  <a:pt x="81" y="5834"/>
                  <a:pt x="94" y="5841"/>
                </a:cubicBezTo>
                <a:cubicBezTo>
                  <a:pt x="195" y="5774"/>
                  <a:pt x="208" y="5593"/>
                  <a:pt x="235" y="5493"/>
                </a:cubicBezTo>
                <a:cubicBezTo>
                  <a:pt x="282" y="5266"/>
                  <a:pt x="342" y="5045"/>
                  <a:pt x="409" y="4824"/>
                </a:cubicBezTo>
                <a:cubicBezTo>
                  <a:pt x="536" y="4389"/>
                  <a:pt x="703" y="3954"/>
                  <a:pt x="891" y="3539"/>
                </a:cubicBezTo>
                <a:cubicBezTo>
                  <a:pt x="1272" y="2696"/>
                  <a:pt x="1760" y="1907"/>
                  <a:pt x="2322" y="1178"/>
                </a:cubicBezTo>
                <a:cubicBezTo>
                  <a:pt x="2637" y="763"/>
                  <a:pt x="2978" y="375"/>
                  <a:pt x="33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196" name="Google Shape;2196;p37"/>
          <p:cNvSpPr/>
          <p:nvPr/>
        </p:nvSpPr>
        <p:spPr>
          <a:xfrm flipH="1">
            <a:off x="5907007" y="4052716"/>
            <a:ext cx="2878161" cy="1308941"/>
          </a:xfrm>
          <a:custGeom>
            <a:rect b="b" l="l" r="r" t="t"/>
            <a:pathLst>
              <a:path extrusionOk="0" h="40272" w="88552">
                <a:moveTo>
                  <a:pt x="71071" y="0"/>
                </a:moveTo>
                <a:cubicBezTo>
                  <a:pt x="55315" y="0"/>
                  <a:pt x="39782" y="6468"/>
                  <a:pt x="26650" y="15797"/>
                </a:cubicBezTo>
                <a:cubicBezTo>
                  <a:pt x="22910" y="18453"/>
                  <a:pt x="19277" y="21370"/>
                  <a:pt x="15088" y="23123"/>
                </a:cubicBezTo>
                <a:cubicBezTo>
                  <a:pt x="10271" y="25144"/>
                  <a:pt x="4972" y="25532"/>
                  <a:pt x="1" y="27050"/>
                </a:cubicBezTo>
                <a:lnTo>
                  <a:pt x="1" y="40271"/>
                </a:lnTo>
                <a:lnTo>
                  <a:pt x="88551" y="40271"/>
                </a:lnTo>
                <a:cubicBezTo>
                  <a:pt x="86937" y="35807"/>
                  <a:pt x="77164" y="32121"/>
                  <a:pt x="72808" y="32121"/>
                </a:cubicBezTo>
                <a:cubicBezTo>
                  <a:pt x="72776" y="32121"/>
                  <a:pt x="72745" y="32122"/>
                  <a:pt x="72715" y="32122"/>
                </a:cubicBezTo>
                <a:cubicBezTo>
                  <a:pt x="74434" y="28797"/>
                  <a:pt x="76160" y="25465"/>
                  <a:pt x="77880" y="22139"/>
                </a:cubicBezTo>
                <a:cubicBezTo>
                  <a:pt x="78696" y="20567"/>
                  <a:pt x="79526" y="18941"/>
                  <a:pt x="79666" y="17162"/>
                </a:cubicBezTo>
                <a:cubicBezTo>
                  <a:pt x="79813" y="15375"/>
                  <a:pt x="79077" y="13388"/>
                  <a:pt x="77518" y="12672"/>
                </a:cubicBezTo>
                <a:cubicBezTo>
                  <a:pt x="79184" y="11287"/>
                  <a:pt x="80904" y="9835"/>
                  <a:pt x="81847" y="7835"/>
                </a:cubicBezTo>
                <a:cubicBezTo>
                  <a:pt x="82797" y="5834"/>
                  <a:pt x="82724" y="3125"/>
                  <a:pt x="81111" y="1673"/>
                </a:cubicBezTo>
                <a:cubicBezTo>
                  <a:pt x="80074" y="736"/>
                  <a:pt x="78629" y="495"/>
                  <a:pt x="77271" y="341"/>
                </a:cubicBezTo>
                <a:cubicBezTo>
                  <a:pt x="75204" y="111"/>
                  <a:pt x="73135" y="0"/>
                  <a:pt x="71071" y="0"/>
                </a:cubicBezTo>
                <a:close/>
              </a:path>
            </a:pathLst>
          </a:custGeom>
          <a:solidFill>
            <a:srgbClr val="716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197" name="Google Shape;2197;p37"/>
          <p:cNvSpPr/>
          <p:nvPr/>
        </p:nvSpPr>
        <p:spPr>
          <a:xfrm flipH="1">
            <a:off x="6175998" y="4052716"/>
            <a:ext cx="3713866" cy="1308941"/>
          </a:xfrm>
          <a:custGeom>
            <a:rect b="b" l="l" r="r" t="t"/>
            <a:pathLst>
              <a:path extrusionOk="0" h="40272" w="114264">
                <a:moveTo>
                  <a:pt x="105059" y="0"/>
                </a:moveTo>
                <a:cubicBezTo>
                  <a:pt x="89303" y="0"/>
                  <a:pt x="73770" y="6468"/>
                  <a:pt x="60638" y="15797"/>
                </a:cubicBezTo>
                <a:cubicBezTo>
                  <a:pt x="56898" y="18453"/>
                  <a:pt x="53265" y="21370"/>
                  <a:pt x="49076" y="23123"/>
                </a:cubicBezTo>
                <a:cubicBezTo>
                  <a:pt x="44259" y="25144"/>
                  <a:pt x="4972" y="27572"/>
                  <a:pt x="0" y="29091"/>
                </a:cubicBezTo>
                <a:lnTo>
                  <a:pt x="1526" y="39990"/>
                </a:lnTo>
                <a:lnTo>
                  <a:pt x="93448" y="40271"/>
                </a:lnTo>
                <a:cubicBezTo>
                  <a:pt x="93549" y="38940"/>
                  <a:pt x="93408" y="37608"/>
                  <a:pt x="92940" y="36337"/>
                </a:cubicBezTo>
                <a:cubicBezTo>
                  <a:pt x="91588" y="32691"/>
                  <a:pt x="93502" y="27653"/>
                  <a:pt x="98453" y="25967"/>
                </a:cubicBezTo>
                <a:cubicBezTo>
                  <a:pt x="100079" y="25411"/>
                  <a:pt x="101758" y="24822"/>
                  <a:pt x="102996" y="23638"/>
                </a:cubicBezTo>
                <a:cubicBezTo>
                  <a:pt x="104234" y="22447"/>
                  <a:pt x="104896" y="20474"/>
                  <a:pt x="104060" y="18975"/>
                </a:cubicBezTo>
                <a:cubicBezTo>
                  <a:pt x="103167" y="17352"/>
                  <a:pt x="101127" y="17005"/>
                  <a:pt x="99192" y="17005"/>
                </a:cubicBezTo>
                <a:cubicBezTo>
                  <a:pt x="98837" y="17005"/>
                  <a:pt x="98486" y="17017"/>
                  <a:pt x="98145" y="17035"/>
                </a:cubicBezTo>
                <a:cubicBezTo>
                  <a:pt x="97947" y="17045"/>
                  <a:pt x="97759" y="17050"/>
                  <a:pt x="97581" y="17050"/>
                </a:cubicBezTo>
                <a:cubicBezTo>
                  <a:pt x="92237" y="17050"/>
                  <a:pt x="96426" y="12491"/>
                  <a:pt x="104695" y="10852"/>
                </a:cubicBezTo>
                <a:cubicBezTo>
                  <a:pt x="108175" y="10163"/>
                  <a:pt x="112236" y="9160"/>
                  <a:pt x="113594" y="5875"/>
                </a:cubicBezTo>
                <a:cubicBezTo>
                  <a:pt x="114263" y="4262"/>
                  <a:pt x="114069" y="2496"/>
                  <a:pt x="113540" y="790"/>
                </a:cubicBezTo>
                <a:cubicBezTo>
                  <a:pt x="112811" y="542"/>
                  <a:pt x="112022" y="428"/>
                  <a:pt x="111259" y="341"/>
                </a:cubicBezTo>
                <a:cubicBezTo>
                  <a:pt x="109192" y="111"/>
                  <a:pt x="107123" y="0"/>
                  <a:pt x="105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nvGrpSpPr>
          <p:cNvPr id="2198" name="Google Shape;2198;p37"/>
          <p:cNvGrpSpPr/>
          <p:nvPr/>
        </p:nvGrpSpPr>
        <p:grpSpPr>
          <a:xfrm rot="-8100000">
            <a:off x="7364486" y="2885274"/>
            <a:ext cx="1482035" cy="842164"/>
            <a:chOff x="6082097" y="4568315"/>
            <a:chExt cx="1482049" cy="842172"/>
          </a:xfrm>
        </p:grpSpPr>
        <p:sp>
          <p:nvSpPr>
            <p:cNvPr id="2199" name="Google Shape;2199;p37"/>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200" name="Google Shape;2200;p37"/>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201" name="Google Shape;2201;p37"/>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202" name="Google Shape;2202;p37"/>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203" name="Google Shape;2203;p37"/>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204" name="Google Shape;2204;p37"/>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205" name="Google Shape;2205;p37"/>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206" name="Google Shape;2206;p37"/>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207" name="Google Shape;2207;p37"/>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208" name="Google Shape;2208;p37"/>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209" name="Google Shape;2209;p37"/>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sp>
        <p:nvSpPr>
          <p:cNvPr id="2210" name="Google Shape;2210;p37"/>
          <p:cNvSpPr txBox="1"/>
          <p:nvPr>
            <p:ph type="title"/>
          </p:nvPr>
        </p:nvSpPr>
        <p:spPr>
          <a:xfrm>
            <a:off x="874733" y="1934275"/>
            <a:ext cx="2183400" cy="5277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2500"/>
              <a:buNone/>
              <a:defRPr b="1" sz="3200">
                <a:latin typeface="Rakkas"/>
                <a:ea typeface="Rakkas"/>
                <a:cs typeface="Rakkas"/>
                <a:sym typeface="Rakka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11" name="Google Shape;2211;p37"/>
          <p:cNvSpPr txBox="1"/>
          <p:nvPr>
            <p:ph idx="1" type="subTitle"/>
          </p:nvPr>
        </p:nvSpPr>
        <p:spPr>
          <a:xfrm>
            <a:off x="874883" y="2464925"/>
            <a:ext cx="2183400" cy="848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12" name="Google Shape;2212;p37"/>
          <p:cNvSpPr txBox="1"/>
          <p:nvPr>
            <p:ph idx="2" type="title"/>
          </p:nvPr>
        </p:nvSpPr>
        <p:spPr>
          <a:xfrm>
            <a:off x="874725" y="3308150"/>
            <a:ext cx="2183400" cy="5277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2500"/>
              <a:buNone/>
              <a:defRPr b="1" sz="3200">
                <a:latin typeface="Rakkas"/>
                <a:ea typeface="Rakkas"/>
                <a:cs typeface="Rakkas"/>
                <a:sym typeface="Rakka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13" name="Google Shape;2213;p37"/>
          <p:cNvSpPr txBox="1"/>
          <p:nvPr>
            <p:ph idx="3" type="subTitle"/>
          </p:nvPr>
        </p:nvSpPr>
        <p:spPr>
          <a:xfrm>
            <a:off x="874733" y="3838800"/>
            <a:ext cx="2183400" cy="848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14" name="Google Shape;2214;p37"/>
          <p:cNvSpPr txBox="1"/>
          <p:nvPr>
            <p:ph idx="4" type="title"/>
          </p:nvPr>
        </p:nvSpPr>
        <p:spPr>
          <a:xfrm>
            <a:off x="5874958" y="1944175"/>
            <a:ext cx="24087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b="1" sz="3200">
                <a:latin typeface="Rakkas"/>
                <a:ea typeface="Rakkas"/>
                <a:cs typeface="Rakkas"/>
                <a:sym typeface="Rakka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15" name="Google Shape;2215;p37"/>
          <p:cNvSpPr txBox="1"/>
          <p:nvPr>
            <p:ph idx="5" type="subTitle"/>
          </p:nvPr>
        </p:nvSpPr>
        <p:spPr>
          <a:xfrm>
            <a:off x="5874958" y="2474825"/>
            <a:ext cx="2408700" cy="8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16" name="Google Shape;2216;p37"/>
          <p:cNvSpPr txBox="1"/>
          <p:nvPr>
            <p:ph idx="6" type="title"/>
          </p:nvPr>
        </p:nvSpPr>
        <p:spPr>
          <a:xfrm>
            <a:off x="5874958" y="3308150"/>
            <a:ext cx="24087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b="1" sz="3200">
                <a:latin typeface="Rakkas"/>
                <a:ea typeface="Rakkas"/>
                <a:cs typeface="Rakkas"/>
                <a:sym typeface="Rakka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17" name="Google Shape;2217;p37"/>
          <p:cNvSpPr txBox="1"/>
          <p:nvPr>
            <p:ph idx="7" type="subTitle"/>
          </p:nvPr>
        </p:nvSpPr>
        <p:spPr>
          <a:xfrm>
            <a:off x="5874958" y="3838800"/>
            <a:ext cx="2408700" cy="8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18" name="Google Shape;2218;p37"/>
          <p:cNvSpPr txBox="1"/>
          <p:nvPr>
            <p:ph idx="8" type="title"/>
          </p:nvPr>
        </p:nvSpPr>
        <p:spPr>
          <a:xfrm>
            <a:off x="713225" y="432949"/>
            <a:ext cx="7704000" cy="577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b="1" sz="4000">
                <a:latin typeface="Rakkas"/>
                <a:ea typeface="Rakkas"/>
                <a:cs typeface="Rakkas"/>
                <a:sym typeface="Rakka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lt1"/>
        </a:solidFill>
      </p:bgPr>
    </p:bg>
    <p:spTree>
      <p:nvGrpSpPr>
        <p:cNvPr id="2219" name="Shape 2219"/>
        <p:cNvGrpSpPr/>
        <p:nvPr/>
      </p:nvGrpSpPr>
      <p:grpSpPr>
        <a:xfrm>
          <a:off x="0" y="0"/>
          <a:ext cx="0" cy="0"/>
          <a:chOff x="0" y="0"/>
          <a:chExt cx="0" cy="0"/>
        </a:xfrm>
      </p:grpSpPr>
      <p:sp>
        <p:nvSpPr>
          <p:cNvPr id="2220" name="Google Shape;2220;p38"/>
          <p:cNvSpPr/>
          <p:nvPr/>
        </p:nvSpPr>
        <p:spPr>
          <a:xfrm flipH="1">
            <a:off x="-716395"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38"/>
          <p:cNvSpPr/>
          <p:nvPr/>
        </p:nvSpPr>
        <p:spPr>
          <a:xfrm flipH="1">
            <a:off x="165129" y="-709420"/>
            <a:ext cx="3423976" cy="2759852"/>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38"/>
          <p:cNvSpPr/>
          <p:nvPr/>
        </p:nvSpPr>
        <p:spPr>
          <a:xfrm flipH="1">
            <a:off x="5051945" y="-151628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38"/>
          <p:cNvSpPr/>
          <p:nvPr/>
        </p:nvSpPr>
        <p:spPr>
          <a:xfrm flipH="1">
            <a:off x="5293958" y="2569302"/>
            <a:ext cx="3828242" cy="2672746"/>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38"/>
          <p:cNvSpPr/>
          <p:nvPr/>
        </p:nvSpPr>
        <p:spPr>
          <a:xfrm flipH="1">
            <a:off x="317728" y="-188893"/>
            <a:ext cx="145351" cy="165763"/>
          </a:xfrm>
          <a:custGeom>
            <a:rect b="b" l="l" r="r" t="t"/>
            <a:pathLst>
              <a:path extrusionOk="0" h="5100" w="4472">
                <a:moveTo>
                  <a:pt x="3851" y="0"/>
                </a:moveTo>
                <a:cubicBezTo>
                  <a:pt x="3750" y="0"/>
                  <a:pt x="3648" y="40"/>
                  <a:pt x="3567" y="135"/>
                </a:cubicBezTo>
                <a:cubicBezTo>
                  <a:pt x="2409" y="1486"/>
                  <a:pt x="1238" y="2858"/>
                  <a:pt x="241" y="4330"/>
                </a:cubicBezTo>
                <a:cubicBezTo>
                  <a:pt x="0" y="4686"/>
                  <a:pt x="355" y="5099"/>
                  <a:pt x="708" y="5099"/>
                </a:cubicBezTo>
                <a:cubicBezTo>
                  <a:pt x="825" y="5099"/>
                  <a:pt x="942" y="5054"/>
                  <a:pt x="1038" y="4945"/>
                </a:cubicBezTo>
                <a:cubicBezTo>
                  <a:pt x="2215" y="3614"/>
                  <a:pt x="3239" y="2128"/>
                  <a:pt x="4256" y="670"/>
                </a:cubicBezTo>
                <a:cubicBezTo>
                  <a:pt x="4472" y="363"/>
                  <a:pt x="4159" y="0"/>
                  <a:pt x="38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38"/>
          <p:cNvSpPr/>
          <p:nvPr/>
        </p:nvSpPr>
        <p:spPr>
          <a:xfrm flipH="1">
            <a:off x="240795" y="-117192"/>
            <a:ext cx="94712" cy="136250"/>
          </a:xfrm>
          <a:custGeom>
            <a:rect b="b" l="l" r="r" t="t"/>
            <a:pathLst>
              <a:path extrusionOk="0" h="4192" w="2914">
                <a:moveTo>
                  <a:pt x="2390" y="1"/>
                </a:moveTo>
                <a:cubicBezTo>
                  <a:pt x="2304" y="1"/>
                  <a:pt x="2217" y="28"/>
                  <a:pt x="2144" y="90"/>
                </a:cubicBezTo>
                <a:cubicBezTo>
                  <a:pt x="1120" y="939"/>
                  <a:pt x="358" y="2351"/>
                  <a:pt x="77" y="3636"/>
                </a:cubicBezTo>
                <a:cubicBezTo>
                  <a:pt x="1" y="3979"/>
                  <a:pt x="254" y="4192"/>
                  <a:pt x="513" y="4192"/>
                </a:cubicBezTo>
                <a:cubicBezTo>
                  <a:pt x="688" y="4192"/>
                  <a:pt x="865" y="4095"/>
                  <a:pt x="946" y="3877"/>
                </a:cubicBezTo>
                <a:cubicBezTo>
                  <a:pt x="1167" y="3261"/>
                  <a:pt x="1388" y="2652"/>
                  <a:pt x="1702" y="2077"/>
                </a:cubicBezTo>
                <a:cubicBezTo>
                  <a:pt x="2003" y="1535"/>
                  <a:pt x="2385" y="1053"/>
                  <a:pt x="2726" y="538"/>
                </a:cubicBezTo>
                <a:cubicBezTo>
                  <a:pt x="2913" y="260"/>
                  <a:pt x="2657" y="1"/>
                  <a:pt x="23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38"/>
          <p:cNvSpPr/>
          <p:nvPr/>
        </p:nvSpPr>
        <p:spPr>
          <a:xfrm flipH="1">
            <a:off x="473155" y="62644"/>
            <a:ext cx="70595" cy="161310"/>
          </a:xfrm>
          <a:custGeom>
            <a:rect b="b" l="l" r="r" t="t"/>
            <a:pathLst>
              <a:path extrusionOk="0" h="4963" w="2172">
                <a:moveTo>
                  <a:pt x="1750" y="0"/>
                </a:moveTo>
                <a:cubicBezTo>
                  <a:pt x="1676" y="0"/>
                  <a:pt x="1601" y="33"/>
                  <a:pt x="1539" y="110"/>
                </a:cubicBezTo>
                <a:cubicBezTo>
                  <a:pt x="515" y="1361"/>
                  <a:pt x="0" y="3040"/>
                  <a:pt x="301" y="4646"/>
                </a:cubicBezTo>
                <a:cubicBezTo>
                  <a:pt x="343" y="4864"/>
                  <a:pt x="520" y="4963"/>
                  <a:pt x="704" y="4963"/>
                </a:cubicBezTo>
                <a:cubicBezTo>
                  <a:pt x="939" y="4963"/>
                  <a:pt x="1185" y="4803"/>
                  <a:pt x="1178" y="4526"/>
                </a:cubicBezTo>
                <a:cubicBezTo>
                  <a:pt x="1151" y="3054"/>
                  <a:pt x="1352" y="1816"/>
                  <a:pt x="2048" y="505"/>
                </a:cubicBezTo>
                <a:cubicBezTo>
                  <a:pt x="2172" y="271"/>
                  <a:pt x="1964" y="0"/>
                  <a:pt x="17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38"/>
          <p:cNvSpPr/>
          <p:nvPr/>
        </p:nvSpPr>
        <p:spPr>
          <a:xfrm flipH="1">
            <a:off x="515343" y="336510"/>
            <a:ext cx="47779" cy="147626"/>
          </a:xfrm>
          <a:custGeom>
            <a:rect b="b" l="l" r="r" t="t"/>
            <a:pathLst>
              <a:path extrusionOk="0" h="4542" w="1470">
                <a:moveTo>
                  <a:pt x="941" y="0"/>
                </a:moveTo>
                <a:cubicBezTo>
                  <a:pt x="854" y="0"/>
                  <a:pt x="771" y="42"/>
                  <a:pt x="723" y="141"/>
                </a:cubicBezTo>
                <a:cubicBezTo>
                  <a:pt x="74" y="1459"/>
                  <a:pt x="1" y="2991"/>
                  <a:pt x="610" y="4336"/>
                </a:cubicBezTo>
                <a:cubicBezTo>
                  <a:pt x="675" y="4480"/>
                  <a:pt x="800" y="4541"/>
                  <a:pt x="931" y="4541"/>
                </a:cubicBezTo>
                <a:cubicBezTo>
                  <a:pt x="1189" y="4541"/>
                  <a:pt x="1470" y="4307"/>
                  <a:pt x="1372" y="4015"/>
                </a:cubicBezTo>
                <a:cubicBezTo>
                  <a:pt x="958" y="2770"/>
                  <a:pt x="864" y="1626"/>
                  <a:pt x="1239" y="362"/>
                </a:cubicBezTo>
                <a:cubicBezTo>
                  <a:pt x="1296" y="162"/>
                  <a:pt x="1112" y="0"/>
                  <a:pt x="9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38"/>
          <p:cNvSpPr/>
          <p:nvPr/>
        </p:nvSpPr>
        <p:spPr>
          <a:xfrm flipH="1">
            <a:off x="445170" y="564125"/>
            <a:ext cx="63152" cy="146489"/>
          </a:xfrm>
          <a:custGeom>
            <a:rect b="b" l="l" r="r" t="t"/>
            <a:pathLst>
              <a:path extrusionOk="0" h="4507" w="1943">
                <a:moveTo>
                  <a:pt x="288" y="1"/>
                </a:moveTo>
                <a:cubicBezTo>
                  <a:pt x="161" y="1"/>
                  <a:pt x="38" y="84"/>
                  <a:pt x="34" y="257"/>
                </a:cubicBezTo>
                <a:cubicBezTo>
                  <a:pt x="1" y="1688"/>
                  <a:pt x="275" y="3073"/>
                  <a:pt x="1025" y="4298"/>
                </a:cubicBezTo>
                <a:cubicBezTo>
                  <a:pt x="1114" y="4445"/>
                  <a:pt x="1243" y="4506"/>
                  <a:pt x="1372" y="4506"/>
                </a:cubicBezTo>
                <a:cubicBezTo>
                  <a:pt x="1659" y="4506"/>
                  <a:pt x="1943" y="4202"/>
                  <a:pt x="1767" y="3870"/>
                </a:cubicBezTo>
                <a:cubicBezTo>
                  <a:pt x="1158" y="2732"/>
                  <a:pt x="697" y="1548"/>
                  <a:pt x="570" y="257"/>
                </a:cubicBezTo>
                <a:cubicBezTo>
                  <a:pt x="553" y="88"/>
                  <a:pt x="418" y="1"/>
                  <a:pt x="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38"/>
          <p:cNvSpPr/>
          <p:nvPr/>
        </p:nvSpPr>
        <p:spPr>
          <a:xfrm flipH="1">
            <a:off x="299364" y="767461"/>
            <a:ext cx="124192" cy="146359"/>
          </a:xfrm>
          <a:custGeom>
            <a:rect b="b" l="l" r="r" t="t"/>
            <a:pathLst>
              <a:path extrusionOk="0" h="4503" w="3821">
                <a:moveTo>
                  <a:pt x="280" y="0"/>
                </a:moveTo>
                <a:cubicBezTo>
                  <a:pt x="142" y="0"/>
                  <a:pt x="1" y="163"/>
                  <a:pt x="96" y="303"/>
                </a:cubicBezTo>
                <a:cubicBezTo>
                  <a:pt x="1006" y="1675"/>
                  <a:pt x="1936" y="3026"/>
                  <a:pt x="2939" y="4338"/>
                </a:cubicBezTo>
                <a:cubicBezTo>
                  <a:pt x="3026" y="4454"/>
                  <a:pt x="3147" y="4503"/>
                  <a:pt x="3265" y="4503"/>
                </a:cubicBezTo>
                <a:cubicBezTo>
                  <a:pt x="3548" y="4503"/>
                  <a:pt x="3821" y="4228"/>
                  <a:pt x="3608" y="3950"/>
                </a:cubicBezTo>
                <a:cubicBezTo>
                  <a:pt x="2585" y="2612"/>
                  <a:pt x="1508" y="1327"/>
                  <a:pt x="410" y="62"/>
                </a:cubicBezTo>
                <a:cubicBezTo>
                  <a:pt x="373" y="19"/>
                  <a:pt x="327" y="0"/>
                  <a:pt x="2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38"/>
          <p:cNvSpPr/>
          <p:nvPr/>
        </p:nvSpPr>
        <p:spPr>
          <a:xfrm flipH="1">
            <a:off x="82605" y="950027"/>
            <a:ext cx="167843" cy="143694"/>
          </a:xfrm>
          <a:custGeom>
            <a:rect b="b" l="l" r="r" t="t"/>
            <a:pathLst>
              <a:path extrusionOk="0" h="4421" w="5164">
                <a:moveTo>
                  <a:pt x="411" y="1"/>
                </a:moveTo>
                <a:cubicBezTo>
                  <a:pt x="191" y="1"/>
                  <a:pt x="1" y="267"/>
                  <a:pt x="209" y="460"/>
                </a:cubicBezTo>
                <a:cubicBezTo>
                  <a:pt x="1574" y="1752"/>
                  <a:pt x="2872" y="3170"/>
                  <a:pt x="4358" y="4327"/>
                </a:cubicBezTo>
                <a:cubicBezTo>
                  <a:pt x="4440" y="4392"/>
                  <a:pt x="4530" y="4420"/>
                  <a:pt x="4615" y="4420"/>
                </a:cubicBezTo>
                <a:cubicBezTo>
                  <a:pt x="4915" y="4420"/>
                  <a:pt x="5164" y="4074"/>
                  <a:pt x="4893" y="3792"/>
                </a:cubicBezTo>
                <a:cubicBezTo>
                  <a:pt x="3581" y="2441"/>
                  <a:pt x="2029" y="1290"/>
                  <a:pt x="597" y="72"/>
                </a:cubicBezTo>
                <a:cubicBezTo>
                  <a:pt x="539" y="22"/>
                  <a:pt x="474" y="1"/>
                  <a:pt x="4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38"/>
          <p:cNvSpPr/>
          <p:nvPr/>
        </p:nvSpPr>
        <p:spPr>
          <a:xfrm flipH="1">
            <a:off x="-90536" y="1129799"/>
            <a:ext cx="119219" cy="127280"/>
          </a:xfrm>
          <a:custGeom>
            <a:rect b="b" l="l" r="r" t="t"/>
            <a:pathLst>
              <a:path extrusionOk="0" h="3916" w="3668">
                <a:moveTo>
                  <a:pt x="313" y="0"/>
                </a:moveTo>
                <a:cubicBezTo>
                  <a:pt x="146" y="0"/>
                  <a:pt x="0" y="207"/>
                  <a:pt x="157" y="349"/>
                </a:cubicBezTo>
                <a:cubicBezTo>
                  <a:pt x="746" y="884"/>
                  <a:pt x="1281" y="1453"/>
                  <a:pt x="1743" y="2108"/>
                </a:cubicBezTo>
                <a:cubicBezTo>
                  <a:pt x="2138" y="2670"/>
                  <a:pt x="2499" y="3279"/>
                  <a:pt x="2954" y="3794"/>
                </a:cubicBezTo>
                <a:cubicBezTo>
                  <a:pt x="3032" y="3879"/>
                  <a:pt x="3120" y="3915"/>
                  <a:pt x="3204" y="3915"/>
                </a:cubicBezTo>
                <a:cubicBezTo>
                  <a:pt x="3450" y="3915"/>
                  <a:pt x="3667" y="3609"/>
                  <a:pt x="3543" y="3339"/>
                </a:cubicBezTo>
                <a:cubicBezTo>
                  <a:pt x="2927" y="2015"/>
                  <a:pt x="1549" y="971"/>
                  <a:pt x="452" y="54"/>
                </a:cubicBezTo>
                <a:cubicBezTo>
                  <a:pt x="408" y="16"/>
                  <a:pt x="360" y="0"/>
                  <a:pt x="3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38"/>
          <p:cNvSpPr/>
          <p:nvPr/>
        </p:nvSpPr>
        <p:spPr>
          <a:xfrm flipH="1">
            <a:off x="330697" y="108895"/>
            <a:ext cx="79436" cy="146489"/>
          </a:xfrm>
          <a:custGeom>
            <a:rect b="b" l="l" r="r" t="t"/>
            <a:pathLst>
              <a:path extrusionOk="0" h="4507" w="2444">
                <a:moveTo>
                  <a:pt x="2102" y="0"/>
                </a:moveTo>
                <a:cubicBezTo>
                  <a:pt x="2022" y="0"/>
                  <a:pt x="1940" y="36"/>
                  <a:pt x="1877" y="119"/>
                </a:cubicBezTo>
                <a:cubicBezTo>
                  <a:pt x="1021" y="1276"/>
                  <a:pt x="365" y="2641"/>
                  <a:pt x="64" y="4046"/>
                </a:cubicBezTo>
                <a:cubicBezTo>
                  <a:pt x="0" y="4327"/>
                  <a:pt x="219" y="4506"/>
                  <a:pt x="435" y="4506"/>
                </a:cubicBezTo>
                <a:cubicBezTo>
                  <a:pt x="580" y="4506"/>
                  <a:pt x="724" y="4425"/>
                  <a:pt x="780" y="4240"/>
                </a:cubicBezTo>
                <a:cubicBezTo>
                  <a:pt x="1202" y="2902"/>
                  <a:pt x="1683" y="1638"/>
                  <a:pt x="2332" y="393"/>
                </a:cubicBezTo>
                <a:cubicBezTo>
                  <a:pt x="2443" y="176"/>
                  <a:pt x="2280" y="0"/>
                  <a:pt x="21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38"/>
          <p:cNvSpPr/>
          <p:nvPr/>
        </p:nvSpPr>
        <p:spPr>
          <a:xfrm flipH="1">
            <a:off x="387121" y="336315"/>
            <a:ext cx="53792" cy="170053"/>
          </a:xfrm>
          <a:custGeom>
            <a:rect b="b" l="l" r="r" t="t"/>
            <a:pathLst>
              <a:path extrusionOk="0" h="5232" w="1655">
                <a:moveTo>
                  <a:pt x="1316" y="0"/>
                </a:moveTo>
                <a:cubicBezTo>
                  <a:pt x="1230" y="0"/>
                  <a:pt x="1146" y="38"/>
                  <a:pt x="1098" y="127"/>
                </a:cubicBezTo>
                <a:cubicBezTo>
                  <a:pt x="295" y="1572"/>
                  <a:pt x="1" y="3372"/>
                  <a:pt x="617" y="4944"/>
                </a:cubicBezTo>
                <a:cubicBezTo>
                  <a:pt x="695" y="5142"/>
                  <a:pt x="861" y="5232"/>
                  <a:pt x="1023" y="5232"/>
                </a:cubicBezTo>
                <a:cubicBezTo>
                  <a:pt x="1260" y="5232"/>
                  <a:pt x="1487" y="5041"/>
                  <a:pt x="1419" y="4723"/>
                </a:cubicBezTo>
                <a:cubicBezTo>
                  <a:pt x="1071" y="3198"/>
                  <a:pt x="1018" y="1813"/>
                  <a:pt x="1580" y="328"/>
                </a:cubicBezTo>
                <a:cubicBezTo>
                  <a:pt x="1655" y="142"/>
                  <a:pt x="1482" y="0"/>
                  <a:pt x="13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38"/>
          <p:cNvSpPr/>
          <p:nvPr/>
        </p:nvSpPr>
        <p:spPr>
          <a:xfrm flipH="1">
            <a:off x="335084" y="564678"/>
            <a:ext cx="50996" cy="120909"/>
          </a:xfrm>
          <a:custGeom>
            <a:rect b="b" l="l" r="r" t="t"/>
            <a:pathLst>
              <a:path extrusionOk="0" h="3720" w="1569">
                <a:moveTo>
                  <a:pt x="384" y="1"/>
                </a:moveTo>
                <a:cubicBezTo>
                  <a:pt x="282" y="1"/>
                  <a:pt x="185" y="56"/>
                  <a:pt x="167" y="179"/>
                </a:cubicBezTo>
                <a:cubicBezTo>
                  <a:pt x="0" y="1344"/>
                  <a:pt x="161" y="2548"/>
                  <a:pt x="810" y="3552"/>
                </a:cubicBezTo>
                <a:cubicBezTo>
                  <a:pt x="886" y="3670"/>
                  <a:pt x="994" y="3719"/>
                  <a:pt x="1101" y="3719"/>
                </a:cubicBezTo>
                <a:cubicBezTo>
                  <a:pt x="1339" y="3719"/>
                  <a:pt x="1568" y="3474"/>
                  <a:pt x="1425" y="3197"/>
                </a:cubicBezTo>
                <a:cubicBezTo>
                  <a:pt x="923" y="2254"/>
                  <a:pt x="622" y="1317"/>
                  <a:pt x="649" y="240"/>
                </a:cubicBezTo>
                <a:cubicBezTo>
                  <a:pt x="653" y="90"/>
                  <a:pt x="514" y="1"/>
                  <a:pt x="3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38"/>
          <p:cNvSpPr/>
          <p:nvPr/>
        </p:nvSpPr>
        <p:spPr>
          <a:xfrm flipH="1">
            <a:off x="185443" y="766681"/>
            <a:ext cx="131830" cy="126402"/>
          </a:xfrm>
          <a:custGeom>
            <a:rect b="b" l="l" r="r" t="t"/>
            <a:pathLst>
              <a:path extrusionOk="0" h="3889" w="4056">
                <a:moveTo>
                  <a:pt x="404" y="1"/>
                </a:moveTo>
                <a:cubicBezTo>
                  <a:pt x="187" y="1"/>
                  <a:pt x="1" y="283"/>
                  <a:pt x="191" y="495"/>
                </a:cubicBezTo>
                <a:cubicBezTo>
                  <a:pt x="1181" y="1605"/>
                  <a:pt x="2145" y="2722"/>
                  <a:pt x="3202" y="3766"/>
                </a:cubicBezTo>
                <a:cubicBezTo>
                  <a:pt x="3288" y="3852"/>
                  <a:pt x="3384" y="3889"/>
                  <a:pt x="3477" y="3889"/>
                </a:cubicBezTo>
                <a:cubicBezTo>
                  <a:pt x="3787" y="3889"/>
                  <a:pt x="4056" y="3483"/>
                  <a:pt x="3777" y="3184"/>
                </a:cubicBezTo>
                <a:cubicBezTo>
                  <a:pt x="2767" y="2100"/>
                  <a:pt x="1683" y="1103"/>
                  <a:pt x="599" y="86"/>
                </a:cubicBezTo>
                <a:cubicBezTo>
                  <a:pt x="538" y="26"/>
                  <a:pt x="470" y="1"/>
                  <a:pt x="4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38"/>
          <p:cNvSpPr/>
          <p:nvPr/>
        </p:nvSpPr>
        <p:spPr>
          <a:xfrm flipH="1">
            <a:off x="5899" y="940732"/>
            <a:ext cx="140151" cy="122339"/>
          </a:xfrm>
          <a:custGeom>
            <a:rect b="b" l="l" r="r" t="t"/>
            <a:pathLst>
              <a:path extrusionOk="0" h="3764" w="4312">
                <a:moveTo>
                  <a:pt x="324" y="0"/>
                </a:moveTo>
                <a:cubicBezTo>
                  <a:pt x="147" y="0"/>
                  <a:pt x="1" y="210"/>
                  <a:pt x="162" y="372"/>
                </a:cubicBezTo>
                <a:cubicBezTo>
                  <a:pt x="1246" y="1489"/>
                  <a:pt x="2296" y="2673"/>
                  <a:pt x="3494" y="3663"/>
                </a:cubicBezTo>
                <a:cubicBezTo>
                  <a:pt x="3578" y="3734"/>
                  <a:pt x="3669" y="3763"/>
                  <a:pt x="3756" y="3763"/>
                </a:cubicBezTo>
                <a:cubicBezTo>
                  <a:pt x="4058" y="3763"/>
                  <a:pt x="4311" y="3402"/>
                  <a:pt x="4036" y="3121"/>
                </a:cubicBezTo>
                <a:cubicBezTo>
                  <a:pt x="2945" y="2004"/>
                  <a:pt x="1681" y="1047"/>
                  <a:pt x="476" y="57"/>
                </a:cubicBezTo>
                <a:cubicBezTo>
                  <a:pt x="428" y="17"/>
                  <a:pt x="375" y="0"/>
                  <a:pt x="3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38"/>
          <p:cNvSpPr/>
          <p:nvPr/>
        </p:nvSpPr>
        <p:spPr>
          <a:xfrm flipH="1">
            <a:off x="-263807" y="1084588"/>
            <a:ext cx="234278" cy="217929"/>
          </a:xfrm>
          <a:custGeom>
            <a:rect b="b" l="l" r="r" t="t"/>
            <a:pathLst>
              <a:path extrusionOk="0" h="6705" w="7208">
                <a:moveTo>
                  <a:pt x="514" y="1"/>
                </a:moveTo>
                <a:cubicBezTo>
                  <a:pt x="204" y="1"/>
                  <a:pt x="0" y="445"/>
                  <a:pt x="333" y="629"/>
                </a:cubicBezTo>
                <a:cubicBezTo>
                  <a:pt x="2882" y="2021"/>
                  <a:pt x="4575" y="4001"/>
                  <a:pt x="6074" y="6450"/>
                </a:cubicBezTo>
                <a:cubicBezTo>
                  <a:pt x="6185" y="6630"/>
                  <a:pt x="6346" y="6705"/>
                  <a:pt x="6504" y="6705"/>
                </a:cubicBezTo>
                <a:cubicBezTo>
                  <a:pt x="6860" y="6705"/>
                  <a:pt x="7208" y="6329"/>
                  <a:pt x="6990" y="5908"/>
                </a:cubicBezTo>
                <a:cubicBezTo>
                  <a:pt x="5666" y="3345"/>
                  <a:pt x="3224" y="1318"/>
                  <a:pt x="675" y="40"/>
                </a:cubicBezTo>
                <a:cubicBezTo>
                  <a:pt x="619" y="13"/>
                  <a:pt x="565" y="1"/>
                  <a:pt x="5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38"/>
          <p:cNvSpPr/>
          <p:nvPr/>
        </p:nvSpPr>
        <p:spPr>
          <a:xfrm flipH="1">
            <a:off x="183005" y="-28883"/>
            <a:ext cx="87172" cy="161667"/>
          </a:xfrm>
          <a:custGeom>
            <a:rect b="b" l="l" r="r" t="t"/>
            <a:pathLst>
              <a:path extrusionOk="0" h="4974" w="2682">
                <a:moveTo>
                  <a:pt x="2182" y="0"/>
                </a:moveTo>
                <a:cubicBezTo>
                  <a:pt x="2011" y="0"/>
                  <a:pt x="1833" y="89"/>
                  <a:pt x="1753" y="290"/>
                </a:cubicBezTo>
                <a:cubicBezTo>
                  <a:pt x="1204" y="1655"/>
                  <a:pt x="669" y="3026"/>
                  <a:pt x="134" y="4391"/>
                </a:cubicBezTo>
                <a:cubicBezTo>
                  <a:pt x="0" y="4740"/>
                  <a:pt x="289" y="4973"/>
                  <a:pt x="585" y="4973"/>
                </a:cubicBezTo>
                <a:cubicBezTo>
                  <a:pt x="778" y="4973"/>
                  <a:pt x="973" y="4875"/>
                  <a:pt x="1057" y="4645"/>
                </a:cubicBezTo>
                <a:cubicBezTo>
                  <a:pt x="1566" y="3267"/>
                  <a:pt x="2074" y="1896"/>
                  <a:pt x="2569" y="511"/>
                </a:cubicBezTo>
                <a:cubicBezTo>
                  <a:pt x="2682" y="198"/>
                  <a:pt x="2438" y="0"/>
                  <a:pt x="2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38"/>
          <p:cNvSpPr/>
          <p:nvPr/>
        </p:nvSpPr>
        <p:spPr>
          <a:xfrm flipH="1">
            <a:off x="239429" y="222329"/>
            <a:ext cx="83174" cy="172361"/>
          </a:xfrm>
          <a:custGeom>
            <a:rect b="b" l="l" r="r" t="t"/>
            <a:pathLst>
              <a:path extrusionOk="0" h="5303" w="2559">
                <a:moveTo>
                  <a:pt x="2236" y="1"/>
                </a:moveTo>
                <a:cubicBezTo>
                  <a:pt x="2196" y="1"/>
                  <a:pt x="2154" y="13"/>
                  <a:pt x="2115" y="41"/>
                </a:cubicBezTo>
                <a:cubicBezTo>
                  <a:pt x="630" y="1098"/>
                  <a:pt x="1" y="3239"/>
                  <a:pt x="462" y="4965"/>
                </a:cubicBezTo>
                <a:cubicBezTo>
                  <a:pt x="526" y="5194"/>
                  <a:pt x="738" y="5302"/>
                  <a:pt x="946" y="5302"/>
                </a:cubicBezTo>
                <a:cubicBezTo>
                  <a:pt x="1200" y="5302"/>
                  <a:pt x="1449" y="5140"/>
                  <a:pt x="1412" y="4838"/>
                </a:cubicBezTo>
                <a:cubicBezTo>
                  <a:pt x="1192" y="3125"/>
                  <a:pt x="1560" y="1847"/>
                  <a:pt x="2456" y="389"/>
                </a:cubicBezTo>
                <a:cubicBezTo>
                  <a:pt x="2559" y="221"/>
                  <a:pt x="2408" y="1"/>
                  <a:pt x="22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38"/>
          <p:cNvSpPr/>
          <p:nvPr/>
        </p:nvSpPr>
        <p:spPr>
          <a:xfrm flipH="1">
            <a:off x="218368" y="483486"/>
            <a:ext cx="84669" cy="194365"/>
          </a:xfrm>
          <a:custGeom>
            <a:rect b="b" l="l" r="r" t="t"/>
            <a:pathLst>
              <a:path extrusionOk="0" h="5980" w="2605">
                <a:moveTo>
                  <a:pt x="595" y="0"/>
                </a:moveTo>
                <a:cubicBezTo>
                  <a:pt x="485" y="0"/>
                  <a:pt x="384" y="64"/>
                  <a:pt x="355" y="215"/>
                </a:cubicBezTo>
                <a:cubicBezTo>
                  <a:pt x="1" y="2049"/>
                  <a:pt x="536" y="4263"/>
                  <a:pt x="1627" y="5769"/>
                </a:cubicBezTo>
                <a:cubicBezTo>
                  <a:pt x="1733" y="5917"/>
                  <a:pt x="1877" y="5980"/>
                  <a:pt x="2016" y="5980"/>
                </a:cubicBezTo>
                <a:cubicBezTo>
                  <a:pt x="2322" y="5980"/>
                  <a:pt x="2605" y="5675"/>
                  <a:pt x="2416" y="5307"/>
                </a:cubicBezTo>
                <a:cubicBezTo>
                  <a:pt x="1566" y="3628"/>
                  <a:pt x="1178" y="2162"/>
                  <a:pt x="938" y="296"/>
                </a:cubicBezTo>
                <a:cubicBezTo>
                  <a:pt x="918" y="121"/>
                  <a:pt x="748" y="0"/>
                  <a:pt x="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38"/>
          <p:cNvSpPr/>
          <p:nvPr/>
        </p:nvSpPr>
        <p:spPr>
          <a:xfrm flipH="1">
            <a:off x="69441" y="744644"/>
            <a:ext cx="111061" cy="102123"/>
          </a:xfrm>
          <a:custGeom>
            <a:rect b="b" l="l" r="r" t="t"/>
            <a:pathLst>
              <a:path extrusionOk="0" h="3142" w="3417">
                <a:moveTo>
                  <a:pt x="374" y="1"/>
                </a:moveTo>
                <a:cubicBezTo>
                  <a:pt x="185" y="1"/>
                  <a:pt x="1" y="204"/>
                  <a:pt x="111" y="430"/>
                </a:cubicBezTo>
                <a:cubicBezTo>
                  <a:pt x="627" y="1520"/>
                  <a:pt x="1476" y="2571"/>
                  <a:pt x="2587" y="3093"/>
                </a:cubicBezTo>
                <a:cubicBezTo>
                  <a:pt x="2657" y="3126"/>
                  <a:pt x="2725" y="3141"/>
                  <a:pt x="2790" y="3141"/>
                </a:cubicBezTo>
                <a:cubicBezTo>
                  <a:pt x="3174" y="3141"/>
                  <a:pt x="3416" y="2610"/>
                  <a:pt x="3015" y="2363"/>
                </a:cubicBezTo>
                <a:cubicBezTo>
                  <a:pt x="2045" y="1768"/>
                  <a:pt x="1215" y="1119"/>
                  <a:pt x="606" y="142"/>
                </a:cubicBezTo>
                <a:cubicBezTo>
                  <a:pt x="546" y="42"/>
                  <a:pt x="460"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38"/>
          <p:cNvSpPr/>
          <p:nvPr/>
        </p:nvSpPr>
        <p:spPr>
          <a:xfrm flipH="1">
            <a:off x="-232279" y="902931"/>
            <a:ext cx="245426" cy="172003"/>
          </a:xfrm>
          <a:custGeom>
            <a:rect b="b" l="l" r="r" t="t"/>
            <a:pathLst>
              <a:path extrusionOk="0" h="5292" w="7551">
                <a:moveTo>
                  <a:pt x="414" y="1"/>
                </a:moveTo>
                <a:cubicBezTo>
                  <a:pt x="155" y="1"/>
                  <a:pt x="0" y="403"/>
                  <a:pt x="261" y="598"/>
                </a:cubicBezTo>
                <a:cubicBezTo>
                  <a:pt x="2335" y="2150"/>
                  <a:pt x="4410" y="3696"/>
                  <a:pt x="6524" y="5194"/>
                </a:cubicBezTo>
                <a:cubicBezTo>
                  <a:pt x="6620" y="5262"/>
                  <a:pt x="6715" y="5291"/>
                  <a:pt x="6805" y="5291"/>
                </a:cubicBezTo>
                <a:cubicBezTo>
                  <a:pt x="7248" y="5291"/>
                  <a:pt x="7551" y="4580"/>
                  <a:pt x="7072" y="4258"/>
                </a:cubicBezTo>
                <a:cubicBezTo>
                  <a:pt x="4931" y="2819"/>
                  <a:pt x="2764" y="1428"/>
                  <a:pt x="583" y="56"/>
                </a:cubicBezTo>
                <a:cubicBezTo>
                  <a:pt x="524" y="17"/>
                  <a:pt x="467" y="1"/>
                  <a:pt x="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3" name="Google Shape;2243;p38"/>
          <p:cNvGrpSpPr/>
          <p:nvPr/>
        </p:nvGrpSpPr>
        <p:grpSpPr>
          <a:xfrm flipH="1">
            <a:off x="1609323" y="4568315"/>
            <a:ext cx="1482049" cy="842172"/>
            <a:chOff x="6082097" y="4568315"/>
            <a:chExt cx="1482049" cy="842172"/>
          </a:xfrm>
        </p:grpSpPr>
        <p:sp>
          <p:nvSpPr>
            <p:cNvPr id="2244" name="Google Shape;2244;p38"/>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38"/>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38"/>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38"/>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38"/>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38"/>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38"/>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38"/>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38"/>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38"/>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38"/>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5" name="Google Shape;2255;p38"/>
          <p:cNvGrpSpPr/>
          <p:nvPr/>
        </p:nvGrpSpPr>
        <p:grpSpPr>
          <a:xfrm rot="-8100000">
            <a:off x="8327117" y="2885274"/>
            <a:ext cx="1482035" cy="842164"/>
            <a:chOff x="6082097" y="4568315"/>
            <a:chExt cx="1482049" cy="842172"/>
          </a:xfrm>
        </p:grpSpPr>
        <p:sp>
          <p:nvSpPr>
            <p:cNvPr id="2256" name="Google Shape;2256;p38"/>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38"/>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38"/>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38"/>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38"/>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38"/>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38"/>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38"/>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38"/>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38"/>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38"/>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7" name="Google Shape;2267;p38"/>
          <p:cNvSpPr txBox="1"/>
          <p:nvPr>
            <p:ph type="title"/>
          </p:nvPr>
        </p:nvSpPr>
        <p:spPr>
          <a:xfrm>
            <a:off x="713224" y="1763660"/>
            <a:ext cx="23631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b="1" sz="3200">
                <a:latin typeface="Rakkas"/>
                <a:ea typeface="Rakkas"/>
                <a:cs typeface="Rakkas"/>
                <a:sym typeface="Rakka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68" name="Google Shape;2268;p38"/>
          <p:cNvSpPr txBox="1"/>
          <p:nvPr>
            <p:ph idx="1" type="subTitle"/>
          </p:nvPr>
        </p:nvSpPr>
        <p:spPr>
          <a:xfrm>
            <a:off x="713375" y="2312525"/>
            <a:ext cx="2363100" cy="59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69" name="Google Shape;2269;p38"/>
          <p:cNvSpPr txBox="1"/>
          <p:nvPr>
            <p:ph idx="2" type="title"/>
          </p:nvPr>
        </p:nvSpPr>
        <p:spPr>
          <a:xfrm>
            <a:off x="3383425" y="1763660"/>
            <a:ext cx="23634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b="1" sz="3200">
                <a:latin typeface="Rakkas"/>
                <a:ea typeface="Rakkas"/>
                <a:cs typeface="Rakkas"/>
                <a:sym typeface="Rakka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70" name="Google Shape;2270;p38"/>
          <p:cNvSpPr txBox="1"/>
          <p:nvPr>
            <p:ph idx="3" type="subTitle"/>
          </p:nvPr>
        </p:nvSpPr>
        <p:spPr>
          <a:xfrm>
            <a:off x="3383425" y="2312525"/>
            <a:ext cx="2363400" cy="59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71" name="Google Shape;2271;p38"/>
          <p:cNvSpPr txBox="1"/>
          <p:nvPr>
            <p:ph idx="4" type="title"/>
          </p:nvPr>
        </p:nvSpPr>
        <p:spPr>
          <a:xfrm>
            <a:off x="6072174" y="1763660"/>
            <a:ext cx="23628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b="1" sz="3200">
                <a:latin typeface="Rakkas"/>
                <a:ea typeface="Rakkas"/>
                <a:cs typeface="Rakkas"/>
                <a:sym typeface="Rakka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72" name="Google Shape;2272;p38"/>
          <p:cNvSpPr txBox="1"/>
          <p:nvPr>
            <p:ph idx="5" type="subTitle"/>
          </p:nvPr>
        </p:nvSpPr>
        <p:spPr>
          <a:xfrm>
            <a:off x="6072325" y="2312525"/>
            <a:ext cx="2362800" cy="59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73" name="Google Shape;2273;p38"/>
          <p:cNvSpPr txBox="1"/>
          <p:nvPr>
            <p:ph idx="6" type="title"/>
          </p:nvPr>
        </p:nvSpPr>
        <p:spPr>
          <a:xfrm>
            <a:off x="713224" y="3574058"/>
            <a:ext cx="23631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b="1" sz="3200">
                <a:latin typeface="Rakkas"/>
                <a:ea typeface="Rakkas"/>
                <a:cs typeface="Rakkas"/>
                <a:sym typeface="Rakka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74" name="Google Shape;2274;p38"/>
          <p:cNvSpPr txBox="1"/>
          <p:nvPr>
            <p:ph idx="7" type="subTitle"/>
          </p:nvPr>
        </p:nvSpPr>
        <p:spPr>
          <a:xfrm>
            <a:off x="713375" y="4122924"/>
            <a:ext cx="2363100" cy="59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75" name="Google Shape;2275;p38"/>
          <p:cNvSpPr txBox="1"/>
          <p:nvPr>
            <p:ph idx="8" type="title"/>
          </p:nvPr>
        </p:nvSpPr>
        <p:spPr>
          <a:xfrm>
            <a:off x="3383437" y="3574058"/>
            <a:ext cx="23634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b="1" sz="3200">
                <a:latin typeface="Rakkas"/>
                <a:ea typeface="Rakkas"/>
                <a:cs typeface="Rakkas"/>
                <a:sym typeface="Rakka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76" name="Google Shape;2276;p38"/>
          <p:cNvSpPr txBox="1"/>
          <p:nvPr>
            <p:ph idx="9" type="subTitle"/>
          </p:nvPr>
        </p:nvSpPr>
        <p:spPr>
          <a:xfrm>
            <a:off x="3383425" y="4122924"/>
            <a:ext cx="2363400" cy="59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77" name="Google Shape;2277;p38"/>
          <p:cNvSpPr txBox="1"/>
          <p:nvPr>
            <p:ph idx="13" type="title"/>
          </p:nvPr>
        </p:nvSpPr>
        <p:spPr>
          <a:xfrm>
            <a:off x="6072174" y="3574058"/>
            <a:ext cx="23628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b="1" sz="3200">
                <a:latin typeface="Rakkas"/>
                <a:ea typeface="Rakkas"/>
                <a:cs typeface="Rakkas"/>
                <a:sym typeface="Rakka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78" name="Google Shape;2278;p38"/>
          <p:cNvSpPr txBox="1"/>
          <p:nvPr>
            <p:ph idx="14" type="subTitle"/>
          </p:nvPr>
        </p:nvSpPr>
        <p:spPr>
          <a:xfrm>
            <a:off x="6072325" y="4122924"/>
            <a:ext cx="2362800" cy="59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79" name="Google Shape;2279;p38"/>
          <p:cNvSpPr txBox="1"/>
          <p:nvPr>
            <p:ph idx="15" type="title"/>
          </p:nvPr>
        </p:nvSpPr>
        <p:spPr>
          <a:xfrm>
            <a:off x="713225" y="432949"/>
            <a:ext cx="7704000" cy="577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b="1" sz="4000">
                <a:latin typeface="Rakkas"/>
                <a:ea typeface="Rakkas"/>
                <a:cs typeface="Rakkas"/>
                <a:sym typeface="Rakka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solidFill>
          <a:schemeClr val="lt1"/>
        </a:solidFill>
      </p:bgPr>
    </p:bg>
    <p:spTree>
      <p:nvGrpSpPr>
        <p:cNvPr id="2280" name="Shape 2280"/>
        <p:cNvGrpSpPr/>
        <p:nvPr/>
      </p:nvGrpSpPr>
      <p:grpSpPr>
        <a:xfrm>
          <a:off x="0" y="0"/>
          <a:ext cx="0" cy="0"/>
          <a:chOff x="0" y="0"/>
          <a:chExt cx="0" cy="0"/>
        </a:xfrm>
      </p:grpSpPr>
      <p:sp>
        <p:nvSpPr>
          <p:cNvPr id="2281" name="Google Shape;2281;p39"/>
          <p:cNvSpPr/>
          <p:nvPr/>
        </p:nvSpPr>
        <p:spPr>
          <a:xfrm>
            <a:off x="1863273"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39"/>
          <p:cNvSpPr/>
          <p:nvPr/>
        </p:nvSpPr>
        <p:spPr>
          <a:xfrm flipH="1">
            <a:off x="-1679026"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283" name="Google Shape;2283;p39"/>
          <p:cNvSpPr/>
          <p:nvPr/>
        </p:nvSpPr>
        <p:spPr>
          <a:xfrm flipH="1">
            <a:off x="-797502" y="-709420"/>
            <a:ext cx="3423976" cy="2759852"/>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284" name="Google Shape;2284;p39"/>
          <p:cNvSpPr/>
          <p:nvPr/>
        </p:nvSpPr>
        <p:spPr>
          <a:xfrm flipH="1">
            <a:off x="4089314" y="-151628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285" name="Google Shape;2285;p39"/>
          <p:cNvSpPr/>
          <p:nvPr/>
        </p:nvSpPr>
        <p:spPr>
          <a:xfrm>
            <a:off x="-76203" y="1045480"/>
            <a:ext cx="3046004" cy="1021391"/>
          </a:xfrm>
          <a:custGeom>
            <a:rect b="b" l="l" r="r" t="t"/>
            <a:pathLst>
              <a:path extrusionOk="0" h="31425" w="93716">
                <a:moveTo>
                  <a:pt x="14239" y="0"/>
                </a:moveTo>
                <a:cubicBezTo>
                  <a:pt x="13193" y="0"/>
                  <a:pt x="12204" y="150"/>
                  <a:pt x="11368" y="545"/>
                </a:cubicBezTo>
                <a:cubicBezTo>
                  <a:pt x="6939" y="2599"/>
                  <a:pt x="15643" y="8459"/>
                  <a:pt x="17068" y="10206"/>
                </a:cubicBezTo>
                <a:cubicBezTo>
                  <a:pt x="20314" y="14487"/>
                  <a:pt x="16116" y="16321"/>
                  <a:pt x="12315" y="16321"/>
                </a:cubicBezTo>
                <a:cubicBezTo>
                  <a:pt x="11477" y="16321"/>
                  <a:pt x="10658" y="16232"/>
                  <a:pt x="9943" y="16060"/>
                </a:cubicBezTo>
                <a:cubicBezTo>
                  <a:pt x="6617" y="15431"/>
                  <a:pt x="3928" y="13370"/>
                  <a:pt x="1238" y="11785"/>
                </a:cubicBezTo>
                <a:cubicBezTo>
                  <a:pt x="823" y="11544"/>
                  <a:pt x="415" y="11316"/>
                  <a:pt x="0" y="11089"/>
                </a:cubicBezTo>
                <a:lnTo>
                  <a:pt x="0" y="27360"/>
                </a:lnTo>
                <a:cubicBezTo>
                  <a:pt x="1982" y="28015"/>
                  <a:pt x="3986" y="28464"/>
                  <a:pt x="6042" y="28464"/>
                </a:cubicBezTo>
                <a:cubicBezTo>
                  <a:pt x="6444" y="28464"/>
                  <a:pt x="6847" y="28447"/>
                  <a:pt x="7253" y="28411"/>
                </a:cubicBezTo>
                <a:cubicBezTo>
                  <a:pt x="13114" y="27782"/>
                  <a:pt x="17543" y="23821"/>
                  <a:pt x="22615" y="21285"/>
                </a:cubicBezTo>
                <a:cubicBezTo>
                  <a:pt x="26230" y="19480"/>
                  <a:pt x="30128" y="18672"/>
                  <a:pt x="34074" y="18672"/>
                </a:cubicBezTo>
                <a:cubicBezTo>
                  <a:pt x="36006" y="18672"/>
                  <a:pt x="37950" y="18866"/>
                  <a:pt x="39877" y="19231"/>
                </a:cubicBezTo>
                <a:cubicBezTo>
                  <a:pt x="46841" y="20656"/>
                  <a:pt x="53017" y="24457"/>
                  <a:pt x="59514" y="27307"/>
                </a:cubicBezTo>
                <a:cubicBezTo>
                  <a:pt x="62475" y="28610"/>
                  <a:pt x="68103" y="31424"/>
                  <a:pt x="72471" y="31424"/>
                </a:cubicBezTo>
                <a:cubicBezTo>
                  <a:pt x="73937" y="31424"/>
                  <a:pt x="75260" y="31108"/>
                  <a:pt x="76294" y="30311"/>
                </a:cubicBezTo>
                <a:cubicBezTo>
                  <a:pt x="80254" y="27307"/>
                  <a:pt x="73129" y="22396"/>
                  <a:pt x="71229" y="20496"/>
                </a:cubicBezTo>
                <a:cubicBezTo>
                  <a:pt x="65689" y="15110"/>
                  <a:pt x="75344" y="13685"/>
                  <a:pt x="79465" y="12895"/>
                </a:cubicBezTo>
                <a:cubicBezTo>
                  <a:pt x="84148" y="12126"/>
                  <a:pt x="88919" y="11684"/>
                  <a:pt x="93716" y="11551"/>
                </a:cubicBezTo>
                <a:cubicBezTo>
                  <a:pt x="93669" y="10166"/>
                  <a:pt x="93649" y="8781"/>
                  <a:pt x="93649" y="7396"/>
                </a:cubicBezTo>
                <a:cubicBezTo>
                  <a:pt x="93341" y="6352"/>
                  <a:pt x="92993" y="5328"/>
                  <a:pt x="92632" y="4305"/>
                </a:cubicBezTo>
                <a:cubicBezTo>
                  <a:pt x="92485" y="3896"/>
                  <a:pt x="92324" y="3462"/>
                  <a:pt x="92184" y="3013"/>
                </a:cubicBezTo>
                <a:cubicBezTo>
                  <a:pt x="91903" y="2987"/>
                  <a:pt x="91622" y="2953"/>
                  <a:pt x="91341" y="2920"/>
                </a:cubicBezTo>
                <a:cubicBezTo>
                  <a:pt x="86968" y="2349"/>
                  <a:pt x="80827" y="866"/>
                  <a:pt x="75179" y="866"/>
                </a:cubicBezTo>
                <a:cubicBezTo>
                  <a:pt x="71417" y="866"/>
                  <a:pt x="67873" y="1524"/>
                  <a:pt x="65214" y="3549"/>
                </a:cubicBezTo>
                <a:cubicBezTo>
                  <a:pt x="60939" y="6720"/>
                  <a:pt x="66478" y="10045"/>
                  <a:pt x="67589" y="13370"/>
                </a:cubicBezTo>
                <a:cubicBezTo>
                  <a:pt x="68716" y="16758"/>
                  <a:pt x="65985" y="17667"/>
                  <a:pt x="62792" y="17667"/>
                </a:cubicBezTo>
                <a:cubicBezTo>
                  <a:pt x="60165" y="17667"/>
                  <a:pt x="57226" y="17052"/>
                  <a:pt x="55867" y="16696"/>
                </a:cubicBezTo>
                <a:cubicBezTo>
                  <a:pt x="47952" y="14481"/>
                  <a:pt x="41141" y="9570"/>
                  <a:pt x="33701" y="5924"/>
                </a:cubicBezTo>
                <a:cubicBezTo>
                  <a:pt x="29740" y="4024"/>
                  <a:pt x="25465" y="2284"/>
                  <a:pt x="21029" y="1173"/>
                </a:cubicBezTo>
                <a:cubicBezTo>
                  <a:pt x="19174" y="740"/>
                  <a:pt x="16565" y="0"/>
                  <a:pt x="1423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nvGrpSpPr>
          <p:cNvPr id="2286" name="Google Shape;2286;p39"/>
          <p:cNvGrpSpPr/>
          <p:nvPr/>
        </p:nvGrpSpPr>
        <p:grpSpPr>
          <a:xfrm flipH="1">
            <a:off x="646692" y="4568315"/>
            <a:ext cx="1482049" cy="842172"/>
            <a:chOff x="6082097" y="4568315"/>
            <a:chExt cx="1482049" cy="842172"/>
          </a:xfrm>
        </p:grpSpPr>
        <p:sp>
          <p:nvSpPr>
            <p:cNvPr id="2287" name="Google Shape;2287;p39"/>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288" name="Google Shape;2288;p39"/>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289" name="Google Shape;2289;p39"/>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290" name="Google Shape;2290;p39"/>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291" name="Google Shape;2291;p39"/>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292" name="Google Shape;2292;p39"/>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293" name="Google Shape;2293;p39"/>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294" name="Google Shape;2294;p39"/>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295" name="Google Shape;2295;p39"/>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296" name="Google Shape;2296;p39"/>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297" name="Google Shape;2297;p39"/>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grpSp>
        <p:nvGrpSpPr>
          <p:cNvPr id="2298" name="Google Shape;2298;p39"/>
          <p:cNvGrpSpPr/>
          <p:nvPr/>
        </p:nvGrpSpPr>
        <p:grpSpPr>
          <a:xfrm rot="-8100000">
            <a:off x="7669286" y="1446124"/>
            <a:ext cx="1482035" cy="842164"/>
            <a:chOff x="6082097" y="4568315"/>
            <a:chExt cx="1482049" cy="842172"/>
          </a:xfrm>
        </p:grpSpPr>
        <p:sp>
          <p:nvSpPr>
            <p:cNvPr id="2299" name="Google Shape;2299;p39"/>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300" name="Google Shape;2300;p39"/>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301" name="Google Shape;2301;p39"/>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302" name="Google Shape;2302;p39"/>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303" name="Google Shape;2303;p39"/>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304" name="Google Shape;2304;p39"/>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305" name="Google Shape;2305;p39"/>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306" name="Google Shape;2306;p39"/>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307" name="Google Shape;2307;p39"/>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308" name="Google Shape;2308;p39"/>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309" name="Google Shape;2309;p39"/>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grpSp>
        <p:nvGrpSpPr>
          <p:cNvPr id="2310" name="Google Shape;2310;p39"/>
          <p:cNvGrpSpPr/>
          <p:nvPr/>
        </p:nvGrpSpPr>
        <p:grpSpPr>
          <a:xfrm>
            <a:off x="-208759" y="2770950"/>
            <a:ext cx="5750495" cy="2932201"/>
            <a:chOff x="-208759" y="1932750"/>
            <a:chExt cx="5750495" cy="2932201"/>
          </a:xfrm>
        </p:grpSpPr>
        <p:sp>
          <p:nvSpPr>
            <p:cNvPr id="2311" name="Google Shape;2311;p39"/>
            <p:cNvSpPr/>
            <p:nvPr/>
          </p:nvSpPr>
          <p:spPr>
            <a:xfrm>
              <a:off x="-124835" y="1932750"/>
              <a:ext cx="4609655" cy="1526949"/>
            </a:xfrm>
            <a:custGeom>
              <a:rect b="b" l="l" r="r" t="t"/>
              <a:pathLst>
                <a:path extrusionOk="0" h="10389" w="31363">
                  <a:moveTo>
                    <a:pt x="4112" y="0"/>
                  </a:moveTo>
                  <a:cubicBezTo>
                    <a:pt x="4014" y="0"/>
                    <a:pt x="3832" y="14"/>
                    <a:pt x="3590" y="92"/>
                  </a:cubicBezTo>
                  <a:cubicBezTo>
                    <a:pt x="3217" y="202"/>
                    <a:pt x="3074" y="509"/>
                    <a:pt x="2910" y="542"/>
                  </a:cubicBezTo>
                  <a:cubicBezTo>
                    <a:pt x="2896" y="545"/>
                    <a:pt x="2883" y="546"/>
                    <a:pt x="2871" y="546"/>
                  </a:cubicBezTo>
                  <a:cubicBezTo>
                    <a:pt x="2750" y="546"/>
                    <a:pt x="2723" y="410"/>
                    <a:pt x="2723" y="410"/>
                  </a:cubicBezTo>
                  <a:lnTo>
                    <a:pt x="2471" y="366"/>
                  </a:lnTo>
                  <a:cubicBezTo>
                    <a:pt x="2471" y="366"/>
                    <a:pt x="2284" y="465"/>
                    <a:pt x="1878" y="882"/>
                  </a:cubicBezTo>
                  <a:cubicBezTo>
                    <a:pt x="1461" y="1299"/>
                    <a:pt x="1373" y="1969"/>
                    <a:pt x="1373" y="1969"/>
                  </a:cubicBezTo>
                  <a:cubicBezTo>
                    <a:pt x="1373" y="1969"/>
                    <a:pt x="1028" y="1792"/>
                    <a:pt x="656" y="1792"/>
                  </a:cubicBezTo>
                  <a:cubicBezTo>
                    <a:pt x="635" y="1792"/>
                    <a:pt x="614" y="1792"/>
                    <a:pt x="594" y="1793"/>
                  </a:cubicBezTo>
                  <a:cubicBezTo>
                    <a:pt x="209" y="1804"/>
                    <a:pt x="1" y="2134"/>
                    <a:pt x="1" y="2134"/>
                  </a:cubicBezTo>
                  <a:lnTo>
                    <a:pt x="1" y="10389"/>
                  </a:lnTo>
                  <a:lnTo>
                    <a:pt x="31363" y="10389"/>
                  </a:lnTo>
                  <a:lnTo>
                    <a:pt x="31363" y="8204"/>
                  </a:lnTo>
                  <a:cubicBezTo>
                    <a:pt x="31363" y="8204"/>
                    <a:pt x="30594" y="7535"/>
                    <a:pt x="30243" y="7271"/>
                  </a:cubicBezTo>
                  <a:cubicBezTo>
                    <a:pt x="29881" y="7019"/>
                    <a:pt x="30101" y="6920"/>
                    <a:pt x="29793" y="6777"/>
                  </a:cubicBezTo>
                  <a:cubicBezTo>
                    <a:pt x="29728" y="6747"/>
                    <a:pt x="29677" y="6735"/>
                    <a:pt x="29636" y="6735"/>
                  </a:cubicBezTo>
                  <a:cubicBezTo>
                    <a:pt x="29485" y="6735"/>
                    <a:pt x="29463" y="6898"/>
                    <a:pt x="29299" y="6898"/>
                  </a:cubicBezTo>
                  <a:cubicBezTo>
                    <a:pt x="29091" y="6898"/>
                    <a:pt x="29156" y="6525"/>
                    <a:pt x="28959" y="6437"/>
                  </a:cubicBezTo>
                  <a:cubicBezTo>
                    <a:pt x="28928" y="6423"/>
                    <a:pt x="28900" y="6417"/>
                    <a:pt x="28872" y="6417"/>
                  </a:cubicBezTo>
                  <a:cubicBezTo>
                    <a:pt x="28719" y="6417"/>
                    <a:pt x="28579" y="6596"/>
                    <a:pt x="28179" y="6689"/>
                  </a:cubicBezTo>
                  <a:cubicBezTo>
                    <a:pt x="28084" y="6712"/>
                    <a:pt x="27978" y="6722"/>
                    <a:pt x="27869" y="6722"/>
                  </a:cubicBezTo>
                  <a:cubicBezTo>
                    <a:pt x="27451" y="6722"/>
                    <a:pt x="26991" y="6581"/>
                    <a:pt x="26939" y="6503"/>
                  </a:cubicBezTo>
                  <a:cubicBezTo>
                    <a:pt x="26873" y="6393"/>
                    <a:pt x="26972" y="6349"/>
                    <a:pt x="26972" y="6349"/>
                  </a:cubicBezTo>
                  <a:cubicBezTo>
                    <a:pt x="26972" y="6349"/>
                    <a:pt x="26950" y="6294"/>
                    <a:pt x="26698" y="6129"/>
                  </a:cubicBezTo>
                  <a:cubicBezTo>
                    <a:pt x="26640" y="6091"/>
                    <a:pt x="26577" y="6076"/>
                    <a:pt x="26513" y="6076"/>
                  </a:cubicBezTo>
                  <a:cubicBezTo>
                    <a:pt x="26331" y="6076"/>
                    <a:pt x="26142" y="6192"/>
                    <a:pt x="26065" y="6192"/>
                  </a:cubicBezTo>
                  <a:cubicBezTo>
                    <a:pt x="26054" y="6192"/>
                    <a:pt x="26045" y="6189"/>
                    <a:pt x="26039" y="6184"/>
                  </a:cubicBezTo>
                  <a:cubicBezTo>
                    <a:pt x="25962" y="6118"/>
                    <a:pt x="26072" y="5943"/>
                    <a:pt x="26006" y="5646"/>
                  </a:cubicBezTo>
                  <a:cubicBezTo>
                    <a:pt x="25940" y="5350"/>
                    <a:pt x="25732" y="5306"/>
                    <a:pt x="25743" y="5076"/>
                  </a:cubicBezTo>
                  <a:cubicBezTo>
                    <a:pt x="25754" y="4845"/>
                    <a:pt x="25819" y="4812"/>
                    <a:pt x="25743" y="4669"/>
                  </a:cubicBezTo>
                  <a:cubicBezTo>
                    <a:pt x="25694" y="4557"/>
                    <a:pt x="25610" y="4509"/>
                    <a:pt x="25413" y="4509"/>
                  </a:cubicBezTo>
                  <a:cubicBezTo>
                    <a:pt x="25341" y="4509"/>
                    <a:pt x="25255" y="4515"/>
                    <a:pt x="25150" y="4527"/>
                  </a:cubicBezTo>
                  <a:cubicBezTo>
                    <a:pt x="24744" y="4571"/>
                    <a:pt x="24744" y="4615"/>
                    <a:pt x="24535" y="4713"/>
                  </a:cubicBezTo>
                  <a:cubicBezTo>
                    <a:pt x="24502" y="4730"/>
                    <a:pt x="24478" y="4737"/>
                    <a:pt x="24458" y="4737"/>
                  </a:cubicBezTo>
                  <a:cubicBezTo>
                    <a:pt x="24362" y="4737"/>
                    <a:pt x="24411" y="4549"/>
                    <a:pt x="24337" y="4384"/>
                  </a:cubicBezTo>
                  <a:cubicBezTo>
                    <a:pt x="24290" y="4277"/>
                    <a:pt x="24229" y="4241"/>
                    <a:pt x="24120" y="4241"/>
                  </a:cubicBezTo>
                  <a:cubicBezTo>
                    <a:pt x="24029" y="4241"/>
                    <a:pt x="23903" y="4266"/>
                    <a:pt x="23723" y="4296"/>
                  </a:cubicBezTo>
                  <a:cubicBezTo>
                    <a:pt x="23339" y="4362"/>
                    <a:pt x="22899" y="4867"/>
                    <a:pt x="22680" y="4878"/>
                  </a:cubicBezTo>
                  <a:cubicBezTo>
                    <a:pt x="22676" y="4878"/>
                    <a:pt x="22673" y="4878"/>
                    <a:pt x="22670" y="4878"/>
                  </a:cubicBezTo>
                  <a:cubicBezTo>
                    <a:pt x="22459" y="4878"/>
                    <a:pt x="22421" y="4537"/>
                    <a:pt x="22032" y="4516"/>
                  </a:cubicBezTo>
                  <a:cubicBezTo>
                    <a:pt x="21997" y="4513"/>
                    <a:pt x="21965" y="4512"/>
                    <a:pt x="21935" y="4512"/>
                  </a:cubicBezTo>
                  <a:cubicBezTo>
                    <a:pt x="21621" y="4512"/>
                    <a:pt x="21524" y="4658"/>
                    <a:pt x="21154" y="4768"/>
                  </a:cubicBezTo>
                  <a:cubicBezTo>
                    <a:pt x="21103" y="4785"/>
                    <a:pt x="21055" y="4792"/>
                    <a:pt x="21011" y="4792"/>
                  </a:cubicBezTo>
                  <a:cubicBezTo>
                    <a:pt x="20711" y="4792"/>
                    <a:pt x="20554" y="4469"/>
                    <a:pt x="20324" y="4469"/>
                  </a:cubicBezTo>
                  <a:cubicBezTo>
                    <a:pt x="20312" y="4469"/>
                    <a:pt x="20300" y="4470"/>
                    <a:pt x="20287" y="4472"/>
                  </a:cubicBezTo>
                  <a:cubicBezTo>
                    <a:pt x="20022" y="4513"/>
                    <a:pt x="19711" y="4986"/>
                    <a:pt x="19222" y="4986"/>
                  </a:cubicBezTo>
                  <a:cubicBezTo>
                    <a:pt x="19183" y="4986"/>
                    <a:pt x="19143" y="4983"/>
                    <a:pt x="19101" y="4977"/>
                  </a:cubicBezTo>
                  <a:cubicBezTo>
                    <a:pt x="18552" y="4878"/>
                    <a:pt x="18794" y="3978"/>
                    <a:pt x="18794" y="3978"/>
                  </a:cubicBezTo>
                  <a:lnTo>
                    <a:pt x="18629" y="3758"/>
                  </a:lnTo>
                  <a:cubicBezTo>
                    <a:pt x="18629" y="3758"/>
                    <a:pt x="18311" y="3671"/>
                    <a:pt x="17894" y="3429"/>
                  </a:cubicBezTo>
                  <a:cubicBezTo>
                    <a:pt x="17488" y="3177"/>
                    <a:pt x="17400" y="2858"/>
                    <a:pt x="17400" y="2858"/>
                  </a:cubicBezTo>
                  <a:lnTo>
                    <a:pt x="17136" y="2803"/>
                  </a:lnTo>
                  <a:cubicBezTo>
                    <a:pt x="17136" y="2803"/>
                    <a:pt x="16664" y="3067"/>
                    <a:pt x="16412" y="3067"/>
                  </a:cubicBezTo>
                  <a:cubicBezTo>
                    <a:pt x="16148" y="3067"/>
                    <a:pt x="16192" y="2858"/>
                    <a:pt x="16192" y="2858"/>
                  </a:cubicBezTo>
                  <a:lnTo>
                    <a:pt x="16137" y="2628"/>
                  </a:lnTo>
                  <a:cubicBezTo>
                    <a:pt x="16137" y="2628"/>
                    <a:pt x="15937" y="2486"/>
                    <a:pt x="15631" y="2486"/>
                  </a:cubicBezTo>
                  <a:cubicBezTo>
                    <a:pt x="15586" y="2486"/>
                    <a:pt x="15539" y="2489"/>
                    <a:pt x="15490" y="2496"/>
                  </a:cubicBezTo>
                  <a:cubicBezTo>
                    <a:pt x="15106" y="2551"/>
                    <a:pt x="15018" y="2836"/>
                    <a:pt x="14655" y="3177"/>
                  </a:cubicBezTo>
                  <a:cubicBezTo>
                    <a:pt x="14504" y="3323"/>
                    <a:pt x="14321" y="3376"/>
                    <a:pt x="14155" y="3376"/>
                  </a:cubicBezTo>
                  <a:cubicBezTo>
                    <a:pt x="13923" y="3376"/>
                    <a:pt x="13726" y="3273"/>
                    <a:pt x="13700" y="3177"/>
                  </a:cubicBezTo>
                  <a:cubicBezTo>
                    <a:pt x="13657" y="3023"/>
                    <a:pt x="13821" y="3012"/>
                    <a:pt x="13832" y="2880"/>
                  </a:cubicBezTo>
                  <a:cubicBezTo>
                    <a:pt x="13832" y="2748"/>
                    <a:pt x="13459" y="2331"/>
                    <a:pt x="13031" y="2222"/>
                  </a:cubicBezTo>
                  <a:cubicBezTo>
                    <a:pt x="12917" y="2193"/>
                    <a:pt x="12835" y="2182"/>
                    <a:pt x="12768" y="2182"/>
                  </a:cubicBezTo>
                  <a:cubicBezTo>
                    <a:pt x="12578" y="2182"/>
                    <a:pt x="12523" y="2271"/>
                    <a:pt x="12262" y="2287"/>
                  </a:cubicBezTo>
                  <a:cubicBezTo>
                    <a:pt x="12255" y="2288"/>
                    <a:pt x="12248" y="2288"/>
                    <a:pt x="12242" y="2288"/>
                  </a:cubicBezTo>
                  <a:cubicBezTo>
                    <a:pt x="11908" y="2288"/>
                    <a:pt x="11841" y="1770"/>
                    <a:pt x="11648" y="1706"/>
                  </a:cubicBezTo>
                  <a:cubicBezTo>
                    <a:pt x="11622" y="1697"/>
                    <a:pt x="11595" y="1693"/>
                    <a:pt x="11567" y="1693"/>
                  </a:cubicBezTo>
                  <a:cubicBezTo>
                    <a:pt x="11441" y="1693"/>
                    <a:pt x="11299" y="1766"/>
                    <a:pt x="11176" y="1766"/>
                  </a:cubicBezTo>
                  <a:cubicBezTo>
                    <a:pt x="11120" y="1766"/>
                    <a:pt x="11067" y="1751"/>
                    <a:pt x="11022" y="1706"/>
                  </a:cubicBezTo>
                  <a:cubicBezTo>
                    <a:pt x="10868" y="1541"/>
                    <a:pt x="10967" y="1343"/>
                    <a:pt x="10879" y="1299"/>
                  </a:cubicBezTo>
                  <a:cubicBezTo>
                    <a:pt x="10863" y="1293"/>
                    <a:pt x="10846" y="1290"/>
                    <a:pt x="10828" y="1290"/>
                  </a:cubicBezTo>
                  <a:cubicBezTo>
                    <a:pt x="10751" y="1290"/>
                    <a:pt x="10659" y="1346"/>
                    <a:pt x="10517" y="1453"/>
                  </a:cubicBezTo>
                  <a:cubicBezTo>
                    <a:pt x="10341" y="1585"/>
                    <a:pt x="10210" y="1848"/>
                    <a:pt x="10210" y="1848"/>
                  </a:cubicBezTo>
                  <a:cubicBezTo>
                    <a:pt x="10210" y="1848"/>
                    <a:pt x="10089" y="1826"/>
                    <a:pt x="9946" y="1651"/>
                  </a:cubicBezTo>
                  <a:cubicBezTo>
                    <a:pt x="9803" y="1475"/>
                    <a:pt x="9705" y="1267"/>
                    <a:pt x="9705" y="1267"/>
                  </a:cubicBezTo>
                  <a:lnTo>
                    <a:pt x="9595" y="1146"/>
                  </a:lnTo>
                  <a:cubicBezTo>
                    <a:pt x="9595" y="1146"/>
                    <a:pt x="9540" y="1113"/>
                    <a:pt x="9255" y="1113"/>
                  </a:cubicBezTo>
                  <a:cubicBezTo>
                    <a:pt x="9248" y="1113"/>
                    <a:pt x="9241" y="1112"/>
                    <a:pt x="9234" y="1112"/>
                  </a:cubicBezTo>
                  <a:cubicBezTo>
                    <a:pt x="8944" y="1112"/>
                    <a:pt x="8640" y="1332"/>
                    <a:pt x="8640" y="1332"/>
                  </a:cubicBezTo>
                  <a:cubicBezTo>
                    <a:pt x="8640" y="1332"/>
                    <a:pt x="8508" y="1256"/>
                    <a:pt x="8376" y="1069"/>
                  </a:cubicBezTo>
                  <a:cubicBezTo>
                    <a:pt x="8256" y="882"/>
                    <a:pt x="8212" y="476"/>
                    <a:pt x="8212" y="476"/>
                  </a:cubicBezTo>
                  <a:lnTo>
                    <a:pt x="8102" y="388"/>
                  </a:lnTo>
                  <a:cubicBezTo>
                    <a:pt x="8102" y="388"/>
                    <a:pt x="7980" y="432"/>
                    <a:pt x="7895" y="432"/>
                  </a:cubicBezTo>
                  <a:cubicBezTo>
                    <a:pt x="7853" y="432"/>
                    <a:pt x="7820" y="421"/>
                    <a:pt x="7817" y="388"/>
                  </a:cubicBezTo>
                  <a:cubicBezTo>
                    <a:pt x="7795" y="290"/>
                    <a:pt x="7817" y="103"/>
                    <a:pt x="7817" y="103"/>
                  </a:cubicBezTo>
                  <a:cubicBezTo>
                    <a:pt x="7817" y="103"/>
                    <a:pt x="7718" y="4"/>
                    <a:pt x="7641" y="4"/>
                  </a:cubicBezTo>
                  <a:cubicBezTo>
                    <a:pt x="7626" y="4"/>
                    <a:pt x="7608" y="3"/>
                    <a:pt x="7584" y="3"/>
                  </a:cubicBezTo>
                  <a:cubicBezTo>
                    <a:pt x="7499" y="3"/>
                    <a:pt x="7336" y="22"/>
                    <a:pt x="6960" y="202"/>
                  </a:cubicBezTo>
                  <a:cubicBezTo>
                    <a:pt x="6477" y="432"/>
                    <a:pt x="6071" y="1036"/>
                    <a:pt x="6071" y="1036"/>
                  </a:cubicBezTo>
                  <a:cubicBezTo>
                    <a:pt x="6071" y="1036"/>
                    <a:pt x="5872" y="846"/>
                    <a:pt x="5552" y="846"/>
                  </a:cubicBezTo>
                  <a:cubicBezTo>
                    <a:pt x="5528" y="846"/>
                    <a:pt x="5504" y="847"/>
                    <a:pt x="5478" y="849"/>
                  </a:cubicBezTo>
                  <a:cubicBezTo>
                    <a:pt x="5116" y="893"/>
                    <a:pt x="4809" y="1299"/>
                    <a:pt x="4809" y="1299"/>
                  </a:cubicBezTo>
                  <a:cubicBezTo>
                    <a:pt x="4809" y="1299"/>
                    <a:pt x="4556" y="1091"/>
                    <a:pt x="4403" y="849"/>
                  </a:cubicBezTo>
                  <a:cubicBezTo>
                    <a:pt x="4238" y="597"/>
                    <a:pt x="4348" y="169"/>
                    <a:pt x="4348" y="169"/>
                  </a:cubicBezTo>
                  <a:lnTo>
                    <a:pt x="4194" y="4"/>
                  </a:lnTo>
                  <a:cubicBezTo>
                    <a:pt x="4194" y="4"/>
                    <a:pt x="4165" y="0"/>
                    <a:pt x="41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39"/>
            <p:cNvSpPr/>
            <p:nvPr/>
          </p:nvSpPr>
          <p:spPr>
            <a:xfrm>
              <a:off x="-208759" y="2557110"/>
              <a:ext cx="5750495" cy="2307841"/>
            </a:xfrm>
            <a:custGeom>
              <a:rect b="b" l="l" r="r" t="t"/>
              <a:pathLst>
                <a:path extrusionOk="0" h="15702" w="39125">
                  <a:moveTo>
                    <a:pt x="8224" y="0"/>
                  </a:moveTo>
                  <a:cubicBezTo>
                    <a:pt x="4990" y="0"/>
                    <a:pt x="1861" y="565"/>
                    <a:pt x="594" y="817"/>
                  </a:cubicBezTo>
                  <a:cubicBezTo>
                    <a:pt x="220" y="894"/>
                    <a:pt x="1" y="948"/>
                    <a:pt x="1" y="948"/>
                  </a:cubicBezTo>
                  <a:lnTo>
                    <a:pt x="1" y="15702"/>
                  </a:lnTo>
                  <a:lnTo>
                    <a:pt x="39124" y="15702"/>
                  </a:lnTo>
                  <a:lnTo>
                    <a:pt x="39124" y="4417"/>
                  </a:lnTo>
                  <a:cubicBezTo>
                    <a:pt x="39124" y="4417"/>
                    <a:pt x="36336" y="4220"/>
                    <a:pt x="33668" y="3857"/>
                  </a:cubicBezTo>
                  <a:cubicBezTo>
                    <a:pt x="33613" y="3846"/>
                    <a:pt x="33559" y="3846"/>
                    <a:pt x="33493" y="3835"/>
                  </a:cubicBezTo>
                  <a:cubicBezTo>
                    <a:pt x="33383" y="3824"/>
                    <a:pt x="33273" y="3802"/>
                    <a:pt x="33152" y="3792"/>
                  </a:cubicBezTo>
                  <a:cubicBezTo>
                    <a:pt x="32373" y="3671"/>
                    <a:pt x="31605" y="3539"/>
                    <a:pt x="30957" y="3396"/>
                  </a:cubicBezTo>
                  <a:cubicBezTo>
                    <a:pt x="30913" y="3385"/>
                    <a:pt x="30869" y="3385"/>
                    <a:pt x="30814" y="3374"/>
                  </a:cubicBezTo>
                  <a:cubicBezTo>
                    <a:pt x="30803" y="3363"/>
                    <a:pt x="30792" y="3363"/>
                    <a:pt x="30770" y="3363"/>
                  </a:cubicBezTo>
                  <a:cubicBezTo>
                    <a:pt x="30737" y="3352"/>
                    <a:pt x="30704" y="3341"/>
                    <a:pt x="30672" y="3341"/>
                  </a:cubicBezTo>
                  <a:cubicBezTo>
                    <a:pt x="30650" y="3330"/>
                    <a:pt x="30639" y="3330"/>
                    <a:pt x="30617" y="3330"/>
                  </a:cubicBezTo>
                  <a:cubicBezTo>
                    <a:pt x="30573" y="3319"/>
                    <a:pt x="30529" y="3309"/>
                    <a:pt x="30474" y="3298"/>
                  </a:cubicBezTo>
                  <a:lnTo>
                    <a:pt x="30452" y="3298"/>
                  </a:lnTo>
                  <a:cubicBezTo>
                    <a:pt x="30397" y="3287"/>
                    <a:pt x="30342" y="3276"/>
                    <a:pt x="30287" y="3254"/>
                  </a:cubicBezTo>
                  <a:cubicBezTo>
                    <a:pt x="30265" y="3254"/>
                    <a:pt x="30243" y="3254"/>
                    <a:pt x="30221" y="3243"/>
                  </a:cubicBezTo>
                  <a:cubicBezTo>
                    <a:pt x="30178" y="3243"/>
                    <a:pt x="30134" y="3232"/>
                    <a:pt x="30090" y="3221"/>
                  </a:cubicBezTo>
                  <a:cubicBezTo>
                    <a:pt x="30068" y="3221"/>
                    <a:pt x="30046" y="3210"/>
                    <a:pt x="30024" y="3210"/>
                  </a:cubicBezTo>
                  <a:cubicBezTo>
                    <a:pt x="29969" y="3199"/>
                    <a:pt x="29914" y="3188"/>
                    <a:pt x="29859" y="3177"/>
                  </a:cubicBezTo>
                  <a:cubicBezTo>
                    <a:pt x="29848" y="3177"/>
                    <a:pt x="29837" y="3166"/>
                    <a:pt x="29826" y="3166"/>
                  </a:cubicBezTo>
                  <a:lnTo>
                    <a:pt x="29815" y="3166"/>
                  </a:lnTo>
                  <a:cubicBezTo>
                    <a:pt x="25337" y="2277"/>
                    <a:pt x="13196" y="158"/>
                    <a:pt x="9112" y="15"/>
                  </a:cubicBezTo>
                  <a:cubicBezTo>
                    <a:pt x="8816" y="5"/>
                    <a:pt x="8519" y="0"/>
                    <a:pt x="82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39"/>
            <p:cNvSpPr/>
            <p:nvPr/>
          </p:nvSpPr>
          <p:spPr>
            <a:xfrm>
              <a:off x="-208759" y="2691595"/>
              <a:ext cx="2601061" cy="1766817"/>
            </a:xfrm>
            <a:custGeom>
              <a:rect b="b" l="l" r="r" t="t"/>
              <a:pathLst>
                <a:path extrusionOk="0" h="12021" w="17697">
                  <a:moveTo>
                    <a:pt x="16796" y="0"/>
                  </a:moveTo>
                  <a:cubicBezTo>
                    <a:pt x="16280" y="1504"/>
                    <a:pt x="14612" y="5127"/>
                    <a:pt x="9749" y="7904"/>
                  </a:cubicBezTo>
                  <a:cubicBezTo>
                    <a:pt x="5061" y="10572"/>
                    <a:pt x="1" y="12021"/>
                    <a:pt x="1" y="12021"/>
                  </a:cubicBezTo>
                  <a:lnTo>
                    <a:pt x="7191" y="12021"/>
                  </a:lnTo>
                  <a:cubicBezTo>
                    <a:pt x="7191" y="12021"/>
                    <a:pt x="13075" y="8069"/>
                    <a:pt x="15556" y="4699"/>
                  </a:cubicBezTo>
                  <a:cubicBezTo>
                    <a:pt x="16961" y="2789"/>
                    <a:pt x="17488" y="1153"/>
                    <a:pt x="17696" y="143"/>
                  </a:cubicBezTo>
                  <a:cubicBezTo>
                    <a:pt x="17389" y="99"/>
                    <a:pt x="17093" y="55"/>
                    <a:pt x="167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4" name="Google Shape;2314;p39"/>
          <p:cNvSpPr/>
          <p:nvPr/>
        </p:nvSpPr>
        <p:spPr>
          <a:xfrm>
            <a:off x="8108311" y="4789377"/>
            <a:ext cx="25132" cy="11968"/>
          </a:xfrm>
          <a:custGeom>
            <a:rect b="b" l="l" r="r" t="t"/>
            <a:pathLst>
              <a:path extrusionOk="0" h="100" w="210">
                <a:moveTo>
                  <a:pt x="110" y="0"/>
                </a:moveTo>
                <a:cubicBezTo>
                  <a:pt x="55" y="0"/>
                  <a:pt x="0" y="22"/>
                  <a:pt x="0" y="55"/>
                </a:cubicBezTo>
                <a:cubicBezTo>
                  <a:pt x="0" y="77"/>
                  <a:pt x="55" y="99"/>
                  <a:pt x="110" y="99"/>
                </a:cubicBezTo>
                <a:cubicBezTo>
                  <a:pt x="165" y="99"/>
                  <a:pt x="209" y="77"/>
                  <a:pt x="209" y="55"/>
                </a:cubicBezTo>
                <a:cubicBezTo>
                  <a:pt x="209" y="22"/>
                  <a:pt x="165" y="0"/>
                  <a:pt x="11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39"/>
          <p:cNvSpPr/>
          <p:nvPr/>
        </p:nvSpPr>
        <p:spPr>
          <a:xfrm rot="267">
            <a:off x="1554300" y="-385091"/>
            <a:ext cx="6034361" cy="5914109"/>
          </a:xfrm>
          <a:custGeom>
            <a:rect b="b" l="l" r="r" t="t"/>
            <a:pathLst>
              <a:path extrusionOk="0" h="177441" w="187170">
                <a:moveTo>
                  <a:pt x="51940" y="1"/>
                </a:moveTo>
                <a:cubicBezTo>
                  <a:pt x="44064" y="1"/>
                  <a:pt x="36222" y="1847"/>
                  <a:pt x="29600" y="5723"/>
                </a:cubicBezTo>
                <a:cubicBezTo>
                  <a:pt x="11906" y="16149"/>
                  <a:pt x="5339" y="37552"/>
                  <a:pt x="3134" y="55949"/>
                </a:cubicBezTo>
                <a:cubicBezTo>
                  <a:pt x="1" y="82239"/>
                  <a:pt x="8071" y="108455"/>
                  <a:pt x="21956" y="131363"/>
                </a:cubicBezTo>
                <a:cubicBezTo>
                  <a:pt x="31805" y="147578"/>
                  <a:pt x="45264" y="161688"/>
                  <a:pt x="62608" y="170586"/>
                </a:cubicBezTo>
                <a:cubicBezTo>
                  <a:pt x="72130" y="175462"/>
                  <a:pt x="82008" y="177441"/>
                  <a:pt x="92074" y="177441"/>
                </a:cubicBezTo>
                <a:cubicBezTo>
                  <a:pt x="99547" y="177441"/>
                  <a:pt x="107125" y="176350"/>
                  <a:pt x="114738" y="174546"/>
                </a:cubicBezTo>
                <a:cubicBezTo>
                  <a:pt x="132057" y="170435"/>
                  <a:pt x="148673" y="163067"/>
                  <a:pt x="161706" y="151739"/>
                </a:cubicBezTo>
                <a:cubicBezTo>
                  <a:pt x="174739" y="140385"/>
                  <a:pt x="183987" y="124896"/>
                  <a:pt x="185591" y="108280"/>
                </a:cubicBezTo>
                <a:cubicBezTo>
                  <a:pt x="187170" y="91663"/>
                  <a:pt x="180553" y="74069"/>
                  <a:pt x="166894" y="63142"/>
                </a:cubicBezTo>
                <a:cubicBezTo>
                  <a:pt x="151681" y="50961"/>
                  <a:pt x="130077" y="48054"/>
                  <a:pt x="114112" y="36750"/>
                </a:cubicBezTo>
                <a:cubicBezTo>
                  <a:pt x="105214" y="30485"/>
                  <a:pt x="98523" y="21913"/>
                  <a:pt x="90202" y="14971"/>
                </a:cubicBezTo>
                <a:cubicBezTo>
                  <a:pt x="81981" y="8104"/>
                  <a:pt x="72031" y="2866"/>
                  <a:pt x="61254" y="861"/>
                </a:cubicBezTo>
                <a:cubicBezTo>
                  <a:pt x="58193" y="291"/>
                  <a:pt x="55064" y="1"/>
                  <a:pt x="519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39"/>
          <p:cNvSpPr/>
          <p:nvPr/>
        </p:nvSpPr>
        <p:spPr>
          <a:xfrm>
            <a:off x="7622190" y="4747012"/>
            <a:ext cx="31714" cy="17832"/>
          </a:xfrm>
          <a:custGeom>
            <a:rect b="b" l="l" r="r" t="t"/>
            <a:pathLst>
              <a:path extrusionOk="0" h="149" w="265">
                <a:moveTo>
                  <a:pt x="149" y="0"/>
                </a:moveTo>
                <a:cubicBezTo>
                  <a:pt x="137" y="0"/>
                  <a:pt x="124" y="1"/>
                  <a:pt x="111" y="3"/>
                </a:cubicBezTo>
                <a:cubicBezTo>
                  <a:pt x="45" y="25"/>
                  <a:pt x="1" y="58"/>
                  <a:pt x="1" y="102"/>
                </a:cubicBezTo>
                <a:cubicBezTo>
                  <a:pt x="10" y="129"/>
                  <a:pt x="56" y="149"/>
                  <a:pt x="109" y="149"/>
                </a:cubicBezTo>
                <a:cubicBezTo>
                  <a:pt x="120" y="149"/>
                  <a:pt x="132" y="148"/>
                  <a:pt x="144" y="146"/>
                </a:cubicBezTo>
                <a:cubicBezTo>
                  <a:pt x="209" y="124"/>
                  <a:pt x="264" y="91"/>
                  <a:pt x="253" y="47"/>
                </a:cubicBezTo>
                <a:cubicBezTo>
                  <a:pt x="244" y="20"/>
                  <a:pt x="206" y="0"/>
                  <a:pt x="1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39"/>
          <p:cNvSpPr/>
          <p:nvPr/>
        </p:nvSpPr>
        <p:spPr>
          <a:xfrm>
            <a:off x="7274054" y="4639543"/>
            <a:ext cx="26448" cy="11968"/>
          </a:xfrm>
          <a:custGeom>
            <a:rect b="b" l="l" r="r" t="t"/>
            <a:pathLst>
              <a:path extrusionOk="0" h="100" w="221">
                <a:moveTo>
                  <a:pt x="111" y="1"/>
                </a:moveTo>
                <a:cubicBezTo>
                  <a:pt x="45" y="1"/>
                  <a:pt x="1" y="34"/>
                  <a:pt x="1" y="56"/>
                </a:cubicBezTo>
                <a:cubicBezTo>
                  <a:pt x="1" y="78"/>
                  <a:pt x="56" y="100"/>
                  <a:pt x="111" y="100"/>
                </a:cubicBezTo>
                <a:cubicBezTo>
                  <a:pt x="177" y="89"/>
                  <a:pt x="220" y="67"/>
                  <a:pt x="220" y="45"/>
                </a:cubicBezTo>
                <a:cubicBezTo>
                  <a:pt x="220" y="23"/>
                  <a:pt x="166" y="1"/>
                  <a:pt x="1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39"/>
          <p:cNvSpPr/>
          <p:nvPr/>
        </p:nvSpPr>
        <p:spPr>
          <a:xfrm>
            <a:off x="7016632" y="4575037"/>
            <a:ext cx="51341" cy="28124"/>
          </a:xfrm>
          <a:custGeom>
            <a:rect b="b" l="l" r="r" t="t"/>
            <a:pathLst>
              <a:path extrusionOk="0" h="235" w="429">
                <a:moveTo>
                  <a:pt x="232" y="0"/>
                </a:moveTo>
                <a:cubicBezTo>
                  <a:pt x="221" y="0"/>
                  <a:pt x="209" y="1"/>
                  <a:pt x="198" y="2"/>
                </a:cubicBezTo>
                <a:cubicBezTo>
                  <a:pt x="77" y="24"/>
                  <a:pt x="0" y="101"/>
                  <a:pt x="11" y="156"/>
                </a:cubicBezTo>
                <a:cubicBezTo>
                  <a:pt x="21" y="204"/>
                  <a:pt x="97" y="235"/>
                  <a:pt x="189" y="235"/>
                </a:cubicBezTo>
                <a:cubicBezTo>
                  <a:pt x="203" y="235"/>
                  <a:pt x="217" y="234"/>
                  <a:pt x="231" y="233"/>
                </a:cubicBezTo>
                <a:cubicBezTo>
                  <a:pt x="341" y="211"/>
                  <a:pt x="428" y="145"/>
                  <a:pt x="417" y="90"/>
                </a:cubicBezTo>
                <a:cubicBezTo>
                  <a:pt x="408" y="41"/>
                  <a:pt x="327" y="0"/>
                  <a:pt x="2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39"/>
          <p:cNvSpPr/>
          <p:nvPr/>
        </p:nvSpPr>
        <p:spPr>
          <a:xfrm>
            <a:off x="6722351" y="4958479"/>
            <a:ext cx="26329" cy="12327"/>
          </a:xfrm>
          <a:custGeom>
            <a:rect b="b" l="l" r="r" t="t"/>
            <a:pathLst>
              <a:path extrusionOk="0" h="103" w="220">
                <a:moveTo>
                  <a:pt x="129" y="1"/>
                </a:moveTo>
                <a:cubicBezTo>
                  <a:pt x="119" y="1"/>
                  <a:pt x="109" y="1"/>
                  <a:pt x="99" y="3"/>
                </a:cubicBezTo>
                <a:cubicBezTo>
                  <a:pt x="44" y="14"/>
                  <a:pt x="0" y="36"/>
                  <a:pt x="0" y="69"/>
                </a:cubicBezTo>
                <a:cubicBezTo>
                  <a:pt x="0" y="91"/>
                  <a:pt x="55" y="102"/>
                  <a:pt x="110" y="102"/>
                </a:cubicBezTo>
                <a:cubicBezTo>
                  <a:pt x="176" y="91"/>
                  <a:pt x="220" y="58"/>
                  <a:pt x="209" y="36"/>
                </a:cubicBezTo>
                <a:cubicBezTo>
                  <a:pt x="209" y="18"/>
                  <a:pt x="172" y="1"/>
                  <a:pt x="1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39"/>
          <p:cNvSpPr/>
          <p:nvPr/>
        </p:nvSpPr>
        <p:spPr>
          <a:xfrm>
            <a:off x="6638219" y="4694474"/>
            <a:ext cx="27765" cy="11249"/>
          </a:xfrm>
          <a:custGeom>
            <a:rect b="b" l="l" r="r" t="t"/>
            <a:pathLst>
              <a:path extrusionOk="0" h="94" w="232">
                <a:moveTo>
                  <a:pt x="142" y="0"/>
                </a:moveTo>
                <a:cubicBezTo>
                  <a:pt x="131" y="0"/>
                  <a:pt x="121" y="1"/>
                  <a:pt x="111" y="3"/>
                </a:cubicBezTo>
                <a:cubicBezTo>
                  <a:pt x="45" y="3"/>
                  <a:pt x="1" y="36"/>
                  <a:pt x="1" y="58"/>
                </a:cubicBezTo>
                <a:cubicBezTo>
                  <a:pt x="1" y="76"/>
                  <a:pt x="37" y="94"/>
                  <a:pt x="87" y="94"/>
                </a:cubicBezTo>
                <a:cubicBezTo>
                  <a:pt x="98" y="94"/>
                  <a:pt x="110" y="93"/>
                  <a:pt x="122" y="91"/>
                </a:cubicBezTo>
                <a:cubicBezTo>
                  <a:pt x="177" y="91"/>
                  <a:pt x="231" y="69"/>
                  <a:pt x="231" y="36"/>
                </a:cubicBezTo>
                <a:cubicBezTo>
                  <a:pt x="231" y="18"/>
                  <a:pt x="188" y="0"/>
                  <a:pt x="1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39"/>
          <p:cNvSpPr/>
          <p:nvPr/>
        </p:nvSpPr>
        <p:spPr>
          <a:xfrm>
            <a:off x="6353152" y="4860345"/>
            <a:ext cx="26448" cy="13164"/>
          </a:xfrm>
          <a:custGeom>
            <a:rect b="b" l="l" r="r" t="t"/>
            <a:pathLst>
              <a:path extrusionOk="0" h="110" w="221">
                <a:moveTo>
                  <a:pt x="111" y="0"/>
                </a:moveTo>
                <a:cubicBezTo>
                  <a:pt x="56" y="0"/>
                  <a:pt x="1" y="33"/>
                  <a:pt x="1" y="55"/>
                </a:cubicBezTo>
                <a:cubicBezTo>
                  <a:pt x="1" y="88"/>
                  <a:pt x="56" y="110"/>
                  <a:pt x="111" y="110"/>
                </a:cubicBezTo>
                <a:cubicBezTo>
                  <a:pt x="165" y="110"/>
                  <a:pt x="220" y="88"/>
                  <a:pt x="220" y="55"/>
                </a:cubicBezTo>
                <a:cubicBezTo>
                  <a:pt x="220" y="33"/>
                  <a:pt x="165" y="0"/>
                  <a:pt x="11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39"/>
          <p:cNvSpPr/>
          <p:nvPr/>
        </p:nvSpPr>
        <p:spPr>
          <a:xfrm>
            <a:off x="6192907" y="4621950"/>
            <a:ext cx="47391" cy="22140"/>
          </a:xfrm>
          <a:custGeom>
            <a:rect b="b" l="l" r="r" t="t"/>
            <a:pathLst>
              <a:path extrusionOk="0" h="185" w="396">
                <a:moveTo>
                  <a:pt x="282" y="0"/>
                </a:moveTo>
                <a:cubicBezTo>
                  <a:pt x="253" y="0"/>
                  <a:pt x="220" y="5"/>
                  <a:pt x="187" y="16"/>
                </a:cubicBezTo>
                <a:cubicBezTo>
                  <a:pt x="77" y="38"/>
                  <a:pt x="1" y="104"/>
                  <a:pt x="12" y="148"/>
                </a:cubicBezTo>
                <a:cubicBezTo>
                  <a:pt x="18" y="174"/>
                  <a:pt x="51" y="184"/>
                  <a:pt x="99" y="184"/>
                </a:cubicBezTo>
                <a:cubicBezTo>
                  <a:pt x="133" y="184"/>
                  <a:pt x="175" y="179"/>
                  <a:pt x="220" y="170"/>
                </a:cubicBezTo>
                <a:cubicBezTo>
                  <a:pt x="319" y="137"/>
                  <a:pt x="396" y="93"/>
                  <a:pt x="385" y="49"/>
                </a:cubicBezTo>
                <a:cubicBezTo>
                  <a:pt x="385" y="20"/>
                  <a:pt x="341" y="0"/>
                  <a:pt x="2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39"/>
          <p:cNvSpPr/>
          <p:nvPr/>
        </p:nvSpPr>
        <p:spPr>
          <a:xfrm>
            <a:off x="4592780" y="4945435"/>
            <a:ext cx="31594" cy="17712"/>
          </a:xfrm>
          <a:custGeom>
            <a:rect b="b" l="l" r="r" t="t"/>
            <a:pathLst>
              <a:path extrusionOk="0" h="148" w="264">
                <a:moveTo>
                  <a:pt x="151" y="1"/>
                </a:moveTo>
                <a:cubicBezTo>
                  <a:pt x="141" y="1"/>
                  <a:pt x="131" y="1"/>
                  <a:pt x="121" y="3"/>
                </a:cubicBezTo>
                <a:cubicBezTo>
                  <a:pt x="55" y="14"/>
                  <a:pt x="0" y="47"/>
                  <a:pt x="11" y="90"/>
                </a:cubicBezTo>
                <a:cubicBezTo>
                  <a:pt x="11" y="119"/>
                  <a:pt x="61" y="148"/>
                  <a:pt x="117" y="148"/>
                </a:cubicBezTo>
                <a:cubicBezTo>
                  <a:pt x="125" y="148"/>
                  <a:pt x="134" y="147"/>
                  <a:pt x="143" y="145"/>
                </a:cubicBezTo>
                <a:cubicBezTo>
                  <a:pt x="209" y="145"/>
                  <a:pt x="264" y="101"/>
                  <a:pt x="264" y="58"/>
                </a:cubicBezTo>
                <a:cubicBezTo>
                  <a:pt x="254" y="29"/>
                  <a:pt x="212" y="1"/>
                  <a:pt x="1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39"/>
          <p:cNvSpPr/>
          <p:nvPr/>
        </p:nvSpPr>
        <p:spPr>
          <a:xfrm>
            <a:off x="4218316" y="4739233"/>
            <a:ext cx="31714" cy="16036"/>
          </a:xfrm>
          <a:custGeom>
            <a:rect b="b" l="l" r="r" t="t"/>
            <a:pathLst>
              <a:path extrusionOk="0" h="134" w="265">
                <a:moveTo>
                  <a:pt x="159" y="0"/>
                </a:moveTo>
                <a:cubicBezTo>
                  <a:pt x="150" y="0"/>
                  <a:pt x="141" y="1"/>
                  <a:pt x="132" y="2"/>
                </a:cubicBezTo>
                <a:cubicBezTo>
                  <a:pt x="56" y="2"/>
                  <a:pt x="1" y="35"/>
                  <a:pt x="1" y="79"/>
                </a:cubicBezTo>
                <a:cubicBezTo>
                  <a:pt x="1" y="112"/>
                  <a:pt x="67" y="134"/>
                  <a:pt x="132" y="134"/>
                </a:cubicBezTo>
                <a:cubicBezTo>
                  <a:pt x="209" y="123"/>
                  <a:pt x="264" y="90"/>
                  <a:pt x="264" y="57"/>
                </a:cubicBezTo>
                <a:cubicBezTo>
                  <a:pt x="264" y="29"/>
                  <a:pt x="215" y="0"/>
                  <a:pt x="1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39"/>
          <p:cNvSpPr/>
          <p:nvPr/>
        </p:nvSpPr>
        <p:spPr>
          <a:xfrm>
            <a:off x="3962211" y="4654023"/>
            <a:ext cx="14481" cy="9335"/>
          </a:xfrm>
          <a:custGeom>
            <a:rect b="b" l="l" r="r" t="t"/>
            <a:pathLst>
              <a:path extrusionOk="0" h="78" w="121">
                <a:moveTo>
                  <a:pt x="66" y="1"/>
                </a:moveTo>
                <a:cubicBezTo>
                  <a:pt x="33" y="1"/>
                  <a:pt x="0" y="12"/>
                  <a:pt x="0" y="34"/>
                </a:cubicBezTo>
                <a:cubicBezTo>
                  <a:pt x="0" y="67"/>
                  <a:pt x="33" y="78"/>
                  <a:pt x="66" y="78"/>
                </a:cubicBezTo>
                <a:cubicBezTo>
                  <a:pt x="99" y="78"/>
                  <a:pt x="121" y="67"/>
                  <a:pt x="121" y="34"/>
                </a:cubicBezTo>
                <a:cubicBezTo>
                  <a:pt x="121" y="12"/>
                  <a:pt x="99" y="1"/>
                  <a:pt x="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39"/>
          <p:cNvSpPr/>
          <p:nvPr/>
        </p:nvSpPr>
        <p:spPr>
          <a:xfrm>
            <a:off x="4326024" y="4572644"/>
            <a:ext cx="35663" cy="14481"/>
          </a:xfrm>
          <a:custGeom>
            <a:rect b="b" l="l" r="r" t="t"/>
            <a:pathLst>
              <a:path extrusionOk="0" h="121" w="298">
                <a:moveTo>
                  <a:pt x="143" y="0"/>
                </a:moveTo>
                <a:cubicBezTo>
                  <a:pt x="67" y="0"/>
                  <a:pt x="1" y="44"/>
                  <a:pt x="1" y="77"/>
                </a:cubicBezTo>
                <a:cubicBezTo>
                  <a:pt x="1" y="99"/>
                  <a:pt x="67" y="121"/>
                  <a:pt x="143" y="121"/>
                </a:cubicBezTo>
                <a:cubicBezTo>
                  <a:pt x="231" y="121"/>
                  <a:pt x="297" y="99"/>
                  <a:pt x="297" y="77"/>
                </a:cubicBezTo>
                <a:cubicBezTo>
                  <a:pt x="297" y="44"/>
                  <a:pt x="231" y="0"/>
                  <a:pt x="1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7" name="Google Shape;2327;p39"/>
          <p:cNvGrpSpPr/>
          <p:nvPr/>
        </p:nvGrpSpPr>
        <p:grpSpPr>
          <a:xfrm flipH="1">
            <a:off x="-76212" y="1796039"/>
            <a:ext cx="4572015" cy="3864131"/>
            <a:chOff x="7755900" y="1964191"/>
            <a:chExt cx="3161399" cy="2671920"/>
          </a:xfrm>
        </p:grpSpPr>
        <p:sp>
          <p:nvSpPr>
            <p:cNvPr id="2328" name="Google Shape;2328;p39"/>
            <p:cNvSpPr/>
            <p:nvPr/>
          </p:nvSpPr>
          <p:spPr>
            <a:xfrm>
              <a:off x="7755900" y="3633713"/>
              <a:ext cx="3161358" cy="1002399"/>
            </a:xfrm>
            <a:custGeom>
              <a:rect b="b" l="l" r="r" t="t"/>
              <a:pathLst>
                <a:path extrusionOk="0" h="16906" w="53318">
                  <a:moveTo>
                    <a:pt x="53317" y="0"/>
                  </a:moveTo>
                  <a:lnTo>
                    <a:pt x="33701" y="0"/>
                  </a:lnTo>
                  <a:cubicBezTo>
                    <a:pt x="29650" y="0"/>
                    <a:pt x="18256" y="3272"/>
                    <a:pt x="10484" y="9090"/>
                  </a:cubicBezTo>
                  <a:cubicBezTo>
                    <a:pt x="7168" y="11581"/>
                    <a:pt x="3315" y="14436"/>
                    <a:pt x="0" y="16905"/>
                  </a:cubicBezTo>
                  <a:lnTo>
                    <a:pt x="53317" y="1690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39"/>
            <p:cNvSpPr/>
            <p:nvPr/>
          </p:nvSpPr>
          <p:spPr>
            <a:xfrm>
              <a:off x="8615712" y="3633713"/>
              <a:ext cx="2145321" cy="1002399"/>
            </a:xfrm>
            <a:custGeom>
              <a:rect b="b" l="l" r="r" t="t"/>
              <a:pathLst>
                <a:path extrusionOk="0" h="16906" w="36182">
                  <a:moveTo>
                    <a:pt x="19200" y="0"/>
                  </a:moveTo>
                  <a:lnTo>
                    <a:pt x="27652" y="0"/>
                  </a:lnTo>
                  <a:cubicBezTo>
                    <a:pt x="30166" y="571"/>
                    <a:pt x="32965" y="1252"/>
                    <a:pt x="33920" y="1647"/>
                  </a:cubicBezTo>
                  <a:cubicBezTo>
                    <a:pt x="35808" y="2426"/>
                    <a:pt x="36181" y="3645"/>
                    <a:pt x="35764" y="4106"/>
                  </a:cubicBezTo>
                  <a:cubicBezTo>
                    <a:pt x="35468" y="4446"/>
                    <a:pt x="30737" y="12339"/>
                    <a:pt x="27948" y="16905"/>
                  </a:cubicBezTo>
                  <a:lnTo>
                    <a:pt x="0" y="16905"/>
                  </a:lnTo>
                  <a:cubicBezTo>
                    <a:pt x="0" y="16905"/>
                    <a:pt x="21154" y="4951"/>
                    <a:pt x="22581" y="4194"/>
                  </a:cubicBezTo>
                  <a:cubicBezTo>
                    <a:pt x="23997" y="3447"/>
                    <a:pt x="24095" y="2756"/>
                    <a:pt x="23360" y="2306"/>
                  </a:cubicBezTo>
                  <a:cubicBezTo>
                    <a:pt x="22646" y="1878"/>
                    <a:pt x="19134" y="99"/>
                    <a:pt x="18958" y="0"/>
                  </a:cubicBezTo>
                  <a:cubicBezTo>
                    <a:pt x="19035" y="0"/>
                    <a:pt x="19123" y="0"/>
                    <a:pt x="192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39"/>
            <p:cNvSpPr/>
            <p:nvPr/>
          </p:nvSpPr>
          <p:spPr>
            <a:xfrm>
              <a:off x="10650362" y="1964191"/>
              <a:ext cx="266935" cy="1135866"/>
            </a:xfrm>
            <a:custGeom>
              <a:rect b="b" l="l" r="r" t="t"/>
              <a:pathLst>
                <a:path extrusionOk="0" h="19157" w="4502">
                  <a:moveTo>
                    <a:pt x="2778" y="1"/>
                  </a:moveTo>
                  <a:cubicBezTo>
                    <a:pt x="2218" y="1"/>
                    <a:pt x="1768" y="462"/>
                    <a:pt x="1768" y="1022"/>
                  </a:cubicBezTo>
                  <a:lnTo>
                    <a:pt x="1768" y="1790"/>
                  </a:lnTo>
                  <a:lnTo>
                    <a:pt x="1768" y="1823"/>
                  </a:lnTo>
                  <a:cubicBezTo>
                    <a:pt x="1757" y="1977"/>
                    <a:pt x="1702" y="2624"/>
                    <a:pt x="1076" y="2987"/>
                  </a:cubicBezTo>
                  <a:cubicBezTo>
                    <a:pt x="352" y="3404"/>
                    <a:pt x="0" y="3502"/>
                    <a:pt x="0" y="5050"/>
                  </a:cubicBezTo>
                  <a:lnTo>
                    <a:pt x="0" y="17850"/>
                  </a:lnTo>
                  <a:cubicBezTo>
                    <a:pt x="0" y="18574"/>
                    <a:pt x="593" y="19156"/>
                    <a:pt x="1307" y="19156"/>
                  </a:cubicBezTo>
                  <a:lnTo>
                    <a:pt x="4249" y="19156"/>
                  </a:lnTo>
                  <a:cubicBezTo>
                    <a:pt x="4336" y="19156"/>
                    <a:pt x="4413" y="19156"/>
                    <a:pt x="4501" y="19134"/>
                  </a:cubicBezTo>
                  <a:lnTo>
                    <a:pt x="4501" y="6938"/>
                  </a:lnTo>
                  <a:cubicBezTo>
                    <a:pt x="4139" y="6477"/>
                    <a:pt x="3820" y="6071"/>
                    <a:pt x="3798" y="5380"/>
                  </a:cubicBezTo>
                  <a:lnTo>
                    <a:pt x="3798" y="5182"/>
                  </a:lnTo>
                  <a:lnTo>
                    <a:pt x="3798" y="1022"/>
                  </a:lnTo>
                  <a:cubicBezTo>
                    <a:pt x="3798" y="462"/>
                    <a:pt x="3337" y="1"/>
                    <a:pt x="27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39"/>
            <p:cNvSpPr/>
            <p:nvPr/>
          </p:nvSpPr>
          <p:spPr>
            <a:xfrm>
              <a:off x="10708943" y="2138632"/>
              <a:ext cx="208354" cy="1116952"/>
            </a:xfrm>
            <a:custGeom>
              <a:rect b="b" l="l" r="r" t="t"/>
              <a:pathLst>
                <a:path extrusionOk="0" h="18838" w="3514">
                  <a:moveTo>
                    <a:pt x="1647" y="1"/>
                  </a:moveTo>
                  <a:cubicBezTo>
                    <a:pt x="1570" y="1"/>
                    <a:pt x="1515" y="55"/>
                    <a:pt x="1515" y="132"/>
                  </a:cubicBezTo>
                  <a:lnTo>
                    <a:pt x="1515" y="2009"/>
                  </a:lnTo>
                  <a:lnTo>
                    <a:pt x="121" y="1197"/>
                  </a:lnTo>
                  <a:cubicBezTo>
                    <a:pt x="110" y="1194"/>
                    <a:pt x="99" y="1193"/>
                    <a:pt x="88" y="1193"/>
                  </a:cubicBezTo>
                  <a:cubicBezTo>
                    <a:pt x="57" y="1193"/>
                    <a:pt x="28" y="1205"/>
                    <a:pt x="11" y="1230"/>
                  </a:cubicBezTo>
                  <a:cubicBezTo>
                    <a:pt x="0" y="1263"/>
                    <a:pt x="11" y="1307"/>
                    <a:pt x="44" y="1329"/>
                  </a:cubicBezTo>
                  <a:lnTo>
                    <a:pt x="1515" y="2185"/>
                  </a:lnTo>
                  <a:lnTo>
                    <a:pt x="1515" y="5412"/>
                  </a:lnTo>
                  <a:lnTo>
                    <a:pt x="121" y="4611"/>
                  </a:lnTo>
                  <a:cubicBezTo>
                    <a:pt x="105" y="4603"/>
                    <a:pt x="90" y="4600"/>
                    <a:pt x="75" y="4600"/>
                  </a:cubicBezTo>
                  <a:cubicBezTo>
                    <a:pt x="49" y="4600"/>
                    <a:pt x="25" y="4612"/>
                    <a:pt x="11" y="4633"/>
                  </a:cubicBezTo>
                  <a:cubicBezTo>
                    <a:pt x="0" y="4677"/>
                    <a:pt x="11" y="4721"/>
                    <a:pt x="44" y="4732"/>
                  </a:cubicBezTo>
                  <a:lnTo>
                    <a:pt x="1515" y="5588"/>
                  </a:lnTo>
                  <a:lnTo>
                    <a:pt x="1515" y="8826"/>
                  </a:lnTo>
                  <a:lnTo>
                    <a:pt x="121" y="8014"/>
                  </a:lnTo>
                  <a:cubicBezTo>
                    <a:pt x="106" y="8007"/>
                    <a:pt x="92" y="8003"/>
                    <a:pt x="78" y="8003"/>
                  </a:cubicBezTo>
                  <a:cubicBezTo>
                    <a:pt x="50" y="8003"/>
                    <a:pt x="26" y="8018"/>
                    <a:pt x="11" y="8047"/>
                  </a:cubicBezTo>
                  <a:cubicBezTo>
                    <a:pt x="0" y="8080"/>
                    <a:pt x="11" y="8124"/>
                    <a:pt x="44" y="8146"/>
                  </a:cubicBezTo>
                  <a:lnTo>
                    <a:pt x="1515" y="8991"/>
                  </a:lnTo>
                  <a:lnTo>
                    <a:pt x="1515" y="12229"/>
                  </a:lnTo>
                  <a:lnTo>
                    <a:pt x="121" y="11428"/>
                  </a:lnTo>
                  <a:cubicBezTo>
                    <a:pt x="105" y="11420"/>
                    <a:pt x="90" y="11417"/>
                    <a:pt x="75" y="11417"/>
                  </a:cubicBezTo>
                  <a:cubicBezTo>
                    <a:pt x="49" y="11417"/>
                    <a:pt x="25" y="11429"/>
                    <a:pt x="11" y="11450"/>
                  </a:cubicBezTo>
                  <a:cubicBezTo>
                    <a:pt x="0" y="11483"/>
                    <a:pt x="11" y="11527"/>
                    <a:pt x="44" y="11549"/>
                  </a:cubicBezTo>
                  <a:lnTo>
                    <a:pt x="1515" y="12405"/>
                  </a:lnTo>
                  <a:lnTo>
                    <a:pt x="1515" y="18717"/>
                  </a:lnTo>
                  <a:cubicBezTo>
                    <a:pt x="1515" y="18783"/>
                    <a:pt x="1570" y="18838"/>
                    <a:pt x="1647" y="18838"/>
                  </a:cubicBezTo>
                  <a:cubicBezTo>
                    <a:pt x="1713" y="18838"/>
                    <a:pt x="1768" y="18783"/>
                    <a:pt x="1768" y="18717"/>
                  </a:cubicBezTo>
                  <a:lnTo>
                    <a:pt x="1768" y="11373"/>
                  </a:lnTo>
                  <a:lnTo>
                    <a:pt x="3513" y="10363"/>
                  </a:lnTo>
                  <a:lnTo>
                    <a:pt x="3513" y="10198"/>
                  </a:lnTo>
                  <a:cubicBezTo>
                    <a:pt x="3502" y="10198"/>
                    <a:pt x="3491" y="10198"/>
                    <a:pt x="3491" y="10209"/>
                  </a:cubicBezTo>
                  <a:lnTo>
                    <a:pt x="1768" y="11197"/>
                  </a:lnTo>
                  <a:lnTo>
                    <a:pt x="1768" y="7333"/>
                  </a:lnTo>
                  <a:lnTo>
                    <a:pt x="3513" y="6324"/>
                  </a:lnTo>
                  <a:lnTo>
                    <a:pt x="3513" y="6159"/>
                  </a:lnTo>
                  <a:cubicBezTo>
                    <a:pt x="3502" y="6159"/>
                    <a:pt x="3491" y="6159"/>
                    <a:pt x="3491" y="6170"/>
                  </a:cubicBezTo>
                  <a:lnTo>
                    <a:pt x="1768" y="7158"/>
                  </a:lnTo>
                  <a:lnTo>
                    <a:pt x="1768" y="3118"/>
                  </a:lnTo>
                  <a:lnTo>
                    <a:pt x="2415" y="2745"/>
                  </a:lnTo>
                  <a:cubicBezTo>
                    <a:pt x="2459" y="2723"/>
                    <a:pt x="2470" y="2679"/>
                    <a:pt x="2448" y="2646"/>
                  </a:cubicBezTo>
                  <a:cubicBezTo>
                    <a:pt x="2434" y="2617"/>
                    <a:pt x="2409" y="2602"/>
                    <a:pt x="2385" y="2602"/>
                  </a:cubicBezTo>
                  <a:cubicBezTo>
                    <a:pt x="2373" y="2602"/>
                    <a:pt x="2360" y="2606"/>
                    <a:pt x="2349" y="2613"/>
                  </a:cubicBezTo>
                  <a:lnTo>
                    <a:pt x="1768" y="2953"/>
                  </a:lnTo>
                  <a:lnTo>
                    <a:pt x="1768" y="132"/>
                  </a:lnTo>
                  <a:cubicBezTo>
                    <a:pt x="1768" y="55"/>
                    <a:pt x="1713" y="1"/>
                    <a:pt x="16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39"/>
            <p:cNvSpPr/>
            <p:nvPr/>
          </p:nvSpPr>
          <p:spPr>
            <a:xfrm>
              <a:off x="10366584" y="2292735"/>
              <a:ext cx="331979" cy="994750"/>
            </a:xfrm>
            <a:custGeom>
              <a:rect b="b" l="l" r="r" t="t"/>
              <a:pathLst>
                <a:path extrusionOk="0" h="16777" w="5599">
                  <a:moveTo>
                    <a:pt x="2799" y="0"/>
                  </a:moveTo>
                  <a:cubicBezTo>
                    <a:pt x="1998" y="0"/>
                    <a:pt x="1197" y="558"/>
                    <a:pt x="1197" y="1672"/>
                  </a:cubicBezTo>
                  <a:lnTo>
                    <a:pt x="1197" y="3340"/>
                  </a:lnTo>
                  <a:cubicBezTo>
                    <a:pt x="1197" y="3999"/>
                    <a:pt x="714" y="4438"/>
                    <a:pt x="439" y="4723"/>
                  </a:cubicBezTo>
                  <a:cubicBezTo>
                    <a:pt x="165" y="5009"/>
                    <a:pt x="0" y="5415"/>
                    <a:pt x="0" y="6677"/>
                  </a:cubicBezTo>
                  <a:cubicBezTo>
                    <a:pt x="0" y="7962"/>
                    <a:pt x="33" y="13527"/>
                    <a:pt x="33" y="14603"/>
                  </a:cubicBezTo>
                  <a:cubicBezTo>
                    <a:pt x="33" y="16052"/>
                    <a:pt x="1416" y="16776"/>
                    <a:pt x="2799" y="16776"/>
                  </a:cubicBezTo>
                  <a:cubicBezTo>
                    <a:pt x="4183" y="16776"/>
                    <a:pt x="5566" y="16052"/>
                    <a:pt x="5566" y="14603"/>
                  </a:cubicBezTo>
                  <a:cubicBezTo>
                    <a:pt x="5566" y="13527"/>
                    <a:pt x="5599" y="7962"/>
                    <a:pt x="5599" y="6677"/>
                  </a:cubicBezTo>
                  <a:cubicBezTo>
                    <a:pt x="5599" y="5415"/>
                    <a:pt x="5434" y="5009"/>
                    <a:pt x="5160" y="4723"/>
                  </a:cubicBezTo>
                  <a:cubicBezTo>
                    <a:pt x="4885" y="4438"/>
                    <a:pt x="4402" y="3999"/>
                    <a:pt x="4402" y="3340"/>
                  </a:cubicBezTo>
                  <a:lnTo>
                    <a:pt x="4402" y="1672"/>
                  </a:lnTo>
                  <a:cubicBezTo>
                    <a:pt x="4402" y="558"/>
                    <a:pt x="3601" y="0"/>
                    <a:pt x="27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39"/>
            <p:cNvSpPr/>
            <p:nvPr/>
          </p:nvSpPr>
          <p:spPr>
            <a:xfrm>
              <a:off x="10435542" y="2411381"/>
              <a:ext cx="179716" cy="939905"/>
            </a:xfrm>
            <a:custGeom>
              <a:rect b="b" l="l" r="r" t="t"/>
              <a:pathLst>
                <a:path extrusionOk="0" h="15852" w="3031">
                  <a:moveTo>
                    <a:pt x="1647" y="0"/>
                  </a:moveTo>
                  <a:cubicBezTo>
                    <a:pt x="1593" y="0"/>
                    <a:pt x="1549" y="44"/>
                    <a:pt x="1549" y="99"/>
                  </a:cubicBezTo>
                  <a:lnTo>
                    <a:pt x="1549" y="2470"/>
                  </a:lnTo>
                  <a:lnTo>
                    <a:pt x="1055" y="2196"/>
                  </a:lnTo>
                  <a:cubicBezTo>
                    <a:pt x="1047" y="2188"/>
                    <a:pt x="1036" y="2184"/>
                    <a:pt x="1025" y="2184"/>
                  </a:cubicBezTo>
                  <a:cubicBezTo>
                    <a:pt x="1006" y="2184"/>
                    <a:pt x="985" y="2196"/>
                    <a:pt x="978" y="2217"/>
                  </a:cubicBezTo>
                  <a:cubicBezTo>
                    <a:pt x="956" y="2250"/>
                    <a:pt x="967" y="2283"/>
                    <a:pt x="1000" y="2305"/>
                  </a:cubicBezTo>
                  <a:lnTo>
                    <a:pt x="1549" y="2613"/>
                  </a:lnTo>
                  <a:lnTo>
                    <a:pt x="1549" y="6005"/>
                  </a:lnTo>
                  <a:lnTo>
                    <a:pt x="100" y="5170"/>
                  </a:lnTo>
                  <a:cubicBezTo>
                    <a:pt x="91" y="5167"/>
                    <a:pt x="82" y="5166"/>
                    <a:pt x="73" y="5166"/>
                  </a:cubicBezTo>
                  <a:cubicBezTo>
                    <a:pt x="50" y="5166"/>
                    <a:pt x="28" y="5176"/>
                    <a:pt x="12" y="5192"/>
                  </a:cubicBezTo>
                  <a:cubicBezTo>
                    <a:pt x="1" y="5225"/>
                    <a:pt x="12" y="5269"/>
                    <a:pt x="34" y="5280"/>
                  </a:cubicBezTo>
                  <a:lnTo>
                    <a:pt x="1549" y="6147"/>
                  </a:lnTo>
                  <a:lnTo>
                    <a:pt x="1549" y="9408"/>
                  </a:lnTo>
                  <a:lnTo>
                    <a:pt x="100" y="8573"/>
                  </a:lnTo>
                  <a:cubicBezTo>
                    <a:pt x="88" y="8566"/>
                    <a:pt x="76" y="8562"/>
                    <a:pt x="65" y="8562"/>
                  </a:cubicBezTo>
                  <a:cubicBezTo>
                    <a:pt x="45" y="8562"/>
                    <a:pt x="26" y="8574"/>
                    <a:pt x="12" y="8595"/>
                  </a:cubicBezTo>
                  <a:cubicBezTo>
                    <a:pt x="1" y="8617"/>
                    <a:pt x="12" y="8661"/>
                    <a:pt x="34" y="8672"/>
                  </a:cubicBezTo>
                  <a:lnTo>
                    <a:pt x="1549" y="9550"/>
                  </a:lnTo>
                  <a:lnTo>
                    <a:pt x="1549" y="15752"/>
                  </a:lnTo>
                  <a:cubicBezTo>
                    <a:pt x="1549" y="15807"/>
                    <a:pt x="1593" y="15851"/>
                    <a:pt x="1647" y="15851"/>
                  </a:cubicBezTo>
                  <a:cubicBezTo>
                    <a:pt x="1702" y="15851"/>
                    <a:pt x="1757" y="15807"/>
                    <a:pt x="1757" y="15752"/>
                  </a:cubicBezTo>
                  <a:lnTo>
                    <a:pt x="1757" y="10418"/>
                  </a:lnTo>
                  <a:lnTo>
                    <a:pt x="2987" y="9704"/>
                  </a:lnTo>
                  <a:cubicBezTo>
                    <a:pt x="3020" y="9682"/>
                    <a:pt x="3031" y="9649"/>
                    <a:pt x="3020" y="9616"/>
                  </a:cubicBezTo>
                  <a:cubicBezTo>
                    <a:pt x="3005" y="9595"/>
                    <a:pt x="2987" y="9583"/>
                    <a:pt x="2966" y="9583"/>
                  </a:cubicBezTo>
                  <a:cubicBezTo>
                    <a:pt x="2955" y="9583"/>
                    <a:pt x="2943" y="9586"/>
                    <a:pt x="2932" y="9594"/>
                  </a:cubicBezTo>
                  <a:lnTo>
                    <a:pt x="1757" y="10275"/>
                  </a:lnTo>
                  <a:lnTo>
                    <a:pt x="1757" y="7552"/>
                  </a:lnTo>
                  <a:lnTo>
                    <a:pt x="2987" y="6839"/>
                  </a:lnTo>
                  <a:cubicBezTo>
                    <a:pt x="3020" y="6817"/>
                    <a:pt x="3031" y="6784"/>
                    <a:pt x="3020" y="6751"/>
                  </a:cubicBezTo>
                  <a:cubicBezTo>
                    <a:pt x="3005" y="6730"/>
                    <a:pt x="2987" y="6718"/>
                    <a:pt x="2966" y="6718"/>
                  </a:cubicBezTo>
                  <a:cubicBezTo>
                    <a:pt x="2955" y="6718"/>
                    <a:pt x="2943" y="6721"/>
                    <a:pt x="2932" y="6729"/>
                  </a:cubicBezTo>
                  <a:lnTo>
                    <a:pt x="1757" y="7410"/>
                  </a:lnTo>
                  <a:lnTo>
                    <a:pt x="1757" y="4687"/>
                  </a:lnTo>
                  <a:lnTo>
                    <a:pt x="2987" y="3974"/>
                  </a:lnTo>
                  <a:cubicBezTo>
                    <a:pt x="3020" y="3963"/>
                    <a:pt x="3031" y="3919"/>
                    <a:pt x="3020" y="3886"/>
                  </a:cubicBezTo>
                  <a:cubicBezTo>
                    <a:pt x="3004" y="3870"/>
                    <a:pt x="2982" y="3860"/>
                    <a:pt x="2958" y="3860"/>
                  </a:cubicBezTo>
                  <a:cubicBezTo>
                    <a:pt x="2949" y="3860"/>
                    <a:pt x="2941" y="3861"/>
                    <a:pt x="2932" y="3864"/>
                  </a:cubicBezTo>
                  <a:lnTo>
                    <a:pt x="1757" y="4545"/>
                  </a:lnTo>
                  <a:lnTo>
                    <a:pt x="1757" y="1833"/>
                  </a:lnTo>
                  <a:lnTo>
                    <a:pt x="2559" y="1361"/>
                  </a:lnTo>
                  <a:cubicBezTo>
                    <a:pt x="2591" y="1350"/>
                    <a:pt x="2602" y="1306"/>
                    <a:pt x="2580" y="1273"/>
                  </a:cubicBezTo>
                  <a:cubicBezTo>
                    <a:pt x="2572" y="1257"/>
                    <a:pt x="2547" y="1247"/>
                    <a:pt x="2521" y="1247"/>
                  </a:cubicBezTo>
                  <a:cubicBezTo>
                    <a:pt x="2511" y="1247"/>
                    <a:pt x="2501" y="1249"/>
                    <a:pt x="2493" y="1251"/>
                  </a:cubicBezTo>
                  <a:lnTo>
                    <a:pt x="1757" y="1691"/>
                  </a:lnTo>
                  <a:lnTo>
                    <a:pt x="1757" y="99"/>
                  </a:lnTo>
                  <a:cubicBezTo>
                    <a:pt x="1757" y="44"/>
                    <a:pt x="1702" y="0"/>
                    <a:pt x="16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39"/>
            <p:cNvSpPr/>
            <p:nvPr/>
          </p:nvSpPr>
          <p:spPr>
            <a:xfrm>
              <a:off x="10104685" y="3014038"/>
              <a:ext cx="526814" cy="606681"/>
            </a:xfrm>
            <a:custGeom>
              <a:rect b="b" l="l" r="r" t="t"/>
              <a:pathLst>
                <a:path extrusionOk="0" h="10232" w="8885">
                  <a:moveTo>
                    <a:pt x="1945" y="1"/>
                  </a:moveTo>
                  <a:cubicBezTo>
                    <a:pt x="530" y="1"/>
                    <a:pt x="1" y="1805"/>
                    <a:pt x="1651" y="4030"/>
                  </a:cubicBezTo>
                  <a:cubicBezTo>
                    <a:pt x="2343" y="4963"/>
                    <a:pt x="4242" y="6906"/>
                    <a:pt x="6053" y="8937"/>
                  </a:cubicBezTo>
                  <a:lnTo>
                    <a:pt x="8193" y="10232"/>
                  </a:lnTo>
                  <a:lnTo>
                    <a:pt x="8885" y="8904"/>
                  </a:lnTo>
                  <a:cubicBezTo>
                    <a:pt x="7721" y="6039"/>
                    <a:pt x="6031" y="3020"/>
                    <a:pt x="4395" y="1340"/>
                  </a:cubicBezTo>
                  <a:cubicBezTo>
                    <a:pt x="3472" y="400"/>
                    <a:pt x="2611" y="1"/>
                    <a:pt x="19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39"/>
            <p:cNvSpPr/>
            <p:nvPr/>
          </p:nvSpPr>
          <p:spPr>
            <a:xfrm>
              <a:off x="10208389" y="3083174"/>
              <a:ext cx="384097" cy="537546"/>
            </a:xfrm>
            <a:custGeom>
              <a:rect b="b" l="l" r="r" t="t"/>
              <a:pathLst>
                <a:path extrusionOk="0" h="9066" w="6478">
                  <a:moveTo>
                    <a:pt x="95" y="1"/>
                  </a:moveTo>
                  <a:cubicBezTo>
                    <a:pt x="70" y="1"/>
                    <a:pt x="46" y="12"/>
                    <a:pt x="34" y="32"/>
                  </a:cubicBezTo>
                  <a:cubicBezTo>
                    <a:pt x="1" y="64"/>
                    <a:pt x="1" y="108"/>
                    <a:pt x="34" y="141"/>
                  </a:cubicBezTo>
                  <a:cubicBezTo>
                    <a:pt x="56" y="163"/>
                    <a:pt x="4392" y="4379"/>
                    <a:pt x="6313" y="8978"/>
                  </a:cubicBezTo>
                  <a:lnTo>
                    <a:pt x="6444" y="9066"/>
                  </a:lnTo>
                  <a:lnTo>
                    <a:pt x="6477" y="9000"/>
                  </a:lnTo>
                  <a:cubicBezTo>
                    <a:pt x="4567" y="4324"/>
                    <a:pt x="154" y="43"/>
                    <a:pt x="143" y="21"/>
                  </a:cubicBezTo>
                  <a:cubicBezTo>
                    <a:pt x="130" y="7"/>
                    <a:pt x="112" y="1"/>
                    <a:pt x="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39"/>
            <p:cNvSpPr/>
            <p:nvPr/>
          </p:nvSpPr>
          <p:spPr>
            <a:xfrm>
              <a:off x="10850180" y="2889107"/>
              <a:ext cx="67119" cy="442619"/>
            </a:xfrm>
            <a:custGeom>
              <a:rect b="b" l="l" r="r" t="t"/>
              <a:pathLst>
                <a:path extrusionOk="0" h="7465" w="1132">
                  <a:moveTo>
                    <a:pt x="1131" y="0"/>
                  </a:moveTo>
                  <a:cubicBezTo>
                    <a:pt x="538" y="791"/>
                    <a:pt x="0" y="1878"/>
                    <a:pt x="55" y="3184"/>
                  </a:cubicBezTo>
                  <a:cubicBezTo>
                    <a:pt x="121" y="4743"/>
                    <a:pt x="637" y="6268"/>
                    <a:pt x="1131" y="7465"/>
                  </a:cubicBezTo>
                  <a:lnTo>
                    <a:pt x="11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39"/>
            <p:cNvSpPr/>
            <p:nvPr/>
          </p:nvSpPr>
          <p:spPr>
            <a:xfrm>
              <a:off x="10092767" y="3325802"/>
              <a:ext cx="417063" cy="307965"/>
            </a:xfrm>
            <a:custGeom>
              <a:rect b="b" l="l" r="r" t="t"/>
              <a:pathLst>
                <a:path extrusionOk="0" h="5194" w="7034">
                  <a:moveTo>
                    <a:pt x="445" y="1"/>
                  </a:moveTo>
                  <a:cubicBezTo>
                    <a:pt x="57" y="1"/>
                    <a:pt x="1" y="341"/>
                    <a:pt x="447" y="1143"/>
                  </a:cubicBezTo>
                  <a:cubicBezTo>
                    <a:pt x="1534" y="3108"/>
                    <a:pt x="2983" y="4403"/>
                    <a:pt x="4102" y="5193"/>
                  </a:cubicBezTo>
                  <a:lnTo>
                    <a:pt x="4991" y="5193"/>
                  </a:lnTo>
                  <a:lnTo>
                    <a:pt x="7033" y="4590"/>
                  </a:lnTo>
                  <a:cubicBezTo>
                    <a:pt x="4567" y="2202"/>
                    <a:pt x="1433" y="1"/>
                    <a:pt x="4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39"/>
            <p:cNvSpPr/>
            <p:nvPr/>
          </p:nvSpPr>
          <p:spPr>
            <a:xfrm>
              <a:off x="10427063" y="3108315"/>
              <a:ext cx="482404" cy="525450"/>
            </a:xfrm>
            <a:custGeom>
              <a:rect b="b" l="l" r="r" t="t"/>
              <a:pathLst>
                <a:path extrusionOk="0" h="8862" w="8136">
                  <a:moveTo>
                    <a:pt x="431" y="0"/>
                  </a:moveTo>
                  <a:cubicBezTo>
                    <a:pt x="137" y="0"/>
                    <a:pt x="1" y="63"/>
                    <a:pt x="89" y="145"/>
                  </a:cubicBezTo>
                  <a:cubicBezTo>
                    <a:pt x="627" y="639"/>
                    <a:pt x="682" y="1583"/>
                    <a:pt x="868" y="4613"/>
                  </a:cubicBezTo>
                  <a:cubicBezTo>
                    <a:pt x="967" y="6249"/>
                    <a:pt x="1692" y="7786"/>
                    <a:pt x="2328" y="8861"/>
                  </a:cubicBezTo>
                  <a:lnTo>
                    <a:pt x="8135" y="8861"/>
                  </a:lnTo>
                  <a:cubicBezTo>
                    <a:pt x="6749" y="1411"/>
                    <a:pt x="1823" y="0"/>
                    <a:pt x="4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39"/>
            <p:cNvSpPr/>
            <p:nvPr/>
          </p:nvSpPr>
          <p:spPr>
            <a:xfrm>
              <a:off x="10459615" y="3108433"/>
              <a:ext cx="335951" cy="525332"/>
            </a:xfrm>
            <a:custGeom>
              <a:rect b="b" l="l" r="r" t="t"/>
              <a:pathLst>
                <a:path extrusionOk="0" h="8860" w="5666">
                  <a:moveTo>
                    <a:pt x="1" y="1"/>
                  </a:moveTo>
                  <a:cubicBezTo>
                    <a:pt x="2372" y="2218"/>
                    <a:pt x="4194" y="5742"/>
                    <a:pt x="5446" y="8859"/>
                  </a:cubicBezTo>
                  <a:lnTo>
                    <a:pt x="5665" y="8859"/>
                  </a:lnTo>
                  <a:cubicBezTo>
                    <a:pt x="4436" y="5786"/>
                    <a:pt x="2657" y="2306"/>
                    <a:pt x="341" y="34"/>
                  </a:cubicBezTo>
                  <a:cubicBezTo>
                    <a:pt x="210" y="23"/>
                    <a:pt x="100" y="12"/>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39"/>
            <p:cNvSpPr/>
            <p:nvPr/>
          </p:nvSpPr>
          <p:spPr>
            <a:xfrm>
              <a:off x="10504856" y="2729015"/>
              <a:ext cx="412439" cy="904744"/>
            </a:xfrm>
            <a:custGeom>
              <a:rect b="b" l="l" r="r" t="t"/>
              <a:pathLst>
                <a:path extrusionOk="0" h="15259" w="6956">
                  <a:moveTo>
                    <a:pt x="2304" y="1"/>
                  </a:moveTo>
                  <a:cubicBezTo>
                    <a:pt x="975" y="1"/>
                    <a:pt x="0" y="1755"/>
                    <a:pt x="731" y="4852"/>
                  </a:cubicBezTo>
                  <a:cubicBezTo>
                    <a:pt x="1455" y="7948"/>
                    <a:pt x="3596" y="11976"/>
                    <a:pt x="5901" y="15258"/>
                  </a:cubicBezTo>
                  <a:lnTo>
                    <a:pt x="6955" y="15258"/>
                  </a:lnTo>
                  <a:lnTo>
                    <a:pt x="6955" y="8837"/>
                  </a:lnTo>
                  <a:cubicBezTo>
                    <a:pt x="6296" y="6400"/>
                    <a:pt x="5748" y="4248"/>
                    <a:pt x="5352" y="3205"/>
                  </a:cubicBezTo>
                  <a:cubicBezTo>
                    <a:pt x="4524" y="1009"/>
                    <a:pt x="3312" y="1"/>
                    <a:pt x="23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39"/>
            <p:cNvSpPr/>
            <p:nvPr/>
          </p:nvSpPr>
          <p:spPr>
            <a:xfrm>
              <a:off x="10633404" y="2819971"/>
              <a:ext cx="283892" cy="748686"/>
            </a:xfrm>
            <a:custGeom>
              <a:rect b="b" l="l" r="r" t="t"/>
              <a:pathLst>
                <a:path extrusionOk="0" h="12627" w="4788">
                  <a:moveTo>
                    <a:pt x="110" y="1"/>
                  </a:moveTo>
                  <a:cubicBezTo>
                    <a:pt x="103" y="1"/>
                    <a:pt x="96" y="1"/>
                    <a:pt x="89" y="3"/>
                  </a:cubicBezTo>
                  <a:cubicBezTo>
                    <a:pt x="34" y="14"/>
                    <a:pt x="1" y="69"/>
                    <a:pt x="12" y="135"/>
                  </a:cubicBezTo>
                  <a:cubicBezTo>
                    <a:pt x="12" y="156"/>
                    <a:pt x="1527" y="7303"/>
                    <a:pt x="4787" y="12627"/>
                  </a:cubicBezTo>
                  <a:lnTo>
                    <a:pt x="4787" y="12231"/>
                  </a:lnTo>
                  <a:cubicBezTo>
                    <a:pt x="1658" y="6984"/>
                    <a:pt x="209" y="113"/>
                    <a:pt x="209" y="80"/>
                  </a:cubicBezTo>
                  <a:cubicBezTo>
                    <a:pt x="200" y="32"/>
                    <a:pt x="157" y="1"/>
                    <a:pt x="1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39"/>
            <p:cNvSpPr/>
            <p:nvPr/>
          </p:nvSpPr>
          <p:spPr>
            <a:xfrm>
              <a:off x="10290392" y="3330249"/>
              <a:ext cx="381488" cy="303518"/>
            </a:xfrm>
            <a:custGeom>
              <a:rect b="b" l="l" r="r" t="t"/>
              <a:pathLst>
                <a:path extrusionOk="0" h="5119" w="6434">
                  <a:moveTo>
                    <a:pt x="1920" y="0"/>
                  </a:moveTo>
                  <a:cubicBezTo>
                    <a:pt x="1450" y="0"/>
                    <a:pt x="1077" y="135"/>
                    <a:pt x="901" y="354"/>
                  </a:cubicBezTo>
                  <a:cubicBezTo>
                    <a:pt x="517" y="837"/>
                    <a:pt x="1" y="2802"/>
                    <a:pt x="780" y="5118"/>
                  </a:cubicBezTo>
                  <a:lnTo>
                    <a:pt x="6434" y="5118"/>
                  </a:lnTo>
                  <a:cubicBezTo>
                    <a:pt x="6192" y="4218"/>
                    <a:pt x="5797" y="3132"/>
                    <a:pt x="5193" y="2122"/>
                  </a:cubicBezTo>
                  <a:cubicBezTo>
                    <a:pt x="4256" y="565"/>
                    <a:pt x="2883" y="0"/>
                    <a:pt x="19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39"/>
            <p:cNvSpPr/>
            <p:nvPr/>
          </p:nvSpPr>
          <p:spPr>
            <a:xfrm>
              <a:off x="10348974" y="3362149"/>
              <a:ext cx="242862" cy="271619"/>
            </a:xfrm>
            <a:custGeom>
              <a:rect b="b" l="l" r="r" t="t"/>
              <a:pathLst>
                <a:path extrusionOk="0" h="4581" w="4096">
                  <a:moveTo>
                    <a:pt x="2081" y="0"/>
                  </a:moveTo>
                  <a:cubicBezTo>
                    <a:pt x="2076" y="0"/>
                    <a:pt x="2070" y="1"/>
                    <a:pt x="2065" y="3"/>
                  </a:cubicBezTo>
                  <a:cubicBezTo>
                    <a:pt x="2032" y="25"/>
                    <a:pt x="2021" y="69"/>
                    <a:pt x="2032" y="113"/>
                  </a:cubicBezTo>
                  <a:cubicBezTo>
                    <a:pt x="2032" y="113"/>
                    <a:pt x="2196" y="859"/>
                    <a:pt x="2229" y="1968"/>
                  </a:cubicBezTo>
                  <a:cubicBezTo>
                    <a:pt x="1636" y="1287"/>
                    <a:pt x="956" y="629"/>
                    <a:pt x="187" y="47"/>
                  </a:cubicBezTo>
                  <a:cubicBezTo>
                    <a:pt x="171" y="34"/>
                    <a:pt x="153" y="27"/>
                    <a:pt x="134" y="27"/>
                  </a:cubicBezTo>
                  <a:cubicBezTo>
                    <a:pt x="92" y="27"/>
                    <a:pt x="49" y="62"/>
                    <a:pt x="34" y="124"/>
                  </a:cubicBezTo>
                  <a:cubicBezTo>
                    <a:pt x="1" y="200"/>
                    <a:pt x="23" y="310"/>
                    <a:pt x="78" y="354"/>
                  </a:cubicBezTo>
                  <a:cubicBezTo>
                    <a:pt x="451" y="640"/>
                    <a:pt x="813" y="936"/>
                    <a:pt x="1142" y="1254"/>
                  </a:cubicBezTo>
                  <a:cubicBezTo>
                    <a:pt x="901" y="1287"/>
                    <a:pt x="550" y="1364"/>
                    <a:pt x="220" y="1562"/>
                  </a:cubicBezTo>
                  <a:cubicBezTo>
                    <a:pt x="187" y="1584"/>
                    <a:pt x="176" y="1628"/>
                    <a:pt x="187" y="1671"/>
                  </a:cubicBezTo>
                  <a:cubicBezTo>
                    <a:pt x="197" y="1708"/>
                    <a:pt x="221" y="1729"/>
                    <a:pt x="247" y="1729"/>
                  </a:cubicBezTo>
                  <a:cubicBezTo>
                    <a:pt x="253" y="1729"/>
                    <a:pt x="259" y="1728"/>
                    <a:pt x="264" y="1726"/>
                  </a:cubicBezTo>
                  <a:cubicBezTo>
                    <a:pt x="659" y="1485"/>
                    <a:pt x="1099" y="1419"/>
                    <a:pt x="1296" y="1397"/>
                  </a:cubicBezTo>
                  <a:cubicBezTo>
                    <a:pt x="1812" y="1902"/>
                    <a:pt x="2273" y="2429"/>
                    <a:pt x="2690" y="2967"/>
                  </a:cubicBezTo>
                  <a:cubicBezTo>
                    <a:pt x="2284" y="3077"/>
                    <a:pt x="1296" y="3406"/>
                    <a:pt x="396" y="4064"/>
                  </a:cubicBezTo>
                  <a:cubicBezTo>
                    <a:pt x="374" y="4086"/>
                    <a:pt x="363" y="4130"/>
                    <a:pt x="374" y="4174"/>
                  </a:cubicBezTo>
                  <a:cubicBezTo>
                    <a:pt x="382" y="4206"/>
                    <a:pt x="402" y="4227"/>
                    <a:pt x="425" y="4227"/>
                  </a:cubicBezTo>
                  <a:cubicBezTo>
                    <a:pt x="433" y="4227"/>
                    <a:pt x="442" y="4224"/>
                    <a:pt x="451" y="4218"/>
                  </a:cubicBezTo>
                  <a:cubicBezTo>
                    <a:pt x="1406" y="3505"/>
                    <a:pt x="2471" y="3197"/>
                    <a:pt x="2800" y="3109"/>
                  </a:cubicBezTo>
                  <a:cubicBezTo>
                    <a:pt x="3162" y="3603"/>
                    <a:pt x="3492" y="4097"/>
                    <a:pt x="3788" y="4580"/>
                  </a:cubicBezTo>
                  <a:lnTo>
                    <a:pt x="4095" y="4580"/>
                  </a:lnTo>
                  <a:cubicBezTo>
                    <a:pt x="4008" y="4449"/>
                    <a:pt x="3931" y="4306"/>
                    <a:pt x="3843" y="4163"/>
                  </a:cubicBezTo>
                  <a:cubicBezTo>
                    <a:pt x="3865" y="3746"/>
                    <a:pt x="3920" y="2561"/>
                    <a:pt x="3821" y="1913"/>
                  </a:cubicBezTo>
                  <a:cubicBezTo>
                    <a:pt x="3821" y="1875"/>
                    <a:pt x="3796" y="1845"/>
                    <a:pt x="3768" y="1845"/>
                  </a:cubicBezTo>
                  <a:cubicBezTo>
                    <a:pt x="3764" y="1845"/>
                    <a:pt x="3759" y="1846"/>
                    <a:pt x="3755" y="1847"/>
                  </a:cubicBezTo>
                  <a:cubicBezTo>
                    <a:pt x="3722" y="1858"/>
                    <a:pt x="3711" y="1902"/>
                    <a:pt x="3711" y="1946"/>
                  </a:cubicBezTo>
                  <a:cubicBezTo>
                    <a:pt x="3788" y="2506"/>
                    <a:pt x="3755" y="3494"/>
                    <a:pt x="3733" y="3999"/>
                  </a:cubicBezTo>
                  <a:cubicBezTo>
                    <a:pt x="3338" y="3373"/>
                    <a:pt x="2877" y="2725"/>
                    <a:pt x="2350" y="2111"/>
                  </a:cubicBezTo>
                  <a:cubicBezTo>
                    <a:pt x="2328" y="892"/>
                    <a:pt x="2141" y="69"/>
                    <a:pt x="2141" y="58"/>
                  </a:cubicBezTo>
                  <a:cubicBezTo>
                    <a:pt x="2132" y="21"/>
                    <a:pt x="2108" y="0"/>
                    <a:pt x="20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4" name="Google Shape;2344;p39"/>
          <p:cNvSpPr txBox="1"/>
          <p:nvPr>
            <p:ph hasCustomPrompt="1" type="title"/>
          </p:nvPr>
        </p:nvSpPr>
        <p:spPr>
          <a:xfrm>
            <a:off x="1284000" y="933108"/>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b="1" sz="6500">
                <a:latin typeface="Rakkas"/>
                <a:ea typeface="Rakkas"/>
                <a:cs typeface="Rakkas"/>
                <a:sym typeface="Rakkas"/>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345" name="Google Shape;2345;p39"/>
          <p:cNvSpPr txBox="1"/>
          <p:nvPr>
            <p:ph idx="1" type="subTitle"/>
          </p:nvPr>
        </p:nvSpPr>
        <p:spPr>
          <a:xfrm>
            <a:off x="3170051" y="1895595"/>
            <a:ext cx="2804400" cy="5406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46" name="Google Shape;2346;p39"/>
          <p:cNvSpPr txBox="1"/>
          <p:nvPr>
            <p:ph hasCustomPrompt="1" idx="2" type="title"/>
          </p:nvPr>
        </p:nvSpPr>
        <p:spPr>
          <a:xfrm>
            <a:off x="1284000" y="2554895"/>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b="1" sz="6500">
                <a:latin typeface="Rakkas"/>
                <a:ea typeface="Rakkas"/>
                <a:cs typeface="Rakkas"/>
                <a:sym typeface="Rakkas"/>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347" name="Google Shape;2347;p39"/>
          <p:cNvSpPr txBox="1"/>
          <p:nvPr>
            <p:ph idx="3" type="subTitle"/>
          </p:nvPr>
        </p:nvSpPr>
        <p:spPr>
          <a:xfrm>
            <a:off x="3169875" y="3532245"/>
            <a:ext cx="2804400" cy="674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348" name="Google Shape;2348;p39"/>
          <p:cNvGrpSpPr/>
          <p:nvPr/>
        </p:nvGrpSpPr>
        <p:grpSpPr>
          <a:xfrm flipH="1" rot="488304">
            <a:off x="6665574" y="2868686"/>
            <a:ext cx="2766989" cy="2653672"/>
            <a:chOff x="4219034" y="3793325"/>
            <a:chExt cx="885216" cy="848936"/>
          </a:xfrm>
        </p:grpSpPr>
        <p:sp>
          <p:nvSpPr>
            <p:cNvPr id="2349" name="Google Shape;2349;p39"/>
            <p:cNvSpPr/>
            <p:nvPr/>
          </p:nvSpPr>
          <p:spPr>
            <a:xfrm>
              <a:off x="4471650" y="4049750"/>
              <a:ext cx="571125" cy="586350"/>
            </a:xfrm>
            <a:custGeom>
              <a:rect b="b" l="l" r="r" t="t"/>
              <a:pathLst>
                <a:path extrusionOk="0" h="23454" w="22845">
                  <a:moveTo>
                    <a:pt x="8912" y="0"/>
                  </a:moveTo>
                  <a:cubicBezTo>
                    <a:pt x="8838" y="0"/>
                    <a:pt x="8766" y="43"/>
                    <a:pt x="8739" y="115"/>
                  </a:cubicBezTo>
                  <a:cubicBezTo>
                    <a:pt x="8739" y="137"/>
                    <a:pt x="7191" y="5198"/>
                    <a:pt x="143" y="6987"/>
                  </a:cubicBezTo>
                  <a:cubicBezTo>
                    <a:pt x="56" y="7020"/>
                    <a:pt x="1" y="7108"/>
                    <a:pt x="23" y="7207"/>
                  </a:cubicBezTo>
                  <a:cubicBezTo>
                    <a:pt x="41" y="7281"/>
                    <a:pt x="116" y="7332"/>
                    <a:pt x="191" y="7332"/>
                  </a:cubicBezTo>
                  <a:cubicBezTo>
                    <a:pt x="205" y="7332"/>
                    <a:pt x="218" y="7331"/>
                    <a:pt x="231" y="7327"/>
                  </a:cubicBezTo>
                  <a:cubicBezTo>
                    <a:pt x="7465" y="5483"/>
                    <a:pt x="9068" y="236"/>
                    <a:pt x="9068" y="225"/>
                  </a:cubicBezTo>
                  <a:cubicBezTo>
                    <a:pt x="9101" y="137"/>
                    <a:pt x="9046" y="39"/>
                    <a:pt x="8958" y="6"/>
                  </a:cubicBezTo>
                  <a:cubicBezTo>
                    <a:pt x="8943" y="2"/>
                    <a:pt x="8928" y="0"/>
                    <a:pt x="8912" y="0"/>
                  </a:cubicBezTo>
                  <a:close/>
                  <a:moveTo>
                    <a:pt x="22651" y="7723"/>
                  </a:moveTo>
                  <a:cubicBezTo>
                    <a:pt x="22579" y="7723"/>
                    <a:pt x="22508" y="7764"/>
                    <a:pt x="22482" y="7832"/>
                  </a:cubicBezTo>
                  <a:cubicBezTo>
                    <a:pt x="22471" y="7854"/>
                    <a:pt x="19200" y="16713"/>
                    <a:pt x="9419" y="16889"/>
                  </a:cubicBezTo>
                  <a:cubicBezTo>
                    <a:pt x="9320" y="16889"/>
                    <a:pt x="9244" y="16965"/>
                    <a:pt x="9254" y="17064"/>
                  </a:cubicBezTo>
                  <a:cubicBezTo>
                    <a:pt x="9254" y="17163"/>
                    <a:pt x="9331" y="17240"/>
                    <a:pt x="9430" y="17240"/>
                  </a:cubicBezTo>
                  <a:cubicBezTo>
                    <a:pt x="19441" y="17053"/>
                    <a:pt x="22800" y="7986"/>
                    <a:pt x="22811" y="7953"/>
                  </a:cubicBezTo>
                  <a:cubicBezTo>
                    <a:pt x="22844" y="7865"/>
                    <a:pt x="22800" y="7767"/>
                    <a:pt x="22713" y="7734"/>
                  </a:cubicBezTo>
                  <a:cubicBezTo>
                    <a:pt x="22693" y="7726"/>
                    <a:pt x="22672" y="7723"/>
                    <a:pt x="22651" y="7723"/>
                  </a:cubicBezTo>
                  <a:close/>
                  <a:moveTo>
                    <a:pt x="20624" y="19939"/>
                  </a:moveTo>
                  <a:cubicBezTo>
                    <a:pt x="20587" y="19939"/>
                    <a:pt x="20549" y="19950"/>
                    <a:pt x="20517" y="19973"/>
                  </a:cubicBezTo>
                  <a:cubicBezTo>
                    <a:pt x="20506" y="19973"/>
                    <a:pt x="18947" y="21170"/>
                    <a:pt x="18003" y="23453"/>
                  </a:cubicBezTo>
                  <a:lnTo>
                    <a:pt x="18377" y="23453"/>
                  </a:lnTo>
                  <a:cubicBezTo>
                    <a:pt x="19288" y="21345"/>
                    <a:pt x="20726" y="20248"/>
                    <a:pt x="20726" y="20248"/>
                  </a:cubicBezTo>
                  <a:cubicBezTo>
                    <a:pt x="20803" y="20193"/>
                    <a:pt x="20825" y="20083"/>
                    <a:pt x="20759" y="20006"/>
                  </a:cubicBezTo>
                  <a:cubicBezTo>
                    <a:pt x="20727" y="19961"/>
                    <a:pt x="20676" y="19939"/>
                    <a:pt x="20624" y="199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39"/>
            <p:cNvSpPr/>
            <p:nvPr/>
          </p:nvSpPr>
          <p:spPr>
            <a:xfrm>
              <a:off x="4511725" y="4059050"/>
              <a:ext cx="490600" cy="564975"/>
            </a:xfrm>
            <a:custGeom>
              <a:rect b="b" l="l" r="r" t="t"/>
              <a:pathLst>
                <a:path extrusionOk="0" h="22599" w="19624">
                  <a:moveTo>
                    <a:pt x="15339" y="1"/>
                  </a:moveTo>
                  <a:cubicBezTo>
                    <a:pt x="13872" y="1"/>
                    <a:pt x="11971" y="881"/>
                    <a:pt x="9935" y="2960"/>
                  </a:cubicBezTo>
                  <a:cubicBezTo>
                    <a:pt x="6301" y="6659"/>
                    <a:pt x="2569" y="13333"/>
                    <a:pt x="0" y="19656"/>
                  </a:cubicBezTo>
                  <a:lnTo>
                    <a:pt x="1526" y="22598"/>
                  </a:lnTo>
                  <a:lnTo>
                    <a:pt x="6268" y="19744"/>
                  </a:lnTo>
                  <a:cubicBezTo>
                    <a:pt x="10264" y="15243"/>
                    <a:pt x="14446" y="10951"/>
                    <a:pt x="15972" y="8887"/>
                  </a:cubicBezTo>
                  <a:cubicBezTo>
                    <a:pt x="19623" y="3982"/>
                    <a:pt x="18460" y="1"/>
                    <a:pt x="153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39"/>
            <p:cNvSpPr/>
            <p:nvPr/>
          </p:nvSpPr>
          <p:spPr>
            <a:xfrm>
              <a:off x="4547950" y="4123325"/>
              <a:ext cx="357875" cy="500700"/>
            </a:xfrm>
            <a:custGeom>
              <a:rect b="b" l="l" r="r" t="t"/>
              <a:pathLst>
                <a:path extrusionOk="0" h="20028" w="14315">
                  <a:moveTo>
                    <a:pt x="14127" y="0"/>
                  </a:moveTo>
                  <a:cubicBezTo>
                    <a:pt x="14086" y="0"/>
                    <a:pt x="14044" y="17"/>
                    <a:pt x="14007" y="48"/>
                  </a:cubicBezTo>
                  <a:cubicBezTo>
                    <a:pt x="13974" y="81"/>
                    <a:pt x="4238" y="9544"/>
                    <a:pt x="0" y="19884"/>
                  </a:cubicBezTo>
                  <a:lnTo>
                    <a:pt x="77" y="20027"/>
                  </a:lnTo>
                  <a:lnTo>
                    <a:pt x="385" y="19840"/>
                  </a:lnTo>
                  <a:cubicBezTo>
                    <a:pt x="4622" y="9665"/>
                    <a:pt x="14205" y="356"/>
                    <a:pt x="14238" y="323"/>
                  </a:cubicBezTo>
                  <a:cubicBezTo>
                    <a:pt x="14315" y="246"/>
                    <a:pt x="14315" y="136"/>
                    <a:pt x="14249" y="59"/>
                  </a:cubicBezTo>
                  <a:cubicBezTo>
                    <a:pt x="14215" y="20"/>
                    <a:pt x="14172" y="0"/>
                    <a:pt x="141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39"/>
            <p:cNvSpPr/>
            <p:nvPr/>
          </p:nvSpPr>
          <p:spPr>
            <a:xfrm>
              <a:off x="4219034" y="3949011"/>
              <a:ext cx="62325" cy="411950"/>
            </a:xfrm>
            <a:custGeom>
              <a:rect b="b" l="l" r="r" t="t"/>
              <a:pathLst>
                <a:path extrusionOk="0" h="16478" w="2493">
                  <a:moveTo>
                    <a:pt x="0" y="0"/>
                  </a:moveTo>
                  <a:lnTo>
                    <a:pt x="0" y="16477"/>
                  </a:lnTo>
                  <a:cubicBezTo>
                    <a:pt x="1076" y="13832"/>
                    <a:pt x="2218" y="10462"/>
                    <a:pt x="2371" y="7004"/>
                  </a:cubicBezTo>
                  <a:cubicBezTo>
                    <a:pt x="2492" y="4139"/>
                    <a:pt x="1296" y="1735"/>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39"/>
            <p:cNvSpPr/>
            <p:nvPr/>
          </p:nvSpPr>
          <p:spPr>
            <a:xfrm>
              <a:off x="4625050" y="4349325"/>
              <a:ext cx="388625" cy="286775"/>
            </a:xfrm>
            <a:custGeom>
              <a:rect b="b" l="l" r="r" t="t"/>
              <a:pathLst>
                <a:path extrusionOk="0" h="11471" w="15545">
                  <a:moveTo>
                    <a:pt x="14562" y="1"/>
                  </a:moveTo>
                  <a:cubicBezTo>
                    <a:pt x="12378" y="1"/>
                    <a:pt x="5446" y="4859"/>
                    <a:pt x="1" y="10131"/>
                  </a:cubicBezTo>
                  <a:lnTo>
                    <a:pt x="4524" y="11470"/>
                  </a:lnTo>
                  <a:lnTo>
                    <a:pt x="6467" y="11470"/>
                  </a:lnTo>
                  <a:cubicBezTo>
                    <a:pt x="8947" y="9725"/>
                    <a:pt x="12153" y="6860"/>
                    <a:pt x="14557" y="2524"/>
                  </a:cubicBezTo>
                  <a:cubicBezTo>
                    <a:pt x="15545" y="752"/>
                    <a:pt x="15420" y="1"/>
                    <a:pt x="145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39"/>
            <p:cNvSpPr/>
            <p:nvPr/>
          </p:nvSpPr>
          <p:spPr>
            <a:xfrm>
              <a:off x="4226159" y="4152936"/>
              <a:ext cx="448925" cy="489325"/>
            </a:xfrm>
            <a:custGeom>
              <a:rect b="b" l="l" r="r" t="t"/>
              <a:pathLst>
                <a:path extrusionOk="0" h="19573" w="17957">
                  <a:moveTo>
                    <a:pt x="17014" y="1"/>
                  </a:moveTo>
                  <a:cubicBezTo>
                    <a:pt x="13951" y="1"/>
                    <a:pt x="3066" y="3105"/>
                    <a:pt x="1" y="19572"/>
                  </a:cubicBezTo>
                  <a:lnTo>
                    <a:pt x="12822" y="19572"/>
                  </a:lnTo>
                  <a:cubicBezTo>
                    <a:pt x="14227" y="17201"/>
                    <a:pt x="15819" y="13798"/>
                    <a:pt x="16039" y="10186"/>
                  </a:cubicBezTo>
                  <a:cubicBezTo>
                    <a:pt x="16456" y="3501"/>
                    <a:pt x="16576" y="1394"/>
                    <a:pt x="17762" y="318"/>
                  </a:cubicBezTo>
                  <a:cubicBezTo>
                    <a:pt x="17957" y="138"/>
                    <a:pt x="17659" y="1"/>
                    <a:pt x="170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39"/>
            <p:cNvSpPr/>
            <p:nvPr/>
          </p:nvSpPr>
          <p:spPr>
            <a:xfrm>
              <a:off x="4332084" y="4153186"/>
              <a:ext cx="312900" cy="489075"/>
            </a:xfrm>
            <a:custGeom>
              <a:rect b="b" l="l" r="r" t="t"/>
              <a:pathLst>
                <a:path extrusionOk="0" h="19563" w="12516">
                  <a:moveTo>
                    <a:pt x="12515" y="1"/>
                  </a:moveTo>
                  <a:cubicBezTo>
                    <a:pt x="12296" y="12"/>
                    <a:pt x="12043" y="33"/>
                    <a:pt x="11769" y="77"/>
                  </a:cubicBezTo>
                  <a:cubicBezTo>
                    <a:pt x="6642" y="5094"/>
                    <a:pt x="2723" y="12778"/>
                    <a:pt x="1" y="19562"/>
                  </a:cubicBezTo>
                  <a:lnTo>
                    <a:pt x="473" y="19562"/>
                  </a:lnTo>
                  <a:cubicBezTo>
                    <a:pt x="3261" y="12668"/>
                    <a:pt x="7268" y="4896"/>
                    <a:pt x="125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39"/>
            <p:cNvSpPr/>
            <p:nvPr/>
          </p:nvSpPr>
          <p:spPr>
            <a:xfrm>
              <a:off x="4245800" y="3793325"/>
              <a:ext cx="383875" cy="842775"/>
            </a:xfrm>
            <a:custGeom>
              <a:rect b="b" l="l" r="r" t="t"/>
              <a:pathLst>
                <a:path extrusionOk="0" h="33711" w="15355">
                  <a:moveTo>
                    <a:pt x="10269" y="1"/>
                  </a:moveTo>
                  <a:cubicBezTo>
                    <a:pt x="8044" y="1"/>
                    <a:pt x="5367" y="2227"/>
                    <a:pt x="3535" y="7079"/>
                  </a:cubicBezTo>
                  <a:cubicBezTo>
                    <a:pt x="2668" y="9395"/>
                    <a:pt x="1449" y="14127"/>
                    <a:pt x="0" y="19516"/>
                  </a:cubicBezTo>
                  <a:lnTo>
                    <a:pt x="0" y="33710"/>
                  </a:lnTo>
                  <a:lnTo>
                    <a:pt x="2338" y="33710"/>
                  </a:lnTo>
                  <a:cubicBezTo>
                    <a:pt x="7432" y="26465"/>
                    <a:pt x="12130" y="17573"/>
                    <a:pt x="13744" y="10713"/>
                  </a:cubicBezTo>
                  <a:cubicBezTo>
                    <a:pt x="15355" y="3876"/>
                    <a:pt x="13205" y="1"/>
                    <a:pt x="102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39"/>
            <p:cNvSpPr/>
            <p:nvPr/>
          </p:nvSpPr>
          <p:spPr>
            <a:xfrm>
              <a:off x="4474400" y="4353350"/>
              <a:ext cx="354875" cy="282750"/>
            </a:xfrm>
            <a:custGeom>
              <a:rect b="b" l="l" r="r" t="t"/>
              <a:pathLst>
                <a:path extrusionOk="0" h="11310" w="14195">
                  <a:moveTo>
                    <a:pt x="9960" y="0"/>
                  </a:moveTo>
                  <a:cubicBezTo>
                    <a:pt x="7829" y="0"/>
                    <a:pt x="4792" y="1251"/>
                    <a:pt x="2723" y="4690"/>
                  </a:cubicBezTo>
                  <a:cubicBezTo>
                    <a:pt x="1395" y="6918"/>
                    <a:pt x="538" y="9311"/>
                    <a:pt x="0" y="11309"/>
                  </a:cubicBezTo>
                  <a:lnTo>
                    <a:pt x="12482" y="11309"/>
                  </a:lnTo>
                  <a:cubicBezTo>
                    <a:pt x="14194" y="6205"/>
                    <a:pt x="13063" y="1847"/>
                    <a:pt x="12218" y="793"/>
                  </a:cubicBezTo>
                  <a:cubicBezTo>
                    <a:pt x="11831" y="301"/>
                    <a:pt x="11005" y="0"/>
                    <a:pt x="99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39"/>
            <p:cNvSpPr/>
            <p:nvPr/>
          </p:nvSpPr>
          <p:spPr>
            <a:xfrm>
              <a:off x="4549050" y="4383350"/>
              <a:ext cx="225875" cy="252750"/>
            </a:xfrm>
            <a:custGeom>
              <a:rect b="b" l="l" r="r" t="t"/>
              <a:pathLst>
                <a:path extrusionOk="0" h="10110" w="9035">
                  <a:moveTo>
                    <a:pt x="4429" y="0"/>
                  </a:moveTo>
                  <a:cubicBezTo>
                    <a:pt x="4378" y="0"/>
                    <a:pt x="4332" y="51"/>
                    <a:pt x="4314" y="131"/>
                  </a:cubicBezTo>
                  <a:cubicBezTo>
                    <a:pt x="4314" y="131"/>
                    <a:pt x="3897" y="1964"/>
                    <a:pt x="3842" y="4642"/>
                  </a:cubicBezTo>
                  <a:cubicBezTo>
                    <a:pt x="2679" y="6015"/>
                    <a:pt x="1669" y="7431"/>
                    <a:pt x="791" y="8814"/>
                  </a:cubicBezTo>
                  <a:cubicBezTo>
                    <a:pt x="736" y="7716"/>
                    <a:pt x="659" y="5532"/>
                    <a:pt x="835" y="4302"/>
                  </a:cubicBezTo>
                  <a:cubicBezTo>
                    <a:pt x="845" y="4192"/>
                    <a:pt x="802" y="4094"/>
                    <a:pt x="736" y="4072"/>
                  </a:cubicBezTo>
                  <a:cubicBezTo>
                    <a:pt x="731" y="4071"/>
                    <a:pt x="726" y="4070"/>
                    <a:pt x="721" y="4070"/>
                  </a:cubicBezTo>
                  <a:cubicBezTo>
                    <a:pt x="660" y="4070"/>
                    <a:pt x="602" y="4134"/>
                    <a:pt x="582" y="4225"/>
                  </a:cubicBezTo>
                  <a:cubicBezTo>
                    <a:pt x="384" y="5641"/>
                    <a:pt x="505" y="8265"/>
                    <a:pt x="549" y="9198"/>
                  </a:cubicBezTo>
                  <a:cubicBezTo>
                    <a:pt x="362" y="9505"/>
                    <a:pt x="176" y="9802"/>
                    <a:pt x="0" y="10109"/>
                  </a:cubicBezTo>
                  <a:lnTo>
                    <a:pt x="681" y="10109"/>
                  </a:lnTo>
                  <a:cubicBezTo>
                    <a:pt x="1318" y="9044"/>
                    <a:pt x="2042" y="7947"/>
                    <a:pt x="2854" y="6860"/>
                  </a:cubicBezTo>
                  <a:cubicBezTo>
                    <a:pt x="3579" y="7046"/>
                    <a:pt x="5939" y="7738"/>
                    <a:pt x="8047" y="9297"/>
                  </a:cubicBezTo>
                  <a:cubicBezTo>
                    <a:pt x="8063" y="9313"/>
                    <a:pt x="8082" y="9321"/>
                    <a:pt x="8101" y="9321"/>
                  </a:cubicBezTo>
                  <a:cubicBezTo>
                    <a:pt x="8144" y="9321"/>
                    <a:pt x="8188" y="9281"/>
                    <a:pt x="8211" y="9220"/>
                  </a:cubicBezTo>
                  <a:cubicBezTo>
                    <a:pt x="8244" y="9121"/>
                    <a:pt x="8222" y="9011"/>
                    <a:pt x="8156" y="8967"/>
                  </a:cubicBezTo>
                  <a:cubicBezTo>
                    <a:pt x="6180" y="7507"/>
                    <a:pt x="3996" y="6794"/>
                    <a:pt x="3096" y="6541"/>
                  </a:cubicBezTo>
                  <a:cubicBezTo>
                    <a:pt x="4007" y="5356"/>
                    <a:pt x="5028" y="4192"/>
                    <a:pt x="6169" y="3084"/>
                  </a:cubicBezTo>
                  <a:cubicBezTo>
                    <a:pt x="6620" y="3128"/>
                    <a:pt x="7575" y="3281"/>
                    <a:pt x="8453" y="3797"/>
                  </a:cubicBezTo>
                  <a:cubicBezTo>
                    <a:pt x="8467" y="3804"/>
                    <a:pt x="8482" y="3808"/>
                    <a:pt x="8497" y="3808"/>
                  </a:cubicBezTo>
                  <a:cubicBezTo>
                    <a:pt x="8550" y="3808"/>
                    <a:pt x="8600" y="3764"/>
                    <a:pt x="8617" y="3687"/>
                  </a:cubicBezTo>
                  <a:cubicBezTo>
                    <a:pt x="8650" y="3600"/>
                    <a:pt x="8617" y="3490"/>
                    <a:pt x="8552" y="3446"/>
                  </a:cubicBezTo>
                  <a:cubicBezTo>
                    <a:pt x="7827" y="3018"/>
                    <a:pt x="7037" y="2831"/>
                    <a:pt x="6510" y="2754"/>
                  </a:cubicBezTo>
                  <a:cubicBezTo>
                    <a:pt x="7245" y="2063"/>
                    <a:pt x="8036" y="1393"/>
                    <a:pt x="8859" y="767"/>
                  </a:cubicBezTo>
                  <a:cubicBezTo>
                    <a:pt x="8991" y="669"/>
                    <a:pt x="9035" y="438"/>
                    <a:pt x="8969" y="251"/>
                  </a:cubicBezTo>
                  <a:cubicBezTo>
                    <a:pt x="8929" y="125"/>
                    <a:pt x="8839" y="50"/>
                    <a:pt x="8743" y="50"/>
                  </a:cubicBezTo>
                  <a:cubicBezTo>
                    <a:pt x="8705" y="50"/>
                    <a:pt x="8666" y="62"/>
                    <a:pt x="8628" y="87"/>
                  </a:cubicBezTo>
                  <a:cubicBezTo>
                    <a:pt x="6927" y="1382"/>
                    <a:pt x="5423" y="2831"/>
                    <a:pt x="4106" y="4335"/>
                  </a:cubicBezTo>
                  <a:cubicBezTo>
                    <a:pt x="4183" y="1887"/>
                    <a:pt x="4556" y="251"/>
                    <a:pt x="4556" y="251"/>
                  </a:cubicBezTo>
                  <a:cubicBezTo>
                    <a:pt x="4578" y="153"/>
                    <a:pt x="4534" y="43"/>
                    <a:pt x="4468" y="10"/>
                  </a:cubicBezTo>
                  <a:cubicBezTo>
                    <a:pt x="4455" y="3"/>
                    <a:pt x="4442" y="0"/>
                    <a:pt x="4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39"/>
            <p:cNvSpPr/>
            <p:nvPr/>
          </p:nvSpPr>
          <p:spPr>
            <a:xfrm>
              <a:off x="4246075" y="3878000"/>
              <a:ext cx="264300" cy="697450"/>
            </a:xfrm>
            <a:custGeom>
              <a:rect b="b" l="l" r="r" t="t"/>
              <a:pathLst>
                <a:path extrusionOk="0" h="27898" w="10572">
                  <a:moveTo>
                    <a:pt x="10333" y="0"/>
                  </a:moveTo>
                  <a:cubicBezTo>
                    <a:pt x="10227" y="0"/>
                    <a:pt x="10130" y="74"/>
                    <a:pt x="10110" y="190"/>
                  </a:cubicBezTo>
                  <a:cubicBezTo>
                    <a:pt x="10088" y="245"/>
                    <a:pt x="6883" y="15438"/>
                    <a:pt x="0" y="27030"/>
                  </a:cubicBezTo>
                  <a:lnTo>
                    <a:pt x="0" y="27897"/>
                  </a:lnTo>
                  <a:cubicBezTo>
                    <a:pt x="7190" y="16151"/>
                    <a:pt x="10528" y="355"/>
                    <a:pt x="10538" y="300"/>
                  </a:cubicBezTo>
                  <a:cubicBezTo>
                    <a:pt x="10571" y="168"/>
                    <a:pt x="10495" y="37"/>
                    <a:pt x="10374" y="4"/>
                  </a:cubicBezTo>
                  <a:cubicBezTo>
                    <a:pt x="10360" y="1"/>
                    <a:pt x="10346" y="0"/>
                    <a:pt x="103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39"/>
            <p:cNvSpPr/>
            <p:nvPr/>
          </p:nvSpPr>
          <p:spPr>
            <a:xfrm>
              <a:off x="4924475" y="4489800"/>
              <a:ext cx="125425" cy="125425"/>
            </a:xfrm>
            <a:custGeom>
              <a:rect b="b" l="l" r="r" t="t"/>
              <a:pathLst>
                <a:path extrusionOk="0" h="5017" w="5017">
                  <a:moveTo>
                    <a:pt x="2514" y="0"/>
                  </a:moveTo>
                  <a:cubicBezTo>
                    <a:pt x="2514" y="0"/>
                    <a:pt x="2185" y="439"/>
                    <a:pt x="2130" y="1087"/>
                  </a:cubicBezTo>
                  <a:cubicBezTo>
                    <a:pt x="1757" y="549"/>
                    <a:pt x="1252" y="341"/>
                    <a:pt x="1252" y="340"/>
                  </a:cubicBezTo>
                  <a:lnTo>
                    <a:pt x="1252" y="340"/>
                  </a:lnTo>
                  <a:cubicBezTo>
                    <a:pt x="1252" y="341"/>
                    <a:pt x="1186" y="878"/>
                    <a:pt x="1471" y="1460"/>
                  </a:cubicBezTo>
                  <a:cubicBezTo>
                    <a:pt x="1071" y="1275"/>
                    <a:pt x="695" y="1245"/>
                    <a:pt x="494" y="1245"/>
                  </a:cubicBezTo>
                  <a:cubicBezTo>
                    <a:pt x="397" y="1245"/>
                    <a:pt x="340" y="1252"/>
                    <a:pt x="340" y="1252"/>
                  </a:cubicBezTo>
                  <a:cubicBezTo>
                    <a:pt x="340" y="1252"/>
                    <a:pt x="549" y="1757"/>
                    <a:pt x="1087" y="2130"/>
                  </a:cubicBezTo>
                  <a:cubicBezTo>
                    <a:pt x="439" y="2185"/>
                    <a:pt x="0" y="2514"/>
                    <a:pt x="0" y="2514"/>
                  </a:cubicBezTo>
                  <a:cubicBezTo>
                    <a:pt x="0" y="2514"/>
                    <a:pt x="439" y="2832"/>
                    <a:pt x="1087" y="2887"/>
                  </a:cubicBezTo>
                  <a:cubicBezTo>
                    <a:pt x="549" y="3260"/>
                    <a:pt x="340" y="3765"/>
                    <a:pt x="340" y="3765"/>
                  </a:cubicBezTo>
                  <a:cubicBezTo>
                    <a:pt x="340" y="3765"/>
                    <a:pt x="397" y="3772"/>
                    <a:pt x="494" y="3772"/>
                  </a:cubicBezTo>
                  <a:cubicBezTo>
                    <a:pt x="695" y="3772"/>
                    <a:pt x="1071" y="3742"/>
                    <a:pt x="1471" y="3557"/>
                  </a:cubicBezTo>
                  <a:lnTo>
                    <a:pt x="1471" y="3557"/>
                  </a:lnTo>
                  <a:cubicBezTo>
                    <a:pt x="1186" y="4139"/>
                    <a:pt x="1252" y="4677"/>
                    <a:pt x="1252" y="4677"/>
                  </a:cubicBezTo>
                  <a:cubicBezTo>
                    <a:pt x="1252" y="4677"/>
                    <a:pt x="1757" y="4468"/>
                    <a:pt x="2130" y="3930"/>
                  </a:cubicBezTo>
                  <a:cubicBezTo>
                    <a:pt x="2185" y="4578"/>
                    <a:pt x="2514" y="5017"/>
                    <a:pt x="2514" y="5017"/>
                  </a:cubicBezTo>
                  <a:cubicBezTo>
                    <a:pt x="2514" y="5017"/>
                    <a:pt x="2832" y="4578"/>
                    <a:pt x="2887" y="3930"/>
                  </a:cubicBezTo>
                  <a:cubicBezTo>
                    <a:pt x="3260" y="4468"/>
                    <a:pt x="3765" y="4677"/>
                    <a:pt x="3765" y="4677"/>
                  </a:cubicBezTo>
                  <a:cubicBezTo>
                    <a:pt x="3765" y="4677"/>
                    <a:pt x="3831" y="4139"/>
                    <a:pt x="3557" y="3557"/>
                  </a:cubicBezTo>
                  <a:lnTo>
                    <a:pt x="3557" y="3557"/>
                  </a:lnTo>
                  <a:cubicBezTo>
                    <a:pt x="3950" y="3742"/>
                    <a:pt x="4323" y="3772"/>
                    <a:pt x="4524" y="3772"/>
                  </a:cubicBezTo>
                  <a:cubicBezTo>
                    <a:pt x="4620" y="3772"/>
                    <a:pt x="4676" y="3765"/>
                    <a:pt x="4676" y="3765"/>
                  </a:cubicBezTo>
                  <a:cubicBezTo>
                    <a:pt x="4676" y="3765"/>
                    <a:pt x="4468" y="3260"/>
                    <a:pt x="3930" y="2887"/>
                  </a:cubicBezTo>
                  <a:cubicBezTo>
                    <a:pt x="4578" y="2832"/>
                    <a:pt x="5017" y="2514"/>
                    <a:pt x="5017" y="2514"/>
                  </a:cubicBezTo>
                  <a:cubicBezTo>
                    <a:pt x="5017" y="2514"/>
                    <a:pt x="4578" y="2185"/>
                    <a:pt x="3930" y="2130"/>
                  </a:cubicBezTo>
                  <a:cubicBezTo>
                    <a:pt x="4468" y="1757"/>
                    <a:pt x="4676" y="1252"/>
                    <a:pt x="4676" y="1252"/>
                  </a:cubicBezTo>
                  <a:cubicBezTo>
                    <a:pt x="4676" y="1252"/>
                    <a:pt x="4620" y="1245"/>
                    <a:pt x="4524" y="1245"/>
                  </a:cubicBezTo>
                  <a:cubicBezTo>
                    <a:pt x="4323" y="1245"/>
                    <a:pt x="3950" y="1275"/>
                    <a:pt x="3557" y="1460"/>
                  </a:cubicBezTo>
                  <a:cubicBezTo>
                    <a:pt x="3831" y="878"/>
                    <a:pt x="3765" y="341"/>
                    <a:pt x="3765" y="340"/>
                  </a:cubicBezTo>
                  <a:lnTo>
                    <a:pt x="3765" y="340"/>
                  </a:lnTo>
                  <a:cubicBezTo>
                    <a:pt x="3765" y="341"/>
                    <a:pt x="3260" y="549"/>
                    <a:pt x="2887" y="1087"/>
                  </a:cubicBezTo>
                  <a:cubicBezTo>
                    <a:pt x="2832" y="439"/>
                    <a:pt x="2514" y="0"/>
                    <a:pt x="25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39"/>
            <p:cNvSpPr/>
            <p:nvPr/>
          </p:nvSpPr>
          <p:spPr>
            <a:xfrm>
              <a:off x="4972775" y="4538100"/>
              <a:ext cx="28825" cy="28825"/>
            </a:xfrm>
            <a:custGeom>
              <a:rect b="b" l="l" r="r" t="t"/>
              <a:pathLst>
                <a:path extrusionOk="0" h="1153" w="1153">
                  <a:moveTo>
                    <a:pt x="582" y="0"/>
                  </a:moveTo>
                  <a:cubicBezTo>
                    <a:pt x="253" y="0"/>
                    <a:pt x="0" y="253"/>
                    <a:pt x="0" y="582"/>
                  </a:cubicBezTo>
                  <a:cubicBezTo>
                    <a:pt x="0" y="900"/>
                    <a:pt x="253" y="1153"/>
                    <a:pt x="582" y="1153"/>
                  </a:cubicBezTo>
                  <a:cubicBezTo>
                    <a:pt x="900" y="1153"/>
                    <a:pt x="1153" y="900"/>
                    <a:pt x="1153" y="582"/>
                  </a:cubicBezTo>
                  <a:cubicBezTo>
                    <a:pt x="1153" y="253"/>
                    <a:pt x="900" y="0"/>
                    <a:pt x="5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39"/>
            <p:cNvSpPr/>
            <p:nvPr/>
          </p:nvSpPr>
          <p:spPr>
            <a:xfrm>
              <a:off x="4979075" y="4181325"/>
              <a:ext cx="125175" cy="125450"/>
            </a:xfrm>
            <a:custGeom>
              <a:rect b="b" l="l" r="r" t="t"/>
              <a:pathLst>
                <a:path extrusionOk="0" h="5018" w="5007">
                  <a:moveTo>
                    <a:pt x="2503" y="1"/>
                  </a:moveTo>
                  <a:cubicBezTo>
                    <a:pt x="2503" y="1"/>
                    <a:pt x="2174" y="440"/>
                    <a:pt x="2119" y="1087"/>
                  </a:cubicBezTo>
                  <a:cubicBezTo>
                    <a:pt x="1757" y="550"/>
                    <a:pt x="1252" y="341"/>
                    <a:pt x="1252" y="341"/>
                  </a:cubicBezTo>
                  <a:lnTo>
                    <a:pt x="1252" y="341"/>
                  </a:lnTo>
                  <a:cubicBezTo>
                    <a:pt x="1252" y="341"/>
                    <a:pt x="1186" y="879"/>
                    <a:pt x="1461" y="1472"/>
                  </a:cubicBezTo>
                  <a:cubicBezTo>
                    <a:pt x="1063" y="1276"/>
                    <a:pt x="685" y="1246"/>
                    <a:pt x="486" y="1246"/>
                  </a:cubicBezTo>
                  <a:cubicBezTo>
                    <a:pt x="395" y="1246"/>
                    <a:pt x="341" y="1252"/>
                    <a:pt x="341" y="1252"/>
                  </a:cubicBezTo>
                  <a:cubicBezTo>
                    <a:pt x="341" y="1252"/>
                    <a:pt x="550" y="1757"/>
                    <a:pt x="1076" y="2130"/>
                  </a:cubicBezTo>
                  <a:cubicBezTo>
                    <a:pt x="440" y="2185"/>
                    <a:pt x="1" y="2515"/>
                    <a:pt x="1" y="2515"/>
                  </a:cubicBezTo>
                  <a:cubicBezTo>
                    <a:pt x="1" y="2515"/>
                    <a:pt x="440" y="2833"/>
                    <a:pt x="1076" y="2888"/>
                  </a:cubicBezTo>
                  <a:cubicBezTo>
                    <a:pt x="550" y="3261"/>
                    <a:pt x="341" y="3766"/>
                    <a:pt x="341" y="3766"/>
                  </a:cubicBezTo>
                  <a:cubicBezTo>
                    <a:pt x="341" y="3766"/>
                    <a:pt x="398" y="3773"/>
                    <a:pt x="494" y="3773"/>
                  </a:cubicBezTo>
                  <a:cubicBezTo>
                    <a:pt x="694" y="3773"/>
                    <a:pt x="1068" y="3743"/>
                    <a:pt x="1461" y="3557"/>
                  </a:cubicBezTo>
                  <a:lnTo>
                    <a:pt x="1461" y="3557"/>
                  </a:lnTo>
                  <a:cubicBezTo>
                    <a:pt x="1186" y="4139"/>
                    <a:pt x="1252" y="4677"/>
                    <a:pt x="1252" y="4677"/>
                  </a:cubicBezTo>
                  <a:cubicBezTo>
                    <a:pt x="1252" y="4677"/>
                    <a:pt x="1757" y="4468"/>
                    <a:pt x="2119" y="3931"/>
                  </a:cubicBezTo>
                  <a:cubicBezTo>
                    <a:pt x="2174" y="4578"/>
                    <a:pt x="2503" y="5017"/>
                    <a:pt x="2503" y="5017"/>
                  </a:cubicBezTo>
                  <a:cubicBezTo>
                    <a:pt x="2503" y="5017"/>
                    <a:pt x="2833" y="4578"/>
                    <a:pt x="2888" y="3931"/>
                  </a:cubicBezTo>
                  <a:cubicBezTo>
                    <a:pt x="3261" y="4468"/>
                    <a:pt x="3755" y="4677"/>
                    <a:pt x="3755" y="4677"/>
                  </a:cubicBezTo>
                  <a:cubicBezTo>
                    <a:pt x="3755" y="4677"/>
                    <a:pt x="3821" y="4139"/>
                    <a:pt x="3546" y="3557"/>
                  </a:cubicBezTo>
                  <a:lnTo>
                    <a:pt x="3546" y="3557"/>
                  </a:lnTo>
                  <a:cubicBezTo>
                    <a:pt x="3947" y="3743"/>
                    <a:pt x="4322" y="3773"/>
                    <a:pt x="4524" y="3773"/>
                  </a:cubicBezTo>
                  <a:cubicBezTo>
                    <a:pt x="4620" y="3773"/>
                    <a:pt x="4677" y="3766"/>
                    <a:pt x="4677" y="3766"/>
                  </a:cubicBezTo>
                  <a:cubicBezTo>
                    <a:pt x="4677" y="3766"/>
                    <a:pt x="4457" y="3261"/>
                    <a:pt x="3931" y="2888"/>
                  </a:cubicBezTo>
                  <a:cubicBezTo>
                    <a:pt x="4578" y="2833"/>
                    <a:pt x="5006" y="2515"/>
                    <a:pt x="5006" y="2515"/>
                  </a:cubicBezTo>
                  <a:cubicBezTo>
                    <a:pt x="5006" y="2515"/>
                    <a:pt x="4578" y="2185"/>
                    <a:pt x="3931" y="2130"/>
                  </a:cubicBezTo>
                  <a:cubicBezTo>
                    <a:pt x="4457" y="1757"/>
                    <a:pt x="4677" y="1252"/>
                    <a:pt x="4677" y="1252"/>
                  </a:cubicBezTo>
                  <a:cubicBezTo>
                    <a:pt x="4677" y="1252"/>
                    <a:pt x="4623" y="1246"/>
                    <a:pt x="4531" y="1246"/>
                  </a:cubicBezTo>
                  <a:cubicBezTo>
                    <a:pt x="4332" y="1246"/>
                    <a:pt x="3952" y="1276"/>
                    <a:pt x="3546" y="1472"/>
                  </a:cubicBezTo>
                  <a:cubicBezTo>
                    <a:pt x="3821" y="879"/>
                    <a:pt x="3755" y="341"/>
                    <a:pt x="3755" y="341"/>
                  </a:cubicBezTo>
                  <a:lnTo>
                    <a:pt x="3755" y="341"/>
                  </a:lnTo>
                  <a:cubicBezTo>
                    <a:pt x="3755" y="341"/>
                    <a:pt x="3261" y="550"/>
                    <a:pt x="2888" y="1087"/>
                  </a:cubicBezTo>
                  <a:cubicBezTo>
                    <a:pt x="2833" y="440"/>
                    <a:pt x="2503" y="1"/>
                    <a:pt x="25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39"/>
            <p:cNvSpPr/>
            <p:nvPr/>
          </p:nvSpPr>
          <p:spPr>
            <a:xfrm>
              <a:off x="5027100" y="4229625"/>
              <a:ext cx="29125" cy="28850"/>
            </a:xfrm>
            <a:custGeom>
              <a:rect b="b" l="l" r="r" t="t"/>
              <a:pathLst>
                <a:path extrusionOk="0" h="1154" w="1165">
                  <a:moveTo>
                    <a:pt x="582" y="1"/>
                  </a:moveTo>
                  <a:cubicBezTo>
                    <a:pt x="264" y="1"/>
                    <a:pt x="1" y="264"/>
                    <a:pt x="1" y="583"/>
                  </a:cubicBezTo>
                  <a:cubicBezTo>
                    <a:pt x="1" y="901"/>
                    <a:pt x="264" y="1153"/>
                    <a:pt x="582" y="1153"/>
                  </a:cubicBezTo>
                  <a:cubicBezTo>
                    <a:pt x="901" y="1153"/>
                    <a:pt x="1164" y="901"/>
                    <a:pt x="1164" y="583"/>
                  </a:cubicBezTo>
                  <a:cubicBezTo>
                    <a:pt x="1164" y="264"/>
                    <a:pt x="901" y="1"/>
                    <a:pt x="5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39"/>
            <p:cNvSpPr/>
            <p:nvPr/>
          </p:nvSpPr>
          <p:spPr>
            <a:xfrm>
              <a:off x="4620950" y="3976050"/>
              <a:ext cx="150400" cy="150425"/>
            </a:xfrm>
            <a:custGeom>
              <a:rect b="b" l="l" r="r" t="t"/>
              <a:pathLst>
                <a:path extrusionOk="0" h="6017" w="6016">
                  <a:moveTo>
                    <a:pt x="3008" y="1"/>
                  </a:moveTo>
                  <a:cubicBezTo>
                    <a:pt x="3008" y="1"/>
                    <a:pt x="2613" y="528"/>
                    <a:pt x="2547" y="1296"/>
                  </a:cubicBezTo>
                  <a:cubicBezTo>
                    <a:pt x="2097" y="659"/>
                    <a:pt x="1504" y="407"/>
                    <a:pt x="1504" y="407"/>
                  </a:cubicBezTo>
                  <a:lnTo>
                    <a:pt x="1504" y="407"/>
                  </a:lnTo>
                  <a:cubicBezTo>
                    <a:pt x="1504" y="407"/>
                    <a:pt x="1416" y="1055"/>
                    <a:pt x="1746" y="1757"/>
                  </a:cubicBezTo>
                  <a:cubicBezTo>
                    <a:pt x="1267" y="1533"/>
                    <a:pt x="813" y="1497"/>
                    <a:pt x="573" y="1497"/>
                  </a:cubicBezTo>
                  <a:cubicBezTo>
                    <a:pt x="461" y="1497"/>
                    <a:pt x="395" y="1505"/>
                    <a:pt x="395" y="1505"/>
                  </a:cubicBezTo>
                  <a:cubicBezTo>
                    <a:pt x="395" y="1505"/>
                    <a:pt x="659" y="2108"/>
                    <a:pt x="1296" y="2547"/>
                  </a:cubicBezTo>
                  <a:cubicBezTo>
                    <a:pt x="516" y="2613"/>
                    <a:pt x="0" y="3008"/>
                    <a:pt x="0" y="3008"/>
                  </a:cubicBezTo>
                  <a:cubicBezTo>
                    <a:pt x="0" y="3008"/>
                    <a:pt x="516" y="3404"/>
                    <a:pt x="1296" y="3470"/>
                  </a:cubicBezTo>
                  <a:cubicBezTo>
                    <a:pt x="659" y="3909"/>
                    <a:pt x="395" y="4512"/>
                    <a:pt x="395" y="4512"/>
                  </a:cubicBezTo>
                  <a:cubicBezTo>
                    <a:pt x="395" y="4512"/>
                    <a:pt x="461" y="4520"/>
                    <a:pt x="573" y="4520"/>
                  </a:cubicBezTo>
                  <a:cubicBezTo>
                    <a:pt x="813" y="4520"/>
                    <a:pt x="1267" y="4484"/>
                    <a:pt x="1746" y="4260"/>
                  </a:cubicBezTo>
                  <a:lnTo>
                    <a:pt x="1746" y="4260"/>
                  </a:lnTo>
                  <a:cubicBezTo>
                    <a:pt x="1416" y="4962"/>
                    <a:pt x="1504" y="5610"/>
                    <a:pt x="1504" y="5610"/>
                  </a:cubicBezTo>
                  <a:cubicBezTo>
                    <a:pt x="1504" y="5610"/>
                    <a:pt x="2097" y="5358"/>
                    <a:pt x="2547" y="4721"/>
                  </a:cubicBezTo>
                  <a:cubicBezTo>
                    <a:pt x="2613" y="5500"/>
                    <a:pt x="3008" y="6016"/>
                    <a:pt x="3008" y="6016"/>
                  </a:cubicBezTo>
                  <a:cubicBezTo>
                    <a:pt x="3008" y="6016"/>
                    <a:pt x="3403" y="5500"/>
                    <a:pt x="3469" y="4721"/>
                  </a:cubicBezTo>
                  <a:cubicBezTo>
                    <a:pt x="3908" y="5358"/>
                    <a:pt x="4512" y="5610"/>
                    <a:pt x="4512" y="5610"/>
                  </a:cubicBezTo>
                  <a:cubicBezTo>
                    <a:pt x="4512" y="5610"/>
                    <a:pt x="4589" y="4962"/>
                    <a:pt x="4259" y="4260"/>
                  </a:cubicBezTo>
                  <a:lnTo>
                    <a:pt x="4259" y="4260"/>
                  </a:lnTo>
                  <a:cubicBezTo>
                    <a:pt x="4738" y="4484"/>
                    <a:pt x="5192" y="4520"/>
                    <a:pt x="5432" y="4520"/>
                  </a:cubicBezTo>
                  <a:cubicBezTo>
                    <a:pt x="5544" y="4520"/>
                    <a:pt x="5610" y="4512"/>
                    <a:pt x="5610" y="4512"/>
                  </a:cubicBezTo>
                  <a:cubicBezTo>
                    <a:pt x="5610" y="4512"/>
                    <a:pt x="5357" y="3909"/>
                    <a:pt x="4721" y="3470"/>
                  </a:cubicBezTo>
                  <a:cubicBezTo>
                    <a:pt x="5489" y="3404"/>
                    <a:pt x="6016" y="3008"/>
                    <a:pt x="6016" y="3008"/>
                  </a:cubicBezTo>
                  <a:cubicBezTo>
                    <a:pt x="6016" y="3008"/>
                    <a:pt x="5489" y="2613"/>
                    <a:pt x="4721" y="2547"/>
                  </a:cubicBezTo>
                  <a:cubicBezTo>
                    <a:pt x="5357" y="2108"/>
                    <a:pt x="5610" y="1505"/>
                    <a:pt x="5610" y="1505"/>
                  </a:cubicBezTo>
                  <a:cubicBezTo>
                    <a:pt x="5610" y="1505"/>
                    <a:pt x="5544" y="1497"/>
                    <a:pt x="5432" y="1497"/>
                  </a:cubicBezTo>
                  <a:cubicBezTo>
                    <a:pt x="5192" y="1497"/>
                    <a:pt x="4738" y="1533"/>
                    <a:pt x="4259" y="1757"/>
                  </a:cubicBezTo>
                  <a:cubicBezTo>
                    <a:pt x="4589" y="1055"/>
                    <a:pt x="4512" y="407"/>
                    <a:pt x="4512" y="407"/>
                  </a:cubicBezTo>
                  <a:lnTo>
                    <a:pt x="4512" y="407"/>
                  </a:lnTo>
                  <a:cubicBezTo>
                    <a:pt x="4512" y="407"/>
                    <a:pt x="3908" y="659"/>
                    <a:pt x="3469" y="1296"/>
                  </a:cubicBezTo>
                  <a:cubicBezTo>
                    <a:pt x="3403" y="528"/>
                    <a:pt x="3008" y="1"/>
                    <a:pt x="300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39"/>
            <p:cNvSpPr/>
            <p:nvPr/>
          </p:nvSpPr>
          <p:spPr>
            <a:xfrm>
              <a:off x="4678575" y="4033950"/>
              <a:ext cx="34875" cy="34625"/>
            </a:xfrm>
            <a:custGeom>
              <a:rect b="b" l="l" r="r" t="t"/>
              <a:pathLst>
                <a:path extrusionOk="0" h="1385" w="1395">
                  <a:moveTo>
                    <a:pt x="703" y="1"/>
                  </a:moveTo>
                  <a:cubicBezTo>
                    <a:pt x="319" y="1"/>
                    <a:pt x="1" y="308"/>
                    <a:pt x="1" y="692"/>
                  </a:cubicBezTo>
                  <a:cubicBezTo>
                    <a:pt x="1" y="1077"/>
                    <a:pt x="319" y="1384"/>
                    <a:pt x="703" y="1384"/>
                  </a:cubicBezTo>
                  <a:cubicBezTo>
                    <a:pt x="1087" y="1384"/>
                    <a:pt x="1395" y="1077"/>
                    <a:pt x="1395" y="692"/>
                  </a:cubicBezTo>
                  <a:cubicBezTo>
                    <a:pt x="1395" y="308"/>
                    <a:pt x="1087" y="1"/>
                    <a:pt x="7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lt1"/>
        </a:solidFill>
      </p:bgPr>
    </p:bg>
    <p:spTree>
      <p:nvGrpSpPr>
        <p:cNvPr id="2366" name="Shape 2366"/>
        <p:cNvGrpSpPr/>
        <p:nvPr/>
      </p:nvGrpSpPr>
      <p:grpSpPr>
        <a:xfrm>
          <a:off x="0" y="0"/>
          <a:ext cx="0" cy="0"/>
          <a:chOff x="0" y="0"/>
          <a:chExt cx="0" cy="0"/>
        </a:xfrm>
      </p:grpSpPr>
      <p:sp>
        <p:nvSpPr>
          <p:cNvPr id="2367" name="Google Shape;2367;p40"/>
          <p:cNvSpPr/>
          <p:nvPr/>
        </p:nvSpPr>
        <p:spPr>
          <a:xfrm>
            <a:off x="1863273"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40"/>
          <p:cNvSpPr/>
          <p:nvPr/>
        </p:nvSpPr>
        <p:spPr>
          <a:xfrm>
            <a:off x="5840014" y="-1071420"/>
            <a:ext cx="3423976" cy="2759852"/>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40"/>
          <p:cNvSpPr/>
          <p:nvPr/>
        </p:nvSpPr>
        <p:spPr>
          <a:xfrm>
            <a:off x="-458891" y="-151628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40"/>
          <p:cNvSpPr/>
          <p:nvPr/>
        </p:nvSpPr>
        <p:spPr>
          <a:xfrm>
            <a:off x="51268" y="2569302"/>
            <a:ext cx="3828242" cy="2672746"/>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40"/>
          <p:cNvSpPr/>
          <p:nvPr/>
        </p:nvSpPr>
        <p:spPr>
          <a:xfrm>
            <a:off x="8710389" y="-188893"/>
            <a:ext cx="145351" cy="165763"/>
          </a:xfrm>
          <a:custGeom>
            <a:rect b="b" l="l" r="r" t="t"/>
            <a:pathLst>
              <a:path extrusionOk="0" h="5100" w="4472">
                <a:moveTo>
                  <a:pt x="3851" y="0"/>
                </a:moveTo>
                <a:cubicBezTo>
                  <a:pt x="3750" y="0"/>
                  <a:pt x="3648" y="40"/>
                  <a:pt x="3567" y="135"/>
                </a:cubicBezTo>
                <a:cubicBezTo>
                  <a:pt x="2409" y="1486"/>
                  <a:pt x="1238" y="2858"/>
                  <a:pt x="241" y="4330"/>
                </a:cubicBezTo>
                <a:cubicBezTo>
                  <a:pt x="0" y="4686"/>
                  <a:pt x="355" y="5099"/>
                  <a:pt x="708" y="5099"/>
                </a:cubicBezTo>
                <a:cubicBezTo>
                  <a:pt x="825" y="5099"/>
                  <a:pt x="942" y="5054"/>
                  <a:pt x="1038" y="4945"/>
                </a:cubicBezTo>
                <a:cubicBezTo>
                  <a:pt x="2215" y="3614"/>
                  <a:pt x="3239" y="2128"/>
                  <a:pt x="4256" y="670"/>
                </a:cubicBezTo>
                <a:cubicBezTo>
                  <a:pt x="4472" y="363"/>
                  <a:pt x="4159" y="0"/>
                  <a:pt x="38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40"/>
          <p:cNvSpPr/>
          <p:nvPr/>
        </p:nvSpPr>
        <p:spPr>
          <a:xfrm>
            <a:off x="8837962" y="-117192"/>
            <a:ext cx="94712" cy="136250"/>
          </a:xfrm>
          <a:custGeom>
            <a:rect b="b" l="l" r="r" t="t"/>
            <a:pathLst>
              <a:path extrusionOk="0" h="4192" w="2914">
                <a:moveTo>
                  <a:pt x="2390" y="1"/>
                </a:moveTo>
                <a:cubicBezTo>
                  <a:pt x="2304" y="1"/>
                  <a:pt x="2217" y="28"/>
                  <a:pt x="2144" y="90"/>
                </a:cubicBezTo>
                <a:cubicBezTo>
                  <a:pt x="1120" y="939"/>
                  <a:pt x="358" y="2351"/>
                  <a:pt x="77" y="3636"/>
                </a:cubicBezTo>
                <a:cubicBezTo>
                  <a:pt x="1" y="3979"/>
                  <a:pt x="254" y="4192"/>
                  <a:pt x="513" y="4192"/>
                </a:cubicBezTo>
                <a:cubicBezTo>
                  <a:pt x="688" y="4192"/>
                  <a:pt x="865" y="4095"/>
                  <a:pt x="946" y="3877"/>
                </a:cubicBezTo>
                <a:cubicBezTo>
                  <a:pt x="1167" y="3261"/>
                  <a:pt x="1388" y="2652"/>
                  <a:pt x="1702" y="2077"/>
                </a:cubicBezTo>
                <a:cubicBezTo>
                  <a:pt x="2003" y="1535"/>
                  <a:pt x="2385" y="1053"/>
                  <a:pt x="2726" y="538"/>
                </a:cubicBezTo>
                <a:cubicBezTo>
                  <a:pt x="2913" y="260"/>
                  <a:pt x="2657" y="1"/>
                  <a:pt x="23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40"/>
          <p:cNvSpPr/>
          <p:nvPr/>
        </p:nvSpPr>
        <p:spPr>
          <a:xfrm>
            <a:off x="8629718" y="62644"/>
            <a:ext cx="70595" cy="161310"/>
          </a:xfrm>
          <a:custGeom>
            <a:rect b="b" l="l" r="r" t="t"/>
            <a:pathLst>
              <a:path extrusionOk="0" h="4963" w="2172">
                <a:moveTo>
                  <a:pt x="1750" y="0"/>
                </a:moveTo>
                <a:cubicBezTo>
                  <a:pt x="1676" y="0"/>
                  <a:pt x="1601" y="33"/>
                  <a:pt x="1539" y="110"/>
                </a:cubicBezTo>
                <a:cubicBezTo>
                  <a:pt x="515" y="1361"/>
                  <a:pt x="0" y="3040"/>
                  <a:pt x="301" y="4646"/>
                </a:cubicBezTo>
                <a:cubicBezTo>
                  <a:pt x="343" y="4864"/>
                  <a:pt x="520" y="4963"/>
                  <a:pt x="704" y="4963"/>
                </a:cubicBezTo>
                <a:cubicBezTo>
                  <a:pt x="939" y="4963"/>
                  <a:pt x="1185" y="4803"/>
                  <a:pt x="1178" y="4526"/>
                </a:cubicBezTo>
                <a:cubicBezTo>
                  <a:pt x="1151" y="3054"/>
                  <a:pt x="1352" y="1816"/>
                  <a:pt x="2048" y="505"/>
                </a:cubicBezTo>
                <a:cubicBezTo>
                  <a:pt x="2172" y="271"/>
                  <a:pt x="1964" y="0"/>
                  <a:pt x="17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40"/>
          <p:cNvSpPr/>
          <p:nvPr/>
        </p:nvSpPr>
        <p:spPr>
          <a:xfrm>
            <a:off x="8610347" y="336510"/>
            <a:ext cx="47779" cy="147626"/>
          </a:xfrm>
          <a:custGeom>
            <a:rect b="b" l="l" r="r" t="t"/>
            <a:pathLst>
              <a:path extrusionOk="0" h="4542" w="1470">
                <a:moveTo>
                  <a:pt x="941" y="0"/>
                </a:moveTo>
                <a:cubicBezTo>
                  <a:pt x="854" y="0"/>
                  <a:pt x="771" y="42"/>
                  <a:pt x="723" y="141"/>
                </a:cubicBezTo>
                <a:cubicBezTo>
                  <a:pt x="74" y="1459"/>
                  <a:pt x="1" y="2991"/>
                  <a:pt x="610" y="4336"/>
                </a:cubicBezTo>
                <a:cubicBezTo>
                  <a:pt x="675" y="4480"/>
                  <a:pt x="800" y="4541"/>
                  <a:pt x="931" y="4541"/>
                </a:cubicBezTo>
                <a:cubicBezTo>
                  <a:pt x="1189" y="4541"/>
                  <a:pt x="1470" y="4307"/>
                  <a:pt x="1372" y="4015"/>
                </a:cubicBezTo>
                <a:cubicBezTo>
                  <a:pt x="958" y="2770"/>
                  <a:pt x="864" y="1626"/>
                  <a:pt x="1239" y="362"/>
                </a:cubicBezTo>
                <a:cubicBezTo>
                  <a:pt x="1296" y="162"/>
                  <a:pt x="1112" y="0"/>
                  <a:pt x="9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40"/>
          <p:cNvSpPr/>
          <p:nvPr/>
        </p:nvSpPr>
        <p:spPr>
          <a:xfrm>
            <a:off x="8665146" y="564125"/>
            <a:ext cx="63152" cy="146489"/>
          </a:xfrm>
          <a:custGeom>
            <a:rect b="b" l="l" r="r" t="t"/>
            <a:pathLst>
              <a:path extrusionOk="0" h="4507" w="1943">
                <a:moveTo>
                  <a:pt x="288" y="1"/>
                </a:moveTo>
                <a:cubicBezTo>
                  <a:pt x="161" y="1"/>
                  <a:pt x="38" y="84"/>
                  <a:pt x="34" y="257"/>
                </a:cubicBezTo>
                <a:cubicBezTo>
                  <a:pt x="1" y="1688"/>
                  <a:pt x="275" y="3073"/>
                  <a:pt x="1025" y="4298"/>
                </a:cubicBezTo>
                <a:cubicBezTo>
                  <a:pt x="1114" y="4445"/>
                  <a:pt x="1243" y="4506"/>
                  <a:pt x="1372" y="4506"/>
                </a:cubicBezTo>
                <a:cubicBezTo>
                  <a:pt x="1659" y="4506"/>
                  <a:pt x="1943" y="4202"/>
                  <a:pt x="1767" y="3870"/>
                </a:cubicBezTo>
                <a:cubicBezTo>
                  <a:pt x="1158" y="2732"/>
                  <a:pt x="697" y="1548"/>
                  <a:pt x="570" y="257"/>
                </a:cubicBezTo>
                <a:cubicBezTo>
                  <a:pt x="553" y="88"/>
                  <a:pt x="418" y="1"/>
                  <a:pt x="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40"/>
          <p:cNvSpPr/>
          <p:nvPr/>
        </p:nvSpPr>
        <p:spPr>
          <a:xfrm>
            <a:off x="8749912" y="767461"/>
            <a:ext cx="124192" cy="146359"/>
          </a:xfrm>
          <a:custGeom>
            <a:rect b="b" l="l" r="r" t="t"/>
            <a:pathLst>
              <a:path extrusionOk="0" h="4503" w="3821">
                <a:moveTo>
                  <a:pt x="280" y="0"/>
                </a:moveTo>
                <a:cubicBezTo>
                  <a:pt x="142" y="0"/>
                  <a:pt x="1" y="163"/>
                  <a:pt x="96" y="303"/>
                </a:cubicBezTo>
                <a:cubicBezTo>
                  <a:pt x="1006" y="1675"/>
                  <a:pt x="1936" y="3026"/>
                  <a:pt x="2939" y="4338"/>
                </a:cubicBezTo>
                <a:cubicBezTo>
                  <a:pt x="3026" y="4454"/>
                  <a:pt x="3147" y="4503"/>
                  <a:pt x="3265" y="4503"/>
                </a:cubicBezTo>
                <a:cubicBezTo>
                  <a:pt x="3548" y="4503"/>
                  <a:pt x="3821" y="4228"/>
                  <a:pt x="3608" y="3950"/>
                </a:cubicBezTo>
                <a:cubicBezTo>
                  <a:pt x="2585" y="2612"/>
                  <a:pt x="1508" y="1327"/>
                  <a:pt x="410" y="62"/>
                </a:cubicBezTo>
                <a:cubicBezTo>
                  <a:pt x="373" y="19"/>
                  <a:pt x="327" y="0"/>
                  <a:pt x="2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40"/>
          <p:cNvSpPr/>
          <p:nvPr/>
        </p:nvSpPr>
        <p:spPr>
          <a:xfrm>
            <a:off x="8923021" y="950027"/>
            <a:ext cx="167843" cy="143694"/>
          </a:xfrm>
          <a:custGeom>
            <a:rect b="b" l="l" r="r" t="t"/>
            <a:pathLst>
              <a:path extrusionOk="0" h="4421" w="5164">
                <a:moveTo>
                  <a:pt x="411" y="1"/>
                </a:moveTo>
                <a:cubicBezTo>
                  <a:pt x="191" y="1"/>
                  <a:pt x="1" y="267"/>
                  <a:pt x="209" y="460"/>
                </a:cubicBezTo>
                <a:cubicBezTo>
                  <a:pt x="1574" y="1752"/>
                  <a:pt x="2872" y="3170"/>
                  <a:pt x="4358" y="4327"/>
                </a:cubicBezTo>
                <a:cubicBezTo>
                  <a:pt x="4440" y="4392"/>
                  <a:pt x="4530" y="4420"/>
                  <a:pt x="4615" y="4420"/>
                </a:cubicBezTo>
                <a:cubicBezTo>
                  <a:pt x="4915" y="4420"/>
                  <a:pt x="5164" y="4074"/>
                  <a:pt x="4893" y="3792"/>
                </a:cubicBezTo>
                <a:cubicBezTo>
                  <a:pt x="3581" y="2441"/>
                  <a:pt x="2029" y="1290"/>
                  <a:pt x="597" y="72"/>
                </a:cubicBezTo>
                <a:cubicBezTo>
                  <a:pt x="539" y="22"/>
                  <a:pt x="474" y="1"/>
                  <a:pt x="4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40"/>
          <p:cNvSpPr/>
          <p:nvPr/>
        </p:nvSpPr>
        <p:spPr>
          <a:xfrm>
            <a:off x="9144785" y="1129799"/>
            <a:ext cx="119219" cy="127280"/>
          </a:xfrm>
          <a:custGeom>
            <a:rect b="b" l="l" r="r" t="t"/>
            <a:pathLst>
              <a:path extrusionOk="0" h="3916" w="3668">
                <a:moveTo>
                  <a:pt x="313" y="0"/>
                </a:moveTo>
                <a:cubicBezTo>
                  <a:pt x="146" y="0"/>
                  <a:pt x="0" y="207"/>
                  <a:pt x="157" y="349"/>
                </a:cubicBezTo>
                <a:cubicBezTo>
                  <a:pt x="746" y="884"/>
                  <a:pt x="1281" y="1453"/>
                  <a:pt x="1743" y="2108"/>
                </a:cubicBezTo>
                <a:cubicBezTo>
                  <a:pt x="2138" y="2670"/>
                  <a:pt x="2499" y="3279"/>
                  <a:pt x="2954" y="3794"/>
                </a:cubicBezTo>
                <a:cubicBezTo>
                  <a:pt x="3032" y="3879"/>
                  <a:pt x="3120" y="3915"/>
                  <a:pt x="3204" y="3915"/>
                </a:cubicBezTo>
                <a:cubicBezTo>
                  <a:pt x="3450" y="3915"/>
                  <a:pt x="3667" y="3609"/>
                  <a:pt x="3543" y="3339"/>
                </a:cubicBezTo>
                <a:cubicBezTo>
                  <a:pt x="2927" y="2015"/>
                  <a:pt x="1549" y="971"/>
                  <a:pt x="452" y="54"/>
                </a:cubicBezTo>
                <a:cubicBezTo>
                  <a:pt x="408" y="16"/>
                  <a:pt x="360" y="0"/>
                  <a:pt x="3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40"/>
          <p:cNvSpPr/>
          <p:nvPr/>
        </p:nvSpPr>
        <p:spPr>
          <a:xfrm>
            <a:off x="8763336" y="108895"/>
            <a:ext cx="79436" cy="146489"/>
          </a:xfrm>
          <a:custGeom>
            <a:rect b="b" l="l" r="r" t="t"/>
            <a:pathLst>
              <a:path extrusionOk="0" h="4507" w="2444">
                <a:moveTo>
                  <a:pt x="2102" y="0"/>
                </a:moveTo>
                <a:cubicBezTo>
                  <a:pt x="2022" y="0"/>
                  <a:pt x="1940" y="36"/>
                  <a:pt x="1877" y="119"/>
                </a:cubicBezTo>
                <a:cubicBezTo>
                  <a:pt x="1021" y="1276"/>
                  <a:pt x="365" y="2641"/>
                  <a:pt x="64" y="4046"/>
                </a:cubicBezTo>
                <a:cubicBezTo>
                  <a:pt x="0" y="4327"/>
                  <a:pt x="219" y="4506"/>
                  <a:pt x="435" y="4506"/>
                </a:cubicBezTo>
                <a:cubicBezTo>
                  <a:pt x="580" y="4506"/>
                  <a:pt x="724" y="4425"/>
                  <a:pt x="780" y="4240"/>
                </a:cubicBezTo>
                <a:cubicBezTo>
                  <a:pt x="1202" y="2902"/>
                  <a:pt x="1683" y="1638"/>
                  <a:pt x="2332" y="393"/>
                </a:cubicBezTo>
                <a:cubicBezTo>
                  <a:pt x="2443" y="176"/>
                  <a:pt x="2280" y="0"/>
                  <a:pt x="21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40"/>
          <p:cNvSpPr/>
          <p:nvPr/>
        </p:nvSpPr>
        <p:spPr>
          <a:xfrm>
            <a:off x="8732556" y="336315"/>
            <a:ext cx="53792" cy="170053"/>
          </a:xfrm>
          <a:custGeom>
            <a:rect b="b" l="l" r="r" t="t"/>
            <a:pathLst>
              <a:path extrusionOk="0" h="5232" w="1655">
                <a:moveTo>
                  <a:pt x="1316" y="0"/>
                </a:moveTo>
                <a:cubicBezTo>
                  <a:pt x="1230" y="0"/>
                  <a:pt x="1146" y="38"/>
                  <a:pt x="1098" y="127"/>
                </a:cubicBezTo>
                <a:cubicBezTo>
                  <a:pt x="295" y="1572"/>
                  <a:pt x="1" y="3372"/>
                  <a:pt x="617" y="4944"/>
                </a:cubicBezTo>
                <a:cubicBezTo>
                  <a:pt x="695" y="5142"/>
                  <a:pt x="861" y="5232"/>
                  <a:pt x="1023" y="5232"/>
                </a:cubicBezTo>
                <a:cubicBezTo>
                  <a:pt x="1260" y="5232"/>
                  <a:pt x="1487" y="5041"/>
                  <a:pt x="1419" y="4723"/>
                </a:cubicBezTo>
                <a:cubicBezTo>
                  <a:pt x="1071" y="3198"/>
                  <a:pt x="1018" y="1813"/>
                  <a:pt x="1580" y="328"/>
                </a:cubicBezTo>
                <a:cubicBezTo>
                  <a:pt x="1655" y="142"/>
                  <a:pt x="1482" y="0"/>
                  <a:pt x="13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40"/>
          <p:cNvSpPr/>
          <p:nvPr/>
        </p:nvSpPr>
        <p:spPr>
          <a:xfrm>
            <a:off x="8787388" y="564678"/>
            <a:ext cx="50996" cy="120909"/>
          </a:xfrm>
          <a:custGeom>
            <a:rect b="b" l="l" r="r" t="t"/>
            <a:pathLst>
              <a:path extrusionOk="0" h="3720" w="1569">
                <a:moveTo>
                  <a:pt x="384" y="1"/>
                </a:moveTo>
                <a:cubicBezTo>
                  <a:pt x="282" y="1"/>
                  <a:pt x="185" y="56"/>
                  <a:pt x="167" y="179"/>
                </a:cubicBezTo>
                <a:cubicBezTo>
                  <a:pt x="0" y="1344"/>
                  <a:pt x="161" y="2548"/>
                  <a:pt x="810" y="3552"/>
                </a:cubicBezTo>
                <a:cubicBezTo>
                  <a:pt x="886" y="3670"/>
                  <a:pt x="994" y="3719"/>
                  <a:pt x="1101" y="3719"/>
                </a:cubicBezTo>
                <a:cubicBezTo>
                  <a:pt x="1339" y="3719"/>
                  <a:pt x="1568" y="3474"/>
                  <a:pt x="1425" y="3197"/>
                </a:cubicBezTo>
                <a:cubicBezTo>
                  <a:pt x="923" y="2254"/>
                  <a:pt x="622" y="1317"/>
                  <a:pt x="649" y="240"/>
                </a:cubicBezTo>
                <a:cubicBezTo>
                  <a:pt x="653" y="90"/>
                  <a:pt x="514" y="1"/>
                  <a:pt x="3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40"/>
          <p:cNvSpPr/>
          <p:nvPr/>
        </p:nvSpPr>
        <p:spPr>
          <a:xfrm>
            <a:off x="8856195" y="766681"/>
            <a:ext cx="131830" cy="126402"/>
          </a:xfrm>
          <a:custGeom>
            <a:rect b="b" l="l" r="r" t="t"/>
            <a:pathLst>
              <a:path extrusionOk="0" h="3889" w="4056">
                <a:moveTo>
                  <a:pt x="404" y="1"/>
                </a:moveTo>
                <a:cubicBezTo>
                  <a:pt x="187" y="1"/>
                  <a:pt x="1" y="283"/>
                  <a:pt x="191" y="495"/>
                </a:cubicBezTo>
                <a:cubicBezTo>
                  <a:pt x="1181" y="1605"/>
                  <a:pt x="2145" y="2722"/>
                  <a:pt x="3202" y="3766"/>
                </a:cubicBezTo>
                <a:cubicBezTo>
                  <a:pt x="3288" y="3852"/>
                  <a:pt x="3384" y="3889"/>
                  <a:pt x="3477" y="3889"/>
                </a:cubicBezTo>
                <a:cubicBezTo>
                  <a:pt x="3787" y="3889"/>
                  <a:pt x="4056" y="3483"/>
                  <a:pt x="3777" y="3184"/>
                </a:cubicBezTo>
                <a:cubicBezTo>
                  <a:pt x="2767" y="2100"/>
                  <a:pt x="1683" y="1103"/>
                  <a:pt x="599" y="86"/>
                </a:cubicBezTo>
                <a:cubicBezTo>
                  <a:pt x="538" y="26"/>
                  <a:pt x="470" y="1"/>
                  <a:pt x="4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40"/>
          <p:cNvSpPr/>
          <p:nvPr/>
        </p:nvSpPr>
        <p:spPr>
          <a:xfrm>
            <a:off x="9027419" y="940732"/>
            <a:ext cx="140151" cy="122339"/>
          </a:xfrm>
          <a:custGeom>
            <a:rect b="b" l="l" r="r" t="t"/>
            <a:pathLst>
              <a:path extrusionOk="0" h="3764" w="4312">
                <a:moveTo>
                  <a:pt x="324" y="0"/>
                </a:moveTo>
                <a:cubicBezTo>
                  <a:pt x="147" y="0"/>
                  <a:pt x="1" y="210"/>
                  <a:pt x="162" y="372"/>
                </a:cubicBezTo>
                <a:cubicBezTo>
                  <a:pt x="1246" y="1489"/>
                  <a:pt x="2296" y="2673"/>
                  <a:pt x="3494" y="3663"/>
                </a:cubicBezTo>
                <a:cubicBezTo>
                  <a:pt x="3578" y="3734"/>
                  <a:pt x="3669" y="3763"/>
                  <a:pt x="3756" y="3763"/>
                </a:cubicBezTo>
                <a:cubicBezTo>
                  <a:pt x="4058" y="3763"/>
                  <a:pt x="4311" y="3402"/>
                  <a:pt x="4036" y="3121"/>
                </a:cubicBezTo>
                <a:cubicBezTo>
                  <a:pt x="2945" y="2004"/>
                  <a:pt x="1681" y="1047"/>
                  <a:pt x="476" y="57"/>
                </a:cubicBezTo>
                <a:cubicBezTo>
                  <a:pt x="428" y="17"/>
                  <a:pt x="375" y="0"/>
                  <a:pt x="3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40"/>
          <p:cNvSpPr/>
          <p:nvPr/>
        </p:nvSpPr>
        <p:spPr>
          <a:xfrm>
            <a:off x="9202997" y="1084588"/>
            <a:ext cx="234278" cy="217929"/>
          </a:xfrm>
          <a:custGeom>
            <a:rect b="b" l="l" r="r" t="t"/>
            <a:pathLst>
              <a:path extrusionOk="0" h="6705" w="7208">
                <a:moveTo>
                  <a:pt x="514" y="1"/>
                </a:moveTo>
                <a:cubicBezTo>
                  <a:pt x="204" y="1"/>
                  <a:pt x="0" y="445"/>
                  <a:pt x="333" y="629"/>
                </a:cubicBezTo>
                <a:cubicBezTo>
                  <a:pt x="2882" y="2021"/>
                  <a:pt x="4575" y="4001"/>
                  <a:pt x="6074" y="6450"/>
                </a:cubicBezTo>
                <a:cubicBezTo>
                  <a:pt x="6185" y="6630"/>
                  <a:pt x="6346" y="6705"/>
                  <a:pt x="6504" y="6705"/>
                </a:cubicBezTo>
                <a:cubicBezTo>
                  <a:pt x="6860" y="6705"/>
                  <a:pt x="7208" y="6329"/>
                  <a:pt x="6990" y="5908"/>
                </a:cubicBezTo>
                <a:cubicBezTo>
                  <a:pt x="5666" y="3345"/>
                  <a:pt x="3224" y="1318"/>
                  <a:pt x="675" y="40"/>
                </a:cubicBezTo>
                <a:cubicBezTo>
                  <a:pt x="619" y="13"/>
                  <a:pt x="565" y="1"/>
                  <a:pt x="5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40"/>
          <p:cNvSpPr/>
          <p:nvPr/>
        </p:nvSpPr>
        <p:spPr>
          <a:xfrm>
            <a:off x="8903292" y="-28883"/>
            <a:ext cx="87172" cy="161667"/>
          </a:xfrm>
          <a:custGeom>
            <a:rect b="b" l="l" r="r" t="t"/>
            <a:pathLst>
              <a:path extrusionOk="0" h="4974" w="2682">
                <a:moveTo>
                  <a:pt x="2182" y="0"/>
                </a:moveTo>
                <a:cubicBezTo>
                  <a:pt x="2011" y="0"/>
                  <a:pt x="1833" y="89"/>
                  <a:pt x="1753" y="290"/>
                </a:cubicBezTo>
                <a:cubicBezTo>
                  <a:pt x="1204" y="1655"/>
                  <a:pt x="669" y="3026"/>
                  <a:pt x="134" y="4391"/>
                </a:cubicBezTo>
                <a:cubicBezTo>
                  <a:pt x="0" y="4740"/>
                  <a:pt x="289" y="4973"/>
                  <a:pt x="585" y="4973"/>
                </a:cubicBezTo>
                <a:cubicBezTo>
                  <a:pt x="778" y="4973"/>
                  <a:pt x="973" y="4875"/>
                  <a:pt x="1057" y="4645"/>
                </a:cubicBezTo>
                <a:cubicBezTo>
                  <a:pt x="1566" y="3267"/>
                  <a:pt x="2074" y="1896"/>
                  <a:pt x="2569" y="511"/>
                </a:cubicBezTo>
                <a:cubicBezTo>
                  <a:pt x="2682" y="198"/>
                  <a:pt x="2438" y="0"/>
                  <a:pt x="2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40"/>
          <p:cNvSpPr/>
          <p:nvPr/>
        </p:nvSpPr>
        <p:spPr>
          <a:xfrm>
            <a:off x="8850865" y="222329"/>
            <a:ext cx="83174" cy="172361"/>
          </a:xfrm>
          <a:custGeom>
            <a:rect b="b" l="l" r="r" t="t"/>
            <a:pathLst>
              <a:path extrusionOk="0" h="5303" w="2559">
                <a:moveTo>
                  <a:pt x="2236" y="1"/>
                </a:moveTo>
                <a:cubicBezTo>
                  <a:pt x="2196" y="1"/>
                  <a:pt x="2154" y="13"/>
                  <a:pt x="2115" y="41"/>
                </a:cubicBezTo>
                <a:cubicBezTo>
                  <a:pt x="630" y="1098"/>
                  <a:pt x="1" y="3239"/>
                  <a:pt x="462" y="4965"/>
                </a:cubicBezTo>
                <a:cubicBezTo>
                  <a:pt x="526" y="5194"/>
                  <a:pt x="738" y="5302"/>
                  <a:pt x="946" y="5302"/>
                </a:cubicBezTo>
                <a:cubicBezTo>
                  <a:pt x="1200" y="5302"/>
                  <a:pt x="1449" y="5140"/>
                  <a:pt x="1412" y="4838"/>
                </a:cubicBezTo>
                <a:cubicBezTo>
                  <a:pt x="1192" y="3125"/>
                  <a:pt x="1560" y="1847"/>
                  <a:pt x="2456" y="389"/>
                </a:cubicBezTo>
                <a:cubicBezTo>
                  <a:pt x="2559" y="221"/>
                  <a:pt x="2408" y="1"/>
                  <a:pt x="22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40"/>
          <p:cNvSpPr/>
          <p:nvPr/>
        </p:nvSpPr>
        <p:spPr>
          <a:xfrm>
            <a:off x="8870432" y="483486"/>
            <a:ext cx="84669" cy="194365"/>
          </a:xfrm>
          <a:custGeom>
            <a:rect b="b" l="l" r="r" t="t"/>
            <a:pathLst>
              <a:path extrusionOk="0" h="5980" w="2605">
                <a:moveTo>
                  <a:pt x="595" y="0"/>
                </a:moveTo>
                <a:cubicBezTo>
                  <a:pt x="485" y="0"/>
                  <a:pt x="384" y="64"/>
                  <a:pt x="355" y="215"/>
                </a:cubicBezTo>
                <a:cubicBezTo>
                  <a:pt x="1" y="2049"/>
                  <a:pt x="536" y="4263"/>
                  <a:pt x="1627" y="5769"/>
                </a:cubicBezTo>
                <a:cubicBezTo>
                  <a:pt x="1733" y="5917"/>
                  <a:pt x="1877" y="5980"/>
                  <a:pt x="2016" y="5980"/>
                </a:cubicBezTo>
                <a:cubicBezTo>
                  <a:pt x="2322" y="5980"/>
                  <a:pt x="2605" y="5675"/>
                  <a:pt x="2416" y="5307"/>
                </a:cubicBezTo>
                <a:cubicBezTo>
                  <a:pt x="1566" y="3628"/>
                  <a:pt x="1178" y="2162"/>
                  <a:pt x="938" y="296"/>
                </a:cubicBezTo>
                <a:cubicBezTo>
                  <a:pt x="918" y="121"/>
                  <a:pt x="748" y="0"/>
                  <a:pt x="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40"/>
          <p:cNvSpPr/>
          <p:nvPr/>
        </p:nvSpPr>
        <p:spPr>
          <a:xfrm>
            <a:off x="8992966" y="744644"/>
            <a:ext cx="111061" cy="102123"/>
          </a:xfrm>
          <a:custGeom>
            <a:rect b="b" l="l" r="r" t="t"/>
            <a:pathLst>
              <a:path extrusionOk="0" h="3142" w="3417">
                <a:moveTo>
                  <a:pt x="374" y="1"/>
                </a:moveTo>
                <a:cubicBezTo>
                  <a:pt x="185" y="1"/>
                  <a:pt x="1" y="204"/>
                  <a:pt x="111" y="430"/>
                </a:cubicBezTo>
                <a:cubicBezTo>
                  <a:pt x="627" y="1520"/>
                  <a:pt x="1476" y="2571"/>
                  <a:pt x="2587" y="3093"/>
                </a:cubicBezTo>
                <a:cubicBezTo>
                  <a:pt x="2657" y="3126"/>
                  <a:pt x="2725" y="3141"/>
                  <a:pt x="2790" y="3141"/>
                </a:cubicBezTo>
                <a:cubicBezTo>
                  <a:pt x="3174" y="3141"/>
                  <a:pt x="3416" y="2610"/>
                  <a:pt x="3015" y="2363"/>
                </a:cubicBezTo>
                <a:cubicBezTo>
                  <a:pt x="2045" y="1768"/>
                  <a:pt x="1215" y="1119"/>
                  <a:pt x="606" y="142"/>
                </a:cubicBezTo>
                <a:cubicBezTo>
                  <a:pt x="546" y="42"/>
                  <a:pt x="460"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40"/>
          <p:cNvSpPr/>
          <p:nvPr/>
        </p:nvSpPr>
        <p:spPr>
          <a:xfrm>
            <a:off x="9160321" y="902931"/>
            <a:ext cx="245426" cy="172003"/>
          </a:xfrm>
          <a:custGeom>
            <a:rect b="b" l="l" r="r" t="t"/>
            <a:pathLst>
              <a:path extrusionOk="0" h="5292" w="7551">
                <a:moveTo>
                  <a:pt x="414" y="1"/>
                </a:moveTo>
                <a:cubicBezTo>
                  <a:pt x="155" y="1"/>
                  <a:pt x="0" y="403"/>
                  <a:pt x="261" y="598"/>
                </a:cubicBezTo>
                <a:cubicBezTo>
                  <a:pt x="2335" y="2150"/>
                  <a:pt x="4410" y="3696"/>
                  <a:pt x="6524" y="5194"/>
                </a:cubicBezTo>
                <a:cubicBezTo>
                  <a:pt x="6620" y="5262"/>
                  <a:pt x="6715" y="5291"/>
                  <a:pt x="6805" y="5291"/>
                </a:cubicBezTo>
                <a:cubicBezTo>
                  <a:pt x="7248" y="5291"/>
                  <a:pt x="7551" y="4580"/>
                  <a:pt x="7072" y="4258"/>
                </a:cubicBezTo>
                <a:cubicBezTo>
                  <a:pt x="4931" y="2819"/>
                  <a:pt x="2764" y="1428"/>
                  <a:pt x="583" y="56"/>
                </a:cubicBezTo>
                <a:cubicBezTo>
                  <a:pt x="524" y="17"/>
                  <a:pt x="467" y="1"/>
                  <a:pt x="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0" name="Google Shape;2390;p40"/>
          <p:cNvGrpSpPr/>
          <p:nvPr/>
        </p:nvGrpSpPr>
        <p:grpSpPr>
          <a:xfrm>
            <a:off x="6082097" y="4568315"/>
            <a:ext cx="1482049" cy="842172"/>
            <a:chOff x="6082097" y="4568315"/>
            <a:chExt cx="1482049" cy="842172"/>
          </a:xfrm>
        </p:grpSpPr>
        <p:sp>
          <p:nvSpPr>
            <p:cNvPr id="2391" name="Google Shape;2391;p40"/>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40"/>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40"/>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40"/>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40"/>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40"/>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40"/>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40"/>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40"/>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40"/>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40"/>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2" name="Google Shape;2402;p40"/>
          <p:cNvGrpSpPr/>
          <p:nvPr/>
        </p:nvGrpSpPr>
        <p:grpSpPr>
          <a:xfrm flipH="1" rot="8100000">
            <a:off x="-635684" y="2885274"/>
            <a:ext cx="1482035" cy="842164"/>
            <a:chOff x="6082097" y="4568315"/>
            <a:chExt cx="1482049" cy="842172"/>
          </a:xfrm>
        </p:grpSpPr>
        <p:sp>
          <p:nvSpPr>
            <p:cNvPr id="2403" name="Google Shape;2403;p40"/>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40"/>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40"/>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40"/>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40"/>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40"/>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40"/>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40"/>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40"/>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40"/>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40"/>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4" name="Google Shape;2414;p40"/>
          <p:cNvGrpSpPr/>
          <p:nvPr/>
        </p:nvGrpSpPr>
        <p:grpSpPr>
          <a:xfrm>
            <a:off x="4588063" y="1497264"/>
            <a:ext cx="4572015" cy="3864131"/>
            <a:chOff x="7755900" y="1964191"/>
            <a:chExt cx="3161399" cy="2671920"/>
          </a:xfrm>
        </p:grpSpPr>
        <p:sp>
          <p:nvSpPr>
            <p:cNvPr id="2415" name="Google Shape;2415;p40"/>
            <p:cNvSpPr/>
            <p:nvPr/>
          </p:nvSpPr>
          <p:spPr>
            <a:xfrm>
              <a:off x="7755900" y="3633713"/>
              <a:ext cx="3161358" cy="1002399"/>
            </a:xfrm>
            <a:custGeom>
              <a:rect b="b" l="l" r="r" t="t"/>
              <a:pathLst>
                <a:path extrusionOk="0" h="16906" w="53318">
                  <a:moveTo>
                    <a:pt x="53317" y="0"/>
                  </a:moveTo>
                  <a:lnTo>
                    <a:pt x="33701" y="0"/>
                  </a:lnTo>
                  <a:cubicBezTo>
                    <a:pt x="29650" y="0"/>
                    <a:pt x="18256" y="3272"/>
                    <a:pt x="10484" y="9090"/>
                  </a:cubicBezTo>
                  <a:cubicBezTo>
                    <a:pt x="7168" y="11581"/>
                    <a:pt x="3315" y="14436"/>
                    <a:pt x="0" y="16905"/>
                  </a:cubicBezTo>
                  <a:lnTo>
                    <a:pt x="53317" y="1690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40"/>
            <p:cNvSpPr/>
            <p:nvPr/>
          </p:nvSpPr>
          <p:spPr>
            <a:xfrm>
              <a:off x="8615712" y="3633713"/>
              <a:ext cx="2145321" cy="1002399"/>
            </a:xfrm>
            <a:custGeom>
              <a:rect b="b" l="l" r="r" t="t"/>
              <a:pathLst>
                <a:path extrusionOk="0" h="16906" w="36182">
                  <a:moveTo>
                    <a:pt x="19200" y="0"/>
                  </a:moveTo>
                  <a:lnTo>
                    <a:pt x="27652" y="0"/>
                  </a:lnTo>
                  <a:cubicBezTo>
                    <a:pt x="30166" y="571"/>
                    <a:pt x="32965" y="1252"/>
                    <a:pt x="33920" y="1647"/>
                  </a:cubicBezTo>
                  <a:cubicBezTo>
                    <a:pt x="35808" y="2426"/>
                    <a:pt x="36181" y="3645"/>
                    <a:pt x="35764" y="4106"/>
                  </a:cubicBezTo>
                  <a:cubicBezTo>
                    <a:pt x="35468" y="4446"/>
                    <a:pt x="30737" y="12339"/>
                    <a:pt x="27948" y="16905"/>
                  </a:cubicBezTo>
                  <a:lnTo>
                    <a:pt x="0" y="16905"/>
                  </a:lnTo>
                  <a:cubicBezTo>
                    <a:pt x="0" y="16905"/>
                    <a:pt x="21154" y="4951"/>
                    <a:pt x="22581" y="4194"/>
                  </a:cubicBezTo>
                  <a:cubicBezTo>
                    <a:pt x="23997" y="3447"/>
                    <a:pt x="24095" y="2756"/>
                    <a:pt x="23360" y="2306"/>
                  </a:cubicBezTo>
                  <a:cubicBezTo>
                    <a:pt x="22646" y="1878"/>
                    <a:pt x="19134" y="99"/>
                    <a:pt x="18958" y="0"/>
                  </a:cubicBezTo>
                  <a:cubicBezTo>
                    <a:pt x="19035" y="0"/>
                    <a:pt x="19123" y="0"/>
                    <a:pt x="192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40"/>
            <p:cNvSpPr/>
            <p:nvPr/>
          </p:nvSpPr>
          <p:spPr>
            <a:xfrm>
              <a:off x="10650362" y="1964191"/>
              <a:ext cx="266935" cy="1135866"/>
            </a:xfrm>
            <a:custGeom>
              <a:rect b="b" l="l" r="r" t="t"/>
              <a:pathLst>
                <a:path extrusionOk="0" h="19157" w="4502">
                  <a:moveTo>
                    <a:pt x="2778" y="1"/>
                  </a:moveTo>
                  <a:cubicBezTo>
                    <a:pt x="2218" y="1"/>
                    <a:pt x="1768" y="462"/>
                    <a:pt x="1768" y="1022"/>
                  </a:cubicBezTo>
                  <a:lnTo>
                    <a:pt x="1768" y="1790"/>
                  </a:lnTo>
                  <a:lnTo>
                    <a:pt x="1768" y="1823"/>
                  </a:lnTo>
                  <a:cubicBezTo>
                    <a:pt x="1757" y="1977"/>
                    <a:pt x="1702" y="2624"/>
                    <a:pt x="1076" y="2987"/>
                  </a:cubicBezTo>
                  <a:cubicBezTo>
                    <a:pt x="352" y="3404"/>
                    <a:pt x="0" y="3502"/>
                    <a:pt x="0" y="5050"/>
                  </a:cubicBezTo>
                  <a:lnTo>
                    <a:pt x="0" y="17850"/>
                  </a:lnTo>
                  <a:cubicBezTo>
                    <a:pt x="0" y="18574"/>
                    <a:pt x="593" y="19156"/>
                    <a:pt x="1307" y="19156"/>
                  </a:cubicBezTo>
                  <a:lnTo>
                    <a:pt x="4249" y="19156"/>
                  </a:lnTo>
                  <a:cubicBezTo>
                    <a:pt x="4336" y="19156"/>
                    <a:pt x="4413" y="19156"/>
                    <a:pt x="4501" y="19134"/>
                  </a:cubicBezTo>
                  <a:lnTo>
                    <a:pt x="4501" y="6938"/>
                  </a:lnTo>
                  <a:cubicBezTo>
                    <a:pt x="4139" y="6477"/>
                    <a:pt x="3820" y="6071"/>
                    <a:pt x="3798" y="5380"/>
                  </a:cubicBezTo>
                  <a:lnTo>
                    <a:pt x="3798" y="5182"/>
                  </a:lnTo>
                  <a:lnTo>
                    <a:pt x="3798" y="1022"/>
                  </a:lnTo>
                  <a:cubicBezTo>
                    <a:pt x="3798" y="462"/>
                    <a:pt x="3337" y="1"/>
                    <a:pt x="27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40"/>
            <p:cNvSpPr/>
            <p:nvPr/>
          </p:nvSpPr>
          <p:spPr>
            <a:xfrm>
              <a:off x="10708943" y="2138632"/>
              <a:ext cx="208354" cy="1116952"/>
            </a:xfrm>
            <a:custGeom>
              <a:rect b="b" l="l" r="r" t="t"/>
              <a:pathLst>
                <a:path extrusionOk="0" h="18838" w="3514">
                  <a:moveTo>
                    <a:pt x="1647" y="1"/>
                  </a:moveTo>
                  <a:cubicBezTo>
                    <a:pt x="1570" y="1"/>
                    <a:pt x="1515" y="55"/>
                    <a:pt x="1515" y="132"/>
                  </a:cubicBezTo>
                  <a:lnTo>
                    <a:pt x="1515" y="2009"/>
                  </a:lnTo>
                  <a:lnTo>
                    <a:pt x="121" y="1197"/>
                  </a:lnTo>
                  <a:cubicBezTo>
                    <a:pt x="110" y="1194"/>
                    <a:pt x="99" y="1193"/>
                    <a:pt x="88" y="1193"/>
                  </a:cubicBezTo>
                  <a:cubicBezTo>
                    <a:pt x="57" y="1193"/>
                    <a:pt x="28" y="1205"/>
                    <a:pt x="11" y="1230"/>
                  </a:cubicBezTo>
                  <a:cubicBezTo>
                    <a:pt x="0" y="1263"/>
                    <a:pt x="11" y="1307"/>
                    <a:pt x="44" y="1329"/>
                  </a:cubicBezTo>
                  <a:lnTo>
                    <a:pt x="1515" y="2185"/>
                  </a:lnTo>
                  <a:lnTo>
                    <a:pt x="1515" y="5412"/>
                  </a:lnTo>
                  <a:lnTo>
                    <a:pt x="121" y="4611"/>
                  </a:lnTo>
                  <a:cubicBezTo>
                    <a:pt x="105" y="4603"/>
                    <a:pt x="90" y="4600"/>
                    <a:pt x="75" y="4600"/>
                  </a:cubicBezTo>
                  <a:cubicBezTo>
                    <a:pt x="49" y="4600"/>
                    <a:pt x="25" y="4612"/>
                    <a:pt x="11" y="4633"/>
                  </a:cubicBezTo>
                  <a:cubicBezTo>
                    <a:pt x="0" y="4677"/>
                    <a:pt x="11" y="4721"/>
                    <a:pt x="44" y="4732"/>
                  </a:cubicBezTo>
                  <a:lnTo>
                    <a:pt x="1515" y="5588"/>
                  </a:lnTo>
                  <a:lnTo>
                    <a:pt x="1515" y="8826"/>
                  </a:lnTo>
                  <a:lnTo>
                    <a:pt x="121" y="8014"/>
                  </a:lnTo>
                  <a:cubicBezTo>
                    <a:pt x="106" y="8007"/>
                    <a:pt x="92" y="8003"/>
                    <a:pt x="78" y="8003"/>
                  </a:cubicBezTo>
                  <a:cubicBezTo>
                    <a:pt x="50" y="8003"/>
                    <a:pt x="26" y="8018"/>
                    <a:pt x="11" y="8047"/>
                  </a:cubicBezTo>
                  <a:cubicBezTo>
                    <a:pt x="0" y="8080"/>
                    <a:pt x="11" y="8124"/>
                    <a:pt x="44" y="8146"/>
                  </a:cubicBezTo>
                  <a:lnTo>
                    <a:pt x="1515" y="8991"/>
                  </a:lnTo>
                  <a:lnTo>
                    <a:pt x="1515" y="12229"/>
                  </a:lnTo>
                  <a:lnTo>
                    <a:pt x="121" y="11428"/>
                  </a:lnTo>
                  <a:cubicBezTo>
                    <a:pt x="105" y="11420"/>
                    <a:pt x="90" y="11417"/>
                    <a:pt x="75" y="11417"/>
                  </a:cubicBezTo>
                  <a:cubicBezTo>
                    <a:pt x="49" y="11417"/>
                    <a:pt x="25" y="11429"/>
                    <a:pt x="11" y="11450"/>
                  </a:cubicBezTo>
                  <a:cubicBezTo>
                    <a:pt x="0" y="11483"/>
                    <a:pt x="11" y="11527"/>
                    <a:pt x="44" y="11549"/>
                  </a:cubicBezTo>
                  <a:lnTo>
                    <a:pt x="1515" y="12405"/>
                  </a:lnTo>
                  <a:lnTo>
                    <a:pt x="1515" y="18717"/>
                  </a:lnTo>
                  <a:cubicBezTo>
                    <a:pt x="1515" y="18783"/>
                    <a:pt x="1570" y="18838"/>
                    <a:pt x="1647" y="18838"/>
                  </a:cubicBezTo>
                  <a:cubicBezTo>
                    <a:pt x="1713" y="18838"/>
                    <a:pt x="1768" y="18783"/>
                    <a:pt x="1768" y="18717"/>
                  </a:cubicBezTo>
                  <a:lnTo>
                    <a:pt x="1768" y="11373"/>
                  </a:lnTo>
                  <a:lnTo>
                    <a:pt x="3513" y="10363"/>
                  </a:lnTo>
                  <a:lnTo>
                    <a:pt x="3513" y="10198"/>
                  </a:lnTo>
                  <a:cubicBezTo>
                    <a:pt x="3502" y="10198"/>
                    <a:pt x="3491" y="10198"/>
                    <a:pt x="3491" y="10209"/>
                  </a:cubicBezTo>
                  <a:lnTo>
                    <a:pt x="1768" y="11197"/>
                  </a:lnTo>
                  <a:lnTo>
                    <a:pt x="1768" y="7333"/>
                  </a:lnTo>
                  <a:lnTo>
                    <a:pt x="3513" y="6324"/>
                  </a:lnTo>
                  <a:lnTo>
                    <a:pt x="3513" y="6159"/>
                  </a:lnTo>
                  <a:cubicBezTo>
                    <a:pt x="3502" y="6159"/>
                    <a:pt x="3491" y="6159"/>
                    <a:pt x="3491" y="6170"/>
                  </a:cubicBezTo>
                  <a:lnTo>
                    <a:pt x="1768" y="7158"/>
                  </a:lnTo>
                  <a:lnTo>
                    <a:pt x="1768" y="3118"/>
                  </a:lnTo>
                  <a:lnTo>
                    <a:pt x="2415" y="2745"/>
                  </a:lnTo>
                  <a:cubicBezTo>
                    <a:pt x="2459" y="2723"/>
                    <a:pt x="2470" y="2679"/>
                    <a:pt x="2448" y="2646"/>
                  </a:cubicBezTo>
                  <a:cubicBezTo>
                    <a:pt x="2434" y="2617"/>
                    <a:pt x="2409" y="2602"/>
                    <a:pt x="2385" y="2602"/>
                  </a:cubicBezTo>
                  <a:cubicBezTo>
                    <a:pt x="2373" y="2602"/>
                    <a:pt x="2360" y="2606"/>
                    <a:pt x="2349" y="2613"/>
                  </a:cubicBezTo>
                  <a:lnTo>
                    <a:pt x="1768" y="2953"/>
                  </a:lnTo>
                  <a:lnTo>
                    <a:pt x="1768" y="132"/>
                  </a:lnTo>
                  <a:cubicBezTo>
                    <a:pt x="1768" y="55"/>
                    <a:pt x="1713" y="1"/>
                    <a:pt x="16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40"/>
            <p:cNvSpPr/>
            <p:nvPr/>
          </p:nvSpPr>
          <p:spPr>
            <a:xfrm>
              <a:off x="10366584" y="2292735"/>
              <a:ext cx="331979" cy="994750"/>
            </a:xfrm>
            <a:custGeom>
              <a:rect b="b" l="l" r="r" t="t"/>
              <a:pathLst>
                <a:path extrusionOk="0" h="16777" w="5599">
                  <a:moveTo>
                    <a:pt x="2799" y="0"/>
                  </a:moveTo>
                  <a:cubicBezTo>
                    <a:pt x="1998" y="0"/>
                    <a:pt x="1197" y="558"/>
                    <a:pt x="1197" y="1672"/>
                  </a:cubicBezTo>
                  <a:lnTo>
                    <a:pt x="1197" y="3340"/>
                  </a:lnTo>
                  <a:cubicBezTo>
                    <a:pt x="1197" y="3999"/>
                    <a:pt x="714" y="4438"/>
                    <a:pt x="439" y="4723"/>
                  </a:cubicBezTo>
                  <a:cubicBezTo>
                    <a:pt x="165" y="5009"/>
                    <a:pt x="0" y="5415"/>
                    <a:pt x="0" y="6677"/>
                  </a:cubicBezTo>
                  <a:cubicBezTo>
                    <a:pt x="0" y="7962"/>
                    <a:pt x="33" y="13527"/>
                    <a:pt x="33" y="14603"/>
                  </a:cubicBezTo>
                  <a:cubicBezTo>
                    <a:pt x="33" y="16052"/>
                    <a:pt x="1416" y="16776"/>
                    <a:pt x="2799" y="16776"/>
                  </a:cubicBezTo>
                  <a:cubicBezTo>
                    <a:pt x="4183" y="16776"/>
                    <a:pt x="5566" y="16052"/>
                    <a:pt x="5566" y="14603"/>
                  </a:cubicBezTo>
                  <a:cubicBezTo>
                    <a:pt x="5566" y="13527"/>
                    <a:pt x="5599" y="7962"/>
                    <a:pt x="5599" y="6677"/>
                  </a:cubicBezTo>
                  <a:cubicBezTo>
                    <a:pt x="5599" y="5415"/>
                    <a:pt x="5434" y="5009"/>
                    <a:pt x="5160" y="4723"/>
                  </a:cubicBezTo>
                  <a:cubicBezTo>
                    <a:pt x="4885" y="4438"/>
                    <a:pt x="4402" y="3999"/>
                    <a:pt x="4402" y="3340"/>
                  </a:cubicBezTo>
                  <a:lnTo>
                    <a:pt x="4402" y="1672"/>
                  </a:lnTo>
                  <a:cubicBezTo>
                    <a:pt x="4402" y="558"/>
                    <a:pt x="3601" y="0"/>
                    <a:pt x="27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40"/>
            <p:cNvSpPr/>
            <p:nvPr/>
          </p:nvSpPr>
          <p:spPr>
            <a:xfrm>
              <a:off x="10435542" y="2411381"/>
              <a:ext cx="179716" cy="939905"/>
            </a:xfrm>
            <a:custGeom>
              <a:rect b="b" l="l" r="r" t="t"/>
              <a:pathLst>
                <a:path extrusionOk="0" h="15852" w="3031">
                  <a:moveTo>
                    <a:pt x="1647" y="0"/>
                  </a:moveTo>
                  <a:cubicBezTo>
                    <a:pt x="1593" y="0"/>
                    <a:pt x="1549" y="44"/>
                    <a:pt x="1549" y="99"/>
                  </a:cubicBezTo>
                  <a:lnTo>
                    <a:pt x="1549" y="2470"/>
                  </a:lnTo>
                  <a:lnTo>
                    <a:pt x="1055" y="2196"/>
                  </a:lnTo>
                  <a:cubicBezTo>
                    <a:pt x="1047" y="2188"/>
                    <a:pt x="1036" y="2184"/>
                    <a:pt x="1025" y="2184"/>
                  </a:cubicBezTo>
                  <a:cubicBezTo>
                    <a:pt x="1006" y="2184"/>
                    <a:pt x="985" y="2196"/>
                    <a:pt x="978" y="2217"/>
                  </a:cubicBezTo>
                  <a:cubicBezTo>
                    <a:pt x="956" y="2250"/>
                    <a:pt x="967" y="2283"/>
                    <a:pt x="1000" y="2305"/>
                  </a:cubicBezTo>
                  <a:lnTo>
                    <a:pt x="1549" y="2613"/>
                  </a:lnTo>
                  <a:lnTo>
                    <a:pt x="1549" y="6005"/>
                  </a:lnTo>
                  <a:lnTo>
                    <a:pt x="100" y="5170"/>
                  </a:lnTo>
                  <a:cubicBezTo>
                    <a:pt x="91" y="5167"/>
                    <a:pt x="82" y="5166"/>
                    <a:pt x="73" y="5166"/>
                  </a:cubicBezTo>
                  <a:cubicBezTo>
                    <a:pt x="50" y="5166"/>
                    <a:pt x="28" y="5176"/>
                    <a:pt x="12" y="5192"/>
                  </a:cubicBezTo>
                  <a:cubicBezTo>
                    <a:pt x="1" y="5225"/>
                    <a:pt x="12" y="5269"/>
                    <a:pt x="34" y="5280"/>
                  </a:cubicBezTo>
                  <a:lnTo>
                    <a:pt x="1549" y="6147"/>
                  </a:lnTo>
                  <a:lnTo>
                    <a:pt x="1549" y="9408"/>
                  </a:lnTo>
                  <a:lnTo>
                    <a:pt x="100" y="8573"/>
                  </a:lnTo>
                  <a:cubicBezTo>
                    <a:pt x="88" y="8566"/>
                    <a:pt x="76" y="8562"/>
                    <a:pt x="65" y="8562"/>
                  </a:cubicBezTo>
                  <a:cubicBezTo>
                    <a:pt x="45" y="8562"/>
                    <a:pt x="26" y="8574"/>
                    <a:pt x="12" y="8595"/>
                  </a:cubicBezTo>
                  <a:cubicBezTo>
                    <a:pt x="1" y="8617"/>
                    <a:pt x="12" y="8661"/>
                    <a:pt x="34" y="8672"/>
                  </a:cubicBezTo>
                  <a:lnTo>
                    <a:pt x="1549" y="9550"/>
                  </a:lnTo>
                  <a:lnTo>
                    <a:pt x="1549" y="15752"/>
                  </a:lnTo>
                  <a:cubicBezTo>
                    <a:pt x="1549" y="15807"/>
                    <a:pt x="1593" y="15851"/>
                    <a:pt x="1647" y="15851"/>
                  </a:cubicBezTo>
                  <a:cubicBezTo>
                    <a:pt x="1702" y="15851"/>
                    <a:pt x="1757" y="15807"/>
                    <a:pt x="1757" y="15752"/>
                  </a:cubicBezTo>
                  <a:lnTo>
                    <a:pt x="1757" y="10418"/>
                  </a:lnTo>
                  <a:lnTo>
                    <a:pt x="2987" y="9704"/>
                  </a:lnTo>
                  <a:cubicBezTo>
                    <a:pt x="3020" y="9682"/>
                    <a:pt x="3031" y="9649"/>
                    <a:pt x="3020" y="9616"/>
                  </a:cubicBezTo>
                  <a:cubicBezTo>
                    <a:pt x="3005" y="9595"/>
                    <a:pt x="2987" y="9583"/>
                    <a:pt x="2966" y="9583"/>
                  </a:cubicBezTo>
                  <a:cubicBezTo>
                    <a:pt x="2955" y="9583"/>
                    <a:pt x="2943" y="9586"/>
                    <a:pt x="2932" y="9594"/>
                  </a:cubicBezTo>
                  <a:lnTo>
                    <a:pt x="1757" y="10275"/>
                  </a:lnTo>
                  <a:lnTo>
                    <a:pt x="1757" y="7552"/>
                  </a:lnTo>
                  <a:lnTo>
                    <a:pt x="2987" y="6839"/>
                  </a:lnTo>
                  <a:cubicBezTo>
                    <a:pt x="3020" y="6817"/>
                    <a:pt x="3031" y="6784"/>
                    <a:pt x="3020" y="6751"/>
                  </a:cubicBezTo>
                  <a:cubicBezTo>
                    <a:pt x="3005" y="6730"/>
                    <a:pt x="2987" y="6718"/>
                    <a:pt x="2966" y="6718"/>
                  </a:cubicBezTo>
                  <a:cubicBezTo>
                    <a:pt x="2955" y="6718"/>
                    <a:pt x="2943" y="6721"/>
                    <a:pt x="2932" y="6729"/>
                  </a:cubicBezTo>
                  <a:lnTo>
                    <a:pt x="1757" y="7410"/>
                  </a:lnTo>
                  <a:lnTo>
                    <a:pt x="1757" y="4687"/>
                  </a:lnTo>
                  <a:lnTo>
                    <a:pt x="2987" y="3974"/>
                  </a:lnTo>
                  <a:cubicBezTo>
                    <a:pt x="3020" y="3963"/>
                    <a:pt x="3031" y="3919"/>
                    <a:pt x="3020" y="3886"/>
                  </a:cubicBezTo>
                  <a:cubicBezTo>
                    <a:pt x="3004" y="3870"/>
                    <a:pt x="2982" y="3860"/>
                    <a:pt x="2958" y="3860"/>
                  </a:cubicBezTo>
                  <a:cubicBezTo>
                    <a:pt x="2949" y="3860"/>
                    <a:pt x="2941" y="3861"/>
                    <a:pt x="2932" y="3864"/>
                  </a:cubicBezTo>
                  <a:lnTo>
                    <a:pt x="1757" y="4545"/>
                  </a:lnTo>
                  <a:lnTo>
                    <a:pt x="1757" y="1833"/>
                  </a:lnTo>
                  <a:lnTo>
                    <a:pt x="2559" y="1361"/>
                  </a:lnTo>
                  <a:cubicBezTo>
                    <a:pt x="2591" y="1350"/>
                    <a:pt x="2602" y="1306"/>
                    <a:pt x="2580" y="1273"/>
                  </a:cubicBezTo>
                  <a:cubicBezTo>
                    <a:pt x="2572" y="1257"/>
                    <a:pt x="2547" y="1247"/>
                    <a:pt x="2521" y="1247"/>
                  </a:cubicBezTo>
                  <a:cubicBezTo>
                    <a:pt x="2511" y="1247"/>
                    <a:pt x="2501" y="1249"/>
                    <a:pt x="2493" y="1251"/>
                  </a:cubicBezTo>
                  <a:lnTo>
                    <a:pt x="1757" y="1691"/>
                  </a:lnTo>
                  <a:lnTo>
                    <a:pt x="1757" y="99"/>
                  </a:lnTo>
                  <a:cubicBezTo>
                    <a:pt x="1757" y="44"/>
                    <a:pt x="1702" y="0"/>
                    <a:pt x="16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40"/>
            <p:cNvSpPr/>
            <p:nvPr/>
          </p:nvSpPr>
          <p:spPr>
            <a:xfrm>
              <a:off x="10104685" y="3014038"/>
              <a:ext cx="526814" cy="606681"/>
            </a:xfrm>
            <a:custGeom>
              <a:rect b="b" l="l" r="r" t="t"/>
              <a:pathLst>
                <a:path extrusionOk="0" h="10232" w="8885">
                  <a:moveTo>
                    <a:pt x="1945" y="1"/>
                  </a:moveTo>
                  <a:cubicBezTo>
                    <a:pt x="530" y="1"/>
                    <a:pt x="1" y="1805"/>
                    <a:pt x="1651" y="4030"/>
                  </a:cubicBezTo>
                  <a:cubicBezTo>
                    <a:pt x="2343" y="4963"/>
                    <a:pt x="4242" y="6906"/>
                    <a:pt x="6053" y="8937"/>
                  </a:cubicBezTo>
                  <a:lnTo>
                    <a:pt x="8193" y="10232"/>
                  </a:lnTo>
                  <a:lnTo>
                    <a:pt x="8885" y="8904"/>
                  </a:lnTo>
                  <a:cubicBezTo>
                    <a:pt x="7721" y="6039"/>
                    <a:pt x="6031" y="3020"/>
                    <a:pt x="4395" y="1340"/>
                  </a:cubicBezTo>
                  <a:cubicBezTo>
                    <a:pt x="3472" y="400"/>
                    <a:pt x="2611" y="1"/>
                    <a:pt x="19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40"/>
            <p:cNvSpPr/>
            <p:nvPr/>
          </p:nvSpPr>
          <p:spPr>
            <a:xfrm>
              <a:off x="10208389" y="3083174"/>
              <a:ext cx="384097" cy="537546"/>
            </a:xfrm>
            <a:custGeom>
              <a:rect b="b" l="l" r="r" t="t"/>
              <a:pathLst>
                <a:path extrusionOk="0" h="9066" w="6478">
                  <a:moveTo>
                    <a:pt x="95" y="1"/>
                  </a:moveTo>
                  <a:cubicBezTo>
                    <a:pt x="70" y="1"/>
                    <a:pt x="46" y="12"/>
                    <a:pt x="34" y="32"/>
                  </a:cubicBezTo>
                  <a:cubicBezTo>
                    <a:pt x="1" y="64"/>
                    <a:pt x="1" y="108"/>
                    <a:pt x="34" y="141"/>
                  </a:cubicBezTo>
                  <a:cubicBezTo>
                    <a:pt x="56" y="163"/>
                    <a:pt x="4392" y="4379"/>
                    <a:pt x="6313" y="8978"/>
                  </a:cubicBezTo>
                  <a:lnTo>
                    <a:pt x="6444" y="9066"/>
                  </a:lnTo>
                  <a:lnTo>
                    <a:pt x="6477" y="9000"/>
                  </a:lnTo>
                  <a:cubicBezTo>
                    <a:pt x="4567" y="4324"/>
                    <a:pt x="154" y="43"/>
                    <a:pt x="143" y="21"/>
                  </a:cubicBezTo>
                  <a:cubicBezTo>
                    <a:pt x="130" y="7"/>
                    <a:pt x="112" y="1"/>
                    <a:pt x="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40"/>
            <p:cNvSpPr/>
            <p:nvPr/>
          </p:nvSpPr>
          <p:spPr>
            <a:xfrm>
              <a:off x="10850180" y="2889107"/>
              <a:ext cx="67119" cy="442619"/>
            </a:xfrm>
            <a:custGeom>
              <a:rect b="b" l="l" r="r" t="t"/>
              <a:pathLst>
                <a:path extrusionOk="0" h="7465" w="1132">
                  <a:moveTo>
                    <a:pt x="1131" y="0"/>
                  </a:moveTo>
                  <a:cubicBezTo>
                    <a:pt x="538" y="791"/>
                    <a:pt x="0" y="1878"/>
                    <a:pt x="55" y="3184"/>
                  </a:cubicBezTo>
                  <a:cubicBezTo>
                    <a:pt x="121" y="4743"/>
                    <a:pt x="637" y="6268"/>
                    <a:pt x="1131" y="7465"/>
                  </a:cubicBezTo>
                  <a:lnTo>
                    <a:pt x="11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40"/>
            <p:cNvSpPr/>
            <p:nvPr/>
          </p:nvSpPr>
          <p:spPr>
            <a:xfrm>
              <a:off x="10092767" y="3325802"/>
              <a:ext cx="417063" cy="307965"/>
            </a:xfrm>
            <a:custGeom>
              <a:rect b="b" l="l" r="r" t="t"/>
              <a:pathLst>
                <a:path extrusionOk="0" h="5194" w="7034">
                  <a:moveTo>
                    <a:pt x="445" y="1"/>
                  </a:moveTo>
                  <a:cubicBezTo>
                    <a:pt x="57" y="1"/>
                    <a:pt x="1" y="341"/>
                    <a:pt x="447" y="1143"/>
                  </a:cubicBezTo>
                  <a:cubicBezTo>
                    <a:pt x="1534" y="3108"/>
                    <a:pt x="2983" y="4403"/>
                    <a:pt x="4102" y="5193"/>
                  </a:cubicBezTo>
                  <a:lnTo>
                    <a:pt x="4991" y="5193"/>
                  </a:lnTo>
                  <a:lnTo>
                    <a:pt x="7033" y="4590"/>
                  </a:lnTo>
                  <a:cubicBezTo>
                    <a:pt x="4567" y="2202"/>
                    <a:pt x="1433" y="1"/>
                    <a:pt x="4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40"/>
            <p:cNvSpPr/>
            <p:nvPr/>
          </p:nvSpPr>
          <p:spPr>
            <a:xfrm>
              <a:off x="10427063" y="3108315"/>
              <a:ext cx="482404" cy="525450"/>
            </a:xfrm>
            <a:custGeom>
              <a:rect b="b" l="l" r="r" t="t"/>
              <a:pathLst>
                <a:path extrusionOk="0" h="8862" w="8136">
                  <a:moveTo>
                    <a:pt x="431" y="0"/>
                  </a:moveTo>
                  <a:cubicBezTo>
                    <a:pt x="137" y="0"/>
                    <a:pt x="1" y="63"/>
                    <a:pt x="89" y="145"/>
                  </a:cubicBezTo>
                  <a:cubicBezTo>
                    <a:pt x="627" y="639"/>
                    <a:pt x="682" y="1583"/>
                    <a:pt x="868" y="4613"/>
                  </a:cubicBezTo>
                  <a:cubicBezTo>
                    <a:pt x="967" y="6249"/>
                    <a:pt x="1692" y="7786"/>
                    <a:pt x="2328" y="8861"/>
                  </a:cubicBezTo>
                  <a:lnTo>
                    <a:pt x="8135" y="8861"/>
                  </a:lnTo>
                  <a:cubicBezTo>
                    <a:pt x="6749" y="1411"/>
                    <a:pt x="1823" y="0"/>
                    <a:pt x="4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40"/>
            <p:cNvSpPr/>
            <p:nvPr/>
          </p:nvSpPr>
          <p:spPr>
            <a:xfrm>
              <a:off x="10459615" y="3108433"/>
              <a:ext cx="335951" cy="525332"/>
            </a:xfrm>
            <a:custGeom>
              <a:rect b="b" l="l" r="r" t="t"/>
              <a:pathLst>
                <a:path extrusionOk="0" h="8860" w="5666">
                  <a:moveTo>
                    <a:pt x="1" y="1"/>
                  </a:moveTo>
                  <a:cubicBezTo>
                    <a:pt x="2372" y="2218"/>
                    <a:pt x="4194" y="5742"/>
                    <a:pt x="5446" y="8859"/>
                  </a:cubicBezTo>
                  <a:lnTo>
                    <a:pt x="5665" y="8859"/>
                  </a:lnTo>
                  <a:cubicBezTo>
                    <a:pt x="4436" y="5786"/>
                    <a:pt x="2657" y="2306"/>
                    <a:pt x="341" y="34"/>
                  </a:cubicBezTo>
                  <a:cubicBezTo>
                    <a:pt x="210" y="23"/>
                    <a:pt x="100" y="12"/>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40"/>
            <p:cNvSpPr/>
            <p:nvPr/>
          </p:nvSpPr>
          <p:spPr>
            <a:xfrm>
              <a:off x="10504856" y="2729015"/>
              <a:ext cx="412439" cy="904744"/>
            </a:xfrm>
            <a:custGeom>
              <a:rect b="b" l="l" r="r" t="t"/>
              <a:pathLst>
                <a:path extrusionOk="0" h="15259" w="6956">
                  <a:moveTo>
                    <a:pt x="2304" y="1"/>
                  </a:moveTo>
                  <a:cubicBezTo>
                    <a:pt x="975" y="1"/>
                    <a:pt x="0" y="1755"/>
                    <a:pt x="731" y="4852"/>
                  </a:cubicBezTo>
                  <a:cubicBezTo>
                    <a:pt x="1455" y="7948"/>
                    <a:pt x="3596" y="11976"/>
                    <a:pt x="5901" y="15258"/>
                  </a:cubicBezTo>
                  <a:lnTo>
                    <a:pt x="6955" y="15258"/>
                  </a:lnTo>
                  <a:lnTo>
                    <a:pt x="6955" y="8837"/>
                  </a:lnTo>
                  <a:cubicBezTo>
                    <a:pt x="6296" y="6400"/>
                    <a:pt x="5748" y="4248"/>
                    <a:pt x="5352" y="3205"/>
                  </a:cubicBezTo>
                  <a:cubicBezTo>
                    <a:pt x="4524" y="1009"/>
                    <a:pt x="3312" y="1"/>
                    <a:pt x="23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40"/>
            <p:cNvSpPr/>
            <p:nvPr/>
          </p:nvSpPr>
          <p:spPr>
            <a:xfrm>
              <a:off x="10633404" y="2819971"/>
              <a:ext cx="283892" cy="748686"/>
            </a:xfrm>
            <a:custGeom>
              <a:rect b="b" l="l" r="r" t="t"/>
              <a:pathLst>
                <a:path extrusionOk="0" h="12627" w="4788">
                  <a:moveTo>
                    <a:pt x="110" y="1"/>
                  </a:moveTo>
                  <a:cubicBezTo>
                    <a:pt x="103" y="1"/>
                    <a:pt x="96" y="1"/>
                    <a:pt x="89" y="3"/>
                  </a:cubicBezTo>
                  <a:cubicBezTo>
                    <a:pt x="34" y="14"/>
                    <a:pt x="1" y="69"/>
                    <a:pt x="12" y="135"/>
                  </a:cubicBezTo>
                  <a:cubicBezTo>
                    <a:pt x="12" y="156"/>
                    <a:pt x="1527" y="7303"/>
                    <a:pt x="4787" y="12627"/>
                  </a:cubicBezTo>
                  <a:lnTo>
                    <a:pt x="4787" y="12231"/>
                  </a:lnTo>
                  <a:cubicBezTo>
                    <a:pt x="1658" y="6984"/>
                    <a:pt x="209" y="113"/>
                    <a:pt x="209" y="80"/>
                  </a:cubicBezTo>
                  <a:cubicBezTo>
                    <a:pt x="200" y="32"/>
                    <a:pt x="157" y="1"/>
                    <a:pt x="1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40"/>
            <p:cNvSpPr/>
            <p:nvPr/>
          </p:nvSpPr>
          <p:spPr>
            <a:xfrm>
              <a:off x="10290392" y="3330249"/>
              <a:ext cx="381488" cy="303518"/>
            </a:xfrm>
            <a:custGeom>
              <a:rect b="b" l="l" r="r" t="t"/>
              <a:pathLst>
                <a:path extrusionOk="0" h="5119" w="6434">
                  <a:moveTo>
                    <a:pt x="1920" y="0"/>
                  </a:moveTo>
                  <a:cubicBezTo>
                    <a:pt x="1450" y="0"/>
                    <a:pt x="1077" y="135"/>
                    <a:pt x="901" y="354"/>
                  </a:cubicBezTo>
                  <a:cubicBezTo>
                    <a:pt x="517" y="837"/>
                    <a:pt x="1" y="2802"/>
                    <a:pt x="780" y="5118"/>
                  </a:cubicBezTo>
                  <a:lnTo>
                    <a:pt x="6434" y="5118"/>
                  </a:lnTo>
                  <a:cubicBezTo>
                    <a:pt x="6192" y="4218"/>
                    <a:pt x="5797" y="3132"/>
                    <a:pt x="5193" y="2122"/>
                  </a:cubicBezTo>
                  <a:cubicBezTo>
                    <a:pt x="4256" y="565"/>
                    <a:pt x="2883" y="0"/>
                    <a:pt x="19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40"/>
            <p:cNvSpPr/>
            <p:nvPr/>
          </p:nvSpPr>
          <p:spPr>
            <a:xfrm>
              <a:off x="10348974" y="3362149"/>
              <a:ext cx="242862" cy="271619"/>
            </a:xfrm>
            <a:custGeom>
              <a:rect b="b" l="l" r="r" t="t"/>
              <a:pathLst>
                <a:path extrusionOk="0" h="4581" w="4096">
                  <a:moveTo>
                    <a:pt x="2081" y="0"/>
                  </a:moveTo>
                  <a:cubicBezTo>
                    <a:pt x="2076" y="0"/>
                    <a:pt x="2070" y="1"/>
                    <a:pt x="2065" y="3"/>
                  </a:cubicBezTo>
                  <a:cubicBezTo>
                    <a:pt x="2032" y="25"/>
                    <a:pt x="2021" y="69"/>
                    <a:pt x="2032" y="113"/>
                  </a:cubicBezTo>
                  <a:cubicBezTo>
                    <a:pt x="2032" y="113"/>
                    <a:pt x="2196" y="859"/>
                    <a:pt x="2229" y="1968"/>
                  </a:cubicBezTo>
                  <a:cubicBezTo>
                    <a:pt x="1636" y="1287"/>
                    <a:pt x="956" y="629"/>
                    <a:pt x="187" y="47"/>
                  </a:cubicBezTo>
                  <a:cubicBezTo>
                    <a:pt x="171" y="34"/>
                    <a:pt x="153" y="27"/>
                    <a:pt x="134" y="27"/>
                  </a:cubicBezTo>
                  <a:cubicBezTo>
                    <a:pt x="92" y="27"/>
                    <a:pt x="49" y="62"/>
                    <a:pt x="34" y="124"/>
                  </a:cubicBezTo>
                  <a:cubicBezTo>
                    <a:pt x="1" y="200"/>
                    <a:pt x="23" y="310"/>
                    <a:pt x="78" y="354"/>
                  </a:cubicBezTo>
                  <a:cubicBezTo>
                    <a:pt x="451" y="640"/>
                    <a:pt x="813" y="936"/>
                    <a:pt x="1142" y="1254"/>
                  </a:cubicBezTo>
                  <a:cubicBezTo>
                    <a:pt x="901" y="1287"/>
                    <a:pt x="550" y="1364"/>
                    <a:pt x="220" y="1562"/>
                  </a:cubicBezTo>
                  <a:cubicBezTo>
                    <a:pt x="187" y="1584"/>
                    <a:pt x="176" y="1628"/>
                    <a:pt x="187" y="1671"/>
                  </a:cubicBezTo>
                  <a:cubicBezTo>
                    <a:pt x="197" y="1708"/>
                    <a:pt x="221" y="1729"/>
                    <a:pt x="247" y="1729"/>
                  </a:cubicBezTo>
                  <a:cubicBezTo>
                    <a:pt x="253" y="1729"/>
                    <a:pt x="259" y="1728"/>
                    <a:pt x="264" y="1726"/>
                  </a:cubicBezTo>
                  <a:cubicBezTo>
                    <a:pt x="659" y="1485"/>
                    <a:pt x="1099" y="1419"/>
                    <a:pt x="1296" y="1397"/>
                  </a:cubicBezTo>
                  <a:cubicBezTo>
                    <a:pt x="1812" y="1902"/>
                    <a:pt x="2273" y="2429"/>
                    <a:pt x="2690" y="2967"/>
                  </a:cubicBezTo>
                  <a:cubicBezTo>
                    <a:pt x="2284" y="3077"/>
                    <a:pt x="1296" y="3406"/>
                    <a:pt x="396" y="4064"/>
                  </a:cubicBezTo>
                  <a:cubicBezTo>
                    <a:pt x="374" y="4086"/>
                    <a:pt x="363" y="4130"/>
                    <a:pt x="374" y="4174"/>
                  </a:cubicBezTo>
                  <a:cubicBezTo>
                    <a:pt x="382" y="4206"/>
                    <a:pt x="402" y="4227"/>
                    <a:pt x="425" y="4227"/>
                  </a:cubicBezTo>
                  <a:cubicBezTo>
                    <a:pt x="433" y="4227"/>
                    <a:pt x="442" y="4224"/>
                    <a:pt x="451" y="4218"/>
                  </a:cubicBezTo>
                  <a:cubicBezTo>
                    <a:pt x="1406" y="3505"/>
                    <a:pt x="2471" y="3197"/>
                    <a:pt x="2800" y="3109"/>
                  </a:cubicBezTo>
                  <a:cubicBezTo>
                    <a:pt x="3162" y="3603"/>
                    <a:pt x="3492" y="4097"/>
                    <a:pt x="3788" y="4580"/>
                  </a:cubicBezTo>
                  <a:lnTo>
                    <a:pt x="4095" y="4580"/>
                  </a:lnTo>
                  <a:cubicBezTo>
                    <a:pt x="4008" y="4449"/>
                    <a:pt x="3931" y="4306"/>
                    <a:pt x="3843" y="4163"/>
                  </a:cubicBezTo>
                  <a:cubicBezTo>
                    <a:pt x="3865" y="3746"/>
                    <a:pt x="3920" y="2561"/>
                    <a:pt x="3821" y="1913"/>
                  </a:cubicBezTo>
                  <a:cubicBezTo>
                    <a:pt x="3821" y="1875"/>
                    <a:pt x="3796" y="1845"/>
                    <a:pt x="3768" y="1845"/>
                  </a:cubicBezTo>
                  <a:cubicBezTo>
                    <a:pt x="3764" y="1845"/>
                    <a:pt x="3759" y="1846"/>
                    <a:pt x="3755" y="1847"/>
                  </a:cubicBezTo>
                  <a:cubicBezTo>
                    <a:pt x="3722" y="1858"/>
                    <a:pt x="3711" y="1902"/>
                    <a:pt x="3711" y="1946"/>
                  </a:cubicBezTo>
                  <a:cubicBezTo>
                    <a:pt x="3788" y="2506"/>
                    <a:pt x="3755" y="3494"/>
                    <a:pt x="3733" y="3999"/>
                  </a:cubicBezTo>
                  <a:cubicBezTo>
                    <a:pt x="3338" y="3373"/>
                    <a:pt x="2877" y="2725"/>
                    <a:pt x="2350" y="2111"/>
                  </a:cubicBezTo>
                  <a:cubicBezTo>
                    <a:pt x="2328" y="892"/>
                    <a:pt x="2141" y="69"/>
                    <a:pt x="2141" y="58"/>
                  </a:cubicBezTo>
                  <a:cubicBezTo>
                    <a:pt x="2132" y="21"/>
                    <a:pt x="2108" y="0"/>
                    <a:pt x="20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1" name="Google Shape;2431;p40"/>
          <p:cNvSpPr/>
          <p:nvPr/>
        </p:nvSpPr>
        <p:spPr>
          <a:xfrm rot="197218">
            <a:off x="1733396" y="-272095"/>
            <a:ext cx="5524989" cy="5408402"/>
          </a:xfrm>
          <a:custGeom>
            <a:rect b="b" l="l" r="r" t="t"/>
            <a:pathLst>
              <a:path extrusionOk="0" h="177441" w="187170">
                <a:moveTo>
                  <a:pt x="51940" y="1"/>
                </a:moveTo>
                <a:cubicBezTo>
                  <a:pt x="44064" y="1"/>
                  <a:pt x="36222" y="1847"/>
                  <a:pt x="29600" y="5723"/>
                </a:cubicBezTo>
                <a:cubicBezTo>
                  <a:pt x="11906" y="16149"/>
                  <a:pt x="5339" y="37552"/>
                  <a:pt x="3134" y="55949"/>
                </a:cubicBezTo>
                <a:cubicBezTo>
                  <a:pt x="1" y="82239"/>
                  <a:pt x="8071" y="108455"/>
                  <a:pt x="21956" y="131363"/>
                </a:cubicBezTo>
                <a:cubicBezTo>
                  <a:pt x="31805" y="147578"/>
                  <a:pt x="45264" y="161688"/>
                  <a:pt x="62608" y="170586"/>
                </a:cubicBezTo>
                <a:cubicBezTo>
                  <a:pt x="72130" y="175462"/>
                  <a:pt x="82008" y="177441"/>
                  <a:pt x="92074" y="177441"/>
                </a:cubicBezTo>
                <a:cubicBezTo>
                  <a:pt x="99547" y="177441"/>
                  <a:pt x="107125" y="176350"/>
                  <a:pt x="114738" y="174546"/>
                </a:cubicBezTo>
                <a:cubicBezTo>
                  <a:pt x="132057" y="170435"/>
                  <a:pt x="148673" y="163067"/>
                  <a:pt x="161706" y="151739"/>
                </a:cubicBezTo>
                <a:cubicBezTo>
                  <a:pt x="174739" y="140385"/>
                  <a:pt x="183987" y="124896"/>
                  <a:pt x="185591" y="108280"/>
                </a:cubicBezTo>
                <a:cubicBezTo>
                  <a:pt x="187170" y="91663"/>
                  <a:pt x="180553" y="74069"/>
                  <a:pt x="166894" y="63142"/>
                </a:cubicBezTo>
                <a:cubicBezTo>
                  <a:pt x="151681" y="50961"/>
                  <a:pt x="130077" y="48054"/>
                  <a:pt x="114112" y="36750"/>
                </a:cubicBezTo>
                <a:cubicBezTo>
                  <a:pt x="105214" y="30485"/>
                  <a:pt x="98523" y="21913"/>
                  <a:pt x="90202" y="14971"/>
                </a:cubicBezTo>
                <a:cubicBezTo>
                  <a:pt x="81981" y="8104"/>
                  <a:pt x="72031" y="2866"/>
                  <a:pt x="61254" y="861"/>
                </a:cubicBezTo>
                <a:cubicBezTo>
                  <a:pt x="58193" y="291"/>
                  <a:pt x="55064" y="1"/>
                  <a:pt x="519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32" name="Google Shape;2432;p40"/>
          <p:cNvGrpSpPr/>
          <p:nvPr/>
        </p:nvGrpSpPr>
        <p:grpSpPr>
          <a:xfrm flipH="1">
            <a:off x="-301333" y="2585469"/>
            <a:ext cx="6141348" cy="3318394"/>
            <a:chOff x="2140475" y="-272000"/>
            <a:chExt cx="5509912" cy="2977207"/>
          </a:xfrm>
        </p:grpSpPr>
        <p:sp>
          <p:nvSpPr>
            <p:cNvPr id="2433" name="Google Shape;2433;p40"/>
            <p:cNvSpPr/>
            <p:nvPr/>
          </p:nvSpPr>
          <p:spPr>
            <a:xfrm>
              <a:off x="5147785" y="-272000"/>
              <a:ext cx="2502582" cy="2039590"/>
            </a:xfrm>
            <a:custGeom>
              <a:rect b="b" l="l" r="r" t="t"/>
              <a:pathLst>
                <a:path extrusionOk="0" h="28916" w="35480">
                  <a:moveTo>
                    <a:pt x="0" y="20847"/>
                  </a:moveTo>
                  <a:cubicBezTo>
                    <a:pt x="0" y="20847"/>
                    <a:pt x="21428" y="4085"/>
                    <a:pt x="24359" y="2043"/>
                  </a:cubicBezTo>
                  <a:cubicBezTo>
                    <a:pt x="27279" y="1"/>
                    <a:pt x="29815" y="2548"/>
                    <a:pt x="32252" y="4491"/>
                  </a:cubicBezTo>
                  <a:cubicBezTo>
                    <a:pt x="32888" y="4996"/>
                    <a:pt x="34074" y="5984"/>
                    <a:pt x="35479" y="7158"/>
                  </a:cubicBezTo>
                  <a:lnTo>
                    <a:pt x="35479" y="28915"/>
                  </a:lnTo>
                  <a:cubicBezTo>
                    <a:pt x="34590" y="28783"/>
                    <a:pt x="33646" y="28619"/>
                    <a:pt x="32636" y="28410"/>
                  </a:cubicBezTo>
                  <a:cubicBezTo>
                    <a:pt x="21428" y="26061"/>
                    <a:pt x="0" y="20847"/>
                    <a:pt x="0" y="20847"/>
                  </a:cubicBezTo>
                  <a:close/>
                </a:path>
              </a:pathLst>
            </a:custGeom>
            <a:solidFill>
              <a:srgbClr val="BCAF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40"/>
            <p:cNvSpPr/>
            <p:nvPr/>
          </p:nvSpPr>
          <p:spPr>
            <a:xfrm>
              <a:off x="2140475" y="1039664"/>
              <a:ext cx="5509912" cy="1665543"/>
            </a:xfrm>
            <a:custGeom>
              <a:rect b="b" l="l" r="r" t="t"/>
              <a:pathLst>
                <a:path extrusionOk="0" h="23613" w="78116">
                  <a:moveTo>
                    <a:pt x="78115" y="0"/>
                  </a:moveTo>
                  <a:lnTo>
                    <a:pt x="45304" y="0"/>
                  </a:lnTo>
                  <a:lnTo>
                    <a:pt x="34392" y="0"/>
                  </a:lnTo>
                  <a:cubicBezTo>
                    <a:pt x="30496" y="0"/>
                    <a:pt x="25424" y="2558"/>
                    <a:pt x="22405" y="4194"/>
                  </a:cubicBezTo>
                  <a:cubicBezTo>
                    <a:pt x="19387" y="5829"/>
                    <a:pt x="1" y="17882"/>
                    <a:pt x="1" y="17882"/>
                  </a:cubicBezTo>
                  <a:lnTo>
                    <a:pt x="15687" y="23613"/>
                  </a:lnTo>
                  <a:lnTo>
                    <a:pt x="53295" y="22592"/>
                  </a:lnTo>
                  <a:lnTo>
                    <a:pt x="78115" y="15643"/>
                  </a:lnTo>
                  <a:close/>
                </a:path>
              </a:pathLst>
            </a:custGeom>
            <a:solidFill>
              <a:srgbClr val="9586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40"/>
            <p:cNvSpPr/>
            <p:nvPr/>
          </p:nvSpPr>
          <p:spPr>
            <a:xfrm>
              <a:off x="3023920" y="1605634"/>
              <a:ext cx="1969831" cy="903694"/>
            </a:xfrm>
            <a:custGeom>
              <a:rect b="b" l="l" r="r" t="t"/>
              <a:pathLst>
                <a:path extrusionOk="0" h="12812" w="27927">
                  <a:moveTo>
                    <a:pt x="20462" y="594"/>
                  </a:moveTo>
                  <a:cubicBezTo>
                    <a:pt x="19727" y="155"/>
                    <a:pt x="12054" y="1"/>
                    <a:pt x="12054" y="1"/>
                  </a:cubicBezTo>
                  <a:lnTo>
                    <a:pt x="1" y="10572"/>
                  </a:lnTo>
                  <a:cubicBezTo>
                    <a:pt x="1" y="10572"/>
                    <a:pt x="27927" y="12811"/>
                    <a:pt x="27927" y="12076"/>
                  </a:cubicBezTo>
                  <a:lnTo>
                    <a:pt x="27927" y="8783"/>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40"/>
            <p:cNvSpPr/>
            <p:nvPr/>
          </p:nvSpPr>
          <p:spPr>
            <a:xfrm>
              <a:off x="3710715" y="1039664"/>
              <a:ext cx="3437876" cy="1088708"/>
            </a:xfrm>
            <a:custGeom>
              <a:rect b="b" l="l" r="r" t="t"/>
              <a:pathLst>
                <a:path extrusionOk="0" h="15435" w="48740">
                  <a:moveTo>
                    <a:pt x="44942" y="0"/>
                  </a:moveTo>
                  <a:cubicBezTo>
                    <a:pt x="45128" y="0"/>
                    <a:pt x="45315" y="11"/>
                    <a:pt x="45512" y="11"/>
                  </a:cubicBezTo>
                  <a:lnTo>
                    <a:pt x="48740" y="11"/>
                  </a:lnTo>
                  <a:cubicBezTo>
                    <a:pt x="48740" y="11"/>
                    <a:pt x="21143" y="5884"/>
                    <a:pt x="19365" y="6598"/>
                  </a:cubicBezTo>
                  <a:cubicBezTo>
                    <a:pt x="17586" y="7300"/>
                    <a:pt x="17817" y="8442"/>
                    <a:pt x="18453" y="8760"/>
                  </a:cubicBezTo>
                  <a:cubicBezTo>
                    <a:pt x="19079" y="9079"/>
                    <a:pt x="24831" y="11516"/>
                    <a:pt x="24831" y="11516"/>
                  </a:cubicBezTo>
                  <a:lnTo>
                    <a:pt x="20616" y="14150"/>
                  </a:lnTo>
                  <a:lnTo>
                    <a:pt x="13020" y="15435"/>
                  </a:lnTo>
                  <a:cubicBezTo>
                    <a:pt x="13020" y="15435"/>
                    <a:pt x="8003" y="13492"/>
                    <a:pt x="4007" y="11516"/>
                  </a:cubicBezTo>
                  <a:cubicBezTo>
                    <a:pt x="1" y="9540"/>
                    <a:pt x="2141" y="7070"/>
                    <a:pt x="5797" y="6279"/>
                  </a:cubicBezTo>
                  <a:cubicBezTo>
                    <a:pt x="9452" y="5489"/>
                    <a:pt x="44942" y="0"/>
                    <a:pt x="449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40"/>
            <p:cNvSpPr/>
            <p:nvPr/>
          </p:nvSpPr>
          <p:spPr>
            <a:xfrm>
              <a:off x="4789258" y="406332"/>
              <a:ext cx="2151811" cy="633404"/>
            </a:xfrm>
            <a:custGeom>
              <a:rect b="b" l="l" r="r" t="t"/>
              <a:pathLst>
                <a:path extrusionOk="0" h="8980" w="30507">
                  <a:moveTo>
                    <a:pt x="1" y="8979"/>
                  </a:moveTo>
                  <a:cubicBezTo>
                    <a:pt x="1" y="8936"/>
                    <a:pt x="1" y="8892"/>
                    <a:pt x="12" y="8848"/>
                  </a:cubicBezTo>
                  <a:cubicBezTo>
                    <a:pt x="242" y="6554"/>
                    <a:pt x="2295" y="4896"/>
                    <a:pt x="4589" y="5137"/>
                  </a:cubicBezTo>
                  <a:cubicBezTo>
                    <a:pt x="6038" y="5280"/>
                    <a:pt x="7235" y="6158"/>
                    <a:pt x="7861" y="7377"/>
                  </a:cubicBezTo>
                  <a:cubicBezTo>
                    <a:pt x="8530" y="6652"/>
                    <a:pt x="9518" y="6257"/>
                    <a:pt x="10572" y="6356"/>
                  </a:cubicBezTo>
                  <a:cubicBezTo>
                    <a:pt x="10627" y="6367"/>
                    <a:pt x="10682" y="6378"/>
                    <a:pt x="10737" y="6378"/>
                  </a:cubicBezTo>
                  <a:cubicBezTo>
                    <a:pt x="10748" y="6290"/>
                    <a:pt x="10748" y="6191"/>
                    <a:pt x="10759" y="6092"/>
                  </a:cubicBezTo>
                  <a:cubicBezTo>
                    <a:pt x="11110" y="2766"/>
                    <a:pt x="14085" y="351"/>
                    <a:pt x="17411" y="703"/>
                  </a:cubicBezTo>
                  <a:cubicBezTo>
                    <a:pt x="19244" y="889"/>
                    <a:pt x="20792" y="1877"/>
                    <a:pt x="21769" y="3282"/>
                  </a:cubicBezTo>
                  <a:cubicBezTo>
                    <a:pt x="22834" y="2437"/>
                    <a:pt x="24217" y="1987"/>
                    <a:pt x="25688" y="2141"/>
                  </a:cubicBezTo>
                  <a:cubicBezTo>
                    <a:pt x="26456" y="2217"/>
                    <a:pt x="27181" y="2459"/>
                    <a:pt x="27806" y="2821"/>
                  </a:cubicBezTo>
                  <a:cubicBezTo>
                    <a:pt x="28465" y="1658"/>
                    <a:pt x="29398" y="692"/>
                    <a:pt x="30507" y="0"/>
                  </a:cubicBezTo>
                  <a:lnTo>
                    <a:pt x="30507" y="8979"/>
                  </a:lnTo>
                  <a:close/>
                </a:path>
              </a:pathLst>
            </a:custGeom>
            <a:solidFill>
              <a:srgbClr val="BCAF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40"/>
            <p:cNvSpPr/>
            <p:nvPr/>
          </p:nvSpPr>
          <p:spPr>
            <a:xfrm>
              <a:off x="6519823" y="-71399"/>
              <a:ext cx="215273" cy="18621"/>
            </a:xfrm>
            <a:custGeom>
              <a:rect b="b" l="l" r="r" t="t"/>
              <a:pathLst>
                <a:path extrusionOk="0" fill="none" h="264" w="3052">
                  <a:moveTo>
                    <a:pt x="0" y="0"/>
                  </a:moveTo>
                  <a:lnTo>
                    <a:pt x="3052" y="0"/>
                  </a:lnTo>
                  <a:lnTo>
                    <a:pt x="3052" y="264"/>
                  </a:lnTo>
                  <a:lnTo>
                    <a:pt x="0" y="264"/>
                  </a:lnTo>
                  <a:close/>
                </a:path>
              </a:pathLst>
            </a:custGeom>
            <a:noFill/>
            <a:ln cap="rnd" cmpd="sng" w="825">
              <a:solidFill>
                <a:srgbClr val="1D1F1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40"/>
            <p:cNvSpPr/>
            <p:nvPr/>
          </p:nvSpPr>
          <p:spPr>
            <a:xfrm>
              <a:off x="6234087" y="434194"/>
              <a:ext cx="856436" cy="605543"/>
            </a:xfrm>
            <a:custGeom>
              <a:rect b="b" l="l" r="r" t="t"/>
              <a:pathLst>
                <a:path extrusionOk="0" h="8585" w="12142">
                  <a:moveTo>
                    <a:pt x="1" y="8584"/>
                  </a:moveTo>
                  <a:lnTo>
                    <a:pt x="12141" y="8584"/>
                  </a:lnTo>
                  <a:lnTo>
                    <a:pt x="12141" y="0"/>
                  </a:lnTo>
                  <a:lnTo>
                    <a:pt x="1" y="0"/>
                  </a:ln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40"/>
            <p:cNvSpPr/>
            <p:nvPr/>
          </p:nvSpPr>
          <p:spPr>
            <a:xfrm>
              <a:off x="5874079" y="197267"/>
              <a:ext cx="512648" cy="842470"/>
            </a:xfrm>
            <a:custGeom>
              <a:rect b="b" l="l" r="r" t="t"/>
              <a:pathLst>
                <a:path extrusionOk="0" h="11944" w="7268">
                  <a:moveTo>
                    <a:pt x="3634" y="0"/>
                  </a:moveTo>
                  <a:lnTo>
                    <a:pt x="0" y="3447"/>
                  </a:lnTo>
                  <a:lnTo>
                    <a:pt x="0" y="11943"/>
                  </a:lnTo>
                  <a:lnTo>
                    <a:pt x="3634" y="11943"/>
                  </a:lnTo>
                  <a:lnTo>
                    <a:pt x="7267" y="11943"/>
                  </a:lnTo>
                  <a:lnTo>
                    <a:pt x="7267" y="3447"/>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40"/>
            <p:cNvSpPr/>
            <p:nvPr/>
          </p:nvSpPr>
          <p:spPr>
            <a:xfrm>
              <a:off x="6406756" y="419452"/>
              <a:ext cx="735610" cy="48881"/>
            </a:xfrm>
            <a:custGeom>
              <a:rect b="b" l="l" r="r" t="t"/>
              <a:pathLst>
                <a:path extrusionOk="0" h="693" w="10429">
                  <a:moveTo>
                    <a:pt x="33" y="1"/>
                  </a:moveTo>
                  <a:lnTo>
                    <a:pt x="10429" y="374"/>
                  </a:lnTo>
                  <a:lnTo>
                    <a:pt x="10429" y="692"/>
                  </a:lnTo>
                  <a:lnTo>
                    <a:pt x="1" y="692"/>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40"/>
            <p:cNvSpPr/>
            <p:nvPr/>
          </p:nvSpPr>
          <p:spPr>
            <a:xfrm>
              <a:off x="5853906" y="183302"/>
              <a:ext cx="572250" cy="285032"/>
            </a:xfrm>
            <a:custGeom>
              <a:rect b="b" l="l" r="r" t="t"/>
              <a:pathLst>
                <a:path extrusionOk="0" h="4041" w="8113">
                  <a:moveTo>
                    <a:pt x="3920" y="385"/>
                  </a:moveTo>
                  <a:lnTo>
                    <a:pt x="7839" y="4040"/>
                  </a:lnTo>
                  <a:lnTo>
                    <a:pt x="8113" y="3557"/>
                  </a:lnTo>
                  <a:lnTo>
                    <a:pt x="3920" y="1"/>
                  </a:lnTo>
                  <a:lnTo>
                    <a:pt x="1" y="3722"/>
                  </a:lnTo>
                  <a:lnTo>
                    <a:pt x="1" y="404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40"/>
            <p:cNvSpPr/>
            <p:nvPr/>
          </p:nvSpPr>
          <p:spPr>
            <a:xfrm>
              <a:off x="5858561" y="645586"/>
              <a:ext cx="543613" cy="19397"/>
            </a:xfrm>
            <a:custGeom>
              <a:rect b="b" l="l" r="r" t="t"/>
              <a:pathLst>
                <a:path extrusionOk="0" h="275" w="7707">
                  <a:moveTo>
                    <a:pt x="1" y="274"/>
                  </a:moveTo>
                  <a:lnTo>
                    <a:pt x="7707" y="274"/>
                  </a:lnTo>
                  <a:lnTo>
                    <a:pt x="7707" y="0"/>
                  </a:lnTo>
                  <a:lnTo>
                    <a:pt x="1" y="0"/>
                  </a:lnTo>
                  <a:close/>
                </a:path>
              </a:pathLst>
            </a:custGeom>
            <a:solidFill>
              <a:srgbClr val="D3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40"/>
            <p:cNvSpPr/>
            <p:nvPr/>
          </p:nvSpPr>
          <p:spPr>
            <a:xfrm>
              <a:off x="6018816" y="723739"/>
              <a:ext cx="223102" cy="315997"/>
            </a:xfrm>
            <a:custGeom>
              <a:rect b="b" l="l" r="r" t="t"/>
              <a:pathLst>
                <a:path extrusionOk="0" h="4480" w="3163">
                  <a:moveTo>
                    <a:pt x="1" y="4479"/>
                  </a:moveTo>
                  <a:lnTo>
                    <a:pt x="3162" y="4479"/>
                  </a:lnTo>
                  <a:lnTo>
                    <a:pt x="3162"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40"/>
            <p:cNvSpPr/>
            <p:nvPr/>
          </p:nvSpPr>
          <p:spPr>
            <a:xfrm>
              <a:off x="6012679" y="422555"/>
              <a:ext cx="20173" cy="186706"/>
            </a:xfrm>
            <a:custGeom>
              <a:rect b="b" l="l" r="r" t="t"/>
              <a:pathLst>
                <a:path extrusionOk="0" h="2647" w="286">
                  <a:moveTo>
                    <a:pt x="0" y="2646"/>
                  </a:moveTo>
                  <a:lnTo>
                    <a:pt x="285" y="2646"/>
                  </a:lnTo>
                  <a:lnTo>
                    <a:pt x="285" y="1"/>
                  </a:lnTo>
                  <a:lnTo>
                    <a:pt x="0" y="1"/>
                  </a:lnTo>
                  <a:close/>
                </a:path>
              </a:pathLst>
            </a:custGeom>
            <a:solidFill>
              <a:srgbClr val="D3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40"/>
            <p:cNvSpPr/>
            <p:nvPr/>
          </p:nvSpPr>
          <p:spPr>
            <a:xfrm>
              <a:off x="6120245" y="422555"/>
              <a:ext cx="20244" cy="186706"/>
            </a:xfrm>
            <a:custGeom>
              <a:rect b="b" l="l" r="r" t="t"/>
              <a:pathLst>
                <a:path extrusionOk="0" h="2647" w="287">
                  <a:moveTo>
                    <a:pt x="1" y="2646"/>
                  </a:moveTo>
                  <a:lnTo>
                    <a:pt x="286" y="2646"/>
                  </a:lnTo>
                  <a:lnTo>
                    <a:pt x="286" y="1"/>
                  </a:lnTo>
                  <a:lnTo>
                    <a:pt x="1" y="1"/>
                  </a:lnTo>
                  <a:close/>
                </a:path>
              </a:pathLst>
            </a:custGeom>
            <a:solidFill>
              <a:srgbClr val="D3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40"/>
            <p:cNvSpPr/>
            <p:nvPr/>
          </p:nvSpPr>
          <p:spPr>
            <a:xfrm>
              <a:off x="6227104" y="422555"/>
              <a:ext cx="20244" cy="186706"/>
            </a:xfrm>
            <a:custGeom>
              <a:rect b="b" l="l" r="r" t="t"/>
              <a:pathLst>
                <a:path extrusionOk="0" h="2647" w="287">
                  <a:moveTo>
                    <a:pt x="1" y="2646"/>
                  </a:moveTo>
                  <a:lnTo>
                    <a:pt x="286" y="2646"/>
                  </a:lnTo>
                  <a:lnTo>
                    <a:pt x="286" y="1"/>
                  </a:lnTo>
                  <a:lnTo>
                    <a:pt x="1" y="1"/>
                  </a:lnTo>
                  <a:close/>
                </a:path>
              </a:pathLst>
            </a:custGeom>
            <a:solidFill>
              <a:srgbClr val="D3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40"/>
            <p:cNvSpPr/>
            <p:nvPr/>
          </p:nvSpPr>
          <p:spPr>
            <a:xfrm>
              <a:off x="6133434" y="183302"/>
              <a:ext cx="1012036" cy="262531"/>
            </a:xfrm>
            <a:custGeom>
              <a:rect b="b" l="l" r="r" t="t"/>
              <a:pathLst>
                <a:path extrusionOk="0" h="3722" w="14348">
                  <a:moveTo>
                    <a:pt x="14348" y="3722"/>
                  </a:moveTo>
                  <a:lnTo>
                    <a:pt x="10429" y="1"/>
                  </a:lnTo>
                  <a:lnTo>
                    <a:pt x="1" y="1"/>
                  </a:lnTo>
                  <a:lnTo>
                    <a:pt x="3919" y="372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40"/>
            <p:cNvSpPr/>
            <p:nvPr/>
          </p:nvSpPr>
          <p:spPr>
            <a:xfrm>
              <a:off x="6385878" y="645586"/>
              <a:ext cx="715507" cy="19397"/>
            </a:xfrm>
            <a:custGeom>
              <a:rect b="b" l="l" r="r" t="t"/>
              <a:pathLst>
                <a:path extrusionOk="0" h="275" w="10144">
                  <a:moveTo>
                    <a:pt x="0" y="274"/>
                  </a:moveTo>
                  <a:lnTo>
                    <a:pt x="10143" y="274"/>
                  </a:lnTo>
                  <a:lnTo>
                    <a:pt x="10143"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40"/>
            <p:cNvSpPr/>
            <p:nvPr/>
          </p:nvSpPr>
          <p:spPr>
            <a:xfrm>
              <a:off x="6485754" y="499227"/>
              <a:ext cx="20173" cy="110035"/>
            </a:xfrm>
            <a:custGeom>
              <a:rect b="b" l="l" r="r" t="t"/>
              <a:pathLst>
                <a:path extrusionOk="0" h="1560" w="286">
                  <a:moveTo>
                    <a:pt x="0" y="1559"/>
                  </a:moveTo>
                  <a:lnTo>
                    <a:pt x="286" y="1559"/>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40"/>
            <p:cNvSpPr/>
            <p:nvPr/>
          </p:nvSpPr>
          <p:spPr>
            <a:xfrm>
              <a:off x="6593390" y="499227"/>
              <a:ext cx="20173" cy="110035"/>
            </a:xfrm>
            <a:custGeom>
              <a:rect b="b" l="l" r="r" t="t"/>
              <a:pathLst>
                <a:path extrusionOk="0" h="1560" w="286">
                  <a:moveTo>
                    <a:pt x="0" y="1559"/>
                  </a:moveTo>
                  <a:lnTo>
                    <a:pt x="285" y="1559"/>
                  </a:lnTo>
                  <a:lnTo>
                    <a:pt x="285"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40"/>
            <p:cNvSpPr/>
            <p:nvPr/>
          </p:nvSpPr>
          <p:spPr>
            <a:xfrm>
              <a:off x="6700179" y="499227"/>
              <a:ext cx="21019" cy="110035"/>
            </a:xfrm>
            <a:custGeom>
              <a:rect b="b" l="l" r="r" t="t"/>
              <a:pathLst>
                <a:path extrusionOk="0" h="1560" w="298">
                  <a:moveTo>
                    <a:pt x="1" y="1559"/>
                  </a:moveTo>
                  <a:lnTo>
                    <a:pt x="297" y="1559"/>
                  </a:lnTo>
                  <a:lnTo>
                    <a:pt x="297" y="0"/>
                  </a:lnTo>
                  <a:lnTo>
                    <a:pt x="1"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40"/>
            <p:cNvSpPr/>
            <p:nvPr/>
          </p:nvSpPr>
          <p:spPr>
            <a:xfrm>
              <a:off x="6815574" y="499227"/>
              <a:ext cx="20173" cy="110035"/>
            </a:xfrm>
            <a:custGeom>
              <a:rect b="b" l="l" r="r" t="t"/>
              <a:pathLst>
                <a:path extrusionOk="0" h="1560" w="286">
                  <a:moveTo>
                    <a:pt x="1" y="1559"/>
                  </a:moveTo>
                  <a:lnTo>
                    <a:pt x="286" y="1559"/>
                  </a:lnTo>
                  <a:lnTo>
                    <a:pt x="286" y="0"/>
                  </a:lnTo>
                  <a:lnTo>
                    <a:pt x="1"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40"/>
            <p:cNvSpPr/>
            <p:nvPr/>
          </p:nvSpPr>
          <p:spPr>
            <a:xfrm>
              <a:off x="6922434" y="499227"/>
              <a:ext cx="20173" cy="110035"/>
            </a:xfrm>
            <a:custGeom>
              <a:rect b="b" l="l" r="r" t="t"/>
              <a:pathLst>
                <a:path extrusionOk="0" h="1560" w="286">
                  <a:moveTo>
                    <a:pt x="0" y="1559"/>
                  </a:moveTo>
                  <a:lnTo>
                    <a:pt x="286" y="1559"/>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40"/>
            <p:cNvSpPr/>
            <p:nvPr/>
          </p:nvSpPr>
          <p:spPr>
            <a:xfrm>
              <a:off x="7030069" y="499227"/>
              <a:ext cx="20173" cy="110035"/>
            </a:xfrm>
            <a:custGeom>
              <a:rect b="b" l="l" r="r" t="t"/>
              <a:pathLst>
                <a:path extrusionOk="0" h="1560" w="286">
                  <a:moveTo>
                    <a:pt x="0" y="1559"/>
                  </a:moveTo>
                  <a:lnTo>
                    <a:pt x="286" y="1559"/>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40"/>
            <p:cNvSpPr/>
            <p:nvPr/>
          </p:nvSpPr>
          <p:spPr>
            <a:xfrm>
              <a:off x="6485754" y="700533"/>
              <a:ext cx="20173" cy="339203"/>
            </a:xfrm>
            <a:custGeom>
              <a:rect b="b" l="l" r="r" t="t"/>
              <a:pathLst>
                <a:path extrusionOk="0" h="4809" w="286">
                  <a:moveTo>
                    <a:pt x="0" y="4808"/>
                  </a:moveTo>
                  <a:lnTo>
                    <a:pt x="286" y="4808"/>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40"/>
            <p:cNvSpPr/>
            <p:nvPr/>
          </p:nvSpPr>
          <p:spPr>
            <a:xfrm>
              <a:off x="6593390" y="700533"/>
              <a:ext cx="20173" cy="339203"/>
            </a:xfrm>
            <a:custGeom>
              <a:rect b="b" l="l" r="r" t="t"/>
              <a:pathLst>
                <a:path extrusionOk="0" h="4809" w="286">
                  <a:moveTo>
                    <a:pt x="0" y="4808"/>
                  </a:moveTo>
                  <a:lnTo>
                    <a:pt x="285" y="4808"/>
                  </a:lnTo>
                  <a:lnTo>
                    <a:pt x="285"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40"/>
            <p:cNvSpPr/>
            <p:nvPr/>
          </p:nvSpPr>
          <p:spPr>
            <a:xfrm>
              <a:off x="6700179" y="700533"/>
              <a:ext cx="21019" cy="339203"/>
            </a:xfrm>
            <a:custGeom>
              <a:rect b="b" l="l" r="r" t="t"/>
              <a:pathLst>
                <a:path extrusionOk="0" h="4809" w="298">
                  <a:moveTo>
                    <a:pt x="1" y="4808"/>
                  </a:moveTo>
                  <a:lnTo>
                    <a:pt x="297" y="4808"/>
                  </a:lnTo>
                  <a:lnTo>
                    <a:pt x="297" y="0"/>
                  </a:lnTo>
                  <a:lnTo>
                    <a:pt x="1"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40"/>
            <p:cNvSpPr/>
            <p:nvPr/>
          </p:nvSpPr>
          <p:spPr>
            <a:xfrm>
              <a:off x="6815574" y="700533"/>
              <a:ext cx="20173" cy="339203"/>
            </a:xfrm>
            <a:custGeom>
              <a:rect b="b" l="l" r="r" t="t"/>
              <a:pathLst>
                <a:path extrusionOk="0" h="4809" w="286">
                  <a:moveTo>
                    <a:pt x="1" y="4808"/>
                  </a:moveTo>
                  <a:lnTo>
                    <a:pt x="286" y="4808"/>
                  </a:lnTo>
                  <a:lnTo>
                    <a:pt x="286" y="0"/>
                  </a:lnTo>
                  <a:lnTo>
                    <a:pt x="1"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40"/>
            <p:cNvSpPr/>
            <p:nvPr/>
          </p:nvSpPr>
          <p:spPr>
            <a:xfrm>
              <a:off x="6922434" y="700533"/>
              <a:ext cx="20173" cy="339203"/>
            </a:xfrm>
            <a:custGeom>
              <a:rect b="b" l="l" r="r" t="t"/>
              <a:pathLst>
                <a:path extrusionOk="0" h="4809" w="286">
                  <a:moveTo>
                    <a:pt x="0" y="4808"/>
                  </a:moveTo>
                  <a:lnTo>
                    <a:pt x="286" y="4808"/>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40"/>
            <p:cNvSpPr/>
            <p:nvPr/>
          </p:nvSpPr>
          <p:spPr>
            <a:xfrm>
              <a:off x="7030069" y="700533"/>
              <a:ext cx="20173" cy="339203"/>
            </a:xfrm>
            <a:custGeom>
              <a:rect b="b" l="l" r="r" t="t"/>
              <a:pathLst>
                <a:path extrusionOk="0" h="4809" w="286">
                  <a:moveTo>
                    <a:pt x="0" y="4808"/>
                  </a:moveTo>
                  <a:lnTo>
                    <a:pt x="286" y="4808"/>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40"/>
            <p:cNvSpPr/>
            <p:nvPr/>
          </p:nvSpPr>
          <p:spPr>
            <a:xfrm>
              <a:off x="6362601" y="-104692"/>
              <a:ext cx="439080" cy="310495"/>
            </a:xfrm>
            <a:custGeom>
              <a:rect b="b" l="l" r="r" t="t"/>
              <a:pathLst>
                <a:path extrusionOk="0" h="4402" w="6225">
                  <a:moveTo>
                    <a:pt x="725" y="4402"/>
                  </a:moveTo>
                  <a:lnTo>
                    <a:pt x="6225" y="4402"/>
                  </a:lnTo>
                  <a:lnTo>
                    <a:pt x="6225" y="0"/>
                  </a:lnTo>
                  <a:lnTo>
                    <a:pt x="1" y="0"/>
                  </a:lnTo>
                  <a:lnTo>
                    <a:pt x="1" y="4084"/>
                  </a:lnTo>
                  <a:lnTo>
                    <a:pt x="385" y="4084"/>
                  </a:lnTo>
                  <a:close/>
                </a:path>
              </a:pathLst>
            </a:custGeom>
            <a:solidFill>
              <a:srgbClr val="DDDD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40"/>
            <p:cNvSpPr/>
            <p:nvPr/>
          </p:nvSpPr>
          <p:spPr>
            <a:xfrm>
              <a:off x="6178365" y="-225518"/>
              <a:ext cx="262531" cy="431322"/>
            </a:xfrm>
            <a:custGeom>
              <a:rect b="b" l="l" r="r" t="t"/>
              <a:pathLst>
                <a:path extrusionOk="0" h="6115" w="3722">
                  <a:moveTo>
                    <a:pt x="1855" y="1"/>
                  </a:moveTo>
                  <a:lnTo>
                    <a:pt x="0" y="1768"/>
                  </a:lnTo>
                  <a:lnTo>
                    <a:pt x="0" y="5797"/>
                  </a:lnTo>
                  <a:lnTo>
                    <a:pt x="2997" y="5797"/>
                  </a:lnTo>
                  <a:lnTo>
                    <a:pt x="3337" y="6115"/>
                  </a:lnTo>
                  <a:lnTo>
                    <a:pt x="3722" y="6115"/>
                  </a:lnTo>
                  <a:lnTo>
                    <a:pt x="3722" y="176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40"/>
            <p:cNvSpPr/>
            <p:nvPr/>
          </p:nvSpPr>
          <p:spPr>
            <a:xfrm>
              <a:off x="6450910" y="-111675"/>
              <a:ext cx="377151" cy="24828"/>
            </a:xfrm>
            <a:custGeom>
              <a:rect b="b" l="l" r="r" t="t"/>
              <a:pathLst>
                <a:path extrusionOk="0" h="352" w="5347">
                  <a:moveTo>
                    <a:pt x="22" y="0"/>
                  </a:moveTo>
                  <a:lnTo>
                    <a:pt x="5346" y="187"/>
                  </a:lnTo>
                  <a:lnTo>
                    <a:pt x="5346" y="352"/>
                  </a:lnTo>
                  <a:lnTo>
                    <a:pt x="0" y="352"/>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40"/>
            <p:cNvSpPr/>
            <p:nvPr/>
          </p:nvSpPr>
          <p:spPr>
            <a:xfrm>
              <a:off x="6167503" y="-233276"/>
              <a:ext cx="293496" cy="146431"/>
            </a:xfrm>
            <a:custGeom>
              <a:rect b="b" l="l" r="r" t="t"/>
              <a:pathLst>
                <a:path extrusionOk="0" h="2076" w="4161">
                  <a:moveTo>
                    <a:pt x="2009" y="209"/>
                  </a:moveTo>
                  <a:lnTo>
                    <a:pt x="4018" y="2076"/>
                  </a:lnTo>
                  <a:lnTo>
                    <a:pt x="4161" y="1834"/>
                  </a:lnTo>
                  <a:lnTo>
                    <a:pt x="2009" y="1"/>
                  </a:lnTo>
                  <a:lnTo>
                    <a:pt x="1" y="1911"/>
                  </a:lnTo>
                  <a:lnTo>
                    <a:pt x="1" y="207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40"/>
            <p:cNvSpPr/>
            <p:nvPr/>
          </p:nvSpPr>
          <p:spPr>
            <a:xfrm>
              <a:off x="6309207" y="-233276"/>
              <a:ext cx="518855" cy="134792"/>
            </a:xfrm>
            <a:custGeom>
              <a:rect b="b" l="l" r="r" t="t"/>
              <a:pathLst>
                <a:path extrusionOk="0" h="1911" w="7356">
                  <a:moveTo>
                    <a:pt x="7355" y="1911"/>
                  </a:moveTo>
                  <a:lnTo>
                    <a:pt x="5346" y="1"/>
                  </a:lnTo>
                  <a:lnTo>
                    <a:pt x="0" y="1"/>
                  </a:lnTo>
                  <a:lnTo>
                    <a:pt x="2009" y="191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40"/>
            <p:cNvSpPr/>
            <p:nvPr/>
          </p:nvSpPr>
          <p:spPr>
            <a:xfrm>
              <a:off x="6262724" y="-35779"/>
              <a:ext cx="87604" cy="123154"/>
            </a:xfrm>
            <a:custGeom>
              <a:rect b="b" l="l" r="r" t="t"/>
              <a:pathLst>
                <a:path extrusionOk="0" h="1746" w="1242">
                  <a:moveTo>
                    <a:pt x="1" y="0"/>
                  </a:moveTo>
                  <a:lnTo>
                    <a:pt x="1" y="1745"/>
                  </a:lnTo>
                  <a:lnTo>
                    <a:pt x="1241" y="1745"/>
                  </a:lnTo>
                  <a:lnTo>
                    <a:pt x="12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40"/>
            <p:cNvSpPr/>
            <p:nvPr/>
          </p:nvSpPr>
          <p:spPr>
            <a:xfrm>
              <a:off x="6529839" y="-12573"/>
              <a:ext cx="54312" cy="77518"/>
            </a:xfrm>
            <a:custGeom>
              <a:rect b="b" l="l" r="r" t="t"/>
              <a:pathLst>
                <a:path extrusionOk="0" h="1099" w="770">
                  <a:moveTo>
                    <a:pt x="1" y="0"/>
                  </a:moveTo>
                  <a:lnTo>
                    <a:pt x="1" y="1098"/>
                  </a:lnTo>
                  <a:lnTo>
                    <a:pt x="769" y="1098"/>
                  </a:lnTo>
                  <a:lnTo>
                    <a:pt x="7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40"/>
            <p:cNvSpPr/>
            <p:nvPr/>
          </p:nvSpPr>
          <p:spPr>
            <a:xfrm>
              <a:off x="6663078" y="-12573"/>
              <a:ext cx="55017" cy="77518"/>
            </a:xfrm>
            <a:custGeom>
              <a:rect b="b" l="l" r="r" t="t"/>
              <a:pathLst>
                <a:path extrusionOk="0" h="1099" w="780">
                  <a:moveTo>
                    <a:pt x="0" y="0"/>
                  </a:moveTo>
                  <a:lnTo>
                    <a:pt x="0" y="1098"/>
                  </a:lnTo>
                  <a:lnTo>
                    <a:pt x="779" y="1098"/>
                  </a:lnTo>
                  <a:lnTo>
                    <a:pt x="7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0" name="Google Shape;2470;p40"/>
          <p:cNvSpPr txBox="1"/>
          <p:nvPr>
            <p:ph type="ctrTitle"/>
          </p:nvPr>
        </p:nvSpPr>
        <p:spPr>
          <a:xfrm>
            <a:off x="1876150" y="430492"/>
            <a:ext cx="5391600" cy="101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b="1" sz="9500">
                <a:latin typeface="Rakkas"/>
                <a:ea typeface="Rakkas"/>
                <a:cs typeface="Rakkas"/>
                <a:sym typeface="Rakkas"/>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471" name="Google Shape;2471;p40"/>
          <p:cNvSpPr txBox="1"/>
          <p:nvPr>
            <p:ph idx="1" type="subTitle"/>
          </p:nvPr>
        </p:nvSpPr>
        <p:spPr>
          <a:xfrm>
            <a:off x="2425075" y="2465817"/>
            <a:ext cx="4293900" cy="1284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472" name="Google Shape;2472;p40"/>
          <p:cNvSpPr/>
          <p:nvPr/>
        </p:nvSpPr>
        <p:spPr>
          <a:xfrm rot="10356944">
            <a:off x="2139428" y="3393666"/>
            <a:ext cx="4829830" cy="2510286"/>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40"/>
          <p:cNvSpPr txBox="1"/>
          <p:nvPr>
            <p:ph idx="2" type="subTitle"/>
          </p:nvPr>
        </p:nvSpPr>
        <p:spPr>
          <a:xfrm>
            <a:off x="2685850" y="3989500"/>
            <a:ext cx="3772800" cy="456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474" name="Google Shape;2474;p40"/>
          <p:cNvSpPr txBox="1"/>
          <p:nvPr/>
        </p:nvSpPr>
        <p:spPr>
          <a:xfrm>
            <a:off x="2685625" y="4382230"/>
            <a:ext cx="3772800" cy="446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000">
                <a:solidFill>
                  <a:schemeClr val="dk1"/>
                </a:solidFill>
                <a:latin typeface="Anaheim"/>
                <a:ea typeface="Anaheim"/>
                <a:cs typeface="Anaheim"/>
                <a:sym typeface="Anaheim"/>
              </a:rPr>
              <a:t>CREDITS: This presentation template was created by </a:t>
            </a:r>
            <a:r>
              <a:rPr b="1" lang="en" sz="1000">
                <a:solidFill>
                  <a:schemeClr val="dk1"/>
                </a:solidFill>
                <a:uFill>
                  <a:noFill/>
                </a:uFill>
                <a:latin typeface="Anaheim"/>
                <a:ea typeface="Anaheim"/>
                <a:cs typeface="Anaheim"/>
                <a:sym typeface="Anaheim"/>
                <a:hlinkClick r:id="rId2">
                  <a:extLst>
                    <a:ext uri="{A12FA001-AC4F-418D-AE19-62706E023703}">
                      <ahyp:hlinkClr val="tx"/>
                    </a:ext>
                  </a:extLst>
                </a:hlinkClick>
              </a:rPr>
              <a:t>Slidesgo</a:t>
            </a:r>
            <a:r>
              <a:rPr lang="en" sz="1000">
                <a:solidFill>
                  <a:schemeClr val="dk1"/>
                </a:solidFill>
                <a:latin typeface="Anaheim"/>
                <a:ea typeface="Anaheim"/>
                <a:cs typeface="Anaheim"/>
                <a:sym typeface="Anaheim"/>
              </a:rPr>
              <a:t>, including icons by </a:t>
            </a:r>
            <a:r>
              <a:rPr b="1" lang="en" sz="1000">
                <a:solidFill>
                  <a:schemeClr val="dk1"/>
                </a:solidFill>
                <a:uFill>
                  <a:noFill/>
                </a:uFill>
                <a:latin typeface="Anaheim"/>
                <a:ea typeface="Anaheim"/>
                <a:cs typeface="Anaheim"/>
                <a:sym typeface="Anaheim"/>
                <a:hlinkClick r:id="rId3">
                  <a:extLst>
                    <a:ext uri="{A12FA001-AC4F-418D-AE19-62706E023703}">
                      <ahyp:hlinkClr val="tx"/>
                    </a:ext>
                  </a:extLst>
                </a:hlinkClick>
              </a:rPr>
              <a:t>Flaticon</a:t>
            </a:r>
            <a:r>
              <a:rPr lang="en" sz="1000">
                <a:solidFill>
                  <a:schemeClr val="dk1"/>
                </a:solidFill>
                <a:latin typeface="Anaheim"/>
                <a:ea typeface="Anaheim"/>
                <a:cs typeface="Anaheim"/>
                <a:sym typeface="Anaheim"/>
              </a:rPr>
              <a:t> and infographics &amp; images by </a:t>
            </a:r>
            <a:r>
              <a:rPr b="1" lang="en" sz="1000">
                <a:solidFill>
                  <a:schemeClr val="dk1"/>
                </a:solidFill>
                <a:uFill>
                  <a:noFill/>
                </a:uFill>
                <a:latin typeface="Anaheim"/>
                <a:ea typeface="Anaheim"/>
                <a:cs typeface="Anaheim"/>
                <a:sym typeface="Anaheim"/>
                <a:hlinkClick r:id="rId4">
                  <a:extLst>
                    <a:ext uri="{A12FA001-AC4F-418D-AE19-62706E023703}">
                      <ahyp:hlinkClr val="tx"/>
                    </a:ext>
                  </a:extLst>
                </a:hlinkClick>
              </a:rPr>
              <a:t>Freepik</a:t>
            </a:r>
            <a:endParaRPr b="1" sz="1000">
              <a:solidFill>
                <a:schemeClr val="dk1"/>
              </a:solidFill>
              <a:highlight>
                <a:srgbClr val="DFDEFC"/>
              </a:highlight>
              <a:latin typeface="Anaheim"/>
              <a:ea typeface="Anaheim"/>
              <a:cs typeface="Anaheim"/>
              <a:sym typeface="Anaheim"/>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solidFill>
          <a:schemeClr val="lt1"/>
        </a:solidFill>
      </p:bgPr>
    </p:bg>
    <p:spTree>
      <p:nvGrpSpPr>
        <p:cNvPr id="2475" name="Shape 2475"/>
        <p:cNvGrpSpPr/>
        <p:nvPr/>
      </p:nvGrpSpPr>
      <p:grpSpPr>
        <a:xfrm>
          <a:off x="0" y="0"/>
          <a:ext cx="0" cy="0"/>
          <a:chOff x="0" y="0"/>
          <a:chExt cx="0" cy="0"/>
        </a:xfrm>
      </p:grpSpPr>
      <p:sp>
        <p:nvSpPr>
          <p:cNvPr id="2476" name="Google Shape;2476;p41"/>
          <p:cNvSpPr/>
          <p:nvPr/>
        </p:nvSpPr>
        <p:spPr>
          <a:xfrm>
            <a:off x="1863273"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41"/>
          <p:cNvSpPr/>
          <p:nvPr/>
        </p:nvSpPr>
        <p:spPr>
          <a:xfrm>
            <a:off x="5584364" y="-709420"/>
            <a:ext cx="3423976" cy="2759852"/>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41"/>
          <p:cNvSpPr/>
          <p:nvPr/>
        </p:nvSpPr>
        <p:spPr>
          <a:xfrm>
            <a:off x="-458891" y="-151628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41"/>
          <p:cNvSpPr/>
          <p:nvPr/>
        </p:nvSpPr>
        <p:spPr>
          <a:xfrm>
            <a:off x="51268" y="2569302"/>
            <a:ext cx="3828242" cy="2672746"/>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41"/>
          <p:cNvSpPr/>
          <p:nvPr/>
        </p:nvSpPr>
        <p:spPr>
          <a:xfrm>
            <a:off x="8710389" y="-188893"/>
            <a:ext cx="145351" cy="165763"/>
          </a:xfrm>
          <a:custGeom>
            <a:rect b="b" l="l" r="r" t="t"/>
            <a:pathLst>
              <a:path extrusionOk="0" h="5100" w="4472">
                <a:moveTo>
                  <a:pt x="3851" y="0"/>
                </a:moveTo>
                <a:cubicBezTo>
                  <a:pt x="3750" y="0"/>
                  <a:pt x="3648" y="40"/>
                  <a:pt x="3567" y="135"/>
                </a:cubicBezTo>
                <a:cubicBezTo>
                  <a:pt x="2409" y="1486"/>
                  <a:pt x="1238" y="2858"/>
                  <a:pt x="241" y="4330"/>
                </a:cubicBezTo>
                <a:cubicBezTo>
                  <a:pt x="0" y="4686"/>
                  <a:pt x="355" y="5099"/>
                  <a:pt x="708" y="5099"/>
                </a:cubicBezTo>
                <a:cubicBezTo>
                  <a:pt x="825" y="5099"/>
                  <a:pt x="942" y="5054"/>
                  <a:pt x="1038" y="4945"/>
                </a:cubicBezTo>
                <a:cubicBezTo>
                  <a:pt x="2215" y="3614"/>
                  <a:pt x="3239" y="2128"/>
                  <a:pt x="4256" y="670"/>
                </a:cubicBezTo>
                <a:cubicBezTo>
                  <a:pt x="4472" y="363"/>
                  <a:pt x="4159" y="0"/>
                  <a:pt x="38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41"/>
          <p:cNvSpPr/>
          <p:nvPr/>
        </p:nvSpPr>
        <p:spPr>
          <a:xfrm>
            <a:off x="8837962" y="-117192"/>
            <a:ext cx="94712" cy="136250"/>
          </a:xfrm>
          <a:custGeom>
            <a:rect b="b" l="l" r="r" t="t"/>
            <a:pathLst>
              <a:path extrusionOk="0" h="4192" w="2914">
                <a:moveTo>
                  <a:pt x="2390" y="1"/>
                </a:moveTo>
                <a:cubicBezTo>
                  <a:pt x="2304" y="1"/>
                  <a:pt x="2217" y="28"/>
                  <a:pt x="2144" y="90"/>
                </a:cubicBezTo>
                <a:cubicBezTo>
                  <a:pt x="1120" y="939"/>
                  <a:pt x="358" y="2351"/>
                  <a:pt x="77" y="3636"/>
                </a:cubicBezTo>
                <a:cubicBezTo>
                  <a:pt x="1" y="3979"/>
                  <a:pt x="254" y="4192"/>
                  <a:pt x="513" y="4192"/>
                </a:cubicBezTo>
                <a:cubicBezTo>
                  <a:pt x="688" y="4192"/>
                  <a:pt x="865" y="4095"/>
                  <a:pt x="946" y="3877"/>
                </a:cubicBezTo>
                <a:cubicBezTo>
                  <a:pt x="1167" y="3261"/>
                  <a:pt x="1388" y="2652"/>
                  <a:pt x="1702" y="2077"/>
                </a:cubicBezTo>
                <a:cubicBezTo>
                  <a:pt x="2003" y="1535"/>
                  <a:pt x="2385" y="1053"/>
                  <a:pt x="2726" y="538"/>
                </a:cubicBezTo>
                <a:cubicBezTo>
                  <a:pt x="2913" y="260"/>
                  <a:pt x="2657" y="1"/>
                  <a:pt x="23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41"/>
          <p:cNvSpPr/>
          <p:nvPr/>
        </p:nvSpPr>
        <p:spPr>
          <a:xfrm>
            <a:off x="8629718" y="62644"/>
            <a:ext cx="70595" cy="161310"/>
          </a:xfrm>
          <a:custGeom>
            <a:rect b="b" l="l" r="r" t="t"/>
            <a:pathLst>
              <a:path extrusionOk="0" h="4963" w="2172">
                <a:moveTo>
                  <a:pt x="1750" y="0"/>
                </a:moveTo>
                <a:cubicBezTo>
                  <a:pt x="1676" y="0"/>
                  <a:pt x="1601" y="33"/>
                  <a:pt x="1539" y="110"/>
                </a:cubicBezTo>
                <a:cubicBezTo>
                  <a:pt x="515" y="1361"/>
                  <a:pt x="0" y="3040"/>
                  <a:pt x="301" y="4646"/>
                </a:cubicBezTo>
                <a:cubicBezTo>
                  <a:pt x="343" y="4864"/>
                  <a:pt x="520" y="4963"/>
                  <a:pt x="704" y="4963"/>
                </a:cubicBezTo>
                <a:cubicBezTo>
                  <a:pt x="939" y="4963"/>
                  <a:pt x="1185" y="4803"/>
                  <a:pt x="1178" y="4526"/>
                </a:cubicBezTo>
                <a:cubicBezTo>
                  <a:pt x="1151" y="3054"/>
                  <a:pt x="1352" y="1816"/>
                  <a:pt x="2048" y="505"/>
                </a:cubicBezTo>
                <a:cubicBezTo>
                  <a:pt x="2172" y="271"/>
                  <a:pt x="1964" y="0"/>
                  <a:pt x="17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41"/>
          <p:cNvSpPr/>
          <p:nvPr/>
        </p:nvSpPr>
        <p:spPr>
          <a:xfrm>
            <a:off x="8610347" y="336510"/>
            <a:ext cx="47779" cy="147626"/>
          </a:xfrm>
          <a:custGeom>
            <a:rect b="b" l="l" r="r" t="t"/>
            <a:pathLst>
              <a:path extrusionOk="0" h="4542" w="1470">
                <a:moveTo>
                  <a:pt x="941" y="0"/>
                </a:moveTo>
                <a:cubicBezTo>
                  <a:pt x="854" y="0"/>
                  <a:pt x="771" y="42"/>
                  <a:pt x="723" y="141"/>
                </a:cubicBezTo>
                <a:cubicBezTo>
                  <a:pt x="74" y="1459"/>
                  <a:pt x="1" y="2991"/>
                  <a:pt x="610" y="4336"/>
                </a:cubicBezTo>
                <a:cubicBezTo>
                  <a:pt x="675" y="4480"/>
                  <a:pt x="800" y="4541"/>
                  <a:pt x="931" y="4541"/>
                </a:cubicBezTo>
                <a:cubicBezTo>
                  <a:pt x="1189" y="4541"/>
                  <a:pt x="1470" y="4307"/>
                  <a:pt x="1372" y="4015"/>
                </a:cubicBezTo>
                <a:cubicBezTo>
                  <a:pt x="958" y="2770"/>
                  <a:pt x="864" y="1626"/>
                  <a:pt x="1239" y="362"/>
                </a:cubicBezTo>
                <a:cubicBezTo>
                  <a:pt x="1296" y="162"/>
                  <a:pt x="1112" y="0"/>
                  <a:pt x="9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41"/>
          <p:cNvSpPr/>
          <p:nvPr/>
        </p:nvSpPr>
        <p:spPr>
          <a:xfrm>
            <a:off x="8665146" y="564125"/>
            <a:ext cx="63152" cy="146489"/>
          </a:xfrm>
          <a:custGeom>
            <a:rect b="b" l="l" r="r" t="t"/>
            <a:pathLst>
              <a:path extrusionOk="0" h="4507" w="1943">
                <a:moveTo>
                  <a:pt x="288" y="1"/>
                </a:moveTo>
                <a:cubicBezTo>
                  <a:pt x="161" y="1"/>
                  <a:pt x="38" y="84"/>
                  <a:pt x="34" y="257"/>
                </a:cubicBezTo>
                <a:cubicBezTo>
                  <a:pt x="1" y="1688"/>
                  <a:pt x="275" y="3073"/>
                  <a:pt x="1025" y="4298"/>
                </a:cubicBezTo>
                <a:cubicBezTo>
                  <a:pt x="1114" y="4445"/>
                  <a:pt x="1243" y="4506"/>
                  <a:pt x="1372" y="4506"/>
                </a:cubicBezTo>
                <a:cubicBezTo>
                  <a:pt x="1659" y="4506"/>
                  <a:pt x="1943" y="4202"/>
                  <a:pt x="1767" y="3870"/>
                </a:cubicBezTo>
                <a:cubicBezTo>
                  <a:pt x="1158" y="2732"/>
                  <a:pt x="697" y="1548"/>
                  <a:pt x="570" y="257"/>
                </a:cubicBezTo>
                <a:cubicBezTo>
                  <a:pt x="553" y="88"/>
                  <a:pt x="418" y="1"/>
                  <a:pt x="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41"/>
          <p:cNvSpPr/>
          <p:nvPr/>
        </p:nvSpPr>
        <p:spPr>
          <a:xfrm>
            <a:off x="8749912" y="767461"/>
            <a:ext cx="124192" cy="146359"/>
          </a:xfrm>
          <a:custGeom>
            <a:rect b="b" l="l" r="r" t="t"/>
            <a:pathLst>
              <a:path extrusionOk="0" h="4503" w="3821">
                <a:moveTo>
                  <a:pt x="280" y="0"/>
                </a:moveTo>
                <a:cubicBezTo>
                  <a:pt x="142" y="0"/>
                  <a:pt x="1" y="163"/>
                  <a:pt x="96" y="303"/>
                </a:cubicBezTo>
                <a:cubicBezTo>
                  <a:pt x="1006" y="1675"/>
                  <a:pt x="1936" y="3026"/>
                  <a:pt x="2939" y="4338"/>
                </a:cubicBezTo>
                <a:cubicBezTo>
                  <a:pt x="3026" y="4454"/>
                  <a:pt x="3147" y="4503"/>
                  <a:pt x="3265" y="4503"/>
                </a:cubicBezTo>
                <a:cubicBezTo>
                  <a:pt x="3548" y="4503"/>
                  <a:pt x="3821" y="4228"/>
                  <a:pt x="3608" y="3950"/>
                </a:cubicBezTo>
                <a:cubicBezTo>
                  <a:pt x="2585" y="2612"/>
                  <a:pt x="1508" y="1327"/>
                  <a:pt x="410" y="62"/>
                </a:cubicBezTo>
                <a:cubicBezTo>
                  <a:pt x="373" y="19"/>
                  <a:pt x="327" y="0"/>
                  <a:pt x="2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41"/>
          <p:cNvSpPr/>
          <p:nvPr/>
        </p:nvSpPr>
        <p:spPr>
          <a:xfrm>
            <a:off x="8923021" y="950027"/>
            <a:ext cx="167843" cy="143694"/>
          </a:xfrm>
          <a:custGeom>
            <a:rect b="b" l="l" r="r" t="t"/>
            <a:pathLst>
              <a:path extrusionOk="0" h="4421" w="5164">
                <a:moveTo>
                  <a:pt x="411" y="1"/>
                </a:moveTo>
                <a:cubicBezTo>
                  <a:pt x="191" y="1"/>
                  <a:pt x="1" y="267"/>
                  <a:pt x="209" y="460"/>
                </a:cubicBezTo>
                <a:cubicBezTo>
                  <a:pt x="1574" y="1752"/>
                  <a:pt x="2872" y="3170"/>
                  <a:pt x="4358" y="4327"/>
                </a:cubicBezTo>
                <a:cubicBezTo>
                  <a:pt x="4440" y="4392"/>
                  <a:pt x="4530" y="4420"/>
                  <a:pt x="4615" y="4420"/>
                </a:cubicBezTo>
                <a:cubicBezTo>
                  <a:pt x="4915" y="4420"/>
                  <a:pt x="5164" y="4074"/>
                  <a:pt x="4893" y="3792"/>
                </a:cubicBezTo>
                <a:cubicBezTo>
                  <a:pt x="3581" y="2441"/>
                  <a:pt x="2029" y="1290"/>
                  <a:pt x="597" y="72"/>
                </a:cubicBezTo>
                <a:cubicBezTo>
                  <a:pt x="539" y="22"/>
                  <a:pt x="474" y="1"/>
                  <a:pt x="4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41"/>
          <p:cNvSpPr/>
          <p:nvPr/>
        </p:nvSpPr>
        <p:spPr>
          <a:xfrm>
            <a:off x="9144785" y="1129799"/>
            <a:ext cx="119219" cy="127280"/>
          </a:xfrm>
          <a:custGeom>
            <a:rect b="b" l="l" r="r" t="t"/>
            <a:pathLst>
              <a:path extrusionOk="0" h="3916" w="3668">
                <a:moveTo>
                  <a:pt x="313" y="0"/>
                </a:moveTo>
                <a:cubicBezTo>
                  <a:pt x="146" y="0"/>
                  <a:pt x="0" y="207"/>
                  <a:pt x="157" y="349"/>
                </a:cubicBezTo>
                <a:cubicBezTo>
                  <a:pt x="746" y="884"/>
                  <a:pt x="1281" y="1453"/>
                  <a:pt x="1743" y="2108"/>
                </a:cubicBezTo>
                <a:cubicBezTo>
                  <a:pt x="2138" y="2670"/>
                  <a:pt x="2499" y="3279"/>
                  <a:pt x="2954" y="3794"/>
                </a:cubicBezTo>
                <a:cubicBezTo>
                  <a:pt x="3032" y="3879"/>
                  <a:pt x="3120" y="3915"/>
                  <a:pt x="3204" y="3915"/>
                </a:cubicBezTo>
                <a:cubicBezTo>
                  <a:pt x="3450" y="3915"/>
                  <a:pt x="3667" y="3609"/>
                  <a:pt x="3543" y="3339"/>
                </a:cubicBezTo>
                <a:cubicBezTo>
                  <a:pt x="2927" y="2015"/>
                  <a:pt x="1549" y="971"/>
                  <a:pt x="452" y="54"/>
                </a:cubicBezTo>
                <a:cubicBezTo>
                  <a:pt x="408" y="16"/>
                  <a:pt x="360" y="0"/>
                  <a:pt x="3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41"/>
          <p:cNvSpPr/>
          <p:nvPr/>
        </p:nvSpPr>
        <p:spPr>
          <a:xfrm>
            <a:off x="8763336" y="108895"/>
            <a:ext cx="79436" cy="146489"/>
          </a:xfrm>
          <a:custGeom>
            <a:rect b="b" l="l" r="r" t="t"/>
            <a:pathLst>
              <a:path extrusionOk="0" h="4507" w="2444">
                <a:moveTo>
                  <a:pt x="2102" y="0"/>
                </a:moveTo>
                <a:cubicBezTo>
                  <a:pt x="2022" y="0"/>
                  <a:pt x="1940" y="36"/>
                  <a:pt x="1877" y="119"/>
                </a:cubicBezTo>
                <a:cubicBezTo>
                  <a:pt x="1021" y="1276"/>
                  <a:pt x="365" y="2641"/>
                  <a:pt x="64" y="4046"/>
                </a:cubicBezTo>
                <a:cubicBezTo>
                  <a:pt x="0" y="4327"/>
                  <a:pt x="219" y="4506"/>
                  <a:pt x="435" y="4506"/>
                </a:cubicBezTo>
                <a:cubicBezTo>
                  <a:pt x="580" y="4506"/>
                  <a:pt x="724" y="4425"/>
                  <a:pt x="780" y="4240"/>
                </a:cubicBezTo>
                <a:cubicBezTo>
                  <a:pt x="1202" y="2902"/>
                  <a:pt x="1683" y="1638"/>
                  <a:pt x="2332" y="393"/>
                </a:cubicBezTo>
                <a:cubicBezTo>
                  <a:pt x="2443" y="176"/>
                  <a:pt x="2280" y="0"/>
                  <a:pt x="21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41"/>
          <p:cNvSpPr/>
          <p:nvPr/>
        </p:nvSpPr>
        <p:spPr>
          <a:xfrm>
            <a:off x="8732556" y="336315"/>
            <a:ext cx="53792" cy="170053"/>
          </a:xfrm>
          <a:custGeom>
            <a:rect b="b" l="l" r="r" t="t"/>
            <a:pathLst>
              <a:path extrusionOk="0" h="5232" w="1655">
                <a:moveTo>
                  <a:pt x="1316" y="0"/>
                </a:moveTo>
                <a:cubicBezTo>
                  <a:pt x="1230" y="0"/>
                  <a:pt x="1146" y="38"/>
                  <a:pt x="1098" y="127"/>
                </a:cubicBezTo>
                <a:cubicBezTo>
                  <a:pt x="295" y="1572"/>
                  <a:pt x="1" y="3372"/>
                  <a:pt x="617" y="4944"/>
                </a:cubicBezTo>
                <a:cubicBezTo>
                  <a:pt x="695" y="5142"/>
                  <a:pt x="861" y="5232"/>
                  <a:pt x="1023" y="5232"/>
                </a:cubicBezTo>
                <a:cubicBezTo>
                  <a:pt x="1260" y="5232"/>
                  <a:pt x="1487" y="5041"/>
                  <a:pt x="1419" y="4723"/>
                </a:cubicBezTo>
                <a:cubicBezTo>
                  <a:pt x="1071" y="3198"/>
                  <a:pt x="1018" y="1813"/>
                  <a:pt x="1580" y="328"/>
                </a:cubicBezTo>
                <a:cubicBezTo>
                  <a:pt x="1655" y="142"/>
                  <a:pt x="1482" y="0"/>
                  <a:pt x="13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41"/>
          <p:cNvSpPr/>
          <p:nvPr/>
        </p:nvSpPr>
        <p:spPr>
          <a:xfrm>
            <a:off x="8787388" y="564678"/>
            <a:ext cx="50996" cy="120909"/>
          </a:xfrm>
          <a:custGeom>
            <a:rect b="b" l="l" r="r" t="t"/>
            <a:pathLst>
              <a:path extrusionOk="0" h="3720" w="1569">
                <a:moveTo>
                  <a:pt x="384" y="1"/>
                </a:moveTo>
                <a:cubicBezTo>
                  <a:pt x="282" y="1"/>
                  <a:pt x="185" y="56"/>
                  <a:pt x="167" y="179"/>
                </a:cubicBezTo>
                <a:cubicBezTo>
                  <a:pt x="0" y="1344"/>
                  <a:pt x="161" y="2548"/>
                  <a:pt x="810" y="3552"/>
                </a:cubicBezTo>
                <a:cubicBezTo>
                  <a:pt x="886" y="3670"/>
                  <a:pt x="994" y="3719"/>
                  <a:pt x="1101" y="3719"/>
                </a:cubicBezTo>
                <a:cubicBezTo>
                  <a:pt x="1339" y="3719"/>
                  <a:pt x="1568" y="3474"/>
                  <a:pt x="1425" y="3197"/>
                </a:cubicBezTo>
                <a:cubicBezTo>
                  <a:pt x="923" y="2254"/>
                  <a:pt x="622" y="1317"/>
                  <a:pt x="649" y="240"/>
                </a:cubicBezTo>
                <a:cubicBezTo>
                  <a:pt x="653" y="90"/>
                  <a:pt x="514" y="1"/>
                  <a:pt x="3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41"/>
          <p:cNvSpPr/>
          <p:nvPr/>
        </p:nvSpPr>
        <p:spPr>
          <a:xfrm>
            <a:off x="8856195" y="766681"/>
            <a:ext cx="131830" cy="126402"/>
          </a:xfrm>
          <a:custGeom>
            <a:rect b="b" l="l" r="r" t="t"/>
            <a:pathLst>
              <a:path extrusionOk="0" h="3889" w="4056">
                <a:moveTo>
                  <a:pt x="404" y="1"/>
                </a:moveTo>
                <a:cubicBezTo>
                  <a:pt x="187" y="1"/>
                  <a:pt x="1" y="283"/>
                  <a:pt x="191" y="495"/>
                </a:cubicBezTo>
                <a:cubicBezTo>
                  <a:pt x="1181" y="1605"/>
                  <a:pt x="2145" y="2722"/>
                  <a:pt x="3202" y="3766"/>
                </a:cubicBezTo>
                <a:cubicBezTo>
                  <a:pt x="3288" y="3852"/>
                  <a:pt x="3384" y="3889"/>
                  <a:pt x="3477" y="3889"/>
                </a:cubicBezTo>
                <a:cubicBezTo>
                  <a:pt x="3787" y="3889"/>
                  <a:pt x="4056" y="3483"/>
                  <a:pt x="3777" y="3184"/>
                </a:cubicBezTo>
                <a:cubicBezTo>
                  <a:pt x="2767" y="2100"/>
                  <a:pt x="1683" y="1103"/>
                  <a:pt x="599" y="86"/>
                </a:cubicBezTo>
                <a:cubicBezTo>
                  <a:pt x="538" y="26"/>
                  <a:pt x="470" y="1"/>
                  <a:pt x="4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41"/>
          <p:cNvSpPr/>
          <p:nvPr/>
        </p:nvSpPr>
        <p:spPr>
          <a:xfrm>
            <a:off x="9027419" y="940732"/>
            <a:ext cx="140151" cy="122339"/>
          </a:xfrm>
          <a:custGeom>
            <a:rect b="b" l="l" r="r" t="t"/>
            <a:pathLst>
              <a:path extrusionOk="0" h="3764" w="4312">
                <a:moveTo>
                  <a:pt x="324" y="0"/>
                </a:moveTo>
                <a:cubicBezTo>
                  <a:pt x="147" y="0"/>
                  <a:pt x="1" y="210"/>
                  <a:pt x="162" y="372"/>
                </a:cubicBezTo>
                <a:cubicBezTo>
                  <a:pt x="1246" y="1489"/>
                  <a:pt x="2296" y="2673"/>
                  <a:pt x="3494" y="3663"/>
                </a:cubicBezTo>
                <a:cubicBezTo>
                  <a:pt x="3578" y="3734"/>
                  <a:pt x="3669" y="3763"/>
                  <a:pt x="3756" y="3763"/>
                </a:cubicBezTo>
                <a:cubicBezTo>
                  <a:pt x="4058" y="3763"/>
                  <a:pt x="4311" y="3402"/>
                  <a:pt x="4036" y="3121"/>
                </a:cubicBezTo>
                <a:cubicBezTo>
                  <a:pt x="2945" y="2004"/>
                  <a:pt x="1681" y="1047"/>
                  <a:pt x="476" y="57"/>
                </a:cubicBezTo>
                <a:cubicBezTo>
                  <a:pt x="428" y="17"/>
                  <a:pt x="375" y="0"/>
                  <a:pt x="3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41"/>
          <p:cNvSpPr/>
          <p:nvPr/>
        </p:nvSpPr>
        <p:spPr>
          <a:xfrm>
            <a:off x="9202997" y="1084588"/>
            <a:ext cx="234278" cy="217929"/>
          </a:xfrm>
          <a:custGeom>
            <a:rect b="b" l="l" r="r" t="t"/>
            <a:pathLst>
              <a:path extrusionOk="0" h="6705" w="7208">
                <a:moveTo>
                  <a:pt x="514" y="1"/>
                </a:moveTo>
                <a:cubicBezTo>
                  <a:pt x="204" y="1"/>
                  <a:pt x="0" y="445"/>
                  <a:pt x="333" y="629"/>
                </a:cubicBezTo>
                <a:cubicBezTo>
                  <a:pt x="2882" y="2021"/>
                  <a:pt x="4575" y="4001"/>
                  <a:pt x="6074" y="6450"/>
                </a:cubicBezTo>
                <a:cubicBezTo>
                  <a:pt x="6185" y="6630"/>
                  <a:pt x="6346" y="6705"/>
                  <a:pt x="6504" y="6705"/>
                </a:cubicBezTo>
                <a:cubicBezTo>
                  <a:pt x="6860" y="6705"/>
                  <a:pt x="7208" y="6329"/>
                  <a:pt x="6990" y="5908"/>
                </a:cubicBezTo>
                <a:cubicBezTo>
                  <a:pt x="5666" y="3345"/>
                  <a:pt x="3224" y="1318"/>
                  <a:pt x="675" y="40"/>
                </a:cubicBezTo>
                <a:cubicBezTo>
                  <a:pt x="619" y="13"/>
                  <a:pt x="565" y="1"/>
                  <a:pt x="5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41"/>
          <p:cNvSpPr/>
          <p:nvPr/>
        </p:nvSpPr>
        <p:spPr>
          <a:xfrm>
            <a:off x="8903292" y="-28883"/>
            <a:ext cx="87172" cy="161667"/>
          </a:xfrm>
          <a:custGeom>
            <a:rect b="b" l="l" r="r" t="t"/>
            <a:pathLst>
              <a:path extrusionOk="0" h="4974" w="2682">
                <a:moveTo>
                  <a:pt x="2182" y="0"/>
                </a:moveTo>
                <a:cubicBezTo>
                  <a:pt x="2011" y="0"/>
                  <a:pt x="1833" y="89"/>
                  <a:pt x="1753" y="290"/>
                </a:cubicBezTo>
                <a:cubicBezTo>
                  <a:pt x="1204" y="1655"/>
                  <a:pt x="669" y="3026"/>
                  <a:pt x="134" y="4391"/>
                </a:cubicBezTo>
                <a:cubicBezTo>
                  <a:pt x="0" y="4740"/>
                  <a:pt x="289" y="4973"/>
                  <a:pt x="585" y="4973"/>
                </a:cubicBezTo>
                <a:cubicBezTo>
                  <a:pt x="778" y="4973"/>
                  <a:pt x="973" y="4875"/>
                  <a:pt x="1057" y="4645"/>
                </a:cubicBezTo>
                <a:cubicBezTo>
                  <a:pt x="1566" y="3267"/>
                  <a:pt x="2074" y="1896"/>
                  <a:pt x="2569" y="511"/>
                </a:cubicBezTo>
                <a:cubicBezTo>
                  <a:pt x="2682" y="198"/>
                  <a:pt x="2438" y="0"/>
                  <a:pt x="2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41"/>
          <p:cNvSpPr/>
          <p:nvPr/>
        </p:nvSpPr>
        <p:spPr>
          <a:xfrm>
            <a:off x="8850865" y="222329"/>
            <a:ext cx="83174" cy="172361"/>
          </a:xfrm>
          <a:custGeom>
            <a:rect b="b" l="l" r="r" t="t"/>
            <a:pathLst>
              <a:path extrusionOk="0" h="5303" w="2559">
                <a:moveTo>
                  <a:pt x="2236" y="1"/>
                </a:moveTo>
                <a:cubicBezTo>
                  <a:pt x="2196" y="1"/>
                  <a:pt x="2154" y="13"/>
                  <a:pt x="2115" y="41"/>
                </a:cubicBezTo>
                <a:cubicBezTo>
                  <a:pt x="630" y="1098"/>
                  <a:pt x="1" y="3239"/>
                  <a:pt x="462" y="4965"/>
                </a:cubicBezTo>
                <a:cubicBezTo>
                  <a:pt x="526" y="5194"/>
                  <a:pt x="738" y="5302"/>
                  <a:pt x="946" y="5302"/>
                </a:cubicBezTo>
                <a:cubicBezTo>
                  <a:pt x="1200" y="5302"/>
                  <a:pt x="1449" y="5140"/>
                  <a:pt x="1412" y="4838"/>
                </a:cubicBezTo>
                <a:cubicBezTo>
                  <a:pt x="1192" y="3125"/>
                  <a:pt x="1560" y="1847"/>
                  <a:pt x="2456" y="389"/>
                </a:cubicBezTo>
                <a:cubicBezTo>
                  <a:pt x="2559" y="221"/>
                  <a:pt x="2408" y="1"/>
                  <a:pt x="22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41"/>
          <p:cNvSpPr/>
          <p:nvPr/>
        </p:nvSpPr>
        <p:spPr>
          <a:xfrm>
            <a:off x="8870432" y="483486"/>
            <a:ext cx="84669" cy="194365"/>
          </a:xfrm>
          <a:custGeom>
            <a:rect b="b" l="l" r="r" t="t"/>
            <a:pathLst>
              <a:path extrusionOk="0" h="5980" w="2605">
                <a:moveTo>
                  <a:pt x="595" y="0"/>
                </a:moveTo>
                <a:cubicBezTo>
                  <a:pt x="485" y="0"/>
                  <a:pt x="384" y="64"/>
                  <a:pt x="355" y="215"/>
                </a:cubicBezTo>
                <a:cubicBezTo>
                  <a:pt x="1" y="2049"/>
                  <a:pt x="536" y="4263"/>
                  <a:pt x="1627" y="5769"/>
                </a:cubicBezTo>
                <a:cubicBezTo>
                  <a:pt x="1733" y="5917"/>
                  <a:pt x="1877" y="5980"/>
                  <a:pt x="2016" y="5980"/>
                </a:cubicBezTo>
                <a:cubicBezTo>
                  <a:pt x="2322" y="5980"/>
                  <a:pt x="2605" y="5675"/>
                  <a:pt x="2416" y="5307"/>
                </a:cubicBezTo>
                <a:cubicBezTo>
                  <a:pt x="1566" y="3628"/>
                  <a:pt x="1178" y="2162"/>
                  <a:pt x="938" y="296"/>
                </a:cubicBezTo>
                <a:cubicBezTo>
                  <a:pt x="918" y="121"/>
                  <a:pt x="748" y="0"/>
                  <a:pt x="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41"/>
          <p:cNvSpPr/>
          <p:nvPr/>
        </p:nvSpPr>
        <p:spPr>
          <a:xfrm>
            <a:off x="8992966" y="744644"/>
            <a:ext cx="111061" cy="102123"/>
          </a:xfrm>
          <a:custGeom>
            <a:rect b="b" l="l" r="r" t="t"/>
            <a:pathLst>
              <a:path extrusionOk="0" h="3142" w="3417">
                <a:moveTo>
                  <a:pt x="374" y="1"/>
                </a:moveTo>
                <a:cubicBezTo>
                  <a:pt x="185" y="1"/>
                  <a:pt x="1" y="204"/>
                  <a:pt x="111" y="430"/>
                </a:cubicBezTo>
                <a:cubicBezTo>
                  <a:pt x="627" y="1520"/>
                  <a:pt x="1476" y="2571"/>
                  <a:pt x="2587" y="3093"/>
                </a:cubicBezTo>
                <a:cubicBezTo>
                  <a:pt x="2657" y="3126"/>
                  <a:pt x="2725" y="3141"/>
                  <a:pt x="2790" y="3141"/>
                </a:cubicBezTo>
                <a:cubicBezTo>
                  <a:pt x="3174" y="3141"/>
                  <a:pt x="3416" y="2610"/>
                  <a:pt x="3015" y="2363"/>
                </a:cubicBezTo>
                <a:cubicBezTo>
                  <a:pt x="2045" y="1768"/>
                  <a:pt x="1215" y="1119"/>
                  <a:pt x="606" y="142"/>
                </a:cubicBezTo>
                <a:cubicBezTo>
                  <a:pt x="546" y="42"/>
                  <a:pt x="460"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41"/>
          <p:cNvSpPr/>
          <p:nvPr/>
        </p:nvSpPr>
        <p:spPr>
          <a:xfrm>
            <a:off x="9160321" y="902931"/>
            <a:ext cx="245426" cy="172003"/>
          </a:xfrm>
          <a:custGeom>
            <a:rect b="b" l="l" r="r" t="t"/>
            <a:pathLst>
              <a:path extrusionOk="0" h="5292" w="7551">
                <a:moveTo>
                  <a:pt x="414" y="1"/>
                </a:moveTo>
                <a:cubicBezTo>
                  <a:pt x="155" y="1"/>
                  <a:pt x="0" y="403"/>
                  <a:pt x="261" y="598"/>
                </a:cubicBezTo>
                <a:cubicBezTo>
                  <a:pt x="2335" y="2150"/>
                  <a:pt x="4410" y="3696"/>
                  <a:pt x="6524" y="5194"/>
                </a:cubicBezTo>
                <a:cubicBezTo>
                  <a:pt x="6620" y="5262"/>
                  <a:pt x="6715" y="5291"/>
                  <a:pt x="6805" y="5291"/>
                </a:cubicBezTo>
                <a:cubicBezTo>
                  <a:pt x="7248" y="5291"/>
                  <a:pt x="7551" y="4580"/>
                  <a:pt x="7072" y="4258"/>
                </a:cubicBezTo>
                <a:cubicBezTo>
                  <a:pt x="4931" y="2819"/>
                  <a:pt x="2764" y="1428"/>
                  <a:pt x="583" y="56"/>
                </a:cubicBezTo>
                <a:cubicBezTo>
                  <a:pt x="524" y="17"/>
                  <a:pt x="467" y="1"/>
                  <a:pt x="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9" name="Google Shape;2499;p41"/>
          <p:cNvGrpSpPr/>
          <p:nvPr/>
        </p:nvGrpSpPr>
        <p:grpSpPr>
          <a:xfrm>
            <a:off x="6082097" y="4568315"/>
            <a:ext cx="1482049" cy="842172"/>
            <a:chOff x="6082097" y="4568315"/>
            <a:chExt cx="1482049" cy="842172"/>
          </a:xfrm>
        </p:grpSpPr>
        <p:sp>
          <p:nvSpPr>
            <p:cNvPr id="2500" name="Google Shape;2500;p41"/>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41"/>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41"/>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41"/>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41"/>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41"/>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41"/>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41"/>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41"/>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41"/>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41"/>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1" name="Google Shape;2511;p41"/>
          <p:cNvGrpSpPr/>
          <p:nvPr/>
        </p:nvGrpSpPr>
        <p:grpSpPr>
          <a:xfrm flipH="1" rot="8100000">
            <a:off x="-635684" y="2885274"/>
            <a:ext cx="1482035" cy="842164"/>
            <a:chOff x="6082097" y="4568315"/>
            <a:chExt cx="1482049" cy="842172"/>
          </a:xfrm>
        </p:grpSpPr>
        <p:sp>
          <p:nvSpPr>
            <p:cNvPr id="2512" name="Google Shape;2512;p41"/>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41"/>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41"/>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41"/>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41"/>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41"/>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41"/>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41"/>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41"/>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41"/>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41"/>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165" name="Shape 165"/>
        <p:cNvGrpSpPr/>
        <p:nvPr/>
      </p:nvGrpSpPr>
      <p:grpSpPr>
        <a:xfrm>
          <a:off x="0" y="0"/>
          <a:ext cx="0" cy="0"/>
          <a:chOff x="0" y="0"/>
          <a:chExt cx="0" cy="0"/>
        </a:xfrm>
      </p:grpSpPr>
      <p:sp>
        <p:nvSpPr>
          <p:cNvPr id="166" name="Google Shape;166;p5"/>
          <p:cNvSpPr/>
          <p:nvPr/>
        </p:nvSpPr>
        <p:spPr>
          <a:xfrm>
            <a:off x="2721041"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67" name="Google Shape;167;p5"/>
          <p:cNvSpPr/>
          <p:nvPr/>
        </p:nvSpPr>
        <p:spPr>
          <a:xfrm>
            <a:off x="6442132" y="-709420"/>
            <a:ext cx="3423976" cy="2759852"/>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68" name="Google Shape;168;p5"/>
          <p:cNvSpPr/>
          <p:nvPr/>
        </p:nvSpPr>
        <p:spPr>
          <a:xfrm>
            <a:off x="398877" y="-151628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69" name="Google Shape;169;p5"/>
          <p:cNvSpPr/>
          <p:nvPr/>
        </p:nvSpPr>
        <p:spPr>
          <a:xfrm>
            <a:off x="909036" y="2569302"/>
            <a:ext cx="3828242" cy="2672746"/>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70" name="Google Shape;170;p5"/>
          <p:cNvSpPr/>
          <p:nvPr/>
        </p:nvSpPr>
        <p:spPr>
          <a:xfrm>
            <a:off x="4" y="893080"/>
            <a:ext cx="3046004" cy="1021391"/>
          </a:xfrm>
          <a:custGeom>
            <a:rect b="b" l="l" r="r" t="t"/>
            <a:pathLst>
              <a:path extrusionOk="0" h="31425" w="93716">
                <a:moveTo>
                  <a:pt x="14239" y="0"/>
                </a:moveTo>
                <a:cubicBezTo>
                  <a:pt x="13193" y="0"/>
                  <a:pt x="12204" y="150"/>
                  <a:pt x="11368" y="545"/>
                </a:cubicBezTo>
                <a:cubicBezTo>
                  <a:pt x="6939" y="2599"/>
                  <a:pt x="15643" y="8459"/>
                  <a:pt x="17068" y="10206"/>
                </a:cubicBezTo>
                <a:cubicBezTo>
                  <a:pt x="20314" y="14487"/>
                  <a:pt x="16116" y="16321"/>
                  <a:pt x="12315" y="16321"/>
                </a:cubicBezTo>
                <a:cubicBezTo>
                  <a:pt x="11477" y="16321"/>
                  <a:pt x="10658" y="16232"/>
                  <a:pt x="9943" y="16060"/>
                </a:cubicBezTo>
                <a:cubicBezTo>
                  <a:pt x="6617" y="15431"/>
                  <a:pt x="3928" y="13370"/>
                  <a:pt x="1238" y="11785"/>
                </a:cubicBezTo>
                <a:cubicBezTo>
                  <a:pt x="823" y="11544"/>
                  <a:pt x="415" y="11316"/>
                  <a:pt x="0" y="11089"/>
                </a:cubicBezTo>
                <a:lnTo>
                  <a:pt x="0" y="27360"/>
                </a:lnTo>
                <a:cubicBezTo>
                  <a:pt x="1982" y="28015"/>
                  <a:pt x="3986" y="28464"/>
                  <a:pt x="6042" y="28464"/>
                </a:cubicBezTo>
                <a:cubicBezTo>
                  <a:pt x="6444" y="28464"/>
                  <a:pt x="6847" y="28447"/>
                  <a:pt x="7253" y="28411"/>
                </a:cubicBezTo>
                <a:cubicBezTo>
                  <a:pt x="13114" y="27782"/>
                  <a:pt x="17543" y="23821"/>
                  <a:pt x="22615" y="21285"/>
                </a:cubicBezTo>
                <a:cubicBezTo>
                  <a:pt x="26230" y="19480"/>
                  <a:pt x="30128" y="18672"/>
                  <a:pt x="34074" y="18672"/>
                </a:cubicBezTo>
                <a:cubicBezTo>
                  <a:pt x="36006" y="18672"/>
                  <a:pt x="37950" y="18866"/>
                  <a:pt x="39877" y="19231"/>
                </a:cubicBezTo>
                <a:cubicBezTo>
                  <a:pt x="46841" y="20656"/>
                  <a:pt x="53017" y="24457"/>
                  <a:pt x="59514" y="27307"/>
                </a:cubicBezTo>
                <a:cubicBezTo>
                  <a:pt x="62475" y="28610"/>
                  <a:pt x="68103" y="31424"/>
                  <a:pt x="72471" y="31424"/>
                </a:cubicBezTo>
                <a:cubicBezTo>
                  <a:pt x="73937" y="31424"/>
                  <a:pt x="75260" y="31108"/>
                  <a:pt x="76294" y="30311"/>
                </a:cubicBezTo>
                <a:cubicBezTo>
                  <a:pt x="80254" y="27307"/>
                  <a:pt x="73129" y="22396"/>
                  <a:pt x="71229" y="20496"/>
                </a:cubicBezTo>
                <a:cubicBezTo>
                  <a:pt x="65689" y="15110"/>
                  <a:pt x="75344" y="13685"/>
                  <a:pt x="79465" y="12895"/>
                </a:cubicBezTo>
                <a:cubicBezTo>
                  <a:pt x="84148" y="12126"/>
                  <a:pt x="88919" y="11684"/>
                  <a:pt x="93716" y="11551"/>
                </a:cubicBezTo>
                <a:cubicBezTo>
                  <a:pt x="93669" y="10166"/>
                  <a:pt x="93649" y="8781"/>
                  <a:pt x="93649" y="7396"/>
                </a:cubicBezTo>
                <a:cubicBezTo>
                  <a:pt x="93341" y="6352"/>
                  <a:pt x="92993" y="5328"/>
                  <a:pt x="92632" y="4305"/>
                </a:cubicBezTo>
                <a:cubicBezTo>
                  <a:pt x="92485" y="3896"/>
                  <a:pt x="92324" y="3462"/>
                  <a:pt x="92184" y="3013"/>
                </a:cubicBezTo>
                <a:cubicBezTo>
                  <a:pt x="91903" y="2987"/>
                  <a:pt x="91622" y="2953"/>
                  <a:pt x="91341" y="2920"/>
                </a:cubicBezTo>
                <a:cubicBezTo>
                  <a:pt x="86968" y="2349"/>
                  <a:pt x="80827" y="866"/>
                  <a:pt x="75179" y="866"/>
                </a:cubicBezTo>
                <a:cubicBezTo>
                  <a:pt x="71417" y="866"/>
                  <a:pt x="67873" y="1524"/>
                  <a:pt x="65214" y="3549"/>
                </a:cubicBezTo>
                <a:cubicBezTo>
                  <a:pt x="60939" y="6720"/>
                  <a:pt x="66478" y="10045"/>
                  <a:pt x="67589" y="13370"/>
                </a:cubicBezTo>
                <a:cubicBezTo>
                  <a:pt x="68716" y="16758"/>
                  <a:pt x="65985" y="17667"/>
                  <a:pt x="62792" y="17667"/>
                </a:cubicBezTo>
                <a:cubicBezTo>
                  <a:pt x="60165" y="17667"/>
                  <a:pt x="57226" y="17052"/>
                  <a:pt x="55867" y="16696"/>
                </a:cubicBezTo>
                <a:cubicBezTo>
                  <a:pt x="47952" y="14481"/>
                  <a:pt x="41141" y="9570"/>
                  <a:pt x="33701" y="5924"/>
                </a:cubicBezTo>
                <a:cubicBezTo>
                  <a:pt x="29740" y="4024"/>
                  <a:pt x="25465" y="2284"/>
                  <a:pt x="21029" y="1173"/>
                </a:cubicBezTo>
                <a:cubicBezTo>
                  <a:pt x="19174" y="740"/>
                  <a:pt x="16565" y="0"/>
                  <a:pt x="1423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nvGrpSpPr>
          <p:cNvPr id="171" name="Google Shape;171;p5"/>
          <p:cNvGrpSpPr/>
          <p:nvPr/>
        </p:nvGrpSpPr>
        <p:grpSpPr>
          <a:xfrm>
            <a:off x="6939864" y="4568315"/>
            <a:ext cx="1482049" cy="842172"/>
            <a:chOff x="6082097" y="4568315"/>
            <a:chExt cx="1482049" cy="842172"/>
          </a:xfrm>
        </p:grpSpPr>
        <p:sp>
          <p:nvSpPr>
            <p:cNvPr id="172" name="Google Shape;172;p5"/>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73" name="Google Shape;173;p5"/>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74" name="Google Shape;174;p5"/>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75" name="Google Shape;175;p5"/>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76" name="Google Shape;176;p5"/>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77" name="Google Shape;177;p5"/>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78" name="Google Shape;178;p5"/>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79" name="Google Shape;179;p5"/>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80" name="Google Shape;180;p5"/>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81" name="Google Shape;181;p5"/>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82" name="Google Shape;182;p5"/>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grpSp>
        <p:nvGrpSpPr>
          <p:cNvPr id="183" name="Google Shape;183;p5"/>
          <p:cNvGrpSpPr/>
          <p:nvPr/>
        </p:nvGrpSpPr>
        <p:grpSpPr>
          <a:xfrm flipH="1" rot="8100000">
            <a:off x="222084" y="2885274"/>
            <a:ext cx="1482035" cy="842164"/>
            <a:chOff x="6082097" y="4568315"/>
            <a:chExt cx="1482049" cy="842172"/>
          </a:xfrm>
        </p:grpSpPr>
        <p:sp>
          <p:nvSpPr>
            <p:cNvPr id="184" name="Google Shape;184;p5"/>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85" name="Google Shape;185;p5"/>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86" name="Google Shape;186;p5"/>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87" name="Google Shape;187;p5"/>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88" name="Google Shape;188;p5"/>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89" name="Google Shape;189;p5"/>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90" name="Google Shape;190;p5"/>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91" name="Google Shape;191;p5"/>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92" name="Google Shape;192;p5"/>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93" name="Google Shape;193;p5"/>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94" name="Google Shape;194;p5"/>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grpSp>
        <p:nvGrpSpPr>
          <p:cNvPr id="195" name="Google Shape;195;p5"/>
          <p:cNvGrpSpPr/>
          <p:nvPr/>
        </p:nvGrpSpPr>
        <p:grpSpPr>
          <a:xfrm flipH="1">
            <a:off x="-101269" y="1875864"/>
            <a:ext cx="3442093" cy="1835101"/>
            <a:chOff x="5727781" y="1875864"/>
            <a:chExt cx="3442093" cy="1835101"/>
          </a:xfrm>
        </p:grpSpPr>
        <p:sp>
          <p:nvSpPr>
            <p:cNvPr id="196" name="Google Shape;196;p5"/>
            <p:cNvSpPr/>
            <p:nvPr/>
          </p:nvSpPr>
          <p:spPr>
            <a:xfrm>
              <a:off x="5727781" y="1875864"/>
              <a:ext cx="3442092" cy="1835096"/>
            </a:xfrm>
            <a:custGeom>
              <a:rect b="b" l="l" r="r" t="t"/>
              <a:pathLst>
                <a:path extrusionOk="0" h="15334" w="28762">
                  <a:moveTo>
                    <a:pt x="23938" y="1"/>
                  </a:moveTo>
                  <a:cubicBezTo>
                    <a:pt x="23713" y="1"/>
                    <a:pt x="23446" y="59"/>
                    <a:pt x="23239" y="173"/>
                  </a:cubicBezTo>
                  <a:cubicBezTo>
                    <a:pt x="22910" y="338"/>
                    <a:pt x="22449" y="744"/>
                    <a:pt x="22449" y="744"/>
                  </a:cubicBezTo>
                  <a:cubicBezTo>
                    <a:pt x="22449" y="744"/>
                    <a:pt x="22383" y="371"/>
                    <a:pt x="22032" y="272"/>
                  </a:cubicBezTo>
                  <a:cubicBezTo>
                    <a:pt x="21881" y="230"/>
                    <a:pt x="21755" y="218"/>
                    <a:pt x="21660" y="218"/>
                  </a:cubicBezTo>
                  <a:cubicBezTo>
                    <a:pt x="21533" y="218"/>
                    <a:pt x="21461" y="239"/>
                    <a:pt x="21461" y="239"/>
                  </a:cubicBezTo>
                  <a:cubicBezTo>
                    <a:pt x="21461" y="239"/>
                    <a:pt x="21365" y="54"/>
                    <a:pt x="21178" y="54"/>
                  </a:cubicBezTo>
                  <a:cubicBezTo>
                    <a:pt x="21120" y="54"/>
                    <a:pt x="21054" y="72"/>
                    <a:pt x="20978" y="119"/>
                  </a:cubicBezTo>
                  <a:cubicBezTo>
                    <a:pt x="20660" y="327"/>
                    <a:pt x="20506" y="1370"/>
                    <a:pt x="20506" y="1370"/>
                  </a:cubicBezTo>
                  <a:cubicBezTo>
                    <a:pt x="20506" y="1370"/>
                    <a:pt x="19858" y="1491"/>
                    <a:pt x="19573" y="2226"/>
                  </a:cubicBezTo>
                  <a:cubicBezTo>
                    <a:pt x="19299" y="2962"/>
                    <a:pt x="19397" y="3565"/>
                    <a:pt x="19397" y="3565"/>
                  </a:cubicBezTo>
                  <a:cubicBezTo>
                    <a:pt x="19397" y="3565"/>
                    <a:pt x="18958" y="3752"/>
                    <a:pt x="18816" y="4147"/>
                  </a:cubicBezTo>
                  <a:cubicBezTo>
                    <a:pt x="18662" y="4542"/>
                    <a:pt x="18695" y="5168"/>
                    <a:pt x="18816" y="5486"/>
                  </a:cubicBezTo>
                  <a:cubicBezTo>
                    <a:pt x="18925" y="5805"/>
                    <a:pt x="19068" y="5860"/>
                    <a:pt x="19068" y="5860"/>
                  </a:cubicBezTo>
                  <a:cubicBezTo>
                    <a:pt x="19068" y="5860"/>
                    <a:pt x="19112" y="6310"/>
                    <a:pt x="19013" y="6496"/>
                  </a:cubicBezTo>
                  <a:cubicBezTo>
                    <a:pt x="18914" y="6683"/>
                    <a:pt x="18871" y="6727"/>
                    <a:pt x="18871" y="6727"/>
                  </a:cubicBezTo>
                  <a:cubicBezTo>
                    <a:pt x="18871" y="6727"/>
                    <a:pt x="18719" y="6495"/>
                    <a:pt x="18427" y="6495"/>
                  </a:cubicBezTo>
                  <a:cubicBezTo>
                    <a:pt x="18414" y="6495"/>
                    <a:pt x="18401" y="6495"/>
                    <a:pt x="18388" y="6496"/>
                  </a:cubicBezTo>
                  <a:cubicBezTo>
                    <a:pt x="18069" y="6518"/>
                    <a:pt x="17839" y="6584"/>
                    <a:pt x="17839" y="6584"/>
                  </a:cubicBezTo>
                  <a:cubicBezTo>
                    <a:pt x="17839" y="6584"/>
                    <a:pt x="18453" y="6057"/>
                    <a:pt x="18014" y="5355"/>
                  </a:cubicBezTo>
                  <a:cubicBezTo>
                    <a:pt x="17575" y="4663"/>
                    <a:pt x="16774" y="4531"/>
                    <a:pt x="16774" y="4531"/>
                  </a:cubicBezTo>
                  <a:cubicBezTo>
                    <a:pt x="16774" y="4531"/>
                    <a:pt x="17125" y="4213"/>
                    <a:pt x="17026" y="3818"/>
                  </a:cubicBezTo>
                  <a:cubicBezTo>
                    <a:pt x="16928" y="3423"/>
                    <a:pt x="16774" y="3368"/>
                    <a:pt x="16774" y="3368"/>
                  </a:cubicBezTo>
                  <a:cubicBezTo>
                    <a:pt x="16774" y="3368"/>
                    <a:pt x="16895" y="2962"/>
                    <a:pt x="16686" y="2797"/>
                  </a:cubicBezTo>
                  <a:cubicBezTo>
                    <a:pt x="16559" y="2697"/>
                    <a:pt x="16261" y="2617"/>
                    <a:pt x="15990" y="2617"/>
                  </a:cubicBezTo>
                  <a:cubicBezTo>
                    <a:pt x="15816" y="2617"/>
                    <a:pt x="15654" y="2650"/>
                    <a:pt x="15555" y="2731"/>
                  </a:cubicBezTo>
                  <a:cubicBezTo>
                    <a:pt x="15303" y="2929"/>
                    <a:pt x="15138" y="3258"/>
                    <a:pt x="15138" y="3258"/>
                  </a:cubicBezTo>
                  <a:cubicBezTo>
                    <a:pt x="15138" y="3258"/>
                    <a:pt x="14862" y="3180"/>
                    <a:pt x="14557" y="3180"/>
                  </a:cubicBezTo>
                  <a:cubicBezTo>
                    <a:pt x="14365" y="3180"/>
                    <a:pt x="14161" y="3211"/>
                    <a:pt x="14008" y="3313"/>
                  </a:cubicBezTo>
                  <a:cubicBezTo>
                    <a:pt x="13612" y="3576"/>
                    <a:pt x="13568" y="3785"/>
                    <a:pt x="13568" y="3785"/>
                  </a:cubicBezTo>
                  <a:cubicBezTo>
                    <a:pt x="13568" y="3785"/>
                    <a:pt x="13514" y="3532"/>
                    <a:pt x="13261" y="3532"/>
                  </a:cubicBezTo>
                  <a:cubicBezTo>
                    <a:pt x="13009" y="3532"/>
                    <a:pt x="12954" y="3763"/>
                    <a:pt x="12954" y="3763"/>
                  </a:cubicBezTo>
                  <a:cubicBezTo>
                    <a:pt x="12954" y="3763"/>
                    <a:pt x="12803" y="3631"/>
                    <a:pt x="12555" y="3631"/>
                  </a:cubicBezTo>
                  <a:cubicBezTo>
                    <a:pt x="12432" y="3631"/>
                    <a:pt x="12284" y="3664"/>
                    <a:pt x="12119" y="3763"/>
                  </a:cubicBezTo>
                  <a:cubicBezTo>
                    <a:pt x="11626" y="4070"/>
                    <a:pt x="11450" y="4509"/>
                    <a:pt x="11417" y="4806"/>
                  </a:cubicBezTo>
                  <a:cubicBezTo>
                    <a:pt x="11389" y="5059"/>
                    <a:pt x="11409" y="5248"/>
                    <a:pt x="11415" y="5298"/>
                  </a:cubicBezTo>
                  <a:lnTo>
                    <a:pt x="11415" y="5298"/>
                  </a:lnTo>
                  <a:cubicBezTo>
                    <a:pt x="11402" y="5211"/>
                    <a:pt x="11309" y="4708"/>
                    <a:pt x="10879" y="4378"/>
                  </a:cubicBezTo>
                  <a:cubicBezTo>
                    <a:pt x="10418" y="4015"/>
                    <a:pt x="10319" y="3972"/>
                    <a:pt x="10319" y="3972"/>
                  </a:cubicBezTo>
                  <a:cubicBezTo>
                    <a:pt x="10319" y="3972"/>
                    <a:pt x="10220" y="3434"/>
                    <a:pt x="10001" y="3368"/>
                  </a:cubicBezTo>
                  <a:cubicBezTo>
                    <a:pt x="9970" y="3357"/>
                    <a:pt x="9937" y="3353"/>
                    <a:pt x="9903" y="3353"/>
                  </a:cubicBezTo>
                  <a:cubicBezTo>
                    <a:pt x="9577" y="3353"/>
                    <a:pt x="9145" y="3785"/>
                    <a:pt x="9145" y="3785"/>
                  </a:cubicBezTo>
                  <a:cubicBezTo>
                    <a:pt x="9145" y="3785"/>
                    <a:pt x="9121" y="3780"/>
                    <a:pt x="9082" y="3780"/>
                  </a:cubicBezTo>
                  <a:cubicBezTo>
                    <a:pt x="9010" y="3780"/>
                    <a:pt x="8886" y="3798"/>
                    <a:pt x="8771" y="3906"/>
                  </a:cubicBezTo>
                  <a:cubicBezTo>
                    <a:pt x="8585" y="4070"/>
                    <a:pt x="8530" y="4356"/>
                    <a:pt x="8530" y="4356"/>
                  </a:cubicBezTo>
                  <a:cubicBezTo>
                    <a:pt x="8530" y="4356"/>
                    <a:pt x="8212" y="4152"/>
                    <a:pt x="7906" y="4152"/>
                  </a:cubicBezTo>
                  <a:cubicBezTo>
                    <a:pt x="7857" y="4152"/>
                    <a:pt x="7808" y="4157"/>
                    <a:pt x="7762" y="4169"/>
                  </a:cubicBezTo>
                  <a:cubicBezTo>
                    <a:pt x="7421" y="4257"/>
                    <a:pt x="7169" y="4597"/>
                    <a:pt x="7169" y="4597"/>
                  </a:cubicBezTo>
                  <a:cubicBezTo>
                    <a:pt x="7169" y="4597"/>
                    <a:pt x="7108" y="4480"/>
                    <a:pt x="6969" y="4480"/>
                  </a:cubicBezTo>
                  <a:cubicBezTo>
                    <a:pt x="6913" y="4480"/>
                    <a:pt x="6845" y="4500"/>
                    <a:pt x="6763" y="4553"/>
                  </a:cubicBezTo>
                  <a:cubicBezTo>
                    <a:pt x="6466" y="4740"/>
                    <a:pt x="6609" y="4960"/>
                    <a:pt x="6488" y="5190"/>
                  </a:cubicBezTo>
                  <a:cubicBezTo>
                    <a:pt x="6356" y="5410"/>
                    <a:pt x="6170" y="5607"/>
                    <a:pt x="6170" y="5607"/>
                  </a:cubicBezTo>
                  <a:cubicBezTo>
                    <a:pt x="6170" y="5607"/>
                    <a:pt x="5915" y="5457"/>
                    <a:pt x="5668" y="5457"/>
                  </a:cubicBezTo>
                  <a:cubicBezTo>
                    <a:pt x="5493" y="5457"/>
                    <a:pt x="5321" y="5533"/>
                    <a:pt x="5248" y="5794"/>
                  </a:cubicBezTo>
                  <a:cubicBezTo>
                    <a:pt x="5072" y="6430"/>
                    <a:pt x="5566" y="6946"/>
                    <a:pt x="5566" y="6946"/>
                  </a:cubicBezTo>
                  <a:cubicBezTo>
                    <a:pt x="5566" y="6946"/>
                    <a:pt x="4765" y="7276"/>
                    <a:pt x="4765" y="8187"/>
                  </a:cubicBezTo>
                  <a:cubicBezTo>
                    <a:pt x="4765" y="9087"/>
                    <a:pt x="5610" y="9888"/>
                    <a:pt x="5610" y="9888"/>
                  </a:cubicBezTo>
                  <a:cubicBezTo>
                    <a:pt x="5610" y="9888"/>
                    <a:pt x="5590" y="9886"/>
                    <a:pt x="5554" y="9886"/>
                  </a:cubicBezTo>
                  <a:cubicBezTo>
                    <a:pt x="5482" y="9886"/>
                    <a:pt x="5343" y="9896"/>
                    <a:pt x="5160" y="9954"/>
                  </a:cubicBezTo>
                  <a:cubicBezTo>
                    <a:pt x="4874" y="10042"/>
                    <a:pt x="4809" y="10163"/>
                    <a:pt x="4809" y="10163"/>
                  </a:cubicBezTo>
                  <a:cubicBezTo>
                    <a:pt x="4809" y="10163"/>
                    <a:pt x="4754" y="9449"/>
                    <a:pt x="4380" y="9405"/>
                  </a:cubicBezTo>
                  <a:cubicBezTo>
                    <a:pt x="4348" y="9401"/>
                    <a:pt x="4316" y="9399"/>
                    <a:pt x="4286" y="9399"/>
                  </a:cubicBezTo>
                  <a:cubicBezTo>
                    <a:pt x="3984" y="9399"/>
                    <a:pt x="3821" y="9581"/>
                    <a:pt x="3821" y="9581"/>
                  </a:cubicBezTo>
                  <a:cubicBezTo>
                    <a:pt x="3821" y="9581"/>
                    <a:pt x="3504" y="9273"/>
                    <a:pt x="3234" y="9273"/>
                  </a:cubicBezTo>
                  <a:cubicBezTo>
                    <a:pt x="3194" y="9273"/>
                    <a:pt x="3155" y="9280"/>
                    <a:pt x="3118" y="9296"/>
                  </a:cubicBezTo>
                  <a:cubicBezTo>
                    <a:pt x="2844" y="9427"/>
                    <a:pt x="2931" y="9680"/>
                    <a:pt x="2931" y="9680"/>
                  </a:cubicBezTo>
                  <a:cubicBezTo>
                    <a:pt x="2931" y="9680"/>
                    <a:pt x="2262" y="9954"/>
                    <a:pt x="1965" y="10624"/>
                  </a:cubicBezTo>
                  <a:cubicBezTo>
                    <a:pt x="1680" y="11282"/>
                    <a:pt x="1735" y="11535"/>
                    <a:pt x="1735" y="11535"/>
                  </a:cubicBezTo>
                  <a:cubicBezTo>
                    <a:pt x="1735" y="11535"/>
                    <a:pt x="1732" y="11534"/>
                    <a:pt x="1727" y="11534"/>
                  </a:cubicBezTo>
                  <a:cubicBezTo>
                    <a:pt x="1705" y="11534"/>
                    <a:pt x="1641" y="11548"/>
                    <a:pt x="1570" y="11700"/>
                  </a:cubicBezTo>
                  <a:cubicBezTo>
                    <a:pt x="1482" y="11875"/>
                    <a:pt x="1515" y="12270"/>
                    <a:pt x="1515" y="12270"/>
                  </a:cubicBezTo>
                  <a:cubicBezTo>
                    <a:pt x="1515" y="12270"/>
                    <a:pt x="1423" y="12148"/>
                    <a:pt x="1312" y="12148"/>
                  </a:cubicBezTo>
                  <a:cubicBezTo>
                    <a:pt x="1257" y="12148"/>
                    <a:pt x="1197" y="12179"/>
                    <a:pt x="1142" y="12270"/>
                  </a:cubicBezTo>
                  <a:cubicBezTo>
                    <a:pt x="978" y="12545"/>
                    <a:pt x="989" y="13138"/>
                    <a:pt x="989" y="13138"/>
                  </a:cubicBezTo>
                  <a:cubicBezTo>
                    <a:pt x="989" y="13138"/>
                    <a:pt x="912" y="12934"/>
                    <a:pt x="730" y="12934"/>
                  </a:cubicBezTo>
                  <a:cubicBezTo>
                    <a:pt x="673" y="12934"/>
                    <a:pt x="606" y="12954"/>
                    <a:pt x="527" y="13006"/>
                  </a:cubicBezTo>
                  <a:cubicBezTo>
                    <a:pt x="198" y="13225"/>
                    <a:pt x="77" y="13818"/>
                    <a:pt x="33" y="14301"/>
                  </a:cubicBezTo>
                  <a:cubicBezTo>
                    <a:pt x="1" y="14773"/>
                    <a:pt x="99" y="15333"/>
                    <a:pt x="99" y="15333"/>
                  </a:cubicBezTo>
                  <a:lnTo>
                    <a:pt x="28761" y="15333"/>
                  </a:lnTo>
                  <a:lnTo>
                    <a:pt x="28761" y="5552"/>
                  </a:lnTo>
                  <a:cubicBezTo>
                    <a:pt x="28761" y="5552"/>
                    <a:pt x="28267" y="5432"/>
                    <a:pt x="27751" y="5432"/>
                  </a:cubicBezTo>
                  <a:cubicBezTo>
                    <a:pt x="27235" y="5432"/>
                    <a:pt x="27104" y="5552"/>
                    <a:pt x="27104" y="5552"/>
                  </a:cubicBezTo>
                  <a:cubicBezTo>
                    <a:pt x="27104" y="5552"/>
                    <a:pt x="27674" y="4992"/>
                    <a:pt x="27202" y="4345"/>
                  </a:cubicBezTo>
                  <a:cubicBezTo>
                    <a:pt x="26866" y="3873"/>
                    <a:pt x="26059" y="3809"/>
                    <a:pt x="25645" y="3809"/>
                  </a:cubicBezTo>
                  <a:cubicBezTo>
                    <a:pt x="25491" y="3809"/>
                    <a:pt x="25391" y="3818"/>
                    <a:pt x="25391" y="3818"/>
                  </a:cubicBezTo>
                  <a:cubicBezTo>
                    <a:pt x="25391" y="3818"/>
                    <a:pt x="25644" y="2720"/>
                    <a:pt x="25281" y="2281"/>
                  </a:cubicBezTo>
                  <a:cubicBezTo>
                    <a:pt x="24919" y="1842"/>
                    <a:pt x="24634" y="1633"/>
                    <a:pt x="24634" y="1633"/>
                  </a:cubicBezTo>
                  <a:cubicBezTo>
                    <a:pt x="24634" y="1633"/>
                    <a:pt x="24908" y="898"/>
                    <a:pt x="24710" y="689"/>
                  </a:cubicBezTo>
                  <a:cubicBezTo>
                    <a:pt x="24513" y="492"/>
                    <a:pt x="24469" y="151"/>
                    <a:pt x="24249" y="53"/>
                  </a:cubicBezTo>
                  <a:cubicBezTo>
                    <a:pt x="24169" y="18"/>
                    <a:pt x="24059" y="1"/>
                    <a:pt x="2393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5920937" y="2410218"/>
              <a:ext cx="3248937" cy="1300748"/>
            </a:xfrm>
            <a:custGeom>
              <a:rect b="b" l="l" r="r" t="t"/>
              <a:pathLst>
                <a:path extrusionOk="0" h="10869" w="27148">
                  <a:moveTo>
                    <a:pt x="25665" y="1"/>
                  </a:moveTo>
                  <a:cubicBezTo>
                    <a:pt x="25588" y="451"/>
                    <a:pt x="25347" y="1054"/>
                    <a:pt x="24578" y="1219"/>
                  </a:cubicBezTo>
                  <a:cubicBezTo>
                    <a:pt x="24391" y="1262"/>
                    <a:pt x="24223" y="1280"/>
                    <a:pt x="24071" y="1280"/>
                  </a:cubicBezTo>
                  <a:cubicBezTo>
                    <a:pt x="23519" y="1280"/>
                    <a:pt x="23192" y="1040"/>
                    <a:pt x="23020" y="868"/>
                  </a:cubicBezTo>
                  <a:lnTo>
                    <a:pt x="23020" y="868"/>
                  </a:lnTo>
                  <a:cubicBezTo>
                    <a:pt x="23272" y="1219"/>
                    <a:pt x="23733" y="1998"/>
                    <a:pt x="23261" y="2470"/>
                  </a:cubicBezTo>
                  <a:cubicBezTo>
                    <a:pt x="22990" y="2746"/>
                    <a:pt x="22707" y="2824"/>
                    <a:pt x="22473" y="2824"/>
                  </a:cubicBezTo>
                  <a:cubicBezTo>
                    <a:pt x="22166" y="2824"/>
                    <a:pt x="21944" y="2690"/>
                    <a:pt x="21944" y="2690"/>
                  </a:cubicBezTo>
                  <a:lnTo>
                    <a:pt x="21944" y="2690"/>
                  </a:lnTo>
                  <a:cubicBezTo>
                    <a:pt x="21944" y="2690"/>
                    <a:pt x="22196" y="3700"/>
                    <a:pt x="21658" y="3810"/>
                  </a:cubicBezTo>
                  <a:cubicBezTo>
                    <a:pt x="21444" y="3848"/>
                    <a:pt x="21294" y="3860"/>
                    <a:pt x="21192" y="3860"/>
                  </a:cubicBezTo>
                  <a:cubicBezTo>
                    <a:pt x="21034" y="3860"/>
                    <a:pt x="20989" y="3832"/>
                    <a:pt x="20989" y="3832"/>
                  </a:cubicBezTo>
                  <a:cubicBezTo>
                    <a:pt x="20989" y="3832"/>
                    <a:pt x="20912" y="4490"/>
                    <a:pt x="20462" y="4567"/>
                  </a:cubicBezTo>
                  <a:cubicBezTo>
                    <a:pt x="20374" y="4580"/>
                    <a:pt x="20299" y="4586"/>
                    <a:pt x="20235" y="4586"/>
                  </a:cubicBezTo>
                  <a:cubicBezTo>
                    <a:pt x="19979" y="4586"/>
                    <a:pt x="19902" y="4501"/>
                    <a:pt x="19902" y="4501"/>
                  </a:cubicBezTo>
                  <a:lnTo>
                    <a:pt x="19902" y="4501"/>
                  </a:lnTo>
                  <a:cubicBezTo>
                    <a:pt x="19902" y="4501"/>
                    <a:pt x="19924" y="4885"/>
                    <a:pt x="19639" y="4896"/>
                  </a:cubicBezTo>
                  <a:cubicBezTo>
                    <a:pt x="19634" y="4897"/>
                    <a:pt x="19629" y="4897"/>
                    <a:pt x="19623" y="4897"/>
                  </a:cubicBezTo>
                  <a:cubicBezTo>
                    <a:pt x="19339" y="4897"/>
                    <a:pt x="18936" y="4304"/>
                    <a:pt x="18936" y="4304"/>
                  </a:cubicBezTo>
                  <a:cubicBezTo>
                    <a:pt x="18936" y="4304"/>
                    <a:pt x="18354" y="4879"/>
                    <a:pt x="17568" y="4879"/>
                  </a:cubicBezTo>
                  <a:cubicBezTo>
                    <a:pt x="17389" y="4879"/>
                    <a:pt x="17200" y="4849"/>
                    <a:pt x="17004" y="4776"/>
                  </a:cubicBezTo>
                  <a:cubicBezTo>
                    <a:pt x="15939" y="4380"/>
                    <a:pt x="15994" y="3426"/>
                    <a:pt x="15994" y="3425"/>
                  </a:cubicBezTo>
                  <a:lnTo>
                    <a:pt x="15994" y="3425"/>
                  </a:lnTo>
                  <a:cubicBezTo>
                    <a:pt x="15994" y="3425"/>
                    <a:pt x="15482" y="3764"/>
                    <a:pt x="15060" y="3764"/>
                  </a:cubicBezTo>
                  <a:cubicBezTo>
                    <a:pt x="14962" y="3764"/>
                    <a:pt x="14868" y="3746"/>
                    <a:pt x="14787" y="3700"/>
                  </a:cubicBezTo>
                  <a:cubicBezTo>
                    <a:pt x="14359" y="3469"/>
                    <a:pt x="14315" y="3140"/>
                    <a:pt x="14315" y="3140"/>
                  </a:cubicBezTo>
                  <a:cubicBezTo>
                    <a:pt x="14315" y="3140"/>
                    <a:pt x="14007" y="3601"/>
                    <a:pt x="13436" y="3601"/>
                  </a:cubicBezTo>
                  <a:lnTo>
                    <a:pt x="12295" y="3601"/>
                  </a:lnTo>
                  <a:cubicBezTo>
                    <a:pt x="12295" y="3601"/>
                    <a:pt x="12866" y="4117"/>
                    <a:pt x="12372" y="4556"/>
                  </a:cubicBezTo>
                  <a:cubicBezTo>
                    <a:pt x="12031" y="4859"/>
                    <a:pt x="10938" y="4906"/>
                    <a:pt x="10293" y="4906"/>
                  </a:cubicBezTo>
                  <a:cubicBezTo>
                    <a:pt x="10003" y="4906"/>
                    <a:pt x="9803" y="4896"/>
                    <a:pt x="9803" y="4896"/>
                  </a:cubicBezTo>
                  <a:lnTo>
                    <a:pt x="9803" y="4896"/>
                  </a:lnTo>
                  <a:cubicBezTo>
                    <a:pt x="9803" y="4896"/>
                    <a:pt x="9935" y="5808"/>
                    <a:pt x="9035" y="6192"/>
                  </a:cubicBezTo>
                  <a:cubicBezTo>
                    <a:pt x="8878" y="6259"/>
                    <a:pt x="8716" y="6287"/>
                    <a:pt x="8554" y="6287"/>
                  </a:cubicBezTo>
                  <a:cubicBezTo>
                    <a:pt x="7797" y="6287"/>
                    <a:pt x="7059" y="5676"/>
                    <a:pt x="7059" y="5676"/>
                  </a:cubicBezTo>
                  <a:lnTo>
                    <a:pt x="7059" y="5676"/>
                  </a:lnTo>
                  <a:cubicBezTo>
                    <a:pt x="7059" y="5676"/>
                    <a:pt x="7146" y="6060"/>
                    <a:pt x="6861" y="6389"/>
                  </a:cubicBezTo>
                  <a:cubicBezTo>
                    <a:pt x="6805" y="6452"/>
                    <a:pt x="6720" y="6477"/>
                    <a:pt x="6621" y="6477"/>
                  </a:cubicBezTo>
                  <a:cubicBezTo>
                    <a:pt x="6216" y="6477"/>
                    <a:pt x="5566" y="6060"/>
                    <a:pt x="5566" y="6060"/>
                  </a:cubicBezTo>
                  <a:lnTo>
                    <a:pt x="5566" y="6060"/>
                  </a:lnTo>
                  <a:cubicBezTo>
                    <a:pt x="5566" y="6060"/>
                    <a:pt x="5972" y="6587"/>
                    <a:pt x="5566" y="7191"/>
                  </a:cubicBezTo>
                  <a:cubicBezTo>
                    <a:pt x="5418" y="7405"/>
                    <a:pt x="5147" y="7474"/>
                    <a:pt x="4859" y="7474"/>
                  </a:cubicBezTo>
                  <a:cubicBezTo>
                    <a:pt x="4335" y="7474"/>
                    <a:pt x="3755" y="7246"/>
                    <a:pt x="3754" y="7246"/>
                  </a:cubicBezTo>
                  <a:lnTo>
                    <a:pt x="3754" y="7246"/>
                  </a:lnTo>
                  <a:cubicBezTo>
                    <a:pt x="3754" y="7246"/>
                    <a:pt x="3831" y="7663"/>
                    <a:pt x="3436" y="7871"/>
                  </a:cubicBezTo>
                  <a:cubicBezTo>
                    <a:pt x="3393" y="7894"/>
                    <a:pt x="3348" y="7905"/>
                    <a:pt x="3301" y="7905"/>
                  </a:cubicBezTo>
                  <a:cubicBezTo>
                    <a:pt x="2923" y="7905"/>
                    <a:pt x="2437" y="7246"/>
                    <a:pt x="2437" y="7246"/>
                  </a:cubicBezTo>
                  <a:lnTo>
                    <a:pt x="2437" y="7246"/>
                  </a:lnTo>
                  <a:cubicBezTo>
                    <a:pt x="2437" y="7246"/>
                    <a:pt x="2613" y="8003"/>
                    <a:pt x="2327" y="8299"/>
                  </a:cubicBezTo>
                  <a:cubicBezTo>
                    <a:pt x="2176" y="8456"/>
                    <a:pt x="2025" y="8493"/>
                    <a:pt x="1916" y="8493"/>
                  </a:cubicBezTo>
                  <a:cubicBezTo>
                    <a:pt x="1820" y="8493"/>
                    <a:pt x="1757" y="8464"/>
                    <a:pt x="1757" y="8464"/>
                  </a:cubicBezTo>
                  <a:lnTo>
                    <a:pt x="1757" y="8464"/>
                  </a:lnTo>
                  <a:cubicBezTo>
                    <a:pt x="1757" y="8464"/>
                    <a:pt x="2042" y="8695"/>
                    <a:pt x="1757" y="8892"/>
                  </a:cubicBezTo>
                  <a:cubicBezTo>
                    <a:pt x="1676" y="8948"/>
                    <a:pt x="1580" y="8968"/>
                    <a:pt x="1484" y="8968"/>
                  </a:cubicBezTo>
                  <a:cubicBezTo>
                    <a:pt x="1238" y="8968"/>
                    <a:pt x="988" y="8837"/>
                    <a:pt x="988" y="8837"/>
                  </a:cubicBezTo>
                  <a:lnTo>
                    <a:pt x="988" y="8837"/>
                  </a:lnTo>
                  <a:cubicBezTo>
                    <a:pt x="988" y="8837"/>
                    <a:pt x="1109" y="9342"/>
                    <a:pt x="703" y="9419"/>
                  </a:cubicBezTo>
                  <a:cubicBezTo>
                    <a:pt x="648" y="9429"/>
                    <a:pt x="595" y="9434"/>
                    <a:pt x="545" y="9434"/>
                  </a:cubicBezTo>
                  <a:cubicBezTo>
                    <a:pt x="215" y="9434"/>
                    <a:pt x="0" y="9243"/>
                    <a:pt x="0" y="9243"/>
                  </a:cubicBezTo>
                  <a:lnTo>
                    <a:pt x="0" y="9243"/>
                  </a:lnTo>
                  <a:lnTo>
                    <a:pt x="55" y="10868"/>
                  </a:lnTo>
                  <a:lnTo>
                    <a:pt x="27147" y="10868"/>
                  </a:lnTo>
                  <a:lnTo>
                    <a:pt x="27147" y="1087"/>
                  </a:lnTo>
                  <a:cubicBezTo>
                    <a:pt x="27147" y="1087"/>
                    <a:pt x="26653" y="967"/>
                    <a:pt x="26137" y="967"/>
                  </a:cubicBezTo>
                  <a:cubicBezTo>
                    <a:pt x="25621" y="967"/>
                    <a:pt x="25490" y="1087"/>
                    <a:pt x="25490" y="1087"/>
                  </a:cubicBezTo>
                  <a:cubicBezTo>
                    <a:pt x="25490" y="1087"/>
                    <a:pt x="25983" y="593"/>
                    <a:pt x="256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7268721" y="2392984"/>
              <a:ext cx="410007" cy="154022"/>
            </a:xfrm>
            <a:custGeom>
              <a:rect b="b" l="l" r="r" t="t"/>
              <a:pathLst>
                <a:path extrusionOk="0" h="1287" w="3426">
                  <a:moveTo>
                    <a:pt x="906" y="0"/>
                  </a:moveTo>
                  <a:cubicBezTo>
                    <a:pt x="825" y="0"/>
                    <a:pt x="732" y="17"/>
                    <a:pt x="627" y="57"/>
                  </a:cubicBezTo>
                  <a:cubicBezTo>
                    <a:pt x="45" y="276"/>
                    <a:pt x="1" y="1286"/>
                    <a:pt x="1" y="1286"/>
                  </a:cubicBezTo>
                  <a:cubicBezTo>
                    <a:pt x="1" y="1286"/>
                    <a:pt x="348" y="423"/>
                    <a:pt x="826" y="423"/>
                  </a:cubicBezTo>
                  <a:cubicBezTo>
                    <a:pt x="851" y="423"/>
                    <a:pt x="876" y="425"/>
                    <a:pt x="901" y="430"/>
                  </a:cubicBezTo>
                  <a:cubicBezTo>
                    <a:pt x="1417" y="540"/>
                    <a:pt x="1516" y="1012"/>
                    <a:pt x="1516" y="1012"/>
                  </a:cubicBezTo>
                  <a:cubicBezTo>
                    <a:pt x="1516" y="1012"/>
                    <a:pt x="1767" y="416"/>
                    <a:pt x="2090" y="416"/>
                  </a:cubicBezTo>
                  <a:cubicBezTo>
                    <a:pt x="2118" y="416"/>
                    <a:pt x="2146" y="420"/>
                    <a:pt x="2174" y="430"/>
                  </a:cubicBezTo>
                  <a:cubicBezTo>
                    <a:pt x="2526" y="540"/>
                    <a:pt x="2581" y="693"/>
                    <a:pt x="2581" y="693"/>
                  </a:cubicBezTo>
                  <a:cubicBezTo>
                    <a:pt x="2581" y="693"/>
                    <a:pt x="2795" y="408"/>
                    <a:pt x="2990" y="408"/>
                  </a:cubicBezTo>
                  <a:cubicBezTo>
                    <a:pt x="3011" y="408"/>
                    <a:pt x="3032" y="411"/>
                    <a:pt x="3053" y="419"/>
                  </a:cubicBezTo>
                  <a:cubicBezTo>
                    <a:pt x="3250" y="485"/>
                    <a:pt x="3426" y="671"/>
                    <a:pt x="3426" y="671"/>
                  </a:cubicBezTo>
                  <a:cubicBezTo>
                    <a:pt x="3426" y="671"/>
                    <a:pt x="3329" y="144"/>
                    <a:pt x="2954" y="144"/>
                  </a:cubicBezTo>
                  <a:cubicBezTo>
                    <a:pt x="2951" y="144"/>
                    <a:pt x="2947" y="144"/>
                    <a:pt x="2943" y="145"/>
                  </a:cubicBezTo>
                  <a:cubicBezTo>
                    <a:pt x="2559" y="145"/>
                    <a:pt x="2548" y="386"/>
                    <a:pt x="2548" y="386"/>
                  </a:cubicBezTo>
                  <a:cubicBezTo>
                    <a:pt x="2548" y="386"/>
                    <a:pt x="2200" y="97"/>
                    <a:pt x="1899" y="97"/>
                  </a:cubicBezTo>
                  <a:cubicBezTo>
                    <a:pt x="1834" y="97"/>
                    <a:pt x="1770" y="111"/>
                    <a:pt x="1713" y="145"/>
                  </a:cubicBezTo>
                  <a:lnTo>
                    <a:pt x="1395" y="331"/>
                  </a:lnTo>
                  <a:cubicBezTo>
                    <a:pt x="1395" y="331"/>
                    <a:pt x="1270" y="0"/>
                    <a:pt x="9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8113509" y="2286712"/>
              <a:ext cx="582099" cy="261729"/>
            </a:xfrm>
            <a:custGeom>
              <a:rect b="b" l="l" r="r" t="t"/>
              <a:pathLst>
                <a:path extrusionOk="0" h="2187" w="4864">
                  <a:moveTo>
                    <a:pt x="4117" y="1"/>
                  </a:moveTo>
                  <a:cubicBezTo>
                    <a:pt x="4117" y="1"/>
                    <a:pt x="3757" y="739"/>
                    <a:pt x="3354" y="739"/>
                  </a:cubicBezTo>
                  <a:cubicBezTo>
                    <a:pt x="3323" y="739"/>
                    <a:pt x="3292" y="735"/>
                    <a:pt x="3261" y="725"/>
                  </a:cubicBezTo>
                  <a:cubicBezTo>
                    <a:pt x="2821" y="593"/>
                    <a:pt x="2745" y="308"/>
                    <a:pt x="2745" y="308"/>
                  </a:cubicBezTo>
                  <a:cubicBezTo>
                    <a:pt x="2745" y="308"/>
                    <a:pt x="2712" y="550"/>
                    <a:pt x="2349" y="593"/>
                  </a:cubicBezTo>
                  <a:cubicBezTo>
                    <a:pt x="2331" y="596"/>
                    <a:pt x="2313" y="598"/>
                    <a:pt x="2295" y="598"/>
                  </a:cubicBezTo>
                  <a:cubicBezTo>
                    <a:pt x="1957" y="598"/>
                    <a:pt x="1680" y="133"/>
                    <a:pt x="1680" y="132"/>
                  </a:cubicBezTo>
                  <a:lnTo>
                    <a:pt x="1680" y="132"/>
                  </a:lnTo>
                  <a:cubicBezTo>
                    <a:pt x="1680" y="133"/>
                    <a:pt x="2064" y="1636"/>
                    <a:pt x="1186" y="1900"/>
                  </a:cubicBezTo>
                  <a:cubicBezTo>
                    <a:pt x="1094" y="1927"/>
                    <a:pt x="1009" y="1940"/>
                    <a:pt x="929" y="1940"/>
                  </a:cubicBezTo>
                  <a:cubicBezTo>
                    <a:pt x="247" y="1940"/>
                    <a:pt x="0" y="1033"/>
                    <a:pt x="0" y="1033"/>
                  </a:cubicBezTo>
                  <a:lnTo>
                    <a:pt x="0" y="1033"/>
                  </a:lnTo>
                  <a:cubicBezTo>
                    <a:pt x="0" y="1033"/>
                    <a:pt x="274" y="2187"/>
                    <a:pt x="1201" y="2187"/>
                  </a:cubicBezTo>
                  <a:cubicBezTo>
                    <a:pt x="1256" y="2187"/>
                    <a:pt x="1313" y="2183"/>
                    <a:pt x="1372" y="2174"/>
                  </a:cubicBezTo>
                  <a:cubicBezTo>
                    <a:pt x="2426" y="2020"/>
                    <a:pt x="1943" y="912"/>
                    <a:pt x="1943" y="912"/>
                  </a:cubicBezTo>
                  <a:lnTo>
                    <a:pt x="1943" y="912"/>
                  </a:lnTo>
                  <a:lnTo>
                    <a:pt x="2119" y="967"/>
                  </a:lnTo>
                  <a:cubicBezTo>
                    <a:pt x="2137" y="973"/>
                    <a:pt x="2156" y="976"/>
                    <a:pt x="2177" y="976"/>
                  </a:cubicBezTo>
                  <a:cubicBezTo>
                    <a:pt x="2366" y="976"/>
                    <a:pt x="2635" y="725"/>
                    <a:pt x="2635" y="725"/>
                  </a:cubicBezTo>
                  <a:cubicBezTo>
                    <a:pt x="2635" y="725"/>
                    <a:pt x="2735" y="1035"/>
                    <a:pt x="3096" y="1035"/>
                  </a:cubicBezTo>
                  <a:cubicBezTo>
                    <a:pt x="3114" y="1035"/>
                    <a:pt x="3132" y="1034"/>
                    <a:pt x="3151" y="1033"/>
                  </a:cubicBezTo>
                  <a:cubicBezTo>
                    <a:pt x="3568" y="1000"/>
                    <a:pt x="4216" y="440"/>
                    <a:pt x="4216" y="440"/>
                  </a:cubicBezTo>
                  <a:cubicBezTo>
                    <a:pt x="4216" y="440"/>
                    <a:pt x="4314" y="509"/>
                    <a:pt x="4453" y="509"/>
                  </a:cubicBezTo>
                  <a:cubicBezTo>
                    <a:pt x="4504" y="509"/>
                    <a:pt x="4562" y="500"/>
                    <a:pt x="4622" y="473"/>
                  </a:cubicBezTo>
                  <a:cubicBezTo>
                    <a:pt x="4852" y="363"/>
                    <a:pt x="4863" y="1"/>
                    <a:pt x="4863" y="1"/>
                  </a:cubicBezTo>
                  <a:lnTo>
                    <a:pt x="4863" y="1"/>
                  </a:lnTo>
                  <a:cubicBezTo>
                    <a:pt x="4863" y="1"/>
                    <a:pt x="4808" y="110"/>
                    <a:pt x="4556" y="209"/>
                  </a:cubicBezTo>
                  <a:cubicBezTo>
                    <a:pt x="4519" y="223"/>
                    <a:pt x="4485" y="229"/>
                    <a:pt x="4452" y="229"/>
                  </a:cubicBezTo>
                  <a:cubicBezTo>
                    <a:pt x="4247" y="229"/>
                    <a:pt x="4117" y="1"/>
                    <a:pt x="41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 name="Google Shape;200;p5"/>
          <p:cNvGrpSpPr/>
          <p:nvPr/>
        </p:nvGrpSpPr>
        <p:grpSpPr>
          <a:xfrm flipH="1">
            <a:off x="3526869" y="2770950"/>
            <a:ext cx="5750495" cy="2932201"/>
            <a:chOff x="-208759" y="1932750"/>
            <a:chExt cx="5750495" cy="2932201"/>
          </a:xfrm>
        </p:grpSpPr>
        <p:sp>
          <p:nvSpPr>
            <p:cNvPr id="201" name="Google Shape;201;p5"/>
            <p:cNvSpPr/>
            <p:nvPr/>
          </p:nvSpPr>
          <p:spPr>
            <a:xfrm>
              <a:off x="-124835" y="1932750"/>
              <a:ext cx="4609655" cy="1526949"/>
            </a:xfrm>
            <a:custGeom>
              <a:rect b="b" l="l" r="r" t="t"/>
              <a:pathLst>
                <a:path extrusionOk="0" h="10389" w="31363">
                  <a:moveTo>
                    <a:pt x="4112" y="0"/>
                  </a:moveTo>
                  <a:cubicBezTo>
                    <a:pt x="4014" y="0"/>
                    <a:pt x="3832" y="14"/>
                    <a:pt x="3590" y="92"/>
                  </a:cubicBezTo>
                  <a:cubicBezTo>
                    <a:pt x="3217" y="202"/>
                    <a:pt x="3074" y="509"/>
                    <a:pt x="2910" y="542"/>
                  </a:cubicBezTo>
                  <a:cubicBezTo>
                    <a:pt x="2896" y="545"/>
                    <a:pt x="2883" y="546"/>
                    <a:pt x="2871" y="546"/>
                  </a:cubicBezTo>
                  <a:cubicBezTo>
                    <a:pt x="2750" y="546"/>
                    <a:pt x="2723" y="410"/>
                    <a:pt x="2723" y="410"/>
                  </a:cubicBezTo>
                  <a:lnTo>
                    <a:pt x="2471" y="366"/>
                  </a:lnTo>
                  <a:cubicBezTo>
                    <a:pt x="2471" y="366"/>
                    <a:pt x="2284" y="465"/>
                    <a:pt x="1878" y="882"/>
                  </a:cubicBezTo>
                  <a:cubicBezTo>
                    <a:pt x="1461" y="1299"/>
                    <a:pt x="1373" y="1969"/>
                    <a:pt x="1373" y="1969"/>
                  </a:cubicBezTo>
                  <a:cubicBezTo>
                    <a:pt x="1373" y="1969"/>
                    <a:pt x="1028" y="1792"/>
                    <a:pt x="656" y="1792"/>
                  </a:cubicBezTo>
                  <a:cubicBezTo>
                    <a:pt x="635" y="1792"/>
                    <a:pt x="614" y="1792"/>
                    <a:pt x="594" y="1793"/>
                  </a:cubicBezTo>
                  <a:cubicBezTo>
                    <a:pt x="209" y="1804"/>
                    <a:pt x="1" y="2134"/>
                    <a:pt x="1" y="2134"/>
                  </a:cubicBezTo>
                  <a:lnTo>
                    <a:pt x="1" y="10389"/>
                  </a:lnTo>
                  <a:lnTo>
                    <a:pt x="31363" y="10389"/>
                  </a:lnTo>
                  <a:lnTo>
                    <a:pt x="31363" y="8204"/>
                  </a:lnTo>
                  <a:cubicBezTo>
                    <a:pt x="31363" y="8204"/>
                    <a:pt x="30594" y="7535"/>
                    <a:pt x="30243" y="7271"/>
                  </a:cubicBezTo>
                  <a:cubicBezTo>
                    <a:pt x="29881" y="7019"/>
                    <a:pt x="30101" y="6920"/>
                    <a:pt x="29793" y="6777"/>
                  </a:cubicBezTo>
                  <a:cubicBezTo>
                    <a:pt x="29728" y="6747"/>
                    <a:pt x="29677" y="6735"/>
                    <a:pt x="29636" y="6735"/>
                  </a:cubicBezTo>
                  <a:cubicBezTo>
                    <a:pt x="29485" y="6735"/>
                    <a:pt x="29463" y="6898"/>
                    <a:pt x="29299" y="6898"/>
                  </a:cubicBezTo>
                  <a:cubicBezTo>
                    <a:pt x="29091" y="6898"/>
                    <a:pt x="29156" y="6525"/>
                    <a:pt x="28959" y="6437"/>
                  </a:cubicBezTo>
                  <a:cubicBezTo>
                    <a:pt x="28928" y="6423"/>
                    <a:pt x="28900" y="6417"/>
                    <a:pt x="28872" y="6417"/>
                  </a:cubicBezTo>
                  <a:cubicBezTo>
                    <a:pt x="28719" y="6417"/>
                    <a:pt x="28579" y="6596"/>
                    <a:pt x="28179" y="6689"/>
                  </a:cubicBezTo>
                  <a:cubicBezTo>
                    <a:pt x="28084" y="6712"/>
                    <a:pt x="27978" y="6722"/>
                    <a:pt x="27869" y="6722"/>
                  </a:cubicBezTo>
                  <a:cubicBezTo>
                    <a:pt x="27451" y="6722"/>
                    <a:pt x="26991" y="6581"/>
                    <a:pt x="26939" y="6503"/>
                  </a:cubicBezTo>
                  <a:cubicBezTo>
                    <a:pt x="26873" y="6393"/>
                    <a:pt x="26972" y="6349"/>
                    <a:pt x="26972" y="6349"/>
                  </a:cubicBezTo>
                  <a:cubicBezTo>
                    <a:pt x="26972" y="6349"/>
                    <a:pt x="26950" y="6294"/>
                    <a:pt x="26698" y="6129"/>
                  </a:cubicBezTo>
                  <a:cubicBezTo>
                    <a:pt x="26640" y="6091"/>
                    <a:pt x="26577" y="6076"/>
                    <a:pt x="26513" y="6076"/>
                  </a:cubicBezTo>
                  <a:cubicBezTo>
                    <a:pt x="26331" y="6076"/>
                    <a:pt x="26142" y="6192"/>
                    <a:pt x="26065" y="6192"/>
                  </a:cubicBezTo>
                  <a:cubicBezTo>
                    <a:pt x="26054" y="6192"/>
                    <a:pt x="26045" y="6189"/>
                    <a:pt x="26039" y="6184"/>
                  </a:cubicBezTo>
                  <a:cubicBezTo>
                    <a:pt x="25962" y="6118"/>
                    <a:pt x="26072" y="5943"/>
                    <a:pt x="26006" y="5646"/>
                  </a:cubicBezTo>
                  <a:cubicBezTo>
                    <a:pt x="25940" y="5350"/>
                    <a:pt x="25732" y="5306"/>
                    <a:pt x="25743" y="5076"/>
                  </a:cubicBezTo>
                  <a:cubicBezTo>
                    <a:pt x="25754" y="4845"/>
                    <a:pt x="25819" y="4812"/>
                    <a:pt x="25743" y="4669"/>
                  </a:cubicBezTo>
                  <a:cubicBezTo>
                    <a:pt x="25694" y="4557"/>
                    <a:pt x="25610" y="4509"/>
                    <a:pt x="25413" y="4509"/>
                  </a:cubicBezTo>
                  <a:cubicBezTo>
                    <a:pt x="25341" y="4509"/>
                    <a:pt x="25255" y="4515"/>
                    <a:pt x="25150" y="4527"/>
                  </a:cubicBezTo>
                  <a:cubicBezTo>
                    <a:pt x="24744" y="4571"/>
                    <a:pt x="24744" y="4615"/>
                    <a:pt x="24535" y="4713"/>
                  </a:cubicBezTo>
                  <a:cubicBezTo>
                    <a:pt x="24502" y="4730"/>
                    <a:pt x="24478" y="4737"/>
                    <a:pt x="24458" y="4737"/>
                  </a:cubicBezTo>
                  <a:cubicBezTo>
                    <a:pt x="24362" y="4737"/>
                    <a:pt x="24411" y="4549"/>
                    <a:pt x="24337" y="4384"/>
                  </a:cubicBezTo>
                  <a:cubicBezTo>
                    <a:pt x="24290" y="4277"/>
                    <a:pt x="24229" y="4241"/>
                    <a:pt x="24120" y="4241"/>
                  </a:cubicBezTo>
                  <a:cubicBezTo>
                    <a:pt x="24029" y="4241"/>
                    <a:pt x="23903" y="4266"/>
                    <a:pt x="23723" y="4296"/>
                  </a:cubicBezTo>
                  <a:cubicBezTo>
                    <a:pt x="23339" y="4362"/>
                    <a:pt x="22899" y="4867"/>
                    <a:pt x="22680" y="4878"/>
                  </a:cubicBezTo>
                  <a:cubicBezTo>
                    <a:pt x="22676" y="4878"/>
                    <a:pt x="22673" y="4878"/>
                    <a:pt x="22670" y="4878"/>
                  </a:cubicBezTo>
                  <a:cubicBezTo>
                    <a:pt x="22459" y="4878"/>
                    <a:pt x="22421" y="4537"/>
                    <a:pt x="22032" y="4516"/>
                  </a:cubicBezTo>
                  <a:cubicBezTo>
                    <a:pt x="21997" y="4513"/>
                    <a:pt x="21965" y="4512"/>
                    <a:pt x="21935" y="4512"/>
                  </a:cubicBezTo>
                  <a:cubicBezTo>
                    <a:pt x="21621" y="4512"/>
                    <a:pt x="21524" y="4658"/>
                    <a:pt x="21154" y="4768"/>
                  </a:cubicBezTo>
                  <a:cubicBezTo>
                    <a:pt x="21103" y="4785"/>
                    <a:pt x="21055" y="4792"/>
                    <a:pt x="21011" y="4792"/>
                  </a:cubicBezTo>
                  <a:cubicBezTo>
                    <a:pt x="20711" y="4792"/>
                    <a:pt x="20554" y="4469"/>
                    <a:pt x="20324" y="4469"/>
                  </a:cubicBezTo>
                  <a:cubicBezTo>
                    <a:pt x="20312" y="4469"/>
                    <a:pt x="20300" y="4470"/>
                    <a:pt x="20287" y="4472"/>
                  </a:cubicBezTo>
                  <a:cubicBezTo>
                    <a:pt x="20022" y="4513"/>
                    <a:pt x="19711" y="4986"/>
                    <a:pt x="19222" y="4986"/>
                  </a:cubicBezTo>
                  <a:cubicBezTo>
                    <a:pt x="19183" y="4986"/>
                    <a:pt x="19143" y="4983"/>
                    <a:pt x="19101" y="4977"/>
                  </a:cubicBezTo>
                  <a:cubicBezTo>
                    <a:pt x="18552" y="4878"/>
                    <a:pt x="18794" y="3978"/>
                    <a:pt x="18794" y="3978"/>
                  </a:cubicBezTo>
                  <a:lnTo>
                    <a:pt x="18629" y="3758"/>
                  </a:lnTo>
                  <a:cubicBezTo>
                    <a:pt x="18629" y="3758"/>
                    <a:pt x="18311" y="3671"/>
                    <a:pt x="17894" y="3429"/>
                  </a:cubicBezTo>
                  <a:cubicBezTo>
                    <a:pt x="17488" y="3177"/>
                    <a:pt x="17400" y="2858"/>
                    <a:pt x="17400" y="2858"/>
                  </a:cubicBezTo>
                  <a:lnTo>
                    <a:pt x="17136" y="2803"/>
                  </a:lnTo>
                  <a:cubicBezTo>
                    <a:pt x="17136" y="2803"/>
                    <a:pt x="16664" y="3067"/>
                    <a:pt x="16412" y="3067"/>
                  </a:cubicBezTo>
                  <a:cubicBezTo>
                    <a:pt x="16148" y="3067"/>
                    <a:pt x="16192" y="2858"/>
                    <a:pt x="16192" y="2858"/>
                  </a:cubicBezTo>
                  <a:lnTo>
                    <a:pt x="16137" y="2628"/>
                  </a:lnTo>
                  <a:cubicBezTo>
                    <a:pt x="16137" y="2628"/>
                    <a:pt x="15937" y="2486"/>
                    <a:pt x="15631" y="2486"/>
                  </a:cubicBezTo>
                  <a:cubicBezTo>
                    <a:pt x="15586" y="2486"/>
                    <a:pt x="15539" y="2489"/>
                    <a:pt x="15490" y="2496"/>
                  </a:cubicBezTo>
                  <a:cubicBezTo>
                    <a:pt x="15106" y="2551"/>
                    <a:pt x="15018" y="2836"/>
                    <a:pt x="14655" y="3177"/>
                  </a:cubicBezTo>
                  <a:cubicBezTo>
                    <a:pt x="14504" y="3323"/>
                    <a:pt x="14321" y="3376"/>
                    <a:pt x="14155" y="3376"/>
                  </a:cubicBezTo>
                  <a:cubicBezTo>
                    <a:pt x="13923" y="3376"/>
                    <a:pt x="13726" y="3273"/>
                    <a:pt x="13700" y="3177"/>
                  </a:cubicBezTo>
                  <a:cubicBezTo>
                    <a:pt x="13657" y="3023"/>
                    <a:pt x="13821" y="3012"/>
                    <a:pt x="13832" y="2880"/>
                  </a:cubicBezTo>
                  <a:cubicBezTo>
                    <a:pt x="13832" y="2748"/>
                    <a:pt x="13459" y="2331"/>
                    <a:pt x="13031" y="2222"/>
                  </a:cubicBezTo>
                  <a:cubicBezTo>
                    <a:pt x="12917" y="2193"/>
                    <a:pt x="12835" y="2182"/>
                    <a:pt x="12768" y="2182"/>
                  </a:cubicBezTo>
                  <a:cubicBezTo>
                    <a:pt x="12578" y="2182"/>
                    <a:pt x="12523" y="2271"/>
                    <a:pt x="12262" y="2287"/>
                  </a:cubicBezTo>
                  <a:cubicBezTo>
                    <a:pt x="12255" y="2288"/>
                    <a:pt x="12248" y="2288"/>
                    <a:pt x="12242" y="2288"/>
                  </a:cubicBezTo>
                  <a:cubicBezTo>
                    <a:pt x="11908" y="2288"/>
                    <a:pt x="11841" y="1770"/>
                    <a:pt x="11648" y="1706"/>
                  </a:cubicBezTo>
                  <a:cubicBezTo>
                    <a:pt x="11622" y="1697"/>
                    <a:pt x="11595" y="1693"/>
                    <a:pt x="11567" y="1693"/>
                  </a:cubicBezTo>
                  <a:cubicBezTo>
                    <a:pt x="11441" y="1693"/>
                    <a:pt x="11299" y="1766"/>
                    <a:pt x="11176" y="1766"/>
                  </a:cubicBezTo>
                  <a:cubicBezTo>
                    <a:pt x="11120" y="1766"/>
                    <a:pt x="11067" y="1751"/>
                    <a:pt x="11022" y="1706"/>
                  </a:cubicBezTo>
                  <a:cubicBezTo>
                    <a:pt x="10868" y="1541"/>
                    <a:pt x="10967" y="1343"/>
                    <a:pt x="10879" y="1299"/>
                  </a:cubicBezTo>
                  <a:cubicBezTo>
                    <a:pt x="10863" y="1293"/>
                    <a:pt x="10846" y="1290"/>
                    <a:pt x="10828" y="1290"/>
                  </a:cubicBezTo>
                  <a:cubicBezTo>
                    <a:pt x="10751" y="1290"/>
                    <a:pt x="10659" y="1346"/>
                    <a:pt x="10517" y="1453"/>
                  </a:cubicBezTo>
                  <a:cubicBezTo>
                    <a:pt x="10341" y="1585"/>
                    <a:pt x="10210" y="1848"/>
                    <a:pt x="10210" y="1848"/>
                  </a:cubicBezTo>
                  <a:cubicBezTo>
                    <a:pt x="10210" y="1848"/>
                    <a:pt x="10089" y="1826"/>
                    <a:pt x="9946" y="1651"/>
                  </a:cubicBezTo>
                  <a:cubicBezTo>
                    <a:pt x="9803" y="1475"/>
                    <a:pt x="9705" y="1267"/>
                    <a:pt x="9705" y="1267"/>
                  </a:cubicBezTo>
                  <a:lnTo>
                    <a:pt x="9595" y="1146"/>
                  </a:lnTo>
                  <a:cubicBezTo>
                    <a:pt x="9595" y="1146"/>
                    <a:pt x="9540" y="1113"/>
                    <a:pt x="9255" y="1113"/>
                  </a:cubicBezTo>
                  <a:cubicBezTo>
                    <a:pt x="9248" y="1113"/>
                    <a:pt x="9241" y="1112"/>
                    <a:pt x="9234" y="1112"/>
                  </a:cubicBezTo>
                  <a:cubicBezTo>
                    <a:pt x="8944" y="1112"/>
                    <a:pt x="8640" y="1332"/>
                    <a:pt x="8640" y="1332"/>
                  </a:cubicBezTo>
                  <a:cubicBezTo>
                    <a:pt x="8640" y="1332"/>
                    <a:pt x="8508" y="1256"/>
                    <a:pt x="8376" y="1069"/>
                  </a:cubicBezTo>
                  <a:cubicBezTo>
                    <a:pt x="8256" y="882"/>
                    <a:pt x="8212" y="476"/>
                    <a:pt x="8212" y="476"/>
                  </a:cubicBezTo>
                  <a:lnTo>
                    <a:pt x="8102" y="388"/>
                  </a:lnTo>
                  <a:cubicBezTo>
                    <a:pt x="8102" y="388"/>
                    <a:pt x="7980" y="432"/>
                    <a:pt x="7895" y="432"/>
                  </a:cubicBezTo>
                  <a:cubicBezTo>
                    <a:pt x="7853" y="432"/>
                    <a:pt x="7820" y="421"/>
                    <a:pt x="7817" y="388"/>
                  </a:cubicBezTo>
                  <a:cubicBezTo>
                    <a:pt x="7795" y="290"/>
                    <a:pt x="7817" y="103"/>
                    <a:pt x="7817" y="103"/>
                  </a:cubicBezTo>
                  <a:cubicBezTo>
                    <a:pt x="7817" y="103"/>
                    <a:pt x="7718" y="4"/>
                    <a:pt x="7641" y="4"/>
                  </a:cubicBezTo>
                  <a:cubicBezTo>
                    <a:pt x="7626" y="4"/>
                    <a:pt x="7608" y="3"/>
                    <a:pt x="7584" y="3"/>
                  </a:cubicBezTo>
                  <a:cubicBezTo>
                    <a:pt x="7499" y="3"/>
                    <a:pt x="7336" y="22"/>
                    <a:pt x="6960" y="202"/>
                  </a:cubicBezTo>
                  <a:cubicBezTo>
                    <a:pt x="6477" y="432"/>
                    <a:pt x="6071" y="1036"/>
                    <a:pt x="6071" y="1036"/>
                  </a:cubicBezTo>
                  <a:cubicBezTo>
                    <a:pt x="6071" y="1036"/>
                    <a:pt x="5872" y="846"/>
                    <a:pt x="5552" y="846"/>
                  </a:cubicBezTo>
                  <a:cubicBezTo>
                    <a:pt x="5528" y="846"/>
                    <a:pt x="5504" y="847"/>
                    <a:pt x="5478" y="849"/>
                  </a:cubicBezTo>
                  <a:cubicBezTo>
                    <a:pt x="5116" y="893"/>
                    <a:pt x="4809" y="1299"/>
                    <a:pt x="4809" y="1299"/>
                  </a:cubicBezTo>
                  <a:cubicBezTo>
                    <a:pt x="4809" y="1299"/>
                    <a:pt x="4556" y="1091"/>
                    <a:pt x="4403" y="849"/>
                  </a:cubicBezTo>
                  <a:cubicBezTo>
                    <a:pt x="4238" y="597"/>
                    <a:pt x="4348" y="169"/>
                    <a:pt x="4348" y="169"/>
                  </a:cubicBezTo>
                  <a:lnTo>
                    <a:pt x="4194" y="4"/>
                  </a:lnTo>
                  <a:cubicBezTo>
                    <a:pt x="4194" y="4"/>
                    <a:pt x="4165" y="0"/>
                    <a:pt x="41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208759" y="2557110"/>
              <a:ext cx="5750495" cy="2307841"/>
            </a:xfrm>
            <a:custGeom>
              <a:rect b="b" l="l" r="r" t="t"/>
              <a:pathLst>
                <a:path extrusionOk="0" h="15702" w="39125">
                  <a:moveTo>
                    <a:pt x="8224" y="0"/>
                  </a:moveTo>
                  <a:cubicBezTo>
                    <a:pt x="4990" y="0"/>
                    <a:pt x="1861" y="565"/>
                    <a:pt x="594" y="817"/>
                  </a:cubicBezTo>
                  <a:cubicBezTo>
                    <a:pt x="220" y="894"/>
                    <a:pt x="1" y="948"/>
                    <a:pt x="1" y="948"/>
                  </a:cubicBezTo>
                  <a:lnTo>
                    <a:pt x="1" y="15702"/>
                  </a:lnTo>
                  <a:lnTo>
                    <a:pt x="39124" y="15702"/>
                  </a:lnTo>
                  <a:lnTo>
                    <a:pt x="39124" y="4417"/>
                  </a:lnTo>
                  <a:cubicBezTo>
                    <a:pt x="39124" y="4417"/>
                    <a:pt x="36336" y="4220"/>
                    <a:pt x="33668" y="3857"/>
                  </a:cubicBezTo>
                  <a:cubicBezTo>
                    <a:pt x="33613" y="3846"/>
                    <a:pt x="33559" y="3846"/>
                    <a:pt x="33493" y="3835"/>
                  </a:cubicBezTo>
                  <a:cubicBezTo>
                    <a:pt x="33383" y="3824"/>
                    <a:pt x="33273" y="3802"/>
                    <a:pt x="33152" y="3792"/>
                  </a:cubicBezTo>
                  <a:cubicBezTo>
                    <a:pt x="32373" y="3671"/>
                    <a:pt x="31605" y="3539"/>
                    <a:pt x="30957" y="3396"/>
                  </a:cubicBezTo>
                  <a:cubicBezTo>
                    <a:pt x="30913" y="3385"/>
                    <a:pt x="30869" y="3385"/>
                    <a:pt x="30814" y="3374"/>
                  </a:cubicBezTo>
                  <a:cubicBezTo>
                    <a:pt x="30803" y="3363"/>
                    <a:pt x="30792" y="3363"/>
                    <a:pt x="30770" y="3363"/>
                  </a:cubicBezTo>
                  <a:cubicBezTo>
                    <a:pt x="30737" y="3352"/>
                    <a:pt x="30704" y="3341"/>
                    <a:pt x="30672" y="3341"/>
                  </a:cubicBezTo>
                  <a:cubicBezTo>
                    <a:pt x="30650" y="3330"/>
                    <a:pt x="30639" y="3330"/>
                    <a:pt x="30617" y="3330"/>
                  </a:cubicBezTo>
                  <a:cubicBezTo>
                    <a:pt x="30573" y="3319"/>
                    <a:pt x="30529" y="3309"/>
                    <a:pt x="30474" y="3298"/>
                  </a:cubicBezTo>
                  <a:lnTo>
                    <a:pt x="30452" y="3298"/>
                  </a:lnTo>
                  <a:cubicBezTo>
                    <a:pt x="30397" y="3287"/>
                    <a:pt x="30342" y="3276"/>
                    <a:pt x="30287" y="3254"/>
                  </a:cubicBezTo>
                  <a:cubicBezTo>
                    <a:pt x="30265" y="3254"/>
                    <a:pt x="30243" y="3254"/>
                    <a:pt x="30221" y="3243"/>
                  </a:cubicBezTo>
                  <a:cubicBezTo>
                    <a:pt x="30178" y="3243"/>
                    <a:pt x="30134" y="3232"/>
                    <a:pt x="30090" y="3221"/>
                  </a:cubicBezTo>
                  <a:cubicBezTo>
                    <a:pt x="30068" y="3221"/>
                    <a:pt x="30046" y="3210"/>
                    <a:pt x="30024" y="3210"/>
                  </a:cubicBezTo>
                  <a:cubicBezTo>
                    <a:pt x="29969" y="3199"/>
                    <a:pt x="29914" y="3188"/>
                    <a:pt x="29859" y="3177"/>
                  </a:cubicBezTo>
                  <a:cubicBezTo>
                    <a:pt x="29848" y="3177"/>
                    <a:pt x="29837" y="3166"/>
                    <a:pt x="29826" y="3166"/>
                  </a:cubicBezTo>
                  <a:lnTo>
                    <a:pt x="29815" y="3166"/>
                  </a:lnTo>
                  <a:cubicBezTo>
                    <a:pt x="25337" y="2277"/>
                    <a:pt x="13196" y="158"/>
                    <a:pt x="9112" y="15"/>
                  </a:cubicBezTo>
                  <a:cubicBezTo>
                    <a:pt x="8816" y="5"/>
                    <a:pt x="8519" y="0"/>
                    <a:pt x="82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208759" y="2691595"/>
              <a:ext cx="2601061" cy="1766817"/>
            </a:xfrm>
            <a:custGeom>
              <a:rect b="b" l="l" r="r" t="t"/>
              <a:pathLst>
                <a:path extrusionOk="0" h="12021" w="17697">
                  <a:moveTo>
                    <a:pt x="16796" y="0"/>
                  </a:moveTo>
                  <a:cubicBezTo>
                    <a:pt x="16280" y="1504"/>
                    <a:pt x="14612" y="5127"/>
                    <a:pt x="9749" y="7904"/>
                  </a:cubicBezTo>
                  <a:cubicBezTo>
                    <a:pt x="5061" y="10572"/>
                    <a:pt x="1" y="12021"/>
                    <a:pt x="1" y="12021"/>
                  </a:cubicBezTo>
                  <a:lnTo>
                    <a:pt x="7191" y="12021"/>
                  </a:lnTo>
                  <a:cubicBezTo>
                    <a:pt x="7191" y="12021"/>
                    <a:pt x="13075" y="8069"/>
                    <a:pt x="15556" y="4699"/>
                  </a:cubicBezTo>
                  <a:cubicBezTo>
                    <a:pt x="16961" y="2789"/>
                    <a:pt x="17488" y="1153"/>
                    <a:pt x="17696" y="143"/>
                  </a:cubicBezTo>
                  <a:cubicBezTo>
                    <a:pt x="17389" y="99"/>
                    <a:pt x="17093" y="55"/>
                    <a:pt x="167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5"/>
          <p:cNvSpPr/>
          <p:nvPr/>
        </p:nvSpPr>
        <p:spPr>
          <a:xfrm flipH="1">
            <a:off x="-231219" y="3255849"/>
            <a:ext cx="9299825" cy="3793219"/>
          </a:xfrm>
          <a:custGeom>
            <a:rect b="b" l="l" r="r" t="t"/>
            <a:pathLst>
              <a:path extrusionOk="0" h="31696" w="77709">
                <a:moveTo>
                  <a:pt x="70456" y="0"/>
                </a:moveTo>
                <a:cubicBezTo>
                  <a:pt x="69316" y="0"/>
                  <a:pt x="68011" y="30"/>
                  <a:pt x="66523" y="103"/>
                </a:cubicBezTo>
                <a:cubicBezTo>
                  <a:pt x="57719" y="531"/>
                  <a:pt x="47082" y="3198"/>
                  <a:pt x="41341" y="4812"/>
                </a:cubicBezTo>
                <a:cubicBezTo>
                  <a:pt x="35611" y="6426"/>
                  <a:pt x="27169" y="9148"/>
                  <a:pt x="15094" y="11629"/>
                </a:cubicBezTo>
                <a:cubicBezTo>
                  <a:pt x="8331" y="13025"/>
                  <a:pt x="4407" y="13331"/>
                  <a:pt x="2266" y="13331"/>
                </a:cubicBezTo>
                <a:cubicBezTo>
                  <a:pt x="1460" y="13331"/>
                  <a:pt x="907" y="13288"/>
                  <a:pt x="549" y="13242"/>
                </a:cubicBezTo>
                <a:cubicBezTo>
                  <a:pt x="154" y="13199"/>
                  <a:pt x="1" y="13144"/>
                  <a:pt x="1" y="13144"/>
                </a:cubicBezTo>
                <a:lnTo>
                  <a:pt x="1" y="31695"/>
                </a:lnTo>
                <a:lnTo>
                  <a:pt x="77709" y="31695"/>
                </a:lnTo>
                <a:lnTo>
                  <a:pt x="77709" y="7534"/>
                </a:lnTo>
                <a:lnTo>
                  <a:pt x="77709" y="728"/>
                </a:lnTo>
                <a:cubicBezTo>
                  <a:pt x="77709" y="728"/>
                  <a:pt x="76071" y="0"/>
                  <a:pt x="704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flipH="1">
            <a:off x="2075617" y="4762689"/>
            <a:ext cx="142533" cy="62351"/>
          </a:xfrm>
          <a:custGeom>
            <a:rect b="b" l="l" r="r" t="t"/>
            <a:pathLst>
              <a:path extrusionOk="0" h="521" w="1191">
                <a:moveTo>
                  <a:pt x="627" y="0"/>
                </a:moveTo>
                <a:cubicBezTo>
                  <a:pt x="488" y="0"/>
                  <a:pt x="422" y="168"/>
                  <a:pt x="422" y="168"/>
                </a:cubicBezTo>
                <a:cubicBezTo>
                  <a:pt x="422" y="168"/>
                  <a:pt x="361" y="68"/>
                  <a:pt x="282" y="68"/>
                </a:cubicBezTo>
                <a:cubicBezTo>
                  <a:pt x="267" y="68"/>
                  <a:pt x="252" y="72"/>
                  <a:pt x="236" y="81"/>
                </a:cubicBezTo>
                <a:cubicBezTo>
                  <a:pt x="148" y="125"/>
                  <a:pt x="323" y="223"/>
                  <a:pt x="323" y="223"/>
                </a:cubicBezTo>
                <a:cubicBezTo>
                  <a:pt x="323" y="223"/>
                  <a:pt x="227" y="202"/>
                  <a:pt x="142" y="202"/>
                </a:cubicBezTo>
                <a:cubicBezTo>
                  <a:pt x="78" y="202"/>
                  <a:pt x="21" y="214"/>
                  <a:pt x="16" y="256"/>
                </a:cubicBezTo>
                <a:cubicBezTo>
                  <a:pt x="1" y="325"/>
                  <a:pt x="138" y="335"/>
                  <a:pt x="224" y="335"/>
                </a:cubicBezTo>
                <a:cubicBezTo>
                  <a:pt x="262" y="335"/>
                  <a:pt x="291" y="333"/>
                  <a:pt x="291" y="333"/>
                </a:cubicBezTo>
                <a:lnTo>
                  <a:pt x="291" y="333"/>
                </a:lnTo>
                <a:cubicBezTo>
                  <a:pt x="291" y="333"/>
                  <a:pt x="159" y="498"/>
                  <a:pt x="291" y="520"/>
                </a:cubicBezTo>
                <a:cubicBezTo>
                  <a:pt x="295" y="520"/>
                  <a:pt x="299" y="520"/>
                  <a:pt x="303" y="520"/>
                </a:cubicBezTo>
                <a:cubicBezTo>
                  <a:pt x="422" y="520"/>
                  <a:pt x="422" y="366"/>
                  <a:pt x="422" y="366"/>
                </a:cubicBezTo>
                <a:cubicBezTo>
                  <a:pt x="422" y="366"/>
                  <a:pt x="519" y="511"/>
                  <a:pt x="630" y="511"/>
                </a:cubicBezTo>
                <a:cubicBezTo>
                  <a:pt x="648" y="511"/>
                  <a:pt x="667" y="507"/>
                  <a:pt x="686" y="498"/>
                </a:cubicBezTo>
                <a:cubicBezTo>
                  <a:pt x="828" y="443"/>
                  <a:pt x="565" y="333"/>
                  <a:pt x="565" y="333"/>
                </a:cubicBezTo>
                <a:cubicBezTo>
                  <a:pt x="565" y="333"/>
                  <a:pt x="1191" y="322"/>
                  <a:pt x="1037" y="223"/>
                </a:cubicBezTo>
                <a:cubicBezTo>
                  <a:pt x="986" y="190"/>
                  <a:pt x="917" y="179"/>
                  <a:pt x="849" y="179"/>
                </a:cubicBezTo>
                <a:cubicBezTo>
                  <a:pt x="713" y="179"/>
                  <a:pt x="576" y="223"/>
                  <a:pt x="576" y="223"/>
                </a:cubicBezTo>
                <a:cubicBezTo>
                  <a:pt x="576" y="223"/>
                  <a:pt x="828" y="26"/>
                  <a:pt x="664" y="4"/>
                </a:cubicBezTo>
                <a:cubicBezTo>
                  <a:pt x="651" y="1"/>
                  <a:pt x="639" y="0"/>
                  <a:pt x="6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flipH="1">
            <a:off x="2154363" y="4789377"/>
            <a:ext cx="25132" cy="11968"/>
          </a:xfrm>
          <a:custGeom>
            <a:rect b="b" l="l" r="r" t="t"/>
            <a:pathLst>
              <a:path extrusionOk="0" h="100" w="210">
                <a:moveTo>
                  <a:pt x="110" y="0"/>
                </a:moveTo>
                <a:cubicBezTo>
                  <a:pt x="55" y="0"/>
                  <a:pt x="0" y="22"/>
                  <a:pt x="0" y="55"/>
                </a:cubicBezTo>
                <a:cubicBezTo>
                  <a:pt x="0" y="77"/>
                  <a:pt x="55" y="99"/>
                  <a:pt x="110" y="99"/>
                </a:cubicBezTo>
                <a:cubicBezTo>
                  <a:pt x="165" y="99"/>
                  <a:pt x="209" y="77"/>
                  <a:pt x="209" y="55"/>
                </a:cubicBezTo>
                <a:cubicBezTo>
                  <a:pt x="209" y="22"/>
                  <a:pt x="165" y="0"/>
                  <a:pt x="11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flipH="1">
            <a:off x="2503815" y="4703091"/>
            <a:ext cx="244376" cy="110221"/>
          </a:xfrm>
          <a:custGeom>
            <a:rect b="b" l="l" r="r" t="t"/>
            <a:pathLst>
              <a:path extrusionOk="0" h="921" w="2042">
                <a:moveTo>
                  <a:pt x="1749" y="1"/>
                </a:moveTo>
                <a:cubicBezTo>
                  <a:pt x="1657" y="1"/>
                  <a:pt x="1550" y="29"/>
                  <a:pt x="1448" y="63"/>
                </a:cubicBezTo>
                <a:cubicBezTo>
                  <a:pt x="1251" y="118"/>
                  <a:pt x="888" y="337"/>
                  <a:pt x="888" y="337"/>
                </a:cubicBezTo>
                <a:cubicBezTo>
                  <a:pt x="888" y="337"/>
                  <a:pt x="869" y="71"/>
                  <a:pt x="736" y="71"/>
                </a:cubicBezTo>
                <a:cubicBezTo>
                  <a:pt x="729" y="71"/>
                  <a:pt x="721" y="72"/>
                  <a:pt x="713" y="74"/>
                </a:cubicBezTo>
                <a:cubicBezTo>
                  <a:pt x="570" y="107"/>
                  <a:pt x="724" y="348"/>
                  <a:pt x="724" y="348"/>
                </a:cubicBezTo>
                <a:cubicBezTo>
                  <a:pt x="724" y="348"/>
                  <a:pt x="509" y="280"/>
                  <a:pt x="324" y="280"/>
                </a:cubicBezTo>
                <a:cubicBezTo>
                  <a:pt x="231" y="280"/>
                  <a:pt x="146" y="297"/>
                  <a:pt x="98" y="348"/>
                </a:cubicBezTo>
                <a:cubicBezTo>
                  <a:pt x="0" y="446"/>
                  <a:pt x="247" y="461"/>
                  <a:pt x="413" y="461"/>
                </a:cubicBezTo>
                <a:cubicBezTo>
                  <a:pt x="489" y="461"/>
                  <a:pt x="548" y="458"/>
                  <a:pt x="548" y="458"/>
                </a:cubicBezTo>
                <a:lnTo>
                  <a:pt x="548" y="458"/>
                </a:lnTo>
                <a:cubicBezTo>
                  <a:pt x="548" y="458"/>
                  <a:pt x="329" y="535"/>
                  <a:pt x="208" y="590"/>
                </a:cubicBezTo>
                <a:cubicBezTo>
                  <a:pt x="98" y="645"/>
                  <a:pt x="10" y="787"/>
                  <a:pt x="76" y="875"/>
                </a:cubicBezTo>
                <a:cubicBezTo>
                  <a:pt x="105" y="908"/>
                  <a:pt x="144" y="921"/>
                  <a:pt x="189" y="921"/>
                </a:cubicBezTo>
                <a:cubicBezTo>
                  <a:pt x="266" y="921"/>
                  <a:pt x="360" y="884"/>
                  <a:pt x="449" y="842"/>
                </a:cubicBezTo>
                <a:cubicBezTo>
                  <a:pt x="603" y="776"/>
                  <a:pt x="779" y="568"/>
                  <a:pt x="779" y="568"/>
                </a:cubicBezTo>
                <a:lnTo>
                  <a:pt x="779" y="568"/>
                </a:lnTo>
                <a:cubicBezTo>
                  <a:pt x="779" y="568"/>
                  <a:pt x="735" y="908"/>
                  <a:pt x="888" y="908"/>
                </a:cubicBezTo>
                <a:cubicBezTo>
                  <a:pt x="1042" y="897"/>
                  <a:pt x="976" y="601"/>
                  <a:pt x="976" y="601"/>
                </a:cubicBezTo>
                <a:lnTo>
                  <a:pt x="976" y="601"/>
                </a:lnTo>
                <a:cubicBezTo>
                  <a:pt x="976" y="601"/>
                  <a:pt x="1354" y="764"/>
                  <a:pt x="1525" y="764"/>
                </a:cubicBezTo>
                <a:cubicBezTo>
                  <a:pt x="1547" y="764"/>
                  <a:pt x="1566" y="761"/>
                  <a:pt x="1580" y="754"/>
                </a:cubicBezTo>
                <a:cubicBezTo>
                  <a:pt x="1701" y="710"/>
                  <a:pt x="1690" y="590"/>
                  <a:pt x="1536" y="546"/>
                </a:cubicBezTo>
                <a:cubicBezTo>
                  <a:pt x="1382" y="513"/>
                  <a:pt x="1042" y="480"/>
                  <a:pt x="1042" y="480"/>
                </a:cubicBezTo>
                <a:cubicBezTo>
                  <a:pt x="1042" y="480"/>
                  <a:pt x="1251" y="447"/>
                  <a:pt x="1492" y="425"/>
                </a:cubicBezTo>
                <a:cubicBezTo>
                  <a:pt x="1723" y="392"/>
                  <a:pt x="2041" y="238"/>
                  <a:pt x="1953" y="96"/>
                </a:cubicBezTo>
                <a:cubicBezTo>
                  <a:pt x="1911" y="26"/>
                  <a:pt x="1837" y="1"/>
                  <a:pt x="17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flipH="1">
            <a:off x="2633902" y="4747012"/>
            <a:ext cx="31714" cy="17832"/>
          </a:xfrm>
          <a:custGeom>
            <a:rect b="b" l="l" r="r" t="t"/>
            <a:pathLst>
              <a:path extrusionOk="0" h="149" w="265">
                <a:moveTo>
                  <a:pt x="149" y="0"/>
                </a:moveTo>
                <a:cubicBezTo>
                  <a:pt x="137" y="0"/>
                  <a:pt x="124" y="1"/>
                  <a:pt x="111" y="3"/>
                </a:cubicBezTo>
                <a:cubicBezTo>
                  <a:pt x="45" y="25"/>
                  <a:pt x="1" y="58"/>
                  <a:pt x="1" y="102"/>
                </a:cubicBezTo>
                <a:cubicBezTo>
                  <a:pt x="10" y="129"/>
                  <a:pt x="56" y="149"/>
                  <a:pt x="109" y="149"/>
                </a:cubicBezTo>
                <a:cubicBezTo>
                  <a:pt x="120" y="149"/>
                  <a:pt x="132" y="148"/>
                  <a:pt x="144" y="146"/>
                </a:cubicBezTo>
                <a:cubicBezTo>
                  <a:pt x="209" y="124"/>
                  <a:pt x="264" y="91"/>
                  <a:pt x="253" y="47"/>
                </a:cubicBezTo>
                <a:cubicBezTo>
                  <a:pt x="244" y="20"/>
                  <a:pt x="206" y="0"/>
                  <a:pt x="1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flipH="1">
            <a:off x="2922918" y="4608068"/>
            <a:ext cx="144687" cy="78986"/>
          </a:xfrm>
          <a:custGeom>
            <a:rect b="b" l="l" r="r" t="t"/>
            <a:pathLst>
              <a:path extrusionOk="0" h="660" w="1209">
                <a:moveTo>
                  <a:pt x="637" y="0"/>
                </a:moveTo>
                <a:cubicBezTo>
                  <a:pt x="485" y="0"/>
                  <a:pt x="506" y="209"/>
                  <a:pt x="506" y="209"/>
                </a:cubicBezTo>
                <a:cubicBezTo>
                  <a:pt x="506" y="209"/>
                  <a:pt x="403" y="74"/>
                  <a:pt x="291" y="74"/>
                </a:cubicBezTo>
                <a:cubicBezTo>
                  <a:pt x="271" y="74"/>
                  <a:pt x="251" y="78"/>
                  <a:pt x="231" y="88"/>
                </a:cubicBezTo>
                <a:cubicBezTo>
                  <a:pt x="89" y="154"/>
                  <a:pt x="374" y="264"/>
                  <a:pt x="374" y="264"/>
                </a:cubicBezTo>
                <a:cubicBezTo>
                  <a:pt x="374" y="264"/>
                  <a:pt x="1" y="341"/>
                  <a:pt x="56" y="440"/>
                </a:cubicBezTo>
                <a:cubicBezTo>
                  <a:pt x="68" y="468"/>
                  <a:pt x="104" y="478"/>
                  <a:pt x="149" y="478"/>
                </a:cubicBezTo>
                <a:cubicBezTo>
                  <a:pt x="258" y="478"/>
                  <a:pt x="418" y="418"/>
                  <a:pt x="418" y="418"/>
                </a:cubicBezTo>
                <a:lnTo>
                  <a:pt x="418" y="418"/>
                </a:lnTo>
                <a:cubicBezTo>
                  <a:pt x="418" y="418"/>
                  <a:pt x="374" y="648"/>
                  <a:pt x="495" y="659"/>
                </a:cubicBezTo>
                <a:cubicBezTo>
                  <a:pt x="498" y="659"/>
                  <a:pt x="501" y="660"/>
                  <a:pt x="504" y="660"/>
                </a:cubicBezTo>
                <a:cubicBezTo>
                  <a:pt x="625" y="660"/>
                  <a:pt x="594" y="440"/>
                  <a:pt x="594" y="440"/>
                </a:cubicBezTo>
                <a:lnTo>
                  <a:pt x="594" y="440"/>
                </a:lnTo>
                <a:cubicBezTo>
                  <a:pt x="594" y="440"/>
                  <a:pt x="766" y="588"/>
                  <a:pt x="872" y="588"/>
                </a:cubicBezTo>
                <a:cubicBezTo>
                  <a:pt x="892" y="588"/>
                  <a:pt x="909" y="583"/>
                  <a:pt x="923" y="571"/>
                </a:cubicBezTo>
                <a:cubicBezTo>
                  <a:pt x="1011" y="484"/>
                  <a:pt x="747" y="374"/>
                  <a:pt x="747" y="374"/>
                </a:cubicBezTo>
                <a:cubicBezTo>
                  <a:pt x="747" y="374"/>
                  <a:pt x="1208" y="319"/>
                  <a:pt x="1131" y="187"/>
                </a:cubicBezTo>
                <a:cubicBezTo>
                  <a:pt x="1110" y="148"/>
                  <a:pt x="1067" y="133"/>
                  <a:pt x="1016" y="133"/>
                </a:cubicBezTo>
                <a:cubicBezTo>
                  <a:pt x="882" y="133"/>
                  <a:pt x="692" y="231"/>
                  <a:pt x="692" y="231"/>
                </a:cubicBezTo>
                <a:cubicBezTo>
                  <a:pt x="692" y="231"/>
                  <a:pt x="802" y="11"/>
                  <a:pt x="648" y="1"/>
                </a:cubicBezTo>
                <a:cubicBezTo>
                  <a:pt x="644" y="0"/>
                  <a:pt x="641" y="0"/>
                  <a:pt x="6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flipH="1">
            <a:off x="2987303" y="4639543"/>
            <a:ext cx="26448" cy="11968"/>
          </a:xfrm>
          <a:custGeom>
            <a:rect b="b" l="l" r="r" t="t"/>
            <a:pathLst>
              <a:path extrusionOk="0" h="100" w="221">
                <a:moveTo>
                  <a:pt x="111" y="1"/>
                </a:moveTo>
                <a:cubicBezTo>
                  <a:pt x="45" y="1"/>
                  <a:pt x="1" y="34"/>
                  <a:pt x="1" y="56"/>
                </a:cubicBezTo>
                <a:cubicBezTo>
                  <a:pt x="1" y="78"/>
                  <a:pt x="56" y="100"/>
                  <a:pt x="111" y="100"/>
                </a:cubicBezTo>
                <a:cubicBezTo>
                  <a:pt x="177" y="89"/>
                  <a:pt x="220" y="67"/>
                  <a:pt x="220" y="45"/>
                </a:cubicBezTo>
                <a:cubicBezTo>
                  <a:pt x="220" y="23"/>
                  <a:pt x="166" y="1"/>
                  <a:pt x="1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p:nvPr/>
        </p:nvSpPr>
        <p:spPr>
          <a:xfrm flipH="1">
            <a:off x="3074068" y="4515917"/>
            <a:ext cx="317976" cy="153782"/>
          </a:xfrm>
          <a:custGeom>
            <a:rect b="b" l="l" r="r" t="t"/>
            <a:pathLst>
              <a:path extrusionOk="0" h="1285" w="2657">
                <a:moveTo>
                  <a:pt x="1569" y="0"/>
                </a:moveTo>
                <a:cubicBezTo>
                  <a:pt x="1282" y="0"/>
                  <a:pt x="1241" y="397"/>
                  <a:pt x="1241" y="397"/>
                </a:cubicBezTo>
                <a:cubicBezTo>
                  <a:pt x="1241" y="397"/>
                  <a:pt x="1190" y="221"/>
                  <a:pt x="1053" y="221"/>
                </a:cubicBezTo>
                <a:cubicBezTo>
                  <a:pt x="1033" y="221"/>
                  <a:pt x="1012" y="224"/>
                  <a:pt x="988" y="233"/>
                </a:cubicBezTo>
                <a:cubicBezTo>
                  <a:pt x="879" y="277"/>
                  <a:pt x="999" y="474"/>
                  <a:pt x="999" y="474"/>
                </a:cubicBezTo>
                <a:cubicBezTo>
                  <a:pt x="999" y="474"/>
                  <a:pt x="912" y="419"/>
                  <a:pt x="868" y="386"/>
                </a:cubicBezTo>
                <a:cubicBezTo>
                  <a:pt x="845" y="373"/>
                  <a:pt x="791" y="363"/>
                  <a:pt x="732" y="363"/>
                </a:cubicBezTo>
                <a:cubicBezTo>
                  <a:pt x="647" y="363"/>
                  <a:pt x="553" y="383"/>
                  <a:pt x="527" y="441"/>
                </a:cubicBezTo>
                <a:cubicBezTo>
                  <a:pt x="472" y="551"/>
                  <a:pt x="879" y="584"/>
                  <a:pt x="879" y="584"/>
                </a:cubicBezTo>
                <a:cubicBezTo>
                  <a:pt x="879" y="584"/>
                  <a:pt x="863" y="583"/>
                  <a:pt x="836" y="583"/>
                </a:cubicBezTo>
                <a:cubicBezTo>
                  <a:pt x="757" y="583"/>
                  <a:pt x="579" y="589"/>
                  <a:pt x="440" y="639"/>
                </a:cubicBezTo>
                <a:cubicBezTo>
                  <a:pt x="253" y="705"/>
                  <a:pt x="0" y="869"/>
                  <a:pt x="165" y="1023"/>
                </a:cubicBezTo>
                <a:cubicBezTo>
                  <a:pt x="191" y="1045"/>
                  <a:pt x="230" y="1055"/>
                  <a:pt x="277" y="1055"/>
                </a:cubicBezTo>
                <a:cubicBezTo>
                  <a:pt x="529" y="1055"/>
                  <a:pt x="1021" y="782"/>
                  <a:pt x="1021" y="781"/>
                </a:cubicBezTo>
                <a:lnTo>
                  <a:pt x="1021" y="781"/>
                </a:lnTo>
                <a:cubicBezTo>
                  <a:pt x="1021" y="782"/>
                  <a:pt x="363" y="1210"/>
                  <a:pt x="659" y="1275"/>
                </a:cubicBezTo>
                <a:cubicBezTo>
                  <a:pt x="685" y="1282"/>
                  <a:pt x="711" y="1285"/>
                  <a:pt x="736" y="1285"/>
                </a:cubicBezTo>
                <a:cubicBezTo>
                  <a:pt x="1011" y="1285"/>
                  <a:pt x="1241" y="935"/>
                  <a:pt x="1241" y="935"/>
                </a:cubicBezTo>
                <a:cubicBezTo>
                  <a:pt x="1241" y="935"/>
                  <a:pt x="1459" y="1079"/>
                  <a:pt x="1675" y="1079"/>
                </a:cubicBezTo>
                <a:cubicBezTo>
                  <a:pt x="1745" y="1079"/>
                  <a:pt x="1815" y="1063"/>
                  <a:pt x="1878" y="1023"/>
                </a:cubicBezTo>
                <a:cubicBezTo>
                  <a:pt x="2141" y="858"/>
                  <a:pt x="1636" y="749"/>
                  <a:pt x="1636" y="749"/>
                </a:cubicBezTo>
                <a:cubicBezTo>
                  <a:pt x="1636" y="749"/>
                  <a:pt x="2657" y="485"/>
                  <a:pt x="2372" y="277"/>
                </a:cubicBezTo>
                <a:cubicBezTo>
                  <a:pt x="2312" y="231"/>
                  <a:pt x="2239" y="213"/>
                  <a:pt x="2161" y="213"/>
                </a:cubicBezTo>
                <a:cubicBezTo>
                  <a:pt x="1884" y="213"/>
                  <a:pt x="1548" y="441"/>
                  <a:pt x="1548" y="441"/>
                </a:cubicBezTo>
                <a:cubicBezTo>
                  <a:pt x="1548" y="441"/>
                  <a:pt x="1932" y="35"/>
                  <a:pt x="1603" y="2"/>
                </a:cubicBezTo>
                <a:cubicBezTo>
                  <a:pt x="1591" y="1"/>
                  <a:pt x="1580" y="0"/>
                  <a:pt x="15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flipH="1">
            <a:off x="3219832" y="4575037"/>
            <a:ext cx="51341" cy="28124"/>
          </a:xfrm>
          <a:custGeom>
            <a:rect b="b" l="l" r="r" t="t"/>
            <a:pathLst>
              <a:path extrusionOk="0" h="235" w="429">
                <a:moveTo>
                  <a:pt x="232" y="0"/>
                </a:moveTo>
                <a:cubicBezTo>
                  <a:pt x="221" y="0"/>
                  <a:pt x="209" y="1"/>
                  <a:pt x="198" y="2"/>
                </a:cubicBezTo>
                <a:cubicBezTo>
                  <a:pt x="77" y="24"/>
                  <a:pt x="0" y="101"/>
                  <a:pt x="11" y="156"/>
                </a:cubicBezTo>
                <a:cubicBezTo>
                  <a:pt x="21" y="204"/>
                  <a:pt x="97" y="235"/>
                  <a:pt x="189" y="235"/>
                </a:cubicBezTo>
                <a:cubicBezTo>
                  <a:pt x="203" y="235"/>
                  <a:pt x="217" y="234"/>
                  <a:pt x="231" y="233"/>
                </a:cubicBezTo>
                <a:cubicBezTo>
                  <a:pt x="341" y="211"/>
                  <a:pt x="428" y="145"/>
                  <a:pt x="417" y="90"/>
                </a:cubicBezTo>
                <a:cubicBezTo>
                  <a:pt x="408" y="41"/>
                  <a:pt x="327" y="0"/>
                  <a:pt x="2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flipH="1">
            <a:off x="3466842" y="4923414"/>
            <a:ext cx="153782" cy="77669"/>
          </a:xfrm>
          <a:custGeom>
            <a:rect b="b" l="l" r="r" t="t"/>
            <a:pathLst>
              <a:path extrusionOk="0" h="649" w="1285">
                <a:moveTo>
                  <a:pt x="747" y="0"/>
                </a:moveTo>
                <a:cubicBezTo>
                  <a:pt x="626" y="0"/>
                  <a:pt x="549" y="209"/>
                  <a:pt x="549" y="209"/>
                </a:cubicBezTo>
                <a:cubicBezTo>
                  <a:pt x="549" y="209"/>
                  <a:pt x="455" y="144"/>
                  <a:pt x="370" y="144"/>
                </a:cubicBezTo>
                <a:cubicBezTo>
                  <a:pt x="339" y="144"/>
                  <a:pt x="309" y="152"/>
                  <a:pt x="286" y="176"/>
                </a:cubicBezTo>
                <a:cubicBezTo>
                  <a:pt x="209" y="264"/>
                  <a:pt x="407" y="285"/>
                  <a:pt x="407" y="285"/>
                </a:cubicBezTo>
                <a:cubicBezTo>
                  <a:pt x="407" y="285"/>
                  <a:pt x="0" y="373"/>
                  <a:pt x="55" y="494"/>
                </a:cubicBezTo>
                <a:cubicBezTo>
                  <a:pt x="69" y="525"/>
                  <a:pt x="100" y="536"/>
                  <a:pt x="138" y="536"/>
                </a:cubicBezTo>
                <a:cubicBezTo>
                  <a:pt x="247" y="536"/>
                  <a:pt x="417" y="439"/>
                  <a:pt x="418" y="439"/>
                </a:cubicBezTo>
                <a:lnTo>
                  <a:pt x="418" y="439"/>
                </a:lnTo>
                <a:cubicBezTo>
                  <a:pt x="417" y="439"/>
                  <a:pt x="286" y="626"/>
                  <a:pt x="418" y="648"/>
                </a:cubicBezTo>
                <a:cubicBezTo>
                  <a:pt x="422" y="648"/>
                  <a:pt x="426" y="648"/>
                  <a:pt x="430" y="648"/>
                </a:cubicBezTo>
                <a:cubicBezTo>
                  <a:pt x="551" y="648"/>
                  <a:pt x="571" y="494"/>
                  <a:pt x="571" y="494"/>
                </a:cubicBezTo>
                <a:cubicBezTo>
                  <a:pt x="571" y="494"/>
                  <a:pt x="719" y="578"/>
                  <a:pt x="834" y="578"/>
                </a:cubicBezTo>
                <a:cubicBezTo>
                  <a:pt x="863" y="578"/>
                  <a:pt x="890" y="573"/>
                  <a:pt x="912" y="560"/>
                </a:cubicBezTo>
                <a:cubicBezTo>
                  <a:pt x="1021" y="494"/>
                  <a:pt x="747" y="384"/>
                  <a:pt x="747" y="384"/>
                </a:cubicBezTo>
                <a:cubicBezTo>
                  <a:pt x="747" y="384"/>
                  <a:pt x="1285" y="373"/>
                  <a:pt x="1164" y="176"/>
                </a:cubicBezTo>
                <a:cubicBezTo>
                  <a:pt x="1130" y="127"/>
                  <a:pt x="1081" y="109"/>
                  <a:pt x="1028" y="109"/>
                </a:cubicBezTo>
                <a:cubicBezTo>
                  <a:pt x="878" y="109"/>
                  <a:pt x="692" y="253"/>
                  <a:pt x="692" y="253"/>
                </a:cubicBezTo>
                <a:cubicBezTo>
                  <a:pt x="692" y="253"/>
                  <a:pt x="868" y="0"/>
                  <a:pt x="74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flipH="1">
            <a:off x="3539126" y="4958479"/>
            <a:ext cx="26329" cy="12327"/>
          </a:xfrm>
          <a:custGeom>
            <a:rect b="b" l="l" r="r" t="t"/>
            <a:pathLst>
              <a:path extrusionOk="0" h="103" w="220">
                <a:moveTo>
                  <a:pt x="129" y="1"/>
                </a:moveTo>
                <a:cubicBezTo>
                  <a:pt x="119" y="1"/>
                  <a:pt x="109" y="1"/>
                  <a:pt x="99" y="3"/>
                </a:cubicBezTo>
                <a:cubicBezTo>
                  <a:pt x="44" y="14"/>
                  <a:pt x="0" y="36"/>
                  <a:pt x="0" y="69"/>
                </a:cubicBezTo>
                <a:cubicBezTo>
                  <a:pt x="0" y="91"/>
                  <a:pt x="55" y="102"/>
                  <a:pt x="110" y="102"/>
                </a:cubicBezTo>
                <a:cubicBezTo>
                  <a:pt x="176" y="91"/>
                  <a:pt x="220" y="58"/>
                  <a:pt x="209" y="36"/>
                </a:cubicBezTo>
                <a:cubicBezTo>
                  <a:pt x="209" y="18"/>
                  <a:pt x="172" y="1"/>
                  <a:pt x="1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
          <p:cNvSpPr/>
          <p:nvPr/>
        </p:nvSpPr>
        <p:spPr>
          <a:xfrm flipH="1">
            <a:off x="3557437" y="4666948"/>
            <a:ext cx="157732" cy="73959"/>
          </a:xfrm>
          <a:custGeom>
            <a:rect b="b" l="l" r="r" t="t"/>
            <a:pathLst>
              <a:path extrusionOk="0" h="618" w="1318">
                <a:moveTo>
                  <a:pt x="695" y="1"/>
                </a:moveTo>
                <a:cubicBezTo>
                  <a:pt x="582" y="1"/>
                  <a:pt x="582" y="189"/>
                  <a:pt x="582" y="189"/>
                </a:cubicBezTo>
                <a:cubicBezTo>
                  <a:pt x="582" y="189"/>
                  <a:pt x="501" y="68"/>
                  <a:pt x="361" y="68"/>
                </a:cubicBezTo>
                <a:cubicBezTo>
                  <a:pt x="337" y="68"/>
                  <a:pt x="312" y="71"/>
                  <a:pt x="285" y="79"/>
                </a:cubicBezTo>
                <a:cubicBezTo>
                  <a:pt x="110" y="134"/>
                  <a:pt x="384" y="266"/>
                  <a:pt x="384" y="266"/>
                </a:cubicBezTo>
                <a:cubicBezTo>
                  <a:pt x="384" y="266"/>
                  <a:pt x="0" y="387"/>
                  <a:pt x="88" y="518"/>
                </a:cubicBezTo>
                <a:cubicBezTo>
                  <a:pt x="105" y="547"/>
                  <a:pt x="133" y="558"/>
                  <a:pt x="166" y="558"/>
                </a:cubicBezTo>
                <a:cubicBezTo>
                  <a:pt x="298" y="558"/>
                  <a:pt x="516" y="376"/>
                  <a:pt x="516" y="376"/>
                </a:cubicBezTo>
                <a:lnTo>
                  <a:pt x="516" y="376"/>
                </a:lnTo>
                <a:cubicBezTo>
                  <a:pt x="516" y="376"/>
                  <a:pt x="421" y="618"/>
                  <a:pt x="572" y="618"/>
                </a:cubicBezTo>
                <a:cubicBezTo>
                  <a:pt x="575" y="618"/>
                  <a:pt x="578" y="617"/>
                  <a:pt x="582" y="617"/>
                </a:cubicBezTo>
                <a:cubicBezTo>
                  <a:pt x="757" y="606"/>
                  <a:pt x="692" y="409"/>
                  <a:pt x="692" y="409"/>
                </a:cubicBezTo>
                <a:lnTo>
                  <a:pt x="692" y="409"/>
                </a:lnTo>
                <a:cubicBezTo>
                  <a:pt x="692" y="409"/>
                  <a:pt x="886" y="531"/>
                  <a:pt x="1030" y="531"/>
                </a:cubicBezTo>
                <a:cubicBezTo>
                  <a:pt x="1064" y="531"/>
                  <a:pt x="1095" y="524"/>
                  <a:pt x="1120" y="507"/>
                </a:cubicBezTo>
                <a:cubicBezTo>
                  <a:pt x="1240" y="409"/>
                  <a:pt x="889" y="310"/>
                  <a:pt x="889" y="310"/>
                </a:cubicBezTo>
                <a:cubicBezTo>
                  <a:pt x="889" y="310"/>
                  <a:pt x="1317" y="277"/>
                  <a:pt x="1262" y="112"/>
                </a:cubicBezTo>
                <a:cubicBezTo>
                  <a:pt x="1250" y="64"/>
                  <a:pt x="1212" y="46"/>
                  <a:pt x="1164" y="46"/>
                </a:cubicBezTo>
                <a:cubicBezTo>
                  <a:pt x="1036" y="46"/>
                  <a:pt x="834" y="167"/>
                  <a:pt x="834" y="167"/>
                </a:cubicBezTo>
                <a:cubicBezTo>
                  <a:pt x="834" y="167"/>
                  <a:pt x="856" y="13"/>
                  <a:pt x="714" y="2"/>
                </a:cubicBezTo>
                <a:cubicBezTo>
                  <a:pt x="707" y="1"/>
                  <a:pt x="701" y="1"/>
                  <a:pt x="6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flipH="1">
            <a:off x="3621822" y="4694474"/>
            <a:ext cx="27765" cy="11249"/>
          </a:xfrm>
          <a:custGeom>
            <a:rect b="b" l="l" r="r" t="t"/>
            <a:pathLst>
              <a:path extrusionOk="0" h="94" w="232">
                <a:moveTo>
                  <a:pt x="142" y="0"/>
                </a:moveTo>
                <a:cubicBezTo>
                  <a:pt x="131" y="0"/>
                  <a:pt x="121" y="1"/>
                  <a:pt x="111" y="3"/>
                </a:cubicBezTo>
                <a:cubicBezTo>
                  <a:pt x="45" y="3"/>
                  <a:pt x="1" y="36"/>
                  <a:pt x="1" y="58"/>
                </a:cubicBezTo>
                <a:cubicBezTo>
                  <a:pt x="1" y="76"/>
                  <a:pt x="37" y="94"/>
                  <a:pt x="87" y="94"/>
                </a:cubicBezTo>
                <a:cubicBezTo>
                  <a:pt x="98" y="94"/>
                  <a:pt x="110" y="93"/>
                  <a:pt x="122" y="91"/>
                </a:cubicBezTo>
                <a:cubicBezTo>
                  <a:pt x="177" y="91"/>
                  <a:pt x="231" y="69"/>
                  <a:pt x="231" y="36"/>
                </a:cubicBezTo>
                <a:cubicBezTo>
                  <a:pt x="231" y="18"/>
                  <a:pt x="188" y="0"/>
                  <a:pt x="1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flipH="1">
            <a:off x="3838554" y="4829947"/>
            <a:ext cx="169579" cy="77908"/>
          </a:xfrm>
          <a:custGeom>
            <a:rect b="b" l="l" r="r" t="t"/>
            <a:pathLst>
              <a:path extrusionOk="0" h="651" w="1417">
                <a:moveTo>
                  <a:pt x="955" y="0"/>
                </a:moveTo>
                <a:cubicBezTo>
                  <a:pt x="808" y="0"/>
                  <a:pt x="758" y="210"/>
                  <a:pt x="758" y="210"/>
                </a:cubicBezTo>
                <a:cubicBezTo>
                  <a:pt x="758" y="210"/>
                  <a:pt x="687" y="26"/>
                  <a:pt x="563" y="26"/>
                </a:cubicBezTo>
                <a:cubicBezTo>
                  <a:pt x="548" y="26"/>
                  <a:pt x="532" y="29"/>
                  <a:pt x="516" y="35"/>
                </a:cubicBezTo>
                <a:cubicBezTo>
                  <a:pt x="351" y="100"/>
                  <a:pt x="538" y="232"/>
                  <a:pt x="538" y="232"/>
                </a:cubicBezTo>
                <a:cubicBezTo>
                  <a:pt x="538" y="232"/>
                  <a:pt x="307" y="265"/>
                  <a:pt x="209" y="287"/>
                </a:cubicBezTo>
                <a:cubicBezTo>
                  <a:pt x="121" y="309"/>
                  <a:pt x="11" y="364"/>
                  <a:pt x="0" y="441"/>
                </a:cubicBezTo>
                <a:cubicBezTo>
                  <a:pt x="0" y="505"/>
                  <a:pt x="59" y="546"/>
                  <a:pt x="134" y="546"/>
                </a:cubicBezTo>
                <a:cubicBezTo>
                  <a:pt x="161" y="546"/>
                  <a:pt x="190" y="540"/>
                  <a:pt x="220" y="529"/>
                </a:cubicBezTo>
                <a:cubicBezTo>
                  <a:pt x="329" y="485"/>
                  <a:pt x="505" y="386"/>
                  <a:pt x="505" y="386"/>
                </a:cubicBezTo>
                <a:lnTo>
                  <a:pt x="505" y="386"/>
                </a:lnTo>
                <a:cubicBezTo>
                  <a:pt x="505" y="386"/>
                  <a:pt x="318" y="627"/>
                  <a:pt x="472" y="649"/>
                </a:cubicBezTo>
                <a:cubicBezTo>
                  <a:pt x="479" y="650"/>
                  <a:pt x="486" y="651"/>
                  <a:pt x="492" y="651"/>
                </a:cubicBezTo>
                <a:cubicBezTo>
                  <a:pt x="628" y="651"/>
                  <a:pt x="648" y="441"/>
                  <a:pt x="648" y="441"/>
                </a:cubicBezTo>
                <a:cubicBezTo>
                  <a:pt x="648" y="441"/>
                  <a:pt x="802" y="604"/>
                  <a:pt x="929" y="604"/>
                </a:cubicBezTo>
                <a:cubicBezTo>
                  <a:pt x="946" y="604"/>
                  <a:pt x="962" y="601"/>
                  <a:pt x="977" y="594"/>
                </a:cubicBezTo>
                <a:cubicBezTo>
                  <a:pt x="1120" y="540"/>
                  <a:pt x="900" y="408"/>
                  <a:pt x="900" y="408"/>
                </a:cubicBezTo>
                <a:cubicBezTo>
                  <a:pt x="900" y="408"/>
                  <a:pt x="1416" y="364"/>
                  <a:pt x="1350" y="210"/>
                </a:cubicBezTo>
                <a:cubicBezTo>
                  <a:pt x="1334" y="174"/>
                  <a:pt x="1294" y="160"/>
                  <a:pt x="1244" y="160"/>
                </a:cubicBezTo>
                <a:cubicBezTo>
                  <a:pt x="1099" y="160"/>
                  <a:pt x="867" y="276"/>
                  <a:pt x="867" y="276"/>
                </a:cubicBezTo>
                <a:cubicBezTo>
                  <a:pt x="867" y="276"/>
                  <a:pt x="1153" y="24"/>
                  <a:pt x="977" y="2"/>
                </a:cubicBezTo>
                <a:cubicBezTo>
                  <a:pt x="970" y="1"/>
                  <a:pt x="962" y="0"/>
                  <a:pt x="95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flipH="1">
            <a:off x="3908205" y="4860345"/>
            <a:ext cx="26448" cy="13164"/>
          </a:xfrm>
          <a:custGeom>
            <a:rect b="b" l="l" r="r" t="t"/>
            <a:pathLst>
              <a:path extrusionOk="0" h="110" w="221">
                <a:moveTo>
                  <a:pt x="111" y="0"/>
                </a:moveTo>
                <a:cubicBezTo>
                  <a:pt x="56" y="0"/>
                  <a:pt x="1" y="33"/>
                  <a:pt x="1" y="55"/>
                </a:cubicBezTo>
                <a:cubicBezTo>
                  <a:pt x="1" y="88"/>
                  <a:pt x="56" y="110"/>
                  <a:pt x="111" y="110"/>
                </a:cubicBezTo>
                <a:cubicBezTo>
                  <a:pt x="165" y="110"/>
                  <a:pt x="220" y="88"/>
                  <a:pt x="220" y="55"/>
                </a:cubicBezTo>
                <a:cubicBezTo>
                  <a:pt x="220" y="33"/>
                  <a:pt x="165" y="0"/>
                  <a:pt x="11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flipH="1">
            <a:off x="3909522" y="4576473"/>
            <a:ext cx="293084" cy="119795"/>
          </a:xfrm>
          <a:custGeom>
            <a:rect b="b" l="l" r="r" t="t"/>
            <a:pathLst>
              <a:path extrusionOk="0" h="1001" w="2449">
                <a:moveTo>
                  <a:pt x="1395" y="0"/>
                </a:moveTo>
                <a:cubicBezTo>
                  <a:pt x="1082" y="0"/>
                  <a:pt x="1010" y="308"/>
                  <a:pt x="1010" y="308"/>
                </a:cubicBezTo>
                <a:cubicBezTo>
                  <a:pt x="1010" y="308"/>
                  <a:pt x="904" y="297"/>
                  <a:pt x="786" y="297"/>
                </a:cubicBezTo>
                <a:cubicBezTo>
                  <a:pt x="646" y="297"/>
                  <a:pt x="489" y="313"/>
                  <a:pt x="483" y="385"/>
                </a:cubicBezTo>
                <a:cubicBezTo>
                  <a:pt x="475" y="484"/>
                  <a:pt x="646" y="496"/>
                  <a:pt x="732" y="496"/>
                </a:cubicBezTo>
                <a:cubicBezTo>
                  <a:pt x="761" y="496"/>
                  <a:pt x="780" y="495"/>
                  <a:pt x="780" y="495"/>
                </a:cubicBezTo>
                <a:lnTo>
                  <a:pt x="780" y="495"/>
                </a:lnTo>
                <a:cubicBezTo>
                  <a:pt x="780" y="495"/>
                  <a:pt x="571" y="561"/>
                  <a:pt x="418" y="627"/>
                </a:cubicBezTo>
                <a:cubicBezTo>
                  <a:pt x="264" y="693"/>
                  <a:pt x="0" y="846"/>
                  <a:pt x="66" y="934"/>
                </a:cubicBezTo>
                <a:cubicBezTo>
                  <a:pt x="95" y="967"/>
                  <a:pt x="155" y="982"/>
                  <a:pt x="229" y="982"/>
                </a:cubicBezTo>
                <a:cubicBezTo>
                  <a:pt x="328" y="982"/>
                  <a:pt x="449" y="956"/>
                  <a:pt x="549" y="912"/>
                </a:cubicBezTo>
                <a:cubicBezTo>
                  <a:pt x="725" y="835"/>
                  <a:pt x="933" y="660"/>
                  <a:pt x="934" y="660"/>
                </a:cubicBezTo>
                <a:lnTo>
                  <a:pt x="934" y="660"/>
                </a:lnTo>
                <a:cubicBezTo>
                  <a:pt x="934" y="660"/>
                  <a:pt x="861" y="1001"/>
                  <a:pt x="1058" y="1001"/>
                </a:cubicBezTo>
                <a:cubicBezTo>
                  <a:pt x="1064" y="1001"/>
                  <a:pt x="1070" y="1001"/>
                  <a:pt x="1076" y="1000"/>
                </a:cubicBezTo>
                <a:cubicBezTo>
                  <a:pt x="1285" y="967"/>
                  <a:pt x="1252" y="616"/>
                  <a:pt x="1252" y="616"/>
                </a:cubicBezTo>
                <a:lnTo>
                  <a:pt x="1252" y="616"/>
                </a:lnTo>
                <a:cubicBezTo>
                  <a:pt x="1252" y="616"/>
                  <a:pt x="1642" y="679"/>
                  <a:pt x="1915" y="679"/>
                </a:cubicBezTo>
                <a:cubicBezTo>
                  <a:pt x="2052" y="679"/>
                  <a:pt x="2159" y="663"/>
                  <a:pt x="2174" y="616"/>
                </a:cubicBezTo>
                <a:cubicBezTo>
                  <a:pt x="2207" y="473"/>
                  <a:pt x="1482" y="462"/>
                  <a:pt x="1482" y="462"/>
                </a:cubicBezTo>
                <a:cubicBezTo>
                  <a:pt x="1482" y="462"/>
                  <a:pt x="1691" y="440"/>
                  <a:pt x="1943" y="385"/>
                </a:cubicBezTo>
                <a:cubicBezTo>
                  <a:pt x="2185" y="319"/>
                  <a:pt x="2448" y="221"/>
                  <a:pt x="2361" y="133"/>
                </a:cubicBezTo>
                <a:cubicBezTo>
                  <a:pt x="2322" y="99"/>
                  <a:pt x="2257" y="87"/>
                  <a:pt x="2180" y="87"/>
                </a:cubicBezTo>
                <a:cubicBezTo>
                  <a:pt x="2080" y="87"/>
                  <a:pt x="1961" y="108"/>
                  <a:pt x="1856" y="133"/>
                </a:cubicBezTo>
                <a:cubicBezTo>
                  <a:pt x="1680" y="177"/>
                  <a:pt x="1329" y="385"/>
                  <a:pt x="1329" y="385"/>
                </a:cubicBezTo>
                <a:cubicBezTo>
                  <a:pt x="1329" y="385"/>
                  <a:pt x="1768" y="12"/>
                  <a:pt x="1427" y="1"/>
                </a:cubicBezTo>
                <a:cubicBezTo>
                  <a:pt x="1417" y="0"/>
                  <a:pt x="1406" y="0"/>
                  <a:pt x="139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
          <p:cNvSpPr/>
          <p:nvPr/>
        </p:nvSpPr>
        <p:spPr>
          <a:xfrm flipH="1">
            <a:off x="4047507" y="4621950"/>
            <a:ext cx="47391" cy="22140"/>
          </a:xfrm>
          <a:custGeom>
            <a:rect b="b" l="l" r="r" t="t"/>
            <a:pathLst>
              <a:path extrusionOk="0" h="185" w="396">
                <a:moveTo>
                  <a:pt x="282" y="0"/>
                </a:moveTo>
                <a:cubicBezTo>
                  <a:pt x="253" y="0"/>
                  <a:pt x="220" y="5"/>
                  <a:pt x="187" y="16"/>
                </a:cubicBezTo>
                <a:cubicBezTo>
                  <a:pt x="77" y="38"/>
                  <a:pt x="1" y="104"/>
                  <a:pt x="12" y="148"/>
                </a:cubicBezTo>
                <a:cubicBezTo>
                  <a:pt x="18" y="174"/>
                  <a:pt x="51" y="184"/>
                  <a:pt x="99" y="184"/>
                </a:cubicBezTo>
                <a:cubicBezTo>
                  <a:pt x="133" y="184"/>
                  <a:pt x="175" y="179"/>
                  <a:pt x="220" y="170"/>
                </a:cubicBezTo>
                <a:cubicBezTo>
                  <a:pt x="319" y="137"/>
                  <a:pt x="396" y="93"/>
                  <a:pt x="385" y="49"/>
                </a:cubicBezTo>
                <a:cubicBezTo>
                  <a:pt x="385" y="20"/>
                  <a:pt x="341" y="0"/>
                  <a:pt x="2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p:nvPr/>
        </p:nvSpPr>
        <p:spPr>
          <a:xfrm flipH="1">
            <a:off x="4333891" y="4899718"/>
            <a:ext cx="232648" cy="115965"/>
          </a:xfrm>
          <a:custGeom>
            <a:rect b="b" l="l" r="r" t="t"/>
            <a:pathLst>
              <a:path extrusionOk="0" h="969" w="1944">
                <a:moveTo>
                  <a:pt x="1036" y="0"/>
                </a:moveTo>
                <a:cubicBezTo>
                  <a:pt x="900" y="0"/>
                  <a:pt x="868" y="297"/>
                  <a:pt x="868" y="297"/>
                </a:cubicBezTo>
                <a:cubicBezTo>
                  <a:pt x="868" y="297"/>
                  <a:pt x="713" y="162"/>
                  <a:pt x="545" y="162"/>
                </a:cubicBezTo>
                <a:cubicBezTo>
                  <a:pt x="499" y="162"/>
                  <a:pt x="452" y="172"/>
                  <a:pt x="407" y="198"/>
                </a:cubicBezTo>
                <a:cubicBezTo>
                  <a:pt x="198" y="308"/>
                  <a:pt x="692" y="407"/>
                  <a:pt x="692" y="407"/>
                </a:cubicBezTo>
                <a:cubicBezTo>
                  <a:pt x="692" y="407"/>
                  <a:pt x="1" y="582"/>
                  <a:pt x="154" y="758"/>
                </a:cubicBezTo>
                <a:cubicBezTo>
                  <a:pt x="185" y="791"/>
                  <a:pt x="223" y="804"/>
                  <a:pt x="264" y="804"/>
                </a:cubicBezTo>
                <a:cubicBezTo>
                  <a:pt x="445" y="804"/>
                  <a:pt x="692" y="549"/>
                  <a:pt x="692" y="549"/>
                </a:cubicBezTo>
                <a:lnTo>
                  <a:pt x="692" y="549"/>
                </a:lnTo>
                <a:cubicBezTo>
                  <a:pt x="692" y="549"/>
                  <a:pt x="517" y="923"/>
                  <a:pt x="747" y="966"/>
                </a:cubicBezTo>
                <a:cubicBezTo>
                  <a:pt x="757" y="968"/>
                  <a:pt x="766" y="969"/>
                  <a:pt x="775" y="969"/>
                </a:cubicBezTo>
                <a:cubicBezTo>
                  <a:pt x="972" y="969"/>
                  <a:pt x="912" y="626"/>
                  <a:pt x="912" y="626"/>
                </a:cubicBezTo>
                <a:lnTo>
                  <a:pt x="912" y="626"/>
                </a:lnTo>
                <a:cubicBezTo>
                  <a:pt x="912" y="626"/>
                  <a:pt x="1162" y="761"/>
                  <a:pt x="1370" y="761"/>
                </a:cubicBezTo>
                <a:cubicBezTo>
                  <a:pt x="1427" y="761"/>
                  <a:pt x="1482" y="751"/>
                  <a:pt x="1527" y="725"/>
                </a:cubicBezTo>
                <a:cubicBezTo>
                  <a:pt x="1735" y="604"/>
                  <a:pt x="1131" y="494"/>
                  <a:pt x="1131" y="494"/>
                </a:cubicBezTo>
                <a:cubicBezTo>
                  <a:pt x="1131" y="494"/>
                  <a:pt x="1944" y="352"/>
                  <a:pt x="1779" y="143"/>
                </a:cubicBezTo>
                <a:cubicBezTo>
                  <a:pt x="1747" y="97"/>
                  <a:pt x="1696" y="79"/>
                  <a:pt x="1635" y="79"/>
                </a:cubicBezTo>
                <a:cubicBezTo>
                  <a:pt x="1404" y="79"/>
                  <a:pt x="1033" y="341"/>
                  <a:pt x="1033" y="341"/>
                </a:cubicBezTo>
                <a:cubicBezTo>
                  <a:pt x="1033" y="341"/>
                  <a:pt x="1186" y="11"/>
                  <a:pt x="1044" y="0"/>
                </a:cubicBezTo>
                <a:cubicBezTo>
                  <a:pt x="1041" y="0"/>
                  <a:pt x="1039" y="0"/>
                  <a:pt x="103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flipH="1">
            <a:off x="4444231" y="4945435"/>
            <a:ext cx="31594" cy="17712"/>
          </a:xfrm>
          <a:custGeom>
            <a:rect b="b" l="l" r="r" t="t"/>
            <a:pathLst>
              <a:path extrusionOk="0" h="148" w="264">
                <a:moveTo>
                  <a:pt x="151" y="1"/>
                </a:moveTo>
                <a:cubicBezTo>
                  <a:pt x="141" y="1"/>
                  <a:pt x="131" y="1"/>
                  <a:pt x="121" y="3"/>
                </a:cubicBezTo>
                <a:cubicBezTo>
                  <a:pt x="55" y="14"/>
                  <a:pt x="0" y="47"/>
                  <a:pt x="11" y="90"/>
                </a:cubicBezTo>
                <a:cubicBezTo>
                  <a:pt x="11" y="119"/>
                  <a:pt x="61" y="148"/>
                  <a:pt x="117" y="148"/>
                </a:cubicBezTo>
                <a:cubicBezTo>
                  <a:pt x="125" y="148"/>
                  <a:pt x="134" y="147"/>
                  <a:pt x="143" y="145"/>
                </a:cubicBezTo>
                <a:cubicBezTo>
                  <a:pt x="209" y="145"/>
                  <a:pt x="264" y="101"/>
                  <a:pt x="264" y="58"/>
                </a:cubicBezTo>
                <a:cubicBezTo>
                  <a:pt x="254" y="29"/>
                  <a:pt x="212" y="1"/>
                  <a:pt x="1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flipH="1">
            <a:off x="4750361" y="4707878"/>
            <a:ext cx="155099" cy="82935"/>
          </a:xfrm>
          <a:custGeom>
            <a:rect b="b" l="l" r="r" t="t"/>
            <a:pathLst>
              <a:path extrusionOk="0" h="693" w="1296">
                <a:moveTo>
                  <a:pt x="506" y="1"/>
                </a:moveTo>
                <a:cubicBezTo>
                  <a:pt x="286" y="1"/>
                  <a:pt x="473" y="242"/>
                  <a:pt x="473" y="242"/>
                </a:cubicBezTo>
                <a:cubicBezTo>
                  <a:pt x="473" y="242"/>
                  <a:pt x="1" y="242"/>
                  <a:pt x="23" y="418"/>
                </a:cubicBezTo>
                <a:cubicBezTo>
                  <a:pt x="30" y="473"/>
                  <a:pt x="73" y="491"/>
                  <a:pt x="126" y="491"/>
                </a:cubicBezTo>
                <a:cubicBezTo>
                  <a:pt x="234" y="491"/>
                  <a:pt x="385" y="418"/>
                  <a:pt x="385" y="418"/>
                </a:cubicBezTo>
                <a:lnTo>
                  <a:pt x="385" y="418"/>
                </a:lnTo>
                <a:cubicBezTo>
                  <a:pt x="385" y="418"/>
                  <a:pt x="353" y="693"/>
                  <a:pt x="487" y="693"/>
                </a:cubicBezTo>
                <a:cubicBezTo>
                  <a:pt x="489" y="693"/>
                  <a:pt x="492" y="693"/>
                  <a:pt x="495" y="692"/>
                </a:cubicBezTo>
                <a:cubicBezTo>
                  <a:pt x="626" y="681"/>
                  <a:pt x="582" y="462"/>
                  <a:pt x="582" y="462"/>
                </a:cubicBezTo>
                <a:lnTo>
                  <a:pt x="582" y="462"/>
                </a:lnTo>
                <a:cubicBezTo>
                  <a:pt x="582" y="462"/>
                  <a:pt x="782" y="593"/>
                  <a:pt x="941" y="593"/>
                </a:cubicBezTo>
                <a:cubicBezTo>
                  <a:pt x="983" y="593"/>
                  <a:pt x="1022" y="584"/>
                  <a:pt x="1054" y="561"/>
                </a:cubicBezTo>
                <a:cubicBezTo>
                  <a:pt x="1208" y="462"/>
                  <a:pt x="791" y="341"/>
                  <a:pt x="791" y="341"/>
                </a:cubicBezTo>
                <a:cubicBezTo>
                  <a:pt x="791" y="341"/>
                  <a:pt x="1296" y="231"/>
                  <a:pt x="1186" y="100"/>
                </a:cubicBezTo>
                <a:cubicBezTo>
                  <a:pt x="1166" y="72"/>
                  <a:pt x="1132" y="62"/>
                  <a:pt x="1090" y="62"/>
                </a:cubicBezTo>
                <a:cubicBezTo>
                  <a:pt x="933" y="62"/>
                  <a:pt x="670" y="220"/>
                  <a:pt x="670" y="220"/>
                </a:cubicBezTo>
                <a:cubicBezTo>
                  <a:pt x="670" y="220"/>
                  <a:pt x="659" y="1"/>
                  <a:pt x="50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
          <p:cNvSpPr/>
          <p:nvPr/>
        </p:nvSpPr>
        <p:spPr>
          <a:xfrm flipH="1">
            <a:off x="4818575" y="4739233"/>
            <a:ext cx="31714" cy="16036"/>
          </a:xfrm>
          <a:custGeom>
            <a:rect b="b" l="l" r="r" t="t"/>
            <a:pathLst>
              <a:path extrusionOk="0" h="134" w="265">
                <a:moveTo>
                  <a:pt x="159" y="0"/>
                </a:moveTo>
                <a:cubicBezTo>
                  <a:pt x="150" y="0"/>
                  <a:pt x="141" y="1"/>
                  <a:pt x="132" y="2"/>
                </a:cubicBezTo>
                <a:cubicBezTo>
                  <a:pt x="56" y="2"/>
                  <a:pt x="1" y="35"/>
                  <a:pt x="1" y="79"/>
                </a:cubicBezTo>
                <a:cubicBezTo>
                  <a:pt x="1" y="112"/>
                  <a:pt x="67" y="134"/>
                  <a:pt x="132" y="134"/>
                </a:cubicBezTo>
                <a:cubicBezTo>
                  <a:pt x="209" y="123"/>
                  <a:pt x="264" y="90"/>
                  <a:pt x="264" y="57"/>
                </a:cubicBezTo>
                <a:cubicBezTo>
                  <a:pt x="264" y="29"/>
                  <a:pt x="215" y="0"/>
                  <a:pt x="1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p:nvPr/>
        </p:nvSpPr>
        <p:spPr>
          <a:xfrm flipH="1">
            <a:off x="5045839" y="4638585"/>
            <a:ext cx="101365" cy="48468"/>
          </a:xfrm>
          <a:custGeom>
            <a:rect b="b" l="l" r="r" t="t"/>
            <a:pathLst>
              <a:path extrusionOk="0" h="405" w="847">
                <a:moveTo>
                  <a:pt x="553" y="0"/>
                </a:moveTo>
                <a:cubicBezTo>
                  <a:pt x="458" y="0"/>
                  <a:pt x="418" y="97"/>
                  <a:pt x="418" y="97"/>
                </a:cubicBezTo>
                <a:cubicBezTo>
                  <a:pt x="418" y="97"/>
                  <a:pt x="263" y="12"/>
                  <a:pt x="157" y="12"/>
                </a:cubicBezTo>
                <a:cubicBezTo>
                  <a:pt x="130" y="12"/>
                  <a:pt x="106" y="18"/>
                  <a:pt x="89" y="31"/>
                </a:cubicBezTo>
                <a:cubicBezTo>
                  <a:pt x="12" y="108"/>
                  <a:pt x="275" y="141"/>
                  <a:pt x="275" y="141"/>
                </a:cubicBezTo>
                <a:cubicBezTo>
                  <a:pt x="275" y="141"/>
                  <a:pt x="1" y="229"/>
                  <a:pt x="78" y="316"/>
                </a:cubicBezTo>
                <a:cubicBezTo>
                  <a:pt x="95" y="334"/>
                  <a:pt x="116" y="341"/>
                  <a:pt x="139" y="341"/>
                </a:cubicBezTo>
                <a:cubicBezTo>
                  <a:pt x="229" y="341"/>
                  <a:pt x="341" y="229"/>
                  <a:pt x="341" y="229"/>
                </a:cubicBezTo>
                <a:lnTo>
                  <a:pt x="341" y="229"/>
                </a:lnTo>
                <a:cubicBezTo>
                  <a:pt x="341" y="229"/>
                  <a:pt x="310" y="405"/>
                  <a:pt x="439" y="405"/>
                </a:cubicBezTo>
                <a:cubicBezTo>
                  <a:pt x="443" y="405"/>
                  <a:pt x="447" y="404"/>
                  <a:pt x="451" y="404"/>
                </a:cubicBezTo>
                <a:cubicBezTo>
                  <a:pt x="583" y="393"/>
                  <a:pt x="495" y="240"/>
                  <a:pt x="495" y="239"/>
                </a:cubicBezTo>
                <a:lnTo>
                  <a:pt x="495" y="239"/>
                </a:lnTo>
                <a:cubicBezTo>
                  <a:pt x="495" y="240"/>
                  <a:pt x="598" y="275"/>
                  <a:pt x="689" y="275"/>
                </a:cubicBezTo>
                <a:cubicBezTo>
                  <a:pt x="750" y="275"/>
                  <a:pt x="807" y="259"/>
                  <a:pt x="824" y="207"/>
                </a:cubicBezTo>
                <a:cubicBezTo>
                  <a:pt x="846" y="154"/>
                  <a:pt x="798" y="138"/>
                  <a:pt x="732" y="138"/>
                </a:cubicBezTo>
                <a:cubicBezTo>
                  <a:pt x="633" y="138"/>
                  <a:pt x="495" y="174"/>
                  <a:pt x="495" y="174"/>
                </a:cubicBezTo>
                <a:cubicBezTo>
                  <a:pt x="495" y="174"/>
                  <a:pt x="736" y="64"/>
                  <a:pt x="605" y="9"/>
                </a:cubicBezTo>
                <a:cubicBezTo>
                  <a:pt x="586" y="3"/>
                  <a:pt x="568" y="0"/>
                  <a:pt x="55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flipH="1">
            <a:off x="5091914" y="4654023"/>
            <a:ext cx="14481" cy="9335"/>
          </a:xfrm>
          <a:custGeom>
            <a:rect b="b" l="l" r="r" t="t"/>
            <a:pathLst>
              <a:path extrusionOk="0" h="78" w="121">
                <a:moveTo>
                  <a:pt x="66" y="1"/>
                </a:moveTo>
                <a:cubicBezTo>
                  <a:pt x="33" y="1"/>
                  <a:pt x="0" y="12"/>
                  <a:pt x="0" y="34"/>
                </a:cubicBezTo>
                <a:cubicBezTo>
                  <a:pt x="0" y="67"/>
                  <a:pt x="33" y="78"/>
                  <a:pt x="66" y="78"/>
                </a:cubicBezTo>
                <a:cubicBezTo>
                  <a:pt x="99" y="78"/>
                  <a:pt x="121" y="67"/>
                  <a:pt x="121" y="34"/>
                </a:cubicBezTo>
                <a:cubicBezTo>
                  <a:pt x="121" y="12"/>
                  <a:pt x="99" y="1"/>
                  <a:pt x="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flipH="1">
            <a:off x="4600527" y="4545717"/>
            <a:ext cx="223433" cy="75635"/>
          </a:xfrm>
          <a:custGeom>
            <a:rect b="b" l="l" r="r" t="t"/>
            <a:pathLst>
              <a:path extrusionOk="0" h="632" w="1867">
                <a:moveTo>
                  <a:pt x="885" y="0"/>
                </a:moveTo>
                <a:cubicBezTo>
                  <a:pt x="792" y="0"/>
                  <a:pt x="802" y="214"/>
                  <a:pt x="802" y="214"/>
                </a:cubicBezTo>
                <a:cubicBezTo>
                  <a:pt x="802" y="214"/>
                  <a:pt x="672" y="100"/>
                  <a:pt x="553" y="100"/>
                </a:cubicBezTo>
                <a:cubicBezTo>
                  <a:pt x="529" y="100"/>
                  <a:pt x="505" y="104"/>
                  <a:pt x="483" y="115"/>
                </a:cubicBezTo>
                <a:cubicBezTo>
                  <a:pt x="340" y="181"/>
                  <a:pt x="582" y="258"/>
                  <a:pt x="582" y="258"/>
                </a:cubicBezTo>
                <a:cubicBezTo>
                  <a:pt x="582" y="258"/>
                  <a:pt x="384" y="291"/>
                  <a:pt x="264" y="313"/>
                </a:cubicBezTo>
                <a:cubicBezTo>
                  <a:pt x="132" y="346"/>
                  <a:pt x="0" y="445"/>
                  <a:pt x="44" y="522"/>
                </a:cubicBezTo>
                <a:cubicBezTo>
                  <a:pt x="60" y="554"/>
                  <a:pt x="88" y="565"/>
                  <a:pt x="123" y="565"/>
                </a:cubicBezTo>
                <a:cubicBezTo>
                  <a:pt x="183" y="565"/>
                  <a:pt x="264" y="531"/>
                  <a:pt x="340" y="511"/>
                </a:cubicBezTo>
                <a:cubicBezTo>
                  <a:pt x="472" y="467"/>
                  <a:pt x="659" y="346"/>
                  <a:pt x="659" y="346"/>
                </a:cubicBezTo>
                <a:lnTo>
                  <a:pt x="659" y="346"/>
                </a:lnTo>
                <a:cubicBezTo>
                  <a:pt x="659" y="346"/>
                  <a:pt x="516" y="631"/>
                  <a:pt x="725" y="631"/>
                </a:cubicBezTo>
                <a:cubicBezTo>
                  <a:pt x="729" y="632"/>
                  <a:pt x="734" y="632"/>
                  <a:pt x="738" y="632"/>
                </a:cubicBezTo>
                <a:cubicBezTo>
                  <a:pt x="920" y="632"/>
                  <a:pt x="878" y="412"/>
                  <a:pt x="878" y="412"/>
                </a:cubicBezTo>
                <a:lnTo>
                  <a:pt x="878" y="412"/>
                </a:lnTo>
                <a:cubicBezTo>
                  <a:pt x="878" y="412"/>
                  <a:pt x="1129" y="560"/>
                  <a:pt x="1313" y="560"/>
                </a:cubicBezTo>
                <a:cubicBezTo>
                  <a:pt x="1346" y="560"/>
                  <a:pt x="1378" y="555"/>
                  <a:pt x="1405" y="543"/>
                </a:cubicBezTo>
                <a:cubicBezTo>
                  <a:pt x="1592" y="467"/>
                  <a:pt x="1142" y="346"/>
                  <a:pt x="1142" y="346"/>
                </a:cubicBezTo>
                <a:cubicBezTo>
                  <a:pt x="1142" y="346"/>
                  <a:pt x="1866" y="291"/>
                  <a:pt x="1779" y="71"/>
                </a:cubicBezTo>
                <a:cubicBezTo>
                  <a:pt x="1756" y="24"/>
                  <a:pt x="1702" y="5"/>
                  <a:pt x="1631" y="5"/>
                </a:cubicBezTo>
                <a:cubicBezTo>
                  <a:pt x="1395" y="5"/>
                  <a:pt x="977" y="214"/>
                  <a:pt x="977" y="214"/>
                </a:cubicBezTo>
                <a:cubicBezTo>
                  <a:pt x="977" y="214"/>
                  <a:pt x="1032" y="39"/>
                  <a:pt x="911" y="6"/>
                </a:cubicBezTo>
                <a:cubicBezTo>
                  <a:pt x="902" y="2"/>
                  <a:pt x="893" y="0"/>
                  <a:pt x="88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flipH="1">
            <a:off x="4706918" y="4572644"/>
            <a:ext cx="35663" cy="14481"/>
          </a:xfrm>
          <a:custGeom>
            <a:rect b="b" l="l" r="r" t="t"/>
            <a:pathLst>
              <a:path extrusionOk="0" h="121" w="298">
                <a:moveTo>
                  <a:pt x="143" y="0"/>
                </a:moveTo>
                <a:cubicBezTo>
                  <a:pt x="67" y="0"/>
                  <a:pt x="1" y="44"/>
                  <a:pt x="1" y="77"/>
                </a:cubicBezTo>
                <a:cubicBezTo>
                  <a:pt x="1" y="99"/>
                  <a:pt x="67" y="121"/>
                  <a:pt x="143" y="121"/>
                </a:cubicBezTo>
                <a:cubicBezTo>
                  <a:pt x="231" y="121"/>
                  <a:pt x="297" y="99"/>
                  <a:pt x="297" y="77"/>
                </a:cubicBezTo>
                <a:cubicBezTo>
                  <a:pt x="297" y="44"/>
                  <a:pt x="231" y="0"/>
                  <a:pt x="1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flipH="1">
            <a:off x="-231226" y="4345379"/>
            <a:ext cx="6949647" cy="2204413"/>
          </a:xfrm>
          <a:custGeom>
            <a:rect b="b" l="l" r="r" t="t"/>
            <a:pathLst>
              <a:path extrusionOk="0" h="18420" w="58071">
                <a:moveTo>
                  <a:pt x="6401" y="0"/>
                </a:moveTo>
                <a:cubicBezTo>
                  <a:pt x="5193" y="307"/>
                  <a:pt x="3953" y="626"/>
                  <a:pt x="2646" y="933"/>
                </a:cubicBezTo>
                <a:cubicBezTo>
                  <a:pt x="1637" y="1471"/>
                  <a:pt x="341" y="2349"/>
                  <a:pt x="56" y="3326"/>
                </a:cubicBezTo>
                <a:cubicBezTo>
                  <a:pt x="56" y="3337"/>
                  <a:pt x="56" y="3337"/>
                  <a:pt x="56" y="3348"/>
                </a:cubicBezTo>
                <a:cubicBezTo>
                  <a:pt x="45" y="3381"/>
                  <a:pt x="34" y="3414"/>
                  <a:pt x="34" y="3447"/>
                </a:cubicBezTo>
                <a:cubicBezTo>
                  <a:pt x="23" y="3447"/>
                  <a:pt x="23" y="3458"/>
                  <a:pt x="23" y="3469"/>
                </a:cubicBezTo>
                <a:cubicBezTo>
                  <a:pt x="23" y="3502"/>
                  <a:pt x="12" y="3535"/>
                  <a:pt x="12" y="3557"/>
                </a:cubicBezTo>
                <a:cubicBezTo>
                  <a:pt x="12" y="3568"/>
                  <a:pt x="12" y="3579"/>
                  <a:pt x="12" y="3590"/>
                </a:cubicBezTo>
                <a:cubicBezTo>
                  <a:pt x="1" y="3634"/>
                  <a:pt x="1" y="3666"/>
                  <a:pt x="1" y="3710"/>
                </a:cubicBezTo>
                <a:cubicBezTo>
                  <a:pt x="1" y="6038"/>
                  <a:pt x="4480" y="9539"/>
                  <a:pt x="14074" y="11779"/>
                </a:cubicBezTo>
                <a:cubicBezTo>
                  <a:pt x="25150" y="14369"/>
                  <a:pt x="46995" y="17476"/>
                  <a:pt x="50299" y="17684"/>
                </a:cubicBezTo>
                <a:cubicBezTo>
                  <a:pt x="52857" y="17838"/>
                  <a:pt x="56523" y="18244"/>
                  <a:pt x="58071" y="18420"/>
                </a:cubicBezTo>
                <a:lnTo>
                  <a:pt x="58071" y="2766"/>
                </a:lnTo>
                <a:cubicBezTo>
                  <a:pt x="58027" y="2777"/>
                  <a:pt x="57983" y="2777"/>
                  <a:pt x="57939" y="2788"/>
                </a:cubicBezTo>
                <a:cubicBezTo>
                  <a:pt x="57928" y="2788"/>
                  <a:pt x="57917" y="2788"/>
                  <a:pt x="57906" y="2799"/>
                </a:cubicBezTo>
                <a:cubicBezTo>
                  <a:pt x="57862" y="2799"/>
                  <a:pt x="57829" y="2810"/>
                  <a:pt x="57785" y="2821"/>
                </a:cubicBezTo>
                <a:cubicBezTo>
                  <a:pt x="57774" y="2821"/>
                  <a:pt x="57763" y="2821"/>
                  <a:pt x="57752" y="2832"/>
                </a:cubicBezTo>
                <a:cubicBezTo>
                  <a:pt x="57709" y="2832"/>
                  <a:pt x="57654" y="2843"/>
                  <a:pt x="57610" y="2854"/>
                </a:cubicBezTo>
                <a:cubicBezTo>
                  <a:pt x="57599" y="2854"/>
                  <a:pt x="57588" y="2854"/>
                  <a:pt x="57577" y="2865"/>
                </a:cubicBezTo>
                <a:cubicBezTo>
                  <a:pt x="57533" y="2865"/>
                  <a:pt x="57500" y="2876"/>
                  <a:pt x="57456" y="2887"/>
                </a:cubicBezTo>
                <a:cubicBezTo>
                  <a:pt x="57434" y="2887"/>
                  <a:pt x="57412" y="2898"/>
                  <a:pt x="57390" y="2898"/>
                </a:cubicBezTo>
                <a:cubicBezTo>
                  <a:pt x="57335" y="2909"/>
                  <a:pt x="57280" y="2920"/>
                  <a:pt x="57237" y="2931"/>
                </a:cubicBezTo>
                <a:lnTo>
                  <a:pt x="57204" y="2931"/>
                </a:lnTo>
                <a:cubicBezTo>
                  <a:pt x="57160" y="2942"/>
                  <a:pt x="57105" y="2953"/>
                  <a:pt x="57050" y="2964"/>
                </a:cubicBezTo>
                <a:cubicBezTo>
                  <a:pt x="57039" y="2964"/>
                  <a:pt x="57017" y="2964"/>
                  <a:pt x="57006" y="2975"/>
                </a:cubicBezTo>
                <a:cubicBezTo>
                  <a:pt x="56951" y="2986"/>
                  <a:pt x="56896" y="2997"/>
                  <a:pt x="56830" y="3008"/>
                </a:cubicBezTo>
                <a:cubicBezTo>
                  <a:pt x="56808" y="3008"/>
                  <a:pt x="56786" y="3019"/>
                  <a:pt x="56754" y="3019"/>
                </a:cubicBezTo>
                <a:cubicBezTo>
                  <a:pt x="56721" y="3030"/>
                  <a:pt x="56688" y="3030"/>
                  <a:pt x="56655" y="3041"/>
                </a:cubicBezTo>
                <a:cubicBezTo>
                  <a:pt x="56611" y="3052"/>
                  <a:pt x="56567" y="3052"/>
                  <a:pt x="56534" y="3063"/>
                </a:cubicBezTo>
                <a:cubicBezTo>
                  <a:pt x="56479" y="3074"/>
                  <a:pt x="56435" y="3085"/>
                  <a:pt x="56380" y="3096"/>
                </a:cubicBezTo>
                <a:cubicBezTo>
                  <a:pt x="56347" y="3096"/>
                  <a:pt x="56303" y="3107"/>
                  <a:pt x="56271" y="3118"/>
                </a:cubicBezTo>
                <a:cubicBezTo>
                  <a:pt x="56249" y="3118"/>
                  <a:pt x="56216" y="3129"/>
                  <a:pt x="56194" y="3129"/>
                </a:cubicBezTo>
                <a:cubicBezTo>
                  <a:pt x="56150" y="3140"/>
                  <a:pt x="56117" y="3140"/>
                  <a:pt x="56073" y="3151"/>
                </a:cubicBezTo>
                <a:cubicBezTo>
                  <a:pt x="56018" y="3162"/>
                  <a:pt x="55952" y="3172"/>
                  <a:pt x="55897" y="3183"/>
                </a:cubicBezTo>
                <a:cubicBezTo>
                  <a:pt x="55853" y="3194"/>
                  <a:pt x="55820" y="3205"/>
                  <a:pt x="55777" y="3205"/>
                </a:cubicBezTo>
                <a:cubicBezTo>
                  <a:pt x="55744" y="3216"/>
                  <a:pt x="55711" y="3227"/>
                  <a:pt x="55678" y="3227"/>
                </a:cubicBezTo>
                <a:cubicBezTo>
                  <a:pt x="55634" y="3238"/>
                  <a:pt x="55590" y="3249"/>
                  <a:pt x="55546" y="3249"/>
                </a:cubicBezTo>
                <a:cubicBezTo>
                  <a:pt x="55546" y="3249"/>
                  <a:pt x="55535" y="3260"/>
                  <a:pt x="55535" y="3260"/>
                </a:cubicBezTo>
                <a:cubicBezTo>
                  <a:pt x="55425" y="3271"/>
                  <a:pt x="55327" y="3293"/>
                  <a:pt x="55217" y="3315"/>
                </a:cubicBezTo>
                <a:cubicBezTo>
                  <a:pt x="55195" y="3326"/>
                  <a:pt x="55173" y="3326"/>
                  <a:pt x="55140" y="3326"/>
                </a:cubicBezTo>
                <a:cubicBezTo>
                  <a:pt x="54975" y="3359"/>
                  <a:pt x="54811" y="3392"/>
                  <a:pt x="54635" y="3425"/>
                </a:cubicBezTo>
                <a:cubicBezTo>
                  <a:pt x="54613" y="3425"/>
                  <a:pt x="54591" y="3436"/>
                  <a:pt x="54569" y="3436"/>
                </a:cubicBezTo>
                <a:cubicBezTo>
                  <a:pt x="54382" y="3480"/>
                  <a:pt x="54185" y="3513"/>
                  <a:pt x="53987" y="3546"/>
                </a:cubicBezTo>
                <a:cubicBezTo>
                  <a:pt x="53779" y="3590"/>
                  <a:pt x="53570" y="3623"/>
                  <a:pt x="53362" y="3666"/>
                </a:cubicBezTo>
                <a:lnTo>
                  <a:pt x="53340" y="3666"/>
                </a:lnTo>
                <a:cubicBezTo>
                  <a:pt x="53131" y="3710"/>
                  <a:pt x="52922" y="3754"/>
                  <a:pt x="52703" y="3787"/>
                </a:cubicBezTo>
                <a:lnTo>
                  <a:pt x="52681" y="3798"/>
                </a:lnTo>
                <a:cubicBezTo>
                  <a:pt x="50277" y="4237"/>
                  <a:pt x="47434" y="4742"/>
                  <a:pt x="44700" y="5192"/>
                </a:cubicBezTo>
                <a:cubicBezTo>
                  <a:pt x="42077" y="5620"/>
                  <a:pt x="39541" y="5994"/>
                  <a:pt x="37576" y="6191"/>
                </a:cubicBezTo>
                <a:cubicBezTo>
                  <a:pt x="34979" y="6459"/>
                  <a:pt x="31352" y="6588"/>
                  <a:pt x="27535" y="6588"/>
                </a:cubicBezTo>
                <a:cubicBezTo>
                  <a:pt x="21009" y="6588"/>
                  <a:pt x="13926" y="6209"/>
                  <a:pt x="10484" y="5489"/>
                </a:cubicBezTo>
                <a:cubicBezTo>
                  <a:pt x="4304" y="4204"/>
                  <a:pt x="2899" y="3293"/>
                  <a:pt x="2899" y="2569"/>
                </a:cubicBezTo>
                <a:cubicBezTo>
                  <a:pt x="2899" y="1844"/>
                  <a:pt x="6401" y="0"/>
                  <a:pt x="640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0" name="Google Shape;230;p5"/>
          <p:cNvGrpSpPr/>
          <p:nvPr/>
        </p:nvGrpSpPr>
        <p:grpSpPr>
          <a:xfrm flipH="1">
            <a:off x="560837" y="1700131"/>
            <a:ext cx="2784480" cy="2672866"/>
            <a:chOff x="5639820" y="1424925"/>
            <a:chExt cx="3113586" cy="2988780"/>
          </a:xfrm>
        </p:grpSpPr>
        <p:sp>
          <p:nvSpPr>
            <p:cNvPr id="231" name="Google Shape;231;p5"/>
            <p:cNvSpPr/>
            <p:nvPr/>
          </p:nvSpPr>
          <p:spPr>
            <a:xfrm>
              <a:off x="8658631" y="2491717"/>
              <a:ext cx="17233" cy="22379"/>
            </a:xfrm>
            <a:custGeom>
              <a:rect b="b" l="l" r="r" t="t"/>
              <a:pathLst>
                <a:path extrusionOk="0" h="187" w="144">
                  <a:moveTo>
                    <a:pt x="1" y="0"/>
                  </a:moveTo>
                  <a:cubicBezTo>
                    <a:pt x="1" y="0"/>
                    <a:pt x="45" y="77"/>
                    <a:pt x="144" y="187"/>
                  </a:cubicBezTo>
                  <a:cubicBezTo>
                    <a:pt x="56" y="66"/>
                    <a:pt x="1" y="0"/>
                    <a:pt x="1" y="0"/>
                  </a:cubicBezTo>
                  <a:close/>
                </a:path>
              </a:pathLst>
            </a:custGeom>
            <a:solidFill>
              <a:srgbClr val="5757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6422736" y="2587578"/>
              <a:ext cx="547992" cy="376378"/>
            </a:xfrm>
            <a:custGeom>
              <a:rect b="b" l="l" r="r" t="t"/>
              <a:pathLst>
                <a:path extrusionOk="0" h="3145" w="4579">
                  <a:moveTo>
                    <a:pt x="3689" y="0"/>
                  </a:moveTo>
                  <a:cubicBezTo>
                    <a:pt x="3689" y="0"/>
                    <a:pt x="3678" y="286"/>
                    <a:pt x="3502" y="494"/>
                  </a:cubicBezTo>
                  <a:cubicBezTo>
                    <a:pt x="3447" y="560"/>
                    <a:pt x="3353" y="582"/>
                    <a:pt x="3253" y="582"/>
                  </a:cubicBezTo>
                  <a:cubicBezTo>
                    <a:pt x="3051" y="582"/>
                    <a:pt x="2822" y="494"/>
                    <a:pt x="2822" y="494"/>
                  </a:cubicBezTo>
                  <a:lnTo>
                    <a:pt x="2822" y="494"/>
                  </a:lnTo>
                  <a:cubicBezTo>
                    <a:pt x="2822" y="494"/>
                    <a:pt x="2844" y="879"/>
                    <a:pt x="2503" y="1153"/>
                  </a:cubicBezTo>
                  <a:cubicBezTo>
                    <a:pt x="2394" y="1241"/>
                    <a:pt x="2259" y="1270"/>
                    <a:pt x="2129" y="1270"/>
                  </a:cubicBezTo>
                  <a:cubicBezTo>
                    <a:pt x="1869" y="1270"/>
                    <a:pt x="1625" y="1153"/>
                    <a:pt x="1625" y="1153"/>
                  </a:cubicBezTo>
                  <a:lnTo>
                    <a:pt x="1625" y="1153"/>
                  </a:lnTo>
                  <a:cubicBezTo>
                    <a:pt x="1625" y="1153"/>
                    <a:pt x="1987" y="2635"/>
                    <a:pt x="1241" y="2800"/>
                  </a:cubicBezTo>
                  <a:cubicBezTo>
                    <a:pt x="1178" y="2813"/>
                    <a:pt x="1117" y="2819"/>
                    <a:pt x="1058" y="2819"/>
                  </a:cubicBezTo>
                  <a:cubicBezTo>
                    <a:pt x="415" y="2819"/>
                    <a:pt x="1" y="2119"/>
                    <a:pt x="1" y="2119"/>
                  </a:cubicBezTo>
                  <a:lnTo>
                    <a:pt x="1" y="2119"/>
                  </a:lnTo>
                  <a:cubicBezTo>
                    <a:pt x="1" y="2119"/>
                    <a:pt x="458" y="3145"/>
                    <a:pt x="1362" y="3145"/>
                  </a:cubicBezTo>
                  <a:cubicBezTo>
                    <a:pt x="1398" y="3145"/>
                    <a:pt x="1434" y="3143"/>
                    <a:pt x="1472" y="3140"/>
                  </a:cubicBezTo>
                  <a:cubicBezTo>
                    <a:pt x="2459" y="3052"/>
                    <a:pt x="2064" y="1834"/>
                    <a:pt x="2064" y="1834"/>
                  </a:cubicBezTo>
                  <a:lnTo>
                    <a:pt x="2405" y="1812"/>
                  </a:lnTo>
                  <a:cubicBezTo>
                    <a:pt x="2745" y="1790"/>
                    <a:pt x="2910" y="780"/>
                    <a:pt x="2910" y="780"/>
                  </a:cubicBezTo>
                  <a:cubicBezTo>
                    <a:pt x="2910" y="780"/>
                    <a:pt x="3008" y="1031"/>
                    <a:pt x="3165" y="1031"/>
                  </a:cubicBezTo>
                  <a:cubicBezTo>
                    <a:pt x="3181" y="1031"/>
                    <a:pt x="3199" y="1028"/>
                    <a:pt x="3217" y="1021"/>
                  </a:cubicBezTo>
                  <a:cubicBezTo>
                    <a:pt x="3436" y="955"/>
                    <a:pt x="3678" y="527"/>
                    <a:pt x="3678" y="527"/>
                  </a:cubicBezTo>
                  <a:cubicBezTo>
                    <a:pt x="3678" y="527"/>
                    <a:pt x="3771" y="739"/>
                    <a:pt x="4001" y="739"/>
                  </a:cubicBezTo>
                  <a:cubicBezTo>
                    <a:pt x="4033" y="739"/>
                    <a:pt x="4068" y="734"/>
                    <a:pt x="4106" y="725"/>
                  </a:cubicBezTo>
                  <a:cubicBezTo>
                    <a:pt x="4413" y="648"/>
                    <a:pt x="4578" y="209"/>
                    <a:pt x="4578" y="209"/>
                  </a:cubicBezTo>
                  <a:lnTo>
                    <a:pt x="4578" y="209"/>
                  </a:lnTo>
                  <a:cubicBezTo>
                    <a:pt x="4578" y="209"/>
                    <a:pt x="4446" y="363"/>
                    <a:pt x="4106" y="407"/>
                  </a:cubicBezTo>
                  <a:cubicBezTo>
                    <a:pt x="4087" y="410"/>
                    <a:pt x="4069" y="411"/>
                    <a:pt x="4051" y="411"/>
                  </a:cubicBezTo>
                  <a:cubicBezTo>
                    <a:pt x="3757" y="411"/>
                    <a:pt x="3689" y="0"/>
                    <a:pt x="3689" y="0"/>
                  </a:cubicBezTo>
                  <a:close/>
                </a:path>
              </a:pathLst>
            </a:custGeom>
            <a:solidFill>
              <a:srgbClr val="4963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6129771" y="3411308"/>
              <a:ext cx="2623635" cy="1002398"/>
            </a:xfrm>
            <a:custGeom>
              <a:rect b="b" l="l" r="r" t="t"/>
              <a:pathLst>
                <a:path extrusionOk="0" h="8376" w="21923">
                  <a:moveTo>
                    <a:pt x="11988" y="0"/>
                  </a:moveTo>
                  <a:lnTo>
                    <a:pt x="253" y="1449"/>
                  </a:lnTo>
                  <a:lnTo>
                    <a:pt x="1362" y="2086"/>
                  </a:lnTo>
                  <a:lnTo>
                    <a:pt x="1" y="2305"/>
                  </a:lnTo>
                  <a:lnTo>
                    <a:pt x="11516" y="8014"/>
                  </a:lnTo>
                  <a:lnTo>
                    <a:pt x="15775" y="8376"/>
                  </a:lnTo>
                  <a:lnTo>
                    <a:pt x="21922" y="5577"/>
                  </a:lnTo>
                  <a:lnTo>
                    <a:pt x="20429" y="4215"/>
                  </a:lnTo>
                  <a:lnTo>
                    <a:pt x="13250" y="88"/>
                  </a:lnTo>
                  <a:lnTo>
                    <a:pt x="12284" y="275"/>
                  </a:lnTo>
                  <a:lnTo>
                    <a:pt x="1198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5835489" y="1474830"/>
              <a:ext cx="806729" cy="781837"/>
            </a:xfrm>
            <a:custGeom>
              <a:rect b="b" l="l" r="r" t="t"/>
              <a:pathLst>
                <a:path extrusionOk="0" h="6533" w="6741">
                  <a:moveTo>
                    <a:pt x="6741" y="1"/>
                  </a:moveTo>
                  <a:lnTo>
                    <a:pt x="2910" y="308"/>
                  </a:lnTo>
                  <a:lnTo>
                    <a:pt x="1" y="6389"/>
                  </a:lnTo>
                  <a:lnTo>
                    <a:pt x="3480" y="6532"/>
                  </a:lnTo>
                  <a:lnTo>
                    <a:pt x="674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6129771" y="3014582"/>
              <a:ext cx="1434664" cy="570251"/>
            </a:xfrm>
            <a:custGeom>
              <a:rect b="b" l="l" r="r" t="t"/>
              <a:pathLst>
                <a:path extrusionOk="0" h="4765" w="11988">
                  <a:moveTo>
                    <a:pt x="11241" y="0"/>
                  </a:moveTo>
                  <a:lnTo>
                    <a:pt x="1" y="977"/>
                  </a:lnTo>
                  <a:lnTo>
                    <a:pt x="253" y="4764"/>
                  </a:lnTo>
                  <a:lnTo>
                    <a:pt x="11988" y="3315"/>
                  </a:lnTo>
                  <a:lnTo>
                    <a:pt x="11241" y="0"/>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6693322" y="3014582"/>
              <a:ext cx="871114" cy="492702"/>
            </a:xfrm>
            <a:custGeom>
              <a:rect b="b" l="l" r="r" t="t"/>
              <a:pathLst>
                <a:path extrusionOk="0" h="4117" w="7279">
                  <a:moveTo>
                    <a:pt x="6532" y="0"/>
                  </a:moveTo>
                  <a:lnTo>
                    <a:pt x="1" y="571"/>
                  </a:lnTo>
                  <a:lnTo>
                    <a:pt x="747" y="4117"/>
                  </a:lnTo>
                  <a:lnTo>
                    <a:pt x="7279" y="3315"/>
                  </a:lnTo>
                  <a:lnTo>
                    <a:pt x="6532" y="0"/>
                  </a:lnTo>
                  <a:close/>
                </a:path>
              </a:pathLst>
            </a:custGeom>
            <a:solidFill>
              <a:srgbClr val="5133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5927520" y="1466931"/>
              <a:ext cx="1710515" cy="1747375"/>
            </a:xfrm>
            <a:custGeom>
              <a:rect b="b" l="l" r="r" t="t"/>
              <a:pathLst>
                <a:path extrusionOk="0" h="14601" w="14293">
                  <a:moveTo>
                    <a:pt x="8562" y="1"/>
                  </a:moveTo>
                  <a:lnTo>
                    <a:pt x="2580" y="528"/>
                  </a:lnTo>
                  <a:lnTo>
                    <a:pt x="0" y="5874"/>
                  </a:lnTo>
                  <a:lnTo>
                    <a:pt x="329" y="14601"/>
                  </a:lnTo>
                  <a:lnTo>
                    <a:pt x="14293" y="13854"/>
                  </a:lnTo>
                  <a:lnTo>
                    <a:pt x="12734" y="5347"/>
                  </a:lnTo>
                  <a:lnTo>
                    <a:pt x="8562" y="1"/>
                  </a:lnTo>
                  <a:close/>
                </a:path>
              </a:pathLst>
            </a:custGeom>
            <a:solidFill>
              <a:srgbClr val="6B4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5931469" y="2193485"/>
              <a:ext cx="827672" cy="113093"/>
            </a:xfrm>
            <a:custGeom>
              <a:rect b="b" l="l" r="r" t="t"/>
              <a:pathLst>
                <a:path extrusionOk="0" h="945" w="6916">
                  <a:moveTo>
                    <a:pt x="6894" y="0"/>
                  </a:moveTo>
                  <a:lnTo>
                    <a:pt x="0" y="725"/>
                  </a:lnTo>
                  <a:lnTo>
                    <a:pt x="11" y="944"/>
                  </a:lnTo>
                  <a:lnTo>
                    <a:pt x="6916" y="220"/>
                  </a:lnTo>
                  <a:lnTo>
                    <a:pt x="6894" y="0"/>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5927520" y="2029289"/>
              <a:ext cx="810678" cy="140618"/>
            </a:xfrm>
            <a:custGeom>
              <a:rect b="b" l="l" r="r" t="t"/>
              <a:pathLst>
                <a:path extrusionOk="0" h="1175" w="6774">
                  <a:moveTo>
                    <a:pt x="6740" y="0"/>
                  </a:moveTo>
                  <a:lnTo>
                    <a:pt x="110" y="944"/>
                  </a:lnTo>
                  <a:lnTo>
                    <a:pt x="0" y="1175"/>
                  </a:lnTo>
                  <a:lnTo>
                    <a:pt x="6773" y="209"/>
                  </a:lnTo>
                  <a:lnTo>
                    <a:pt x="6740" y="0"/>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6075917" y="1780961"/>
              <a:ext cx="417905" cy="81499"/>
            </a:xfrm>
            <a:custGeom>
              <a:rect b="b" l="l" r="r" t="t"/>
              <a:pathLst>
                <a:path extrusionOk="0" h="681" w="3492">
                  <a:moveTo>
                    <a:pt x="3458" y="0"/>
                  </a:moveTo>
                  <a:lnTo>
                    <a:pt x="110" y="450"/>
                  </a:lnTo>
                  <a:lnTo>
                    <a:pt x="1" y="681"/>
                  </a:lnTo>
                  <a:lnTo>
                    <a:pt x="3491" y="209"/>
                  </a:lnTo>
                  <a:lnTo>
                    <a:pt x="3458" y="0"/>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6003633" y="1897885"/>
              <a:ext cx="511132" cy="111776"/>
            </a:xfrm>
            <a:custGeom>
              <a:rect b="b" l="l" r="r" t="t"/>
              <a:pathLst>
                <a:path extrusionOk="0" h="934" w="4271">
                  <a:moveTo>
                    <a:pt x="4238" y="0"/>
                  </a:moveTo>
                  <a:lnTo>
                    <a:pt x="122" y="703"/>
                  </a:lnTo>
                  <a:lnTo>
                    <a:pt x="1" y="933"/>
                  </a:lnTo>
                  <a:lnTo>
                    <a:pt x="4271" y="209"/>
                  </a:lnTo>
                  <a:lnTo>
                    <a:pt x="4238" y="0"/>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5951096" y="2747824"/>
              <a:ext cx="823843" cy="85568"/>
            </a:xfrm>
            <a:custGeom>
              <a:rect b="b" l="l" r="r" t="t"/>
              <a:pathLst>
                <a:path extrusionOk="0" h="715" w="6884">
                  <a:moveTo>
                    <a:pt x="6872" y="1"/>
                  </a:moveTo>
                  <a:lnTo>
                    <a:pt x="1" y="506"/>
                  </a:lnTo>
                  <a:lnTo>
                    <a:pt x="12" y="714"/>
                  </a:lnTo>
                  <a:lnTo>
                    <a:pt x="6883" y="209"/>
                  </a:lnTo>
                  <a:lnTo>
                    <a:pt x="6872" y="1"/>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5956361" y="2883177"/>
              <a:ext cx="837007" cy="84132"/>
            </a:xfrm>
            <a:custGeom>
              <a:rect b="b" l="l" r="r" t="t"/>
              <a:pathLst>
                <a:path extrusionOk="0" h="703" w="6994">
                  <a:moveTo>
                    <a:pt x="6982" y="0"/>
                  </a:moveTo>
                  <a:lnTo>
                    <a:pt x="1" y="494"/>
                  </a:lnTo>
                  <a:lnTo>
                    <a:pt x="12" y="703"/>
                  </a:lnTo>
                  <a:lnTo>
                    <a:pt x="6993" y="209"/>
                  </a:lnTo>
                  <a:lnTo>
                    <a:pt x="6982" y="0"/>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5935298" y="2337934"/>
              <a:ext cx="771305" cy="89517"/>
            </a:xfrm>
            <a:custGeom>
              <a:rect b="b" l="l" r="r" t="t"/>
              <a:pathLst>
                <a:path extrusionOk="0" h="748" w="6445">
                  <a:moveTo>
                    <a:pt x="6434" y="1"/>
                  </a:moveTo>
                  <a:lnTo>
                    <a:pt x="1" y="528"/>
                  </a:lnTo>
                  <a:lnTo>
                    <a:pt x="12" y="747"/>
                  </a:lnTo>
                  <a:lnTo>
                    <a:pt x="6445" y="209"/>
                  </a:lnTo>
                  <a:lnTo>
                    <a:pt x="6434" y="1"/>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5961627" y="3040791"/>
              <a:ext cx="856634" cy="72403"/>
            </a:xfrm>
            <a:custGeom>
              <a:rect b="b" l="l" r="r" t="t"/>
              <a:pathLst>
                <a:path extrusionOk="0" h="605" w="7158">
                  <a:moveTo>
                    <a:pt x="7147" y="1"/>
                  </a:moveTo>
                  <a:lnTo>
                    <a:pt x="1" y="396"/>
                  </a:lnTo>
                  <a:lnTo>
                    <a:pt x="11" y="604"/>
                  </a:lnTo>
                  <a:lnTo>
                    <a:pt x="7158" y="209"/>
                  </a:lnTo>
                  <a:lnTo>
                    <a:pt x="7147" y="1"/>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5940564" y="2449591"/>
              <a:ext cx="784470" cy="96099"/>
            </a:xfrm>
            <a:custGeom>
              <a:rect b="b" l="l" r="r" t="t"/>
              <a:pathLst>
                <a:path extrusionOk="0" h="803" w="6555">
                  <a:moveTo>
                    <a:pt x="6532" y="1"/>
                  </a:moveTo>
                  <a:lnTo>
                    <a:pt x="1" y="583"/>
                  </a:lnTo>
                  <a:lnTo>
                    <a:pt x="12" y="802"/>
                  </a:lnTo>
                  <a:lnTo>
                    <a:pt x="6554" y="220"/>
                  </a:lnTo>
                  <a:lnTo>
                    <a:pt x="6532" y="1"/>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a:off x="5945830" y="2612590"/>
              <a:ext cx="805413" cy="82815"/>
            </a:xfrm>
            <a:custGeom>
              <a:rect b="b" l="l" r="r" t="t"/>
              <a:pathLst>
                <a:path extrusionOk="0" h="692" w="6730">
                  <a:moveTo>
                    <a:pt x="6708" y="0"/>
                  </a:moveTo>
                  <a:lnTo>
                    <a:pt x="1" y="472"/>
                  </a:lnTo>
                  <a:lnTo>
                    <a:pt x="12" y="692"/>
                  </a:lnTo>
                  <a:lnTo>
                    <a:pt x="6730" y="209"/>
                  </a:lnTo>
                  <a:lnTo>
                    <a:pt x="6708" y="0"/>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a:off x="5939248" y="1528684"/>
              <a:ext cx="1003834" cy="1355918"/>
            </a:xfrm>
            <a:custGeom>
              <a:rect b="b" l="l" r="r" t="t"/>
              <a:pathLst>
                <a:path extrusionOk="0" h="11330" w="8388">
                  <a:moveTo>
                    <a:pt x="6401" y="1186"/>
                  </a:moveTo>
                  <a:lnTo>
                    <a:pt x="7125" y="2328"/>
                  </a:lnTo>
                  <a:lnTo>
                    <a:pt x="6532" y="2954"/>
                  </a:lnTo>
                  <a:lnTo>
                    <a:pt x="5940" y="2032"/>
                  </a:lnTo>
                  <a:lnTo>
                    <a:pt x="6401" y="1186"/>
                  </a:lnTo>
                  <a:close/>
                  <a:moveTo>
                    <a:pt x="2976" y="2383"/>
                  </a:moveTo>
                  <a:lnTo>
                    <a:pt x="3162" y="3173"/>
                  </a:lnTo>
                  <a:lnTo>
                    <a:pt x="2646" y="3338"/>
                  </a:lnTo>
                  <a:lnTo>
                    <a:pt x="2251" y="2569"/>
                  </a:lnTo>
                  <a:lnTo>
                    <a:pt x="2976" y="2383"/>
                  </a:lnTo>
                  <a:close/>
                  <a:moveTo>
                    <a:pt x="5797" y="2284"/>
                  </a:moveTo>
                  <a:lnTo>
                    <a:pt x="6346" y="3140"/>
                  </a:lnTo>
                  <a:lnTo>
                    <a:pt x="5753" y="3777"/>
                  </a:lnTo>
                  <a:lnTo>
                    <a:pt x="5303" y="3173"/>
                  </a:lnTo>
                  <a:lnTo>
                    <a:pt x="5797" y="2284"/>
                  </a:lnTo>
                  <a:close/>
                  <a:moveTo>
                    <a:pt x="3217" y="3426"/>
                  </a:moveTo>
                  <a:lnTo>
                    <a:pt x="3349" y="3964"/>
                  </a:lnTo>
                  <a:lnTo>
                    <a:pt x="3020" y="4084"/>
                  </a:lnTo>
                  <a:lnTo>
                    <a:pt x="2767" y="3568"/>
                  </a:lnTo>
                  <a:lnTo>
                    <a:pt x="3217" y="3426"/>
                  </a:lnTo>
                  <a:close/>
                  <a:moveTo>
                    <a:pt x="7345" y="2679"/>
                  </a:moveTo>
                  <a:lnTo>
                    <a:pt x="7937" y="3623"/>
                  </a:lnTo>
                  <a:lnTo>
                    <a:pt x="7268" y="4095"/>
                  </a:lnTo>
                  <a:lnTo>
                    <a:pt x="6763" y="3305"/>
                  </a:lnTo>
                  <a:lnTo>
                    <a:pt x="7345" y="2679"/>
                  </a:lnTo>
                  <a:close/>
                  <a:moveTo>
                    <a:pt x="2383" y="3689"/>
                  </a:moveTo>
                  <a:lnTo>
                    <a:pt x="2646" y="4227"/>
                  </a:lnTo>
                  <a:lnTo>
                    <a:pt x="2372" y="4326"/>
                  </a:lnTo>
                  <a:lnTo>
                    <a:pt x="1944" y="3832"/>
                  </a:lnTo>
                  <a:lnTo>
                    <a:pt x="2383" y="3689"/>
                  </a:lnTo>
                  <a:close/>
                  <a:moveTo>
                    <a:pt x="5160" y="3426"/>
                  </a:moveTo>
                  <a:lnTo>
                    <a:pt x="5566" y="3964"/>
                  </a:lnTo>
                  <a:lnTo>
                    <a:pt x="4996" y="4556"/>
                  </a:lnTo>
                  <a:lnTo>
                    <a:pt x="4732" y="4216"/>
                  </a:lnTo>
                  <a:lnTo>
                    <a:pt x="5160" y="3426"/>
                  </a:lnTo>
                  <a:close/>
                  <a:moveTo>
                    <a:pt x="6576" y="3492"/>
                  </a:moveTo>
                  <a:lnTo>
                    <a:pt x="7059" y="4249"/>
                  </a:lnTo>
                  <a:lnTo>
                    <a:pt x="6434" y="4688"/>
                  </a:lnTo>
                  <a:lnTo>
                    <a:pt x="5995" y="4095"/>
                  </a:lnTo>
                  <a:lnTo>
                    <a:pt x="6576" y="3492"/>
                  </a:lnTo>
                  <a:close/>
                  <a:moveTo>
                    <a:pt x="5819" y="4293"/>
                  </a:moveTo>
                  <a:lnTo>
                    <a:pt x="6225" y="4831"/>
                  </a:lnTo>
                  <a:lnTo>
                    <a:pt x="5588" y="5292"/>
                  </a:lnTo>
                  <a:lnTo>
                    <a:pt x="5259" y="4875"/>
                  </a:lnTo>
                  <a:lnTo>
                    <a:pt x="5819" y="4293"/>
                  </a:lnTo>
                  <a:close/>
                  <a:moveTo>
                    <a:pt x="2361" y="6873"/>
                  </a:moveTo>
                  <a:lnTo>
                    <a:pt x="2438" y="6960"/>
                  </a:lnTo>
                  <a:lnTo>
                    <a:pt x="1823" y="7487"/>
                  </a:lnTo>
                  <a:lnTo>
                    <a:pt x="1669" y="7323"/>
                  </a:lnTo>
                  <a:lnTo>
                    <a:pt x="2361" y="6873"/>
                  </a:lnTo>
                  <a:close/>
                  <a:moveTo>
                    <a:pt x="2712" y="7257"/>
                  </a:moveTo>
                  <a:lnTo>
                    <a:pt x="2866" y="7410"/>
                  </a:lnTo>
                  <a:lnTo>
                    <a:pt x="2306" y="8025"/>
                  </a:lnTo>
                  <a:lnTo>
                    <a:pt x="2098" y="7795"/>
                  </a:lnTo>
                  <a:lnTo>
                    <a:pt x="2712" y="7257"/>
                  </a:lnTo>
                  <a:close/>
                  <a:moveTo>
                    <a:pt x="1450" y="7465"/>
                  </a:moveTo>
                  <a:lnTo>
                    <a:pt x="1626" y="7663"/>
                  </a:lnTo>
                  <a:lnTo>
                    <a:pt x="1055" y="8146"/>
                  </a:lnTo>
                  <a:lnTo>
                    <a:pt x="824" y="7882"/>
                  </a:lnTo>
                  <a:lnTo>
                    <a:pt x="1450" y="7465"/>
                  </a:lnTo>
                  <a:close/>
                  <a:moveTo>
                    <a:pt x="4820" y="7553"/>
                  </a:moveTo>
                  <a:lnTo>
                    <a:pt x="5303" y="8420"/>
                  </a:lnTo>
                  <a:lnTo>
                    <a:pt x="5018" y="8497"/>
                  </a:lnTo>
                  <a:lnTo>
                    <a:pt x="4710" y="7597"/>
                  </a:lnTo>
                  <a:lnTo>
                    <a:pt x="4820" y="7553"/>
                  </a:lnTo>
                  <a:close/>
                  <a:moveTo>
                    <a:pt x="4337" y="7762"/>
                  </a:moveTo>
                  <a:lnTo>
                    <a:pt x="4622" y="8607"/>
                  </a:lnTo>
                  <a:lnTo>
                    <a:pt x="4249" y="8706"/>
                  </a:lnTo>
                  <a:lnTo>
                    <a:pt x="4139" y="7850"/>
                  </a:lnTo>
                  <a:lnTo>
                    <a:pt x="4337" y="7762"/>
                  </a:lnTo>
                  <a:close/>
                  <a:moveTo>
                    <a:pt x="1900" y="7959"/>
                  </a:moveTo>
                  <a:lnTo>
                    <a:pt x="2130" y="8223"/>
                  </a:lnTo>
                  <a:lnTo>
                    <a:pt x="1615" y="8783"/>
                  </a:lnTo>
                  <a:lnTo>
                    <a:pt x="1329" y="8453"/>
                  </a:lnTo>
                  <a:lnTo>
                    <a:pt x="1900" y="7959"/>
                  </a:lnTo>
                  <a:close/>
                  <a:moveTo>
                    <a:pt x="5435" y="8651"/>
                  </a:moveTo>
                  <a:lnTo>
                    <a:pt x="5797" y="9310"/>
                  </a:lnTo>
                  <a:lnTo>
                    <a:pt x="5325" y="9441"/>
                  </a:lnTo>
                  <a:lnTo>
                    <a:pt x="5094" y="8750"/>
                  </a:lnTo>
                  <a:lnTo>
                    <a:pt x="5435" y="8651"/>
                  </a:lnTo>
                  <a:close/>
                  <a:moveTo>
                    <a:pt x="1121" y="8629"/>
                  </a:moveTo>
                  <a:lnTo>
                    <a:pt x="1439" y="8980"/>
                  </a:lnTo>
                  <a:lnTo>
                    <a:pt x="791" y="9683"/>
                  </a:lnTo>
                  <a:lnTo>
                    <a:pt x="407" y="9244"/>
                  </a:lnTo>
                  <a:lnTo>
                    <a:pt x="1121" y="8629"/>
                  </a:lnTo>
                  <a:close/>
                  <a:moveTo>
                    <a:pt x="4699" y="8859"/>
                  </a:moveTo>
                  <a:lnTo>
                    <a:pt x="4941" y="9551"/>
                  </a:lnTo>
                  <a:lnTo>
                    <a:pt x="4370" y="9716"/>
                  </a:lnTo>
                  <a:lnTo>
                    <a:pt x="4282" y="8980"/>
                  </a:lnTo>
                  <a:lnTo>
                    <a:pt x="4699" y="8859"/>
                  </a:lnTo>
                  <a:close/>
                  <a:moveTo>
                    <a:pt x="5929" y="9551"/>
                  </a:moveTo>
                  <a:lnTo>
                    <a:pt x="6434" y="10462"/>
                  </a:lnTo>
                  <a:cubicBezTo>
                    <a:pt x="6225" y="10517"/>
                    <a:pt x="5973" y="10583"/>
                    <a:pt x="5731" y="10638"/>
                  </a:cubicBezTo>
                  <a:lnTo>
                    <a:pt x="5413" y="9694"/>
                  </a:lnTo>
                  <a:lnTo>
                    <a:pt x="5929" y="9551"/>
                  </a:lnTo>
                  <a:close/>
                  <a:moveTo>
                    <a:pt x="5018" y="9814"/>
                  </a:moveTo>
                  <a:lnTo>
                    <a:pt x="5325" y="10737"/>
                  </a:lnTo>
                  <a:cubicBezTo>
                    <a:pt x="4996" y="10813"/>
                    <a:pt x="4699" y="10890"/>
                    <a:pt x="4524" y="10934"/>
                  </a:cubicBezTo>
                  <a:lnTo>
                    <a:pt x="4414" y="9979"/>
                  </a:lnTo>
                  <a:lnTo>
                    <a:pt x="5018" y="9814"/>
                  </a:lnTo>
                  <a:close/>
                  <a:moveTo>
                    <a:pt x="2701" y="1"/>
                  </a:moveTo>
                  <a:lnTo>
                    <a:pt x="2482" y="12"/>
                  </a:lnTo>
                  <a:lnTo>
                    <a:pt x="2449" y="89"/>
                  </a:lnTo>
                  <a:lnTo>
                    <a:pt x="2668" y="1033"/>
                  </a:lnTo>
                  <a:lnTo>
                    <a:pt x="1900" y="1219"/>
                  </a:lnTo>
                  <a:lnTo>
                    <a:pt x="1757" y="1516"/>
                  </a:lnTo>
                  <a:lnTo>
                    <a:pt x="2723" y="1285"/>
                  </a:lnTo>
                  <a:lnTo>
                    <a:pt x="2921" y="2130"/>
                  </a:lnTo>
                  <a:lnTo>
                    <a:pt x="2130" y="2339"/>
                  </a:lnTo>
                  <a:lnTo>
                    <a:pt x="1735" y="1560"/>
                  </a:lnTo>
                  <a:lnTo>
                    <a:pt x="1527" y="1999"/>
                  </a:lnTo>
                  <a:lnTo>
                    <a:pt x="1746" y="2438"/>
                  </a:lnTo>
                  <a:lnTo>
                    <a:pt x="1241" y="2569"/>
                  </a:lnTo>
                  <a:lnTo>
                    <a:pt x="1099" y="2877"/>
                  </a:lnTo>
                  <a:lnTo>
                    <a:pt x="1867" y="2668"/>
                  </a:lnTo>
                  <a:lnTo>
                    <a:pt x="2262" y="3459"/>
                  </a:lnTo>
                  <a:lnTo>
                    <a:pt x="1757" y="3623"/>
                  </a:lnTo>
                  <a:lnTo>
                    <a:pt x="1099" y="2877"/>
                  </a:lnTo>
                  <a:lnTo>
                    <a:pt x="978" y="3129"/>
                  </a:lnTo>
                  <a:lnTo>
                    <a:pt x="2877" y="5292"/>
                  </a:lnTo>
                  <a:lnTo>
                    <a:pt x="3184" y="5270"/>
                  </a:lnTo>
                  <a:lnTo>
                    <a:pt x="3294" y="5489"/>
                  </a:lnTo>
                  <a:lnTo>
                    <a:pt x="2899" y="5753"/>
                  </a:lnTo>
                  <a:lnTo>
                    <a:pt x="3239" y="6269"/>
                  </a:lnTo>
                  <a:lnTo>
                    <a:pt x="3096" y="6390"/>
                  </a:lnTo>
                  <a:lnTo>
                    <a:pt x="2855" y="6236"/>
                  </a:lnTo>
                  <a:lnTo>
                    <a:pt x="1" y="8091"/>
                  </a:lnTo>
                  <a:lnTo>
                    <a:pt x="12" y="8409"/>
                  </a:lnTo>
                  <a:lnTo>
                    <a:pt x="605" y="8025"/>
                  </a:lnTo>
                  <a:lnTo>
                    <a:pt x="857" y="8322"/>
                  </a:lnTo>
                  <a:lnTo>
                    <a:pt x="133" y="8936"/>
                  </a:lnTo>
                  <a:lnTo>
                    <a:pt x="34" y="8827"/>
                  </a:lnTo>
                  <a:lnTo>
                    <a:pt x="56" y="9540"/>
                  </a:lnTo>
                  <a:lnTo>
                    <a:pt x="198" y="9419"/>
                  </a:lnTo>
                  <a:lnTo>
                    <a:pt x="616" y="9880"/>
                  </a:lnTo>
                  <a:lnTo>
                    <a:pt x="89" y="10451"/>
                  </a:lnTo>
                  <a:lnTo>
                    <a:pt x="111" y="10846"/>
                  </a:lnTo>
                  <a:lnTo>
                    <a:pt x="3579" y="7037"/>
                  </a:lnTo>
                  <a:lnTo>
                    <a:pt x="3382" y="6686"/>
                  </a:lnTo>
                  <a:lnTo>
                    <a:pt x="3470" y="6609"/>
                  </a:lnTo>
                  <a:lnTo>
                    <a:pt x="3623" y="6840"/>
                  </a:lnTo>
                  <a:lnTo>
                    <a:pt x="3986" y="6675"/>
                  </a:lnTo>
                  <a:lnTo>
                    <a:pt x="4062" y="6905"/>
                  </a:lnTo>
                  <a:lnTo>
                    <a:pt x="3766" y="7136"/>
                  </a:lnTo>
                  <a:lnTo>
                    <a:pt x="4304" y="11329"/>
                  </a:lnTo>
                  <a:lnTo>
                    <a:pt x="4578" y="11318"/>
                  </a:lnTo>
                  <a:lnTo>
                    <a:pt x="4556" y="11187"/>
                  </a:lnTo>
                  <a:cubicBezTo>
                    <a:pt x="4710" y="11165"/>
                    <a:pt x="4963" y="11099"/>
                    <a:pt x="5413" y="10989"/>
                  </a:cubicBezTo>
                  <a:lnTo>
                    <a:pt x="5522" y="11329"/>
                  </a:lnTo>
                  <a:lnTo>
                    <a:pt x="5918" y="11220"/>
                  </a:lnTo>
                  <a:lnTo>
                    <a:pt x="5808" y="10890"/>
                  </a:lnTo>
                  <a:cubicBezTo>
                    <a:pt x="6027" y="10846"/>
                    <a:pt x="6280" y="10780"/>
                    <a:pt x="6576" y="10715"/>
                  </a:cubicBezTo>
                  <a:lnTo>
                    <a:pt x="6598" y="10748"/>
                  </a:lnTo>
                  <a:lnTo>
                    <a:pt x="6840" y="10638"/>
                  </a:lnTo>
                  <a:lnTo>
                    <a:pt x="4622" y="6642"/>
                  </a:lnTo>
                  <a:lnTo>
                    <a:pt x="4425" y="6719"/>
                  </a:lnTo>
                  <a:lnTo>
                    <a:pt x="4348" y="6510"/>
                  </a:lnTo>
                  <a:lnTo>
                    <a:pt x="4952" y="6236"/>
                  </a:lnTo>
                  <a:lnTo>
                    <a:pt x="4513" y="5654"/>
                  </a:lnTo>
                  <a:lnTo>
                    <a:pt x="4600" y="5566"/>
                  </a:lnTo>
                  <a:lnTo>
                    <a:pt x="5094" y="5961"/>
                  </a:lnTo>
                  <a:lnTo>
                    <a:pt x="8388" y="3634"/>
                  </a:lnTo>
                  <a:lnTo>
                    <a:pt x="8212" y="3426"/>
                  </a:lnTo>
                  <a:lnTo>
                    <a:pt x="8146" y="3470"/>
                  </a:lnTo>
                  <a:lnTo>
                    <a:pt x="7531" y="2493"/>
                  </a:lnTo>
                  <a:lnTo>
                    <a:pt x="7927" y="2075"/>
                  </a:lnTo>
                  <a:lnTo>
                    <a:pt x="7608" y="1823"/>
                  </a:lnTo>
                  <a:lnTo>
                    <a:pt x="7312" y="2141"/>
                  </a:lnTo>
                  <a:lnTo>
                    <a:pt x="6543" y="923"/>
                  </a:lnTo>
                  <a:lnTo>
                    <a:pt x="6697" y="648"/>
                  </a:lnTo>
                  <a:lnTo>
                    <a:pt x="6456" y="528"/>
                  </a:lnTo>
                  <a:lnTo>
                    <a:pt x="4205" y="4600"/>
                  </a:lnTo>
                  <a:lnTo>
                    <a:pt x="4359" y="5226"/>
                  </a:lnTo>
                  <a:lnTo>
                    <a:pt x="4271" y="5314"/>
                  </a:lnTo>
                  <a:lnTo>
                    <a:pt x="4030" y="4984"/>
                  </a:lnTo>
                  <a:lnTo>
                    <a:pt x="3623" y="5259"/>
                  </a:lnTo>
                  <a:lnTo>
                    <a:pt x="3547" y="5116"/>
                  </a:lnTo>
                  <a:lnTo>
                    <a:pt x="3821" y="4831"/>
                  </a:lnTo>
                  <a:lnTo>
                    <a:pt x="2701" y="1"/>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6656582" y="1964903"/>
              <a:ext cx="981455" cy="1203452"/>
            </a:xfrm>
            <a:custGeom>
              <a:rect b="b" l="l" r="r" t="t"/>
              <a:pathLst>
                <a:path extrusionOk="0" h="10056" w="8201">
                  <a:moveTo>
                    <a:pt x="5720" y="0"/>
                  </a:moveTo>
                  <a:lnTo>
                    <a:pt x="1" y="593"/>
                  </a:lnTo>
                  <a:lnTo>
                    <a:pt x="1504" y="10055"/>
                  </a:lnTo>
                  <a:lnTo>
                    <a:pt x="8201" y="9693"/>
                  </a:lnTo>
                  <a:lnTo>
                    <a:pt x="6642" y="1186"/>
                  </a:lnTo>
                  <a:lnTo>
                    <a:pt x="5720" y="0"/>
                  </a:lnTo>
                  <a:close/>
                </a:path>
              </a:pathLst>
            </a:custGeom>
            <a:solidFill>
              <a:srgbClr val="5B3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6720967" y="2389155"/>
              <a:ext cx="786983" cy="82935"/>
            </a:xfrm>
            <a:custGeom>
              <a:rect b="b" l="l" r="r" t="t"/>
              <a:pathLst>
                <a:path extrusionOk="0" h="693" w="6576">
                  <a:moveTo>
                    <a:pt x="6543" y="1"/>
                  </a:moveTo>
                  <a:lnTo>
                    <a:pt x="0" y="484"/>
                  </a:lnTo>
                  <a:lnTo>
                    <a:pt x="33" y="692"/>
                  </a:lnTo>
                  <a:lnTo>
                    <a:pt x="6576" y="220"/>
                  </a:lnTo>
                  <a:lnTo>
                    <a:pt x="6543" y="1"/>
                  </a:lnTo>
                  <a:close/>
                </a:path>
              </a:pathLst>
            </a:custGeom>
            <a:solidFill>
              <a:srgbClr val="6B4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6747176" y="2557300"/>
              <a:ext cx="791052" cy="77669"/>
            </a:xfrm>
            <a:custGeom>
              <a:rect b="b" l="l" r="r" t="t"/>
              <a:pathLst>
                <a:path extrusionOk="0" h="649" w="6610">
                  <a:moveTo>
                    <a:pt x="6576" y="1"/>
                  </a:moveTo>
                  <a:lnTo>
                    <a:pt x="1" y="440"/>
                  </a:lnTo>
                  <a:lnTo>
                    <a:pt x="34" y="649"/>
                  </a:lnTo>
                  <a:lnTo>
                    <a:pt x="6609" y="210"/>
                  </a:lnTo>
                  <a:lnTo>
                    <a:pt x="6576" y="1"/>
                  </a:lnTo>
                  <a:close/>
                </a:path>
              </a:pathLst>
            </a:custGeom>
            <a:solidFill>
              <a:srgbClr val="6B4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6703853" y="2248655"/>
              <a:ext cx="777888" cy="111776"/>
            </a:xfrm>
            <a:custGeom>
              <a:rect b="b" l="l" r="r" t="t"/>
              <a:pathLst>
                <a:path extrusionOk="0" h="934" w="6500">
                  <a:moveTo>
                    <a:pt x="6466" y="0"/>
                  </a:moveTo>
                  <a:lnTo>
                    <a:pt x="1" y="725"/>
                  </a:lnTo>
                  <a:lnTo>
                    <a:pt x="34" y="933"/>
                  </a:lnTo>
                  <a:lnTo>
                    <a:pt x="6499" y="209"/>
                  </a:lnTo>
                  <a:lnTo>
                    <a:pt x="6466" y="0"/>
                  </a:lnTo>
                  <a:close/>
                </a:path>
              </a:pathLst>
            </a:custGeom>
            <a:solidFill>
              <a:srgbClr val="6B4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6815511" y="2988253"/>
              <a:ext cx="802780" cy="76353"/>
            </a:xfrm>
            <a:custGeom>
              <a:rect b="b" l="l" r="r" t="t"/>
              <a:pathLst>
                <a:path extrusionOk="0" h="638" w="6708">
                  <a:moveTo>
                    <a:pt x="6664" y="1"/>
                  </a:moveTo>
                  <a:lnTo>
                    <a:pt x="1" y="429"/>
                  </a:lnTo>
                  <a:lnTo>
                    <a:pt x="34" y="637"/>
                  </a:lnTo>
                  <a:lnTo>
                    <a:pt x="6708" y="209"/>
                  </a:lnTo>
                  <a:lnTo>
                    <a:pt x="6664" y="1"/>
                  </a:lnTo>
                  <a:close/>
                </a:path>
              </a:pathLst>
            </a:custGeom>
            <a:solidFill>
              <a:srgbClr val="6B4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6769555" y="2696603"/>
              <a:ext cx="794881" cy="76353"/>
            </a:xfrm>
            <a:custGeom>
              <a:rect b="b" l="l" r="r" t="t"/>
              <a:pathLst>
                <a:path extrusionOk="0" h="638" w="6642">
                  <a:moveTo>
                    <a:pt x="6598" y="1"/>
                  </a:moveTo>
                  <a:lnTo>
                    <a:pt x="1" y="429"/>
                  </a:lnTo>
                  <a:lnTo>
                    <a:pt x="33" y="637"/>
                  </a:lnTo>
                  <a:lnTo>
                    <a:pt x="6642" y="209"/>
                  </a:lnTo>
                  <a:lnTo>
                    <a:pt x="6598" y="1"/>
                  </a:lnTo>
                  <a:close/>
                </a:path>
              </a:pathLst>
            </a:custGeom>
            <a:solidFill>
              <a:srgbClr val="6B4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6791935" y="2842488"/>
              <a:ext cx="798831" cy="69651"/>
            </a:xfrm>
            <a:custGeom>
              <a:rect b="b" l="l" r="r" t="t"/>
              <a:pathLst>
                <a:path extrusionOk="0" h="582" w="6675">
                  <a:moveTo>
                    <a:pt x="6641" y="0"/>
                  </a:moveTo>
                  <a:lnTo>
                    <a:pt x="0" y="373"/>
                  </a:lnTo>
                  <a:lnTo>
                    <a:pt x="33" y="582"/>
                  </a:lnTo>
                  <a:lnTo>
                    <a:pt x="6674" y="209"/>
                  </a:lnTo>
                  <a:lnTo>
                    <a:pt x="6641" y="0"/>
                  </a:lnTo>
                  <a:close/>
                </a:path>
              </a:pathLst>
            </a:custGeom>
            <a:solidFill>
              <a:srgbClr val="6B4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6183625" y="1436773"/>
              <a:ext cx="1478106" cy="832938"/>
            </a:xfrm>
            <a:custGeom>
              <a:rect b="b" l="l" r="r" t="t"/>
              <a:pathLst>
                <a:path extrusionOk="0" h="6960" w="12351">
                  <a:moveTo>
                    <a:pt x="7663" y="0"/>
                  </a:moveTo>
                  <a:lnTo>
                    <a:pt x="1" y="626"/>
                  </a:lnTo>
                  <a:lnTo>
                    <a:pt x="4457" y="6960"/>
                  </a:lnTo>
                  <a:lnTo>
                    <a:pt x="12350" y="5785"/>
                  </a:lnTo>
                  <a:lnTo>
                    <a:pt x="76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6998135" y="2450908"/>
              <a:ext cx="148636" cy="235281"/>
            </a:xfrm>
            <a:custGeom>
              <a:rect b="b" l="l" r="r" t="t"/>
              <a:pathLst>
                <a:path extrusionOk="0" h="1966" w="1242">
                  <a:moveTo>
                    <a:pt x="901" y="1"/>
                  </a:moveTo>
                  <a:lnTo>
                    <a:pt x="1" y="67"/>
                  </a:lnTo>
                  <a:lnTo>
                    <a:pt x="77" y="1966"/>
                  </a:lnTo>
                  <a:lnTo>
                    <a:pt x="1241" y="1889"/>
                  </a:lnTo>
                  <a:lnTo>
                    <a:pt x="901" y="1"/>
                  </a:lnTo>
                  <a:close/>
                </a:path>
              </a:pathLst>
            </a:custGeom>
            <a:solidFill>
              <a:srgbClr val="5133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6999452" y="2450908"/>
              <a:ext cx="147320" cy="227383"/>
            </a:xfrm>
            <a:custGeom>
              <a:rect b="b" l="l" r="r" t="t"/>
              <a:pathLst>
                <a:path extrusionOk="0" h="1900" w="1231">
                  <a:moveTo>
                    <a:pt x="890" y="1"/>
                  </a:moveTo>
                  <a:lnTo>
                    <a:pt x="1" y="67"/>
                  </a:lnTo>
                  <a:lnTo>
                    <a:pt x="1" y="253"/>
                  </a:lnTo>
                  <a:lnTo>
                    <a:pt x="747" y="253"/>
                  </a:lnTo>
                  <a:lnTo>
                    <a:pt x="1054" y="1900"/>
                  </a:lnTo>
                  <a:lnTo>
                    <a:pt x="1230" y="1889"/>
                  </a:lnTo>
                  <a:lnTo>
                    <a:pt x="890" y="1"/>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5740946" y="1424925"/>
              <a:ext cx="555771" cy="814628"/>
            </a:xfrm>
            <a:custGeom>
              <a:rect b="b" l="l" r="r" t="t"/>
              <a:pathLst>
                <a:path extrusionOk="0" h="6807" w="4644">
                  <a:moveTo>
                    <a:pt x="3755" y="648"/>
                  </a:moveTo>
                  <a:lnTo>
                    <a:pt x="3897" y="1757"/>
                  </a:lnTo>
                  <a:lnTo>
                    <a:pt x="2865" y="1976"/>
                  </a:lnTo>
                  <a:lnTo>
                    <a:pt x="2481" y="967"/>
                  </a:lnTo>
                  <a:lnTo>
                    <a:pt x="3755" y="648"/>
                  </a:lnTo>
                  <a:close/>
                  <a:moveTo>
                    <a:pt x="2097" y="1065"/>
                  </a:moveTo>
                  <a:lnTo>
                    <a:pt x="2481" y="2053"/>
                  </a:lnTo>
                  <a:lnTo>
                    <a:pt x="1351" y="2295"/>
                  </a:lnTo>
                  <a:lnTo>
                    <a:pt x="725" y="1406"/>
                  </a:lnTo>
                  <a:lnTo>
                    <a:pt x="2097" y="1065"/>
                  </a:lnTo>
                  <a:close/>
                  <a:moveTo>
                    <a:pt x="3930" y="2009"/>
                  </a:moveTo>
                  <a:lnTo>
                    <a:pt x="4040" y="2888"/>
                  </a:lnTo>
                  <a:lnTo>
                    <a:pt x="3272" y="3074"/>
                  </a:lnTo>
                  <a:lnTo>
                    <a:pt x="2953" y="2218"/>
                  </a:lnTo>
                  <a:lnTo>
                    <a:pt x="3930" y="2009"/>
                  </a:lnTo>
                  <a:close/>
                  <a:moveTo>
                    <a:pt x="2569" y="2306"/>
                  </a:moveTo>
                  <a:lnTo>
                    <a:pt x="2898" y="3162"/>
                  </a:lnTo>
                  <a:lnTo>
                    <a:pt x="2097" y="3349"/>
                  </a:lnTo>
                  <a:lnTo>
                    <a:pt x="1515" y="2525"/>
                  </a:lnTo>
                  <a:lnTo>
                    <a:pt x="2569" y="2306"/>
                  </a:lnTo>
                  <a:close/>
                  <a:moveTo>
                    <a:pt x="4073" y="3151"/>
                  </a:moveTo>
                  <a:lnTo>
                    <a:pt x="4172" y="3963"/>
                  </a:lnTo>
                  <a:lnTo>
                    <a:pt x="3667" y="4106"/>
                  </a:lnTo>
                  <a:lnTo>
                    <a:pt x="3370" y="3316"/>
                  </a:lnTo>
                  <a:lnTo>
                    <a:pt x="4073" y="3151"/>
                  </a:lnTo>
                  <a:close/>
                  <a:moveTo>
                    <a:pt x="2986" y="3404"/>
                  </a:moveTo>
                  <a:lnTo>
                    <a:pt x="3304" y="4216"/>
                  </a:lnTo>
                  <a:lnTo>
                    <a:pt x="2811" y="4359"/>
                  </a:lnTo>
                  <a:lnTo>
                    <a:pt x="2251" y="3579"/>
                  </a:lnTo>
                  <a:lnTo>
                    <a:pt x="2986" y="3404"/>
                  </a:lnTo>
                  <a:close/>
                  <a:moveTo>
                    <a:pt x="4205" y="4216"/>
                  </a:moveTo>
                  <a:lnTo>
                    <a:pt x="4369" y="5566"/>
                  </a:lnTo>
                  <a:lnTo>
                    <a:pt x="4260" y="5665"/>
                  </a:lnTo>
                  <a:lnTo>
                    <a:pt x="3766" y="4348"/>
                  </a:lnTo>
                  <a:lnTo>
                    <a:pt x="4205" y="4216"/>
                  </a:lnTo>
                  <a:close/>
                  <a:moveTo>
                    <a:pt x="3392" y="4457"/>
                  </a:moveTo>
                  <a:lnTo>
                    <a:pt x="3908" y="5830"/>
                  </a:lnTo>
                  <a:lnTo>
                    <a:pt x="3842" y="5830"/>
                  </a:lnTo>
                  <a:lnTo>
                    <a:pt x="2964" y="4578"/>
                  </a:lnTo>
                  <a:lnTo>
                    <a:pt x="3392" y="4457"/>
                  </a:lnTo>
                  <a:close/>
                  <a:moveTo>
                    <a:pt x="3930" y="1"/>
                  </a:moveTo>
                  <a:lnTo>
                    <a:pt x="3678" y="34"/>
                  </a:lnTo>
                  <a:lnTo>
                    <a:pt x="3722" y="396"/>
                  </a:lnTo>
                  <a:lnTo>
                    <a:pt x="2382" y="725"/>
                  </a:lnTo>
                  <a:lnTo>
                    <a:pt x="2119" y="34"/>
                  </a:lnTo>
                  <a:lnTo>
                    <a:pt x="1768" y="176"/>
                  </a:lnTo>
                  <a:lnTo>
                    <a:pt x="2009" y="824"/>
                  </a:lnTo>
                  <a:lnTo>
                    <a:pt x="560" y="1175"/>
                  </a:lnTo>
                  <a:lnTo>
                    <a:pt x="209" y="681"/>
                  </a:lnTo>
                  <a:lnTo>
                    <a:pt x="0" y="835"/>
                  </a:lnTo>
                  <a:lnTo>
                    <a:pt x="3711" y="6093"/>
                  </a:lnTo>
                  <a:lnTo>
                    <a:pt x="4007" y="6082"/>
                  </a:lnTo>
                  <a:lnTo>
                    <a:pt x="4281" y="6806"/>
                  </a:lnTo>
                  <a:lnTo>
                    <a:pt x="4644" y="6664"/>
                  </a:lnTo>
                  <a:lnTo>
                    <a:pt x="4358" y="5928"/>
                  </a:lnTo>
                  <a:lnTo>
                    <a:pt x="4644" y="5665"/>
                  </a:lnTo>
                  <a:lnTo>
                    <a:pt x="3930" y="1"/>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
            <p:cNvSpPr/>
            <p:nvPr/>
          </p:nvSpPr>
          <p:spPr>
            <a:xfrm>
              <a:off x="6124505" y="1989796"/>
              <a:ext cx="156415" cy="148636"/>
            </a:xfrm>
            <a:custGeom>
              <a:rect b="b" l="l" r="r" t="t"/>
              <a:pathLst>
                <a:path extrusionOk="0" h="1242" w="1307">
                  <a:moveTo>
                    <a:pt x="1186" y="1"/>
                  </a:moveTo>
                  <a:lnTo>
                    <a:pt x="1" y="418"/>
                  </a:lnTo>
                  <a:lnTo>
                    <a:pt x="572" y="1241"/>
                  </a:lnTo>
                  <a:lnTo>
                    <a:pt x="956" y="1219"/>
                  </a:lnTo>
                  <a:lnTo>
                    <a:pt x="1307" y="890"/>
                  </a:lnTo>
                  <a:lnTo>
                    <a:pt x="1186" y="1"/>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5"/>
            <p:cNvSpPr/>
            <p:nvPr/>
          </p:nvSpPr>
          <p:spPr>
            <a:xfrm>
              <a:off x="6279604" y="1589121"/>
              <a:ext cx="542606" cy="666231"/>
            </a:xfrm>
            <a:custGeom>
              <a:rect b="b" l="l" r="r" t="t"/>
              <a:pathLst>
                <a:path extrusionOk="0" h="5567" w="4534">
                  <a:moveTo>
                    <a:pt x="2920" y="670"/>
                  </a:moveTo>
                  <a:lnTo>
                    <a:pt x="3491" y="1878"/>
                  </a:lnTo>
                  <a:lnTo>
                    <a:pt x="2865" y="2482"/>
                  </a:lnTo>
                  <a:lnTo>
                    <a:pt x="2393" y="1516"/>
                  </a:lnTo>
                  <a:lnTo>
                    <a:pt x="2920" y="670"/>
                  </a:lnTo>
                  <a:close/>
                  <a:moveTo>
                    <a:pt x="2239" y="1779"/>
                  </a:moveTo>
                  <a:lnTo>
                    <a:pt x="2668" y="2679"/>
                  </a:lnTo>
                  <a:lnTo>
                    <a:pt x="2042" y="3294"/>
                  </a:lnTo>
                  <a:lnTo>
                    <a:pt x="1680" y="2668"/>
                  </a:lnTo>
                  <a:lnTo>
                    <a:pt x="2239" y="1779"/>
                  </a:lnTo>
                  <a:close/>
                  <a:moveTo>
                    <a:pt x="3655" y="2240"/>
                  </a:moveTo>
                  <a:lnTo>
                    <a:pt x="4117" y="3217"/>
                  </a:lnTo>
                  <a:lnTo>
                    <a:pt x="3436" y="3678"/>
                  </a:lnTo>
                  <a:lnTo>
                    <a:pt x="3041" y="2855"/>
                  </a:lnTo>
                  <a:lnTo>
                    <a:pt x="3655" y="2240"/>
                  </a:lnTo>
                  <a:close/>
                  <a:moveTo>
                    <a:pt x="2843" y="3041"/>
                  </a:moveTo>
                  <a:lnTo>
                    <a:pt x="3227" y="3821"/>
                  </a:lnTo>
                  <a:lnTo>
                    <a:pt x="2602" y="4238"/>
                  </a:lnTo>
                  <a:lnTo>
                    <a:pt x="2250" y="3634"/>
                  </a:lnTo>
                  <a:lnTo>
                    <a:pt x="2843" y="3041"/>
                  </a:lnTo>
                  <a:close/>
                  <a:moveTo>
                    <a:pt x="1526" y="2921"/>
                  </a:moveTo>
                  <a:lnTo>
                    <a:pt x="1855" y="3470"/>
                  </a:lnTo>
                  <a:lnTo>
                    <a:pt x="834" y="4479"/>
                  </a:lnTo>
                  <a:lnTo>
                    <a:pt x="779" y="4117"/>
                  </a:lnTo>
                  <a:lnTo>
                    <a:pt x="1526" y="2921"/>
                  </a:lnTo>
                  <a:close/>
                  <a:moveTo>
                    <a:pt x="2053" y="3810"/>
                  </a:moveTo>
                  <a:lnTo>
                    <a:pt x="2382" y="4381"/>
                  </a:lnTo>
                  <a:lnTo>
                    <a:pt x="1262" y="5138"/>
                  </a:lnTo>
                  <a:lnTo>
                    <a:pt x="977" y="4864"/>
                  </a:lnTo>
                  <a:lnTo>
                    <a:pt x="2053" y="3810"/>
                  </a:lnTo>
                  <a:close/>
                  <a:moveTo>
                    <a:pt x="3041" y="1"/>
                  </a:moveTo>
                  <a:lnTo>
                    <a:pt x="516" y="4062"/>
                  </a:lnTo>
                  <a:lnTo>
                    <a:pt x="604" y="4699"/>
                  </a:lnTo>
                  <a:lnTo>
                    <a:pt x="0" y="5292"/>
                  </a:lnTo>
                  <a:lnTo>
                    <a:pt x="263" y="5566"/>
                  </a:lnTo>
                  <a:lnTo>
                    <a:pt x="801" y="5050"/>
                  </a:lnTo>
                  <a:lnTo>
                    <a:pt x="1229" y="5467"/>
                  </a:lnTo>
                  <a:lnTo>
                    <a:pt x="4534" y="3239"/>
                  </a:lnTo>
                  <a:lnTo>
                    <a:pt x="4391" y="3030"/>
                  </a:lnTo>
                  <a:lnTo>
                    <a:pt x="4336" y="3074"/>
                  </a:lnTo>
                  <a:lnTo>
                    <a:pt x="3853" y="2053"/>
                  </a:lnTo>
                  <a:lnTo>
                    <a:pt x="4270" y="1647"/>
                  </a:lnTo>
                  <a:lnTo>
                    <a:pt x="3996" y="1373"/>
                  </a:lnTo>
                  <a:lnTo>
                    <a:pt x="3677" y="1680"/>
                  </a:lnTo>
                  <a:lnTo>
                    <a:pt x="3085" y="407"/>
                  </a:lnTo>
                  <a:lnTo>
                    <a:pt x="3249" y="132"/>
                  </a:lnTo>
                  <a:lnTo>
                    <a:pt x="3041" y="1"/>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6357034" y="2017441"/>
              <a:ext cx="139421" cy="206320"/>
            </a:xfrm>
            <a:custGeom>
              <a:rect b="b" l="l" r="r" t="t"/>
              <a:pathLst>
                <a:path extrusionOk="0" h="1724" w="1165">
                  <a:moveTo>
                    <a:pt x="319" y="0"/>
                  </a:moveTo>
                  <a:lnTo>
                    <a:pt x="1" y="516"/>
                  </a:lnTo>
                  <a:lnTo>
                    <a:pt x="110" y="1241"/>
                  </a:lnTo>
                  <a:lnTo>
                    <a:pt x="593" y="1724"/>
                  </a:lnTo>
                  <a:lnTo>
                    <a:pt x="1164" y="1340"/>
                  </a:lnTo>
                  <a:lnTo>
                    <a:pt x="319" y="0"/>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5639820" y="2230225"/>
              <a:ext cx="655580" cy="586048"/>
            </a:xfrm>
            <a:custGeom>
              <a:rect b="b" l="l" r="r" t="t"/>
              <a:pathLst>
                <a:path extrusionOk="0" h="4897" w="5478">
                  <a:moveTo>
                    <a:pt x="4446" y="604"/>
                  </a:moveTo>
                  <a:lnTo>
                    <a:pt x="4468" y="626"/>
                  </a:lnTo>
                  <a:lnTo>
                    <a:pt x="3392" y="1494"/>
                  </a:lnTo>
                  <a:lnTo>
                    <a:pt x="3271" y="1329"/>
                  </a:lnTo>
                  <a:lnTo>
                    <a:pt x="4446" y="604"/>
                  </a:lnTo>
                  <a:close/>
                  <a:moveTo>
                    <a:pt x="4698" y="934"/>
                  </a:moveTo>
                  <a:lnTo>
                    <a:pt x="4764" y="1065"/>
                  </a:lnTo>
                  <a:lnTo>
                    <a:pt x="3798" y="2042"/>
                  </a:lnTo>
                  <a:lnTo>
                    <a:pt x="3623" y="1801"/>
                  </a:lnTo>
                  <a:lnTo>
                    <a:pt x="4698" y="934"/>
                  </a:lnTo>
                  <a:close/>
                  <a:moveTo>
                    <a:pt x="3052" y="1461"/>
                  </a:moveTo>
                  <a:lnTo>
                    <a:pt x="3194" y="1658"/>
                  </a:lnTo>
                  <a:lnTo>
                    <a:pt x="2635" y="2108"/>
                  </a:lnTo>
                  <a:lnTo>
                    <a:pt x="2437" y="1845"/>
                  </a:lnTo>
                  <a:lnTo>
                    <a:pt x="3052" y="1461"/>
                  </a:lnTo>
                  <a:close/>
                  <a:moveTo>
                    <a:pt x="3425" y="1966"/>
                  </a:moveTo>
                  <a:lnTo>
                    <a:pt x="3623" y="2229"/>
                  </a:lnTo>
                  <a:lnTo>
                    <a:pt x="3096" y="2756"/>
                  </a:lnTo>
                  <a:lnTo>
                    <a:pt x="2854" y="2427"/>
                  </a:lnTo>
                  <a:lnTo>
                    <a:pt x="3425" y="1966"/>
                  </a:lnTo>
                  <a:close/>
                  <a:moveTo>
                    <a:pt x="2228" y="1977"/>
                  </a:moveTo>
                  <a:lnTo>
                    <a:pt x="2437" y="2273"/>
                  </a:lnTo>
                  <a:lnTo>
                    <a:pt x="1713" y="2855"/>
                  </a:lnTo>
                  <a:lnTo>
                    <a:pt x="1438" y="2471"/>
                  </a:lnTo>
                  <a:lnTo>
                    <a:pt x="2228" y="1977"/>
                  </a:lnTo>
                  <a:close/>
                  <a:moveTo>
                    <a:pt x="1219" y="2602"/>
                  </a:moveTo>
                  <a:lnTo>
                    <a:pt x="1515" y="3019"/>
                  </a:lnTo>
                  <a:lnTo>
                    <a:pt x="823" y="3590"/>
                  </a:lnTo>
                  <a:lnTo>
                    <a:pt x="461" y="3074"/>
                  </a:lnTo>
                  <a:lnTo>
                    <a:pt x="1219" y="2602"/>
                  </a:lnTo>
                  <a:close/>
                  <a:moveTo>
                    <a:pt x="2657" y="2591"/>
                  </a:moveTo>
                  <a:lnTo>
                    <a:pt x="2920" y="2943"/>
                  </a:lnTo>
                  <a:lnTo>
                    <a:pt x="2272" y="3612"/>
                  </a:lnTo>
                  <a:lnTo>
                    <a:pt x="1943" y="3162"/>
                  </a:lnTo>
                  <a:lnTo>
                    <a:pt x="2657" y="2591"/>
                  </a:lnTo>
                  <a:close/>
                  <a:moveTo>
                    <a:pt x="1745" y="3327"/>
                  </a:moveTo>
                  <a:lnTo>
                    <a:pt x="2086" y="3799"/>
                  </a:lnTo>
                  <a:lnTo>
                    <a:pt x="1427" y="4468"/>
                  </a:lnTo>
                  <a:lnTo>
                    <a:pt x="1043" y="3909"/>
                  </a:lnTo>
                  <a:lnTo>
                    <a:pt x="1745" y="3327"/>
                  </a:lnTo>
                  <a:close/>
                  <a:moveTo>
                    <a:pt x="5236" y="1"/>
                  </a:moveTo>
                  <a:lnTo>
                    <a:pt x="4676" y="462"/>
                  </a:lnTo>
                  <a:lnTo>
                    <a:pt x="4457" y="286"/>
                  </a:lnTo>
                  <a:lnTo>
                    <a:pt x="0" y="3063"/>
                  </a:lnTo>
                  <a:lnTo>
                    <a:pt x="143" y="3272"/>
                  </a:lnTo>
                  <a:lnTo>
                    <a:pt x="242" y="3206"/>
                  </a:lnTo>
                  <a:lnTo>
                    <a:pt x="615" y="3755"/>
                  </a:lnTo>
                  <a:lnTo>
                    <a:pt x="285" y="4018"/>
                  </a:lnTo>
                  <a:lnTo>
                    <a:pt x="527" y="4315"/>
                  </a:lnTo>
                  <a:lnTo>
                    <a:pt x="834" y="4062"/>
                  </a:lnTo>
                  <a:lnTo>
                    <a:pt x="1251" y="4655"/>
                  </a:lnTo>
                  <a:lnTo>
                    <a:pt x="1186" y="4721"/>
                  </a:lnTo>
                  <a:lnTo>
                    <a:pt x="1372" y="4897"/>
                  </a:lnTo>
                  <a:lnTo>
                    <a:pt x="5061" y="1120"/>
                  </a:lnTo>
                  <a:lnTo>
                    <a:pt x="4907" y="758"/>
                  </a:lnTo>
                  <a:lnTo>
                    <a:pt x="5478" y="297"/>
                  </a:lnTo>
                  <a:lnTo>
                    <a:pt x="5236" y="1"/>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6102246" y="2284079"/>
              <a:ext cx="124821" cy="132839"/>
            </a:xfrm>
            <a:custGeom>
              <a:rect b="b" l="l" r="r" t="t"/>
              <a:pathLst>
                <a:path extrusionOk="0" h="1110" w="1043">
                  <a:moveTo>
                    <a:pt x="582" y="1"/>
                  </a:moveTo>
                  <a:lnTo>
                    <a:pt x="0" y="363"/>
                  </a:lnTo>
                  <a:lnTo>
                    <a:pt x="582" y="1109"/>
                  </a:lnTo>
                  <a:lnTo>
                    <a:pt x="1043" y="637"/>
                  </a:lnTo>
                  <a:lnTo>
                    <a:pt x="867" y="209"/>
                  </a:lnTo>
                  <a:lnTo>
                    <a:pt x="582" y="1"/>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a:off x="6266440" y="2251288"/>
              <a:ext cx="299666" cy="621472"/>
            </a:xfrm>
            <a:custGeom>
              <a:rect b="b" l="l" r="r" t="t"/>
              <a:pathLst>
                <a:path extrusionOk="0" h="5193" w="2504">
                  <a:moveTo>
                    <a:pt x="703" y="933"/>
                  </a:moveTo>
                  <a:lnTo>
                    <a:pt x="1296" y="2360"/>
                  </a:lnTo>
                  <a:lnTo>
                    <a:pt x="1021" y="2426"/>
                  </a:lnTo>
                  <a:lnTo>
                    <a:pt x="703" y="933"/>
                  </a:lnTo>
                  <a:close/>
                  <a:moveTo>
                    <a:pt x="341" y="1098"/>
                  </a:moveTo>
                  <a:lnTo>
                    <a:pt x="648" y="2525"/>
                  </a:lnTo>
                  <a:lnTo>
                    <a:pt x="297" y="2613"/>
                  </a:lnTo>
                  <a:lnTo>
                    <a:pt x="253" y="1164"/>
                  </a:lnTo>
                  <a:lnTo>
                    <a:pt x="341" y="1098"/>
                  </a:lnTo>
                  <a:close/>
                  <a:moveTo>
                    <a:pt x="1394" y="2602"/>
                  </a:moveTo>
                  <a:lnTo>
                    <a:pt x="1669" y="3261"/>
                  </a:lnTo>
                  <a:lnTo>
                    <a:pt x="1230" y="3370"/>
                  </a:lnTo>
                  <a:lnTo>
                    <a:pt x="1076" y="2679"/>
                  </a:lnTo>
                  <a:lnTo>
                    <a:pt x="1394" y="2602"/>
                  </a:lnTo>
                  <a:close/>
                  <a:moveTo>
                    <a:pt x="703" y="2767"/>
                  </a:moveTo>
                  <a:lnTo>
                    <a:pt x="856" y="3458"/>
                  </a:lnTo>
                  <a:lnTo>
                    <a:pt x="330" y="3590"/>
                  </a:lnTo>
                  <a:lnTo>
                    <a:pt x="308" y="2876"/>
                  </a:lnTo>
                  <a:lnTo>
                    <a:pt x="703" y="2767"/>
                  </a:lnTo>
                  <a:close/>
                  <a:moveTo>
                    <a:pt x="1768" y="3491"/>
                  </a:moveTo>
                  <a:lnTo>
                    <a:pt x="2152" y="4402"/>
                  </a:lnTo>
                  <a:cubicBezTo>
                    <a:pt x="1954" y="4446"/>
                    <a:pt x="1713" y="4490"/>
                    <a:pt x="1482" y="4545"/>
                  </a:cubicBezTo>
                  <a:lnTo>
                    <a:pt x="1285" y="3623"/>
                  </a:lnTo>
                  <a:lnTo>
                    <a:pt x="1768" y="3491"/>
                  </a:lnTo>
                  <a:close/>
                  <a:moveTo>
                    <a:pt x="911" y="3711"/>
                  </a:moveTo>
                  <a:lnTo>
                    <a:pt x="1109" y="4622"/>
                  </a:lnTo>
                  <a:cubicBezTo>
                    <a:pt x="802" y="4688"/>
                    <a:pt x="516" y="4742"/>
                    <a:pt x="362" y="4775"/>
                  </a:cubicBezTo>
                  <a:lnTo>
                    <a:pt x="330" y="3853"/>
                  </a:lnTo>
                  <a:lnTo>
                    <a:pt x="911" y="3711"/>
                  </a:lnTo>
                  <a:close/>
                  <a:moveTo>
                    <a:pt x="494" y="0"/>
                  </a:moveTo>
                  <a:lnTo>
                    <a:pt x="121" y="77"/>
                  </a:lnTo>
                  <a:lnTo>
                    <a:pt x="286" y="835"/>
                  </a:lnTo>
                  <a:lnTo>
                    <a:pt x="0" y="1043"/>
                  </a:lnTo>
                  <a:lnTo>
                    <a:pt x="110" y="5160"/>
                  </a:lnTo>
                  <a:lnTo>
                    <a:pt x="373" y="5149"/>
                  </a:lnTo>
                  <a:lnTo>
                    <a:pt x="362" y="5028"/>
                  </a:lnTo>
                  <a:cubicBezTo>
                    <a:pt x="505" y="5006"/>
                    <a:pt x="747" y="4951"/>
                    <a:pt x="1164" y="4863"/>
                  </a:cubicBezTo>
                  <a:lnTo>
                    <a:pt x="1230" y="5193"/>
                  </a:lnTo>
                  <a:lnTo>
                    <a:pt x="1603" y="5116"/>
                  </a:lnTo>
                  <a:lnTo>
                    <a:pt x="1537" y="4786"/>
                  </a:lnTo>
                  <a:cubicBezTo>
                    <a:pt x="1746" y="4742"/>
                    <a:pt x="1976" y="4699"/>
                    <a:pt x="2251" y="4644"/>
                  </a:cubicBezTo>
                  <a:lnTo>
                    <a:pt x="2273" y="4677"/>
                  </a:lnTo>
                  <a:lnTo>
                    <a:pt x="2503" y="4578"/>
                  </a:lnTo>
                  <a:lnTo>
                    <a:pt x="835" y="593"/>
                  </a:lnTo>
                  <a:lnTo>
                    <a:pt x="637" y="659"/>
                  </a:lnTo>
                  <a:lnTo>
                    <a:pt x="494" y="0"/>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a:off x="6280801" y="2340566"/>
              <a:ext cx="111896" cy="128890"/>
            </a:xfrm>
            <a:custGeom>
              <a:rect b="b" l="l" r="r" t="t"/>
              <a:pathLst>
                <a:path extrusionOk="0" h="1077" w="935">
                  <a:moveTo>
                    <a:pt x="638" y="1"/>
                  </a:moveTo>
                  <a:lnTo>
                    <a:pt x="363" y="89"/>
                  </a:lnTo>
                  <a:lnTo>
                    <a:pt x="1" y="363"/>
                  </a:lnTo>
                  <a:lnTo>
                    <a:pt x="1" y="1077"/>
                  </a:lnTo>
                  <a:lnTo>
                    <a:pt x="934" y="703"/>
                  </a:lnTo>
                  <a:lnTo>
                    <a:pt x="638" y="1"/>
                  </a:lnTo>
                  <a:close/>
                </a:path>
              </a:pathLst>
            </a:custGeom>
            <a:solidFill>
              <a:srgbClr val="7756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6183625" y="2121200"/>
              <a:ext cx="223433" cy="219484"/>
            </a:xfrm>
            <a:custGeom>
              <a:rect b="b" l="l" r="r" t="t"/>
              <a:pathLst>
                <a:path extrusionOk="0" h="1834" w="1867">
                  <a:moveTo>
                    <a:pt x="1120" y="1"/>
                  </a:moveTo>
                  <a:lnTo>
                    <a:pt x="1" y="736"/>
                  </a:lnTo>
                  <a:lnTo>
                    <a:pt x="571" y="1834"/>
                  </a:lnTo>
                  <a:lnTo>
                    <a:pt x="1867" y="1285"/>
                  </a:lnTo>
                  <a:lnTo>
                    <a:pt x="11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 name="Google Shape;268;p5"/>
          <p:cNvSpPr txBox="1"/>
          <p:nvPr>
            <p:ph type="title"/>
          </p:nvPr>
        </p:nvSpPr>
        <p:spPr>
          <a:xfrm>
            <a:off x="4936225" y="1680725"/>
            <a:ext cx="25926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b="1" sz="3200">
                <a:latin typeface="Rakkas"/>
                <a:ea typeface="Rakkas"/>
                <a:cs typeface="Rakkas"/>
                <a:sym typeface="Rakka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9" name="Google Shape;269;p5"/>
          <p:cNvSpPr txBox="1"/>
          <p:nvPr>
            <p:ph idx="1" type="subTitle"/>
          </p:nvPr>
        </p:nvSpPr>
        <p:spPr>
          <a:xfrm>
            <a:off x="4936225" y="2211363"/>
            <a:ext cx="2592600" cy="87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0" name="Google Shape;270;p5"/>
          <p:cNvSpPr txBox="1"/>
          <p:nvPr>
            <p:ph idx="2" type="title"/>
          </p:nvPr>
        </p:nvSpPr>
        <p:spPr>
          <a:xfrm>
            <a:off x="4936225" y="3304925"/>
            <a:ext cx="25926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b="1" sz="3200">
                <a:latin typeface="Rakkas"/>
                <a:ea typeface="Rakkas"/>
                <a:cs typeface="Rakkas"/>
                <a:sym typeface="Rakkas"/>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1" name="Google Shape;271;p5"/>
          <p:cNvSpPr txBox="1"/>
          <p:nvPr>
            <p:ph idx="3" type="subTitle"/>
          </p:nvPr>
        </p:nvSpPr>
        <p:spPr>
          <a:xfrm>
            <a:off x="4936225" y="3838902"/>
            <a:ext cx="2592600" cy="87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2" name="Google Shape;272;p5"/>
          <p:cNvSpPr txBox="1"/>
          <p:nvPr>
            <p:ph idx="4" type="title"/>
          </p:nvPr>
        </p:nvSpPr>
        <p:spPr>
          <a:xfrm>
            <a:off x="713225" y="432949"/>
            <a:ext cx="7704000" cy="577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b="1" sz="4000">
                <a:latin typeface="Rakkas"/>
                <a:ea typeface="Rakkas"/>
                <a:cs typeface="Rakkas"/>
                <a:sym typeface="Rakka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1"/>
        </a:solidFill>
      </p:bgPr>
    </p:bg>
    <p:spTree>
      <p:nvGrpSpPr>
        <p:cNvPr id="273" name="Shape 273"/>
        <p:cNvGrpSpPr/>
        <p:nvPr/>
      </p:nvGrpSpPr>
      <p:grpSpPr>
        <a:xfrm>
          <a:off x="0" y="0"/>
          <a:ext cx="0" cy="0"/>
          <a:chOff x="0" y="0"/>
          <a:chExt cx="0" cy="0"/>
        </a:xfrm>
      </p:grpSpPr>
      <p:sp>
        <p:nvSpPr>
          <p:cNvPr id="274" name="Google Shape;274;p6"/>
          <p:cNvSpPr/>
          <p:nvPr/>
        </p:nvSpPr>
        <p:spPr>
          <a:xfrm>
            <a:off x="1863273"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5584364" y="-709420"/>
            <a:ext cx="3423976" cy="2759852"/>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6"/>
          <p:cNvSpPr/>
          <p:nvPr/>
        </p:nvSpPr>
        <p:spPr>
          <a:xfrm>
            <a:off x="-458891" y="-151628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6"/>
          <p:cNvSpPr/>
          <p:nvPr/>
        </p:nvSpPr>
        <p:spPr>
          <a:xfrm>
            <a:off x="-101132" y="2569302"/>
            <a:ext cx="3828242" cy="2672746"/>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8710389" y="-188893"/>
            <a:ext cx="145351" cy="165763"/>
          </a:xfrm>
          <a:custGeom>
            <a:rect b="b" l="l" r="r" t="t"/>
            <a:pathLst>
              <a:path extrusionOk="0" h="5100" w="4472">
                <a:moveTo>
                  <a:pt x="3851" y="0"/>
                </a:moveTo>
                <a:cubicBezTo>
                  <a:pt x="3750" y="0"/>
                  <a:pt x="3648" y="40"/>
                  <a:pt x="3567" y="135"/>
                </a:cubicBezTo>
                <a:cubicBezTo>
                  <a:pt x="2409" y="1486"/>
                  <a:pt x="1238" y="2858"/>
                  <a:pt x="241" y="4330"/>
                </a:cubicBezTo>
                <a:cubicBezTo>
                  <a:pt x="0" y="4686"/>
                  <a:pt x="355" y="5099"/>
                  <a:pt x="708" y="5099"/>
                </a:cubicBezTo>
                <a:cubicBezTo>
                  <a:pt x="825" y="5099"/>
                  <a:pt x="942" y="5054"/>
                  <a:pt x="1038" y="4945"/>
                </a:cubicBezTo>
                <a:cubicBezTo>
                  <a:pt x="2215" y="3614"/>
                  <a:pt x="3239" y="2128"/>
                  <a:pt x="4256" y="670"/>
                </a:cubicBezTo>
                <a:cubicBezTo>
                  <a:pt x="4472" y="363"/>
                  <a:pt x="4159" y="0"/>
                  <a:pt x="38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8837962" y="-117192"/>
            <a:ext cx="94712" cy="136250"/>
          </a:xfrm>
          <a:custGeom>
            <a:rect b="b" l="l" r="r" t="t"/>
            <a:pathLst>
              <a:path extrusionOk="0" h="4192" w="2914">
                <a:moveTo>
                  <a:pt x="2390" y="1"/>
                </a:moveTo>
                <a:cubicBezTo>
                  <a:pt x="2304" y="1"/>
                  <a:pt x="2217" y="28"/>
                  <a:pt x="2144" y="90"/>
                </a:cubicBezTo>
                <a:cubicBezTo>
                  <a:pt x="1120" y="939"/>
                  <a:pt x="358" y="2351"/>
                  <a:pt x="77" y="3636"/>
                </a:cubicBezTo>
                <a:cubicBezTo>
                  <a:pt x="1" y="3979"/>
                  <a:pt x="254" y="4192"/>
                  <a:pt x="513" y="4192"/>
                </a:cubicBezTo>
                <a:cubicBezTo>
                  <a:pt x="688" y="4192"/>
                  <a:pt x="865" y="4095"/>
                  <a:pt x="946" y="3877"/>
                </a:cubicBezTo>
                <a:cubicBezTo>
                  <a:pt x="1167" y="3261"/>
                  <a:pt x="1388" y="2652"/>
                  <a:pt x="1702" y="2077"/>
                </a:cubicBezTo>
                <a:cubicBezTo>
                  <a:pt x="2003" y="1535"/>
                  <a:pt x="2385" y="1053"/>
                  <a:pt x="2726" y="538"/>
                </a:cubicBezTo>
                <a:cubicBezTo>
                  <a:pt x="2913" y="260"/>
                  <a:pt x="2657" y="1"/>
                  <a:pt x="23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8629718" y="62644"/>
            <a:ext cx="70595" cy="161310"/>
          </a:xfrm>
          <a:custGeom>
            <a:rect b="b" l="l" r="r" t="t"/>
            <a:pathLst>
              <a:path extrusionOk="0" h="4963" w="2172">
                <a:moveTo>
                  <a:pt x="1750" y="0"/>
                </a:moveTo>
                <a:cubicBezTo>
                  <a:pt x="1676" y="0"/>
                  <a:pt x="1601" y="33"/>
                  <a:pt x="1539" y="110"/>
                </a:cubicBezTo>
                <a:cubicBezTo>
                  <a:pt x="515" y="1361"/>
                  <a:pt x="0" y="3040"/>
                  <a:pt x="301" y="4646"/>
                </a:cubicBezTo>
                <a:cubicBezTo>
                  <a:pt x="343" y="4864"/>
                  <a:pt x="520" y="4963"/>
                  <a:pt x="704" y="4963"/>
                </a:cubicBezTo>
                <a:cubicBezTo>
                  <a:pt x="939" y="4963"/>
                  <a:pt x="1185" y="4803"/>
                  <a:pt x="1178" y="4526"/>
                </a:cubicBezTo>
                <a:cubicBezTo>
                  <a:pt x="1151" y="3054"/>
                  <a:pt x="1352" y="1816"/>
                  <a:pt x="2048" y="505"/>
                </a:cubicBezTo>
                <a:cubicBezTo>
                  <a:pt x="2172" y="271"/>
                  <a:pt x="1964" y="0"/>
                  <a:pt x="17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6"/>
          <p:cNvSpPr/>
          <p:nvPr/>
        </p:nvSpPr>
        <p:spPr>
          <a:xfrm>
            <a:off x="8610347" y="336510"/>
            <a:ext cx="47779" cy="147626"/>
          </a:xfrm>
          <a:custGeom>
            <a:rect b="b" l="l" r="r" t="t"/>
            <a:pathLst>
              <a:path extrusionOk="0" h="4542" w="1470">
                <a:moveTo>
                  <a:pt x="941" y="0"/>
                </a:moveTo>
                <a:cubicBezTo>
                  <a:pt x="854" y="0"/>
                  <a:pt x="771" y="42"/>
                  <a:pt x="723" y="141"/>
                </a:cubicBezTo>
                <a:cubicBezTo>
                  <a:pt x="74" y="1459"/>
                  <a:pt x="1" y="2991"/>
                  <a:pt x="610" y="4336"/>
                </a:cubicBezTo>
                <a:cubicBezTo>
                  <a:pt x="675" y="4480"/>
                  <a:pt x="800" y="4541"/>
                  <a:pt x="931" y="4541"/>
                </a:cubicBezTo>
                <a:cubicBezTo>
                  <a:pt x="1189" y="4541"/>
                  <a:pt x="1470" y="4307"/>
                  <a:pt x="1372" y="4015"/>
                </a:cubicBezTo>
                <a:cubicBezTo>
                  <a:pt x="958" y="2770"/>
                  <a:pt x="864" y="1626"/>
                  <a:pt x="1239" y="362"/>
                </a:cubicBezTo>
                <a:cubicBezTo>
                  <a:pt x="1296" y="162"/>
                  <a:pt x="1112" y="0"/>
                  <a:pt x="9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p:nvPr/>
        </p:nvSpPr>
        <p:spPr>
          <a:xfrm>
            <a:off x="8665146" y="564125"/>
            <a:ext cx="63152" cy="146489"/>
          </a:xfrm>
          <a:custGeom>
            <a:rect b="b" l="l" r="r" t="t"/>
            <a:pathLst>
              <a:path extrusionOk="0" h="4507" w="1943">
                <a:moveTo>
                  <a:pt x="288" y="1"/>
                </a:moveTo>
                <a:cubicBezTo>
                  <a:pt x="161" y="1"/>
                  <a:pt x="38" y="84"/>
                  <a:pt x="34" y="257"/>
                </a:cubicBezTo>
                <a:cubicBezTo>
                  <a:pt x="1" y="1688"/>
                  <a:pt x="275" y="3073"/>
                  <a:pt x="1025" y="4298"/>
                </a:cubicBezTo>
                <a:cubicBezTo>
                  <a:pt x="1114" y="4445"/>
                  <a:pt x="1243" y="4506"/>
                  <a:pt x="1372" y="4506"/>
                </a:cubicBezTo>
                <a:cubicBezTo>
                  <a:pt x="1659" y="4506"/>
                  <a:pt x="1943" y="4202"/>
                  <a:pt x="1767" y="3870"/>
                </a:cubicBezTo>
                <a:cubicBezTo>
                  <a:pt x="1158" y="2732"/>
                  <a:pt x="697" y="1548"/>
                  <a:pt x="570" y="257"/>
                </a:cubicBezTo>
                <a:cubicBezTo>
                  <a:pt x="553" y="88"/>
                  <a:pt x="418" y="1"/>
                  <a:pt x="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8749912" y="767461"/>
            <a:ext cx="124192" cy="146359"/>
          </a:xfrm>
          <a:custGeom>
            <a:rect b="b" l="l" r="r" t="t"/>
            <a:pathLst>
              <a:path extrusionOk="0" h="4503" w="3821">
                <a:moveTo>
                  <a:pt x="280" y="0"/>
                </a:moveTo>
                <a:cubicBezTo>
                  <a:pt x="142" y="0"/>
                  <a:pt x="1" y="163"/>
                  <a:pt x="96" y="303"/>
                </a:cubicBezTo>
                <a:cubicBezTo>
                  <a:pt x="1006" y="1675"/>
                  <a:pt x="1936" y="3026"/>
                  <a:pt x="2939" y="4338"/>
                </a:cubicBezTo>
                <a:cubicBezTo>
                  <a:pt x="3026" y="4454"/>
                  <a:pt x="3147" y="4503"/>
                  <a:pt x="3265" y="4503"/>
                </a:cubicBezTo>
                <a:cubicBezTo>
                  <a:pt x="3548" y="4503"/>
                  <a:pt x="3821" y="4228"/>
                  <a:pt x="3608" y="3950"/>
                </a:cubicBezTo>
                <a:cubicBezTo>
                  <a:pt x="2585" y="2612"/>
                  <a:pt x="1508" y="1327"/>
                  <a:pt x="410" y="62"/>
                </a:cubicBezTo>
                <a:cubicBezTo>
                  <a:pt x="373" y="19"/>
                  <a:pt x="327" y="0"/>
                  <a:pt x="2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8923021" y="950027"/>
            <a:ext cx="167843" cy="143694"/>
          </a:xfrm>
          <a:custGeom>
            <a:rect b="b" l="l" r="r" t="t"/>
            <a:pathLst>
              <a:path extrusionOk="0" h="4421" w="5164">
                <a:moveTo>
                  <a:pt x="411" y="1"/>
                </a:moveTo>
                <a:cubicBezTo>
                  <a:pt x="191" y="1"/>
                  <a:pt x="1" y="267"/>
                  <a:pt x="209" y="460"/>
                </a:cubicBezTo>
                <a:cubicBezTo>
                  <a:pt x="1574" y="1752"/>
                  <a:pt x="2872" y="3170"/>
                  <a:pt x="4358" y="4327"/>
                </a:cubicBezTo>
                <a:cubicBezTo>
                  <a:pt x="4440" y="4392"/>
                  <a:pt x="4530" y="4420"/>
                  <a:pt x="4615" y="4420"/>
                </a:cubicBezTo>
                <a:cubicBezTo>
                  <a:pt x="4915" y="4420"/>
                  <a:pt x="5164" y="4074"/>
                  <a:pt x="4893" y="3792"/>
                </a:cubicBezTo>
                <a:cubicBezTo>
                  <a:pt x="3581" y="2441"/>
                  <a:pt x="2029" y="1290"/>
                  <a:pt x="597" y="72"/>
                </a:cubicBezTo>
                <a:cubicBezTo>
                  <a:pt x="539" y="22"/>
                  <a:pt x="474" y="1"/>
                  <a:pt x="4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6"/>
          <p:cNvSpPr/>
          <p:nvPr/>
        </p:nvSpPr>
        <p:spPr>
          <a:xfrm>
            <a:off x="9144785" y="1129799"/>
            <a:ext cx="119219" cy="127280"/>
          </a:xfrm>
          <a:custGeom>
            <a:rect b="b" l="l" r="r" t="t"/>
            <a:pathLst>
              <a:path extrusionOk="0" h="3916" w="3668">
                <a:moveTo>
                  <a:pt x="313" y="0"/>
                </a:moveTo>
                <a:cubicBezTo>
                  <a:pt x="146" y="0"/>
                  <a:pt x="0" y="207"/>
                  <a:pt x="157" y="349"/>
                </a:cubicBezTo>
                <a:cubicBezTo>
                  <a:pt x="746" y="884"/>
                  <a:pt x="1281" y="1453"/>
                  <a:pt x="1743" y="2108"/>
                </a:cubicBezTo>
                <a:cubicBezTo>
                  <a:pt x="2138" y="2670"/>
                  <a:pt x="2499" y="3279"/>
                  <a:pt x="2954" y="3794"/>
                </a:cubicBezTo>
                <a:cubicBezTo>
                  <a:pt x="3032" y="3879"/>
                  <a:pt x="3120" y="3915"/>
                  <a:pt x="3204" y="3915"/>
                </a:cubicBezTo>
                <a:cubicBezTo>
                  <a:pt x="3450" y="3915"/>
                  <a:pt x="3667" y="3609"/>
                  <a:pt x="3543" y="3339"/>
                </a:cubicBezTo>
                <a:cubicBezTo>
                  <a:pt x="2927" y="2015"/>
                  <a:pt x="1549" y="971"/>
                  <a:pt x="452" y="54"/>
                </a:cubicBezTo>
                <a:cubicBezTo>
                  <a:pt x="408" y="16"/>
                  <a:pt x="360" y="0"/>
                  <a:pt x="3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6"/>
          <p:cNvSpPr/>
          <p:nvPr/>
        </p:nvSpPr>
        <p:spPr>
          <a:xfrm>
            <a:off x="8763336" y="108895"/>
            <a:ext cx="79436" cy="146489"/>
          </a:xfrm>
          <a:custGeom>
            <a:rect b="b" l="l" r="r" t="t"/>
            <a:pathLst>
              <a:path extrusionOk="0" h="4507" w="2444">
                <a:moveTo>
                  <a:pt x="2102" y="0"/>
                </a:moveTo>
                <a:cubicBezTo>
                  <a:pt x="2022" y="0"/>
                  <a:pt x="1940" y="36"/>
                  <a:pt x="1877" y="119"/>
                </a:cubicBezTo>
                <a:cubicBezTo>
                  <a:pt x="1021" y="1276"/>
                  <a:pt x="365" y="2641"/>
                  <a:pt x="64" y="4046"/>
                </a:cubicBezTo>
                <a:cubicBezTo>
                  <a:pt x="0" y="4327"/>
                  <a:pt x="219" y="4506"/>
                  <a:pt x="435" y="4506"/>
                </a:cubicBezTo>
                <a:cubicBezTo>
                  <a:pt x="580" y="4506"/>
                  <a:pt x="724" y="4425"/>
                  <a:pt x="780" y="4240"/>
                </a:cubicBezTo>
                <a:cubicBezTo>
                  <a:pt x="1202" y="2902"/>
                  <a:pt x="1683" y="1638"/>
                  <a:pt x="2332" y="393"/>
                </a:cubicBezTo>
                <a:cubicBezTo>
                  <a:pt x="2443" y="176"/>
                  <a:pt x="2280" y="0"/>
                  <a:pt x="21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8732556" y="336315"/>
            <a:ext cx="53792" cy="170053"/>
          </a:xfrm>
          <a:custGeom>
            <a:rect b="b" l="l" r="r" t="t"/>
            <a:pathLst>
              <a:path extrusionOk="0" h="5232" w="1655">
                <a:moveTo>
                  <a:pt x="1316" y="0"/>
                </a:moveTo>
                <a:cubicBezTo>
                  <a:pt x="1230" y="0"/>
                  <a:pt x="1146" y="38"/>
                  <a:pt x="1098" y="127"/>
                </a:cubicBezTo>
                <a:cubicBezTo>
                  <a:pt x="295" y="1572"/>
                  <a:pt x="1" y="3372"/>
                  <a:pt x="617" y="4944"/>
                </a:cubicBezTo>
                <a:cubicBezTo>
                  <a:pt x="695" y="5142"/>
                  <a:pt x="861" y="5232"/>
                  <a:pt x="1023" y="5232"/>
                </a:cubicBezTo>
                <a:cubicBezTo>
                  <a:pt x="1260" y="5232"/>
                  <a:pt x="1487" y="5041"/>
                  <a:pt x="1419" y="4723"/>
                </a:cubicBezTo>
                <a:cubicBezTo>
                  <a:pt x="1071" y="3198"/>
                  <a:pt x="1018" y="1813"/>
                  <a:pt x="1580" y="328"/>
                </a:cubicBezTo>
                <a:cubicBezTo>
                  <a:pt x="1655" y="142"/>
                  <a:pt x="1482" y="0"/>
                  <a:pt x="13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8787388" y="564678"/>
            <a:ext cx="50996" cy="120909"/>
          </a:xfrm>
          <a:custGeom>
            <a:rect b="b" l="l" r="r" t="t"/>
            <a:pathLst>
              <a:path extrusionOk="0" h="3720" w="1569">
                <a:moveTo>
                  <a:pt x="384" y="1"/>
                </a:moveTo>
                <a:cubicBezTo>
                  <a:pt x="282" y="1"/>
                  <a:pt x="185" y="56"/>
                  <a:pt x="167" y="179"/>
                </a:cubicBezTo>
                <a:cubicBezTo>
                  <a:pt x="0" y="1344"/>
                  <a:pt x="161" y="2548"/>
                  <a:pt x="810" y="3552"/>
                </a:cubicBezTo>
                <a:cubicBezTo>
                  <a:pt x="886" y="3670"/>
                  <a:pt x="994" y="3719"/>
                  <a:pt x="1101" y="3719"/>
                </a:cubicBezTo>
                <a:cubicBezTo>
                  <a:pt x="1339" y="3719"/>
                  <a:pt x="1568" y="3474"/>
                  <a:pt x="1425" y="3197"/>
                </a:cubicBezTo>
                <a:cubicBezTo>
                  <a:pt x="923" y="2254"/>
                  <a:pt x="622" y="1317"/>
                  <a:pt x="649" y="240"/>
                </a:cubicBezTo>
                <a:cubicBezTo>
                  <a:pt x="653" y="90"/>
                  <a:pt x="514" y="1"/>
                  <a:pt x="3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6"/>
          <p:cNvSpPr/>
          <p:nvPr/>
        </p:nvSpPr>
        <p:spPr>
          <a:xfrm>
            <a:off x="8856195" y="766681"/>
            <a:ext cx="131830" cy="126402"/>
          </a:xfrm>
          <a:custGeom>
            <a:rect b="b" l="l" r="r" t="t"/>
            <a:pathLst>
              <a:path extrusionOk="0" h="3889" w="4056">
                <a:moveTo>
                  <a:pt x="404" y="1"/>
                </a:moveTo>
                <a:cubicBezTo>
                  <a:pt x="187" y="1"/>
                  <a:pt x="1" y="283"/>
                  <a:pt x="191" y="495"/>
                </a:cubicBezTo>
                <a:cubicBezTo>
                  <a:pt x="1181" y="1605"/>
                  <a:pt x="2145" y="2722"/>
                  <a:pt x="3202" y="3766"/>
                </a:cubicBezTo>
                <a:cubicBezTo>
                  <a:pt x="3288" y="3852"/>
                  <a:pt x="3384" y="3889"/>
                  <a:pt x="3477" y="3889"/>
                </a:cubicBezTo>
                <a:cubicBezTo>
                  <a:pt x="3787" y="3889"/>
                  <a:pt x="4056" y="3483"/>
                  <a:pt x="3777" y="3184"/>
                </a:cubicBezTo>
                <a:cubicBezTo>
                  <a:pt x="2767" y="2100"/>
                  <a:pt x="1683" y="1103"/>
                  <a:pt x="599" y="86"/>
                </a:cubicBezTo>
                <a:cubicBezTo>
                  <a:pt x="538" y="26"/>
                  <a:pt x="470" y="1"/>
                  <a:pt x="4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6"/>
          <p:cNvSpPr/>
          <p:nvPr/>
        </p:nvSpPr>
        <p:spPr>
          <a:xfrm>
            <a:off x="9027419" y="940732"/>
            <a:ext cx="140151" cy="122339"/>
          </a:xfrm>
          <a:custGeom>
            <a:rect b="b" l="l" r="r" t="t"/>
            <a:pathLst>
              <a:path extrusionOk="0" h="3764" w="4312">
                <a:moveTo>
                  <a:pt x="324" y="0"/>
                </a:moveTo>
                <a:cubicBezTo>
                  <a:pt x="147" y="0"/>
                  <a:pt x="1" y="210"/>
                  <a:pt x="162" y="372"/>
                </a:cubicBezTo>
                <a:cubicBezTo>
                  <a:pt x="1246" y="1489"/>
                  <a:pt x="2296" y="2673"/>
                  <a:pt x="3494" y="3663"/>
                </a:cubicBezTo>
                <a:cubicBezTo>
                  <a:pt x="3578" y="3734"/>
                  <a:pt x="3669" y="3763"/>
                  <a:pt x="3756" y="3763"/>
                </a:cubicBezTo>
                <a:cubicBezTo>
                  <a:pt x="4058" y="3763"/>
                  <a:pt x="4311" y="3402"/>
                  <a:pt x="4036" y="3121"/>
                </a:cubicBezTo>
                <a:cubicBezTo>
                  <a:pt x="2945" y="2004"/>
                  <a:pt x="1681" y="1047"/>
                  <a:pt x="476" y="57"/>
                </a:cubicBezTo>
                <a:cubicBezTo>
                  <a:pt x="428" y="17"/>
                  <a:pt x="375" y="0"/>
                  <a:pt x="3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9202997" y="1084588"/>
            <a:ext cx="234278" cy="217929"/>
          </a:xfrm>
          <a:custGeom>
            <a:rect b="b" l="l" r="r" t="t"/>
            <a:pathLst>
              <a:path extrusionOk="0" h="6705" w="7208">
                <a:moveTo>
                  <a:pt x="514" y="1"/>
                </a:moveTo>
                <a:cubicBezTo>
                  <a:pt x="204" y="1"/>
                  <a:pt x="0" y="445"/>
                  <a:pt x="333" y="629"/>
                </a:cubicBezTo>
                <a:cubicBezTo>
                  <a:pt x="2882" y="2021"/>
                  <a:pt x="4575" y="4001"/>
                  <a:pt x="6074" y="6450"/>
                </a:cubicBezTo>
                <a:cubicBezTo>
                  <a:pt x="6185" y="6630"/>
                  <a:pt x="6346" y="6705"/>
                  <a:pt x="6504" y="6705"/>
                </a:cubicBezTo>
                <a:cubicBezTo>
                  <a:pt x="6860" y="6705"/>
                  <a:pt x="7208" y="6329"/>
                  <a:pt x="6990" y="5908"/>
                </a:cubicBezTo>
                <a:cubicBezTo>
                  <a:pt x="5666" y="3345"/>
                  <a:pt x="3224" y="1318"/>
                  <a:pt x="675" y="40"/>
                </a:cubicBezTo>
                <a:cubicBezTo>
                  <a:pt x="619" y="13"/>
                  <a:pt x="565" y="1"/>
                  <a:pt x="5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8903292" y="-28883"/>
            <a:ext cx="87172" cy="161667"/>
          </a:xfrm>
          <a:custGeom>
            <a:rect b="b" l="l" r="r" t="t"/>
            <a:pathLst>
              <a:path extrusionOk="0" h="4974" w="2682">
                <a:moveTo>
                  <a:pt x="2182" y="0"/>
                </a:moveTo>
                <a:cubicBezTo>
                  <a:pt x="2011" y="0"/>
                  <a:pt x="1833" y="89"/>
                  <a:pt x="1753" y="290"/>
                </a:cubicBezTo>
                <a:cubicBezTo>
                  <a:pt x="1204" y="1655"/>
                  <a:pt x="669" y="3026"/>
                  <a:pt x="134" y="4391"/>
                </a:cubicBezTo>
                <a:cubicBezTo>
                  <a:pt x="0" y="4740"/>
                  <a:pt x="289" y="4973"/>
                  <a:pt x="585" y="4973"/>
                </a:cubicBezTo>
                <a:cubicBezTo>
                  <a:pt x="778" y="4973"/>
                  <a:pt x="973" y="4875"/>
                  <a:pt x="1057" y="4645"/>
                </a:cubicBezTo>
                <a:cubicBezTo>
                  <a:pt x="1566" y="3267"/>
                  <a:pt x="2074" y="1896"/>
                  <a:pt x="2569" y="511"/>
                </a:cubicBezTo>
                <a:cubicBezTo>
                  <a:pt x="2682" y="198"/>
                  <a:pt x="2438" y="0"/>
                  <a:pt x="2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6"/>
          <p:cNvSpPr/>
          <p:nvPr/>
        </p:nvSpPr>
        <p:spPr>
          <a:xfrm>
            <a:off x="8850865" y="222329"/>
            <a:ext cx="83174" cy="172361"/>
          </a:xfrm>
          <a:custGeom>
            <a:rect b="b" l="l" r="r" t="t"/>
            <a:pathLst>
              <a:path extrusionOk="0" h="5303" w="2559">
                <a:moveTo>
                  <a:pt x="2236" y="1"/>
                </a:moveTo>
                <a:cubicBezTo>
                  <a:pt x="2196" y="1"/>
                  <a:pt x="2154" y="13"/>
                  <a:pt x="2115" y="41"/>
                </a:cubicBezTo>
                <a:cubicBezTo>
                  <a:pt x="630" y="1098"/>
                  <a:pt x="1" y="3239"/>
                  <a:pt x="462" y="4965"/>
                </a:cubicBezTo>
                <a:cubicBezTo>
                  <a:pt x="526" y="5194"/>
                  <a:pt x="738" y="5302"/>
                  <a:pt x="946" y="5302"/>
                </a:cubicBezTo>
                <a:cubicBezTo>
                  <a:pt x="1200" y="5302"/>
                  <a:pt x="1449" y="5140"/>
                  <a:pt x="1412" y="4838"/>
                </a:cubicBezTo>
                <a:cubicBezTo>
                  <a:pt x="1192" y="3125"/>
                  <a:pt x="1560" y="1847"/>
                  <a:pt x="2456" y="389"/>
                </a:cubicBezTo>
                <a:cubicBezTo>
                  <a:pt x="2559" y="221"/>
                  <a:pt x="2408" y="1"/>
                  <a:pt x="22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6"/>
          <p:cNvSpPr/>
          <p:nvPr/>
        </p:nvSpPr>
        <p:spPr>
          <a:xfrm>
            <a:off x="8870432" y="483486"/>
            <a:ext cx="84669" cy="194365"/>
          </a:xfrm>
          <a:custGeom>
            <a:rect b="b" l="l" r="r" t="t"/>
            <a:pathLst>
              <a:path extrusionOk="0" h="5980" w="2605">
                <a:moveTo>
                  <a:pt x="595" y="0"/>
                </a:moveTo>
                <a:cubicBezTo>
                  <a:pt x="485" y="0"/>
                  <a:pt x="384" y="64"/>
                  <a:pt x="355" y="215"/>
                </a:cubicBezTo>
                <a:cubicBezTo>
                  <a:pt x="1" y="2049"/>
                  <a:pt x="536" y="4263"/>
                  <a:pt x="1627" y="5769"/>
                </a:cubicBezTo>
                <a:cubicBezTo>
                  <a:pt x="1733" y="5917"/>
                  <a:pt x="1877" y="5980"/>
                  <a:pt x="2016" y="5980"/>
                </a:cubicBezTo>
                <a:cubicBezTo>
                  <a:pt x="2322" y="5980"/>
                  <a:pt x="2605" y="5675"/>
                  <a:pt x="2416" y="5307"/>
                </a:cubicBezTo>
                <a:cubicBezTo>
                  <a:pt x="1566" y="3628"/>
                  <a:pt x="1178" y="2162"/>
                  <a:pt x="938" y="296"/>
                </a:cubicBezTo>
                <a:cubicBezTo>
                  <a:pt x="918" y="121"/>
                  <a:pt x="748" y="0"/>
                  <a:pt x="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8992966" y="744644"/>
            <a:ext cx="111061" cy="102123"/>
          </a:xfrm>
          <a:custGeom>
            <a:rect b="b" l="l" r="r" t="t"/>
            <a:pathLst>
              <a:path extrusionOk="0" h="3142" w="3417">
                <a:moveTo>
                  <a:pt x="374" y="1"/>
                </a:moveTo>
                <a:cubicBezTo>
                  <a:pt x="185" y="1"/>
                  <a:pt x="1" y="204"/>
                  <a:pt x="111" y="430"/>
                </a:cubicBezTo>
                <a:cubicBezTo>
                  <a:pt x="627" y="1520"/>
                  <a:pt x="1476" y="2571"/>
                  <a:pt x="2587" y="3093"/>
                </a:cubicBezTo>
                <a:cubicBezTo>
                  <a:pt x="2657" y="3126"/>
                  <a:pt x="2725" y="3141"/>
                  <a:pt x="2790" y="3141"/>
                </a:cubicBezTo>
                <a:cubicBezTo>
                  <a:pt x="3174" y="3141"/>
                  <a:pt x="3416" y="2610"/>
                  <a:pt x="3015" y="2363"/>
                </a:cubicBezTo>
                <a:cubicBezTo>
                  <a:pt x="2045" y="1768"/>
                  <a:pt x="1215" y="1119"/>
                  <a:pt x="606" y="142"/>
                </a:cubicBezTo>
                <a:cubicBezTo>
                  <a:pt x="546" y="42"/>
                  <a:pt x="460"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9160321" y="902931"/>
            <a:ext cx="245426" cy="172003"/>
          </a:xfrm>
          <a:custGeom>
            <a:rect b="b" l="l" r="r" t="t"/>
            <a:pathLst>
              <a:path extrusionOk="0" h="5292" w="7551">
                <a:moveTo>
                  <a:pt x="414" y="1"/>
                </a:moveTo>
                <a:cubicBezTo>
                  <a:pt x="155" y="1"/>
                  <a:pt x="0" y="403"/>
                  <a:pt x="261" y="598"/>
                </a:cubicBezTo>
                <a:cubicBezTo>
                  <a:pt x="2335" y="2150"/>
                  <a:pt x="4410" y="3696"/>
                  <a:pt x="6524" y="5194"/>
                </a:cubicBezTo>
                <a:cubicBezTo>
                  <a:pt x="6620" y="5262"/>
                  <a:pt x="6715" y="5291"/>
                  <a:pt x="6805" y="5291"/>
                </a:cubicBezTo>
                <a:cubicBezTo>
                  <a:pt x="7248" y="5291"/>
                  <a:pt x="7551" y="4580"/>
                  <a:pt x="7072" y="4258"/>
                </a:cubicBezTo>
                <a:cubicBezTo>
                  <a:pt x="4931" y="2819"/>
                  <a:pt x="2764" y="1428"/>
                  <a:pt x="583" y="56"/>
                </a:cubicBezTo>
                <a:cubicBezTo>
                  <a:pt x="524" y="17"/>
                  <a:pt x="467" y="1"/>
                  <a:pt x="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7" name="Google Shape;297;p6"/>
          <p:cNvGrpSpPr/>
          <p:nvPr/>
        </p:nvGrpSpPr>
        <p:grpSpPr>
          <a:xfrm>
            <a:off x="6082097" y="4568315"/>
            <a:ext cx="1482049" cy="842172"/>
            <a:chOff x="6082097" y="4568315"/>
            <a:chExt cx="1482049" cy="842172"/>
          </a:xfrm>
        </p:grpSpPr>
        <p:sp>
          <p:nvSpPr>
            <p:cNvPr id="298" name="Google Shape;298;p6"/>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6"/>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6"/>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6"/>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6"/>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6"/>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6"/>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6"/>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 name="Google Shape;309;p6"/>
          <p:cNvGrpSpPr/>
          <p:nvPr/>
        </p:nvGrpSpPr>
        <p:grpSpPr>
          <a:xfrm flipH="1" rot="8100000">
            <a:off x="-635684" y="1361274"/>
            <a:ext cx="1482035" cy="842164"/>
            <a:chOff x="6082097" y="4568315"/>
            <a:chExt cx="1482049" cy="842172"/>
          </a:xfrm>
        </p:grpSpPr>
        <p:sp>
          <p:nvSpPr>
            <p:cNvPr id="310" name="Google Shape;310;p6"/>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6"/>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6"/>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6"/>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6"/>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6"/>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6"/>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6"/>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6"/>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6"/>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6"/>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6"/>
          <p:cNvSpPr txBox="1"/>
          <p:nvPr>
            <p:ph type="title"/>
          </p:nvPr>
        </p:nvSpPr>
        <p:spPr>
          <a:xfrm>
            <a:off x="713225" y="432949"/>
            <a:ext cx="7704000" cy="577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b="1" sz="4000">
                <a:latin typeface="Rakkas"/>
                <a:ea typeface="Rakkas"/>
                <a:cs typeface="Rakkas"/>
                <a:sym typeface="Rakka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1"/>
        </a:solidFill>
      </p:bgPr>
    </p:bg>
    <p:spTree>
      <p:nvGrpSpPr>
        <p:cNvPr id="322" name="Shape 322"/>
        <p:cNvGrpSpPr/>
        <p:nvPr/>
      </p:nvGrpSpPr>
      <p:grpSpPr>
        <a:xfrm>
          <a:off x="0" y="0"/>
          <a:ext cx="0" cy="0"/>
          <a:chOff x="0" y="0"/>
          <a:chExt cx="0" cy="0"/>
        </a:xfrm>
      </p:grpSpPr>
      <p:sp>
        <p:nvSpPr>
          <p:cNvPr id="323" name="Google Shape;323;p7"/>
          <p:cNvSpPr/>
          <p:nvPr/>
        </p:nvSpPr>
        <p:spPr>
          <a:xfrm flipH="1">
            <a:off x="-716395"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flipH="1">
            <a:off x="165129" y="-709420"/>
            <a:ext cx="3423976" cy="2759852"/>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flipH="1">
            <a:off x="5051945" y="-151628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flipH="1">
            <a:off x="5293958" y="2569302"/>
            <a:ext cx="3828242" cy="2672746"/>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7"/>
          <p:cNvSpPr/>
          <p:nvPr/>
        </p:nvSpPr>
        <p:spPr>
          <a:xfrm flipH="1">
            <a:off x="317728" y="-188893"/>
            <a:ext cx="145351" cy="165763"/>
          </a:xfrm>
          <a:custGeom>
            <a:rect b="b" l="l" r="r" t="t"/>
            <a:pathLst>
              <a:path extrusionOk="0" h="5100" w="4472">
                <a:moveTo>
                  <a:pt x="3851" y="0"/>
                </a:moveTo>
                <a:cubicBezTo>
                  <a:pt x="3750" y="0"/>
                  <a:pt x="3648" y="40"/>
                  <a:pt x="3567" y="135"/>
                </a:cubicBezTo>
                <a:cubicBezTo>
                  <a:pt x="2409" y="1486"/>
                  <a:pt x="1238" y="2858"/>
                  <a:pt x="241" y="4330"/>
                </a:cubicBezTo>
                <a:cubicBezTo>
                  <a:pt x="0" y="4686"/>
                  <a:pt x="355" y="5099"/>
                  <a:pt x="708" y="5099"/>
                </a:cubicBezTo>
                <a:cubicBezTo>
                  <a:pt x="825" y="5099"/>
                  <a:pt x="942" y="5054"/>
                  <a:pt x="1038" y="4945"/>
                </a:cubicBezTo>
                <a:cubicBezTo>
                  <a:pt x="2215" y="3614"/>
                  <a:pt x="3239" y="2128"/>
                  <a:pt x="4256" y="670"/>
                </a:cubicBezTo>
                <a:cubicBezTo>
                  <a:pt x="4472" y="363"/>
                  <a:pt x="4159" y="0"/>
                  <a:pt x="38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7"/>
          <p:cNvSpPr/>
          <p:nvPr/>
        </p:nvSpPr>
        <p:spPr>
          <a:xfrm flipH="1">
            <a:off x="240795" y="-117192"/>
            <a:ext cx="94712" cy="136250"/>
          </a:xfrm>
          <a:custGeom>
            <a:rect b="b" l="l" r="r" t="t"/>
            <a:pathLst>
              <a:path extrusionOk="0" h="4192" w="2914">
                <a:moveTo>
                  <a:pt x="2390" y="1"/>
                </a:moveTo>
                <a:cubicBezTo>
                  <a:pt x="2304" y="1"/>
                  <a:pt x="2217" y="28"/>
                  <a:pt x="2144" y="90"/>
                </a:cubicBezTo>
                <a:cubicBezTo>
                  <a:pt x="1120" y="939"/>
                  <a:pt x="358" y="2351"/>
                  <a:pt x="77" y="3636"/>
                </a:cubicBezTo>
                <a:cubicBezTo>
                  <a:pt x="1" y="3979"/>
                  <a:pt x="254" y="4192"/>
                  <a:pt x="513" y="4192"/>
                </a:cubicBezTo>
                <a:cubicBezTo>
                  <a:pt x="688" y="4192"/>
                  <a:pt x="865" y="4095"/>
                  <a:pt x="946" y="3877"/>
                </a:cubicBezTo>
                <a:cubicBezTo>
                  <a:pt x="1167" y="3261"/>
                  <a:pt x="1388" y="2652"/>
                  <a:pt x="1702" y="2077"/>
                </a:cubicBezTo>
                <a:cubicBezTo>
                  <a:pt x="2003" y="1535"/>
                  <a:pt x="2385" y="1053"/>
                  <a:pt x="2726" y="538"/>
                </a:cubicBezTo>
                <a:cubicBezTo>
                  <a:pt x="2913" y="260"/>
                  <a:pt x="2657" y="1"/>
                  <a:pt x="23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flipH="1">
            <a:off x="473155" y="62644"/>
            <a:ext cx="70595" cy="161310"/>
          </a:xfrm>
          <a:custGeom>
            <a:rect b="b" l="l" r="r" t="t"/>
            <a:pathLst>
              <a:path extrusionOk="0" h="4963" w="2172">
                <a:moveTo>
                  <a:pt x="1750" y="0"/>
                </a:moveTo>
                <a:cubicBezTo>
                  <a:pt x="1676" y="0"/>
                  <a:pt x="1601" y="33"/>
                  <a:pt x="1539" y="110"/>
                </a:cubicBezTo>
                <a:cubicBezTo>
                  <a:pt x="515" y="1361"/>
                  <a:pt x="0" y="3040"/>
                  <a:pt x="301" y="4646"/>
                </a:cubicBezTo>
                <a:cubicBezTo>
                  <a:pt x="343" y="4864"/>
                  <a:pt x="520" y="4963"/>
                  <a:pt x="704" y="4963"/>
                </a:cubicBezTo>
                <a:cubicBezTo>
                  <a:pt x="939" y="4963"/>
                  <a:pt x="1185" y="4803"/>
                  <a:pt x="1178" y="4526"/>
                </a:cubicBezTo>
                <a:cubicBezTo>
                  <a:pt x="1151" y="3054"/>
                  <a:pt x="1352" y="1816"/>
                  <a:pt x="2048" y="505"/>
                </a:cubicBezTo>
                <a:cubicBezTo>
                  <a:pt x="2172" y="271"/>
                  <a:pt x="1964" y="0"/>
                  <a:pt x="17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flipH="1">
            <a:off x="515343" y="336510"/>
            <a:ext cx="47779" cy="147626"/>
          </a:xfrm>
          <a:custGeom>
            <a:rect b="b" l="l" r="r" t="t"/>
            <a:pathLst>
              <a:path extrusionOk="0" h="4542" w="1470">
                <a:moveTo>
                  <a:pt x="941" y="0"/>
                </a:moveTo>
                <a:cubicBezTo>
                  <a:pt x="854" y="0"/>
                  <a:pt x="771" y="42"/>
                  <a:pt x="723" y="141"/>
                </a:cubicBezTo>
                <a:cubicBezTo>
                  <a:pt x="74" y="1459"/>
                  <a:pt x="1" y="2991"/>
                  <a:pt x="610" y="4336"/>
                </a:cubicBezTo>
                <a:cubicBezTo>
                  <a:pt x="675" y="4480"/>
                  <a:pt x="800" y="4541"/>
                  <a:pt x="931" y="4541"/>
                </a:cubicBezTo>
                <a:cubicBezTo>
                  <a:pt x="1189" y="4541"/>
                  <a:pt x="1470" y="4307"/>
                  <a:pt x="1372" y="4015"/>
                </a:cubicBezTo>
                <a:cubicBezTo>
                  <a:pt x="958" y="2770"/>
                  <a:pt x="864" y="1626"/>
                  <a:pt x="1239" y="362"/>
                </a:cubicBezTo>
                <a:cubicBezTo>
                  <a:pt x="1296" y="162"/>
                  <a:pt x="1112" y="0"/>
                  <a:pt x="9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7"/>
          <p:cNvSpPr/>
          <p:nvPr/>
        </p:nvSpPr>
        <p:spPr>
          <a:xfrm flipH="1">
            <a:off x="445170" y="564125"/>
            <a:ext cx="63152" cy="146489"/>
          </a:xfrm>
          <a:custGeom>
            <a:rect b="b" l="l" r="r" t="t"/>
            <a:pathLst>
              <a:path extrusionOk="0" h="4507" w="1943">
                <a:moveTo>
                  <a:pt x="288" y="1"/>
                </a:moveTo>
                <a:cubicBezTo>
                  <a:pt x="161" y="1"/>
                  <a:pt x="38" y="84"/>
                  <a:pt x="34" y="257"/>
                </a:cubicBezTo>
                <a:cubicBezTo>
                  <a:pt x="1" y="1688"/>
                  <a:pt x="275" y="3073"/>
                  <a:pt x="1025" y="4298"/>
                </a:cubicBezTo>
                <a:cubicBezTo>
                  <a:pt x="1114" y="4445"/>
                  <a:pt x="1243" y="4506"/>
                  <a:pt x="1372" y="4506"/>
                </a:cubicBezTo>
                <a:cubicBezTo>
                  <a:pt x="1659" y="4506"/>
                  <a:pt x="1943" y="4202"/>
                  <a:pt x="1767" y="3870"/>
                </a:cubicBezTo>
                <a:cubicBezTo>
                  <a:pt x="1158" y="2732"/>
                  <a:pt x="697" y="1548"/>
                  <a:pt x="570" y="257"/>
                </a:cubicBezTo>
                <a:cubicBezTo>
                  <a:pt x="553" y="88"/>
                  <a:pt x="418" y="1"/>
                  <a:pt x="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7"/>
          <p:cNvSpPr/>
          <p:nvPr/>
        </p:nvSpPr>
        <p:spPr>
          <a:xfrm flipH="1">
            <a:off x="299364" y="767461"/>
            <a:ext cx="124192" cy="146359"/>
          </a:xfrm>
          <a:custGeom>
            <a:rect b="b" l="l" r="r" t="t"/>
            <a:pathLst>
              <a:path extrusionOk="0" h="4503" w="3821">
                <a:moveTo>
                  <a:pt x="280" y="0"/>
                </a:moveTo>
                <a:cubicBezTo>
                  <a:pt x="142" y="0"/>
                  <a:pt x="1" y="163"/>
                  <a:pt x="96" y="303"/>
                </a:cubicBezTo>
                <a:cubicBezTo>
                  <a:pt x="1006" y="1675"/>
                  <a:pt x="1936" y="3026"/>
                  <a:pt x="2939" y="4338"/>
                </a:cubicBezTo>
                <a:cubicBezTo>
                  <a:pt x="3026" y="4454"/>
                  <a:pt x="3147" y="4503"/>
                  <a:pt x="3265" y="4503"/>
                </a:cubicBezTo>
                <a:cubicBezTo>
                  <a:pt x="3548" y="4503"/>
                  <a:pt x="3821" y="4228"/>
                  <a:pt x="3608" y="3950"/>
                </a:cubicBezTo>
                <a:cubicBezTo>
                  <a:pt x="2585" y="2612"/>
                  <a:pt x="1508" y="1327"/>
                  <a:pt x="410" y="62"/>
                </a:cubicBezTo>
                <a:cubicBezTo>
                  <a:pt x="373" y="19"/>
                  <a:pt x="327" y="0"/>
                  <a:pt x="2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flipH="1">
            <a:off x="82605" y="950027"/>
            <a:ext cx="167843" cy="143694"/>
          </a:xfrm>
          <a:custGeom>
            <a:rect b="b" l="l" r="r" t="t"/>
            <a:pathLst>
              <a:path extrusionOk="0" h="4421" w="5164">
                <a:moveTo>
                  <a:pt x="411" y="1"/>
                </a:moveTo>
                <a:cubicBezTo>
                  <a:pt x="191" y="1"/>
                  <a:pt x="1" y="267"/>
                  <a:pt x="209" y="460"/>
                </a:cubicBezTo>
                <a:cubicBezTo>
                  <a:pt x="1574" y="1752"/>
                  <a:pt x="2872" y="3170"/>
                  <a:pt x="4358" y="4327"/>
                </a:cubicBezTo>
                <a:cubicBezTo>
                  <a:pt x="4440" y="4392"/>
                  <a:pt x="4530" y="4420"/>
                  <a:pt x="4615" y="4420"/>
                </a:cubicBezTo>
                <a:cubicBezTo>
                  <a:pt x="4915" y="4420"/>
                  <a:pt x="5164" y="4074"/>
                  <a:pt x="4893" y="3792"/>
                </a:cubicBezTo>
                <a:cubicBezTo>
                  <a:pt x="3581" y="2441"/>
                  <a:pt x="2029" y="1290"/>
                  <a:pt x="597" y="72"/>
                </a:cubicBezTo>
                <a:cubicBezTo>
                  <a:pt x="539" y="22"/>
                  <a:pt x="474" y="1"/>
                  <a:pt x="4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flipH="1">
            <a:off x="-90536" y="1129799"/>
            <a:ext cx="119219" cy="127280"/>
          </a:xfrm>
          <a:custGeom>
            <a:rect b="b" l="l" r="r" t="t"/>
            <a:pathLst>
              <a:path extrusionOk="0" h="3916" w="3668">
                <a:moveTo>
                  <a:pt x="313" y="0"/>
                </a:moveTo>
                <a:cubicBezTo>
                  <a:pt x="146" y="0"/>
                  <a:pt x="0" y="207"/>
                  <a:pt x="157" y="349"/>
                </a:cubicBezTo>
                <a:cubicBezTo>
                  <a:pt x="746" y="884"/>
                  <a:pt x="1281" y="1453"/>
                  <a:pt x="1743" y="2108"/>
                </a:cubicBezTo>
                <a:cubicBezTo>
                  <a:pt x="2138" y="2670"/>
                  <a:pt x="2499" y="3279"/>
                  <a:pt x="2954" y="3794"/>
                </a:cubicBezTo>
                <a:cubicBezTo>
                  <a:pt x="3032" y="3879"/>
                  <a:pt x="3120" y="3915"/>
                  <a:pt x="3204" y="3915"/>
                </a:cubicBezTo>
                <a:cubicBezTo>
                  <a:pt x="3450" y="3915"/>
                  <a:pt x="3667" y="3609"/>
                  <a:pt x="3543" y="3339"/>
                </a:cubicBezTo>
                <a:cubicBezTo>
                  <a:pt x="2927" y="2015"/>
                  <a:pt x="1549" y="971"/>
                  <a:pt x="452" y="54"/>
                </a:cubicBezTo>
                <a:cubicBezTo>
                  <a:pt x="408" y="16"/>
                  <a:pt x="360" y="0"/>
                  <a:pt x="3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7"/>
          <p:cNvSpPr/>
          <p:nvPr/>
        </p:nvSpPr>
        <p:spPr>
          <a:xfrm flipH="1">
            <a:off x="330697" y="108895"/>
            <a:ext cx="79436" cy="146489"/>
          </a:xfrm>
          <a:custGeom>
            <a:rect b="b" l="l" r="r" t="t"/>
            <a:pathLst>
              <a:path extrusionOk="0" h="4507" w="2444">
                <a:moveTo>
                  <a:pt x="2102" y="0"/>
                </a:moveTo>
                <a:cubicBezTo>
                  <a:pt x="2022" y="0"/>
                  <a:pt x="1940" y="36"/>
                  <a:pt x="1877" y="119"/>
                </a:cubicBezTo>
                <a:cubicBezTo>
                  <a:pt x="1021" y="1276"/>
                  <a:pt x="365" y="2641"/>
                  <a:pt x="64" y="4046"/>
                </a:cubicBezTo>
                <a:cubicBezTo>
                  <a:pt x="0" y="4327"/>
                  <a:pt x="219" y="4506"/>
                  <a:pt x="435" y="4506"/>
                </a:cubicBezTo>
                <a:cubicBezTo>
                  <a:pt x="580" y="4506"/>
                  <a:pt x="724" y="4425"/>
                  <a:pt x="780" y="4240"/>
                </a:cubicBezTo>
                <a:cubicBezTo>
                  <a:pt x="1202" y="2902"/>
                  <a:pt x="1683" y="1638"/>
                  <a:pt x="2332" y="393"/>
                </a:cubicBezTo>
                <a:cubicBezTo>
                  <a:pt x="2443" y="176"/>
                  <a:pt x="2280" y="0"/>
                  <a:pt x="21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7"/>
          <p:cNvSpPr/>
          <p:nvPr/>
        </p:nvSpPr>
        <p:spPr>
          <a:xfrm flipH="1">
            <a:off x="387121" y="336315"/>
            <a:ext cx="53792" cy="170053"/>
          </a:xfrm>
          <a:custGeom>
            <a:rect b="b" l="l" r="r" t="t"/>
            <a:pathLst>
              <a:path extrusionOk="0" h="5232" w="1655">
                <a:moveTo>
                  <a:pt x="1316" y="0"/>
                </a:moveTo>
                <a:cubicBezTo>
                  <a:pt x="1230" y="0"/>
                  <a:pt x="1146" y="38"/>
                  <a:pt x="1098" y="127"/>
                </a:cubicBezTo>
                <a:cubicBezTo>
                  <a:pt x="295" y="1572"/>
                  <a:pt x="1" y="3372"/>
                  <a:pt x="617" y="4944"/>
                </a:cubicBezTo>
                <a:cubicBezTo>
                  <a:pt x="695" y="5142"/>
                  <a:pt x="861" y="5232"/>
                  <a:pt x="1023" y="5232"/>
                </a:cubicBezTo>
                <a:cubicBezTo>
                  <a:pt x="1260" y="5232"/>
                  <a:pt x="1487" y="5041"/>
                  <a:pt x="1419" y="4723"/>
                </a:cubicBezTo>
                <a:cubicBezTo>
                  <a:pt x="1071" y="3198"/>
                  <a:pt x="1018" y="1813"/>
                  <a:pt x="1580" y="328"/>
                </a:cubicBezTo>
                <a:cubicBezTo>
                  <a:pt x="1655" y="142"/>
                  <a:pt x="1482" y="0"/>
                  <a:pt x="13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flipH="1">
            <a:off x="335084" y="564678"/>
            <a:ext cx="50996" cy="120909"/>
          </a:xfrm>
          <a:custGeom>
            <a:rect b="b" l="l" r="r" t="t"/>
            <a:pathLst>
              <a:path extrusionOk="0" h="3720" w="1569">
                <a:moveTo>
                  <a:pt x="384" y="1"/>
                </a:moveTo>
                <a:cubicBezTo>
                  <a:pt x="282" y="1"/>
                  <a:pt x="185" y="56"/>
                  <a:pt x="167" y="179"/>
                </a:cubicBezTo>
                <a:cubicBezTo>
                  <a:pt x="0" y="1344"/>
                  <a:pt x="161" y="2548"/>
                  <a:pt x="810" y="3552"/>
                </a:cubicBezTo>
                <a:cubicBezTo>
                  <a:pt x="886" y="3670"/>
                  <a:pt x="994" y="3719"/>
                  <a:pt x="1101" y="3719"/>
                </a:cubicBezTo>
                <a:cubicBezTo>
                  <a:pt x="1339" y="3719"/>
                  <a:pt x="1568" y="3474"/>
                  <a:pt x="1425" y="3197"/>
                </a:cubicBezTo>
                <a:cubicBezTo>
                  <a:pt x="923" y="2254"/>
                  <a:pt x="622" y="1317"/>
                  <a:pt x="649" y="240"/>
                </a:cubicBezTo>
                <a:cubicBezTo>
                  <a:pt x="653" y="90"/>
                  <a:pt x="514" y="1"/>
                  <a:pt x="3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flipH="1">
            <a:off x="185443" y="766681"/>
            <a:ext cx="131830" cy="126402"/>
          </a:xfrm>
          <a:custGeom>
            <a:rect b="b" l="l" r="r" t="t"/>
            <a:pathLst>
              <a:path extrusionOk="0" h="3889" w="4056">
                <a:moveTo>
                  <a:pt x="404" y="1"/>
                </a:moveTo>
                <a:cubicBezTo>
                  <a:pt x="187" y="1"/>
                  <a:pt x="1" y="283"/>
                  <a:pt x="191" y="495"/>
                </a:cubicBezTo>
                <a:cubicBezTo>
                  <a:pt x="1181" y="1605"/>
                  <a:pt x="2145" y="2722"/>
                  <a:pt x="3202" y="3766"/>
                </a:cubicBezTo>
                <a:cubicBezTo>
                  <a:pt x="3288" y="3852"/>
                  <a:pt x="3384" y="3889"/>
                  <a:pt x="3477" y="3889"/>
                </a:cubicBezTo>
                <a:cubicBezTo>
                  <a:pt x="3787" y="3889"/>
                  <a:pt x="4056" y="3483"/>
                  <a:pt x="3777" y="3184"/>
                </a:cubicBezTo>
                <a:cubicBezTo>
                  <a:pt x="2767" y="2100"/>
                  <a:pt x="1683" y="1103"/>
                  <a:pt x="599" y="86"/>
                </a:cubicBezTo>
                <a:cubicBezTo>
                  <a:pt x="538" y="26"/>
                  <a:pt x="470" y="1"/>
                  <a:pt x="4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flipH="1">
            <a:off x="5899" y="940732"/>
            <a:ext cx="140151" cy="122339"/>
          </a:xfrm>
          <a:custGeom>
            <a:rect b="b" l="l" r="r" t="t"/>
            <a:pathLst>
              <a:path extrusionOk="0" h="3764" w="4312">
                <a:moveTo>
                  <a:pt x="324" y="0"/>
                </a:moveTo>
                <a:cubicBezTo>
                  <a:pt x="147" y="0"/>
                  <a:pt x="1" y="210"/>
                  <a:pt x="162" y="372"/>
                </a:cubicBezTo>
                <a:cubicBezTo>
                  <a:pt x="1246" y="1489"/>
                  <a:pt x="2296" y="2673"/>
                  <a:pt x="3494" y="3663"/>
                </a:cubicBezTo>
                <a:cubicBezTo>
                  <a:pt x="3578" y="3734"/>
                  <a:pt x="3669" y="3763"/>
                  <a:pt x="3756" y="3763"/>
                </a:cubicBezTo>
                <a:cubicBezTo>
                  <a:pt x="4058" y="3763"/>
                  <a:pt x="4311" y="3402"/>
                  <a:pt x="4036" y="3121"/>
                </a:cubicBezTo>
                <a:cubicBezTo>
                  <a:pt x="2945" y="2004"/>
                  <a:pt x="1681" y="1047"/>
                  <a:pt x="476" y="57"/>
                </a:cubicBezTo>
                <a:cubicBezTo>
                  <a:pt x="428" y="17"/>
                  <a:pt x="375" y="0"/>
                  <a:pt x="3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flipH="1">
            <a:off x="183005" y="-28883"/>
            <a:ext cx="87172" cy="161667"/>
          </a:xfrm>
          <a:custGeom>
            <a:rect b="b" l="l" r="r" t="t"/>
            <a:pathLst>
              <a:path extrusionOk="0" h="4974" w="2682">
                <a:moveTo>
                  <a:pt x="2182" y="0"/>
                </a:moveTo>
                <a:cubicBezTo>
                  <a:pt x="2011" y="0"/>
                  <a:pt x="1833" y="89"/>
                  <a:pt x="1753" y="290"/>
                </a:cubicBezTo>
                <a:cubicBezTo>
                  <a:pt x="1204" y="1655"/>
                  <a:pt x="669" y="3026"/>
                  <a:pt x="134" y="4391"/>
                </a:cubicBezTo>
                <a:cubicBezTo>
                  <a:pt x="0" y="4740"/>
                  <a:pt x="289" y="4973"/>
                  <a:pt x="585" y="4973"/>
                </a:cubicBezTo>
                <a:cubicBezTo>
                  <a:pt x="778" y="4973"/>
                  <a:pt x="973" y="4875"/>
                  <a:pt x="1057" y="4645"/>
                </a:cubicBezTo>
                <a:cubicBezTo>
                  <a:pt x="1566" y="3267"/>
                  <a:pt x="2074" y="1896"/>
                  <a:pt x="2569" y="511"/>
                </a:cubicBezTo>
                <a:cubicBezTo>
                  <a:pt x="2682" y="198"/>
                  <a:pt x="2438" y="0"/>
                  <a:pt x="2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flipH="1">
            <a:off x="239429" y="222329"/>
            <a:ext cx="83174" cy="172361"/>
          </a:xfrm>
          <a:custGeom>
            <a:rect b="b" l="l" r="r" t="t"/>
            <a:pathLst>
              <a:path extrusionOk="0" h="5303" w="2559">
                <a:moveTo>
                  <a:pt x="2236" y="1"/>
                </a:moveTo>
                <a:cubicBezTo>
                  <a:pt x="2196" y="1"/>
                  <a:pt x="2154" y="13"/>
                  <a:pt x="2115" y="41"/>
                </a:cubicBezTo>
                <a:cubicBezTo>
                  <a:pt x="630" y="1098"/>
                  <a:pt x="1" y="3239"/>
                  <a:pt x="462" y="4965"/>
                </a:cubicBezTo>
                <a:cubicBezTo>
                  <a:pt x="526" y="5194"/>
                  <a:pt x="738" y="5302"/>
                  <a:pt x="946" y="5302"/>
                </a:cubicBezTo>
                <a:cubicBezTo>
                  <a:pt x="1200" y="5302"/>
                  <a:pt x="1449" y="5140"/>
                  <a:pt x="1412" y="4838"/>
                </a:cubicBezTo>
                <a:cubicBezTo>
                  <a:pt x="1192" y="3125"/>
                  <a:pt x="1560" y="1847"/>
                  <a:pt x="2456" y="389"/>
                </a:cubicBezTo>
                <a:cubicBezTo>
                  <a:pt x="2559" y="221"/>
                  <a:pt x="2408" y="1"/>
                  <a:pt x="22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flipH="1">
            <a:off x="218368" y="483486"/>
            <a:ext cx="84669" cy="194365"/>
          </a:xfrm>
          <a:custGeom>
            <a:rect b="b" l="l" r="r" t="t"/>
            <a:pathLst>
              <a:path extrusionOk="0" h="5980" w="2605">
                <a:moveTo>
                  <a:pt x="595" y="0"/>
                </a:moveTo>
                <a:cubicBezTo>
                  <a:pt x="485" y="0"/>
                  <a:pt x="384" y="64"/>
                  <a:pt x="355" y="215"/>
                </a:cubicBezTo>
                <a:cubicBezTo>
                  <a:pt x="1" y="2049"/>
                  <a:pt x="536" y="4263"/>
                  <a:pt x="1627" y="5769"/>
                </a:cubicBezTo>
                <a:cubicBezTo>
                  <a:pt x="1733" y="5917"/>
                  <a:pt x="1877" y="5980"/>
                  <a:pt x="2016" y="5980"/>
                </a:cubicBezTo>
                <a:cubicBezTo>
                  <a:pt x="2322" y="5980"/>
                  <a:pt x="2605" y="5675"/>
                  <a:pt x="2416" y="5307"/>
                </a:cubicBezTo>
                <a:cubicBezTo>
                  <a:pt x="1566" y="3628"/>
                  <a:pt x="1178" y="2162"/>
                  <a:pt x="938" y="296"/>
                </a:cubicBezTo>
                <a:cubicBezTo>
                  <a:pt x="918" y="121"/>
                  <a:pt x="748" y="0"/>
                  <a:pt x="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flipH="1">
            <a:off x="69441" y="744644"/>
            <a:ext cx="111061" cy="102123"/>
          </a:xfrm>
          <a:custGeom>
            <a:rect b="b" l="l" r="r" t="t"/>
            <a:pathLst>
              <a:path extrusionOk="0" h="3142" w="3417">
                <a:moveTo>
                  <a:pt x="374" y="1"/>
                </a:moveTo>
                <a:cubicBezTo>
                  <a:pt x="185" y="1"/>
                  <a:pt x="1" y="204"/>
                  <a:pt x="111" y="430"/>
                </a:cubicBezTo>
                <a:cubicBezTo>
                  <a:pt x="627" y="1520"/>
                  <a:pt x="1476" y="2571"/>
                  <a:pt x="2587" y="3093"/>
                </a:cubicBezTo>
                <a:cubicBezTo>
                  <a:pt x="2657" y="3126"/>
                  <a:pt x="2725" y="3141"/>
                  <a:pt x="2790" y="3141"/>
                </a:cubicBezTo>
                <a:cubicBezTo>
                  <a:pt x="3174" y="3141"/>
                  <a:pt x="3416" y="2610"/>
                  <a:pt x="3015" y="2363"/>
                </a:cubicBezTo>
                <a:cubicBezTo>
                  <a:pt x="2045" y="1768"/>
                  <a:pt x="1215" y="1119"/>
                  <a:pt x="606" y="142"/>
                </a:cubicBezTo>
                <a:cubicBezTo>
                  <a:pt x="546" y="42"/>
                  <a:pt x="460"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flipH="1">
            <a:off x="-232279" y="902931"/>
            <a:ext cx="245426" cy="172003"/>
          </a:xfrm>
          <a:custGeom>
            <a:rect b="b" l="l" r="r" t="t"/>
            <a:pathLst>
              <a:path extrusionOk="0" h="5292" w="7551">
                <a:moveTo>
                  <a:pt x="414" y="1"/>
                </a:moveTo>
                <a:cubicBezTo>
                  <a:pt x="155" y="1"/>
                  <a:pt x="0" y="403"/>
                  <a:pt x="261" y="598"/>
                </a:cubicBezTo>
                <a:cubicBezTo>
                  <a:pt x="2335" y="2150"/>
                  <a:pt x="4410" y="3696"/>
                  <a:pt x="6524" y="5194"/>
                </a:cubicBezTo>
                <a:cubicBezTo>
                  <a:pt x="6620" y="5262"/>
                  <a:pt x="6715" y="5291"/>
                  <a:pt x="6805" y="5291"/>
                </a:cubicBezTo>
                <a:cubicBezTo>
                  <a:pt x="7248" y="5291"/>
                  <a:pt x="7551" y="4580"/>
                  <a:pt x="7072" y="4258"/>
                </a:cubicBezTo>
                <a:cubicBezTo>
                  <a:pt x="4931" y="2819"/>
                  <a:pt x="2764" y="1428"/>
                  <a:pt x="583" y="56"/>
                </a:cubicBezTo>
                <a:cubicBezTo>
                  <a:pt x="524" y="17"/>
                  <a:pt x="467" y="1"/>
                  <a:pt x="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5" name="Google Shape;345;p7"/>
          <p:cNvGrpSpPr/>
          <p:nvPr/>
        </p:nvGrpSpPr>
        <p:grpSpPr>
          <a:xfrm flipH="1">
            <a:off x="1609323" y="4568315"/>
            <a:ext cx="1482049" cy="842172"/>
            <a:chOff x="6082097" y="4568315"/>
            <a:chExt cx="1482049" cy="842172"/>
          </a:xfrm>
        </p:grpSpPr>
        <p:sp>
          <p:nvSpPr>
            <p:cNvPr id="346" name="Google Shape;346;p7"/>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 name="Google Shape;357;p7"/>
          <p:cNvGrpSpPr/>
          <p:nvPr/>
        </p:nvGrpSpPr>
        <p:grpSpPr>
          <a:xfrm rot="-8100000">
            <a:off x="8327117" y="2885274"/>
            <a:ext cx="1482035" cy="842164"/>
            <a:chOff x="6082097" y="4568315"/>
            <a:chExt cx="1482049" cy="842172"/>
          </a:xfrm>
        </p:grpSpPr>
        <p:sp>
          <p:nvSpPr>
            <p:cNvPr id="358" name="Google Shape;358;p7"/>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9" name="Google Shape;369;p7"/>
          <p:cNvSpPr/>
          <p:nvPr/>
        </p:nvSpPr>
        <p:spPr>
          <a:xfrm rot="-2826996">
            <a:off x="109921" y="-89825"/>
            <a:ext cx="5930642" cy="5806443"/>
          </a:xfrm>
          <a:custGeom>
            <a:rect b="b" l="l" r="r" t="t"/>
            <a:pathLst>
              <a:path extrusionOk="0" h="177441" w="187170">
                <a:moveTo>
                  <a:pt x="51940" y="1"/>
                </a:moveTo>
                <a:cubicBezTo>
                  <a:pt x="44064" y="1"/>
                  <a:pt x="36222" y="1847"/>
                  <a:pt x="29600" y="5723"/>
                </a:cubicBezTo>
                <a:cubicBezTo>
                  <a:pt x="11906" y="16149"/>
                  <a:pt x="5339" y="37552"/>
                  <a:pt x="3134" y="55949"/>
                </a:cubicBezTo>
                <a:cubicBezTo>
                  <a:pt x="1" y="82239"/>
                  <a:pt x="8071" y="108455"/>
                  <a:pt x="21956" y="131363"/>
                </a:cubicBezTo>
                <a:cubicBezTo>
                  <a:pt x="31805" y="147578"/>
                  <a:pt x="45264" y="161688"/>
                  <a:pt x="62608" y="170586"/>
                </a:cubicBezTo>
                <a:cubicBezTo>
                  <a:pt x="72130" y="175462"/>
                  <a:pt x="82008" y="177441"/>
                  <a:pt x="92074" y="177441"/>
                </a:cubicBezTo>
                <a:cubicBezTo>
                  <a:pt x="99547" y="177441"/>
                  <a:pt x="107125" y="176350"/>
                  <a:pt x="114738" y="174546"/>
                </a:cubicBezTo>
                <a:cubicBezTo>
                  <a:pt x="132057" y="170435"/>
                  <a:pt x="148673" y="163067"/>
                  <a:pt x="161706" y="151739"/>
                </a:cubicBezTo>
                <a:cubicBezTo>
                  <a:pt x="174739" y="140385"/>
                  <a:pt x="183987" y="124896"/>
                  <a:pt x="185591" y="108280"/>
                </a:cubicBezTo>
                <a:cubicBezTo>
                  <a:pt x="187170" y="91663"/>
                  <a:pt x="180553" y="74069"/>
                  <a:pt x="166894" y="63142"/>
                </a:cubicBezTo>
                <a:cubicBezTo>
                  <a:pt x="151681" y="50961"/>
                  <a:pt x="130077" y="48054"/>
                  <a:pt x="114112" y="36750"/>
                </a:cubicBezTo>
                <a:cubicBezTo>
                  <a:pt x="105214" y="30485"/>
                  <a:pt x="98523" y="21913"/>
                  <a:pt x="90202" y="14971"/>
                </a:cubicBezTo>
                <a:cubicBezTo>
                  <a:pt x="81981" y="8104"/>
                  <a:pt x="72031" y="2866"/>
                  <a:pt x="61254" y="861"/>
                </a:cubicBezTo>
                <a:cubicBezTo>
                  <a:pt x="58193" y="291"/>
                  <a:pt x="55064" y="1"/>
                  <a:pt x="519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txBox="1"/>
          <p:nvPr>
            <p:ph idx="1" type="body"/>
          </p:nvPr>
        </p:nvSpPr>
        <p:spPr>
          <a:xfrm>
            <a:off x="713225" y="1801875"/>
            <a:ext cx="4706700" cy="2609700"/>
          </a:xfrm>
          <a:prstGeom prst="rect">
            <a:avLst/>
          </a:prstGeom>
        </p:spPr>
        <p:txBody>
          <a:bodyPr anchorCtr="0" anchor="t" bIns="91425" lIns="91425" spcFirstLastPara="1" rIns="91425" wrap="square" tIns="91425">
            <a:noAutofit/>
          </a:bodyPr>
          <a:lstStyle>
            <a:lvl1pPr indent="-317500" lvl="0" marL="457200" rtl="0" algn="ctr">
              <a:lnSpc>
                <a:spcPct val="115000"/>
              </a:lnSpc>
              <a:spcBef>
                <a:spcPts val="0"/>
              </a:spcBef>
              <a:spcAft>
                <a:spcPts val="0"/>
              </a:spcAft>
              <a:buClr>
                <a:srgbClr val="434343"/>
              </a:buClr>
              <a:buSzPts val="1400"/>
              <a:buChar char="●"/>
              <a:defRPr sz="1600">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sp>
        <p:nvSpPr>
          <p:cNvPr id="371" name="Google Shape;371;p7"/>
          <p:cNvSpPr/>
          <p:nvPr/>
        </p:nvSpPr>
        <p:spPr>
          <a:xfrm flipH="1">
            <a:off x="-263807" y="1084588"/>
            <a:ext cx="234278" cy="217929"/>
          </a:xfrm>
          <a:custGeom>
            <a:rect b="b" l="l" r="r" t="t"/>
            <a:pathLst>
              <a:path extrusionOk="0" h="6705" w="7208">
                <a:moveTo>
                  <a:pt x="514" y="1"/>
                </a:moveTo>
                <a:cubicBezTo>
                  <a:pt x="204" y="1"/>
                  <a:pt x="0" y="445"/>
                  <a:pt x="333" y="629"/>
                </a:cubicBezTo>
                <a:cubicBezTo>
                  <a:pt x="2882" y="2021"/>
                  <a:pt x="4575" y="4001"/>
                  <a:pt x="6074" y="6450"/>
                </a:cubicBezTo>
                <a:cubicBezTo>
                  <a:pt x="6185" y="6630"/>
                  <a:pt x="6346" y="6705"/>
                  <a:pt x="6504" y="6705"/>
                </a:cubicBezTo>
                <a:cubicBezTo>
                  <a:pt x="6860" y="6705"/>
                  <a:pt x="7208" y="6329"/>
                  <a:pt x="6990" y="5908"/>
                </a:cubicBezTo>
                <a:cubicBezTo>
                  <a:pt x="5666" y="3345"/>
                  <a:pt x="3224" y="1318"/>
                  <a:pt x="675" y="40"/>
                </a:cubicBezTo>
                <a:cubicBezTo>
                  <a:pt x="619" y="13"/>
                  <a:pt x="565" y="1"/>
                  <a:pt x="5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7"/>
          <p:cNvSpPr txBox="1"/>
          <p:nvPr>
            <p:ph type="title"/>
          </p:nvPr>
        </p:nvSpPr>
        <p:spPr>
          <a:xfrm>
            <a:off x="713225" y="432949"/>
            <a:ext cx="7704000" cy="577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b="1" sz="4000">
                <a:latin typeface="Rakkas"/>
                <a:ea typeface="Rakkas"/>
                <a:cs typeface="Rakkas"/>
                <a:sym typeface="Rakka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1"/>
        </a:solidFill>
      </p:bgPr>
    </p:bg>
    <p:spTree>
      <p:nvGrpSpPr>
        <p:cNvPr id="373" name="Shape 373"/>
        <p:cNvGrpSpPr/>
        <p:nvPr/>
      </p:nvGrpSpPr>
      <p:grpSpPr>
        <a:xfrm>
          <a:off x="0" y="0"/>
          <a:ext cx="0" cy="0"/>
          <a:chOff x="0" y="0"/>
          <a:chExt cx="0" cy="0"/>
        </a:xfrm>
      </p:grpSpPr>
      <p:sp>
        <p:nvSpPr>
          <p:cNvPr id="374" name="Google Shape;374;p8"/>
          <p:cNvSpPr/>
          <p:nvPr/>
        </p:nvSpPr>
        <p:spPr>
          <a:xfrm>
            <a:off x="1863273"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8"/>
          <p:cNvSpPr/>
          <p:nvPr/>
        </p:nvSpPr>
        <p:spPr>
          <a:xfrm>
            <a:off x="5840014" y="-1071420"/>
            <a:ext cx="3423976" cy="2759852"/>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8"/>
          <p:cNvSpPr/>
          <p:nvPr/>
        </p:nvSpPr>
        <p:spPr>
          <a:xfrm>
            <a:off x="-458891" y="-151628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8"/>
          <p:cNvSpPr/>
          <p:nvPr/>
        </p:nvSpPr>
        <p:spPr>
          <a:xfrm>
            <a:off x="51268" y="2569302"/>
            <a:ext cx="3828242" cy="2672746"/>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8710389" y="-188893"/>
            <a:ext cx="145351" cy="165763"/>
          </a:xfrm>
          <a:custGeom>
            <a:rect b="b" l="l" r="r" t="t"/>
            <a:pathLst>
              <a:path extrusionOk="0" h="5100" w="4472">
                <a:moveTo>
                  <a:pt x="3851" y="0"/>
                </a:moveTo>
                <a:cubicBezTo>
                  <a:pt x="3750" y="0"/>
                  <a:pt x="3648" y="40"/>
                  <a:pt x="3567" y="135"/>
                </a:cubicBezTo>
                <a:cubicBezTo>
                  <a:pt x="2409" y="1486"/>
                  <a:pt x="1238" y="2858"/>
                  <a:pt x="241" y="4330"/>
                </a:cubicBezTo>
                <a:cubicBezTo>
                  <a:pt x="0" y="4686"/>
                  <a:pt x="355" y="5099"/>
                  <a:pt x="708" y="5099"/>
                </a:cubicBezTo>
                <a:cubicBezTo>
                  <a:pt x="825" y="5099"/>
                  <a:pt x="942" y="5054"/>
                  <a:pt x="1038" y="4945"/>
                </a:cubicBezTo>
                <a:cubicBezTo>
                  <a:pt x="2215" y="3614"/>
                  <a:pt x="3239" y="2128"/>
                  <a:pt x="4256" y="670"/>
                </a:cubicBezTo>
                <a:cubicBezTo>
                  <a:pt x="4472" y="363"/>
                  <a:pt x="4159" y="0"/>
                  <a:pt x="38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8837962" y="-117192"/>
            <a:ext cx="94712" cy="136250"/>
          </a:xfrm>
          <a:custGeom>
            <a:rect b="b" l="l" r="r" t="t"/>
            <a:pathLst>
              <a:path extrusionOk="0" h="4192" w="2914">
                <a:moveTo>
                  <a:pt x="2390" y="1"/>
                </a:moveTo>
                <a:cubicBezTo>
                  <a:pt x="2304" y="1"/>
                  <a:pt x="2217" y="28"/>
                  <a:pt x="2144" y="90"/>
                </a:cubicBezTo>
                <a:cubicBezTo>
                  <a:pt x="1120" y="939"/>
                  <a:pt x="358" y="2351"/>
                  <a:pt x="77" y="3636"/>
                </a:cubicBezTo>
                <a:cubicBezTo>
                  <a:pt x="1" y="3979"/>
                  <a:pt x="254" y="4192"/>
                  <a:pt x="513" y="4192"/>
                </a:cubicBezTo>
                <a:cubicBezTo>
                  <a:pt x="688" y="4192"/>
                  <a:pt x="865" y="4095"/>
                  <a:pt x="946" y="3877"/>
                </a:cubicBezTo>
                <a:cubicBezTo>
                  <a:pt x="1167" y="3261"/>
                  <a:pt x="1388" y="2652"/>
                  <a:pt x="1702" y="2077"/>
                </a:cubicBezTo>
                <a:cubicBezTo>
                  <a:pt x="2003" y="1535"/>
                  <a:pt x="2385" y="1053"/>
                  <a:pt x="2726" y="538"/>
                </a:cubicBezTo>
                <a:cubicBezTo>
                  <a:pt x="2913" y="260"/>
                  <a:pt x="2657" y="1"/>
                  <a:pt x="23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8629718" y="62644"/>
            <a:ext cx="70595" cy="161310"/>
          </a:xfrm>
          <a:custGeom>
            <a:rect b="b" l="l" r="r" t="t"/>
            <a:pathLst>
              <a:path extrusionOk="0" h="4963" w="2172">
                <a:moveTo>
                  <a:pt x="1750" y="0"/>
                </a:moveTo>
                <a:cubicBezTo>
                  <a:pt x="1676" y="0"/>
                  <a:pt x="1601" y="33"/>
                  <a:pt x="1539" y="110"/>
                </a:cubicBezTo>
                <a:cubicBezTo>
                  <a:pt x="515" y="1361"/>
                  <a:pt x="0" y="3040"/>
                  <a:pt x="301" y="4646"/>
                </a:cubicBezTo>
                <a:cubicBezTo>
                  <a:pt x="343" y="4864"/>
                  <a:pt x="520" y="4963"/>
                  <a:pt x="704" y="4963"/>
                </a:cubicBezTo>
                <a:cubicBezTo>
                  <a:pt x="939" y="4963"/>
                  <a:pt x="1185" y="4803"/>
                  <a:pt x="1178" y="4526"/>
                </a:cubicBezTo>
                <a:cubicBezTo>
                  <a:pt x="1151" y="3054"/>
                  <a:pt x="1352" y="1816"/>
                  <a:pt x="2048" y="505"/>
                </a:cubicBezTo>
                <a:cubicBezTo>
                  <a:pt x="2172" y="271"/>
                  <a:pt x="1964" y="0"/>
                  <a:pt x="17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8610347" y="336510"/>
            <a:ext cx="47779" cy="147626"/>
          </a:xfrm>
          <a:custGeom>
            <a:rect b="b" l="l" r="r" t="t"/>
            <a:pathLst>
              <a:path extrusionOk="0" h="4542" w="1470">
                <a:moveTo>
                  <a:pt x="941" y="0"/>
                </a:moveTo>
                <a:cubicBezTo>
                  <a:pt x="854" y="0"/>
                  <a:pt x="771" y="42"/>
                  <a:pt x="723" y="141"/>
                </a:cubicBezTo>
                <a:cubicBezTo>
                  <a:pt x="74" y="1459"/>
                  <a:pt x="1" y="2991"/>
                  <a:pt x="610" y="4336"/>
                </a:cubicBezTo>
                <a:cubicBezTo>
                  <a:pt x="675" y="4480"/>
                  <a:pt x="800" y="4541"/>
                  <a:pt x="931" y="4541"/>
                </a:cubicBezTo>
                <a:cubicBezTo>
                  <a:pt x="1189" y="4541"/>
                  <a:pt x="1470" y="4307"/>
                  <a:pt x="1372" y="4015"/>
                </a:cubicBezTo>
                <a:cubicBezTo>
                  <a:pt x="958" y="2770"/>
                  <a:pt x="864" y="1626"/>
                  <a:pt x="1239" y="362"/>
                </a:cubicBezTo>
                <a:cubicBezTo>
                  <a:pt x="1296" y="162"/>
                  <a:pt x="1112" y="0"/>
                  <a:pt x="9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8665146" y="564125"/>
            <a:ext cx="63152" cy="146489"/>
          </a:xfrm>
          <a:custGeom>
            <a:rect b="b" l="l" r="r" t="t"/>
            <a:pathLst>
              <a:path extrusionOk="0" h="4507" w="1943">
                <a:moveTo>
                  <a:pt x="288" y="1"/>
                </a:moveTo>
                <a:cubicBezTo>
                  <a:pt x="161" y="1"/>
                  <a:pt x="38" y="84"/>
                  <a:pt x="34" y="257"/>
                </a:cubicBezTo>
                <a:cubicBezTo>
                  <a:pt x="1" y="1688"/>
                  <a:pt x="275" y="3073"/>
                  <a:pt x="1025" y="4298"/>
                </a:cubicBezTo>
                <a:cubicBezTo>
                  <a:pt x="1114" y="4445"/>
                  <a:pt x="1243" y="4506"/>
                  <a:pt x="1372" y="4506"/>
                </a:cubicBezTo>
                <a:cubicBezTo>
                  <a:pt x="1659" y="4506"/>
                  <a:pt x="1943" y="4202"/>
                  <a:pt x="1767" y="3870"/>
                </a:cubicBezTo>
                <a:cubicBezTo>
                  <a:pt x="1158" y="2732"/>
                  <a:pt x="697" y="1548"/>
                  <a:pt x="570" y="257"/>
                </a:cubicBezTo>
                <a:cubicBezTo>
                  <a:pt x="553" y="88"/>
                  <a:pt x="418" y="1"/>
                  <a:pt x="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8"/>
          <p:cNvSpPr/>
          <p:nvPr/>
        </p:nvSpPr>
        <p:spPr>
          <a:xfrm>
            <a:off x="8749912" y="767461"/>
            <a:ext cx="124192" cy="146359"/>
          </a:xfrm>
          <a:custGeom>
            <a:rect b="b" l="l" r="r" t="t"/>
            <a:pathLst>
              <a:path extrusionOk="0" h="4503" w="3821">
                <a:moveTo>
                  <a:pt x="280" y="0"/>
                </a:moveTo>
                <a:cubicBezTo>
                  <a:pt x="142" y="0"/>
                  <a:pt x="1" y="163"/>
                  <a:pt x="96" y="303"/>
                </a:cubicBezTo>
                <a:cubicBezTo>
                  <a:pt x="1006" y="1675"/>
                  <a:pt x="1936" y="3026"/>
                  <a:pt x="2939" y="4338"/>
                </a:cubicBezTo>
                <a:cubicBezTo>
                  <a:pt x="3026" y="4454"/>
                  <a:pt x="3147" y="4503"/>
                  <a:pt x="3265" y="4503"/>
                </a:cubicBezTo>
                <a:cubicBezTo>
                  <a:pt x="3548" y="4503"/>
                  <a:pt x="3821" y="4228"/>
                  <a:pt x="3608" y="3950"/>
                </a:cubicBezTo>
                <a:cubicBezTo>
                  <a:pt x="2585" y="2612"/>
                  <a:pt x="1508" y="1327"/>
                  <a:pt x="410" y="62"/>
                </a:cubicBezTo>
                <a:cubicBezTo>
                  <a:pt x="373" y="19"/>
                  <a:pt x="327" y="0"/>
                  <a:pt x="2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8"/>
          <p:cNvSpPr/>
          <p:nvPr/>
        </p:nvSpPr>
        <p:spPr>
          <a:xfrm>
            <a:off x="8923021" y="950027"/>
            <a:ext cx="167843" cy="143694"/>
          </a:xfrm>
          <a:custGeom>
            <a:rect b="b" l="l" r="r" t="t"/>
            <a:pathLst>
              <a:path extrusionOk="0" h="4421" w="5164">
                <a:moveTo>
                  <a:pt x="411" y="1"/>
                </a:moveTo>
                <a:cubicBezTo>
                  <a:pt x="191" y="1"/>
                  <a:pt x="1" y="267"/>
                  <a:pt x="209" y="460"/>
                </a:cubicBezTo>
                <a:cubicBezTo>
                  <a:pt x="1574" y="1752"/>
                  <a:pt x="2872" y="3170"/>
                  <a:pt x="4358" y="4327"/>
                </a:cubicBezTo>
                <a:cubicBezTo>
                  <a:pt x="4440" y="4392"/>
                  <a:pt x="4530" y="4420"/>
                  <a:pt x="4615" y="4420"/>
                </a:cubicBezTo>
                <a:cubicBezTo>
                  <a:pt x="4915" y="4420"/>
                  <a:pt x="5164" y="4074"/>
                  <a:pt x="4893" y="3792"/>
                </a:cubicBezTo>
                <a:cubicBezTo>
                  <a:pt x="3581" y="2441"/>
                  <a:pt x="2029" y="1290"/>
                  <a:pt x="597" y="72"/>
                </a:cubicBezTo>
                <a:cubicBezTo>
                  <a:pt x="539" y="22"/>
                  <a:pt x="474" y="1"/>
                  <a:pt x="4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9144785" y="1129799"/>
            <a:ext cx="119219" cy="127280"/>
          </a:xfrm>
          <a:custGeom>
            <a:rect b="b" l="l" r="r" t="t"/>
            <a:pathLst>
              <a:path extrusionOk="0" h="3916" w="3668">
                <a:moveTo>
                  <a:pt x="313" y="0"/>
                </a:moveTo>
                <a:cubicBezTo>
                  <a:pt x="146" y="0"/>
                  <a:pt x="0" y="207"/>
                  <a:pt x="157" y="349"/>
                </a:cubicBezTo>
                <a:cubicBezTo>
                  <a:pt x="746" y="884"/>
                  <a:pt x="1281" y="1453"/>
                  <a:pt x="1743" y="2108"/>
                </a:cubicBezTo>
                <a:cubicBezTo>
                  <a:pt x="2138" y="2670"/>
                  <a:pt x="2499" y="3279"/>
                  <a:pt x="2954" y="3794"/>
                </a:cubicBezTo>
                <a:cubicBezTo>
                  <a:pt x="3032" y="3879"/>
                  <a:pt x="3120" y="3915"/>
                  <a:pt x="3204" y="3915"/>
                </a:cubicBezTo>
                <a:cubicBezTo>
                  <a:pt x="3450" y="3915"/>
                  <a:pt x="3667" y="3609"/>
                  <a:pt x="3543" y="3339"/>
                </a:cubicBezTo>
                <a:cubicBezTo>
                  <a:pt x="2927" y="2015"/>
                  <a:pt x="1549" y="971"/>
                  <a:pt x="452" y="54"/>
                </a:cubicBezTo>
                <a:cubicBezTo>
                  <a:pt x="408" y="16"/>
                  <a:pt x="360" y="0"/>
                  <a:pt x="3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8763336" y="108895"/>
            <a:ext cx="79436" cy="146489"/>
          </a:xfrm>
          <a:custGeom>
            <a:rect b="b" l="l" r="r" t="t"/>
            <a:pathLst>
              <a:path extrusionOk="0" h="4507" w="2444">
                <a:moveTo>
                  <a:pt x="2102" y="0"/>
                </a:moveTo>
                <a:cubicBezTo>
                  <a:pt x="2022" y="0"/>
                  <a:pt x="1940" y="36"/>
                  <a:pt x="1877" y="119"/>
                </a:cubicBezTo>
                <a:cubicBezTo>
                  <a:pt x="1021" y="1276"/>
                  <a:pt x="365" y="2641"/>
                  <a:pt x="64" y="4046"/>
                </a:cubicBezTo>
                <a:cubicBezTo>
                  <a:pt x="0" y="4327"/>
                  <a:pt x="219" y="4506"/>
                  <a:pt x="435" y="4506"/>
                </a:cubicBezTo>
                <a:cubicBezTo>
                  <a:pt x="580" y="4506"/>
                  <a:pt x="724" y="4425"/>
                  <a:pt x="780" y="4240"/>
                </a:cubicBezTo>
                <a:cubicBezTo>
                  <a:pt x="1202" y="2902"/>
                  <a:pt x="1683" y="1638"/>
                  <a:pt x="2332" y="393"/>
                </a:cubicBezTo>
                <a:cubicBezTo>
                  <a:pt x="2443" y="176"/>
                  <a:pt x="2280" y="0"/>
                  <a:pt x="21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8732556" y="336315"/>
            <a:ext cx="53792" cy="170053"/>
          </a:xfrm>
          <a:custGeom>
            <a:rect b="b" l="l" r="r" t="t"/>
            <a:pathLst>
              <a:path extrusionOk="0" h="5232" w="1655">
                <a:moveTo>
                  <a:pt x="1316" y="0"/>
                </a:moveTo>
                <a:cubicBezTo>
                  <a:pt x="1230" y="0"/>
                  <a:pt x="1146" y="38"/>
                  <a:pt x="1098" y="127"/>
                </a:cubicBezTo>
                <a:cubicBezTo>
                  <a:pt x="295" y="1572"/>
                  <a:pt x="1" y="3372"/>
                  <a:pt x="617" y="4944"/>
                </a:cubicBezTo>
                <a:cubicBezTo>
                  <a:pt x="695" y="5142"/>
                  <a:pt x="861" y="5232"/>
                  <a:pt x="1023" y="5232"/>
                </a:cubicBezTo>
                <a:cubicBezTo>
                  <a:pt x="1260" y="5232"/>
                  <a:pt x="1487" y="5041"/>
                  <a:pt x="1419" y="4723"/>
                </a:cubicBezTo>
                <a:cubicBezTo>
                  <a:pt x="1071" y="3198"/>
                  <a:pt x="1018" y="1813"/>
                  <a:pt x="1580" y="328"/>
                </a:cubicBezTo>
                <a:cubicBezTo>
                  <a:pt x="1655" y="142"/>
                  <a:pt x="1482" y="0"/>
                  <a:pt x="13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8"/>
          <p:cNvSpPr/>
          <p:nvPr/>
        </p:nvSpPr>
        <p:spPr>
          <a:xfrm>
            <a:off x="8787388" y="564678"/>
            <a:ext cx="50996" cy="120909"/>
          </a:xfrm>
          <a:custGeom>
            <a:rect b="b" l="l" r="r" t="t"/>
            <a:pathLst>
              <a:path extrusionOk="0" h="3720" w="1569">
                <a:moveTo>
                  <a:pt x="384" y="1"/>
                </a:moveTo>
                <a:cubicBezTo>
                  <a:pt x="282" y="1"/>
                  <a:pt x="185" y="56"/>
                  <a:pt x="167" y="179"/>
                </a:cubicBezTo>
                <a:cubicBezTo>
                  <a:pt x="0" y="1344"/>
                  <a:pt x="161" y="2548"/>
                  <a:pt x="810" y="3552"/>
                </a:cubicBezTo>
                <a:cubicBezTo>
                  <a:pt x="886" y="3670"/>
                  <a:pt x="994" y="3719"/>
                  <a:pt x="1101" y="3719"/>
                </a:cubicBezTo>
                <a:cubicBezTo>
                  <a:pt x="1339" y="3719"/>
                  <a:pt x="1568" y="3474"/>
                  <a:pt x="1425" y="3197"/>
                </a:cubicBezTo>
                <a:cubicBezTo>
                  <a:pt x="923" y="2254"/>
                  <a:pt x="622" y="1317"/>
                  <a:pt x="649" y="240"/>
                </a:cubicBezTo>
                <a:cubicBezTo>
                  <a:pt x="653" y="90"/>
                  <a:pt x="514" y="1"/>
                  <a:pt x="3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8"/>
          <p:cNvSpPr/>
          <p:nvPr/>
        </p:nvSpPr>
        <p:spPr>
          <a:xfrm>
            <a:off x="8856195" y="766681"/>
            <a:ext cx="131830" cy="126402"/>
          </a:xfrm>
          <a:custGeom>
            <a:rect b="b" l="l" r="r" t="t"/>
            <a:pathLst>
              <a:path extrusionOk="0" h="3889" w="4056">
                <a:moveTo>
                  <a:pt x="404" y="1"/>
                </a:moveTo>
                <a:cubicBezTo>
                  <a:pt x="187" y="1"/>
                  <a:pt x="1" y="283"/>
                  <a:pt x="191" y="495"/>
                </a:cubicBezTo>
                <a:cubicBezTo>
                  <a:pt x="1181" y="1605"/>
                  <a:pt x="2145" y="2722"/>
                  <a:pt x="3202" y="3766"/>
                </a:cubicBezTo>
                <a:cubicBezTo>
                  <a:pt x="3288" y="3852"/>
                  <a:pt x="3384" y="3889"/>
                  <a:pt x="3477" y="3889"/>
                </a:cubicBezTo>
                <a:cubicBezTo>
                  <a:pt x="3787" y="3889"/>
                  <a:pt x="4056" y="3483"/>
                  <a:pt x="3777" y="3184"/>
                </a:cubicBezTo>
                <a:cubicBezTo>
                  <a:pt x="2767" y="2100"/>
                  <a:pt x="1683" y="1103"/>
                  <a:pt x="599" y="86"/>
                </a:cubicBezTo>
                <a:cubicBezTo>
                  <a:pt x="538" y="26"/>
                  <a:pt x="470" y="1"/>
                  <a:pt x="4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9027419" y="940732"/>
            <a:ext cx="140151" cy="122339"/>
          </a:xfrm>
          <a:custGeom>
            <a:rect b="b" l="l" r="r" t="t"/>
            <a:pathLst>
              <a:path extrusionOk="0" h="3764" w="4312">
                <a:moveTo>
                  <a:pt x="324" y="0"/>
                </a:moveTo>
                <a:cubicBezTo>
                  <a:pt x="147" y="0"/>
                  <a:pt x="1" y="210"/>
                  <a:pt x="162" y="372"/>
                </a:cubicBezTo>
                <a:cubicBezTo>
                  <a:pt x="1246" y="1489"/>
                  <a:pt x="2296" y="2673"/>
                  <a:pt x="3494" y="3663"/>
                </a:cubicBezTo>
                <a:cubicBezTo>
                  <a:pt x="3578" y="3734"/>
                  <a:pt x="3669" y="3763"/>
                  <a:pt x="3756" y="3763"/>
                </a:cubicBezTo>
                <a:cubicBezTo>
                  <a:pt x="4058" y="3763"/>
                  <a:pt x="4311" y="3402"/>
                  <a:pt x="4036" y="3121"/>
                </a:cubicBezTo>
                <a:cubicBezTo>
                  <a:pt x="2945" y="2004"/>
                  <a:pt x="1681" y="1047"/>
                  <a:pt x="476" y="57"/>
                </a:cubicBezTo>
                <a:cubicBezTo>
                  <a:pt x="428" y="17"/>
                  <a:pt x="375" y="0"/>
                  <a:pt x="3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9202997" y="1084588"/>
            <a:ext cx="234278" cy="217929"/>
          </a:xfrm>
          <a:custGeom>
            <a:rect b="b" l="l" r="r" t="t"/>
            <a:pathLst>
              <a:path extrusionOk="0" h="6705" w="7208">
                <a:moveTo>
                  <a:pt x="514" y="1"/>
                </a:moveTo>
                <a:cubicBezTo>
                  <a:pt x="204" y="1"/>
                  <a:pt x="0" y="445"/>
                  <a:pt x="333" y="629"/>
                </a:cubicBezTo>
                <a:cubicBezTo>
                  <a:pt x="2882" y="2021"/>
                  <a:pt x="4575" y="4001"/>
                  <a:pt x="6074" y="6450"/>
                </a:cubicBezTo>
                <a:cubicBezTo>
                  <a:pt x="6185" y="6630"/>
                  <a:pt x="6346" y="6705"/>
                  <a:pt x="6504" y="6705"/>
                </a:cubicBezTo>
                <a:cubicBezTo>
                  <a:pt x="6860" y="6705"/>
                  <a:pt x="7208" y="6329"/>
                  <a:pt x="6990" y="5908"/>
                </a:cubicBezTo>
                <a:cubicBezTo>
                  <a:pt x="5666" y="3345"/>
                  <a:pt x="3224" y="1318"/>
                  <a:pt x="675" y="40"/>
                </a:cubicBezTo>
                <a:cubicBezTo>
                  <a:pt x="619" y="13"/>
                  <a:pt x="565" y="1"/>
                  <a:pt x="5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8903292" y="-28883"/>
            <a:ext cx="87172" cy="161667"/>
          </a:xfrm>
          <a:custGeom>
            <a:rect b="b" l="l" r="r" t="t"/>
            <a:pathLst>
              <a:path extrusionOk="0" h="4974" w="2682">
                <a:moveTo>
                  <a:pt x="2182" y="0"/>
                </a:moveTo>
                <a:cubicBezTo>
                  <a:pt x="2011" y="0"/>
                  <a:pt x="1833" y="89"/>
                  <a:pt x="1753" y="290"/>
                </a:cubicBezTo>
                <a:cubicBezTo>
                  <a:pt x="1204" y="1655"/>
                  <a:pt x="669" y="3026"/>
                  <a:pt x="134" y="4391"/>
                </a:cubicBezTo>
                <a:cubicBezTo>
                  <a:pt x="0" y="4740"/>
                  <a:pt x="289" y="4973"/>
                  <a:pt x="585" y="4973"/>
                </a:cubicBezTo>
                <a:cubicBezTo>
                  <a:pt x="778" y="4973"/>
                  <a:pt x="973" y="4875"/>
                  <a:pt x="1057" y="4645"/>
                </a:cubicBezTo>
                <a:cubicBezTo>
                  <a:pt x="1566" y="3267"/>
                  <a:pt x="2074" y="1896"/>
                  <a:pt x="2569" y="511"/>
                </a:cubicBezTo>
                <a:cubicBezTo>
                  <a:pt x="2682" y="198"/>
                  <a:pt x="2438" y="0"/>
                  <a:pt x="2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8"/>
          <p:cNvSpPr/>
          <p:nvPr/>
        </p:nvSpPr>
        <p:spPr>
          <a:xfrm>
            <a:off x="8850865" y="222329"/>
            <a:ext cx="83174" cy="172361"/>
          </a:xfrm>
          <a:custGeom>
            <a:rect b="b" l="l" r="r" t="t"/>
            <a:pathLst>
              <a:path extrusionOk="0" h="5303" w="2559">
                <a:moveTo>
                  <a:pt x="2236" y="1"/>
                </a:moveTo>
                <a:cubicBezTo>
                  <a:pt x="2196" y="1"/>
                  <a:pt x="2154" y="13"/>
                  <a:pt x="2115" y="41"/>
                </a:cubicBezTo>
                <a:cubicBezTo>
                  <a:pt x="630" y="1098"/>
                  <a:pt x="1" y="3239"/>
                  <a:pt x="462" y="4965"/>
                </a:cubicBezTo>
                <a:cubicBezTo>
                  <a:pt x="526" y="5194"/>
                  <a:pt x="738" y="5302"/>
                  <a:pt x="946" y="5302"/>
                </a:cubicBezTo>
                <a:cubicBezTo>
                  <a:pt x="1200" y="5302"/>
                  <a:pt x="1449" y="5140"/>
                  <a:pt x="1412" y="4838"/>
                </a:cubicBezTo>
                <a:cubicBezTo>
                  <a:pt x="1192" y="3125"/>
                  <a:pt x="1560" y="1847"/>
                  <a:pt x="2456" y="389"/>
                </a:cubicBezTo>
                <a:cubicBezTo>
                  <a:pt x="2559" y="221"/>
                  <a:pt x="2408" y="1"/>
                  <a:pt x="22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8"/>
          <p:cNvSpPr/>
          <p:nvPr/>
        </p:nvSpPr>
        <p:spPr>
          <a:xfrm>
            <a:off x="8870432" y="483486"/>
            <a:ext cx="84669" cy="194365"/>
          </a:xfrm>
          <a:custGeom>
            <a:rect b="b" l="l" r="r" t="t"/>
            <a:pathLst>
              <a:path extrusionOk="0" h="5980" w="2605">
                <a:moveTo>
                  <a:pt x="595" y="0"/>
                </a:moveTo>
                <a:cubicBezTo>
                  <a:pt x="485" y="0"/>
                  <a:pt x="384" y="64"/>
                  <a:pt x="355" y="215"/>
                </a:cubicBezTo>
                <a:cubicBezTo>
                  <a:pt x="1" y="2049"/>
                  <a:pt x="536" y="4263"/>
                  <a:pt x="1627" y="5769"/>
                </a:cubicBezTo>
                <a:cubicBezTo>
                  <a:pt x="1733" y="5917"/>
                  <a:pt x="1877" y="5980"/>
                  <a:pt x="2016" y="5980"/>
                </a:cubicBezTo>
                <a:cubicBezTo>
                  <a:pt x="2322" y="5980"/>
                  <a:pt x="2605" y="5675"/>
                  <a:pt x="2416" y="5307"/>
                </a:cubicBezTo>
                <a:cubicBezTo>
                  <a:pt x="1566" y="3628"/>
                  <a:pt x="1178" y="2162"/>
                  <a:pt x="938" y="296"/>
                </a:cubicBezTo>
                <a:cubicBezTo>
                  <a:pt x="918" y="121"/>
                  <a:pt x="748" y="0"/>
                  <a:pt x="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a:off x="8992966" y="744644"/>
            <a:ext cx="111061" cy="102123"/>
          </a:xfrm>
          <a:custGeom>
            <a:rect b="b" l="l" r="r" t="t"/>
            <a:pathLst>
              <a:path extrusionOk="0" h="3142" w="3417">
                <a:moveTo>
                  <a:pt x="374" y="1"/>
                </a:moveTo>
                <a:cubicBezTo>
                  <a:pt x="185" y="1"/>
                  <a:pt x="1" y="204"/>
                  <a:pt x="111" y="430"/>
                </a:cubicBezTo>
                <a:cubicBezTo>
                  <a:pt x="627" y="1520"/>
                  <a:pt x="1476" y="2571"/>
                  <a:pt x="2587" y="3093"/>
                </a:cubicBezTo>
                <a:cubicBezTo>
                  <a:pt x="2657" y="3126"/>
                  <a:pt x="2725" y="3141"/>
                  <a:pt x="2790" y="3141"/>
                </a:cubicBezTo>
                <a:cubicBezTo>
                  <a:pt x="3174" y="3141"/>
                  <a:pt x="3416" y="2610"/>
                  <a:pt x="3015" y="2363"/>
                </a:cubicBezTo>
                <a:cubicBezTo>
                  <a:pt x="2045" y="1768"/>
                  <a:pt x="1215" y="1119"/>
                  <a:pt x="606" y="142"/>
                </a:cubicBezTo>
                <a:cubicBezTo>
                  <a:pt x="546" y="42"/>
                  <a:pt x="460"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a:off x="9160321" y="902931"/>
            <a:ext cx="245426" cy="172003"/>
          </a:xfrm>
          <a:custGeom>
            <a:rect b="b" l="l" r="r" t="t"/>
            <a:pathLst>
              <a:path extrusionOk="0" h="5292" w="7551">
                <a:moveTo>
                  <a:pt x="414" y="1"/>
                </a:moveTo>
                <a:cubicBezTo>
                  <a:pt x="155" y="1"/>
                  <a:pt x="0" y="403"/>
                  <a:pt x="261" y="598"/>
                </a:cubicBezTo>
                <a:cubicBezTo>
                  <a:pt x="2335" y="2150"/>
                  <a:pt x="4410" y="3696"/>
                  <a:pt x="6524" y="5194"/>
                </a:cubicBezTo>
                <a:cubicBezTo>
                  <a:pt x="6620" y="5262"/>
                  <a:pt x="6715" y="5291"/>
                  <a:pt x="6805" y="5291"/>
                </a:cubicBezTo>
                <a:cubicBezTo>
                  <a:pt x="7248" y="5291"/>
                  <a:pt x="7551" y="4580"/>
                  <a:pt x="7072" y="4258"/>
                </a:cubicBezTo>
                <a:cubicBezTo>
                  <a:pt x="4931" y="2819"/>
                  <a:pt x="2764" y="1428"/>
                  <a:pt x="583" y="56"/>
                </a:cubicBezTo>
                <a:cubicBezTo>
                  <a:pt x="524" y="17"/>
                  <a:pt x="467" y="1"/>
                  <a:pt x="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7" name="Google Shape;397;p8"/>
          <p:cNvGrpSpPr/>
          <p:nvPr/>
        </p:nvGrpSpPr>
        <p:grpSpPr>
          <a:xfrm>
            <a:off x="6082097" y="4568315"/>
            <a:ext cx="1482049" cy="842172"/>
            <a:chOff x="6082097" y="4568315"/>
            <a:chExt cx="1482049" cy="842172"/>
          </a:xfrm>
        </p:grpSpPr>
        <p:sp>
          <p:nvSpPr>
            <p:cNvPr id="398" name="Google Shape;398;p8"/>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8"/>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8"/>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8"/>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8"/>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8"/>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8"/>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8"/>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9" name="Google Shape;409;p8"/>
          <p:cNvGrpSpPr/>
          <p:nvPr/>
        </p:nvGrpSpPr>
        <p:grpSpPr>
          <a:xfrm flipH="1" rot="8100000">
            <a:off x="-635684" y="2885274"/>
            <a:ext cx="1482035" cy="842164"/>
            <a:chOff x="6082097" y="4568315"/>
            <a:chExt cx="1482049" cy="842172"/>
          </a:xfrm>
        </p:grpSpPr>
        <p:sp>
          <p:nvSpPr>
            <p:cNvPr id="410" name="Google Shape;410;p8"/>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8"/>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8"/>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8"/>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8"/>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8"/>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1" name="Google Shape;421;p8"/>
          <p:cNvSpPr/>
          <p:nvPr/>
        </p:nvSpPr>
        <p:spPr>
          <a:xfrm flipH="1" rot="-9744939">
            <a:off x="-422210" y="482117"/>
            <a:ext cx="6120525" cy="5318783"/>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2" name="Google Shape;422;p8"/>
          <p:cNvGrpSpPr/>
          <p:nvPr/>
        </p:nvGrpSpPr>
        <p:grpSpPr>
          <a:xfrm>
            <a:off x="3245415" y="2567785"/>
            <a:ext cx="5509912" cy="2977207"/>
            <a:chOff x="2140475" y="-272000"/>
            <a:chExt cx="5509912" cy="2977207"/>
          </a:xfrm>
        </p:grpSpPr>
        <p:sp>
          <p:nvSpPr>
            <p:cNvPr id="423" name="Google Shape;423;p8"/>
            <p:cNvSpPr/>
            <p:nvPr/>
          </p:nvSpPr>
          <p:spPr>
            <a:xfrm>
              <a:off x="5147785" y="-272000"/>
              <a:ext cx="2502582" cy="2039590"/>
            </a:xfrm>
            <a:custGeom>
              <a:rect b="b" l="l" r="r" t="t"/>
              <a:pathLst>
                <a:path extrusionOk="0" h="28916" w="35480">
                  <a:moveTo>
                    <a:pt x="0" y="20847"/>
                  </a:moveTo>
                  <a:cubicBezTo>
                    <a:pt x="0" y="20847"/>
                    <a:pt x="21428" y="4085"/>
                    <a:pt x="24359" y="2043"/>
                  </a:cubicBezTo>
                  <a:cubicBezTo>
                    <a:pt x="27279" y="1"/>
                    <a:pt x="29815" y="2548"/>
                    <a:pt x="32252" y="4491"/>
                  </a:cubicBezTo>
                  <a:cubicBezTo>
                    <a:pt x="32888" y="4996"/>
                    <a:pt x="34074" y="5984"/>
                    <a:pt x="35479" y="7158"/>
                  </a:cubicBezTo>
                  <a:lnTo>
                    <a:pt x="35479" y="28915"/>
                  </a:lnTo>
                  <a:cubicBezTo>
                    <a:pt x="34590" y="28783"/>
                    <a:pt x="33646" y="28619"/>
                    <a:pt x="32636" y="28410"/>
                  </a:cubicBezTo>
                  <a:cubicBezTo>
                    <a:pt x="21428" y="26061"/>
                    <a:pt x="0" y="20847"/>
                    <a:pt x="0" y="20847"/>
                  </a:cubicBezTo>
                  <a:close/>
                </a:path>
              </a:pathLst>
            </a:custGeom>
            <a:solidFill>
              <a:srgbClr val="BCAF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8"/>
            <p:cNvSpPr/>
            <p:nvPr/>
          </p:nvSpPr>
          <p:spPr>
            <a:xfrm>
              <a:off x="2140475" y="1039664"/>
              <a:ext cx="5509912" cy="1665543"/>
            </a:xfrm>
            <a:custGeom>
              <a:rect b="b" l="l" r="r" t="t"/>
              <a:pathLst>
                <a:path extrusionOk="0" h="23613" w="78116">
                  <a:moveTo>
                    <a:pt x="78115" y="0"/>
                  </a:moveTo>
                  <a:lnTo>
                    <a:pt x="45304" y="0"/>
                  </a:lnTo>
                  <a:lnTo>
                    <a:pt x="34392" y="0"/>
                  </a:lnTo>
                  <a:cubicBezTo>
                    <a:pt x="30496" y="0"/>
                    <a:pt x="25424" y="2558"/>
                    <a:pt x="22405" y="4194"/>
                  </a:cubicBezTo>
                  <a:cubicBezTo>
                    <a:pt x="19387" y="5829"/>
                    <a:pt x="1" y="17882"/>
                    <a:pt x="1" y="17882"/>
                  </a:cubicBezTo>
                  <a:lnTo>
                    <a:pt x="15687" y="23613"/>
                  </a:lnTo>
                  <a:lnTo>
                    <a:pt x="53295" y="22592"/>
                  </a:lnTo>
                  <a:lnTo>
                    <a:pt x="78115" y="15643"/>
                  </a:lnTo>
                  <a:close/>
                </a:path>
              </a:pathLst>
            </a:custGeom>
            <a:solidFill>
              <a:srgbClr val="9586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a:off x="3023920" y="1605634"/>
              <a:ext cx="1969831" cy="903694"/>
            </a:xfrm>
            <a:custGeom>
              <a:rect b="b" l="l" r="r" t="t"/>
              <a:pathLst>
                <a:path extrusionOk="0" h="12812" w="27927">
                  <a:moveTo>
                    <a:pt x="20462" y="594"/>
                  </a:moveTo>
                  <a:cubicBezTo>
                    <a:pt x="19727" y="155"/>
                    <a:pt x="12054" y="1"/>
                    <a:pt x="12054" y="1"/>
                  </a:cubicBezTo>
                  <a:lnTo>
                    <a:pt x="1" y="10572"/>
                  </a:lnTo>
                  <a:cubicBezTo>
                    <a:pt x="1" y="10572"/>
                    <a:pt x="27927" y="12811"/>
                    <a:pt x="27927" y="12076"/>
                  </a:cubicBezTo>
                  <a:lnTo>
                    <a:pt x="27927" y="8783"/>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p:nvPr/>
          </p:nvSpPr>
          <p:spPr>
            <a:xfrm>
              <a:off x="3710715" y="1039664"/>
              <a:ext cx="3437876" cy="1088708"/>
            </a:xfrm>
            <a:custGeom>
              <a:rect b="b" l="l" r="r" t="t"/>
              <a:pathLst>
                <a:path extrusionOk="0" h="15435" w="48740">
                  <a:moveTo>
                    <a:pt x="44942" y="0"/>
                  </a:moveTo>
                  <a:cubicBezTo>
                    <a:pt x="45128" y="0"/>
                    <a:pt x="45315" y="11"/>
                    <a:pt x="45512" y="11"/>
                  </a:cubicBezTo>
                  <a:lnTo>
                    <a:pt x="48740" y="11"/>
                  </a:lnTo>
                  <a:cubicBezTo>
                    <a:pt x="48740" y="11"/>
                    <a:pt x="21143" y="5884"/>
                    <a:pt x="19365" y="6598"/>
                  </a:cubicBezTo>
                  <a:cubicBezTo>
                    <a:pt x="17586" y="7300"/>
                    <a:pt x="17817" y="8442"/>
                    <a:pt x="18453" y="8760"/>
                  </a:cubicBezTo>
                  <a:cubicBezTo>
                    <a:pt x="19079" y="9079"/>
                    <a:pt x="24831" y="11516"/>
                    <a:pt x="24831" y="11516"/>
                  </a:cubicBezTo>
                  <a:lnTo>
                    <a:pt x="20616" y="14150"/>
                  </a:lnTo>
                  <a:lnTo>
                    <a:pt x="13020" y="15435"/>
                  </a:lnTo>
                  <a:cubicBezTo>
                    <a:pt x="13020" y="15435"/>
                    <a:pt x="8003" y="13492"/>
                    <a:pt x="4007" y="11516"/>
                  </a:cubicBezTo>
                  <a:cubicBezTo>
                    <a:pt x="1" y="9540"/>
                    <a:pt x="2141" y="7070"/>
                    <a:pt x="5797" y="6279"/>
                  </a:cubicBezTo>
                  <a:cubicBezTo>
                    <a:pt x="9452" y="5489"/>
                    <a:pt x="44942" y="0"/>
                    <a:pt x="449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4789258" y="406332"/>
              <a:ext cx="2151811" cy="633404"/>
            </a:xfrm>
            <a:custGeom>
              <a:rect b="b" l="l" r="r" t="t"/>
              <a:pathLst>
                <a:path extrusionOk="0" h="8980" w="30507">
                  <a:moveTo>
                    <a:pt x="1" y="8979"/>
                  </a:moveTo>
                  <a:cubicBezTo>
                    <a:pt x="1" y="8936"/>
                    <a:pt x="1" y="8892"/>
                    <a:pt x="12" y="8848"/>
                  </a:cubicBezTo>
                  <a:cubicBezTo>
                    <a:pt x="242" y="6554"/>
                    <a:pt x="2295" y="4896"/>
                    <a:pt x="4589" y="5137"/>
                  </a:cubicBezTo>
                  <a:cubicBezTo>
                    <a:pt x="6038" y="5280"/>
                    <a:pt x="7235" y="6158"/>
                    <a:pt x="7861" y="7377"/>
                  </a:cubicBezTo>
                  <a:cubicBezTo>
                    <a:pt x="8530" y="6652"/>
                    <a:pt x="9518" y="6257"/>
                    <a:pt x="10572" y="6356"/>
                  </a:cubicBezTo>
                  <a:cubicBezTo>
                    <a:pt x="10627" y="6367"/>
                    <a:pt x="10682" y="6378"/>
                    <a:pt x="10737" y="6378"/>
                  </a:cubicBezTo>
                  <a:cubicBezTo>
                    <a:pt x="10748" y="6290"/>
                    <a:pt x="10748" y="6191"/>
                    <a:pt x="10759" y="6092"/>
                  </a:cubicBezTo>
                  <a:cubicBezTo>
                    <a:pt x="11110" y="2766"/>
                    <a:pt x="14085" y="351"/>
                    <a:pt x="17411" y="703"/>
                  </a:cubicBezTo>
                  <a:cubicBezTo>
                    <a:pt x="19244" y="889"/>
                    <a:pt x="20792" y="1877"/>
                    <a:pt x="21769" y="3282"/>
                  </a:cubicBezTo>
                  <a:cubicBezTo>
                    <a:pt x="22834" y="2437"/>
                    <a:pt x="24217" y="1987"/>
                    <a:pt x="25688" y="2141"/>
                  </a:cubicBezTo>
                  <a:cubicBezTo>
                    <a:pt x="26456" y="2217"/>
                    <a:pt x="27181" y="2459"/>
                    <a:pt x="27806" y="2821"/>
                  </a:cubicBezTo>
                  <a:cubicBezTo>
                    <a:pt x="28465" y="1658"/>
                    <a:pt x="29398" y="692"/>
                    <a:pt x="30507" y="0"/>
                  </a:cubicBezTo>
                  <a:lnTo>
                    <a:pt x="30507" y="8979"/>
                  </a:lnTo>
                  <a:close/>
                </a:path>
              </a:pathLst>
            </a:custGeom>
            <a:solidFill>
              <a:srgbClr val="BCAF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6519823" y="-71399"/>
              <a:ext cx="215273" cy="18621"/>
            </a:xfrm>
            <a:custGeom>
              <a:rect b="b" l="l" r="r" t="t"/>
              <a:pathLst>
                <a:path extrusionOk="0" fill="none" h="264" w="3052">
                  <a:moveTo>
                    <a:pt x="0" y="0"/>
                  </a:moveTo>
                  <a:lnTo>
                    <a:pt x="3052" y="0"/>
                  </a:lnTo>
                  <a:lnTo>
                    <a:pt x="3052" y="264"/>
                  </a:lnTo>
                  <a:lnTo>
                    <a:pt x="0" y="264"/>
                  </a:lnTo>
                  <a:close/>
                </a:path>
              </a:pathLst>
            </a:custGeom>
            <a:noFill/>
            <a:ln cap="rnd" cmpd="sng" w="825">
              <a:solidFill>
                <a:srgbClr val="1D1F1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
            <p:cNvSpPr/>
            <p:nvPr/>
          </p:nvSpPr>
          <p:spPr>
            <a:xfrm>
              <a:off x="6234087" y="434194"/>
              <a:ext cx="856436" cy="605543"/>
            </a:xfrm>
            <a:custGeom>
              <a:rect b="b" l="l" r="r" t="t"/>
              <a:pathLst>
                <a:path extrusionOk="0" h="8585" w="12142">
                  <a:moveTo>
                    <a:pt x="1" y="8584"/>
                  </a:moveTo>
                  <a:lnTo>
                    <a:pt x="12141" y="8584"/>
                  </a:lnTo>
                  <a:lnTo>
                    <a:pt x="12141" y="0"/>
                  </a:lnTo>
                  <a:lnTo>
                    <a:pt x="1" y="0"/>
                  </a:ln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8"/>
            <p:cNvSpPr/>
            <p:nvPr/>
          </p:nvSpPr>
          <p:spPr>
            <a:xfrm>
              <a:off x="5874079" y="197267"/>
              <a:ext cx="512648" cy="842470"/>
            </a:xfrm>
            <a:custGeom>
              <a:rect b="b" l="l" r="r" t="t"/>
              <a:pathLst>
                <a:path extrusionOk="0" h="11944" w="7268">
                  <a:moveTo>
                    <a:pt x="3634" y="0"/>
                  </a:moveTo>
                  <a:lnTo>
                    <a:pt x="0" y="3447"/>
                  </a:lnTo>
                  <a:lnTo>
                    <a:pt x="0" y="11943"/>
                  </a:lnTo>
                  <a:lnTo>
                    <a:pt x="3634" y="11943"/>
                  </a:lnTo>
                  <a:lnTo>
                    <a:pt x="7267" y="11943"/>
                  </a:lnTo>
                  <a:lnTo>
                    <a:pt x="7267" y="3447"/>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8"/>
            <p:cNvSpPr/>
            <p:nvPr/>
          </p:nvSpPr>
          <p:spPr>
            <a:xfrm>
              <a:off x="6406756" y="419452"/>
              <a:ext cx="735610" cy="48881"/>
            </a:xfrm>
            <a:custGeom>
              <a:rect b="b" l="l" r="r" t="t"/>
              <a:pathLst>
                <a:path extrusionOk="0" h="693" w="10429">
                  <a:moveTo>
                    <a:pt x="33" y="1"/>
                  </a:moveTo>
                  <a:lnTo>
                    <a:pt x="10429" y="374"/>
                  </a:lnTo>
                  <a:lnTo>
                    <a:pt x="10429" y="692"/>
                  </a:lnTo>
                  <a:lnTo>
                    <a:pt x="1" y="692"/>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8"/>
            <p:cNvSpPr/>
            <p:nvPr/>
          </p:nvSpPr>
          <p:spPr>
            <a:xfrm>
              <a:off x="5853906" y="183302"/>
              <a:ext cx="572250" cy="285032"/>
            </a:xfrm>
            <a:custGeom>
              <a:rect b="b" l="l" r="r" t="t"/>
              <a:pathLst>
                <a:path extrusionOk="0" h="4041" w="8113">
                  <a:moveTo>
                    <a:pt x="3920" y="385"/>
                  </a:moveTo>
                  <a:lnTo>
                    <a:pt x="7839" y="4040"/>
                  </a:lnTo>
                  <a:lnTo>
                    <a:pt x="8113" y="3557"/>
                  </a:lnTo>
                  <a:lnTo>
                    <a:pt x="3920" y="1"/>
                  </a:lnTo>
                  <a:lnTo>
                    <a:pt x="1" y="3722"/>
                  </a:lnTo>
                  <a:lnTo>
                    <a:pt x="1" y="404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
            <p:cNvSpPr/>
            <p:nvPr/>
          </p:nvSpPr>
          <p:spPr>
            <a:xfrm>
              <a:off x="5858561" y="645586"/>
              <a:ext cx="543613" cy="19397"/>
            </a:xfrm>
            <a:custGeom>
              <a:rect b="b" l="l" r="r" t="t"/>
              <a:pathLst>
                <a:path extrusionOk="0" h="275" w="7707">
                  <a:moveTo>
                    <a:pt x="1" y="274"/>
                  </a:moveTo>
                  <a:lnTo>
                    <a:pt x="7707" y="274"/>
                  </a:lnTo>
                  <a:lnTo>
                    <a:pt x="7707" y="0"/>
                  </a:lnTo>
                  <a:lnTo>
                    <a:pt x="1" y="0"/>
                  </a:lnTo>
                  <a:close/>
                </a:path>
              </a:pathLst>
            </a:custGeom>
            <a:solidFill>
              <a:srgbClr val="D3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8"/>
            <p:cNvSpPr/>
            <p:nvPr/>
          </p:nvSpPr>
          <p:spPr>
            <a:xfrm>
              <a:off x="6018816" y="723739"/>
              <a:ext cx="223102" cy="315997"/>
            </a:xfrm>
            <a:custGeom>
              <a:rect b="b" l="l" r="r" t="t"/>
              <a:pathLst>
                <a:path extrusionOk="0" h="4480" w="3163">
                  <a:moveTo>
                    <a:pt x="1" y="4479"/>
                  </a:moveTo>
                  <a:lnTo>
                    <a:pt x="3162" y="4479"/>
                  </a:lnTo>
                  <a:lnTo>
                    <a:pt x="3162"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8"/>
            <p:cNvSpPr/>
            <p:nvPr/>
          </p:nvSpPr>
          <p:spPr>
            <a:xfrm>
              <a:off x="6012679" y="422555"/>
              <a:ext cx="20173" cy="186706"/>
            </a:xfrm>
            <a:custGeom>
              <a:rect b="b" l="l" r="r" t="t"/>
              <a:pathLst>
                <a:path extrusionOk="0" h="2647" w="286">
                  <a:moveTo>
                    <a:pt x="0" y="2646"/>
                  </a:moveTo>
                  <a:lnTo>
                    <a:pt x="285" y="2646"/>
                  </a:lnTo>
                  <a:lnTo>
                    <a:pt x="285" y="1"/>
                  </a:lnTo>
                  <a:lnTo>
                    <a:pt x="0" y="1"/>
                  </a:lnTo>
                  <a:close/>
                </a:path>
              </a:pathLst>
            </a:custGeom>
            <a:solidFill>
              <a:srgbClr val="D3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8"/>
            <p:cNvSpPr/>
            <p:nvPr/>
          </p:nvSpPr>
          <p:spPr>
            <a:xfrm>
              <a:off x="6120245" y="422555"/>
              <a:ext cx="20244" cy="186706"/>
            </a:xfrm>
            <a:custGeom>
              <a:rect b="b" l="l" r="r" t="t"/>
              <a:pathLst>
                <a:path extrusionOk="0" h="2647" w="287">
                  <a:moveTo>
                    <a:pt x="1" y="2646"/>
                  </a:moveTo>
                  <a:lnTo>
                    <a:pt x="286" y="2646"/>
                  </a:lnTo>
                  <a:lnTo>
                    <a:pt x="286" y="1"/>
                  </a:lnTo>
                  <a:lnTo>
                    <a:pt x="1" y="1"/>
                  </a:lnTo>
                  <a:close/>
                </a:path>
              </a:pathLst>
            </a:custGeom>
            <a:solidFill>
              <a:srgbClr val="D3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8"/>
            <p:cNvSpPr/>
            <p:nvPr/>
          </p:nvSpPr>
          <p:spPr>
            <a:xfrm>
              <a:off x="6227104" y="422555"/>
              <a:ext cx="20244" cy="186706"/>
            </a:xfrm>
            <a:custGeom>
              <a:rect b="b" l="l" r="r" t="t"/>
              <a:pathLst>
                <a:path extrusionOk="0" h="2647" w="287">
                  <a:moveTo>
                    <a:pt x="1" y="2646"/>
                  </a:moveTo>
                  <a:lnTo>
                    <a:pt x="286" y="2646"/>
                  </a:lnTo>
                  <a:lnTo>
                    <a:pt x="286" y="1"/>
                  </a:lnTo>
                  <a:lnTo>
                    <a:pt x="1" y="1"/>
                  </a:lnTo>
                  <a:close/>
                </a:path>
              </a:pathLst>
            </a:custGeom>
            <a:solidFill>
              <a:srgbClr val="D3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8"/>
            <p:cNvSpPr/>
            <p:nvPr/>
          </p:nvSpPr>
          <p:spPr>
            <a:xfrm>
              <a:off x="6133434" y="183302"/>
              <a:ext cx="1012036" cy="262531"/>
            </a:xfrm>
            <a:custGeom>
              <a:rect b="b" l="l" r="r" t="t"/>
              <a:pathLst>
                <a:path extrusionOk="0" h="3722" w="14348">
                  <a:moveTo>
                    <a:pt x="14348" y="3722"/>
                  </a:moveTo>
                  <a:lnTo>
                    <a:pt x="10429" y="1"/>
                  </a:lnTo>
                  <a:lnTo>
                    <a:pt x="1" y="1"/>
                  </a:lnTo>
                  <a:lnTo>
                    <a:pt x="3919" y="372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8"/>
            <p:cNvSpPr/>
            <p:nvPr/>
          </p:nvSpPr>
          <p:spPr>
            <a:xfrm>
              <a:off x="6385878" y="645586"/>
              <a:ext cx="715507" cy="19397"/>
            </a:xfrm>
            <a:custGeom>
              <a:rect b="b" l="l" r="r" t="t"/>
              <a:pathLst>
                <a:path extrusionOk="0" h="275" w="10144">
                  <a:moveTo>
                    <a:pt x="0" y="274"/>
                  </a:moveTo>
                  <a:lnTo>
                    <a:pt x="10143" y="274"/>
                  </a:lnTo>
                  <a:lnTo>
                    <a:pt x="10143"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8"/>
            <p:cNvSpPr/>
            <p:nvPr/>
          </p:nvSpPr>
          <p:spPr>
            <a:xfrm>
              <a:off x="6485754" y="499227"/>
              <a:ext cx="20173" cy="110035"/>
            </a:xfrm>
            <a:custGeom>
              <a:rect b="b" l="l" r="r" t="t"/>
              <a:pathLst>
                <a:path extrusionOk="0" h="1560" w="286">
                  <a:moveTo>
                    <a:pt x="0" y="1559"/>
                  </a:moveTo>
                  <a:lnTo>
                    <a:pt x="286" y="1559"/>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8"/>
            <p:cNvSpPr/>
            <p:nvPr/>
          </p:nvSpPr>
          <p:spPr>
            <a:xfrm>
              <a:off x="6593390" y="499227"/>
              <a:ext cx="20173" cy="110035"/>
            </a:xfrm>
            <a:custGeom>
              <a:rect b="b" l="l" r="r" t="t"/>
              <a:pathLst>
                <a:path extrusionOk="0" h="1560" w="286">
                  <a:moveTo>
                    <a:pt x="0" y="1559"/>
                  </a:moveTo>
                  <a:lnTo>
                    <a:pt x="285" y="1559"/>
                  </a:lnTo>
                  <a:lnTo>
                    <a:pt x="285"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8"/>
            <p:cNvSpPr/>
            <p:nvPr/>
          </p:nvSpPr>
          <p:spPr>
            <a:xfrm>
              <a:off x="6700179" y="499227"/>
              <a:ext cx="21019" cy="110035"/>
            </a:xfrm>
            <a:custGeom>
              <a:rect b="b" l="l" r="r" t="t"/>
              <a:pathLst>
                <a:path extrusionOk="0" h="1560" w="298">
                  <a:moveTo>
                    <a:pt x="1" y="1559"/>
                  </a:moveTo>
                  <a:lnTo>
                    <a:pt x="297" y="1559"/>
                  </a:lnTo>
                  <a:lnTo>
                    <a:pt x="297" y="0"/>
                  </a:lnTo>
                  <a:lnTo>
                    <a:pt x="1"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8"/>
            <p:cNvSpPr/>
            <p:nvPr/>
          </p:nvSpPr>
          <p:spPr>
            <a:xfrm>
              <a:off x="6815574" y="499227"/>
              <a:ext cx="20173" cy="110035"/>
            </a:xfrm>
            <a:custGeom>
              <a:rect b="b" l="l" r="r" t="t"/>
              <a:pathLst>
                <a:path extrusionOk="0" h="1560" w="286">
                  <a:moveTo>
                    <a:pt x="1" y="1559"/>
                  </a:moveTo>
                  <a:lnTo>
                    <a:pt x="286" y="1559"/>
                  </a:lnTo>
                  <a:lnTo>
                    <a:pt x="286" y="0"/>
                  </a:lnTo>
                  <a:lnTo>
                    <a:pt x="1"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8"/>
            <p:cNvSpPr/>
            <p:nvPr/>
          </p:nvSpPr>
          <p:spPr>
            <a:xfrm>
              <a:off x="6922434" y="499227"/>
              <a:ext cx="20173" cy="110035"/>
            </a:xfrm>
            <a:custGeom>
              <a:rect b="b" l="l" r="r" t="t"/>
              <a:pathLst>
                <a:path extrusionOk="0" h="1560" w="286">
                  <a:moveTo>
                    <a:pt x="0" y="1559"/>
                  </a:moveTo>
                  <a:lnTo>
                    <a:pt x="286" y="1559"/>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8"/>
            <p:cNvSpPr/>
            <p:nvPr/>
          </p:nvSpPr>
          <p:spPr>
            <a:xfrm>
              <a:off x="7030069" y="499227"/>
              <a:ext cx="20173" cy="110035"/>
            </a:xfrm>
            <a:custGeom>
              <a:rect b="b" l="l" r="r" t="t"/>
              <a:pathLst>
                <a:path extrusionOk="0" h="1560" w="286">
                  <a:moveTo>
                    <a:pt x="0" y="1559"/>
                  </a:moveTo>
                  <a:lnTo>
                    <a:pt x="286" y="1559"/>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8"/>
            <p:cNvSpPr/>
            <p:nvPr/>
          </p:nvSpPr>
          <p:spPr>
            <a:xfrm>
              <a:off x="6485754" y="700533"/>
              <a:ext cx="20173" cy="339203"/>
            </a:xfrm>
            <a:custGeom>
              <a:rect b="b" l="l" r="r" t="t"/>
              <a:pathLst>
                <a:path extrusionOk="0" h="4809" w="286">
                  <a:moveTo>
                    <a:pt x="0" y="4808"/>
                  </a:moveTo>
                  <a:lnTo>
                    <a:pt x="286" y="4808"/>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8"/>
            <p:cNvSpPr/>
            <p:nvPr/>
          </p:nvSpPr>
          <p:spPr>
            <a:xfrm>
              <a:off x="6593390" y="700533"/>
              <a:ext cx="20173" cy="339203"/>
            </a:xfrm>
            <a:custGeom>
              <a:rect b="b" l="l" r="r" t="t"/>
              <a:pathLst>
                <a:path extrusionOk="0" h="4809" w="286">
                  <a:moveTo>
                    <a:pt x="0" y="4808"/>
                  </a:moveTo>
                  <a:lnTo>
                    <a:pt x="285" y="4808"/>
                  </a:lnTo>
                  <a:lnTo>
                    <a:pt x="285"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8"/>
            <p:cNvSpPr/>
            <p:nvPr/>
          </p:nvSpPr>
          <p:spPr>
            <a:xfrm>
              <a:off x="6700179" y="700533"/>
              <a:ext cx="21019" cy="339203"/>
            </a:xfrm>
            <a:custGeom>
              <a:rect b="b" l="l" r="r" t="t"/>
              <a:pathLst>
                <a:path extrusionOk="0" h="4809" w="298">
                  <a:moveTo>
                    <a:pt x="1" y="4808"/>
                  </a:moveTo>
                  <a:lnTo>
                    <a:pt x="297" y="4808"/>
                  </a:lnTo>
                  <a:lnTo>
                    <a:pt x="297" y="0"/>
                  </a:lnTo>
                  <a:lnTo>
                    <a:pt x="1"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8"/>
            <p:cNvSpPr/>
            <p:nvPr/>
          </p:nvSpPr>
          <p:spPr>
            <a:xfrm>
              <a:off x="6815574" y="700533"/>
              <a:ext cx="20173" cy="339203"/>
            </a:xfrm>
            <a:custGeom>
              <a:rect b="b" l="l" r="r" t="t"/>
              <a:pathLst>
                <a:path extrusionOk="0" h="4809" w="286">
                  <a:moveTo>
                    <a:pt x="1" y="4808"/>
                  </a:moveTo>
                  <a:lnTo>
                    <a:pt x="286" y="4808"/>
                  </a:lnTo>
                  <a:lnTo>
                    <a:pt x="286" y="0"/>
                  </a:lnTo>
                  <a:lnTo>
                    <a:pt x="1"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8"/>
            <p:cNvSpPr/>
            <p:nvPr/>
          </p:nvSpPr>
          <p:spPr>
            <a:xfrm>
              <a:off x="6922434" y="700533"/>
              <a:ext cx="20173" cy="339203"/>
            </a:xfrm>
            <a:custGeom>
              <a:rect b="b" l="l" r="r" t="t"/>
              <a:pathLst>
                <a:path extrusionOk="0" h="4809" w="286">
                  <a:moveTo>
                    <a:pt x="0" y="4808"/>
                  </a:moveTo>
                  <a:lnTo>
                    <a:pt x="286" y="4808"/>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8"/>
            <p:cNvSpPr/>
            <p:nvPr/>
          </p:nvSpPr>
          <p:spPr>
            <a:xfrm>
              <a:off x="7030069" y="700533"/>
              <a:ext cx="20173" cy="339203"/>
            </a:xfrm>
            <a:custGeom>
              <a:rect b="b" l="l" r="r" t="t"/>
              <a:pathLst>
                <a:path extrusionOk="0" h="4809" w="286">
                  <a:moveTo>
                    <a:pt x="0" y="4808"/>
                  </a:moveTo>
                  <a:lnTo>
                    <a:pt x="286" y="4808"/>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8"/>
            <p:cNvSpPr/>
            <p:nvPr/>
          </p:nvSpPr>
          <p:spPr>
            <a:xfrm>
              <a:off x="6362601" y="-104692"/>
              <a:ext cx="439080" cy="310495"/>
            </a:xfrm>
            <a:custGeom>
              <a:rect b="b" l="l" r="r" t="t"/>
              <a:pathLst>
                <a:path extrusionOk="0" h="4402" w="6225">
                  <a:moveTo>
                    <a:pt x="725" y="4402"/>
                  </a:moveTo>
                  <a:lnTo>
                    <a:pt x="6225" y="4402"/>
                  </a:lnTo>
                  <a:lnTo>
                    <a:pt x="6225" y="0"/>
                  </a:lnTo>
                  <a:lnTo>
                    <a:pt x="1" y="0"/>
                  </a:lnTo>
                  <a:lnTo>
                    <a:pt x="1" y="4084"/>
                  </a:lnTo>
                  <a:lnTo>
                    <a:pt x="385" y="4084"/>
                  </a:lnTo>
                  <a:close/>
                </a:path>
              </a:pathLst>
            </a:custGeom>
            <a:solidFill>
              <a:srgbClr val="DDDD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8"/>
            <p:cNvSpPr/>
            <p:nvPr/>
          </p:nvSpPr>
          <p:spPr>
            <a:xfrm>
              <a:off x="6178365" y="-225518"/>
              <a:ext cx="262531" cy="431322"/>
            </a:xfrm>
            <a:custGeom>
              <a:rect b="b" l="l" r="r" t="t"/>
              <a:pathLst>
                <a:path extrusionOk="0" h="6115" w="3722">
                  <a:moveTo>
                    <a:pt x="1855" y="1"/>
                  </a:moveTo>
                  <a:lnTo>
                    <a:pt x="0" y="1768"/>
                  </a:lnTo>
                  <a:lnTo>
                    <a:pt x="0" y="5797"/>
                  </a:lnTo>
                  <a:lnTo>
                    <a:pt x="2997" y="5797"/>
                  </a:lnTo>
                  <a:lnTo>
                    <a:pt x="3337" y="6115"/>
                  </a:lnTo>
                  <a:lnTo>
                    <a:pt x="3722" y="6115"/>
                  </a:lnTo>
                  <a:lnTo>
                    <a:pt x="3722" y="176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8"/>
            <p:cNvSpPr/>
            <p:nvPr/>
          </p:nvSpPr>
          <p:spPr>
            <a:xfrm>
              <a:off x="6450910" y="-111675"/>
              <a:ext cx="377151" cy="24828"/>
            </a:xfrm>
            <a:custGeom>
              <a:rect b="b" l="l" r="r" t="t"/>
              <a:pathLst>
                <a:path extrusionOk="0" h="352" w="5347">
                  <a:moveTo>
                    <a:pt x="22" y="0"/>
                  </a:moveTo>
                  <a:lnTo>
                    <a:pt x="5346" y="187"/>
                  </a:lnTo>
                  <a:lnTo>
                    <a:pt x="5346" y="352"/>
                  </a:lnTo>
                  <a:lnTo>
                    <a:pt x="0" y="352"/>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8"/>
            <p:cNvSpPr/>
            <p:nvPr/>
          </p:nvSpPr>
          <p:spPr>
            <a:xfrm>
              <a:off x="6167503" y="-233276"/>
              <a:ext cx="293496" cy="146431"/>
            </a:xfrm>
            <a:custGeom>
              <a:rect b="b" l="l" r="r" t="t"/>
              <a:pathLst>
                <a:path extrusionOk="0" h="2076" w="4161">
                  <a:moveTo>
                    <a:pt x="2009" y="209"/>
                  </a:moveTo>
                  <a:lnTo>
                    <a:pt x="4018" y="2076"/>
                  </a:lnTo>
                  <a:lnTo>
                    <a:pt x="4161" y="1834"/>
                  </a:lnTo>
                  <a:lnTo>
                    <a:pt x="2009" y="1"/>
                  </a:lnTo>
                  <a:lnTo>
                    <a:pt x="1" y="1911"/>
                  </a:lnTo>
                  <a:lnTo>
                    <a:pt x="1" y="207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8"/>
            <p:cNvSpPr/>
            <p:nvPr/>
          </p:nvSpPr>
          <p:spPr>
            <a:xfrm>
              <a:off x="6309207" y="-233276"/>
              <a:ext cx="518855" cy="134792"/>
            </a:xfrm>
            <a:custGeom>
              <a:rect b="b" l="l" r="r" t="t"/>
              <a:pathLst>
                <a:path extrusionOk="0" h="1911" w="7356">
                  <a:moveTo>
                    <a:pt x="7355" y="1911"/>
                  </a:moveTo>
                  <a:lnTo>
                    <a:pt x="5346" y="1"/>
                  </a:lnTo>
                  <a:lnTo>
                    <a:pt x="0" y="1"/>
                  </a:lnTo>
                  <a:lnTo>
                    <a:pt x="2009" y="191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8"/>
            <p:cNvSpPr/>
            <p:nvPr/>
          </p:nvSpPr>
          <p:spPr>
            <a:xfrm>
              <a:off x="6262724" y="-35779"/>
              <a:ext cx="87604" cy="123154"/>
            </a:xfrm>
            <a:custGeom>
              <a:rect b="b" l="l" r="r" t="t"/>
              <a:pathLst>
                <a:path extrusionOk="0" h="1746" w="1242">
                  <a:moveTo>
                    <a:pt x="1" y="0"/>
                  </a:moveTo>
                  <a:lnTo>
                    <a:pt x="1" y="1745"/>
                  </a:lnTo>
                  <a:lnTo>
                    <a:pt x="1241" y="1745"/>
                  </a:lnTo>
                  <a:lnTo>
                    <a:pt x="12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8"/>
            <p:cNvSpPr/>
            <p:nvPr/>
          </p:nvSpPr>
          <p:spPr>
            <a:xfrm>
              <a:off x="6529839" y="-12573"/>
              <a:ext cx="54312" cy="77518"/>
            </a:xfrm>
            <a:custGeom>
              <a:rect b="b" l="l" r="r" t="t"/>
              <a:pathLst>
                <a:path extrusionOk="0" h="1099" w="770">
                  <a:moveTo>
                    <a:pt x="1" y="0"/>
                  </a:moveTo>
                  <a:lnTo>
                    <a:pt x="1" y="1098"/>
                  </a:lnTo>
                  <a:lnTo>
                    <a:pt x="769" y="1098"/>
                  </a:lnTo>
                  <a:lnTo>
                    <a:pt x="7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8"/>
            <p:cNvSpPr/>
            <p:nvPr/>
          </p:nvSpPr>
          <p:spPr>
            <a:xfrm>
              <a:off x="6663078" y="-12573"/>
              <a:ext cx="55017" cy="77518"/>
            </a:xfrm>
            <a:custGeom>
              <a:rect b="b" l="l" r="r" t="t"/>
              <a:pathLst>
                <a:path extrusionOk="0" h="1099" w="780">
                  <a:moveTo>
                    <a:pt x="0" y="0"/>
                  </a:moveTo>
                  <a:lnTo>
                    <a:pt x="0" y="1098"/>
                  </a:lnTo>
                  <a:lnTo>
                    <a:pt x="779" y="1098"/>
                  </a:lnTo>
                  <a:lnTo>
                    <a:pt x="7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0" name="Google Shape;460;p8"/>
          <p:cNvGrpSpPr/>
          <p:nvPr/>
        </p:nvGrpSpPr>
        <p:grpSpPr>
          <a:xfrm>
            <a:off x="4571988" y="1796039"/>
            <a:ext cx="4572015" cy="3882346"/>
            <a:chOff x="7755900" y="1964191"/>
            <a:chExt cx="3161399" cy="2684516"/>
          </a:xfrm>
        </p:grpSpPr>
        <p:sp>
          <p:nvSpPr>
            <p:cNvPr id="461" name="Google Shape;461;p8"/>
            <p:cNvSpPr/>
            <p:nvPr/>
          </p:nvSpPr>
          <p:spPr>
            <a:xfrm>
              <a:off x="7755900" y="3633713"/>
              <a:ext cx="3161358" cy="1002399"/>
            </a:xfrm>
            <a:custGeom>
              <a:rect b="b" l="l" r="r" t="t"/>
              <a:pathLst>
                <a:path extrusionOk="0" h="16906" w="53318">
                  <a:moveTo>
                    <a:pt x="53317" y="0"/>
                  </a:moveTo>
                  <a:lnTo>
                    <a:pt x="33701" y="0"/>
                  </a:lnTo>
                  <a:cubicBezTo>
                    <a:pt x="29650" y="0"/>
                    <a:pt x="18256" y="3272"/>
                    <a:pt x="10484" y="9090"/>
                  </a:cubicBezTo>
                  <a:cubicBezTo>
                    <a:pt x="7168" y="11581"/>
                    <a:pt x="3315" y="14436"/>
                    <a:pt x="0" y="16905"/>
                  </a:cubicBezTo>
                  <a:lnTo>
                    <a:pt x="53317" y="1690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8"/>
            <p:cNvSpPr/>
            <p:nvPr/>
          </p:nvSpPr>
          <p:spPr>
            <a:xfrm>
              <a:off x="8615712" y="3646308"/>
              <a:ext cx="2145321" cy="1002399"/>
            </a:xfrm>
            <a:custGeom>
              <a:rect b="b" l="l" r="r" t="t"/>
              <a:pathLst>
                <a:path extrusionOk="0" h="16906" w="36182">
                  <a:moveTo>
                    <a:pt x="19200" y="0"/>
                  </a:moveTo>
                  <a:lnTo>
                    <a:pt x="27652" y="0"/>
                  </a:lnTo>
                  <a:cubicBezTo>
                    <a:pt x="30166" y="571"/>
                    <a:pt x="32965" y="1252"/>
                    <a:pt x="33920" y="1647"/>
                  </a:cubicBezTo>
                  <a:cubicBezTo>
                    <a:pt x="35808" y="2426"/>
                    <a:pt x="36181" y="3645"/>
                    <a:pt x="35764" y="4106"/>
                  </a:cubicBezTo>
                  <a:cubicBezTo>
                    <a:pt x="35468" y="4446"/>
                    <a:pt x="30737" y="12339"/>
                    <a:pt x="27948" y="16905"/>
                  </a:cubicBezTo>
                  <a:lnTo>
                    <a:pt x="0" y="16905"/>
                  </a:lnTo>
                  <a:cubicBezTo>
                    <a:pt x="0" y="16905"/>
                    <a:pt x="21154" y="4951"/>
                    <a:pt x="22581" y="4194"/>
                  </a:cubicBezTo>
                  <a:cubicBezTo>
                    <a:pt x="23997" y="3447"/>
                    <a:pt x="24095" y="2756"/>
                    <a:pt x="23360" y="2306"/>
                  </a:cubicBezTo>
                  <a:cubicBezTo>
                    <a:pt x="22646" y="1878"/>
                    <a:pt x="19134" y="99"/>
                    <a:pt x="18958" y="0"/>
                  </a:cubicBezTo>
                  <a:cubicBezTo>
                    <a:pt x="19035" y="0"/>
                    <a:pt x="19123" y="0"/>
                    <a:pt x="192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8"/>
            <p:cNvSpPr/>
            <p:nvPr/>
          </p:nvSpPr>
          <p:spPr>
            <a:xfrm>
              <a:off x="10650362" y="1964191"/>
              <a:ext cx="266935" cy="1135866"/>
            </a:xfrm>
            <a:custGeom>
              <a:rect b="b" l="l" r="r" t="t"/>
              <a:pathLst>
                <a:path extrusionOk="0" h="19157" w="4502">
                  <a:moveTo>
                    <a:pt x="2778" y="1"/>
                  </a:moveTo>
                  <a:cubicBezTo>
                    <a:pt x="2218" y="1"/>
                    <a:pt x="1768" y="462"/>
                    <a:pt x="1768" y="1022"/>
                  </a:cubicBezTo>
                  <a:lnTo>
                    <a:pt x="1768" y="1790"/>
                  </a:lnTo>
                  <a:lnTo>
                    <a:pt x="1768" y="1823"/>
                  </a:lnTo>
                  <a:cubicBezTo>
                    <a:pt x="1757" y="1977"/>
                    <a:pt x="1702" y="2624"/>
                    <a:pt x="1076" y="2987"/>
                  </a:cubicBezTo>
                  <a:cubicBezTo>
                    <a:pt x="352" y="3404"/>
                    <a:pt x="0" y="3502"/>
                    <a:pt x="0" y="5050"/>
                  </a:cubicBezTo>
                  <a:lnTo>
                    <a:pt x="0" y="17850"/>
                  </a:lnTo>
                  <a:cubicBezTo>
                    <a:pt x="0" y="18574"/>
                    <a:pt x="593" y="19156"/>
                    <a:pt x="1307" y="19156"/>
                  </a:cubicBezTo>
                  <a:lnTo>
                    <a:pt x="4249" y="19156"/>
                  </a:lnTo>
                  <a:cubicBezTo>
                    <a:pt x="4336" y="19156"/>
                    <a:pt x="4413" y="19156"/>
                    <a:pt x="4501" y="19134"/>
                  </a:cubicBezTo>
                  <a:lnTo>
                    <a:pt x="4501" y="6938"/>
                  </a:lnTo>
                  <a:cubicBezTo>
                    <a:pt x="4139" y="6477"/>
                    <a:pt x="3820" y="6071"/>
                    <a:pt x="3798" y="5380"/>
                  </a:cubicBezTo>
                  <a:lnTo>
                    <a:pt x="3798" y="5182"/>
                  </a:lnTo>
                  <a:lnTo>
                    <a:pt x="3798" y="1022"/>
                  </a:lnTo>
                  <a:cubicBezTo>
                    <a:pt x="3798" y="462"/>
                    <a:pt x="3337" y="1"/>
                    <a:pt x="27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8"/>
            <p:cNvSpPr/>
            <p:nvPr/>
          </p:nvSpPr>
          <p:spPr>
            <a:xfrm>
              <a:off x="10708943" y="2138632"/>
              <a:ext cx="208354" cy="1116952"/>
            </a:xfrm>
            <a:custGeom>
              <a:rect b="b" l="l" r="r" t="t"/>
              <a:pathLst>
                <a:path extrusionOk="0" h="18838" w="3514">
                  <a:moveTo>
                    <a:pt x="1647" y="1"/>
                  </a:moveTo>
                  <a:cubicBezTo>
                    <a:pt x="1570" y="1"/>
                    <a:pt x="1515" y="55"/>
                    <a:pt x="1515" y="132"/>
                  </a:cubicBezTo>
                  <a:lnTo>
                    <a:pt x="1515" y="2009"/>
                  </a:lnTo>
                  <a:lnTo>
                    <a:pt x="121" y="1197"/>
                  </a:lnTo>
                  <a:cubicBezTo>
                    <a:pt x="110" y="1194"/>
                    <a:pt x="99" y="1193"/>
                    <a:pt x="88" y="1193"/>
                  </a:cubicBezTo>
                  <a:cubicBezTo>
                    <a:pt x="57" y="1193"/>
                    <a:pt x="28" y="1205"/>
                    <a:pt x="11" y="1230"/>
                  </a:cubicBezTo>
                  <a:cubicBezTo>
                    <a:pt x="0" y="1263"/>
                    <a:pt x="11" y="1307"/>
                    <a:pt x="44" y="1329"/>
                  </a:cubicBezTo>
                  <a:lnTo>
                    <a:pt x="1515" y="2185"/>
                  </a:lnTo>
                  <a:lnTo>
                    <a:pt x="1515" y="5412"/>
                  </a:lnTo>
                  <a:lnTo>
                    <a:pt x="121" y="4611"/>
                  </a:lnTo>
                  <a:cubicBezTo>
                    <a:pt x="105" y="4603"/>
                    <a:pt x="90" y="4600"/>
                    <a:pt x="75" y="4600"/>
                  </a:cubicBezTo>
                  <a:cubicBezTo>
                    <a:pt x="49" y="4600"/>
                    <a:pt x="25" y="4612"/>
                    <a:pt x="11" y="4633"/>
                  </a:cubicBezTo>
                  <a:cubicBezTo>
                    <a:pt x="0" y="4677"/>
                    <a:pt x="11" y="4721"/>
                    <a:pt x="44" y="4732"/>
                  </a:cubicBezTo>
                  <a:lnTo>
                    <a:pt x="1515" y="5588"/>
                  </a:lnTo>
                  <a:lnTo>
                    <a:pt x="1515" y="8826"/>
                  </a:lnTo>
                  <a:lnTo>
                    <a:pt x="121" y="8014"/>
                  </a:lnTo>
                  <a:cubicBezTo>
                    <a:pt x="106" y="8007"/>
                    <a:pt x="92" y="8003"/>
                    <a:pt x="78" y="8003"/>
                  </a:cubicBezTo>
                  <a:cubicBezTo>
                    <a:pt x="50" y="8003"/>
                    <a:pt x="26" y="8018"/>
                    <a:pt x="11" y="8047"/>
                  </a:cubicBezTo>
                  <a:cubicBezTo>
                    <a:pt x="0" y="8080"/>
                    <a:pt x="11" y="8124"/>
                    <a:pt x="44" y="8146"/>
                  </a:cubicBezTo>
                  <a:lnTo>
                    <a:pt x="1515" y="8991"/>
                  </a:lnTo>
                  <a:lnTo>
                    <a:pt x="1515" y="12229"/>
                  </a:lnTo>
                  <a:lnTo>
                    <a:pt x="121" y="11428"/>
                  </a:lnTo>
                  <a:cubicBezTo>
                    <a:pt x="105" y="11420"/>
                    <a:pt x="90" y="11417"/>
                    <a:pt x="75" y="11417"/>
                  </a:cubicBezTo>
                  <a:cubicBezTo>
                    <a:pt x="49" y="11417"/>
                    <a:pt x="25" y="11429"/>
                    <a:pt x="11" y="11450"/>
                  </a:cubicBezTo>
                  <a:cubicBezTo>
                    <a:pt x="0" y="11483"/>
                    <a:pt x="11" y="11527"/>
                    <a:pt x="44" y="11549"/>
                  </a:cubicBezTo>
                  <a:lnTo>
                    <a:pt x="1515" y="12405"/>
                  </a:lnTo>
                  <a:lnTo>
                    <a:pt x="1515" y="18717"/>
                  </a:lnTo>
                  <a:cubicBezTo>
                    <a:pt x="1515" y="18783"/>
                    <a:pt x="1570" y="18838"/>
                    <a:pt x="1647" y="18838"/>
                  </a:cubicBezTo>
                  <a:cubicBezTo>
                    <a:pt x="1713" y="18838"/>
                    <a:pt x="1768" y="18783"/>
                    <a:pt x="1768" y="18717"/>
                  </a:cubicBezTo>
                  <a:lnTo>
                    <a:pt x="1768" y="11373"/>
                  </a:lnTo>
                  <a:lnTo>
                    <a:pt x="3513" y="10363"/>
                  </a:lnTo>
                  <a:lnTo>
                    <a:pt x="3513" y="10198"/>
                  </a:lnTo>
                  <a:cubicBezTo>
                    <a:pt x="3502" y="10198"/>
                    <a:pt x="3491" y="10198"/>
                    <a:pt x="3491" y="10209"/>
                  </a:cubicBezTo>
                  <a:lnTo>
                    <a:pt x="1768" y="11197"/>
                  </a:lnTo>
                  <a:lnTo>
                    <a:pt x="1768" y="7333"/>
                  </a:lnTo>
                  <a:lnTo>
                    <a:pt x="3513" y="6324"/>
                  </a:lnTo>
                  <a:lnTo>
                    <a:pt x="3513" y="6159"/>
                  </a:lnTo>
                  <a:cubicBezTo>
                    <a:pt x="3502" y="6159"/>
                    <a:pt x="3491" y="6159"/>
                    <a:pt x="3491" y="6170"/>
                  </a:cubicBezTo>
                  <a:lnTo>
                    <a:pt x="1768" y="7158"/>
                  </a:lnTo>
                  <a:lnTo>
                    <a:pt x="1768" y="3118"/>
                  </a:lnTo>
                  <a:lnTo>
                    <a:pt x="2415" y="2745"/>
                  </a:lnTo>
                  <a:cubicBezTo>
                    <a:pt x="2459" y="2723"/>
                    <a:pt x="2470" y="2679"/>
                    <a:pt x="2448" y="2646"/>
                  </a:cubicBezTo>
                  <a:cubicBezTo>
                    <a:pt x="2434" y="2617"/>
                    <a:pt x="2409" y="2602"/>
                    <a:pt x="2385" y="2602"/>
                  </a:cubicBezTo>
                  <a:cubicBezTo>
                    <a:pt x="2373" y="2602"/>
                    <a:pt x="2360" y="2606"/>
                    <a:pt x="2349" y="2613"/>
                  </a:cubicBezTo>
                  <a:lnTo>
                    <a:pt x="1768" y="2953"/>
                  </a:lnTo>
                  <a:lnTo>
                    <a:pt x="1768" y="132"/>
                  </a:lnTo>
                  <a:cubicBezTo>
                    <a:pt x="1768" y="55"/>
                    <a:pt x="1713" y="1"/>
                    <a:pt x="16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8"/>
            <p:cNvSpPr/>
            <p:nvPr/>
          </p:nvSpPr>
          <p:spPr>
            <a:xfrm>
              <a:off x="10366584" y="2292735"/>
              <a:ext cx="331979" cy="994750"/>
            </a:xfrm>
            <a:custGeom>
              <a:rect b="b" l="l" r="r" t="t"/>
              <a:pathLst>
                <a:path extrusionOk="0" h="16777" w="5599">
                  <a:moveTo>
                    <a:pt x="2799" y="0"/>
                  </a:moveTo>
                  <a:cubicBezTo>
                    <a:pt x="1998" y="0"/>
                    <a:pt x="1197" y="558"/>
                    <a:pt x="1197" y="1672"/>
                  </a:cubicBezTo>
                  <a:lnTo>
                    <a:pt x="1197" y="3340"/>
                  </a:lnTo>
                  <a:cubicBezTo>
                    <a:pt x="1197" y="3999"/>
                    <a:pt x="714" y="4438"/>
                    <a:pt x="439" y="4723"/>
                  </a:cubicBezTo>
                  <a:cubicBezTo>
                    <a:pt x="165" y="5009"/>
                    <a:pt x="0" y="5415"/>
                    <a:pt x="0" y="6677"/>
                  </a:cubicBezTo>
                  <a:cubicBezTo>
                    <a:pt x="0" y="7962"/>
                    <a:pt x="33" y="13527"/>
                    <a:pt x="33" y="14603"/>
                  </a:cubicBezTo>
                  <a:cubicBezTo>
                    <a:pt x="33" y="16052"/>
                    <a:pt x="1416" y="16776"/>
                    <a:pt x="2799" y="16776"/>
                  </a:cubicBezTo>
                  <a:cubicBezTo>
                    <a:pt x="4183" y="16776"/>
                    <a:pt x="5566" y="16052"/>
                    <a:pt x="5566" y="14603"/>
                  </a:cubicBezTo>
                  <a:cubicBezTo>
                    <a:pt x="5566" y="13527"/>
                    <a:pt x="5599" y="7962"/>
                    <a:pt x="5599" y="6677"/>
                  </a:cubicBezTo>
                  <a:cubicBezTo>
                    <a:pt x="5599" y="5415"/>
                    <a:pt x="5434" y="5009"/>
                    <a:pt x="5160" y="4723"/>
                  </a:cubicBezTo>
                  <a:cubicBezTo>
                    <a:pt x="4885" y="4438"/>
                    <a:pt x="4402" y="3999"/>
                    <a:pt x="4402" y="3340"/>
                  </a:cubicBezTo>
                  <a:lnTo>
                    <a:pt x="4402" y="1672"/>
                  </a:lnTo>
                  <a:cubicBezTo>
                    <a:pt x="4402" y="558"/>
                    <a:pt x="3601" y="0"/>
                    <a:pt x="27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8"/>
            <p:cNvSpPr/>
            <p:nvPr/>
          </p:nvSpPr>
          <p:spPr>
            <a:xfrm>
              <a:off x="10435542" y="2411381"/>
              <a:ext cx="179716" cy="939905"/>
            </a:xfrm>
            <a:custGeom>
              <a:rect b="b" l="l" r="r" t="t"/>
              <a:pathLst>
                <a:path extrusionOk="0" h="15852" w="3031">
                  <a:moveTo>
                    <a:pt x="1647" y="0"/>
                  </a:moveTo>
                  <a:cubicBezTo>
                    <a:pt x="1593" y="0"/>
                    <a:pt x="1549" y="44"/>
                    <a:pt x="1549" y="99"/>
                  </a:cubicBezTo>
                  <a:lnTo>
                    <a:pt x="1549" y="2470"/>
                  </a:lnTo>
                  <a:lnTo>
                    <a:pt x="1055" y="2196"/>
                  </a:lnTo>
                  <a:cubicBezTo>
                    <a:pt x="1047" y="2188"/>
                    <a:pt x="1036" y="2184"/>
                    <a:pt x="1025" y="2184"/>
                  </a:cubicBezTo>
                  <a:cubicBezTo>
                    <a:pt x="1006" y="2184"/>
                    <a:pt x="985" y="2196"/>
                    <a:pt x="978" y="2217"/>
                  </a:cubicBezTo>
                  <a:cubicBezTo>
                    <a:pt x="956" y="2250"/>
                    <a:pt x="967" y="2283"/>
                    <a:pt x="1000" y="2305"/>
                  </a:cubicBezTo>
                  <a:lnTo>
                    <a:pt x="1549" y="2613"/>
                  </a:lnTo>
                  <a:lnTo>
                    <a:pt x="1549" y="6005"/>
                  </a:lnTo>
                  <a:lnTo>
                    <a:pt x="100" y="5170"/>
                  </a:lnTo>
                  <a:cubicBezTo>
                    <a:pt x="91" y="5167"/>
                    <a:pt x="82" y="5166"/>
                    <a:pt x="73" y="5166"/>
                  </a:cubicBezTo>
                  <a:cubicBezTo>
                    <a:pt x="50" y="5166"/>
                    <a:pt x="28" y="5176"/>
                    <a:pt x="12" y="5192"/>
                  </a:cubicBezTo>
                  <a:cubicBezTo>
                    <a:pt x="1" y="5225"/>
                    <a:pt x="12" y="5269"/>
                    <a:pt x="34" y="5280"/>
                  </a:cubicBezTo>
                  <a:lnTo>
                    <a:pt x="1549" y="6147"/>
                  </a:lnTo>
                  <a:lnTo>
                    <a:pt x="1549" y="9408"/>
                  </a:lnTo>
                  <a:lnTo>
                    <a:pt x="100" y="8573"/>
                  </a:lnTo>
                  <a:cubicBezTo>
                    <a:pt x="88" y="8566"/>
                    <a:pt x="76" y="8562"/>
                    <a:pt x="65" y="8562"/>
                  </a:cubicBezTo>
                  <a:cubicBezTo>
                    <a:pt x="45" y="8562"/>
                    <a:pt x="26" y="8574"/>
                    <a:pt x="12" y="8595"/>
                  </a:cubicBezTo>
                  <a:cubicBezTo>
                    <a:pt x="1" y="8617"/>
                    <a:pt x="12" y="8661"/>
                    <a:pt x="34" y="8672"/>
                  </a:cubicBezTo>
                  <a:lnTo>
                    <a:pt x="1549" y="9550"/>
                  </a:lnTo>
                  <a:lnTo>
                    <a:pt x="1549" y="15752"/>
                  </a:lnTo>
                  <a:cubicBezTo>
                    <a:pt x="1549" y="15807"/>
                    <a:pt x="1593" y="15851"/>
                    <a:pt x="1647" y="15851"/>
                  </a:cubicBezTo>
                  <a:cubicBezTo>
                    <a:pt x="1702" y="15851"/>
                    <a:pt x="1757" y="15807"/>
                    <a:pt x="1757" y="15752"/>
                  </a:cubicBezTo>
                  <a:lnTo>
                    <a:pt x="1757" y="10418"/>
                  </a:lnTo>
                  <a:lnTo>
                    <a:pt x="2987" y="9704"/>
                  </a:lnTo>
                  <a:cubicBezTo>
                    <a:pt x="3020" y="9682"/>
                    <a:pt x="3031" y="9649"/>
                    <a:pt x="3020" y="9616"/>
                  </a:cubicBezTo>
                  <a:cubicBezTo>
                    <a:pt x="3005" y="9595"/>
                    <a:pt x="2987" y="9583"/>
                    <a:pt x="2966" y="9583"/>
                  </a:cubicBezTo>
                  <a:cubicBezTo>
                    <a:pt x="2955" y="9583"/>
                    <a:pt x="2943" y="9586"/>
                    <a:pt x="2932" y="9594"/>
                  </a:cubicBezTo>
                  <a:lnTo>
                    <a:pt x="1757" y="10275"/>
                  </a:lnTo>
                  <a:lnTo>
                    <a:pt x="1757" y="7552"/>
                  </a:lnTo>
                  <a:lnTo>
                    <a:pt x="2987" y="6839"/>
                  </a:lnTo>
                  <a:cubicBezTo>
                    <a:pt x="3020" y="6817"/>
                    <a:pt x="3031" y="6784"/>
                    <a:pt x="3020" y="6751"/>
                  </a:cubicBezTo>
                  <a:cubicBezTo>
                    <a:pt x="3005" y="6730"/>
                    <a:pt x="2987" y="6718"/>
                    <a:pt x="2966" y="6718"/>
                  </a:cubicBezTo>
                  <a:cubicBezTo>
                    <a:pt x="2955" y="6718"/>
                    <a:pt x="2943" y="6721"/>
                    <a:pt x="2932" y="6729"/>
                  </a:cubicBezTo>
                  <a:lnTo>
                    <a:pt x="1757" y="7410"/>
                  </a:lnTo>
                  <a:lnTo>
                    <a:pt x="1757" y="4687"/>
                  </a:lnTo>
                  <a:lnTo>
                    <a:pt x="2987" y="3974"/>
                  </a:lnTo>
                  <a:cubicBezTo>
                    <a:pt x="3020" y="3963"/>
                    <a:pt x="3031" y="3919"/>
                    <a:pt x="3020" y="3886"/>
                  </a:cubicBezTo>
                  <a:cubicBezTo>
                    <a:pt x="3004" y="3870"/>
                    <a:pt x="2982" y="3860"/>
                    <a:pt x="2958" y="3860"/>
                  </a:cubicBezTo>
                  <a:cubicBezTo>
                    <a:pt x="2949" y="3860"/>
                    <a:pt x="2941" y="3861"/>
                    <a:pt x="2932" y="3864"/>
                  </a:cubicBezTo>
                  <a:lnTo>
                    <a:pt x="1757" y="4545"/>
                  </a:lnTo>
                  <a:lnTo>
                    <a:pt x="1757" y="1833"/>
                  </a:lnTo>
                  <a:lnTo>
                    <a:pt x="2559" y="1361"/>
                  </a:lnTo>
                  <a:cubicBezTo>
                    <a:pt x="2591" y="1350"/>
                    <a:pt x="2602" y="1306"/>
                    <a:pt x="2580" y="1273"/>
                  </a:cubicBezTo>
                  <a:cubicBezTo>
                    <a:pt x="2572" y="1257"/>
                    <a:pt x="2547" y="1247"/>
                    <a:pt x="2521" y="1247"/>
                  </a:cubicBezTo>
                  <a:cubicBezTo>
                    <a:pt x="2511" y="1247"/>
                    <a:pt x="2501" y="1249"/>
                    <a:pt x="2493" y="1251"/>
                  </a:cubicBezTo>
                  <a:lnTo>
                    <a:pt x="1757" y="1691"/>
                  </a:lnTo>
                  <a:lnTo>
                    <a:pt x="1757" y="99"/>
                  </a:lnTo>
                  <a:cubicBezTo>
                    <a:pt x="1757" y="44"/>
                    <a:pt x="1702" y="0"/>
                    <a:pt x="16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8"/>
            <p:cNvSpPr/>
            <p:nvPr/>
          </p:nvSpPr>
          <p:spPr>
            <a:xfrm>
              <a:off x="10104685" y="3014038"/>
              <a:ext cx="526814" cy="606681"/>
            </a:xfrm>
            <a:custGeom>
              <a:rect b="b" l="l" r="r" t="t"/>
              <a:pathLst>
                <a:path extrusionOk="0" h="10232" w="8885">
                  <a:moveTo>
                    <a:pt x="1945" y="1"/>
                  </a:moveTo>
                  <a:cubicBezTo>
                    <a:pt x="530" y="1"/>
                    <a:pt x="1" y="1805"/>
                    <a:pt x="1651" y="4030"/>
                  </a:cubicBezTo>
                  <a:cubicBezTo>
                    <a:pt x="2343" y="4963"/>
                    <a:pt x="4242" y="6906"/>
                    <a:pt x="6053" y="8937"/>
                  </a:cubicBezTo>
                  <a:lnTo>
                    <a:pt x="8193" y="10232"/>
                  </a:lnTo>
                  <a:lnTo>
                    <a:pt x="8885" y="8904"/>
                  </a:lnTo>
                  <a:cubicBezTo>
                    <a:pt x="7721" y="6039"/>
                    <a:pt x="6031" y="3020"/>
                    <a:pt x="4395" y="1340"/>
                  </a:cubicBezTo>
                  <a:cubicBezTo>
                    <a:pt x="3472" y="400"/>
                    <a:pt x="2611" y="1"/>
                    <a:pt x="19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8"/>
            <p:cNvSpPr/>
            <p:nvPr/>
          </p:nvSpPr>
          <p:spPr>
            <a:xfrm>
              <a:off x="10208389" y="3083174"/>
              <a:ext cx="384097" cy="537546"/>
            </a:xfrm>
            <a:custGeom>
              <a:rect b="b" l="l" r="r" t="t"/>
              <a:pathLst>
                <a:path extrusionOk="0" h="9066" w="6478">
                  <a:moveTo>
                    <a:pt x="95" y="1"/>
                  </a:moveTo>
                  <a:cubicBezTo>
                    <a:pt x="70" y="1"/>
                    <a:pt x="46" y="12"/>
                    <a:pt x="34" y="32"/>
                  </a:cubicBezTo>
                  <a:cubicBezTo>
                    <a:pt x="1" y="64"/>
                    <a:pt x="1" y="108"/>
                    <a:pt x="34" y="141"/>
                  </a:cubicBezTo>
                  <a:cubicBezTo>
                    <a:pt x="56" y="163"/>
                    <a:pt x="4392" y="4379"/>
                    <a:pt x="6313" y="8978"/>
                  </a:cubicBezTo>
                  <a:lnTo>
                    <a:pt x="6444" y="9066"/>
                  </a:lnTo>
                  <a:lnTo>
                    <a:pt x="6477" y="9000"/>
                  </a:lnTo>
                  <a:cubicBezTo>
                    <a:pt x="4567" y="4324"/>
                    <a:pt x="154" y="43"/>
                    <a:pt x="143" y="21"/>
                  </a:cubicBezTo>
                  <a:cubicBezTo>
                    <a:pt x="130" y="7"/>
                    <a:pt x="112" y="1"/>
                    <a:pt x="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8"/>
            <p:cNvSpPr/>
            <p:nvPr/>
          </p:nvSpPr>
          <p:spPr>
            <a:xfrm>
              <a:off x="10850180" y="2889107"/>
              <a:ext cx="67119" cy="442619"/>
            </a:xfrm>
            <a:custGeom>
              <a:rect b="b" l="l" r="r" t="t"/>
              <a:pathLst>
                <a:path extrusionOk="0" h="7465" w="1132">
                  <a:moveTo>
                    <a:pt x="1131" y="0"/>
                  </a:moveTo>
                  <a:cubicBezTo>
                    <a:pt x="538" y="791"/>
                    <a:pt x="0" y="1878"/>
                    <a:pt x="55" y="3184"/>
                  </a:cubicBezTo>
                  <a:cubicBezTo>
                    <a:pt x="121" y="4743"/>
                    <a:pt x="637" y="6268"/>
                    <a:pt x="1131" y="7465"/>
                  </a:cubicBezTo>
                  <a:lnTo>
                    <a:pt x="11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8"/>
            <p:cNvSpPr/>
            <p:nvPr/>
          </p:nvSpPr>
          <p:spPr>
            <a:xfrm>
              <a:off x="10092767" y="3325802"/>
              <a:ext cx="417063" cy="307965"/>
            </a:xfrm>
            <a:custGeom>
              <a:rect b="b" l="l" r="r" t="t"/>
              <a:pathLst>
                <a:path extrusionOk="0" h="5194" w="7034">
                  <a:moveTo>
                    <a:pt x="445" y="1"/>
                  </a:moveTo>
                  <a:cubicBezTo>
                    <a:pt x="57" y="1"/>
                    <a:pt x="1" y="341"/>
                    <a:pt x="447" y="1143"/>
                  </a:cubicBezTo>
                  <a:cubicBezTo>
                    <a:pt x="1534" y="3108"/>
                    <a:pt x="2983" y="4403"/>
                    <a:pt x="4102" y="5193"/>
                  </a:cubicBezTo>
                  <a:lnTo>
                    <a:pt x="4991" y="5193"/>
                  </a:lnTo>
                  <a:lnTo>
                    <a:pt x="7033" y="4590"/>
                  </a:lnTo>
                  <a:cubicBezTo>
                    <a:pt x="4567" y="2202"/>
                    <a:pt x="1433" y="1"/>
                    <a:pt x="4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8"/>
            <p:cNvSpPr/>
            <p:nvPr/>
          </p:nvSpPr>
          <p:spPr>
            <a:xfrm>
              <a:off x="10427063" y="3108315"/>
              <a:ext cx="482404" cy="525450"/>
            </a:xfrm>
            <a:custGeom>
              <a:rect b="b" l="l" r="r" t="t"/>
              <a:pathLst>
                <a:path extrusionOk="0" h="8862" w="8136">
                  <a:moveTo>
                    <a:pt x="431" y="0"/>
                  </a:moveTo>
                  <a:cubicBezTo>
                    <a:pt x="137" y="0"/>
                    <a:pt x="1" y="63"/>
                    <a:pt x="89" y="145"/>
                  </a:cubicBezTo>
                  <a:cubicBezTo>
                    <a:pt x="627" y="639"/>
                    <a:pt x="682" y="1583"/>
                    <a:pt x="868" y="4613"/>
                  </a:cubicBezTo>
                  <a:cubicBezTo>
                    <a:pt x="967" y="6249"/>
                    <a:pt x="1692" y="7786"/>
                    <a:pt x="2328" y="8861"/>
                  </a:cubicBezTo>
                  <a:lnTo>
                    <a:pt x="8135" y="8861"/>
                  </a:lnTo>
                  <a:cubicBezTo>
                    <a:pt x="6749" y="1411"/>
                    <a:pt x="1823" y="0"/>
                    <a:pt x="4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8"/>
            <p:cNvSpPr/>
            <p:nvPr/>
          </p:nvSpPr>
          <p:spPr>
            <a:xfrm>
              <a:off x="10459615" y="3108433"/>
              <a:ext cx="335951" cy="525332"/>
            </a:xfrm>
            <a:custGeom>
              <a:rect b="b" l="l" r="r" t="t"/>
              <a:pathLst>
                <a:path extrusionOk="0" h="8860" w="5666">
                  <a:moveTo>
                    <a:pt x="1" y="1"/>
                  </a:moveTo>
                  <a:cubicBezTo>
                    <a:pt x="2372" y="2218"/>
                    <a:pt x="4194" y="5742"/>
                    <a:pt x="5446" y="8859"/>
                  </a:cubicBezTo>
                  <a:lnTo>
                    <a:pt x="5665" y="8859"/>
                  </a:lnTo>
                  <a:cubicBezTo>
                    <a:pt x="4436" y="5786"/>
                    <a:pt x="2657" y="2306"/>
                    <a:pt x="341" y="34"/>
                  </a:cubicBezTo>
                  <a:cubicBezTo>
                    <a:pt x="210" y="23"/>
                    <a:pt x="100" y="12"/>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8"/>
            <p:cNvSpPr/>
            <p:nvPr/>
          </p:nvSpPr>
          <p:spPr>
            <a:xfrm>
              <a:off x="10504856" y="2729015"/>
              <a:ext cx="412439" cy="904744"/>
            </a:xfrm>
            <a:custGeom>
              <a:rect b="b" l="l" r="r" t="t"/>
              <a:pathLst>
                <a:path extrusionOk="0" h="15259" w="6956">
                  <a:moveTo>
                    <a:pt x="2304" y="1"/>
                  </a:moveTo>
                  <a:cubicBezTo>
                    <a:pt x="975" y="1"/>
                    <a:pt x="0" y="1755"/>
                    <a:pt x="731" y="4852"/>
                  </a:cubicBezTo>
                  <a:cubicBezTo>
                    <a:pt x="1455" y="7948"/>
                    <a:pt x="3596" y="11976"/>
                    <a:pt x="5901" y="15258"/>
                  </a:cubicBezTo>
                  <a:lnTo>
                    <a:pt x="6955" y="15258"/>
                  </a:lnTo>
                  <a:lnTo>
                    <a:pt x="6955" y="8837"/>
                  </a:lnTo>
                  <a:cubicBezTo>
                    <a:pt x="6296" y="6400"/>
                    <a:pt x="5748" y="4248"/>
                    <a:pt x="5352" y="3205"/>
                  </a:cubicBezTo>
                  <a:cubicBezTo>
                    <a:pt x="4524" y="1009"/>
                    <a:pt x="3312" y="1"/>
                    <a:pt x="23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8"/>
            <p:cNvSpPr/>
            <p:nvPr/>
          </p:nvSpPr>
          <p:spPr>
            <a:xfrm>
              <a:off x="10633404" y="2819971"/>
              <a:ext cx="283892" cy="748686"/>
            </a:xfrm>
            <a:custGeom>
              <a:rect b="b" l="l" r="r" t="t"/>
              <a:pathLst>
                <a:path extrusionOk="0" h="12627" w="4788">
                  <a:moveTo>
                    <a:pt x="110" y="1"/>
                  </a:moveTo>
                  <a:cubicBezTo>
                    <a:pt x="103" y="1"/>
                    <a:pt x="96" y="1"/>
                    <a:pt x="89" y="3"/>
                  </a:cubicBezTo>
                  <a:cubicBezTo>
                    <a:pt x="34" y="14"/>
                    <a:pt x="1" y="69"/>
                    <a:pt x="12" y="135"/>
                  </a:cubicBezTo>
                  <a:cubicBezTo>
                    <a:pt x="12" y="156"/>
                    <a:pt x="1527" y="7303"/>
                    <a:pt x="4787" y="12627"/>
                  </a:cubicBezTo>
                  <a:lnTo>
                    <a:pt x="4787" y="12231"/>
                  </a:lnTo>
                  <a:cubicBezTo>
                    <a:pt x="1658" y="6984"/>
                    <a:pt x="209" y="113"/>
                    <a:pt x="209" y="80"/>
                  </a:cubicBezTo>
                  <a:cubicBezTo>
                    <a:pt x="200" y="32"/>
                    <a:pt x="157" y="1"/>
                    <a:pt x="1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8"/>
            <p:cNvSpPr/>
            <p:nvPr/>
          </p:nvSpPr>
          <p:spPr>
            <a:xfrm>
              <a:off x="10290392" y="3330249"/>
              <a:ext cx="381488" cy="303518"/>
            </a:xfrm>
            <a:custGeom>
              <a:rect b="b" l="l" r="r" t="t"/>
              <a:pathLst>
                <a:path extrusionOk="0" h="5119" w="6434">
                  <a:moveTo>
                    <a:pt x="1920" y="0"/>
                  </a:moveTo>
                  <a:cubicBezTo>
                    <a:pt x="1450" y="0"/>
                    <a:pt x="1077" y="135"/>
                    <a:pt x="901" y="354"/>
                  </a:cubicBezTo>
                  <a:cubicBezTo>
                    <a:pt x="517" y="837"/>
                    <a:pt x="1" y="2802"/>
                    <a:pt x="780" y="5118"/>
                  </a:cubicBezTo>
                  <a:lnTo>
                    <a:pt x="6434" y="5118"/>
                  </a:lnTo>
                  <a:cubicBezTo>
                    <a:pt x="6192" y="4218"/>
                    <a:pt x="5797" y="3132"/>
                    <a:pt x="5193" y="2122"/>
                  </a:cubicBezTo>
                  <a:cubicBezTo>
                    <a:pt x="4256" y="565"/>
                    <a:pt x="2883" y="0"/>
                    <a:pt x="19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8"/>
            <p:cNvSpPr/>
            <p:nvPr/>
          </p:nvSpPr>
          <p:spPr>
            <a:xfrm>
              <a:off x="10348974" y="3362149"/>
              <a:ext cx="242862" cy="271619"/>
            </a:xfrm>
            <a:custGeom>
              <a:rect b="b" l="l" r="r" t="t"/>
              <a:pathLst>
                <a:path extrusionOk="0" h="4581" w="4096">
                  <a:moveTo>
                    <a:pt x="2081" y="0"/>
                  </a:moveTo>
                  <a:cubicBezTo>
                    <a:pt x="2076" y="0"/>
                    <a:pt x="2070" y="1"/>
                    <a:pt x="2065" y="3"/>
                  </a:cubicBezTo>
                  <a:cubicBezTo>
                    <a:pt x="2032" y="25"/>
                    <a:pt x="2021" y="69"/>
                    <a:pt x="2032" y="113"/>
                  </a:cubicBezTo>
                  <a:cubicBezTo>
                    <a:pt x="2032" y="113"/>
                    <a:pt x="2196" y="859"/>
                    <a:pt x="2229" y="1968"/>
                  </a:cubicBezTo>
                  <a:cubicBezTo>
                    <a:pt x="1636" y="1287"/>
                    <a:pt x="956" y="629"/>
                    <a:pt x="187" y="47"/>
                  </a:cubicBezTo>
                  <a:cubicBezTo>
                    <a:pt x="171" y="34"/>
                    <a:pt x="153" y="27"/>
                    <a:pt x="134" y="27"/>
                  </a:cubicBezTo>
                  <a:cubicBezTo>
                    <a:pt x="92" y="27"/>
                    <a:pt x="49" y="62"/>
                    <a:pt x="34" y="124"/>
                  </a:cubicBezTo>
                  <a:cubicBezTo>
                    <a:pt x="1" y="200"/>
                    <a:pt x="23" y="310"/>
                    <a:pt x="78" y="354"/>
                  </a:cubicBezTo>
                  <a:cubicBezTo>
                    <a:pt x="451" y="640"/>
                    <a:pt x="813" y="936"/>
                    <a:pt x="1142" y="1254"/>
                  </a:cubicBezTo>
                  <a:cubicBezTo>
                    <a:pt x="901" y="1287"/>
                    <a:pt x="550" y="1364"/>
                    <a:pt x="220" y="1562"/>
                  </a:cubicBezTo>
                  <a:cubicBezTo>
                    <a:pt x="187" y="1584"/>
                    <a:pt x="176" y="1628"/>
                    <a:pt x="187" y="1671"/>
                  </a:cubicBezTo>
                  <a:cubicBezTo>
                    <a:pt x="197" y="1708"/>
                    <a:pt x="221" y="1729"/>
                    <a:pt x="247" y="1729"/>
                  </a:cubicBezTo>
                  <a:cubicBezTo>
                    <a:pt x="253" y="1729"/>
                    <a:pt x="259" y="1728"/>
                    <a:pt x="264" y="1726"/>
                  </a:cubicBezTo>
                  <a:cubicBezTo>
                    <a:pt x="659" y="1485"/>
                    <a:pt x="1099" y="1419"/>
                    <a:pt x="1296" y="1397"/>
                  </a:cubicBezTo>
                  <a:cubicBezTo>
                    <a:pt x="1812" y="1902"/>
                    <a:pt x="2273" y="2429"/>
                    <a:pt x="2690" y="2967"/>
                  </a:cubicBezTo>
                  <a:cubicBezTo>
                    <a:pt x="2284" y="3077"/>
                    <a:pt x="1296" y="3406"/>
                    <a:pt x="396" y="4064"/>
                  </a:cubicBezTo>
                  <a:cubicBezTo>
                    <a:pt x="374" y="4086"/>
                    <a:pt x="363" y="4130"/>
                    <a:pt x="374" y="4174"/>
                  </a:cubicBezTo>
                  <a:cubicBezTo>
                    <a:pt x="382" y="4206"/>
                    <a:pt x="402" y="4227"/>
                    <a:pt x="425" y="4227"/>
                  </a:cubicBezTo>
                  <a:cubicBezTo>
                    <a:pt x="433" y="4227"/>
                    <a:pt x="442" y="4224"/>
                    <a:pt x="451" y="4218"/>
                  </a:cubicBezTo>
                  <a:cubicBezTo>
                    <a:pt x="1406" y="3505"/>
                    <a:pt x="2471" y="3197"/>
                    <a:pt x="2800" y="3109"/>
                  </a:cubicBezTo>
                  <a:cubicBezTo>
                    <a:pt x="3162" y="3603"/>
                    <a:pt x="3492" y="4097"/>
                    <a:pt x="3788" y="4580"/>
                  </a:cubicBezTo>
                  <a:lnTo>
                    <a:pt x="4095" y="4580"/>
                  </a:lnTo>
                  <a:cubicBezTo>
                    <a:pt x="4008" y="4449"/>
                    <a:pt x="3931" y="4306"/>
                    <a:pt x="3843" y="4163"/>
                  </a:cubicBezTo>
                  <a:cubicBezTo>
                    <a:pt x="3865" y="3746"/>
                    <a:pt x="3920" y="2561"/>
                    <a:pt x="3821" y="1913"/>
                  </a:cubicBezTo>
                  <a:cubicBezTo>
                    <a:pt x="3821" y="1875"/>
                    <a:pt x="3796" y="1845"/>
                    <a:pt x="3768" y="1845"/>
                  </a:cubicBezTo>
                  <a:cubicBezTo>
                    <a:pt x="3764" y="1845"/>
                    <a:pt x="3759" y="1846"/>
                    <a:pt x="3755" y="1847"/>
                  </a:cubicBezTo>
                  <a:cubicBezTo>
                    <a:pt x="3722" y="1858"/>
                    <a:pt x="3711" y="1902"/>
                    <a:pt x="3711" y="1946"/>
                  </a:cubicBezTo>
                  <a:cubicBezTo>
                    <a:pt x="3788" y="2506"/>
                    <a:pt x="3755" y="3494"/>
                    <a:pt x="3733" y="3999"/>
                  </a:cubicBezTo>
                  <a:cubicBezTo>
                    <a:pt x="3338" y="3373"/>
                    <a:pt x="2877" y="2725"/>
                    <a:pt x="2350" y="2111"/>
                  </a:cubicBezTo>
                  <a:cubicBezTo>
                    <a:pt x="2328" y="892"/>
                    <a:pt x="2141" y="69"/>
                    <a:pt x="2141" y="58"/>
                  </a:cubicBezTo>
                  <a:cubicBezTo>
                    <a:pt x="2132" y="21"/>
                    <a:pt x="2108" y="0"/>
                    <a:pt x="20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7" name="Google Shape;477;p8"/>
          <p:cNvSpPr txBox="1"/>
          <p:nvPr>
            <p:ph type="title"/>
          </p:nvPr>
        </p:nvSpPr>
        <p:spPr>
          <a:xfrm>
            <a:off x="713225" y="1307100"/>
            <a:ext cx="4724100" cy="2529300"/>
          </a:xfrm>
          <a:prstGeom prst="rect">
            <a:avLst/>
          </a:prstGeom>
          <a:ln>
            <a:noFill/>
          </a:ln>
        </p:spPr>
        <p:txBody>
          <a:bodyPr anchorCtr="0" anchor="ctr" bIns="91425" lIns="91425" spcFirstLastPara="1" rIns="91425" wrap="square" tIns="91425">
            <a:noAutofit/>
          </a:bodyPr>
          <a:lstStyle>
            <a:lvl1pPr lvl="0" rtl="0">
              <a:lnSpc>
                <a:spcPct val="80000"/>
              </a:lnSpc>
              <a:spcBef>
                <a:spcPts val="0"/>
              </a:spcBef>
              <a:spcAft>
                <a:spcPts val="0"/>
              </a:spcAft>
              <a:buSzPts val="6000"/>
              <a:buNone/>
              <a:defRPr b="1" sz="8000">
                <a:latin typeface="Rakkas"/>
                <a:ea typeface="Rakkas"/>
                <a:cs typeface="Rakkas"/>
                <a:sym typeface="Rakkas"/>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1"/>
        </a:solidFill>
      </p:bgPr>
    </p:bg>
    <p:spTree>
      <p:nvGrpSpPr>
        <p:cNvPr id="478" name="Shape 478"/>
        <p:cNvGrpSpPr/>
        <p:nvPr/>
      </p:nvGrpSpPr>
      <p:grpSpPr>
        <a:xfrm>
          <a:off x="0" y="0"/>
          <a:ext cx="0" cy="0"/>
          <a:chOff x="0" y="0"/>
          <a:chExt cx="0" cy="0"/>
        </a:xfrm>
      </p:grpSpPr>
      <p:sp>
        <p:nvSpPr>
          <p:cNvPr id="479" name="Google Shape;479;p9"/>
          <p:cNvSpPr/>
          <p:nvPr/>
        </p:nvSpPr>
        <p:spPr>
          <a:xfrm flipH="1">
            <a:off x="4748925" y="-151628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80" name="Google Shape;480;p9"/>
          <p:cNvSpPr/>
          <p:nvPr/>
        </p:nvSpPr>
        <p:spPr>
          <a:xfrm>
            <a:off x="2807638" y="258547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81" name="Google Shape;481;p9"/>
          <p:cNvSpPr/>
          <p:nvPr/>
        </p:nvSpPr>
        <p:spPr>
          <a:xfrm flipH="1">
            <a:off x="-806441" y="-938020"/>
            <a:ext cx="3423976" cy="2759852"/>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82" name="Google Shape;482;p9"/>
          <p:cNvSpPr/>
          <p:nvPr/>
        </p:nvSpPr>
        <p:spPr>
          <a:xfrm>
            <a:off x="995633" y="2569302"/>
            <a:ext cx="3828242" cy="2672746"/>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83" name="Google Shape;483;p9"/>
          <p:cNvSpPr/>
          <p:nvPr/>
        </p:nvSpPr>
        <p:spPr>
          <a:xfrm flipH="1">
            <a:off x="-1053167" y="1129799"/>
            <a:ext cx="119219" cy="127280"/>
          </a:xfrm>
          <a:custGeom>
            <a:rect b="b" l="l" r="r" t="t"/>
            <a:pathLst>
              <a:path extrusionOk="0" h="3916" w="3668">
                <a:moveTo>
                  <a:pt x="313" y="0"/>
                </a:moveTo>
                <a:cubicBezTo>
                  <a:pt x="146" y="0"/>
                  <a:pt x="0" y="207"/>
                  <a:pt x="157" y="349"/>
                </a:cubicBezTo>
                <a:cubicBezTo>
                  <a:pt x="746" y="884"/>
                  <a:pt x="1281" y="1453"/>
                  <a:pt x="1743" y="2108"/>
                </a:cubicBezTo>
                <a:cubicBezTo>
                  <a:pt x="2138" y="2670"/>
                  <a:pt x="2499" y="3279"/>
                  <a:pt x="2954" y="3794"/>
                </a:cubicBezTo>
                <a:cubicBezTo>
                  <a:pt x="3032" y="3879"/>
                  <a:pt x="3120" y="3915"/>
                  <a:pt x="3204" y="3915"/>
                </a:cubicBezTo>
                <a:cubicBezTo>
                  <a:pt x="3450" y="3915"/>
                  <a:pt x="3667" y="3609"/>
                  <a:pt x="3543" y="3339"/>
                </a:cubicBezTo>
                <a:cubicBezTo>
                  <a:pt x="2927" y="2015"/>
                  <a:pt x="1549" y="971"/>
                  <a:pt x="452" y="54"/>
                </a:cubicBezTo>
                <a:cubicBezTo>
                  <a:pt x="408" y="16"/>
                  <a:pt x="360" y="0"/>
                  <a:pt x="313"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84" name="Google Shape;484;p9"/>
          <p:cNvSpPr/>
          <p:nvPr/>
        </p:nvSpPr>
        <p:spPr>
          <a:xfrm>
            <a:off x="-41375" y="460600"/>
            <a:ext cx="5218107" cy="1749744"/>
          </a:xfrm>
          <a:custGeom>
            <a:rect b="b" l="l" r="r" t="t"/>
            <a:pathLst>
              <a:path extrusionOk="0" h="31425" w="93716">
                <a:moveTo>
                  <a:pt x="14239" y="0"/>
                </a:moveTo>
                <a:cubicBezTo>
                  <a:pt x="13193" y="0"/>
                  <a:pt x="12204" y="150"/>
                  <a:pt x="11368" y="545"/>
                </a:cubicBezTo>
                <a:cubicBezTo>
                  <a:pt x="6939" y="2599"/>
                  <a:pt x="15643" y="8459"/>
                  <a:pt x="17068" y="10206"/>
                </a:cubicBezTo>
                <a:cubicBezTo>
                  <a:pt x="20314" y="14487"/>
                  <a:pt x="16116" y="16321"/>
                  <a:pt x="12315" y="16321"/>
                </a:cubicBezTo>
                <a:cubicBezTo>
                  <a:pt x="11477" y="16321"/>
                  <a:pt x="10658" y="16232"/>
                  <a:pt x="9943" y="16060"/>
                </a:cubicBezTo>
                <a:cubicBezTo>
                  <a:pt x="6617" y="15431"/>
                  <a:pt x="3928" y="13370"/>
                  <a:pt x="1238" y="11785"/>
                </a:cubicBezTo>
                <a:cubicBezTo>
                  <a:pt x="823" y="11544"/>
                  <a:pt x="415" y="11316"/>
                  <a:pt x="0" y="11089"/>
                </a:cubicBezTo>
                <a:lnTo>
                  <a:pt x="0" y="27360"/>
                </a:lnTo>
                <a:cubicBezTo>
                  <a:pt x="1982" y="28015"/>
                  <a:pt x="3986" y="28464"/>
                  <a:pt x="6042" y="28464"/>
                </a:cubicBezTo>
                <a:cubicBezTo>
                  <a:pt x="6444" y="28464"/>
                  <a:pt x="6847" y="28447"/>
                  <a:pt x="7253" y="28411"/>
                </a:cubicBezTo>
                <a:cubicBezTo>
                  <a:pt x="13114" y="27782"/>
                  <a:pt x="17543" y="23821"/>
                  <a:pt x="22615" y="21285"/>
                </a:cubicBezTo>
                <a:cubicBezTo>
                  <a:pt x="26230" y="19480"/>
                  <a:pt x="30128" y="18672"/>
                  <a:pt x="34074" y="18672"/>
                </a:cubicBezTo>
                <a:cubicBezTo>
                  <a:pt x="36006" y="18672"/>
                  <a:pt x="37950" y="18866"/>
                  <a:pt x="39877" y="19231"/>
                </a:cubicBezTo>
                <a:cubicBezTo>
                  <a:pt x="46841" y="20656"/>
                  <a:pt x="53017" y="24457"/>
                  <a:pt x="59514" y="27307"/>
                </a:cubicBezTo>
                <a:cubicBezTo>
                  <a:pt x="62475" y="28610"/>
                  <a:pt x="68103" y="31424"/>
                  <a:pt x="72471" y="31424"/>
                </a:cubicBezTo>
                <a:cubicBezTo>
                  <a:pt x="73937" y="31424"/>
                  <a:pt x="75260" y="31108"/>
                  <a:pt x="76294" y="30311"/>
                </a:cubicBezTo>
                <a:cubicBezTo>
                  <a:pt x="80254" y="27307"/>
                  <a:pt x="73129" y="22396"/>
                  <a:pt x="71229" y="20496"/>
                </a:cubicBezTo>
                <a:cubicBezTo>
                  <a:pt x="65689" y="15110"/>
                  <a:pt x="75344" y="13685"/>
                  <a:pt x="79465" y="12895"/>
                </a:cubicBezTo>
                <a:cubicBezTo>
                  <a:pt x="84148" y="12126"/>
                  <a:pt x="88919" y="11684"/>
                  <a:pt x="93716" y="11551"/>
                </a:cubicBezTo>
                <a:cubicBezTo>
                  <a:pt x="93669" y="10166"/>
                  <a:pt x="93649" y="8781"/>
                  <a:pt x="93649" y="7396"/>
                </a:cubicBezTo>
                <a:cubicBezTo>
                  <a:pt x="93341" y="6352"/>
                  <a:pt x="92993" y="5328"/>
                  <a:pt x="92632" y="4305"/>
                </a:cubicBezTo>
                <a:cubicBezTo>
                  <a:pt x="92485" y="3896"/>
                  <a:pt x="92324" y="3462"/>
                  <a:pt x="92184" y="3013"/>
                </a:cubicBezTo>
                <a:cubicBezTo>
                  <a:pt x="91903" y="2987"/>
                  <a:pt x="91622" y="2953"/>
                  <a:pt x="91341" y="2920"/>
                </a:cubicBezTo>
                <a:cubicBezTo>
                  <a:pt x="86968" y="2349"/>
                  <a:pt x="80827" y="866"/>
                  <a:pt x="75179" y="866"/>
                </a:cubicBezTo>
                <a:cubicBezTo>
                  <a:pt x="71417" y="866"/>
                  <a:pt x="67873" y="1524"/>
                  <a:pt x="65214" y="3549"/>
                </a:cubicBezTo>
                <a:cubicBezTo>
                  <a:pt x="60939" y="6720"/>
                  <a:pt x="66478" y="10045"/>
                  <a:pt x="67589" y="13370"/>
                </a:cubicBezTo>
                <a:cubicBezTo>
                  <a:pt x="68716" y="16758"/>
                  <a:pt x="65985" y="17667"/>
                  <a:pt x="62792" y="17667"/>
                </a:cubicBezTo>
                <a:cubicBezTo>
                  <a:pt x="60165" y="17667"/>
                  <a:pt x="57226" y="17052"/>
                  <a:pt x="55867" y="16696"/>
                </a:cubicBezTo>
                <a:cubicBezTo>
                  <a:pt x="47952" y="14481"/>
                  <a:pt x="41141" y="9570"/>
                  <a:pt x="33701" y="5924"/>
                </a:cubicBezTo>
                <a:cubicBezTo>
                  <a:pt x="29740" y="4024"/>
                  <a:pt x="25465" y="2284"/>
                  <a:pt x="21029" y="1173"/>
                </a:cubicBezTo>
                <a:cubicBezTo>
                  <a:pt x="19174" y="740"/>
                  <a:pt x="16565" y="0"/>
                  <a:pt x="142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nvGrpSpPr>
          <p:cNvPr id="485" name="Google Shape;485;p9"/>
          <p:cNvGrpSpPr/>
          <p:nvPr/>
        </p:nvGrpSpPr>
        <p:grpSpPr>
          <a:xfrm>
            <a:off x="7026461" y="4568315"/>
            <a:ext cx="1482049" cy="842172"/>
            <a:chOff x="6082097" y="4568315"/>
            <a:chExt cx="1482049" cy="842172"/>
          </a:xfrm>
        </p:grpSpPr>
        <p:sp>
          <p:nvSpPr>
            <p:cNvPr id="486" name="Google Shape;486;p9"/>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87" name="Google Shape;487;p9"/>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88" name="Google Shape;488;p9"/>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89" name="Google Shape;489;p9"/>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90" name="Google Shape;490;p9"/>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91" name="Google Shape;491;p9"/>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92" name="Google Shape;492;p9"/>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93" name="Google Shape;493;p9"/>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94" name="Google Shape;494;p9"/>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95" name="Google Shape;495;p9"/>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96" name="Google Shape;496;p9"/>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grpSp>
        <p:nvGrpSpPr>
          <p:cNvPr id="497" name="Google Shape;497;p9"/>
          <p:cNvGrpSpPr/>
          <p:nvPr/>
        </p:nvGrpSpPr>
        <p:grpSpPr>
          <a:xfrm flipH="1" rot="8100000">
            <a:off x="308681" y="2885274"/>
            <a:ext cx="1482035" cy="842164"/>
            <a:chOff x="6082097" y="4568315"/>
            <a:chExt cx="1482049" cy="842172"/>
          </a:xfrm>
        </p:grpSpPr>
        <p:sp>
          <p:nvSpPr>
            <p:cNvPr id="498" name="Google Shape;498;p9"/>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499" name="Google Shape;499;p9"/>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00" name="Google Shape;500;p9"/>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01" name="Google Shape;501;p9"/>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02" name="Google Shape;502;p9"/>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03" name="Google Shape;503;p9"/>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04" name="Google Shape;504;p9"/>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05" name="Google Shape;505;p9"/>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06" name="Google Shape;506;p9"/>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07" name="Google Shape;507;p9"/>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08" name="Google Shape;508;p9"/>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rgbClr val="57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sp>
        <p:nvSpPr>
          <p:cNvPr id="509" name="Google Shape;509;p9"/>
          <p:cNvSpPr/>
          <p:nvPr/>
        </p:nvSpPr>
        <p:spPr>
          <a:xfrm rot="10269790">
            <a:off x="3604588" y="267182"/>
            <a:ext cx="6326000" cy="6238450"/>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9"/>
          <p:cNvSpPr txBox="1"/>
          <p:nvPr>
            <p:ph type="title"/>
          </p:nvPr>
        </p:nvSpPr>
        <p:spPr>
          <a:xfrm>
            <a:off x="4572000" y="1293251"/>
            <a:ext cx="3858900" cy="6951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b="1" sz="4000">
                <a:latin typeface="Rakkas"/>
                <a:ea typeface="Rakkas"/>
                <a:cs typeface="Rakkas"/>
                <a:sym typeface="Rakka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11" name="Google Shape;511;p9"/>
          <p:cNvSpPr txBox="1"/>
          <p:nvPr>
            <p:ph idx="1" type="subTitle"/>
          </p:nvPr>
        </p:nvSpPr>
        <p:spPr>
          <a:xfrm>
            <a:off x="4797325" y="2091038"/>
            <a:ext cx="3408300" cy="206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512" name="Google Shape;512;p9"/>
          <p:cNvGrpSpPr/>
          <p:nvPr/>
        </p:nvGrpSpPr>
        <p:grpSpPr>
          <a:xfrm flipH="1">
            <a:off x="-5376" y="2087637"/>
            <a:ext cx="8637338" cy="4667069"/>
            <a:chOff x="2140475" y="-272000"/>
            <a:chExt cx="5509912" cy="2977207"/>
          </a:xfrm>
        </p:grpSpPr>
        <p:sp>
          <p:nvSpPr>
            <p:cNvPr id="513" name="Google Shape;513;p9"/>
            <p:cNvSpPr/>
            <p:nvPr/>
          </p:nvSpPr>
          <p:spPr>
            <a:xfrm>
              <a:off x="5147785" y="-272000"/>
              <a:ext cx="2502582" cy="2039590"/>
            </a:xfrm>
            <a:custGeom>
              <a:rect b="b" l="l" r="r" t="t"/>
              <a:pathLst>
                <a:path extrusionOk="0" h="28916" w="35480">
                  <a:moveTo>
                    <a:pt x="0" y="20847"/>
                  </a:moveTo>
                  <a:cubicBezTo>
                    <a:pt x="0" y="20847"/>
                    <a:pt x="21428" y="4085"/>
                    <a:pt x="24359" y="2043"/>
                  </a:cubicBezTo>
                  <a:cubicBezTo>
                    <a:pt x="27279" y="1"/>
                    <a:pt x="29815" y="2548"/>
                    <a:pt x="32252" y="4491"/>
                  </a:cubicBezTo>
                  <a:cubicBezTo>
                    <a:pt x="32888" y="4996"/>
                    <a:pt x="34074" y="5984"/>
                    <a:pt x="35479" y="7158"/>
                  </a:cubicBezTo>
                  <a:lnTo>
                    <a:pt x="35479" y="28915"/>
                  </a:lnTo>
                  <a:cubicBezTo>
                    <a:pt x="34590" y="28783"/>
                    <a:pt x="33646" y="28619"/>
                    <a:pt x="32636" y="28410"/>
                  </a:cubicBezTo>
                  <a:cubicBezTo>
                    <a:pt x="21428" y="26061"/>
                    <a:pt x="0" y="20847"/>
                    <a:pt x="0" y="20847"/>
                  </a:cubicBezTo>
                  <a:close/>
                </a:path>
              </a:pathLst>
            </a:custGeom>
            <a:solidFill>
              <a:srgbClr val="BCAF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9"/>
            <p:cNvSpPr/>
            <p:nvPr/>
          </p:nvSpPr>
          <p:spPr>
            <a:xfrm>
              <a:off x="2140475" y="1039664"/>
              <a:ext cx="5509912" cy="1665543"/>
            </a:xfrm>
            <a:custGeom>
              <a:rect b="b" l="l" r="r" t="t"/>
              <a:pathLst>
                <a:path extrusionOk="0" h="23613" w="78116">
                  <a:moveTo>
                    <a:pt x="78115" y="0"/>
                  </a:moveTo>
                  <a:lnTo>
                    <a:pt x="45304" y="0"/>
                  </a:lnTo>
                  <a:lnTo>
                    <a:pt x="34392" y="0"/>
                  </a:lnTo>
                  <a:cubicBezTo>
                    <a:pt x="30496" y="0"/>
                    <a:pt x="25424" y="2558"/>
                    <a:pt x="22405" y="4194"/>
                  </a:cubicBezTo>
                  <a:cubicBezTo>
                    <a:pt x="19387" y="5829"/>
                    <a:pt x="1" y="17882"/>
                    <a:pt x="1" y="17882"/>
                  </a:cubicBezTo>
                  <a:lnTo>
                    <a:pt x="15687" y="23613"/>
                  </a:lnTo>
                  <a:lnTo>
                    <a:pt x="53295" y="22592"/>
                  </a:lnTo>
                  <a:lnTo>
                    <a:pt x="78115" y="15643"/>
                  </a:lnTo>
                  <a:close/>
                </a:path>
              </a:pathLst>
            </a:custGeom>
            <a:solidFill>
              <a:srgbClr val="9586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9"/>
            <p:cNvSpPr/>
            <p:nvPr/>
          </p:nvSpPr>
          <p:spPr>
            <a:xfrm>
              <a:off x="3023920" y="1605634"/>
              <a:ext cx="1969831" cy="903694"/>
            </a:xfrm>
            <a:custGeom>
              <a:rect b="b" l="l" r="r" t="t"/>
              <a:pathLst>
                <a:path extrusionOk="0" h="12812" w="27927">
                  <a:moveTo>
                    <a:pt x="20462" y="594"/>
                  </a:moveTo>
                  <a:cubicBezTo>
                    <a:pt x="19727" y="155"/>
                    <a:pt x="12054" y="1"/>
                    <a:pt x="12054" y="1"/>
                  </a:cubicBezTo>
                  <a:lnTo>
                    <a:pt x="1" y="10572"/>
                  </a:lnTo>
                  <a:cubicBezTo>
                    <a:pt x="1" y="10572"/>
                    <a:pt x="27927" y="12811"/>
                    <a:pt x="27927" y="12076"/>
                  </a:cubicBezTo>
                  <a:lnTo>
                    <a:pt x="27927" y="8783"/>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9"/>
            <p:cNvSpPr/>
            <p:nvPr/>
          </p:nvSpPr>
          <p:spPr>
            <a:xfrm>
              <a:off x="3710715" y="1039664"/>
              <a:ext cx="3437876" cy="1088708"/>
            </a:xfrm>
            <a:custGeom>
              <a:rect b="b" l="l" r="r" t="t"/>
              <a:pathLst>
                <a:path extrusionOk="0" h="15435" w="48740">
                  <a:moveTo>
                    <a:pt x="44942" y="0"/>
                  </a:moveTo>
                  <a:cubicBezTo>
                    <a:pt x="45128" y="0"/>
                    <a:pt x="45315" y="11"/>
                    <a:pt x="45512" y="11"/>
                  </a:cubicBezTo>
                  <a:lnTo>
                    <a:pt x="48740" y="11"/>
                  </a:lnTo>
                  <a:cubicBezTo>
                    <a:pt x="48740" y="11"/>
                    <a:pt x="21143" y="5884"/>
                    <a:pt x="19365" y="6598"/>
                  </a:cubicBezTo>
                  <a:cubicBezTo>
                    <a:pt x="17586" y="7300"/>
                    <a:pt x="17817" y="8442"/>
                    <a:pt x="18453" y="8760"/>
                  </a:cubicBezTo>
                  <a:cubicBezTo>
                    <a:pt x="19079" y="9079"/>
                    <a:pt x="24831" y="11516"/>
                    <a:pt x="24831" y="11516"/>
                  </a:cubicBezTo>
                  <a:lnTo>
                    <a:pt x="20616" y="14150"/>
                  </a:lnTo>
                  <a:lnTo>
                    <a:pt x="13020" y="15435"/>
                  </a:lnTo>
                  <a:cubicBezTo>
                    <a:pt x="13020" y="15435"/>
                    <a:pt x="8003" y="13492"/>
                    <a:pt x="4007" y="11516"/>
                  </a:cubicBezTo>
                  <a:cubicBezTo>
                    <a:pt x="1" y="9540"/>
                    <a:pt x="2141" y="7070"/>
                    <a:pt x="5797" y="6279"/>
                  </a:cubicBezTo>
                  <a:cubicBezTo>
                    <a:pt x="9452" y="5489"/>
                    <a:pt x="44942" y="0"/>
                    <a:pt x="449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9"/>
            <p:cNvSpPr/>
            <p:nvPr/>
          </p:nvSpPr>
          <p:spPr>
            <a:xfrm>
              <a:off x="4789258" y="406332"/>
              <a:ext cx="2151811" cy="633404"/>
            </a:xfrm>
            <a:custGeom>
              <a:rect b="b" l="l" r="r" t="t"/>
              <a:pathLst>
                <a:path extrusionOk="0" h="8980" w="30507">
                  <a:moveTo>
                    <a:pt x="1" y="8979"/>
                  </a:moveTo>
                  <a:cubicBezTo>
                    <a:pt x="1" y="8936"/>
                    <a:pt x="1" y="8892"/>
                    <a:pt x="12" y="8848"/>
                  </a:cubicBezTo>
                  <a:cubicBezTo>
                    <a:pt x="242" y="6554"/>
                    <a:pt x="2295" y="4896"/>
                    <a:pt x="4589" y="5137"/>
                  </a:cubicBezTo>
                  <a:cubicBezTo>
                    <a:pt x="6038" y="5280"/>
                    <a:pt x="7235" y="6158"/>
                    <a:pt x="7861" y="7377"/>
                  </a:cubicBezTo>
                  <a:cubicBezTo>
                    <a:pt x="8530" y="6652"/>
                    <a:pt x="9518" y="6257"/>
                    <a:pt x="10572" y="6356"/>
                  </a:cubicBezTo>
                  <a:cubicBezTo>
                    <a:pt x="10627" y="6367"/>
                    <a:pt x="10682" y="6378"/>
                    <a:pt x="10737" y="6378"/>
                  </a:cubicBezTo>
                  <a:cubicBezTo>
                    <a:pt x="10748" y="6290"/>
                    <a:pt x="10748" y="6191"/>
                    <a:pt x="10759" y="6092"/>
                  </a:cubicBezTo>
                  <a:cubicBezTo>
                    <a:pt x="11110" y="2766"/>
                    <a:pt x="14085" y="351"/>
                    <a:pt x="17411" y="703"/>
                  </a:cubicBezTo>
                  <a:cubicBezTo>
                    <a:pt x="19244" y="889"/>
                    <a:pt x="20792" y="1877"/>
                    <a:pt x="21769" y="3282"/>
                  </a:cubicBezTo>
                  <a:cubicBezTo>
                    <a:pt x="22834" y="2437"/>
                    <a:pt x="24217" y="1987"/>
                    <a:pt x="25688" y="2141"/>
                  </a:cubicBezTo>
                  <a:cubicBezTo>
                    <a:pt x="26456" y="2217"/>
                    <a:pt x="27181" y="2459"/>
                    <a:pt x="27806" y="2821"/>
                  </a:cubicBezTo>
                  <a:cubicBezTo>
                    <a:pt x="28465" y="1658"/>
                    <a:pt x="29398" y="692"/>
                    <a:pt x="30507" y="0"/>
                  </a:cubicBezTo>
                  <a:lnTo>
                    <a:pt x="30507" y="8979"/>
                  </a:lnTo>
                  <a:close/>
                </a:path>
              </a:pathLst>
            </a:custGeom>
            <a:solidFill>
              <a:srgbClr val="BCAF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9"/>
            <p:cNvSpPr/>
            <p:nvPr/>
          </p:nvSpPr>
          <p:spPr>
            <a:xfrm>
              <a:off x="6519823" y="-71399"/>
              <a:ext cx="215273" cy="18621"/>
            </a:xfrm>
            <a:custGeom>
              <a:rect b="b" l="l" r="r" t="t"/>
              <a:pathLst>
                <a:path extrusionOk="0" fill="none" h="264" w="3052">
                  <a:moveTo>
                    <a:pt x="0" y="0"/>
                  </a:moveTo>
                  <a:lnTo>
                    <a:pt x="3052" y="0"/>
                  </a:lnTo>
                  <a:lnTo>
                    <a:pt x="3052" y="264"/>
                  </a:lnTo>
                  <a:lnTo>
                    <a:pt x="0" y="264"/>
                  </a:lnTo>
                  <a:close/>
                </a:path>
              </a:pathLst>
            </a:custGeom>
            <a:noFill/>
            <a:ln cap="rnd" cmpd="sng" w="825">
              <a:solidFill>
                <a:srgbClr val="1D1F1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9"/>
            <p:cNvSpPr/>
            <p:nvPr/>
          </p:nvSpPr>
          <p:spPr>
            <a:xfrm>
              <a:off x="6234087" y="434194"/>
              <a:ext cx="856436" cy="605543"/>
            </a:xfrm>
            <a:custGeom>
              <a:rect b="b" l="l" r="r" t="t"/>
              <a:pathLst>
                <a:path extrusionOk="0" h="8585" w="12142">
                  <a:moveTo>
                    <a:pt x="1" y="8584"/>
                  </a:moveTo>
                  <a:lnTo>
                    <a:pt x="12141" y="8584"/>
                  </a:lnTo>
                  <a:lnTo>
                    <a:pt x="12141" y="0"/>
                  </a:lnTo>
                  <a:lnTo>
                    <a:pt x="1" y="0"/>
                  </a:ln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9"/>
            <p:cNvSpPr/>
            <p:nvPr/>
          </p:nvSpPr>
          <p:spPr>
            <a:xfrm>
              <a:off x="5874079" y="197267"/>
              <a:ext cx="512648" cy="842470"/>
            </a:xfrm>
            <a:custGeom>
              <a:rect b="b" l="l" r="r" t="t"/>
              <a:pathLst>
                <a:path extrusionOk="0" h="11944" w="7268">
                  <a:moveTo>
                    <a:pt x="3634" y="0"/>
                  </a:moveTo>
                  <a:lnTo>
                    <a:pt x="0" y="3447"/>
                  </a:lnTo>
                  <a:lnTo>
                    <a:pt x="0" y="11943"/>
                  </a:lnTo>
                  <a:lnTo>
                    <a:pt x="3634" y="11943"/>
                  </a:lnTo>
                  <a:lnTo>
                    <a:pt x="7267" y="11943"/>
                  </a:lnTo>
                  <a:lnTo>
                    <a:pt x="7267" y="3447"/>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9"/>
            <p:cNvSpPr/>
            <p:nvPr/>
          </p:nvSpPr>
          <p:spPr>
            <a:xfrm>
              <a:off x="6406756" y="419452"/>
              <a:ext cx="735610" cy="48881"/>
            </a:xfrm>
            <a:custGeom>
              <a:rect b="b" l="l" r="r" t="t"/>
              <a:pathLst>
                <a:path extrusionOk="0" h="693" w="10429">
                  <a:moveTo>
                    <a:pt x="33" y="1"/>
                  </a:moveTo>
                  <a:lnTo>
                    <a:pt x="10429" y="374"/>
                  </a:lnTo>
                  <a:lnTo>
                    <a:pt x="10429" y="692"/>
                  </a:lnTo>
                  <a:lnTo>
                    <a:pt x="1" y="692"/>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9"/>
            <p:cNvSpPr/>
            <p:nvPr/>
          </p:nvSpPr>
          <p:spPr>
            <a:xfrm>
              <a:off x="5853906" y="183302"/>
              <a:ext cx="572250" cy="285032"/>
            </a:xfrm>
            <a:custGeom>
              <a:rect b="b" l="l" r="r" t="t"/>
              <a:pathLst>
                <a:path extrusionOk="0" h="4041" w="8113">
                  <a:moveTo>
                    <a:pt x="3920" y="385"/>
                  </a:moveTo>
                  <a:lnTo>
                    <a:pt x="7839" y="4040"/>
                  </a:lnTo>
                  <a:lnTo>
                    <a:pt x="8113" y="3557"/>
                  </a:lnTo>
                  <a:lnTo>
                    <a:pt x="3920" y="1"/>
                  </a:lnTo>
                  <a:lnTo>
                    <a:pt x="1" y="3722"/>
                  </a:lnTo>
                  <a:lnTo>
                    <a:pt x="1" y="404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9"/>
            <p:cNvSpPr/>
            <p:nvPr/>
          </p:nvSpPr>
          <p:spPr>
            <a:xfrm>
              <a:off x="5858561" y="645586"/>
              <a:ext cx="543613" cy="19397"/>
            </a:xfrm>
            <a:custGeom>
              <a:rect b="b" l="l" r="r" t="t"/>
              <a:pathLst>
                <a:path extrusionOk="0" h="275" w="7707">
                  <a:moveTo>
                    <a:pt x="1" y="274"/>
                  </a:moveTo>
                  <a:lnTo>
                    <a:pt x="7707" y="274"/>
                  </a:lnTo>
                  <a:lnTo>
                    <a:pt x="7707" y="0"/>
                  </a:lnTo>
                  <a:lnTo>
                    <a:pt x="1" y="0"/>
                  </a:lnTo>
                  <a:close/>
                </a:path>
              </a:pathLst>
            </a:custGeom>
            <a:solidFill>
              <a:srgbClr val="D3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9"/>
            <p:cNvSpPr/>
            <p:nvPr/>
          </p:nvSpPr>
          <p:spPr>
            <a:xfrm>
              <a:off x="6018816" y="723739"/>
              <a:ext cx="223102" cy="315997"/>
            </a:xfrm>
            <a:custGeom>
              <a:rect b="b" l="l" r="r" t="t"/>
              <a:pathLst>
                <a:path extrusionOk="0" h="4480" w="3163">
                  <a:moveTo>
                    <a:pt x="1" y="4479"/>
                  </a:moveTo>
                  <a:lnTo>
                    <a:pt x="3162" y="4479"/>
                  </a:lnTo>
                  <a:lnTo>
                    <a:pt x="3162"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9"/>
            <p:cNvSpPr/>
            <p:nvPr/>
          </p:nvSpPr>
          <p:spPr>
            <a:xfrm>
              <a:off x="6012679" y="422555"/>
              <a:ext cx="20173" cy="186706"/>
            </a:xfrm>
            <a:custGeom>
              <a:rect b="b" l="l" r="r" t="t"/>
              <a:pathLst>
                <a:path extrusionOk="0" h="2647" w="286">
                  <a:moveTo>
                    <a:pt x="0" y="2646"/>
                  </a:moveTo>
                  <a:lnTo>
                    <a:pt x="285" y="2646"/>
                  </a:lnTo>
                  <a:lnTo>
                    <a:pt x="285" y="1"/>
                  </a:lnTo>
                  <a:lnTo>
                    <a:pt x="0" y="1"/>
                  </a:lnTo>
                  <a:close/>
                </a:path>
              </a:pathLst>
            </a:custGeom>
            <a:solidFill>
              <a:srgbClr val="D3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9"/>
            <p:cNvSpPr/>
            <p:nvPr/>
          </p:nvSpPr>
          <p:spPr>
            <a:xfrm>
              <a:off x="6120245" y="422555"/>
              <a:ext cx="20244" cy="186706"/>
            </a:xfrm>
            <a:custGeom>
              <a:rect b="b" l="l" r="r" t="t"/>
              <a:pathLst>
                <a:path extrusionOk="0" h="2647" w="287">
                  <a:moveTo>
                    <a:pt x="1" y="2646"/>
                  </a:moveTo>
                  <a:lnTo>
                    <a:pt x="286" y="2646"/>
                  </a:lnTo>
                  <a:lnTo>
                    <a:pt x="286" y="1"/>
                  </a:lnTo>
                  <a:lnTo>
                    <a:pt x="1" y="1"/>
                  </a:lnTo>
                  <a:close/>
                </a:path>
              </a:pathLst>
            </a:custGeom>
            <a:solidFill>
              <a:srgbClr val="D3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9"/>
            <p:cNvSpPr/>
            <p:nvPr/>
          </p:nvSpPr>
          <p:spPr>
            <a:xfrm>
              <a:off x="6227104" y="422555"/>
              <a:ext cx="20244" cy="186706"/>
            </a:xfrm>
            <a:custGeom>
              <a:rect b="b" l="l" r="r" t="t"/>
              <a:pathLst>
                <a:path extrusionOk="0" h="2647" w="287">
                  <a:moveTo>
                    <a:pt x="1" y="2646"/>
                  </a:moveTo>
                  <a:lnTo>
                    <a:pt x="286" y="2646"/>
                  </a:lnTo>
                  <a:lnTo>
                    <a:pt x="286" y="1"/>
                  </a:lnTo>
                  <a:lnTo>
                    <a:pt x="1" y="1"/>
                  </a:lnTo>
                  <a:close/>
                </a:path>
              </a:pathLst>
            </a:custGeom>
            <a:solidFill>
              <a:srgbClr val="D3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9"/>
            <p:cNvSpPr/>
            <p:nvPr/>
          </p:nvSpPr>
          <p:spPr>
            <a:xfrm>
              <a:off x="6133434" y="183302"/>
              <a:ext cx="1012036" cy="262531"/>
            </a:xfrm>
            <a:custGeom>
              <a:rect b="b" l="l" r="r" t="t"/>
              <a:pathLst>
                <a:path extrusionOk="0" h="3722" w="14348">
                  <a:moveTo>
                    <a:pt x="14348" y="3722"/>
                  </a:moveTo>
                  <a:lnTo>
                    <a:pt x="10429" y="1"/>
                  </a:lnTo>
                  <a:lnTo>
                    <a:pt x="1" y="1"/>
                  </a:lnTo>
                  <a:lnTo>
                    <a:pt x="3919" y="372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9"/>
            <p:cNvSpPr/>
            <p:nvPr/>
          </p:nvSpPr>
          <p:spPr>
            <a:xfrm>
              <a:off x="6385878" y="645586"/>
              <a:ext cx="715507" cy="19397"/>
            </a:xfrm>
            <a:custGeom>
              <a:rect b="b" l="l" r="r" t="t"/>
              <a:pathLst>
                <a:path extrusionOk="0" h="275" w="10144">
                  <a:moveTo>
                    <a:pt x="0" y="274"/>
                  </a:moveTo>
                  <a:lnTo>
                    <a:pt x="10143" y="274"/>
                  </a:lnTo>
                  <a:lnTo>
                    <a:pt x="10143"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9"/>
            <p:cNvSpPr/>
            <p:nvPr/>
          </p:nvSpPr>
          <p:spPr>
            <a:xfrm>
              <a:off x="6485754" y="499227"/>
              <a:ext cx="20173" cy="110035"/>
            </a:xfrm>
            <a:custGeom>
              <a:rect b="b" l="l" r="r" t="t"/>
              <a:pathLst>
                <a:path extrusionOk="0" h="1560" w="286">
                  <a:moveTo>
                    <a:pt x="0" y="1559"/>
                  </a:moveTo>
                  <a:lnTo>
                    <a:pt x="286" y="1559"/>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9"/>
            <p:cNvSpPr/>
            <p:nvPr/>
          </p:nvSpPr>
          <p:spPr>
            <a:xfrm>
              <a:off x="6593390" y="499227"/>
              <a:ext cx="20173" cy="110035"/>
            </a:xfrm>
            <a:custGeom>
              <a:rect b="b" l="l" r="r" t="t"/>
              <a:pathLst>
                <a:path extrusionOk="0" h="1560" w="286">
                  <a:moveTo>
                    <a:pt x="0" y="1559"/>
                  </a:moveTo>
                  <a:lnTo>
                    <a:pt x="285" y="1559"/>
                  </a:lnTo>
                  <a:lnTo>
                    <a:pt x="285"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9"/>
            <p:cNvSpPr/>
            <p:nvPr/>
          </p:nvSpPr>
          <p:spPr>
            <a:xfrm>
              <a:off x="6700179" y="499227"/>
              <a:ext cx="21019" cy="110035"/>
            </a:xfrm>
            <a:custGeom>
              <a:rect b="b" l="l" r="r" t="t"/>
              <a:pathLst>
                <a:path extrusionOk="0" h="1560" w="298">
                  <a:moveTo>
                    <a:pt x="1" y="1559"/>
                  </a:moveTo>
                  <a:lnTo>
                    <a:pt x="297" y="1559"/>
                  </a:lnTo>
                  <a:lnTo>
                    <a:pt x="297" y="0"/>
                  </a:lnTo>
                  <a:lnTo>
                    <a:pt x="1"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9"/>
            <p:cNvSpPr/>
            <p:nvPr/>
          </p:nvSpPr>
          <p:spPr>
            <a:xfrm>
              <a:off x="6815574" y="499227"/>
              <a:ext cx="20173" cy="110035"/>
            </a:xfrm>
            <a:custGeom>
              <a:rect b="b" l="l" r="r" t="t"/>
              <a:pathLst>
                <a:path extrusionOk="0" h="1560" w="286">
                  <a:moveTo>
                    <a:pt x="1" y="1559"/>
                  </a:moveTo>
                  <a:lnTo>
                    <a:pt x="286" y="1559"/>
                  </a:lnTo>
                  <a:lnTo>
                    <a:pt x="286" y="0"/>
                  </a:lnTo>
                  <a:lnTo>
                    <a:pt x="1"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9"/>
            <p:cNvSpPr/>
            <p:nvPr/>
          </p:nvSpPr>
          <p:spPr>
            <a:xfrm>
              <a:off x="6922434" y="499227"/>
              <a:ext cx="20173" cy="110035"/>
            </a:xfrm>
            <a:custGeom>
              <a:rect b="b" l="l" r="r" t="t"/>
              <a:pathLst>
                <a:path extrusionOk="0" h="1560" w="286">
                  <a:moveTo>
                    <a:pt x="0" y="1559"/>
                  </a:moveTo>
                  <a:lnTo>
                    <a:pt x="286" y="1559"/>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9"/>
            <p:cNvSpPr/>
            <p:nvPr/>
          </p:nvSpPr>
          <p:spPr>
            <a:xfrm>
              <a:off x="7030069" y="499227"/>
              <a:ext cx="20173" cy="110035"/>
            </a:xfrm>
            <a:custGeom>
              <a:rect b="b" l="l" r="r" t="t"/>
              <a:pathLst>
                <a:path extrusionOk="0" h="1560" w="286">
                  <a:moveTo>
                    <a:pt x="0" y="1559"/>
                  </a:moveTo>
                  <a:lnTo>
                    <a:pt x="286" y="1559"/>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9"/>
            <p:cNvSpPr/>
            <p:nvPr/>
          </p:nvSpPr>
          <p:spPr>
            <a:xfrm>
              <a:off x="6485754" y="700533"/>
              <a:ext cx="20173" cy="339203"/>
            </a:xfrm>
            <a:custGeom>
              <a:rect b="b" l="l" r="r" t="t"/>
              <a:pathLst>
                <a:path extrusionOk="0" h="4809" w="286">
                  <a:moveTo>
                    <a:pt x="0" y="4808"/>
                  </a:moveTo>
                  <a:lnTo>
                    <a:pt x="286" y="4808"/>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9"/>
            <p:cNvSpPr/>
            <p:nvPr/>
          </p:nvSpPr>
          <p:spPr>
            <a:xfrm>
              <a:off x="6593390" y="700533"/>
              <a:ext cx="20173" cy="339203"/>
            </a:xfrm>
            <a:custGeom>
              <a:rect b="b" l="l" r="r" t="t"/>
              <a:pathLst>
                <a:path extrusionOk="0" h="4809" w="286">
                  <a:moveTo>
                    <a:pt x="0" y="4808"/>
                  </a:moveTo>
                  <a:lnTo>
                    <a:pt x="285" y="4808"/>
                  </a:lnTo>
                  <a:lnTo>
                    <a:pt x="285"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9"/>
            <p:cNvSpPr/>
            <p:nvPr/>
          </p:nvSpPr>
          <p:spPr>
            <a:xfrm>
              <a:off x="6700179" y="700533"/>
              <a:ext cx="21019" cy="339203"/>
            </a:xfrm>
            <a:custGeom>
              <a:rect b="b" l="l" r="r" t="t"/>
              <a:pathLst>
                <a:path extrusionOk="0" h="4809" w="298">
                  <a:moveTo>
                    <a:pt x="1" y="4808"/>
                  </a:moveTo>
                  <a:lnTo>
                    <a:pt x="297" y="4808"/>
                  </a:lnTo>
                  <a:lnTo>
                    <a:pt x="297" y="0"/>
                  </a:lnTo>
                  <a:lnTo>
                    <a:pt x="1"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9"/>
            <p:cNvSpPr/>
            <p:nvPr/>
          </p:nvSpPr>
          <p:spPr>
            <a:xfrm>
              <a:off x="6815574" y="700533"/>
              <a:ext cx="20173" cy="339203"/>
            </a:xfrm>
            <a:custGeom>
              <a:rect b="b" l="l" r="r" t="t"/>
              <a:pathLst>
                <a:path extrusionOk="0" h="4809" w="286">
                  <a:moveTo>
                    <a:pt x="1" y="4808"/>
                  </a:moveTo>
                  <a:lnTo>
                    <a:pt x="286" y="4808"/>
                  </a:lnTo>
                  <a:lnTo>
                    <a:pt x="286" y="0"/>
                  </a:lnTo>
                  <a:lnTo>
                    <a:pt x="1"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9"/>
            <p:cNvSpPr/>
            <p:nvPr/>
          </p:nvSpPr>
          <p:spPr>
            <a:xfrm>
              <a:off x="6922434" y="700533"/>
              <a:ext cx="20173" cy="339203"/>
            </a:xfrm>
            <a:custGeom>
              <a:rect b="b" l="l" r="r" t="t"/>
              <a:pathLst>
                <a:path extrusionOk="0" h="4809" w="286">
                  <a:moveTo>
                    <a:pt x="0" y="4808"/>
                  </a:moveTo>
                  <a:lnTo>
                    <a:pt x="286" y="4808"/>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9"/>
            <p:cNvSpPr/>
            <p:nvPr/>
          </p:nvSpPr>
          <p:spPr>
            <a:xfrm>
              <a:off x="7030069" y="700533"/>
              <a:ext cx="20173" cy="339203"/>
            </a:xfrm>
            <a:custGeom>
              <a:rect b="b" l="l" r="r" t="t"/>
              <a:pathLst>
                <a:path extrusionOk="0" h="4809" w="286">
                  <a:moveTo>
                    <a:pt x="0" y="4808"/>
                  </a:moveTo>
                  <a:lnTo>
                    <a:pt x="286" y="4808"/>
                  </a:lnTo>
                  <a:lnTo>
                    <a:pt x="286" y="0"/>
                  </a:lnTo>
                  <a:lnTo>
                    <a:pt x="0" y="0"/>
                  </a:lnTo>
                  <a:close/>
                </a:path>
              </a:pathLst>
            </a:custGeom>
            <a:solidFill>
              <a:srgbClr val="A4B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9"/>
            <p:cNvSpPr/>
            <p:nvPr/>
          </p:nvSpPr>
          <p:spPr>
            <a:xfrm>
              <a:off x="6362601" y="-104692"/>
              <a:ext cx="439080" cy="310495"/>
            </a:xfrm>
            <a:custGeom>
              <a:rect b="b" l="l" r="r" t="t"/>
              <a:pathLst>
                <a:path extrusionOk="0" h="4402" w="6225">
                  <a:moveTo>
                    <a:pt x="725" y="4402"/>
                  </a:moveTo>
                  <a:lnTo>
                    <a:pt x="6225" y="4402"/>
                  </a:lnTo>
                  <a:lnTo>
                    <a:pt x="6225" y="0"/>
                  </a:lnTo>
                  <a:lnTo>
                    <a:pt x="1" y="0"/>
                  </a:lnTo>
                  <a:lnTo>
                    <a:pt x="1" y="4084"/>
                  </a:lnTo>
                  <a:lnTo>
                    <a:pt x="385" y="4084"/>
                  </a:lnTo>
                  <a:close/>
                </a:path>
              </a:pathLst>
            </a:custGeom>
            <a:solidFill>
              <a:srgbClr val="DDDD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9"/>
            <p:cNvSpPr/>
            <p:nvPr/>
          </p:nvSpPr>
          <p:spPr>
            <a:xfrm>
              <a:off x="6178365" y="-225518"/>
              <a:ext cx="262531" cy="431322"/>
            </a:xfrm>
            <a:custGeom>
              <a:rect b="b" l="l" r="r" t="t"/>
              <a:pathLst>
                <a:path extrusionOk="0" h="6115" w="3722">
                  <a:moveTo>
                    <a:pt x="1855" y="1"/>
                  </a:moveTo>
                  <a:lnTo>
                    <a:pt x="0" y="1768"/>
                  </a:lnTo>
                  <a:lnTo>
                    <a:pt x="0" y="5797"/>
                  </a:lnTo>
                  <a:lnTo>
                    <a:pt x="2997" y="5797"/>
                  </a:lnTo>
                  <a:lnTo>
                    <a:pt x="3337" y="6115"/>
                  </a:lnTo>
                  <a:lnTo>
                    <a:pt x="3722" y="6115"/>
                  </a:lnTo>
                  <a:lnTo>
                    <a:pt x="3722" y="176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9"/>
            <p:cNvSpPr/>
            <p:nvPr/>
          </p:nvSpPr>
          <p:spPr>
            <a:xfrm>
              <a:off x="6450910" y="-111675"/>
              <a:ext cx="377151" cy="24828"/>
            </a:xfrm>
            <a:custGeom>
              <a:rect b="b" l="l" r="r" t="t"/>
              <a:pathLst>
                <a:path extrusionOk="0" h="352" w="5347">
                  <a:moveTo>
                    <a:pt x="22" y="0"/>
                  </a:moveTo>
                  <a:lnTo>
                    <a:pt x="5346" y="187"/>
                  </a:lnTo>
                  <a:lnTo>
                    <a:pt x="5346" y="352"/>
                  </a:lnTo>
                  <a:lnTo>
                    <a:pt x="0" y="352"/>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9"/>
            <p:cNvSpPr/>
            <p:nvPr/>
          </p:nvSpPr>
          <p:spPr>
            <a:xfrm>
              <a:off x="6167503" y="-233276"/>
              <a:ext cx="293496" cy="146431"/>
            </a:xfrm>
            <a:custGeom>
              <a:rect b="b" l="l" r="r" t="t"/>
              <a:pathLst>
                <a:path extrusionOk="0" h="2076" w="4161">
                  <a:moveTo>
                    <a:pt x="2009" y="209"/>
                  </a:moveTo>
                  <a:lnTo>
                    <a:pt x="4018" y="2076"/>
                  </a:lnTo>
                  <a:lnTo>
                    <a:pt x="4161" y="1834"/>
                  </a:lnTo>
                  <a:lnTo>
                    <a:pt x="2009" y="1"/>
                  </a:lnTo>
                  <a:lnTo>
                    <a:pt x="1" y="1911"/>
                  </a:lnTo>
                  <a:lnTo>
                    <a:pt x="1" y="207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9"/>
            <p:cNvSpPr/>
            <p:nvPr/>
          </p:nvSpPr>
          <p:spPr>
            <a:xfrm>
              <a:off x="6309207" y="-233276"/>
              <a:ext cx="518855" cy="134792"/>
            </a:xfrm>
            <a:custGeom>
              <a:rect b="b" l="l" r="r" t="t"/>
              <a:pathLst>
                <a:path extrusionOk="0" h="1911" w="7356">
                  <a:moveTo>
                    <a:pt x="7355" y="1911"/>
                  </a:moveTo>
                  <a:lnTo>
                    <a:pt x="5346" y="1"/>
                  </a:lnTo>
                  <a:lnTo>
                    <a:pt x="0" y="1"/>
                  </a:lnTo>
                  <a:lnTo>
                    <a:pt x="2009" y="191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9"/>
            <p:cNvSpPr/>
            <p:nvPr/>
          </p:nvSpPr>
          <p:spPr>
            <a:xfrm>
              <a:off x="6262724" y="-35779"/>
              <a:ext cx="87604" cy="123154"/>
            </a:xfrm>
            <a:custGeom>
              <a:rect b="b" l="l" r="r" t="t"/>
              <a:pathLst>
                <a:path extrusionOk="0" h="1746" w="1242">
                  <a:moveTo>
                    <a:pt x="1" y="0"/>
                  </a:moveTo>
                  <a:lnTo>
                    <a:pt x="1" y="1745"/>
                  </a:lnTo>
                  <a:lnTo>
                    <a:pt x="1241" y="1745"/>
                  </a:lnTo>
                  <a:lnTo>
                    <a:pt x="12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9"/>
            <p:cNvSpPr/>
            <p:nvPr/>
          </p:nvSpPr>
          <p:spPr>
            <a:xfrm>
              <a:off x="6529839" y="-12573"/>
              <a:ext cx="54312" cy="77518"/>
            </a:xfrm>
            <a:custGeom>
              <a:rect b="b" l="l" r="r" t="t"/>
              <a:pathLst>
                <a:path extrusionOk="0" h="1099" w="770">
                  <a:moveTo>
                    <a:pt x="1" y="0"/>
                  </a:moveTo>
                  <a:lnTo>
                    <a:pt x="1" y="1098"/>
                  </a:lnTo>
                  <a:lnTo>
                    <a:pt x="769" y="1098"/>
                  </a:lnTo>
                  <a:lnTo>
                    <a:pt x="7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9"/>
            <p:cNvSpPr/>
            <p:nvPr/>
          </p:nvSpPr>
          <p:spPr>
            <a:xfrm>
              <a:off x="6663078" y="-12573"/>
              <a:ext cx="55017" cy="77518"/>
            </a:xfrm>
            <a:custGeom>
              <a:rect b="b" l="l" r="r" t="t"/>
              <a:pathLst>
                <a:path extrusionOk="0" h="1099" w="780">
                  <a:moveTo>
                    <a:pt x="0" y="0"/>
                  </a:moveTo>
                  <a:lnTo>
                    <a:pt x="0" y="1098"/>
                  </a:lnTo>
                  <a:lnTo>
                    <a:pt x="779" y="1098"/>
                  </a:lnTo>
                  <a:lnTo>
                    <a:pt x="7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550" name="Shape 550"/>
        <p:cNvGrpSpPr/>
        <p:nvPr/>
      </p:nvGrpSpPr>
      <p:grpSpPr>
        <a:xfrm>
          <a:off x="0" y="0"/>
          <a:ext cx="0" cy="0"/>
          <a:chOff x="0" y="0"/>
          <a:chExt cx="0" cy="0"/>
        </a:xfrm>
      </p:grpSpPr>
      <p:sp>
        <p:nvSpPr>
          <p:cNvPr id="551" name="Google Shape;551;p10"/>
          <p:cNvSpPr/>
          <p:nvPr/>
        </p:nvSpPr>
        <p:spPr>
          <a:xfrm flipH="1">
            <a:off x="-2347351" y="3176520"/>
            <a:ext cx="8026590" cy="4667196"/>
          </a:xfrm>
          <a:custGeom>
            <a:rect b="b" l="l" r="r" t="t"/>
            <a:pathLst>
              <a:path extrusionOk="0" h="143595" w="246953">
                <a:moveTo>
                  <a:pt x="171522" y="1"/>
                </a:moveTo>
                <a:cubicBezTo>
                  <a:pt x="167307" y="1"/>
                  <a:pt x="162993" y="418"/>
                  <a:pt x="158613" y="1295"/>
                </a:cubicBezTo>
                <a:cubicBezTo>
                  <a:pt x="149293" y="3162"/>
                  <a:pt x="141097" y="6935"/>
                  <a:pt x="135885" y="13720"/>
                </a:cubicBezTo>
                <a:cubicBezTo>
                  <a:pt x="115761" y="39914"/>
                  <a:pt x="132373" y="70908"/>
                  <a:pt x="105712" y="70908"/>
                </a:cubicBezTo>
                <a:cubicBezTo>
                  <a:pt x="105427" y="70908"/>
                  <a:pt x="105136" y="70905"/>
                  <a:pt x="104840" y="70898"/>
                </a:cubicBezTo>
                <a:cubicBezTo>
                  <a:pt x="104189" y="70882"/>
                  <a:pt x="103511" y="70874"/>
                  <a:pt x="102808" y="70874"/>
                </a:cubicBezTo>
                <a:cubicBezTo>
                  <a:pt x="73379" y="70874"/>
                  <a:pt x="1" y="84819"/>
                  <a:pt x="33431" y="112747"/>
                </a:cubicBezTo>
                <a:cubicBezTo>
                  <a:pt x="52693" y="128838"/>
                  <a:pt x="100269" y="143594"/>
                  <a:pt x="143460" y="143594"/>
                </a:cubicBezTo>
                <a:cubicBezTo>
                  <a:pt x="177007" y="143594"/>
                  <a:pt x="207908" y="134692"/>
                  <a:pt x="220842" y="110600"/>
                </a:cubicBezTo>
                <a:cubicBezTo>
                  <a:pt x="225572" y="101788"/>
                  <a:pt x="229159" y="93699"/>
                  <a:pt x="231795" y="86239"/>
                </a:cubicBezTo>
                <a:cubicBezTo>
                  <a:pt x="246953" y="43342"/>
                  <a:pt x="214449" y="1"/>
                  <a:pt x="171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52" name="Google Shape;552;p10"/>
          <p:cNvSpPr/>
          <p:nvPr/>
        </p:nvSpPr>
        <p:spPr>
          <a:xfrm flipH="1">
            <a:off x="5000064" y="-1151639"/>
            <a:ext cx="4580415" cy="3319188"/>
          </a:xfrm>
          <a:custGeom>
            <a:rect b="b" l="l" r="r" t="t"/>
            <a:pathLst>
              <a:path extrusionOk="0" h="102121" w="140925">
                <a:moveTo>
                  <a:pt x="129923" y="0"/>
                </a:moveTo>
                <a:cubicBezTo>
                  <a:pt x="129780" y="0"/>
                  <a:pt x="129636" y="4"/>
                  <a:pt x="129491" y="10"/>
                </a:cubicBezTo>
                <a:cubicBezTo>
                  <a:pt x="124285" y="244"/>
                  <a:pt x="118712" y="4560"/>
                  <a:pt x="119187" y="10314"/>
                </a:cubicBezTo>
                <a:cubicBezTo>
                  <a:pt x="119655" y="16008"/>
                  <a:pt x="119696" y="21741"/>
                  <a:pt x="119194" y="27442"/>
                </a:cubicBezTo>
                <a:cubicBezTo>
                  <a:pt x="119140" y="28064"/>
                  <a:pt x="119073" y="28680"/>
                  <a:pt x="119006" y="29302"/>
                </a:cubicBezTo>
                <a:cubicBezTo>
                  <a:pt x="118993" y="29456"/>
                  <a:pt x="118973" y="29610"/>
                  <a:pt x="118960" y="29763"/>
                </a:cubicBezTo>
                <a:cubicBezTo>
                  <a:pt x="118725" y="31055"/>
                  <a:pt x="118558" y="32359"/>
                  <a:pt x="118311" y="33651"/>
                </a:cubicBezTo>
                <a:cubicBezTo>
                  <a:pt x="117775" y="36387"/>
                  <a:pt x="117106" y="39090"/>
                  <a:pt x="116277" y="41753"/>
                </a:cubicBezTo>
                <a:cubicBezTo>
                  <a:pt x="115882" y="43031"/>
                  <a:pt x="115454" y="44295"/>
                  <a:pt x="114992" y="45547"/>
                </a:cubicBezTo>
                <a:cubicBezTo>
                  <a:pt x="114818" y="46015"/>
                  <a:pt x="114631" y="46477"/>
                  <a:pt x="114450" y="46945"/>
                </a:cubicBezTo>
                <a:cubicBezTo>
                  <a:pt x="114350" y="47172"/>
                  <a:pt x="114249" y="47407"/>
                  <a:pt x="114149" y="47634"/>
                </a:cubicBezTo>
                <a:cubicBezTo>
                  <a:pt x="112951" y="50237"/>
                  <a:pt x="111586" y="52766"/>
                  <a:pt x="110048" y="55181"/>
                </a:cubicBezTo>
                <a:cubicBezTo>
                  <a:pt x="109365" y="56252"/>
                  <a:pt x="108616" y="57269"/>
                  <a:pt x="107893" y="58312"/>
                </a:cubicBezTo>
                <a:cubicBezTo>
                  <a:pt x="107826" y="58406"/>
                  <a:pt x="107759" y="58493"/>
                  <a:pt x="107693" y="58573"/>
                </a:cubicBezTo>
                <a:cubicBezTo>
                  <a:pt x="107258" y="59102"/>
                  <a:pt x="106816" y="59624"/>
                  <a:pt x="106361" y="60139"/>
                </a:cubicBezTo>
                <a:cubicBezTo>
                  <a:pt x="104635" y="62113"/>
                  <a:pt x="102768" y="63959"/>
                  <a:pt x="100788" y="65685"/>
                </a:cubicBezTo>
                <a:cubicBezTo>
                  <a:pt x="100279" y="66127"/>
                  <a:pt x="99757" y="66562"/>
                  <a:pt x="99229" y="66990"/>
                </a:cubicBezTo>
                <a:cubicBezTo>
                  <a:pt x="99169" y="67044"/>
                  <a:pt x="99115" y="67090"/>
                  <a:pt x="99062" y="67131"/>
                </a:cubicBezTo>
                <a:cubicBezTo>
                  <a:pt x="98031" y="67887"/>
                  <a:pt x="96988" y="68629"/>
                  <a:pt x="95917" y="69332"/>
                </a:cubicBezTo>
                <a:cubicBezTo>
                  <a:pt x="93723" y="70770"/>
                  <a:pt x="91441" y="72088"/>
                  <a:pt x="89099" y="73279"/>
                </a:cubicBezTo>
                <a:cubicBezTo>
                  <a:pt x="87969" y="73855"/>
                  <a:pt x="86818" y="74403"/>
                  <a:pt x="85660" y="74918"/>
                </a:cubicBezTo>
                <a:cubicBezTo>
                  <a:pt x="85533" y="74979"/>
                  <a:pt x="85413" y="75032"/>
                  <a:pt x="85286" y="75086"/>
                </a:cubicBezTo>
                <a:cubicBezTo>
                  <a:pt x="84777" y="75286"/>
                  <a:pt x="84269" y="75494"/>
                  <a:pt x="83753" y="75695"/>
                </a:cubicBezTo>
                <a:cubicBezTo>
                  <a:pt x="81171" y="76678"/>
                  <a:pt x="78535" y="77534"/>
                  <a:pt x="75872" y="78277"/>
                </a:cubicBezTo>
                <a:cubicBezTo>
                  <a:pt x="73289" y="79000"/>
                  <a:pt x="70680" y="79609"/>
                  <a:pt x="68044" y="80117"/>
                </a:cubicBezTo>
                <a:cubicBezTo>
                  <a:pt x="66779" y="80365"/>
                  <a:pt x="65508" y="80585"/>
                  <a:pt x="64230" y="80786"/>
                </a:cubicBezTo>
                <a:cubicBezTo>
                  <a:pt x="63683" y="80867"/>
                  <a:pt x="63135" y="80936"/>
                  <a:pt x="62588" y="81021"/>
                </a:cubicBezTo>
                <a:lnTo>
                  <a:pt x="62588" y="81021"/>
                </a:lnTo>
                <a:cubicBezTo>
                  <a:pt x="63673" y="80851"/>
                  <a:pt x="64049" y="80793"/>
                  <a:pt x="64046" y="80793"/>
                </a:cubicBezTo>
                <a:lnTo>
                  <a:pt x="64046" y="80793"/>
                </a:lnTo>
                <a:cubicBezTo>
                  <a:pt x="64042" y="80793"/>
                  <a:pt x="62742" y="80991"/>
                  <a:pt x="62236" y="81047"/>
                </a:cubicBezTo>
                <a:cubicBezTo>
                  <a:pt x="57597" y="81562"/>
                  <a:pt x="52899" y="81821"/>
                  <a:pt x="48220" y="81821"/>
                </a:cubicBezTo>
                <a:cubicBezTo>
                  <a:pt x="47184" y="81821"/>
                  <a:pt x="46149" y="81808"/>
                  <a:pt x="45115" y="81783"/>
                </a:cubicBezTo>
                <a:cubicBezTo>
                  <a:pt x="43503" y="81743"/>
                  <a:pt x="41890" y="81663"/>
                  <a:pt x="40278" y="81549"/>
                </a:cubicBezTo>
                <a:cubicBezTo>
                  <a:pt x="39421" y="81482"/>
                  <a:pt x="38565" y="81408"/>
                  <a:pt x="37709" y="81321"/>
                </a:cubicBezTo>
                <a:cubicBezTo>
                  <a:pt x="37441" y="81295"/>
                  <a:pt x="36411" y="81161"/>
                  <a:pt x="36049" y="81121"/>
                </a:cubicBezTo>
                <a:cubicBezTo>
                  <a:pt x="35668" y="81067"/>
                  <a:pt x="35293" y="81007"/>
                  <a:pt x="34912" y="80940"/>
                </a:cubicBezTo>
                <a:cubicBezTo>
                  <a:pt x="34069" y="80799"/>
                  <a:pt x="33226" y="80639"/>
                  <a:pt x="32383" y="80478"/>
                </a:cubicBezTo>
                <a:cubicBezTo>
                  <a:pt x="30811" y="80177"/>
                  <a:pt x="29245" y="79856"/>
                  <a:pt x="27686" y="79468"/>
                </a:cubicBezTo>
                <a:cubicBezTo>
                  <a:pt x="24608" y="78705"/>
                  <a:pt x="21631" y="77615"/>
                  <a:pt x="18573" y="76758"/>
                </a:cubicBezTo>
                <a:cubicBezTo>
                  <a:pt x="16981" y="76310"/>
                  <a:pt x="15435" y="75608"/>
                  <a:pt x="13850" y="75173"/>
                </a:cubicBezTo>
                <a:cubicBezTo>
                  <a:pt x="12264" y="74744"/>
                  <a:pt x="10705" y="74376"/>
                  <a:pt x="9153" y="73808"/>
                </a:cubicBezTo>
                <a:cubicBezTo>
                  <a:pt x="8609" y="73610"/>
                  <a:pt x="8026" y="73519"/>
                  <a:pt x="7430" y="73519"/>
                </a:cubicBezTo>
                <a:cubicBezTo>
                  <a:pt x="5079" y="73519"/>
                  <a:pt x="2537" y="74946"/>
                  <a:pt x="1486" y="76932"/>
                </a:cubicBezTo>
                <a:cubicBezTo>
                  <a:pt x="0" y="79742"/>
                  <a:pt x="495" y="82780"/>
                  <a:pt x="2549" y="85155"/>
                </a:cubicBezTo>
                <a:cubicBezTo>
                  <a:pt x="3499" y="86259"/>
                  <a:pt x="4476" y="87343"/>
                  <a:pt x="5487" y="88393"/>
                </a:cubicBezTo>
                <a:cubicBezTo>
                  <a:pt x="6878" y="89845"/>
                  <a:pt x="8691" y="91076"/>
                  <a:pt x="10357" y="92247"/>
                </a:cubicBezTo>
                <a:cubicBezTo>
                  <a:pt x="13402" y="94381"/>
                  <a:pt x="16700" y="95793"/>
                  <a:pt x="20179" y="97098"/>
                </a:cubicBezTo>
                <a:cubicBezTo>
                  <a:pt x="26676" y="99540"/>
                  <a:pt x="33407" y="100731"/>
                  <a:pt x="40278" y="101507"/>
                </a:cubicBezTo>
                <a:cubicBezTo>
                  <a:pt x="43943" y="101922"/>
                  <a:pt x="47639" y="102121"/>
                  <a:pt x="51340" y="102121"/>
                </a:cubicBezTo>
                <a:cubicBezTo>
                  <a:pt x="60164" y="102121"/>
                  <a:pt x="69019" y="100993"/>
                  <a:pt x="77565" y="98985"/>
                </a:cubicBezTo>
                <a:cubicBezTo>
                  <a:pt x="89099" y="96275"/>
                  <a:pt x="100580" y="91538"/>
                  <a:pt x="110068" y="84359"/>
                </a:cubicBezTo>
                <a:cubicBezTo>
                  <a:pt x="115788" y="80030"/>
                  <a:pt x="120605" y="75293"/>
                  <a:pt x="124954" y="69586"/>
                </a:cubicBezTo>
                <a:cubicBezTo>
                  <a:pt x="129002" y="64267"/>
                  <a:pt x="131933" y="58366"/>
                  <a:pt x="134375" y="52164"/>
                </a:cubicBezTo>
                <a:cubicBezTo>
                  <a:pt x="139533" y="39043"/>
                  <a:pt x="140925" y="24284"/>
                  <a:pt x="139787" y="10314"/>
                </a:cubicBezTo>
                <a:cubicBezTo>
                  <a:pt x="139370" y="5087"/>
                  <a:pt x="135560" y="0"/>
                  <a:pt x="129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553" name="Google Shape;553;p10"/>
          <p:cNvSpPr txBox="1"/>
          <p:nvPr>
            <p:ph type="title"/>
          </p:nvPr>
        </p:nvSpPr>
        <p:spPr>
          <a:xfrm>
            <a:off x="1985500" y="1657575"/>
            <a:ext cx="5173200" cy="1828200"/>
          </a:xfrm>
          <a:prstGeom prst="rect">
            <a:avLst/>
          </a:prstGeom>
          <a:ln>
            <a:noFill/>
          </a:ln>
          <a:effectLst>
            <a:outerShdw blurRad="257175" rotWithShape="0" algn="bl" dir="5400000" dist="38100">
              <a:schemeClr val="accent5">
                <a:alpha val="38000"/>
              </a:schemeClr>
            </a:outerShdw>
          </a:effectLst>
        </p:spPr>
        <p:txBody>
          <a:bodyPr anchorCtr="0" anchor="ctr" bIns="91425" lIns="91425" spcFirstLastPara="1" rIns="91425" wrap="square" tIns="91425">
            <a:noAutofit/>
          </a:bodyPr>
          <a:lstStyle>
            <a:lvl1pPr lvl="0" rtl="0" algn="ctr">
              <a:lnSpc>
                <a:spcPct val="75000"/>
              </a:lnSpc>
              <a:spcBef>
                <a:spcPts val="0"/>
              </a:spcBef>
              <a:spcAft>
                <a:spcPts val="0"/>
              </a:spcAft>
              <a:buSzPts val="3000"/>
              <a:buNone/>
              <a:defRPr b="1" sz="4000">
                <a:latin typeface="Rakkas"/>
                <a:ea typeface="Rakkas"/>
                <a:cs typeface="Rakkas"/>
                <a:sym typeface="Rakkas"/>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554" name="Google Shape;554;p10"/>
          <p:cNvGrpSpPr/>
          <p:nvPr/>
        </p:nvGrpSpPr>
        <p:grpSpPr>
          <a:xfrm rot="-8100000">
            <a:off x="8327117" y="2885274"/>
            <a:ext cx="1482035" cy="842164"/>
            <a:chOff x="6082097" y="4568315"/>
            <a:chExt cx="1482049" cy="842172"/>
          </a:xfrm>
        </p:grpSpPr>
        <p:sp>
          <p:nvSpPr>
            <p:cNvPr id="555" name="Google Shape;555;p10"/>
            <p:cNvSpPr/>
            <p:nvPr/>
          </p:nvSpPr>
          <p:spPr>
            <a:xfrm>
              <a:off x="6333926" y="5095603"/>
              <a:ext cx="189230" cy="165015"/>
            </a:xfrm>
            <a:custGeom>
              <a:rect b="b" l="l" r="r" t="t"/>
              <a:pathLst>
                <a:path extrusionOk="0" h="5077" w="5822">
                  <a:moveTo>
                    <a:pt x="5013" y="1"/>
                  </a:moveTo>
                  <a:cubicBezTo>
                    <a:pt x="4892" y="1"/>
                    <a:pt x="4762" y="45"/>
                    <a:pt x="4633" y="148"/>
                  </a:cubicBezTo>
                  <a:cubicBezTo>
                    <a:pt x="3088" y="1386"/>
                    <a:pt x="1703" y="2884"/>
                    <a:pt x="304" y="4283"/>
                  </a:cubicBezTo>
                  <a:cubicBezTo>
                    <a:pt x="0" y="4592"/>
                    <a:pt x="236" y="5076"/>
                    <a:pt x="575" y="5076"/>
                  </a:cubicBezTo>
                  <a:cubicBezTo>
                    <a:pt x="661" y="5076"/>
                    <a:pt x="754" y="5045"/>
                    <a:pt x="846" y="4972"/>
                  </a:cubicBezTo>
                  <a:cubicBezTo>
                    <a:pt x="2378" y="3734"/>
                    <a:pt x="4004" y="2516"/>
                    <a:pt x="5389" y="1111"/>
                  </a:cubicBezTo>
                  <a:cubicBezTo>
                    <a:pt x="5821" y="679"/>
                    <a:pt x="5488" y="1"/>
                    <a:pt x="5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0"/>
            <p:cNvSpPr/>
            <p:nvPr/>
          </p:nvSpPr>
          <p:spPr>
            <a:xfrm>
              <a:off x="6644195" y="4849364"/>
              <a:ext cx="233920" cy="136673"/>
            </a:xfrm>
            <a:custGeom>
              <a:rect b="b" l="l" r="r" t="t"/>
              <a:pathLst>
                <a:path extrusionOk="0" h="4205" w="7197">
                  <a:moveTo>
                    <a:pt x="6331" y="0"/>
                  </a:moveTo>
                  <a:cubicBezTo>
                    <a:pt x="6281" y="0"/>
                    <a:pt x="6228" y="8"/>
                    <a:pt x="6173" y="23"/>
                  </a:cubicBezTo>
                  <a:cubicBezTo>
                    <a:pt x="3979" y="632"/>
                    <a:pt x="2025" y="1816"/>
                    <a:pt x="353" y="3355"/>
                  </a:cubicBezTo>
                  <a:cubicBezTo>
                    <a:pt x="0" y="3675"/>
                    <a:pt x="278" y="4205"/>
                    <a:pt x="647" y="4205"/>
                  </a:cubicBezTo>
                  <a:cubicBezTo>
                    <a:pt x="740" y="4205"/>
                    <a:pt x="839" y="4171"/>
                    <a:pt x="935" y="4091"/>
                  </a:cubicBezTo>
                  <a:cubicBezTo>
                    <a:pt x="2594" y="2713"/>
                    <a:pt x="4467" y="1876"/>
                    <a:pt x="6535" y="1288"/>
                  </a:cubicBezTo>
                  <a:cubicBezTo>
                    <a:pt x="7197" y="1102"/>
                    <a:pt x="6949" y="0"/>
                    <a:pt x="63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0"/>
            <p:cNvSpPr/>
            <p:nvPr/>
          </p:nvSpPr>
          <p:spPr>
            <a:xfrm>
              <a:off x="7006890" y="4660687"/>
              <a:ext cx="280074" cy="102610"/>
            </a:xfrm>
            <a:custGeom>
              <a:rect b="b" l="l" r="r" t="t"/>
              <a:pathLst>
                <a:path extrusionOk="0" h="3157" w="8617">
                  <a:moveTo>
                    <a:pt x="7391" y="0"/>
                  </a:moveTo>
                  <a:cubicBezTo>
                    <a:pt x="4890" y="0"/>
                    <a:pt x="2373" y="942"/>
                    <a:pt x="347" y="2369"/>
                  </a:cubicBezTo>
                  <a:cubicBezTo>
                    <a:pt x="1" y="2611"/>
                    <a:pt x="246" y="3157"/>
                    <a:pt x="608" y="3157"/>
                  </a:cubicBezTo>
                  <a:cubicBezTo>
                    <a:pt x="666" y="3157"/>
                    <a:pt x="727" y="3143"/>
                    <a:pt x="788" y="3112"/>
                  </a:cubicBezTo>
                  <a:cubicBezTo>
                    <a:pt x="3050" y="1968"/>
                    <a:pt x="5285" y="1573"/>
                    <a:pt x="7794" y="1452"/>
                  </a:cubicBezTo>
                  <a:cubicBezTo>
                    <a:pt x="8616" y="1412"/>
                    <a:pt x="8590" y="34"/>
                    <a:pt x="7767" y="7"/>
                  </a:cubicBezTo>
                  <a:cubicBezTo>
                    <a:pt x="7642" y="2"/>
                    <a:pt x="7516" y="0"/>
                    <a:pt x="73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0"/>
            <p:cNvSpPr/>
            <p:nvPr/>
          </p:nvSpPr>
          <p:spPr>
            <a:xfrm>
              <a:off x="7417072" y="4673266"/>
              <a:ext cx="147074" cy="50151"/>
            </a:xfrm>
            <a:custGeom>
              <a:rect b="b" l="l" r="r" t="t"/>
              <a:pathLst>
                <a:path extrusionOk="0" h="1543" w="4525">
                  <a:moveTo>
                    <a:pt x="3708" y="0"/>
                  </a:moveTo>
                  <a:cubicBezTo>
                    <a:pt x="3691" y="0"/>
                    <a:pt x="3674" y="1"/>
                    <a:pt x="3657" y="2"/>
                  </a:cubicBezTo>
                  <a:cubicBezTo>
                    <a:pt x="2627" y="75"/>
                    <a:pt x="1550" y="383"/>
                    <a:pt x="553" y="637"/>
                  </a:cubicBezTo>
                  <a:cubicBezTo>
                    <a:pt x="0" y="774"/>
                    <a:pt x="86" y="1542"/>
                    <a:pt x="638" y="1542"/>
                  </a:cubicBezTo>
                  <a:cubicBezTo>
                    <a:pt x="654" y="1542"/>
                    <a:pt x="670" y="1542"/>
                    <a:pt x="687" y="1540"/>
                  </a:cubicBezTo>
                  <a:cubicBezTo>
                    <a:pt x="1717" y="1460"/>
                    <a:pt x="2834" y="1407"/>
                    <a:pt x="3831" y="1139"/>
                  </a:cubicBezTo>
                  <a:cubicBezTo>
                    <a:pt x="4524" y="956"/>
                    <a:pt x="4412" y="0"/>
                    <a:pt x="37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0"/>
            <p:cNvSpPr/>
            <p:nvPr/>
          </p:nvSpPr>
          <p:spPr>
            <a:xfrm>
              <a:off x="6082097" y="5211182"/>
              <a:ext cx="174181" cy="199305"/>
            </a:xfrm>
            <a:custGeom>
              <a:rect b="b" l="l" r="r" t="t"/>
              <a:pathLst>
                <a:path extrusionOk="0" h="6132" w="5359">
                  <a:moveTo>
                    <a:pt x="4595" y="0"/>
                  </a:moveTo>
                  <a:cubicBezTo>
                    <a:pt x="4493" y="0"/>
                    <a:pt x="4390" y="35"/>
                    <a:pt x="4299" y="118"/>
                  </a:cubicBezTo>
                  <a:cubicBezTo>
                    <a:pt x="2619" y="1663"/>
                    <a:pt x="1107" y="3624"/>
                    <a:pt x="117" y="5685"/>
                  </a:cubicBezTo>
                  <a:cubicBezTo>
                    <a:pt x="0" y="5928"/>
                    <a:pt x="223" y="6132"/>
                    <a:pt x="442" y="6132"/>
                  </a:cubicBezTo>
                  <a:cubicBezTo>
                    <a:pt x="535" y="6132"/>
                    <a:pt x="628" y="6094"/>
                    <a:pt x="693" y="6006"/>
                  </a:cubicBezTo>
                  <a:cubicBezTo>
                    <a:pt x="2064" y="4172"/>
                    <a:pt x="3449" y="2486"/>
                    <a:pt x="5041" y="834"/>
                  </a:cubicBezTo>
                  <a:cubicBezTo>
                    <a:pt x="5359" y="501"/>
                    <a:pt x="4982" y="0"/>
                    <a:pt x="45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0"/>
            <p:cNvSpPr/>
            <p:nvPr/>
          </p:nvSpPr>
          <p:spPr>
            <a:xfrm>
              <a:off x="6321315" y="4990490"/>
              <a:ext cx="176066" cy="145286"/>
            </a:xfrm>
            <a:custGeom>
              <a:rect b="b" l="l" r="r" t="t"/>
              <a:pathLst>
                <a:path extrusionOk="0" h="4470" w="5417">
                  <a:moveTo>
                    <a:pt x="4652" y="0"/>
                  </a:moveTo>
                  <a:cubicBezTo>
                    <a:pt x="4583" y="0"/>
                    <a:pt x="4512" y="16"/>
                    <a:pt x="4439" y="50"/>
                  </a:cubicBezTo>
                  <a:cubicBezTo>
                    <a:pt x="2706" y="886"/>
                    <a:pt x="1314" y="2419"/>
                    <a:pt x="190" y="3951"/>
                  </a:cubicBezTo>
                  <a:cubicBezTo>
                    <a:pt x="1" y="4209"/>
                    <a:pt x="221" y="4470"/>
                    <a:pt x="464" y="4470"/>
                  </a:cubicBezTo>
                  <a:cubicBezTo>
                    <a:pt x="555" y="4470"/>
                    <a:pt x="649" y="4433"/>
                    <a:pt x="726" y="4345"/>
                  </a:cubicBezTo>
                  <a:cubicBezTo>
                    <a:pt x="1977" y="2927"/>
                    <a:pt x="3442" y="2024"/>
                    <a:pt x="4981" y="967"/>
                  </a:cubicBezTo>
                  <a:cubicBezTo>
                    <a:pt x="5416" y="665"/>
                    <a:pt x="5101" y="0"/>
                    <a:pt x="4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0"/>
            <p:cNvSpPr/>
            <p:nvPr/>
          </p:nvSpPr>
          <p:spPr>
            <a:xfrm>
              <a:off x="6518670" y="4742431"/>
              <a:ext cx="255990" cy="165698"/>
            </a:xfrm>
            <a:custGeom>
              <a:rect b="b" l="l" r="r" t="t"/>
              <a:pathLst>
                <a:path extrusionOk="0" h="5098" w="7876">
                  <a:moveTo>
                    <a:pt x="7067" y="1"/>
                  </a:moveTo>
                  <a:cubicBezTo>
                    <a:pt x="6995" y="1"/>
                    <a:pt x="6918" y="14"/>
                    <a:pt x="6837" y="41"/>
                  </a:cubicBezTo>
                  <a:cubicBezTo>
                    <a:pt x="4395" y="891"/>
                    <a:pt x="2214" y="2591"/>
                    <a:pt x="327" y="4317"/>
                  </a:cubicBezTo>
                  <a:cubicBezTo>
                    <a:pt x="0" y="4617"/>
                    <a:pt x="253" y="5098"/>
                    <a:pt x="594" y="5098"/>
                  </a:cubicBezTo>
                  <a:cubicBezTo>
                    <a:pt x="678" y="5098"/>
                    <a:pt x="768" y="5068"/>
                    <a:pt x="856" y="4999"/>
                  </a:cubicBezTo>
                  <a:cubicBezTo>
                    <a:pt x="2876" y="3420"/>
                    <a:pt x="5078" y="2350"/>
                    <a:pt x="7299" y="1112"/>
                  </a:cubicBezTo>
                  <a:cubicBezTo>
                    <a:pt x="7875" y="791"/>
                    <a:pt x="7634" y="1"/>
                    <a:pt x="70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0"/>
            <p:cNvSpPr/>
            <p:nvPr/>
          </p:nvSpPr>
          <p:spPr>
            <a:xfrm>
              <a:off x="6820488" y="4568315"/>
              <a:ext cx="241071" cy="126792"/>
            </a:xfrm>
            <a:custGeom>
              <a:rect b="b" l="l" r="r" t="t"/>
              <a:pathLst>
                <a:path extrusionOk="0" h="3901" w="7417">
                  <a:moveTo>
                    <a:pt x="6563" y="0"/>
                  </a:moveTo>
                  <a:cubicBezTo>
                    <a:pt x="6480" y="0"/>
                    <a:pt x="6391" y="16"/>
                    <a:pt x="6296" y="53"/>
                  </a:cubicBezTo>
                  <a:cubicBezTo>
                    <a:pt x="4269" y="829"/>
                    <a:pt x="2342" y="2087"/>
                    <a:pt x="415" y="3090"/>
                  </a:cubicBezTo>
                  <a:cubicBezTo>
                    <a:pt x="0" y="3306"/>
                    <a:pt x="177" y="3900"/>
                    <a:pt x="563" y="3900"/>
                  </a:cubicBezTo>
                  <a:cubicBezTo>
                    <a:pt x="619" y="3900"/>
                    <a:pt x="679" y="3888"/>
                    <a:pt x="743" y="3860"/>
                  </a:cubicBezTo>
                  <a:cubicBezTo>
                    <a:pt x="2737" y="3010"/>
                    <a:pt x="4924" y="2314"/>
                    <a:pt x="6804" y="1230"/>
                  </a:cubicBezTo>
                  <a:cubicBezTo>
                    <a:pt x="7417" y="877"/>
                    <a:pt x="7169" y="0"/>
                    <a:pt x="6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0"/>
            <p:cNvSpPr/>
            <p:nvPr/>
          </p:nvSpPr>
          <p:spPr>
            <a:xfrm>
              <a:off x="6594954" y="5171399"/>
              <a:ext cx="202653" cy="152827"/>
            </a:xfrm>
            <a:custGeom>
              <a:rect b="b" l="l" r="r" t="t"/>
              <a:pathLst>
                <a:path extrusionOk="0" h="4702" w="6235">
                  <a:moveTo>
                    <a:pt x="5351" y="1"/>
                  </a:moveTo>
                  <a:cubicBezTo>
                    <a:pt x="5232" y="1"/>
                    <a:pt x="5107" y="38"/>
                    <a:pt x="4985" y="124"/>
                  </a:cubicBezTo>
                  <a:cubicBezTo>
                    <a:pt x="3333" y="1295"/>
                    <a:pt x="1888" y="2754"/>
                    <a:pt x="309" y="4025"/>
                  </a:cubicBezTo>
                  <a:cubicBezTo>
                    <a:pt x="1" y="4273"/>
                    <a:pt x="243" y="4701"/>
                    <a:pt x="552" y="4701"/>
                  </a:cubicBezTo>
                  <a:cubicBezTo>
                    <a:pt x="625" y="4701"/>
                    <a:pt x="702" y="4677"/>
                    <a:pt x="777" y="4620"/>
                  </a:cubicBezTo>
                  <a:cubicBezTo>
                    <a:pt x="2410" y="3416"/>
                    <a:pt x="4189" y="2392"/>
                    <a:pt x="5741" y="1088"/>
                  </a:cubicBezTo>
                  <a:cubicBezTo>
                    <a:pt x="6235" y="676"/>
                    <a:pt x="5854" y="1"/>
                    <a:pt x="5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0"/>
            <p:cNvSpPr/>
            <p:nvPr/>
          </p:nvSpPr>
          <p:spPr>
            <a:xfrm>
              <a:off x="6881268" y="4941704"/>
              <a:ext cx="294505" cy="162285"/>
            </a:xfrm>
            <a:custGeom>
              <a:rect b="b" l="l" r="r" t="t"/>
              <a:pathLst>
                <a:path extrusionOk="0" h="4993" w="9061">
                  <a:moveTo>
                    <a:pt x="8026" y="0"/>
                  </a:moveTo>
                  <a:cubicBezTo>
                    <a:pt x="7949" y="0"/>
                    <a:pt x="7869" y="13"/>
                    <a:pt x="7785" y="39"/>
                  </a:cubicBezTo>
                  <a:cubicBezTo>
                    <a:pt x="5048" y="889"/>
                    <a:pt x="2640" y="2555"/>
                    <a:pt x="365" y="4261"/>
                  </a:cubicBezTo>
                  <a:cubicBezTo>
                    <a:pt x="1" y="4531"/>
                    <a:pt x="287" y="4992"/>
                    <a:pt x="650" y="4992"/>
                  </a:cubicBezTo>
                  <a:cubicBezTo>
                    <a:pt x="727" y="4992"/>
                    <a:pt x="808" y="4971"/>
                    <a:pt x="887" y="4923"/>
                  </a:cubicBezTo>
                  <a:cubicBezTo>
                    <a:pt x="3248" y="3445"/>
                    <a:pt x="5818" y="2481"/>
                    <a:pt x="8327" y="1297"/>
                  </a:cubicBezTo>
                  <a:cubicBezTo>
                    <a:pt x="9060" y="954"/>
                    <a:pt x="8707" y="0"/>
                    <a:pt x="80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0"/>
            <p:cNvSpPr/>
            <p:nvPr/>
          </p:nvSpPr>
          <p:spPr>
            <a:xfrm>
              <a:off x="7247149" y="4852485"/>
              <a:ext cx="260313" cy="55482"/>
            </a:xfrm>
            <a:custGeom>
              <a:rect b="b" l="l" r="r" t="t"/>
              <a:pathLst>
                <a:path extrusionOk="0" h="1707" w="8009">
                  <a:moveTo>
                    <a:pt x="6934" y="0"/>
                  </a:moveTo>
                  <a:cubicBezTo>
                    <a:pt x="4805" y="0"/>
                    <a:pt x="2644" y="353"/>
                    <a:pt x="529" y="576"/>
                  </a:cubicBezTo>
                  <a:cubicBezTo>
                    <a:pt x="0" y="636"/>
                    <a:pt x="0" y="1513"/>
                    <a:pt x="549" y="1526"/>
                  </a:cubicBezTo>
                  <a:cubicBezTo>
                    <a:pt x="2133" y="1580"/>
                    <a:pt x="3751" y="1706"/>
                    <a:pt x="5350" y="1706"/>
                  </a:cubicBezTo>
                  <a:cubicBezTo>
                    <a:pt x="5932" y="1706"/>
                    <a:pt x="6511" y="1689"/>
                    <a:pt x="7085" y="1647"/>
                  </a:cubicBezTo>
                  <a:cubicBezTo>
                    <a:pt x="8009" y="1573"/>
                    <a:pt x="7995" y="1"/>
                    <a:pt x="7052" y="1"/>
                  </a:cubicBezTo>
                  <a:cubicBezTo>
                    <a:pt x="7013" y="0"/>
                    <a:pt x="6974" y="0"/>
                    <a:pt x="69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3.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31.xml"/><Relationship Id="rId10" Type="http://schemas.openxmlformats.org/officeDocument/2006/relationships/slideLayout" Target="../slideLayouts/slideLayout30.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5" Type="http://schemas.openxmlformats.org/officeDocument/2006/relationships/slideLayout" Target="../slideLayouts/slideLayout35.xml"/><Relationship Id="rId14" Type="http://schemas.openxmlformats.org/officeDocument/2006/relationships/slideLayout" Target="../slideLayouts/slideLayout34.xml"/><Relationship Id="rId17" Type="http://schemas.openxmlformats.org/officeDocument/2006/relationships/slideLayout" Target="../slideLayouts/slideLayout37.xml"/><Relationship Id="rId16" Type="http://schemas.openxmlformats.org/officeDocument/2006/relationships/slideLayout" Target="../slideLayouts/slideLayout36.xml"/><Relationship Id="rId5" Type="http://schemas.openxmlformats.org/officeDocument/2006/relationships/slideLayout" Target="../slideLayouts/slideLayout25.xml"/><Relationship Id="rId19" Type="http://schemas.openxmlformats.org/officeDocument/2006/relationships/slideLayout" Target="../slideLayouts/slideLayout39.xml"/><Relationship Id="rId6" Type="http://schemas.openxmlformats.org/officeDocument/2006/relationships/slideLayout" Target="../slideLayouts/slideLayout26.xml"/><Relationship Id="rId18" Type="http://schemas.openxmlformats.org/officeDocument/2006/relationships/slideLayout" Target="../slideLayouts/slideLayout38.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Rakkas"/>
              <a:buNone/>
              <a:defRPr b="1" sz="3000">
                <a:solidFill>
                  <a:schemeClr val="dk1"/>
                </a:solidFill>
                <a:latin typeface="Rakkas"/>
                <a:ea typeface="Rakkas"/>
                <a:cs typeface="Rakkas"/>
                <a:sym typeface="Rakkas"/>
              </a:defRPr>
            </a:lvl1pPr>
            <a:lvl2pPr lvl="1" rtl="0">
              <a:spcBef>
                <a:spcPts val="0"/>
              </a:spcBef>
              <a:spcAft>
                <a:spcPts val="0"/>
              </a:spcAft>
              <a:buClr>
                <a:schemeClr val="dk1"/>
              </a:buClr>
              <a:buSzPts val="3000"/>
              <a:buFont typeface="Lexend Mega"/>
              <a:buNone/>
              <a:defRPr sz="3000">
                <a:solidFill>
                  <a:schemeClr val="dk1"/>
                </a:solidFill>
                <a:latin typeface="Lexend Mega"/>
                <a:ea typeface="Lexend Mega"/>
                <a:cs typeface="Lexend Mega"/>
                <a:sym typeface="Lexend Mega"/>
              </a:defRPr>
            </a:lvl2pPr>
            <a:lvl3pPr lvl="2" rtl="0">
              <a:spcBef>
                <a:spcPts val="0"/>
              </a:spcBef>
              <a:spcAft>
                <a:spcPts val="0"/>
              </a:spcAft>
              <a:buClr>
                <a:schemeClr val="dk1"/>
              </a:buClr>
              <a:buSzPts val="3000"/>
              <a:buFont typeface="Lexend Mega"/>
              <a:buNone/>
              <a:defRPr sz="3000">
                <a:solidFill>
                  <a:schemeClr val="dk1"/>
                </a:solidFill>
                <a:latin typeface="Lexend Mega"/>
                <a:ea typeface="Lexend Mega"/>
                <a:cs typeface="Lexend Mega"/>
                <a:sym typeface="Lexend Mega"/>
              </a:defRPr>
            </a:lvl3pPr>
            <a:lvl4pPr lvl="3" rtl="0">
              <a:spcBef>
                <a:spcPts val="0"/>
              </a:spcBef>
              <a:spcAft>
                <a:spcPts val="0"/>
              </a:spcAft>
              <a:buClr>
                <a:schemeClr val="dk1"/>
              </a:buClr>
              <a:buSzPts val="3000"/>
              <a:buFont typeface="Lexend Mega"/>
              <a:buNone/>
              <a:defRPr sz="3000">
                <a:solidFill>
                  <a:schemeClr val="dk1"/>
                </a:solidFill>
                <a:latin typeface="Lexend Mega"/>
                <a:ea typeface="Lexend Mega"/>
                <a:cs typeface="Lexend Mega"/>
                <a:sym typeface="Lexend Mega"/>
              </a:defRPr>
            </a:lvl4pPr>
            <a:lvl5pPr lvl="4" rtl="0">
              <a:spcBef>
                <a:spcPts val="0"/>
              </a:spcBef>
              <a:spcAft>
                <a:spcPts val="0"/>
              </a:spcAft>
              <a:buClr>
                <a:schemeClr val="dk1"/>
              </a:buClr>
              <a:buSzPts val="3000"/>
              <a:buFont typeface="Lexend Mega"/>
              <a:buNone/>
              <a:defRPr sz="3000">
                <a:solidFill>
                  <a:schemeClr val="dk1"/>
                </a:solidFill>
                <a:latin typeface="Lexend Mega"/>
                <a:ea typeface="Lexend Mega"/>
                <a:cs typeface="Lexend Mega"/>
                <a:sym typeface="Lexend Mega"/>
              </a:defRPr>
            </a:lvl5pPr>
            <a:lvl6pPr lvl="5" rtl="0">
              <a:spcBef>
                <a:spcPts val="0"/>
              </a:spcBef>
              <a:spcAft>
                <a:spcPts val="0"/>
              </a:spcAft>
              <a:buClr>
                <a:schemeClr val="dk1"/>
              </a:buClr>
              <a:buSzPts val="3000"/>
              <a:buFont typeface="Lexend Mega"/>
              <a:buNone/>
              <a:defRPr sz="3000">
                <a:solidFill>
                  <a:schemeClr val="dk1"/>
                </a:solidFill>
                <a:latin typeface="Lexend Mega"/>
                <a:ea typeface="Lexend Mega"/>
                <a:cs typeface="Lexend Mega"/>
                <a:sym typeface="Lexend Mega"/>
              </a:defRPr>
            </a:lvl6pPr>
            <a:lvl7pPr lvl="6" rtl="0">
              <a:spcBef>
                <a:spcPts val="0"/>
              </a:spcBef>
              <a:spcAft>
                <a:spcPts val="0"/>
              </a:spcAft>
              <a:buClr>
                <a:schemeClr val="dk1"/>
              </a:buClr>
              <a:buSzPts val="3000"/>
              <a:buFont typeface="Lexend Mega"/>
              <a:buNone/>
              <a:defRPr sz="3000">
                <a:solidFill>
                  <a:schemeClr val="dk1"/>
                </a:solidFill>
                <a:latin typeface="Lexend Mega"/>
                <a:ea typeface="Lexend Mega"/>
                <a:cs typeface="Lexend Mega"/>
                <a:sym typeface="Lexend Mega"/>
              </a:defRPr>
            </a:lvl7pPr>
            <a:lvl8pPr lvl="7" rtl="0">
              <a:spcBef>
                <a:spcPts val="0"/>
              </a:spcBef>
              <a:spcAft>
                <a:spcPts val="0"/>
              </a:spcAft>
              <a:buClr>
                <a:schemeClr val="dk1"/>
              </a:buClr>
              <a:buSzPts val="3000"/>
              <a:buFont typeface="Lexend Mega"/>
              <a:buNone/>
              <a:defRPr sz="3000">
                <a:solidFill>
                  <a:schemeClr val="dk1"/>
                </a:solidFill>
                <a:latin typeface="Lexend Mega"/>
                <a:ea typeface="Lexend Mega"/>
                <a:cs typeface="Lexend Mega"/>
                <a:sym typeface="Lexend Mega"/>
              </a:defRPr>
            </a:lvl8pPr>
            <a:lvl9pPr lvl="8" rtl="0">
              <a:spcBef>
                <a:spcPts val="0"/>
              </a:spcBef>
              <a:spcAft>
                <a:spcPts val="0"/>
              </a:spcAft>
              <a:buClr>
                <a:schemeClr val="dk1"/>
              </a:buClr>
              <a:buSzPts val="3000"/>
              <a:buFont typeface="Lexend Mega"/>
              <a:buNone/>
              <a:defRPr sz="3000">
                <a:solidFill>
                  <a:schemeClr val="dk1"/>
                </a:solidFill>
                <a:latin typeface="Lexend Mega"/>
                <a:ea typeface="Lexend Mega"/>
                <a:cs typeface="Lexend Mega"/>
                <a:sym typeface="Lexend Meg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1pPr>
            <a:lvl2pPr indent="-317500" lvl="1" marL="9144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2pPr>
            <a:lvl3pPr indent="-317500" lvl="2" marL="13716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3pPr>
            <a:lvl4pPr indent="-317500" lvl="3" marL="18288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4pPr>
            <a:lvl5pPr indent="-317500" lvl="4" marL="22860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5pPr>
            <a:lvl6pPr indent="-317500" lvl="5" marL="27432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6pPr>
            <a:lvl7pPr indent="-317500" lvl="6" marL="32004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7pPr>
            <a:lvl8pPr indent="-317500" lvl="7" marL="36576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8pPr>
            <a:lvl9pPr indent="-317500" lvl="8" marL="4114800">
              <a:lnSpc>
                <a:spcPct val="115000"/>
              </a:lnSpc>
              <a:spcBef>
                <a:spcPts val="1600"/>
              </a:spcBef>
              <a:spcAft>
                <a:spcPts val="1600"/>
              </a:spcAft>
              <a:buClr>
                <a:schemeClr val="dk1"/>
              </a:buClr>
              <a:buSzPts val="1400"/>
              <a:buFont typeface="Anaheim"/>
              <a:buChar char="■"/>
              <a:defRPr>
                <a:solidFill>
                  <a:schemeClr val="dk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971">
          <p15:clr>
            <a:srgbClr val="EA4335"/>
          </p15:clr>
        </p15:guide>
        <p15:guide id="2" pos="449">
          <p15:clr>
            <a:srgbClr val="EA4335"/>
          </p15:clr>
        </p15:guide>
        <p15:guide id="3" pos="5311">
          <p15:clr>
            <a:srgbClr val="EA4335"/>
          </p15:clr>
        </p15:guide>
        <p15:guide id="4" orient="horz" pos="269">
          <p15:clr>
            <a:srgbClr val="EA4335"/>
          </p15:clr>
        </p15:guide>
        <p15:guide id="5" pos="2880">
          <p15:clr>
            <a:srgbClr val="EA4335"/>
          </p15:clr>
        </p15:guide>
        <p15:guide id="6" orient="horz" pos="162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1266" name="Shape 1266"/>
        <p:cNvGrpSpPr/>
        <p:nvPr/>
      </p:nvGrpSpPr>
      <p:grpSpPr>
        <a:xfrm>
          <a:off x="0" y="0"/>
          <a:ext cx="0" cy="0"/>
          <a:chOff x="0" y="0"/>
          <a:chExt cx="0" cy="0"/>
        </a:xfrm>
      </p:grpSpPr>
      <p:sp>
        <p:nvSpPr>
          <p:cNvPr id="1267" name="Google Shape;1267;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Rakkas"/>
              <a:buNone/>
              <a:defRPr b="1" sz="3000">
                <a:solidFill>
                  <a:schemeClr val="dk1"/>
                </a:solidFill>
                <a:latin typeface="Rakkas"/>
                <a:ea typeface="Rakkas"/>
                <a:cs typeface="Rakkas"/>
                <a:sym typeface="Rakkas"/>
              </a:defRPr>
            </a:lvl1pPr>
            <a:lvl2pPr lvl="1" rtl="0">
              <a:spcBef>
                <a:spcPts val="0"/>
              </a:spcBef>
              <a:spcAft>
                <a:spcPts val="0"/>
              </a:spcAft>
              <a:buClr>
                <a:schemeClr val="dk1"/>
              </a:buClr>
              <a:buSzPts val="3000"/>
              <a:buFont typeface="Lexend Mega"/>
              <a:buNone/>
              <a:defRPr sz="3000">
                <a:solidFill>
                  <a:schemeClr val="dk1"/>
                </a:solidFill>
                <a:latin typeface="Lexend Mega"/>
                <a:ea typeface="Lexend Mega"/>
                <a:cs typeface="Lexend Mega"/>
                <a:sym typeface="Lexend Mega"/>
              </a:defRPr>
            </a:lvl2pPr>
            <a:lvl3pPr lvl="2" rtl="0">
              <a:spcBef>
                <a:spcPts val="0"/>
              </a:spcBef>
              <a:spcAft>
                <a:spcPts val="0"/>
              </a:spcAft>
              <a:buClr>
                <a:schemeClr val="dk1"/>
              </a:buClr>
              <a:buSzPts val="3000"/>
              <a:buFont typeface="Lexend Mega"/>
              <a:buNone/>
              <a:defRPr sz="3000">
                <a:solidFill>
                  <a:schemeClr val="dk1"/>
                </a:solidFill>
                <a:latin typeface="Lexend Mega"/>
                <a:ea typeface="Lexend Mega"/>
                <a:cs typeface="Lexend Mega"/>
                <a:sym typeface="Lexend Mega"/>
              </a:defRPr>
            </a:lvl3pPr>
            <a:lvl4pPr lvl="3" rtl="0">
              <a:spcBef>
                <a:spcPts val="0"/>
              </a:spcBef>
              <a:spcAft>
                <a:spcPts val="0"/>
              </a:spcAft>
              <a:buClr>
                <a:schemeClr val="dk1"/>
              </a:buClr>
              <a:buSzPts val="3000"/>
              <a:buFont typeface="Lexend Mega"/>
              <a:buNone/>
              <a:defRPr sz="3000">
                <a:solidFill>
                  <a:schemeClr val="dk1"/>
                </a:solidFill>
                <a:latin typeface="Lexend Mega"/>
                <a:ea typeface="Lexend Mega"/>
                <a:cs typeface="Lexend Mega"/>
                <a:sym typeface="Lexend Mega"/>
              </a:defRPr>
            </a:lvl4pPr>
            <a:lvl5pPr lvl="4" rtl="0">
              <a:spcBef>
                <a:spcPts val="0"/>
              </a:spcBef>
              <a:spcAft>
                <a:spcPts val="0"/>
              </a:spcAft>
              <a:buClr>
                <a:schemeClr val="dk1"/>
              </a:buClr>
              <a:buSzPts val="3000"/>
              <a:buFont typeface="Lexend Mega"/>
              <a:buNone/>
              <a:defRPr sz="3000">
                <a:solidFill>
                  <a:schemeClr val="dk1"/>
                </a:solidFill>
                <a:latin typeface="Lexend Mega"/>
                <a:ea typeface="Lexend Mega"/>
                <a:cs typeface="Lexend Mega"/>
                <a:sym typeface="Lexend Mega"/>
              </a:defRPr>
            </a:lvl5pPr>
            <a:lvl6pPr lvl="5" rtl="0">
              <a:spcBef>
                <a:spcPts val="0"/>
              </a:spcBef>
              <a:spcAft>
                <a:spcPts val="0"/>
              </a:spcAft>
              <a:buClr>
                <a:schemeClr val="dk1"/>
              </a:buClr>
              <a:buSzPts val="3000"/>
              <a:buFont typeface="Lexend Mega"/>
              <a:buNone/>
              <a:defRPr sz="3000">
                <a:solidFill>
                  <a:schemeClr val="dk1"/>
                </a:solidFill>
                <a:latin typeface="Lexend Mega"/>
                <a:ea typeface="Lexend Mega"/>
                <a:cs typeface="Lexend Mega"/>
                <a:sym typeface="Lexend Mega"/>
              </a:defRPr>
            </a:lvl6pPr>
            <a:lvl7pPr lvl="6" rtl="0">
              <a:spcBef>
                <a:spcPts val="0"/>
              </a:spcBef>
              <a:spcAft>
                <a:spcPts val="0"/>
              </a:spcAft>
              <a:buClr>
                <a:schemeClr val="dk1"/>
              </a:buClr>
              <a:buSzPts val="3000"/>
              <a:buFont typeface="Lexend Mega"/>
              <a:buNone/>
              <a:defRPr sz="3000">
                <a:solidFill>
                  <a:schemeClr val="dk1"/>
                </a:solidFill>
                <a:latin typeface="Lexend Mega"/>
                <a:ea typeface="Lexend Mega"/>
                <a:cs typeface="Lexend Mega"/>
                <a:sym typeface="Lexend Mega"/>
              </a:defRPr>
            </a:lvl7pPr>
            <a:lvl8pPr lvl="7" rtl="0">
              <a:spcBef>
                <a:spcPts val="0"/>
              </a:spcBef>
              <a:spcAft>
                <a:spcPts val="0"/>
              </a:spcAft>
              <a:buClr>
                <a:schemeClr val="dk1"/>
              </a:buClr>
              <a:buSzPts val="3000"/>
              <a:buFont typeface="Lexend Mega"/>
              <a:buNone/>
              <a:defRPr sz="3000">
                <a:solidFill>
                  <a:schemeClr val="dk1"/>
                </a:solidFill>
                <a:latin typeface="Lexend Mega"/>
                <a:ea typeface="Lexend Mega"/>
                <a:cs typeface="Lexend Mega"/>
                <a:sym typeface="Lexend Mega"/>
              </a:defRPr>
            </a:lvl8pPr>
            <a:lvl9pPr lvl="8" rtl="0">
              <a:spcBef>
                <a:spcPts val="0"/>
              </a:spcBef>
              <a:spcAft>
                <a:spcPts val="0"/>
              </a:spcAft>
              <a:buClr>
                <a:schemeClr val="dk1"/>
              </a:buClr>
              <a:buSzPts val="3000"/>
              <a:buFont typeface="Lexend Mega"/>
              <a:buNone/>
              <a:defRPr sz="3000">
                <a:solidFill>
                  <a:schemeClr val="dk1"/>
                </a:solidFill>
                <a:latin typeface="Lexend Mega"/>
                <a:ea typeface="Lexend Mega"/>
                <a:cs typeface="Lexend Mega"/>
                <a:sym typeface="Lexend Mega"/>
              </a:defRPr>
            </a:lvl9pPr>
          </a:lstStyle>
          <a:p/>
        </p:txBody>
      </p:sp>
      <p:sp>
        <p:nvSpPr>
          <p:cNvPr id="1268" name="Google Shape;1268;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1pPr>
            <a:lvl2pPr indent="-317500" lvl="1" marL="914400" rtl="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2pPr>
            <a:lvl3pPr indent="-317500" lvl="2" marL="1371600" rtl="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3pPr>
            <a:lvl4pPr indent="-317500" lvl="3" marL="1828800" rtl="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4pPr>
            <a:lvl5pPr indent="-317500" lvl="4" marL="2286000" rtl="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5pPr>
            <a:lvl6pPr indent="-317500" lvl="5" marL="2743200" rtl="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6pPr>
            <a:lvl7pPr indent="-317500" lvl="6" marL="3200400" rtl="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7pPr>
            <a:lvl8pPr indent="-317500" lvl="7" marL="3657600" rtl="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8pPr>
            <a:lvl9pPr indent="-317500" lvl="8" marL="4114800" rtl="0">
              <a:lnSpc>
                <a:spcPct val="115000"/>
              </a:lnSpc>
              <a:spcBef>
                <a:spcPts val="1600"/>
              </a:spcBef>
              <a:spcAft>
                <a:spcPts val="1600"/>
              </a:spcAft>
              <a:buClr>
                <a:schemeClr val="dk1"/>
              </a:buClr>
              <a:buSzPts val="1400"/>
              <a:buFont typeface="Anaheim"/>
              <a:buChar char="■"/>
              <a:defRPr>
                <a:solidFill>
                  <a:schemeClr val="dk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971">
          <p15:clr>
            <a:srgbClr val="EA4335"/>
          </p15:clr>
        </p15:guide>
        <p15:guide id="2" pos="449">
          <p15:clr>
            <a:srgbClr val="EA4335"/>
          </p15:clr>
        </p15:guide>
        <p15:guide id="3" pos="5311">
          <p15:clr>
            <a:srgbClr val="EA4335"/>
          </p15:clr>
        </p15:guide>
        <p15:guide id="4" orient="horz" pos="269">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comments" Target="../comments/comment1.xml"/><Relationship Id="rId4" Type="http://schemas.openxmlformats.org/officeDocument/2006/relationships/image" Target="../media/image9.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8.png"/><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2.png"/><Relationship Id="rId9" Type="http://schemas.openxmlformats.org/officeDocument/2006/relationships/image" Target="../media/image6.png"/><Relationship Id="rId5" Type="http://schemas.openxmlformats.org/officeDocument/2006/relationships/image" Target="../media/image16.png"/><Relationship Id="rId6" Type="http://schemas.openxmlformats.org/officeDocument/2006/relationships/image" Target="../media/image11.png"/><Relationship Id="rId7" Type="http://schemas.openxmlformats.org/officeDocument/2006/relationships/image" Target="../media/image18.pn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DFC7"/>
        </a:solidFill>
      </p:bgPr>
    </p:bg>
    <p:spTree>
      <p:nvGrpSpPr>
        <p:cNvPr id="2526" name="Shape 2526"/>
        <p:cNvGrpSpPr/>
        <p:nvPr/>
      </p:nvGrpSpPr>
      <p:grpSpPr>
        <a:xfrm>
          <a:off x="0" y="0"/>
          <a:ext cx="0" cy="0"/>
          <a:chOff x="0" y="0"/>
          <a:chExt cx="0" cy="0"/>
        </a:xfrm>
      </p:grpSpPr>
      <p:sp>
        <p:nvSpPr>
          <p:cNvPr id="2527" name="Google Shape;2527;p42"/>
          <p:cNvSpPr/>
          <p:nvPr/>
        </p:nvSpPr>
        <p:spPr>
          <a:xfrm rot="386092">
            <a:off x="2571691" y="3669128"/>
            <a:ext cx="3975191" cy="2311709"/>
          </a:xfrm>
          <a:custGeom>
            <a:rect b="b" l="l" r="r" t="t"/>
            <a:pathLst>
              <a:path extrusionOk="0" h="82232" w="117783">
                <a:moveTo>
                  <a:pt x="92985" y="33817"/>
                </a:moveTo>
                <a:cubicBezTo>
                  <a:pt x="92992" y="33817"/>
                  <a:pt x="93000" y="33822"/>
                  <a:pt x="93007" y="33831"/>
                </a:cubicBezTo>
                <a:cubicBezTo>
                  <a:pt x="93007" y="33845"/>
                  <a:pt x="93007" y="33858"/>
                  <a:pt x="93007" y="33878"/>
                </a:cubicBezTo>
                <a:cubicBezTo>
                  <a:pt x="93014" y="34179"/>
                  <a:pt x="92973" y="34500"/>
                  <a:pt x="92953" y="34822"/>
                </a:cubicBezTo>
                <a:cubicBezTo>
                  <a:pt x="92947" y="34828"/>
                  <a:pt x="92947" y="34828"/>
                  <a:pt x="92947" y="34835"/>
                </a:cubicBezTo>
                <a:cubicBezTo>
                  <a:pt x="92933" y="34882"/>
                  <a:pt x="92913" y="34929"/>
                  <a:pt x="92900" y="34982"/>
                </a:cubicBezTo>
                <a:cubicBezTo>
                  <a:pt x="92846" y="34156"/>
                  <a:pt x="92921" y="33817"/>
                  <a:pt x="92985" y="33817"/>
                </a:cubicBezTo>
                <a:close/>
                <a:moveTo>
                  <a:pt x="92893" y="35016"/>
                </a:moveTo>
                <a:lnTo>
                  <a:pt x="92893" y="35016"/>
                </a:lnTo>
                <a:cubicBezTo>
                  <a:pt x="92880" y="35056"/>
                  <a:pt x="92866" y="35103"/>
                  <a:pt x="92853" y="35143"/>
                </a:cubicBezTo>
                <a:cubicBezTo>
                  <a:pt x="92786" y="35236"/>
                  <a:pt x="92719" y="35337"/>
                  <a:pt x="92652" y="35437"/>
                </a:cubicBezTo>
                <a:cubicBezTo>
                  <a:pt x="92675" y="35428"/>
                  <a:pt x="92692" y="35424"/>
                  <a:pt x="92704" y="35424"/>
                </a:cubicBezTo>
                <a:cubicBezTo>
                  <a:pt x="92728" y="35424"/>
                  <a:pt x="92733" y="35442"/>
                  <a:pt x="92719" y="35477"/>
                </a:cubicBezTo>
                <a:cubicBezTo>
                  <a:pt x="92686" y="35517"/>
                  <a:pt x="92652" y="35551"/>
                  <a:pt x="92612" y="35598"/>
                </a:cubicBezTo>
                <a:cubicBezTo>
                  <a:pt x="92565" y="35644"/>
                  <a:pt x="92505" y="35698"/>
                  <a:pt x="92452" y="35745"/>
                </a:cubicBezTo>
                <a:cubicBezTo>
                  <a:pt x="92431" y="35778"/>
                  <a:pt x="92411" y="35805"/>
                  <a:pt x="92398" y="35839"/>
                </a:cubicBezTo>
                <a:cubicBezTo>
                  <a:pt x="92378" y="35852"/>
                  <a:pt x="92358" y="35865"/>
                  <a:pt x="92338" y="35885"/>
                </a:cubicBezTo>
                <a:cubicBezTo>
                  <a:pt x="92344" y="35865"/>
                  <a:pt x="92351" y="35845"/>
                  <a:pt x="92358" y="35825"/>
                </a:cubicBezTo>
                <a:lnTo>
                  <a:pt x="92358" y="35825"/>
                </a:lnTo>
                <a:cubicBezTo>
                  <a:pt x="92271" y="35899"/>
                  <a:pt x="92184" y="35972"/>
                  <a:pt x="92097" y="36046"/>
                </a:cubicBezTo>
                <a:cubicBezTo>
                  <a:pt x="92070" y="36066"/>
                  <a:pt x="92043" y="36086"/>
                  <a:pt x="92010" y="36106"/>
                </a:cubicBezTo>
                <a:cubicBezTo>
                  <a:pt x="91983" y="36120"/>
                  <a:pt x="91943" y="36140"/>
                  <a:pt x="91910" y="36153"/>
                </a:cubicBezTo>
                <a:cubicBezTo>
                  <a:pt x="92164" y="35845"/>
                  <a:pt x="92365" y="35644"/>
                  <a:pt x="92498" y="35531"/>
                </a:cubicBezTo>
                <a:cubicBezTo>
                  <a:pt x="92652" y="35263"/>
                  <a:pt x="92793" y="35089"/>
                  <a:pt x="92893" y="35016"/>
                </a:cubicBezTo>
                <a:close/>
                <a:moveTo>
                  <a:pt x="58053" y="1"/>
                </a:moveTo>
                <a:cubicBezTo>
                  <a:pt x="45841" y="1"/>
                  <a:pt x="33230" y="2931"/>
                  <a:pt x="23003" y="9665"/>
                </a:cubicBezTo>
                <a:cubicBezTo>
                  <a:pt x="10940" y="17613"/>
                  <a:pt x="2951" y="29857"/>
                  <a:pt x="1399" y="44282"/>
                </a:cubicBezTo>
                <a:cubicBezTo>
                  <a:pt x="0" y="57289"/>
                  <a:pt x="6363" y="70523"/>
                  <a:pt x="17356" y="77548"/>
                </a:cubicBezTo>
                <a:cubicBezTo>
                  <a:pt x="18681" y="78391"/>
                  <a:pt x="20066" y="78993"/>
                  <a:pt x="21497" y="79388"/>
                </a:cubicBezTo>
                <a:cubicBezTo>
                  <a:pt x="24187" y="81141"/>
                  <a:pt x="27332" y="82225"/>
                  <a:pt x="30523" y="82231"/>
                </a:cubicBezTo>
                <a:cubicBezTo>
                  <a:pt x="30538" y="82231"/>
                  <a:pt x="30553" y="82231"/>
                  <a:pt x="30568" y="82231"/>
                </a:cubicBezTo>
                <a:cubicBezTo>
                  <a:pt x="35307" y="82231"/>
                  <a:pt x="39573" y="80120"/>
                  <a:pt x="43008" y="76972"/>
                </a:cubicBezTo>
                <a:cubicBezTo>
                  <a:pt x="47925" y="72476"/>
                  <a:pt x="49973" y="65766"/>
                  <a:pt x="51967" y="59630"/>
                </a:cubicBezTo>
                <a:cubicBezTo>
                  <a:pt x="52314" y="58580"/>
                  <a:pt x="52682" y="57536"/>
                  <a:pt x="53057" y="56492"/>
                </a:cubicBezTo>
                <a:cubicBezTo>
                  <a:pt x="53338" y="55930"/>
                  <a:pt x="53612" y="55375"/>
                  <a:pt x="53927" y="54833"/>
                </a:cubicBezTo>
                <a:cubicBezTo>
                  <a:pt x="54014" y="54686"/>
                  <a:pt x="54215" y="54392"/>
                  <a:pt x="54395" y="54117"/>
                </a:cubicBezTo>
                <a:cubicBezTo>
                  <a:pt x="54556" y="53943"/>
                  <a:pt x="54710" y="53769"/>
                  <a:pt x="54817" y="53656"/>
                </a:cubicBezTo>
                <a:cubicBezTo>
                  <a:pt x="55205" y="53502"/>
                  <a:pt x="55881" y="53074"/>
                  <a:pt x="56295" y="52786"/>
                </a:cubicBezTo>
                <a:cubicBezTo>
                  <a:pt x="56382" y="52752"/>
                  <a:pt x="56469" y="52719"/>
                  <a:pt x="56556" y="52699"/>
                </a:cubicBezTo>
                <a:cubicBezTo>
                  <a:pt x="57065" y="52552"/>
                  <a:pt x="57587" y="52451"/>
                  <a:pt x="58102" y="52331"/>
                </a:cubicBezTo>
                <a:cubicBezTo>
                  <a:pt x="58122" y="52331"/>
                  <a:pt x="58142" y="52324"/>
                  <a:pt x="58162" y="52324"/>
                </a:cubicBezTo>
                <a:cubicBezTo>
                  <a:pt x="58721" y="52286"/>
                  <a:pt x="59284" y="52268"/>
                  <a:pt x="59848" y="52268"/>
                </a:cubicBezTo>
                <a:cubicBezTo>
                  <a:pt x="60080" y="52268"/>
                  <a:pt x="60312" y="52271"/>
                  <a:pt x="60544" y="52277"/>
                </a:cubicBezTo>
                <a:cubicBezTo>
                  <a:pt x="61146" y="52297"/>
                  <a:pt x="61735" y="52344"/>
                  <a:pt x="62337" y="52384"/>
                </a:cubicBezTo>
                <a:lnTo>
                  <a:pt x="62370" y="52384"/>
                </a:lnTo>
                <a:cubicBezTo>
                  <a:pt x="63889" y="52645"/>
                  <a:pt x="65381" y="53013"/>
                  <a:pt x="66867" y="53408"/>
                </a:cubicBezTo>
                <a:cubicBezTo>
                  <a:pt x="73517" y="55194"/>
                  <a:pt x="80081" y="57563"/>
                  <a:pt x="87066" y="57583"/>
                </a:cubicBezTo>
                <a:cubicBezTo>
                  <a:pt x="87097" y="57583"/>
                  <a:pt x="87128" y="57583"/>
                  <a:pt x="87160" y="57583"/>
                </a:cubicBezTo>
                <a:cubicBezTo>
                  <a:pt x="94220" y="57583"/>
                  <a:pt x="101179" y="55340"/>
                  <a:pt x="106448" y="50544"/>
                </a:cubicBezTo>
                <a:cubicBezTo>
                  <a:pt x="117782" y="40228"/>
                  <a:pt x="113975" y="21434"/>
                  <a:pt x="102869" y="12629"/>
                </a:cubicBezTo>
                <a:cubicBezTo>
                  <a:pt x="97282" y="8193"/>
                  <a:pt x="90893" y="5396"/>
                  <a:pt x="84008" y="3590"/>
                </a:cubicBezTo>
                <a:cubicBezTo>
                  <a:pt x="76856" y="1710"/>
                  <a:pt x="69409" y="485"/>
                  <a:pt x="62023" y="104"/>
                </a:cubicBezTo>
                <a:cubicBezTo>
                  <a:pt x="60706" y="36"/>
                  <a:pt x="59382" y="1"/>
                  <a:pt x="5805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42"/>
          <p:cNvSpPr/>
          <p:nvPr/>
        </p:nvSpPr>
        <p:spPr>
          <a:xfrm rot="10241269">
            <a:off x="1757549" y="505351"/>
            <a:ext cx="5452351" cy="3910159"/>
          </a:xfrm>
          <a:custGeom>
            <a:rect b="b" l="l" r="r" t="t"/>
            <a:pathLst>
              <a:path extrusionOk="0" h="84912" w="105345">
                <a:moveTo>
                  <a:pt x="53586" y="65098"/>
                </a:moveTo>
                <a:cubicBezTo>
                  <a:pt x="53747" y="65138"/>
                  <a:pt x="53981" y="65212"/>
                  <a:pt x="54295" y="65346"/>
                </a:cubicBezTo>
                <a:cubicBezTo>
                  <a:pt x="54275" y="65346"/>
                  <a:pt x="54248" y="65346"/>
                  <a:pt x="54228" y="65339"/>
                </a:cubicBezTo>
                <a:cubicBezTo>
                  <a:pt x="54028" y="65292"/>
                  <a:pt x="53787" y="65272"/>
                  <a:pt x="53573" y="65252"/>
                </a:cubicBezTo>
                <a:cubicBezTo>
                  <a:pt x="53486" y="65232"/>
                  <a:pt x="53412" y="65205"/>
                  <a:pt x="53365" y="65178"/>
                </a:cubicBezTo>
                <a:cubicBezTo>
                  <a:pt x="53439" y="65152"/>
                  <a:pt x="53512" y="65125"/>
                  <a:pt x="53586" y="65098"/>
                </a:cubicBezTo>
                <a:close/>
                <a:moveTo>
                  <a:pt x="33349" y="1"/>
                </a:moveTo>
                <a:cubicBezTo>
                  <a:pt x="29419" y="1"/>
                  <a:pt x="25465" y="1076"/>
                  <a:pt x="22013" y="3237"/>
                </a:cubicBezTo>
                <a:cubicBezTo>
                  <a:pt x="19972" y="4508"/>
                  <a:pt x="18152" y="6080"/>
                  <a:pt x="16553" y="7860"/>
                </a:cubicBezTo>
                <a:cubicBezTo>
                  <a:pt x="16393" y="7914"/>
                  <a:pt x="16226" y="7967"/>
                  <a:pt x="16065" y="8021"/>
                </a:cubicBezTo>
                <a:cubicBezTo>
                  <a:pt x="14560" y="8549"/>
                  <a:pt x="12974" y="9205"/>
                  <a:pt x="11656" y="10128"/>
                </a:cubicBezTo>
                <a:cubicBezTo>
                  <a:pt x="10692" y="10797"/>
                  <a:pt x="9722" y="11520"/>
                  <a:pt x="8846" y="12289"/>
                </a:cubicBezTo>
                <a:cubicBezTo>
                  <a:pt x="8709" y="12408"/>
                  <a:pt x="8375" y="12623"/>
                  <a:pt x="8383" y="12623"/>
                </a:cubicBezTo>
                <a:cubicBezTo>
                  <a:pt x="8388" y="12623"/>
                  <a:pt x="8504" y="12553"/>
                  <a:pt x="8832" y="12356"/>
                </a:cubicBezTo>
                <a:cubicBezTo>
                  <a:pt x="9161" y="12113"/>
                  <a:pt x="9328" y="11991"/>
                  <a:pt x="9333" y="11991"/>
                </a:cubicBezTo>
                <a:lnTo>
                  <a:pt x="9333" y="11991"/>
                </a:lnTo>
                <a:cubicBezTo>
                  <a:pt x="9342" y="11991"/>
                  <a:pt x="8759" y="12437"/>
                  <a:pt x="7581" y="13333"/>
                </a:cubicBezTo>
                <a:cubicBezTo>
                  <a:pt x="7153" y="13888"/>
                  <a:pt x="6732" y="14437"/>
                  <a:pt x="6303" y="14986"/>
                </a:cubicBezTo>
                <a:cubicBezTo>
                  <a:pt x="2108" y="20626"/>
                  <a:pt x="188" y="27584"/>
                  <a:pt x="94" y="34556"/>
                </a:cubicBezTo>
                <a:cubicBezTo>
                  <a:pt x="1" y="41875"/>
                  <a:pt x="1934" y="49335"/>
                  <a:pt x="5306" y="55818"/>
                </a:cubicBezTo>
                <a:cubicBezTo>
                  <a:pt x="8712" y="62355"/>
                  <a:pt x="14165" y="67681"/>
                  <a:pt x="19972" y="72077"/>
                </a:cubicBezTo>
                <a:cubicBezTo>
                  <a:pt x="30764" y="80251"/>
                  <a:pt x="44908" y="84911"/>
                  <a:pt x="58739" y="84911"/>
                </a:cubicBezTo>
                <a:cubicBezTo>
                  <a:pt x="73729" y="84911"/>
                  <a:pt x="88351" y="79437"/>
                  <a:pt x="97938" y="67032"/>
                </a:cubicBezTo>
                <a:cubicBezTo>
                  <a:pt x="102869" y="60642"/>
                  <a:pt x="105345" y="52888"/>
                  <a:pt x="103980" y="44839"/>
                </a:cubicBezTo>
                <a:cubicBezTo>
                  <a:pt x="102555" y="36422"/>
                  <a:pt x="95155" y="30668"/>
                  <a:pt x="87247" y="28708"/>
                </a:cubicBezTo>
                <a:cubicBezTo>
                  <a:pt x="83466" y="27778"/>
                  <a:pt x="79512" y="27470"/>
                  <a:pt x="75638" y="27089"/>
                </a:cubicBezTo>
                <a:cubicBezTo>
                  <a:pt x="73979" y="26928"/>
                  <a:pt x="72320" y="26774"/>
                  <a:pt x="70660" y="26587"/>
                </a:cubicBezTo>
                <a:cubicBezTo>
                  <a:pt x="70560" y="26574"/>
                  <a:pt x="70420" y="26567"/>
                  <a:pt x="70266" y="26560"/>
                </a:cubicBezTo>
                <a:cubicBezTo>
                  <a:pt x="70159" y="26540"/>
                  <a:pt x="70018" y="26513"/>
                  <a:pt x="69844" y="26487"/>
                </a:cubicBezTo>
                <a:cubicBezTo>
                  <a:pt x="68908" y="26326"/>
                  <a:pt x="67971" y="26172"/>
                  <a:pt x="67041" y="25985"/>
                </a:cubicBezTo>
                <a:cubicBezTo>
                  <a:pt x="65596" y="25704"/>
                  <a:pt x="64164" y="25356"/>
                  <a:pt x="62766" y="24901"/>
                </a:cubicBezTo>
                <a:cubicBezTo>
                  <a:pt x="62250" y="24740"/>
                  <a:pt x="61749" y="24533"/>
                  <a:pt x="61247" y="24339"/>
                </a:cubicBezTo>
                <a:cubicBezTo>
                  <a:pt x="60912" y="24178"/>
                  <a:pt x="60578" y="24018"/>
                  <a:pt x="60250" y="23844"/>
                </a:cubicBezTo>
                <a:cubicBezTo>
                  <a:pt x="59641" y="23509"/>
                  <a:pt x="59046" y="23155"/>
                  <a:pt x="58470" y="22773"/>
                </a:cubicBezTo>
                <a:cubicBezTo>
                  <a:pt x="58417" y="22740"/>
                  <a:pt x="58336" y="22680"/>
                  <a:pt x="58256" y="22626"/>
                </a:cubicBezTo>
                <a:cubicBezTo>
                  <a:pt x="57734" y="22144"/>
                  <a:pt x="57239" y="21656"/>
                  <a:pt x="56744" y="21148"/>
                </a:cubicBezTo>
                <a:cubicBezTo>
                  <a:pt x="56737" y="21148"/>
                  <a:pt x="56737" y="21141"/>
                  <a:pt x="56731" y="21141"/>
                </a:cubicBezTo>
                <a:cubicBezTo>
                  <a:pt x="56677" y="21054"/>
                  <a:pt x="56630" y="20987"/>
                  <a:pt x="56597" y="20933"/>
                </a:cubicBezTo>
                <a:cubicBezTo>
                  <a:pt x="53338" y="15862"/>
                  <a:pt x="52141" y="9994"/>
                  <a:pt x="47631" y="5652"/>
                </a:cubicBezTo>
                <a:cubicBezTo>
                  <a:pt x="43730" y="1892"/>
                  <a:pt x="38560" y="1"/>
                  <a:pt x="333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42"/>
          <p:cNvSpPr txBox="1"/>
          <p:nvPr>
            <p:ph idx="3" type="title"/>
          </p:nvPr>
        </p:nvSpPr>
        <p:spPr>
          <a:xfrm>
            <a:off x="2044800" y="1329714"/>
            <a:ext cx="5040900" cy="156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2800"/>
              <a:t>Dungeons</a:t>
            </a:r>
            <a:r>
              <a:rPr lang="en" sz="2800"/>
              <a:t> </a:t>
            </a:r>
            <a:endParaRPr b="0" sz="7900"/>
          </a:p>
          <a:p>
            <a:pPr indent="0" lvl="0" marL="0" rtl="0" algn="ctr">
              <a:spcBef>
                <a:spcPts val="1000"/>
              </a:spcBef>
              <a:spcAft>
                <a:spcPts val="1000"/>
              </a:spcAft>
              <a:buNone/>
            </a:pPr>
            <a:r>
              <a:rPr b="0" lang="en" sz="7900"/>
              <a:t>Dragons</a:t>
            </a:r>
            <a:endParaRPr b="0" sz="7900"/>
          </a:p>
        </p:txBody>
      </p:sp>
      <p:sp>
        <p:nvSpPr>
          <p:cNvPr id="2530" name="Google Shape;2530;p42"/>
          <p:cNvSpPr txBox="1"/>
          <p:nvPr>
            <p:ph idx="2" type="title"/>
          </p:nvPr>
        </p:nvSpPr>
        <p:spPr>
          <a:xfrm>
            <a:off x="2715725" y="2722998"/>
            <a:ext cx="3713700" cy="38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 Adventure into Spells </a:t>
            </a:r>
            <a:endParaRPr/>
          </a:p>
        </p:txBody>
      </p:sp>
      <p:sp>
        <p:nvSpPr>
          <p:cNvPr id="2531" name="Google Shape;2531;p42"/>
          <p:cNvSpPr txBox="1"/>
          <p:nvPr>
            <p:ph type="title"/>
          </p:nvPr>
        </p:nvSpPr>
        <p:spPr>
          <a:xfrm>
            <a:off x="2915739" y="4210000"/>
            <a:ext cx="3287100" cy="664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Tatum Good &amp; Kendall Leonard</a:t>
            </a:r>
            <a:endParaRPr/>
          </a:p>
        </p:txBody>
      </p:sp>
      <p:grpSp>
        <p:nvGrpSpPr>
          <p:cNvPr id="2532" name="Google Shape;2532;p42"/>
          <p:cNvGrpSpPr/>
          <p:nvPr/>
        </p:nvGrpSpPr>
        <p:grpSpPr>
          <a:xfrm flipH="1" rot="-2700000">
            <a:off x="6051729" y="343050"/>
            <a:ext cx="771855" cy="1181244"/>
            <a:chOff x="-12557028" y="-5649702"/>
            <a:chExt cx="825445" cy="1263258"/>
          </a:xfrm>
        </p:grpSpPr>
        <p:sp>
          <p:nvSpPr>
            <p:cNvPr id="2533" name="Google Shape;2533;p42"/>
            <p:cNvSpPr/>
            <p:nvPr/>
          </p:nvSpPr>
          <p:spPr>
            <a:xfrm>
              <a:off x="-12557028" y="-5649702"/>
              <a:ext cx="825445" cy="1263258"/>
            </a:xfrm>
            <a:custGeom>
              <a:rect b="b" l="l" r="r" t="t"/>
              <a:pathLst>
                <a:path extrusionOk="0" h="26961" w="17617">
                  <a:moveTo>
                    <a:pt x="17580" y="20236"/>
                  </a:moveTo>
                  <a:cubicBezTo>
                    <a:pt x="17568" y="19535"/>
                    <a:pt x="17359" y="18896"/>
                    <a:pt x="16978" y="18367"/>
                  </a:cubicBezTo>
                  <a:lnTo>
                    <a:pt x="16928" y="18121"/>
                  </a:lnTo>
                  <a:cubicBezTo>
                    <a:pt x="16855" y="17777"/>
                    <a:pt x="16769" y="17445"/>
                    <a:pt x="16695" y="17101"/>
                  </a:cubicBezTo>
                  <a:cubicBezTo>
                    <a:pt x="16633" y="16867"/>
                    <a:pt x="16560" y="16548"/>
                    <a:pt x="16437" y="16216"/>
                  </a:cubicBezTo>
                  <a:cubicBezTo>
                    <a:pt x="16277" y="15761"/>
                    <a:pt x="16142" y="15281"/>
                    <a:pt x="16056" y="14900"/>
                  </a:cubicBezTo>
                  <a:cubicBezTo>
                    <a:pt x="15982" y="14618"/>
                    <a:pt x="15908" y="14372"/>
                    <a:pt x="15822" y="14150"/>
                  </a:cubicBezTo>
                  <a:cubicBezTo>
                    <a:pt x="15699" y="13855"/>
                    <a:pt x="15588" y="13573"/>
                    <a:pt x="15466" y="13278"/>
                  </a:cubicBezTo>
                  <a:cubicBezTo>
                    <a:pt x="15355" y="13019"/>
                    <a:pt x="15257" y="12761"/>
                    <a:pt x="15146" y="12491"/>
                  </a:cubicBezTo>
                  <a:cubicBezTo>
                    <a:pt x="14888" y="11839"/>
                    <a:pt x="14568" y="11249"/>
                    <a:pt x="14273" y="10684"/>
                  </a:cubicBezTo>
                  <a:lnTo>
                    <a:pt x="14187" y="10524"/>
                  </a:lnTo>
                  <a:cubicBezTo>
                    <a:pt x="13843" y="9860"/>
                    <a:pt x="13314" y="9331"/>
                    <a:pt x="12675" y="8975"/>
                  </a:cubicBezTo>
                  <a:cubicBezTo>
                    <a:pt x="12392" y="8815"/>
                    <a:pt x="12097" y="8668"/>
                    <a:pt x="11827" y="8532"/>
                  </a:cubicBezTo>
                  <a:cubicBezTo>
                    <a:pt x="11519" y="8373"/>
                    <a:pt x="11224" y="8274"/>
                    <a:pt x="10917" y="8237"/>
                  </a:cubicBezTo>
                  <a:cubicBezTo>
                    <a:pt x="10843" y="8237"/>
                    <a:pt x="10696" y="8188"/>
                    <a:pt x="10560" y="8151"/>
                  </a:cubicBezTo>
                  <a:cubicBezTo>
                    <a:pt x="10388" y="8102"/>
                    <a:pt x="10192" y="8041"/>
                    <a:pt x="9970" y="7991"/>
                  </a:cubicBezTo>
                  <a:cubicBezTo>
                    <a:pt x="9872" y="7967"/>
                    <a:pt x="9823" y="7942"/>
                    <a:pt x="9786" y="7881"/>
                  </a:cubicBezTo>
                  <a:cubicBezTo>
                    <a:pt x="9675" y="7758"/>
                    <a:pt x="9565" y="7623"/>
                    <a:pt x="9454" y="7487"/>
                  </a:cubicBezTo>
                  <a:cubicBezTo>
                    <a:pt x="9442" y="7426"/>
                    <a:pt x="9429" y="7389"/>
                    <a:pt x="9417" y="7352"/>
                  </a:cubicBezTo>
                  <a:cubicBezTo>
                    <a:pt x="9343" y="7045"/>
                    <a:pt x="9220" y="6811"/>
                    <a:pt x="9147" y="6664"/>
                  </a:cubicBezTo>
                  <a:cubicBezTo>
                    <a:pt x="9061" y="6270"/>
                    <a:pt x="8975" y="5889"/>
                    <a:pt x="8876" y="5520"/>
                  </a:cubicBezTo>
                  <a:cubicBezTo>
                    <a:pt x="9159" y="5152"/>
                    <a:pt x="9319" y="4685"/>
                    <a:pt x="9331" y="4217"/>
                  </a:cubicBezTo>
                  <a:cubicBezTo>
                    <a:pt x="9356" y="3861"/>
                    <a:pt x="9294" y="3517"/>
                    <a:pt x="9171" y="3185"/>
                  </a:cubicBezTo>
                  <a:cubicBezTo>
                    <a:pt x="9061" y="2877"/>
                    <a:pt x="8962" y="2619"/>
                    <a:pt x="8864" y="2386"/>
                  </a:cubicBezTo>
                  <a:cubicBezTo>
                    <a:pt x="8507" y="1599"/>
                    <a:pt x="7745" y="1021"/>
                    <a:pt x="6872" y="861"/>
                  </a:cubicBezTo>
                  <a:cubicBezTo>
                    <a:pt x="6479" y="443"/>
                    <a:pt x="5963" y="173"/>
                    <a:pt x="5385" y="62"/>
                  </a:cubicBezTo>
                  <a:cubicBezTo>
                    <a:pt x="5176" y="13"/>
                    <a:pt x="4955" y="1"/>
                    <a:pt x="4733" y="1"/>
                  </a:cubicBezTo>
                  <a:cubicBezTo>
                    <a:pt x="4524" y="1"/>
                    <a:pt x="4315" y="13"/>
                    <a:pt x="4094" y="50"/>
                  </a:cubicBezTo>
                  <a:cubicBezTo>
                    <a:pt x="3172" y="210"/>
                    <a:pt x="2373" y="492"/>
                    <a:pt x="1685" y="910"/>
                  </a:cubicBezTo>
                  <a:cubicBezTo>
                    <a:pt x="1119" y="1242"/>
                    <a:pt x="726" y="1759"/>
                    <a:pt x="578" y="2373"/>
                  </a:cubicBezTo>
                  <a:cubicBezTo>
                    <a:pt x="504" y="2668"/>
                    <a:pt x="492" y="2976"/>
                    <a:pt x="554" y="3283"/>
                  </a:cubicBezTo>
                  <a:lnTo>
                    <a:pt x="357" y="3947"/>
                  </a:lnTo>
                  <a:cubicBezTo>
                    <a:pt x="320" y="4045"/>
                    <a:pt x="308" y="4119"/>
                    <a:pt x="283" y="4205"/>
                  </a:cubicBezTo>
                  <a:cubicBezTo>
                    <a:pt x="0" y="5508"/>
                    <a:pt x="517" y="6750"/>
                    <a:pt x="1623" y="7463"/>
                  </a:cubicBezTo>
                  <a:cubicBezTo>
                    <a:pt x="1906" y="7635"/>
                    <a:pt x="2189" y="7770"/>
                    <a:pt x="2496" y="7844"/>
                  </a:cubicBezTo>
                  <a:cubicBezTo>
                    <a:pt x="2582" y="8274"/>
                    <a:pt x="2680" y="8704"/>
                    <a:pt x="2791" y="9135"/>
                  </a:cubicBezTo>
                  <a:cubicBezTo>
                    <a:pt x="2803" y="9196"/>
                    <a:pt x="2816" y="9282"/>
                    <a:pt x="2803" y="9417"/>
                  </a:cubicBezTo>
                  <a:cubicBezTo>
                    <a:pt x="2779" y="9614"/>
                    <a:pt x="2717" y="9860"/>
                    <a:pt x="2656" y="10143"/>
                  </a:cubicBezTo>
                  <a:cubicBezTo>
                    <a:pt x="2607" y="10192"/>
                    <a:pt x="2570" y="10241"/>
                    <a:pt x="2533" y="10278"/>
                  </a:cubicBezTo>
                  <a:cubicBezTo>
                    <a:pt x="2361" y="10462"/>
                    <a:pt x="2115" y="10733"/>
                    <a:pt x="1893" y="11089"/>
                  </a:cubicBezTo>
                  <a:cubicBezTo>
                    <a:pt x="1623" y="11397"/>
                    <a:pt x="1463" y="11692"/>
                    <a:pt x="1353" y="11888"/>
                  </a:cubicBezTo>
                  <a:lnTo>
                    <a:pt x="1340" y="11913"/>
                  </a:lnTo>
                  <a:cubicBezTo>
                    <a:pt x="1107" y="12356"/>
                    <a:pt x="984" y="12761"/>
                    <a:pt x="873" y="13093"/>
                  </a:cubicBezTo>
                  <a:cubicBezTo>
                    <a:pt x="861" y="13155"/>
                    <a:pt x="836" y="13216"/>
                    <a:pt x="824" y="13278"/>
                  </a:cubicBezTo>
                  <a:cubicBezTo>
                    <a:pt x="566" y="14089"/>
                    <a:pt x="480" y="14839"/>
                    <a:pt x="541" y="15576"/>
                  </a:cubicBezTo>
                  <a:lnTo>
                    <a:pt x="554" y="15650"/>
                  </a:lnTo>
                  <a:cubicBezTo>
                    <a:pt x="566" y="15810"/>
                    <a:pt x="590" y="16031"/>
                    <a:pt x="640" y="16289"/>
                  </a:cubicBezTo>
                  <a:cubicBezTo>
                    <a:pt x="738" y="16744"/>
                    <a:pt x="836" y="17150"/>
                    <a:pt x="947" y="17556"/>
                  </a:cubicBezTo>
                  <a:cubicBezTo>
                    <a:pt x="1021" y="17826"/>
                    <a:pt x="1119" y="18109"/>
                    <a:pt x="1242" y="18379"/>
                  </a:cubicBezTo>
                  <a:cubicBezTo>
                    <a:pt x="1832" y="19633"/>
                    <a:pt x="2484" y="20850"/>
                    <a:pt x="3111" y="22030"/>
                  </a:cubicBezTo>
                  <a:lnTo>
                    <a:pt x="3295" y="22362"/>
                  </a:lnTo>
                  <a:cubicBezTo>
                    <a:pt x="3393" y="22559"/>
                    <a:pt x="3504" y="22719"/>
                    <a:pt x="3590" y="22854"/>
                  </a:cubicBezTo>
                  <a:cubicBezTo>
                    <a:pt x="3615" y="22891"/>
                    <a:pt x="3639" y="22940"/>
                    <a:pt x="3676" y="22989"/>
                  </a:cubicBezTo>
                  <a:lnTo>
                    <a:pt x="3774" y="23149"/>
                  </a:lnTo>
                  <a:cubicBezTo>
                    <a:pt x="3873" y="23321"/>
                    <a:pt x="3971" y="23481"/>
                    <a:pt x="4045" y="23616"/>
                  </a:cubicBezTo>
                  <a:cubicBezTo>
                    <a:pt x="4119" y="23752"/>
                    <a:pt x="4205" y="23899"/>
                    <a:pt x="4278" y="24034"/>
                  </a:cubicBezTo>
                  <a:cubicBezTo>
                    <a:pt x="4352" y="24170"/>
                    <a:pt x="4426" y="24292"/>
                    <a:pt x="4475" y="24391"/>
                  </a:cubicBezTo>
                  <a:cubicBezTo>
                    <a:pt x="4610" y="24661"/>
                    <a:pt x="4758" y="24846"/>
                    <a:pt x="4832" y="24944"/>
                  </a:cubicBezTo>
                  <a:lnTo>
                    <a:pt x="4844" y="24969"/>
                  </a:lnTo>
                  <a:cubicBezTo>
                    <a:pt x="4979" y="25141"/>
                    <a:pt x="5114" y="25325"/>
                    <a:pt x="5250" y="25510"/>
                  </a:cubicBezTo>
                  <a:cubicBezTo>
                    <a:pt x="5704" y="26124"/>
                    <a:pt x="6319" y="26554"/>
                    <a:pt x="7032" y="26739"/>
                  </a:cubicBezTo>
                  <a:cubicBezTo>
                    <a:pt x="7290" y="26800"/>
                    <a:pt x="7684" y="26911"/>
                    <a:pt x="8163" y="26911"/>
                  </a:cubicBezTo>
                  <a:cubicBezTo>
                    <a:pt x="8323" y="26911"/>
                    <a:pt x="8471" y="26899"/>
                    <a:pt x="8618" y="26874"/>
                  </a:cubicBezTo>
                  <a:cubicBezTo>
                    <a:pt x="8618" y="26874"/>
                    <a:pt x="8618" y="26874"/>
                    <a:pt x="8618" y="26874"/>
                  </a:cubicBezTo>
                  <a:cubicBezTo>
                    <a:pt x="8913" y="26936"/>
                    <a:pt x="9208" y="26960"/>
                    <a:pt x="9515" y="26960"/>
                  </a:cubicBezTo>
                  <a:cubicBezTo>
                    <a:pt x="9933" y="26960"/>
                    <a:pt x="10364" y="26911"/>
                    <a:pt x="10794" y="26813"/>
                  </a:cubicBezTo>
                  <a:lnTo>
                    <a:pt x="10892" y="26788"/>
                  </a:lnTo>
                  <a:cubicBezTo>
                    <a:pt x="11728" y="26579"/>
                    <a:pt x="12552" y="26382"/>
                    <a:pt x="13376" y="26173"/>
                  </a:cubicBezTo>
                  <a:cubicBezTo>
                    <a:pt x="13671" y="26112"/>
                    <a:pt x="13953" y="26001"/>
                    <a:pt x="14236" y="25878"/>
                  </a:cubicBezTo>
                  <a:lnTo>
                    <a:pt x="14273" y="25854"/>
                  </a:lnTo>
                  <a:cubicBezTo>
                    <a:pt x="14839" y="25596"/>
                    <a:pt x="15588" y="25239"/>
                    <a:pt x="16228" y="24551"/>
                  </a:cubicBezTo>
                  <a:cubicBezTo>
                    <a:pt x="16670" y="24182"/>
                    <a:pt x="17002" y="23702"/>
                    <a:pt x="17211" y="23100"/>
                  </a:cubicBezTo>
                  <a:cubicBezTo>
                    <a:pt x="17494" y="22239"/>
                    <a:pt x="17617" y="21330"/>
                    <a:pt x="17580" y="20236"/>
                  </a:cubicBezTo>
                  <a:close/>
                </a:path>
              </a:pathLst>
            </a:custGeom>
            <a:solidFill>
              <a:srgbClr val="FFFFFF"/>
            </a:solidFill>
            <a:ln>
              <a:noFill/>
            </a:ln>
            <a:effectLst>
              <a:outerShdw blurRad="57150" rotWithShape="0" algn="bl" dir="8100000" dist="47625">
                <a:srgbClr val="000000">
                  <a:alpha val="2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42"/>
            <p:cNvSpPr/>
            <p:nvPr/>
          </p:nvSpPr>
          <p:spPr>
            <a:xfrm>
              <a:off x="-12416510" y="-5416411"/>
              <a:ext cx="568023" cy="914188"/>
            </a:xfrm>
            <a:custGeom>
              <a:rect b="b" l="l" r="r" t="t"/>
              <a:pathLst>
                <a:path extrusionOk="0" h="19511" w="12123">
                  <a:moveTo>
                    <a:pt x="10500" y="16830"/>
                  </a:moveTo>
                  <a:cubicBezTo>
                    <a:pt x="10364" y="16879"/>
                    <a:pt x="10217" y="16941"/>
                    <a:pt x="10118" y="17051"/>
                  </a:cubicBezTo>
                  <a:cubicBezTo>
                    <a:pt x="10094" y="17076"/>
                    <a:pt x="10082" y="17113"/>
                    <a:pt x="10082" y="17138"/>
                  </a:cubicBezTo>
                  <a:cubicBezTo>
                    <a:pt x="10082" y="17162"/>
                    <a:pt x="10118" y="17211"/>
                    <a:pt x="10131" y="17211"/>
                  </a:cubicBezTo>
                  <a:cubicBezTo>
                    <a:pt x="10315" y="17199"/>
                    <a:pt x="10463" y="17088"/>
                    <a:pt x="10586" y="16953"/>
                  </a:cubicBezTo>
                  <a:cubicBezTo>
                    <a:pt x="10610" y="16941"/>
                    <a:pt x="10598" y="16892"/>
                    <a:pt x="10586" y="16867"/>
                  </a:cubicBezTo>
                  <a:cubicBezTo>
                    <a:pt x="10573" y="16843"/>
                    <a:pt x="10536" y="16843"/>
                    <a:pt x="10500" y="16830"/>
                  </a:cubicBezTo>
                  <a:close/>
                  <a:moveTo>
                    <a:pt x="2005" y="12601"/>
                  </a:moveTo>
                  <a:cubicBezTo>
                    <a:pt x="1992" y="12712"/>
                    <a:pt x="1980" y="12823"/>
                    <a:pt x="1968" y="12946"/>
                  </a:cubicBezTo>
                  <a:cubicBezTo>
                    <a:pt x="1943" y="13056"/>
                    <a:pt x="1919" y="13167"/>
                    <a:pt x="1882" y="13277"/>
                  </a:cubicBezTo>
                  <a:cubicBezTo>
                    <a:pt x="1845" y="13450"/>
                    <a:pt x="1870" y="13609"/>
                    <a:pt x="1919" y="13781"/>
                  </a:cubicBezTo>
                  <a:cubicBezTo>
                    <a:pt x="1919" y="13794"/>
                    <a:pt x="1968" y="13794"/>
                    <a:pt x="1992" y="13806"/>
                  </a:cubicBezTo>
                  <a:cubicBezTo>
                    <a:pt x="2005" y="13806"/>
                    <a:pt x="2029" y="13781"/>
                    <a:pt x="2029" y="13769"/>
                  </a:cubicBezTo>
                  <a:cubicBezTo>
                    <a:pt x="2042" y="13745"/>
                    <a:pt x="2066" y="13708"/>
                    <a:pt x="2066" y="13683"/>
                  </a:cubicBezTo>
                  <a:cubicBezTo>
                    <a:pt x="2054" y="13425"/>
                    <a:pt x="2103" y="13179"/>
                    <a:pt x="2152" y="12933"/>
                  </a:cubicBezTo>
                  <a:cubicBezTo>
                    <a:pt x="2177" y="12859"/>
                    <a:pt x="2177" y="12773"/>
                    <a:pt x="2165" y="12687"/>
                  </a:cubicBezTo>
                  <a:cubicBezTo>
                    <a:pt x="2152" y="12626"/>
                    <a:pt x="2103" y="12577"/>
                    <a:pt x="2005" y="12601"/>
                  </a:cubicBezTo>
                  <a:close/>
                  <a:moveTo>
                    <a:pt x="2275" y="7204"/>
                  </a:moveTo>
                  <a:cubicBezTo>
                    <a:pt x="2238" y="7204"/>
                    <a:pt x="2189" y="7180"/>
                    <a:pt x="2177" y="7192"/>
                  </a:cubicBezTo>
                  <a:cubicBezTo>
                    <a:pt x="1808" y="7536"/>
                    <a:pt x="1488" y="7930"/>
                    <a:pt x="1279" y="8397"/>
                  </a:cubicBezTo>
                  <a:cubicBezTo>
                    <a:pt x="1230" y="8483"/>
                    <a:pt x="1243" y="8594"/>
                    <a:pt x="1230" y="8692"/>
                  </a:cubicBezTo>
                  <a:cubicBezTo>
                    <a:pt x="1230" y="8717"/>
                    <a:pt x="1267" y="8753"/>
                    <a:pt x="1292" y="8753"/>
                  </a:cubicBezTo>
                  <a:cubicBezTo>
                    <a:pt x="1316" y="8766"/>
                    <a:pt x="1353" y="8741"/>
                    <a:pt x="1378" y="8729"/>
                  </a:cubicBezTo>
                  <a:cubicBezTo>
                    <a:pt x="1390" y="8717"/>
                    <a:pt x="1402" y="8704"/>
                    <a:pt x="1415" y="8692"/>
                  </a:cubicBezTo>
                  <a:cubicBezTo>
                    <a:pt x="1587" y="8348"/>
                    <a:pt x="1808" y="8028"/>
                    <a:pt x="2079" y="7745"/>
                  </a:cubicBezTo>
                  <a:cubicBezTo>
                    <a:pt x="2226" y="7610"/>
                    <a:pt x="2251" y="7426"/>
                    <a:pt x="2288" y="7241"/>
                  </a:cubicBezTo>
                  <a:cubicBezTo>
                    <a:pt x="2288" y="7229"/>
                    <a:pt x="2275" y="7217"/>
                    <a:pt x="2275" y="7204"/>
                  </a:cubicBezTo>
                  <a:moveTo>
                    <a:pt x="6037" y="6258"/>
                  </a:moveTo>
                  <a:cubicBezTo>
                    <a:pt x="6037" y="6282"/>
                    <a:pt x="6037" y="6319"/>
                    <a:pt x="6049" y="6344"/>
                  </a:cubicBezTo>
                  <a:cubicBezTo>
                    <a:pt x="6443" y="6762"/>
                    <a:pt x="6947" y="7045"/>
                    <a:pt x="7377" y="7426"/>
                  </a:cubicBezTo>
                  <a:cubicBezTo>
                    <a:pt x="7402" y="7450"/>
                    <a:pt x="7438" y="7463"/>
                    <a:pt x="7475" y="7463"/>
                  </a:cubicBezTo>
                  <a:cubicBezTo>
                    <a:pt x="7500" y="7463"/>
                    <a:pt x="7537" y="7450"/>
                    <a:pt x="7561" y="7426"/>
                  </a:cubicBezTo>
                  <a:cubicBezTo>
                    <a:pt x="7586" y="7413"/>
                    <a:pt x="7598" y="7364"/>
                    <a:pt x="7598" y="7340"/>
                  </a:cubicBezTo>
                  <a:cubicBezTo>
                    <a:pt x="7586" y="7291"/>
                    <a:pt x="7574" y="7241"/>
                    <a:pt x="7537" y="7204"/>
                  </a:cubicBezTo>
                  <a:cubicBezTo>
                    <a:pt x="7156" y="6774"/>
                    <a:pt x="6664" y="6479"/>
                    <a:pt x="6135" y="6246"/>
                  </a:cubicBezTo>
                  <a:cubicBezTo>
                    <a:pt x="6123" y="6233"/>
                    <a:pt x="6098" y="6233"/>
                    <a:pt x="6086" y="6233"/>
                  </a:cubicBezTo>
                  <a:cubicBezTo>
                    <a:pt x="6074" y="6233"/>
                    <a:pt x="6049" y="6246"/>
                    <a:pt x="6037" y="6258"/>
                  </a:cubicBezTo>
                  <a:moveTo>
                    <a:pt x="8951" y="8495"/>
                  </a:moveTo>
                  <a:cubicBezTo>
                    <a:pt x="8926" y="8409"/>
                    <a:pt x="8901" y="8335"/>
                    <a:pt x="8877" y="8249"/>
                  </a:cubicBezTo>
                  <a:cubicBezTo>
                    <a:pt x="8692" y="7807"/>
                    <a:pt x="8471" y="7364"/>
                    <a:pt x="8201" y="6959"/>
                  </a:cubicBezTo>
                  <a:cubicBezTo>
                    <a:pt x="8188" y="6946"/>
                    <a:pt x="8139" y="6934"/>
                    <a:pt x="8115" y="6946"/>
                  </a:cubicBezTo>
                  <a:cubicBezTo>
                    <a:pt x="8090" y="6946"/>
                    <a:pt x="8053" y="6983"/>
                    <a:pt x="8053" y="6996"/>
                  </a:cubicBezTo>
                  <a:cubicBezTo>
                    <a:pt x="8065" y="7082"/>
                    <a:pt x="8065" y="7168"/>
                    <a:pt x="8102" y="7241"/>
                  </a:cubicBezTo>
                  <a:cubicBezTo>
                    <a:pt x="8373" y="7782"/>
                    <a:pt x="8594" y="8348"/>
                    <a:pt x="8815" y="8901"/>
                  </a:cubicBezTo>
                  <a:cubicBezTo>
                    <a:pt x="8828" y="8950"/>
                    <a:pt x="8877" y="8975"/>
                    <a:pt x="8914" y="8999"/>
                  </a:cubicBezTo>
                  <a:cubicBezTo>
                    <a:pt x="8951" y="9024"/>
                    <a:pt x="9000" y="8926"/>
                    <a:pt x="9000" y="8840"/>
                  </a:cubicBezTo>
                  <a:cubicBezTo>
                    <a:pt x="8975" y="8729"/>
                    <a:pt x="8963" y="8606"/>
                    <a:pt x="8951" y="8495"/>
                  </a:cubicBezTo>
                  <a:close/>
                  <a:moveTo>
                    <a:pt x="9860" y="15429"/>
                  </a:moveTo>
                  <a:cubicBezTo>
                    <a:pt x="9897" y="15441"/>
                    <a:pt x="9922" y="15466"/>
                    <a:pt x="9946" y="15466"/>
                  </a:cubicBezTo>
                  <a:cubicBezTo>
                    <a:pt x="10327" y="15441"/>
                    <a:pt x="10684" y="15564"/>
                    <a:pt x="11040" y="15687"/>
                  </a:cubicBezTo>
                  <a:cubicBezTo>
                    <a:pt x="11385" y="15810"/>
                    <a:pt x="11434" y="15933"/>
                    <a:pt x="11311" y="16302"/>
                  </a:cubicBezTo>
                  <a:cubicBezTo>
                    <a:pt x="11299" y="16338"/>
                    <a:pt x="11299" y="16388"/>
                    <a:pt x="11286" y="16449"/>
                  </a:cubicBezTo>
                  <a:cubicBezTo>
                    <a:pt x="11348" y="16461"/>
                    <a:pt x="11397" y="16486"/>
                    <a:pt x="11434" y="16474"/>
                  </a:cubicBezTo>
                  <a:cubicBezTo>
                    <a:pt x="11495" y="16449"/>
                    <a:pt x="11569" y="16412"/>
                    <a:pt x="11594" y="16363"/>
                  </a:cubicBezTo>
                  <a:cubicBezTo>
                    <a:pt x="11790" y="16080"/>
                    <a:pt x="11704" y="15699"/>
                    <a:pt x="11409" y="15539"/>
                  </a:cubicBezTo>
                  <a:cubicBezTo>
                    <a:pt x="11053" y="15355"/>
                    <a:pt x="10672" y="15269"/>
                    <a:pt x="10291" y="15220"/>
                  </a:cubicBezTo>
                  <a:cubicBezTo>
                    <a:pt x="10131" y="15207"/>
                    <a:pt x="10045" y="15257"/>
                    <a:pt x="9860" y="15429"/>
                  </a:cubicBezTo>
                  <a:close/>
                  <a:moveTo>
                    <a:pt x="5730" y="17285"/>
                  </a:moveTo>
                  <a:cubicBezTo>
                    <a:pt x="5730" y="17285"/>
                    <a:pt x="5730" y="17297"/>
                    <a:pt x="5730" y="17297"/>
                  </a:cubicBezTo>
                  <a:cubicBezTo>
                    <a:pt x="5619" y="17322"/>
                    <a:pt x="5496" y="17347"/>
                    <a:pt x="5385" y="17383"/>
                  </a:cubicBezTo>
                  <a:cubicBezTo>
                    <a:pt x="5299" y="17408"/>
                    <a:pt x="5226" y="17445"/>
                    <a:pt x="5164" y="17494"/>
                  </a:cubicBezTo>
                  <a:cubicBezTo>
                    <a:pt x="4967" y="17666"/>
                    <a:pt x="4771" y="17826"/>
                    <a:pt x="4586" y="17998"/>
                  </a:cubicBezTo>
                  <a:cubicBezTo>
                    <a:pt x="4463" y="18109"/>
                    <a:pt x="4402" y="18244"/>
                    <a:pt x="4414" y="18404"/>
                  </a:cubicBezTo>
                  <a:cubicBezTo>
                    <a:pt x="4427" y="18514"/>
                    <a:pt x="4414" y="18613"/>
                    <a:pt x="4427" y="18711"/>
                  </a:cubicBezTo>
                  <a:cubicBezTo>
                    <a:pt x="4451" y="18809"/>
                    <a:pt x="4500" y="18896"/>
                    <a:pt x="4550" y="18994"/>
                  </a:cubicBezTo>
                  <a:cubicBezTo>
                    <a:pt x="4562" y="19018"/>
                    <a:pt x="4648" y="19043"/>
                    <a:pt x="4685" y="19018"/>
                  </a:cubicBezTo>
                  <a:cubicBezTo>
                    <a:pt x="4709" y="18994"/>
                    <a:pt x="4734" y="18969"/>
                    <a:pt x="4734" y="18945"/>
                  </a:cubicBezTo>
                  <a:cubicBezTo>
                    <a:pt x="4746" y="18773"/>
                    <a:pt x="4758" y="18600"/>
                    <a:pt x="4771" y="18428"/>
                  </a:cubicBezTo>
                  <a:cubicBezTo>
                    <a:pt x="4771" y="18330"/>
                    <a:pt x="4820" y="18232"/>
                    <a:pt x="4894" y="18170"/>
                  </a:cubicBezTo>
                  <a:cubicBezTo>
                    <a:pt x="5127" y="17949"/>
                    <a:pt x="5349" y="17715"/>
                    <a:pt x="5681" y="17629"/>
                  </a:cubicBezTo>
                  <a:cubicBezTo>
                    <a:pt x="5840" y="17592"/>
                    <a:pt x="5988" y="17494"/>
                    <a:pt x="6074" y="17334"/>
                  </a:cubicBezTo>
                  <a:cubicBezTo>
                    <a:pt x="6086" y="17310"/>
                    <a:pt x="6074" y="17273"/>
                    <a:pt x="6062" y="17248"/>
                  </a:cubicBezTo>
                  <a:cubicBezTo>
                    <a:pt x="6062" y="17236"/>
                    <a:pt x="6037" y="17224"/>
                    <a:pt x="6025" y="17224"/>
                  </a:cubicBezTo>
                  <a:cubicBezTo>
                    <a:pt x="5926" y="17236"/>
                    <a:pt x="5828" y="17260"/>
                    <a:pt x="5730" y="17285"/>
                  </a:cubicBezTo>
                  <a:close/>
                  <a:moveTo>
                    <a:pt x="1488" y="12048"/>
                  </a:moveTo>
                  <a:cubicBezTo>
                    <a:pt x="1476" y="11950"/>
                    <a:pt x="1488" y="11888"/>
                    <a:pt x="1476" y="11827"/>
                  </a:cubicBezTo>
                  <a:cubicBezTo>
                    <a:pt x="1267" y="11052"/>
                    <a:pt x="1132" y="10278"/>
                    <a:pt x="1070" y="9479"/>
                  </a:cubicBezTo>
                  <a:cubicBezTo>
                    <a:pt x="1058" y="9368"/>
                    <a:pt x="1034" y="9245"/>
                    <a:pt x="997" y="9135"/>
                  </a:cubicBezTo>
                  <a:cubicBezTo>
                    <a:pt x="984" y="9110"/>
                    <a:pt x="911" y="9085"/>
                    <a:pt x="861" y="9085"/>
                  </a:cubicBezTo>
                  <a:cubicBezTo>
                    <a:pt x="751" y="9085"/>
                    <a:pt x="665" y="9171"/>
                    <a:pt x="665" y="9270"/>
                  </a:cubicBezTo>
                  <a:cubicBezTo>
                    <a:pt x="677" y="9577"/>
                    <a:pt x="652" y="9872"/>
                    <a:pt x="726" y="10179"/>
                  </a:cubicBezTo>
                  <a:cubicBezTo>
                    <a:pt x="812" y="10487"/>
                    <a:pt x="886" y="10794"/>
                    <a:pt x="960" y="11114"/>
                  </a:cubicBezTo>
                  <a:cubicBezTo>
                    <a:pt x="1058" y="11483"/>
                    <a:pt x="1107" y="11581"/>
                    <a:pt x="1488" y="12048"/>
                  </a:cubicBezTo>
                  <a:close/>
                  <a:moveTo>
                    <a:pt x="4193" y="4770"/>
                  </a:moveTo>
                  <a:cubicBezTo>
                    <a:pt x="4328" y="5004"/>
                    <a:pt x="4451" y="5188"/>
                    <a:pt x="4574" y="5373"/>
                  </a:cubicBezTo>
                  <a:cubicBezTo>
                    <a:pt x="4623" y="5434"/>
                    <a:pt x="4697" y="5483"/>
                    <a:pt x="4758" y="5533"/>
                  </a:cubicBezTo>
                  <a:cubicBezTo>
                    <a:pt x="4771" y="5545"/>
                    <a:pt x="4795" y="5545"/>
                    <a:pt x="4808" y="5533"/>
                  </a:cubicBezTo>
                  <a:cubicBezTo>
                    <a:pt x="4832" y="5520"/>
                    <a:pt x="4857" y="5483"/>
                    <a:pt x="4857" y="5459"/>
                  </a:cubicBezTo>
                  <a:cubicBezTo>
                    <a:pt x="4832" y="5385"/>
                    <a:pt x="4808" y="5299"/>
                    <a:pt x="4771" y="5225"/>
                  </a:cubicBezTo>
                  <a:cubicBezTo>
                    <a:pt x="4599" y="4918"/>
                    <a:pt x="4414" y="4611"/>
                    <a:pt x="4242" y="4303"/>
                  </a:cubicBezTo>
                  <a:cubicBezTo>
                    <a:pt x="4193" y="4217"/>
                    <a:pt x="4119" y="4131"/>
                    <a:pt x="4095" y="4033"/>
                  </a:cubicBezTo>
                  <a:cubicBezTo>
                    <a:pt x="4033" y="3762"/>
                    <a:pt x="3898" y="3529"/>
                    <a:pt x="3726" y="3320"/>
                  </a:cubicBezTo>
                  <a:cubicBezTo>
                    <a:pt x="3603" y="3148"/>
                    <a:pt x="3541" y="2963"/>
                    <a:pt x="3492" y="2767"/>
                  </a:cubicBezTo>
                  <a:cubicBezTo>
                    <a:pt x="3382" y="2312"/>
                    <a:pt x="3271" y="1869"/>
                    <a:pt x="3148" y="1427"/>
                  </a:cubicBezTo>
                  <a:cubicBezTo>
                    <a:pt x="3111" y="1304"/>
                    <a:pt x="3062" y="1181"/>
                    <a:pt x="3013" y="1033"/>
                  </a:cubicBezTo>
                  <a:cubicBezTo>
                    <a:pt x="2951" y="1082"/>
                    <a:pt x="2902" y="1119"/>
                    <a:pt x="2890" y="1156"/>
                  </a:cubicBezTo>
                  <a:cubicBezTo>
                    <a:pt x="2890" y="1254"/>
                    <a:pt x="2890" y="1353"/>
                    <a:pt x="2914" y="1451"/>
                  </a:cubicBezTo>
                  <a:cubicBezTo>
                    <a:pt x="3050" y="2066"/>
                    <a:pt x="3185" y="2681"/>
                    <a:pt x="3332" y="3283"/>
                  </a:cubicBezTo>
                  <a:cubicBezTo>
                    <a:pt x="3357" y="3406"/>
                    <a:pt x="3406" y="3516"/>
                    <a:pt x="3443" y="3627"/>
                  </a:cubicBezTo>
                  <a:cubicBezTo>
                    <a:pt x="3517" y="3848"/>
                    <a:pt x="3603" y="4070"/>
                    <a:pt x="3677" y="4291"/>
                  </a:cubicBezTo>
                  <a:cubicBezTo>
                    <a:pt x="3701" y="4377"/>
                    <a:pt x="3738" y="4451"/>
                    <a:pt x="3775" y="4537"/>
                  </a:cubicBezTo>
                  <a:cubicBezTo>
                    <a:pt x="3849" y="4697"/>
                    <a:pt x="3984" y="4795"/>
                    <a:pt x="4193" y="4770"/>
                  </a:cubicBezTo>
                  <a:moveTo>
                    <a:pt x="5594" y="18441"/>
                  </a:moveTo>
                  <a:cubicBezTo>
                    <a:pt x="5644" y="18367"/>
                    <a:pt x="5668" y="18305"/>
                    <a:pt x="5717" y="18269"/>
                  </a:cubicBezTo>
                  <a:cubicBezTo>
                    <a:pt x="5840" y="18158"/>
                    <a:pt x="5988" y="18060"/>
                    <a:pt x="6111" y="17961"/>
                  </a:cubicBezTo>
                  <a:cubicBezTo>
                    <a:pt x="6135" y="17949"/>
                    <a:pt x="6135" y="17900"/>
                    <a:pt x="6123" y="17875"/>
                  </a:cubicBezTo>
                  <a:cubicBezTo>
                    <a:pt x="6111" y="17851"/>
                    <a:pt x="6074" y="17826"/>
                    <a:pt x="6049" y="17826"/>
                  </a:cubicBezTo>
                  <a:cubicBezTo>
                    <a:pt x="6000" y="17814"/>
                    <a:pt x="5939" y="17814"/>
                    <a:pt x="5902" y="17826"/>
                  </a:cubicBezTo>
                  <a:cubicBezTo>
                    <a:pt x="5803" y="17863"/>
                    <a:pt x="5717" y="17912"/>
                    <a:pt x="5619" y="17961"/>
                  </a:cubicBezTo>
                  <a:cubicBezTo>
                    <a:pt x="5410" y="18060"/>
                    <a:pt x="5312" y="18256"/>
                    <a:pt x="5238" y="18465"/>
                  </a:cubicBezTo>
                  <a:cubicBezTo>
                    <a:pt x="5213" y="18551"/>
                    <a:pt x="5299" y="18687"/>
                    <a:pt x="5385" y="18699"/>
                  </a:cubicBezTo>
                  <a:cubicBezTo>
                    <a:pt x="5435" y="18711"/>
                    <a:pt x="5484" y="18736"/>
                    <a:pt x="5533" y="18736"/>
                  </a:cubicBezTo>
                  <a:cubicBezTo>
                    <a:pt x="5730" y="18711"/>
                    <a:pt x="5902" y="18760"/>
                    <a:pt x="6086" y="18797"/>
                  </a:cubicBezTo>
                  <a:cubicBezTo>
                    <a:pt x="6652" y="18908"/>
                    <a:pt x="7217" y="18969"/>
                    <a:pt x="7783" y="18809"/>
                  </a:cubicBezTo>
                  <a:cubicBezTo>
                    <a:pt x="7979" y="18748"/>
                    <a:pt x="8176" y="18699"/>
                    <a:pt x="8385" y="18662"/>
                  </a:cubicBezTo>
                  <a:cubicBezTo>
                    <a:pt x="8938" y="18539"/>
                    <a:pt x="9405" y="18244"/>
                    <a:pt x="9885" y="17949"/>
                  </a:cubicBezTo>
                  <a:cubicBezTo>
                    <a:pt x="9897" y="17949"/>
                    <a:pt x="9909" y="17937"/>
                    <a:pt x="9922" y="17912"/>
                  </a:cubicBezTo>
                  <a:cubicBezTo>
                    <a:pt x="9934" y="17900"/>
                    <a:pt x="9934" y="17887"/>
                    <a:pt x="9946" y="17875"/>
                  </a:cubicBezTo>
                  <a:cubicBezTo>
                    <a:pt x="9946" y="17863"/>
                    <a:pt x="9959" y="17838"/>
                    <a:pt x="9946" y="17826"/>
                  </a:cubicBezTo>
                  <a:cubicBezTo>
                    <a:pt x="9934" y="17814"/>
                    <a:pt x="9897" y="17777"/>
                    <a:pt x="9885" y="17789"/>
                  </a:cubicBezTo>
                  <a:cubicBezTo>
                    <a:pt x="9602" y="17814"/>
                    <a:pt x="9369" y="17974"/>
                    <a:pt x="9135" y="18084"/>
                  </a:cubicBezTo>
                  <a:cubicBezTo>
                    <a:pt x="8520" y="18367"/>
                    <a:pt x="7869" y="18441"/>
                    <a:pt x="7229" y="18600"/>
                  </a:cubicBezTo>
                  <a:cubicBezTo>
                    <a:pt x="7217" y="18613"/>
                    <a:pt x="7193" y="18613"/>
                    <a:pt x="7180" y="18613"/>
                  </a:cubicBezTo>
                  <a:cubicBezTo>
                    <a:pt x="6652" y="18600"/>
                    <a:pt x="6135" y="18551"/>
                    <a:pt x="5594" y="18441"/>
                  </a:cubicBezTo>
                  <a:close/>
                  <a:moveTo>
                    <a:pt x="4918" y="13265"/>
                  </a:moveTo>
                  <a:cubicBezTo>
                    <a:pt x="5041" y="13523"/>
                    <a:pt x="5164" y="13769"/>
                    <a:pt x="5275" y="14015"/>
                  </a:cubicBezTo>
                  <a:cubicBezTo>
                    <a:pt x="5521" y="14494"/>
                    <a:pt x="5767" y="14986"/>
                    <a:pt x="5988" y="15478"/>
                  </a:cubicBezTo>
                  <a:cubicBezTo>
                    <a:pt x="6111" y="15736"/>
                    <a:pt x="6246" y="15994"/>
                    <a:pt x="6357" y="16252"/>
                  </a:cubicBezTo>
                  <a:cubicBezTo>
                    <a:pt x="6467" y="16535"/>
                    <a:pt x="6615" y="16806"/>
                    <a:pt x="6762" y="17064"/>
                  </a:cubicBezTo>
                  <a:cubicBezTo>
                    <a:pt x="6799" y="17125"/>
                    <a:pt x="6824" y="17187"/>
                    <a:pt x="6836" y="17248"/>
                  </a:cubicBezTo>
                  <a:cubicBezTo>
                    <a:pt x="6885" y="17445"/>
                    <a:pt x="7020" y="17519"/>
                    <a:pt x="7217" y="17531"/>
                  </a:cubicBezTo>
                  <a:cubicBezTo>
                    <a:pt x="7365" y="17531"/>
                    <a:pt x="7512" y="17531"/>
                    <a:pt x="7660" y="17494"/>
                  </a:cubicBezTo>
                  <a:cubicBezTo>
                    <a:pt x="7967" y="17420"/>
                    <a:pt x="8262" y="17347"/>
                    <a:pt x="8557" y="17285"/>
                  </a:cubicBezTo>
                  <a:cubicBezTo>
                    <a:pt x="8791" y="17236"/>
                    <a:pt x="8963" y="17138"/>
                    <a:pt x="9074" y="16929"/>
                  </a:cubicBezTo>
                  <a:cubicBezTo>
                    <a:pt x="9123" y="16843"/>
                    <a:pt x="9209" y="16769"/>
                    <a:pt x="9270" y="16683"/>
                  </a:cubicBezTo>
                  <a:cubicBezTo>
                    <a:pt x="9307" y="16634"/>
                    <a:pt x="9356" y="16572"/>
                    <a:pt x="9369" y="16511"/>
                  </a:cubicBezTo>
                  <a:cubicBezTo>
                    <a:pt x="9418" y="16314"/>
                    <a:pt x="9479" y="16117"/>
                    <a:pt x="9479" y="15921"/>
                  </a:cubicBezTo>
                  <a:cubicBezTo>
                    <a:pt x="9491" y="15724"/>
                    <a:pt x="9295" y="15613"/>
                    <a:pt x="9221" y="15429"/>
                  </a:cubicBezTo>
                  <a:cubicBezTo>
                    <a:pt x="9196" y="15367"/>
                    <a:pt x="9110" y="15306"/>
                    <a:pt x="9049" y="15257"/>
                  </a:cubicBezTo>
                  <a:cubicBezTo>
                    <a:pt x="8914" y="15109"/>
                    <a:pt x="8754" y="14974"/>
                    <a:pt x="8631" y="14814"/>
                  </a:cubicBezTo>
                  <a:cubicBezTo>
                    <a:pt x="8336" y="14408"/>
                    <a:pt x="7979" y="14040"/>
                    <a:pt x="7684" y="13622"/>
                  </a:cubicBezTo>
                  <a:cubicBezTo>
                    <a:pt x="7561" y="13450"/>
                    <a:pt x="7451" y="13290"/>
                    <a:pt x="7365" y="13105"/>
                  </a:cubicBezTo>
                  <a:cubicBezTo>
                    <a:pt x="7254" y="12909"/>
                    <a:pt x="7205" y="12700"/>
                    <a:pt x="7303" y="12466"/>
                  </a:cubicBezTo>
                  <a:cubicBezTo>
                    <a:pt x="7316" y="12405"/>
                    <a:pt x="7316" y="12343"/>
                    <a:pt x="7328" y="12282"/>
                  </a:cubicBezTo>
                  <a:cubicBezTo>
                    <a:pt x="7279" y="12196"/>
                    <a:pt x="7217" y="12134"/>
                    <a:pt x="7180" y="12060"/>
                  </a:cubicBezTo>
                  <a:cubicBezTo>
                    <a:pt x="7156" y="11962"/>
                    <a:pt x="7094" y="11913"/>
                    <a:pt x="7008" y="11888"/>
                  </a:cubicBezTo>
                  <a:cubicBezTo>
                    <a:pt x="6885" y="11851"/>
                    <a:pt x="6812" y="11778"/>
                    <a:pt x="6775" y="11655"/>
                  </a:cubicBezTo>
                  <a:cubicBezTo>
                    <a:pt x="6664" y="11347"/>
                    <a:pt x="6541" y="11052"/>
                    <a:pt x="6455" y="10745"/>
                  </a:cubicBezTo>
                  <a:cubicBezTo>
                    <a:pt x="6283" y="10143"/>
                    <a:pt x="6135" y="9528"/>
                    <a:pt x="5976" y="8926"/>
                  </a:cubicBezTo>
                  <a:cubicBezTo>
                    <a:pt x="5877" y="8557"/>
                    <a:pt x="5791" y="8200"/>
                    <a:pt x="5693" y="7831"/>
                  </a:cubicBezTo>
                  <a:cubicBezTo>
                    <a:pt x="5594" y="7463"/>
                    <a:pt x="5299" y="7303"/>
                    <a:pt x="4980" y="7180"/>
                  </a:cubicBezTo>
                  <a:cubicBezTo>
                    <a:pt x="4881" y="7143"/>
                    <a:pt x="4771" y="7155"/>
                    <a:pt x="4685" y="7217"/>
                  </a:cubicBezTo>
                  <a:cubicBezTo>
                    <a:pt x="4525" y="7315"/>
                    <a:pt x="4341" y="7364"/>
                    <a:pt x="4181" y="7438"/>
                  </a:cubicBezTo>
                  <a:cubicBezTo>
                    <a:pt x="3996" y="7524"/>
                    <a:pt x="3812" y="7622"/>
                    <a:pt x="3640" y="7733"/>
                  </a:cubicBezTo>
                  <a:cubicBezTo>
                    <a:pt x="3062" y="8176"/>
                    <a:pt x="2607" y="8753"/>
                    <a:pt x="2214" y="9356"/>
                  </a:cubicBezTo>
                  <a:cubicBezTo>
                    <a:pt x="2238" y="9491"/>
                    <a:pt x="2251" y="9614"/>
                    <a:pt x="2275" y="9725"/>
                  </a:cubicBezTo>
                  <a:cubicBezTo>
                    <a:pt x="2300" y="9786"/>
                    <a:pt x="2324" y="9860"/>
                    <a:pt x="2374" y="9897"/>
                  </a:cubicBezTo>
                  <a:cubicBezTo>
                    <a:pt x="2656" y="10093"/>
                    <a:pt x="2853" y="10376"/>
                    <a:pt x="3074" y="10622"/>
                  </a:cubicBezTo>
                  <a:cubicBezTo>
                    <a:pt x="3308" y="10893"/>
                    <a:pt x="3541" y="11175"/>
                    <a:pt x="3738" y="11458"/>
                  </a:cubicBezTo>
                  <a:cubicBezTo>
                    <a:pt x="3910" y="11716"/>
                    <a:pt x="4070" y="11974"/>
                    <a:pt x="4291" y="12183"/>
                  </a:cubicBezTo>
                  <a:cubicBezTo>
                    <a:pt x="4414" y="12306"/>
                    <a:pt x="4513" y="12441"/>
                    <a:pt x="4562" y="12614"/>
                  </a:cubicBezTo>
                  <a:cubicBezTo>
                    <a:pt x="4586" y="12675"/>
                    <a:pt x="4574" y="12737"/>
                    <a:pt x="4525" y="12798"/>
                  </a:cubicBezTo>
                  <a:cubicBezTo>
                    <a:pt x="4427" y="12921"/>
                    <a:pt x="4451" y="13019"/>
                    <a:pt x="4562" y="13093"/>
                  </a:cubicBezTo>
                  <a:cubicBezTo>
                    <a:pt x="4672" y="13154"/>
                    <a:pt x="4771" y="13191"/>
                    <a:pt x="4918" y="13265"/>
                  </a:cubicBezTo>
                  <a:moveTo>
                    <a:pt x="2644" y="14089"/>
                  </a:moveTo>
                  <a:cubicBezTo>
                    <a:pt x="2460" y="14273"/>
                    <a:pt x="2398" y="14482"/>
                    <a:pt x="2447" y="14740"/>
                  </a:cubicBezTo>
                  <a:cubicBezTo>
                    <a:pt x="2484" y="14912"/>
                    <a:pt x="2583" y="14974"/>
                    <a:pt x="2742" y="14912"/>
                  </a:cubicBezTo>
                  <a:cubicBezTo>
                    <a:pt x="2804" y="14888"/>
                    <a:pt x="2865" y="14851"/>
                    <a:pt x="2927" y="14839"/>
                  </a:cubicBezTo>
                  <a:cubicBezTo>
                    <a:pt x="2939" y="14826"/>
                    <a:pt x="2988" y="14863"/>
                    <a:pt x="3001" y="14888"/>
                  </a:cubicBezTo>
                  <a:cubicBezTo>
                    <a:pt x="3050" y="14986"/>
                    <a:pt x="3025" y="15085"/>
                    <a:pt x="3001" y="15183"/>
                  </a:cubicBezTo>
                  <a:cubicBezTo>
                    <a:pt x="2939" y="15404"/>
                    <a:pt x="2890" y="15613"/>
                    <a:pt x="2927" y="15834"/>
                  </a:cubicBezTo>
                  <a:cubicBezTo>
                    <a:pt x="2939" y="15921"/>
                    <a:pt x="2976" y="15994"/>
                    <a:pt x="3013" y="16068"/>
                  </a:cubicBezTo>
                  <a:cubicBezTo>
                    <a:pt x="3025" y="16093"/>
                    <a:pt x="3062" y="16105"/>
                    <a:pt x="3099" y="16105"/>
                  </a:cubicBezTo>
                  <a:cubicBezTo>
                    <a:pt x="3123" y="16105"/>
                    <a:pt x="3148" y="16068"/>
                    <a:pt x="3173" y="16056"/>
                  </a:cubicBezTo>
                  <a:cubicBezTo>
                    <a:pt x="3185" y="16043"/>
                    <a:pt x="3185" y="16019"/>
                    <a:pt x="3185" y="16007"/>
                  </a:cubicBezTo>
                  <a:cubicBezTo>
                    <a:pt x="3222" y="15699"/>
                    <a:pt x="3246" y="15404"/>
                    <a:pt x="3259" y="15097"/>
                  </a:cubicBezTo>
                  <a:cubicBezTo>
                    <a:pt x="3271" y="14912"/>
                    <a:pt x="3234" y="14728"/>
                    <a:pt x="3123" y="14568"/>
                  </a:cubicBezTo>
                  <a:cubicBezTo>
                    <a:pt x="3099" y="14531"/>
                    <a:pt x="3025" y="14507"/>
                    <a:pt x="2988" y="14519"/>
                  </a:cubicBezTo>
                  <a:cubicBezTo>
                    <a:pt x="2927" y="14531"/>
                    <a:pt x="2878" y="14581"/>
                    <a:pt x="2816" y="14617"/>
                  </a:cubicBezTo>
                  <a:cubicBezTo>
                    <a:pt x="2742" y="14642"/>
                    <a:pt x="2669" y="14605"/>
                    <a:pt x="2669" y="14531"/>
                  </a:cubicBezTo>
                  <a:cubicBezTo>
                    <a:pt x="2656" y="14384"/>
                    <a:pt x="2705" y="14224"/>
                    <a:pt x="2632" y="14089"/>
                  </a:cubicBezTo>
                  <a:cubicBezTo>
                    <a:pt x="2644" y="14052"/>
                    <a:pt x="2656" y="14015"/>
                    <a:pt x="2656" y="13990"/>
                  </a:cubicBezTo>
                  <a:cubicBezTo>
                    <a:pt x="2669" y="13941"/>
                    <a:pt x="2644" y="13917"/>
                    <a:pt x="2619" y="13941"/>
                  </a:cubicBezTo>
                  <a:cubicBezTo>
                    <a:pt x="2619" y="13941"/>
                    <a:pt x="2619" y="13978"/>
                    <a:pt x="2632" y="13990"/>
                  </a:cubicBezTo>
                  <a:cubicBezTo>
                    <a:pt x="2632" y="14027"/>
                    <a:pt x="2632" y="14052"/>
                    <a:pt x="2644" y="14089"/>
                  </a:cubicBezTo>
                  <a:close/>
                  <a:moveTo>
                    <a:pt x="1316" y="615"/>
                  </a:moveTo>
                  <a:cubicBezTo>
                    <a:pt x="1661" y="529"/>
                    <a:pt x="1906" y="394"/>
                    <a:pt x="2128" y="210"/>
                  </a:cubicBezTo>
                  <a:cubicBezTo>
                    <a:pt x="2226" y="136"/>
                    <a:pt x="2337" y="87"/>
                    <a:pt x="2460" y="74"/>
                  </a:cubicBezTo>
                  <a:cubicBezTo>
                    <a:pt x="2595" y="50"/>
                    <a:pt x="2718" y="25"/>
                    <a:pt x="2853" y="13"/>
                  </a:cubicBezTo>
                  <a:cubicBezTo>
                    <a:pt x="2890" y="1"/>
                    <a:pt x="2927" y="13"/>
                    <a:pt x="2951" y="25"/>
                  </a:cubicBezTo>
                  <a:cubicBezTo>
                    <a:pt x="3037" y="74"/>
                    <a:pt x="3050" y="160"/>
                    <a:pt x="3062" y="234"/>
                  </a:cubicBezTo>
                  <a:cubicBezTo>
                    <a:pt x="3210" y="837"/>
                    <a:pt x="3345" y="1427"/>
                    <a:pt x="3505" y="2017"/>
                  </a:cubicBezTo>
                  <a:cubicBezTo>
                    <a:pt x="3591" y="2361"/>
                    <a:pt x="3714" y="2693"/>
                    <a:pt x="3824" y="3037"/>
                  </a:cubicBezTo>
                  <a:cubicBezTo>
                    <a:pt x="3849" y="3099"/>
                    <a:pt x="3873" y="3172"/>
                    <a:pt x="3923" y="3209"/>
                  </a:cubicBezTo>
                  <a:cubicBezTo>
                    <a:pt x="4132" y="3320"/>
                    <a:pt x="4205" y="3541"/>
                    <a:pt x="4304" y="3725"/>
                  </a:cubicBezTo>
                  <a:cubicBezTo>
                    <a:pt x="4537" y="4156"/>
                    <a:pt x="4869" y="4500"/>
                    <a:pt x="5189" y="4832"/>
                  </a:cubicBezTo>
                  <a:cubicBezTo>
                    <a:pt x="5213" y="4856"/>
                    <a:pt x="5238" y="4893"/>
                    <a:pt x="5275" y="4906"/>
                  </a:cubicBezTo>
                  <a:cubicBezTo>
                    <a:pt x="5607" y="5029"/>
                    <a:pt x="5865" y="5299"/>
                    <a:pt x="6197" y="5422"/>
                  </a:cubicBezTo>
                  <a:cubicBezTo>
                    <a:pt x="6295" y="5459"/>
                    <a:pt x="6381" y="5496"/>
                    <a:pt x="6467" y="5557"/>
                  </a:cubicBezTo>
                  <a:cubicBezTo>
                    <a:pt x="6603" y="5631"/>
                    <a:pt x="6750" y="5680"/>
                    <a:pt x="6898" y="5729"/>
                  </a:cubicBezTo>
                  <a:cubicBezTo>
                    <a:pt x="7045" y="5766"/>
                    <a:pt x="7180" y="5815"/>
                    <a:pt x="7328" y="5865"/>
                  </a:cubicBezTo>
                  <a:cubicBezTo>
                    <a:pt x="7537" y="5951"/>
                    <a:pt x="7734" y="6024"/>
                    <a:pt x="7967" y="6000"/>
                  </a:cubicBezTo>
                  <a:cubicBezTo>
                    <a:pt x="8115" y="5987"/>
                    <a:pt x="8225" y="6061"/>
                    <a:pt x="8324" y="6160"/>
                  </a:cubicBezTo>
                  <a:cubicBezTo>
                    <a:pt x="8569" y="6442"/>
                    <a:pt x="8815" y="6713"/>
                    <a:pt x="9024" y="7032"/>
                  </a:cubicBezTo>
                  <a:cubicBezTo>
                    <a:pt x="9221" y="7340"/>
                    <a:pt x="9381" y="7647"/>
                    <a:pt x="9442" y="8004"/>
                  </a:cubicBezTo>
                  <a:cubicBezTo>
                    <a:pt x="9516" y="8360"/>
                    <a:pt x="9664" y="8680"/>
                    <a:pt x="9799" y="9012"/>
                  </a:cubicBezTo>
                  <a:cubicBezTo>
                    <a:pt x="9873" y="9159"/>
                    <a:pt x="9946" y="9319"/>
                    <a:pt x="9983" y="9479"/>
                  </a:cubicBezTo>
                  <a:cubicBezTo>
                    <a:pt x="10069" y="9737"/>
                    <a:pt x="10241" y="9958"/>
                    <a:pt x="10291" y="10229"/>
                  </a:cubicBezTo>
                  <a:cubicBezTo>
                    <a:pt x="10475" y="10548"/>
                    <a:pt x="10512" y="10942"/>
                    <a:pt x="10709" y="11261"/>
                  </a:cubicBezTo>
                  <a:cubicBezTo>
                    <a:pt x="10745" y="11335"/>
                    <a:pt x="10770" y="11421"/>
                    <a:pt x="10782" y="11507"/>
                  </a:cubicBezTo>
                  <a:cubicBezTo>
                    <a:pt x="10844" y="11741"/>
                    <a:pt x="10930" y="11950"/>
                    <a:pt x="11016" y="12171"/>
                  </a:cubicBezTo>
                  <a:cubicBezTo>
                    <a:pt x="11114" y="12405"/>
                    <a:pt x="11176" y="12663"/>
                    <a:pt x="11200" y="12909"/>
                  </a:cubicBezTo>
                  <a:cubicBezTo>
                    <a:pt x="11262" y="13351"/>
                    <a:pt x="11422" y="13757"/>
                    <a:pt x="11594" y="14163"/>
                  </a:cubicBezTo>
                  <a:cubicBezTo>
                    <a:pt x="11766" y="14581"/>
                    <a:pt x="11913" y="15023"/>
                    <a:pt x="12049" y="15453"/>
                  </a:cubicBezTo>
                  <a:cubicBezTo>
                    <a:pt x="12122" y="15650"/>
                    <a:pt x="12122" y="15847"/>
                    <a:pt x="12073" y="16056"/>
                  </a:cubicBezTo>
                  <a:cubicBezTo>
                    <a:pt x="12024" y="16338"/>
                    <a:pt x="11999" y="16621"/>
                    <a:pt x="11962" y="16904"/>
                  </a:cubicBezTo>
                  <a:cubicBezTo>
                    <a:pt x="11938" y="17015"/>
                    <a:pt x="11901" y="17138"/>
                    <a:pt x="11876" y="17248"/>
                  </a:cubicBezTo>
                  <a:cubicBezTo>
                    <a:pt x="11827" y="17433"/>
                    <a:pt x="11741" y="17592"/>
                    <a:pt x="11569" y="17691"/>
                  </a:cubicBezTo>
                  <a:cubicBezTo>
                    <a:pt x="11532" y="17715"/>
                    <a:pt x="11508" y="17728"/>
                    <a:pt x="11483" y="17765"/>
                  </a:cubicBezTo>
                  <a:cubicBezTo>
                    <a:pt x="11127" y="18195"/>
                    <a:pt x="10622" y="18391"/>
                    <a:pt x="10143" y="18637"/>
                  </a:cubicBezTo>
                  <a:cubicBezTo>
                    <a:pt x="10032" y="18687"/>
                    <a:pt x="9922" y="18723"/>
                    <a:pt x="9799" y="18748"/>
                  </a:cubicBezTo>
                  <a:cubicBezTo>
                    <a:pt x="8901" y="18969"/>
                    <a:pt x="7992" y="19178"/>
                    <a:pt x="7082" y="19400"/>
                  </a:cubicBezTo>
                  <a:cubicBezTo>
                    <a:pt x="6750" y="19486"/>
                    <a:pt x="6418" y="19510"/>
                    <a:pt x="6074" y="19449"/>
                  </a:cubicBezTo>
                  <a:cubicBezTo>
                    <a:pt x="5853" y="19424"/>
                    <a:pt x="5644" y="19412"/>
                    <a:pt x="5422" y="19449"/>
                  </a:cubicBezTo>
                  <a:cubicBezTo>
                    <a:pt x="5201" y="19473"/>
                    <a:pt x="4980" y="19473"/>
                    <a:pt x="4758" y="19424"/>
                  </a:cubicBezTo>
                  <a:cubicBezTo>
                    <a:pt x="4488" y="19375"/>
                    <a:pt x="4254" y="19264"/>
                    <a:pt x="4082" y="19031"/>
                  </a:cubicBezTo>
                  <a:cubicBezTo>
                    <a:pt x="4009" y="18920"/>
                    <a:pt x="3910" y="18809"/>
                    <a:pt x="3824" y="18711"/>
                  </a:cubicBezTo>
                  <a:cubicBezTo>
                    <a:pt x="3689" y="18551"/>
                    <a:pt x="3578" y="18391"/>
                    <a:pt x="3492" y="18207"/>
                  </a:cubicBezTo>
                  <a:cubicBezTo>
                    <a:pt x="3332" y="17887"/>
                    <a:pt x="3148" y="17580"/>
                    <a:pt x="2988" y="17260"/>
                  </a:cubicBezTo>
                  <a:cubicBezTo>
                    <a:pt x="2312" y="15970"/>
                    <a:pt x="1648" y="14679"/>
                    <a:pt x="984" y="13388"/>
                  </a:cubicBezTo>
                  <a:cubicBezTo>
                    <a:pt x="812" y="13056"/>
                    <a:pt x="652" y="12712"/>
                    <a:pt x="493" y="12380"/>
                  </a:cubicBezTo>
                  <a:cubicBezTo>
                    <a:pt x="431" y="12245"/>
                    <a:pt x="382" y="12097"/>
                    <a:pt x="345" y="11950"/>
                  </a:cubicBezTo>
                  <a:cubicBezTo>
                    <a:pt x="271" y="11667"/>
                    <a:pt x="222" y="11384"/>
                    <a:pt x="136" y="11114"/>
                  </a:cubicBezTo>
                  <a:cubicBezTo>
                    <a:pt x="13" y="10720"/>
                    <a:pt x="13" y="10315"/>
                    <a:pt x="1" y="9909"/>
                  </a:cubicBezTo>
                  <a:cubicBezTo>
                    <a:pt x="1" y="9835"/>
                    <a:pt x="1" y="9762"/>
                    <a:pt x="13" y="9700"/>
                  </a:cubicBezTo>
                  <a:cubicBezTo>
                    <a:pt x="173" y="9135"/>
                    <a:pt x="259" y="8544"/>
                    <a:pt x="566" y="8016"/>
                  </a:cubicBezTo>
                  <a:cubicBezTo>
                    <a:pt x="640" y="7905"/>
                    <a:pt x="726" y="7795"/>
                    <a:pt x="812" y="7696"/>
                  </a:cubicBezTo>
                  <a:cubicBezTo>
                    <a:pt x="898" y="7573"/>
                    <a:pt x="1021" y="7487"/>
                    <a:pt x="1095" y="7340"/>
                  </a:cubicBezTo>
                  <a:cubicBezTo>
                    <a:pt x="1144" y="7241"/>
                    <a:pt x="1243" y="7155"/>
                    <a:pt x="1341" y="7094"/>
                  </a:cubicBezTo>
                  <a:cubicBezTo>
                    <a:pt x="1611" y="6934"/>
                    <a:pt x="1759" y="6700"/>
                    <a:pt x="1857" y="6430"/>
                  </a:cubicBezTo>
                  <a:cubicBezTo>
                    <a:pt x="1992" y="6098"/>
                    <a:pt x="2140" y="5778"/>
                    <a:pt x="2275" y="5447"/>
                  </a:cubicBezTo>
                  <a:cubicBezTo>
                    <a:pt x="2300" y="5397"/>
                    <a:pt x="2324" y="5360"/>
                    <a:pt x="2337" y="5311"/>
                  </a:cubicBezTo>
                  <a:cubicBezTo>
                    <a:pt x="2460" y="4955"/>
                    <a:pt x="2570" y="4598"/>
                    <a:pt x="2386" y="4229"/>
                  </a:cubicBezTo>
                  <a:cubicBezTo>
                    <a:pt x="2214" y="3553"/>
                    <a:pt x="2029" y="2890"/>
                    <a:pt x="1845" y="2213"/>
                  </a:cubicBezTo>
                  <a:cubicBezTo>
                    <a:pt x="1796" y="2029"/>
                    <a:pt x="1759" y="1857"/>
                    <a:pt x="1771" y="1660"/>
                  </a:cubicBezTo>
                  <a:cubicBezTo>
                    <a:pt x="1796" y="1341"/>
                    <a:pt x="1648" y="1070"/>
                    <a:pt x="1476" y="824"/>
                  </a:cubicBezTo>
                  <a:cubicBezTo>
                    <a:pt x="1427" y="775"/>
                    <a:pt x="1390" y="714"/>
                    <a:pt x="1316" y="61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42"/>
            <p:cNvSpPr/>
            <p:nvPr/>
          </p:nvSpPr>
          <p:spPr>
            <a:xfrm>
              <a:off x="-12420540" y="-5497611"/>
              <a:ext cx="182641" cy="96802"/>
            </a:xfrm>
            <a:custGeom>
              <a:rect b="b" l="l" r="r" t="t"/>
              <a:pathLst>
                <a:path extrusionOk="0" h="2066" w="3898">
                  <a:moveTo>
                    <a:pt x="419" y="1783"/>
                  </a:moveTo>
                  <a:cubicBezTo>
                    <a:pt x="542" y="1832"/>
                    <a:pt x="628" y="1783"/>
                    <a:pt x="702" y="1684"/>
                  </a:cubicBezTo>
                  <a:cubicBezTo>
                    <a:pt x="726" y="1660"/>
                    <a:pt x="714" y="1611"/>
                    <a:pt x="702" y="1598"/>
                  </a:cubicBezTo>
                  <a:cubicBezTo>
                    <a:pt x="689" y="1574"/>
                    <a:pt x="640" y="1574"/>
                    <a:pt x="616" y="1574"/>
                  </a:cubicBezTo>
                  <a:cubicBezTo>
                    <a:pt x="529" y="1611"/>
                    <a:pt x="431" y="1660"/>
                    <a:pt x="419" y="1783"/>
                  </a:cubicBezTo>
                  <a:close/>
                  <a:moveTo>
                    <a:pt x="2779" y="701"/>
                  </a:moveTo>
                  <a:cubicBezTo>
                    <a:pt x="2767" y="578"/>
                    <a:pt x="2755" y="517"/>
                    <a:pt x="2742" y="443"/>
                  </a:cubicBezTo>
                  <a:cubicBezTo>
                    <a:pt x="2705" y="172"/>
                    <a:pt x="2742" y="135"/>
                    <a:pt x="3013" y="62"/>
                  </a:cubicBezTo>
                  <a:cubicBezTo>
                    <a:pt x="3160" y="25"/>
                    <a:pt x="3308" y="0"/>
                    <a:pt x="3468" y="37"/>
                  </a:cubicBezTo>
                  <a:cubicBezTo>
                    <a:pt x="3578" y="62"/>
                    <a:pt x="3664" y="111"/>
                    <a:pt x="3713" y="197"/>
                  </a:cubicBezTo>
                  <a:cubicBezTo>
                    <a:pt x="3849" y="381"/>
                    <a:pt x="3898" y="603"/>
                    <a:pt x="3886" y="824"/>
                  </a:cubicBezTo>
                  <a:cubicBezTo>
                    <a:pt x="3873" y="910"/>
                    <a:pt x="3824" y="971"/>
                    <a:pt x="3738" y="1021"/>
                  </a:cubicBezTo>
                  <a:cubicBezTo>
                    <a:pt x="3701" y="1033"/>
                    <a:pt x="3677" y="1070"/>
                    <a:pt x="3652" y="1057"/>
                  </a:cubicBezTo>
                  <a:cubicBezTo>
                    <a:pt x="3480" y="1021"/>
                    <a:pt x="3369" y="1119"/>
                    <a:pt x="3234" y="1180"/>
                  </a:cubicBezTo>
                  <a:cubicBezTo>
                    <a:pt x="3209" y="1193"/>
                    <a:pt x="3173" y="1168"/>
                    <a:pt x="3136" y="1168"/>
                  </a:cubicBezTo>
                  <a:cubicBezTo>
                    <a:pt x="2914" y="1143"/>
                    <a:pt x="2705" y="1156"/>
                    <a:pt x="2496" y="1279"/>
                  </a:cubicBezTo>
                  <a:cubicBezTo>
                    <a:pt x="2447" y="1303"/>
                    <a:pt x="2374" y="1340"/>
                    <a:pt x="2312" y="1352"/>
                  </a:cubicBezTo>
                  <a:cubicBezTo>
                    <a:pt x="1857" y="1475"/>
                    <a:pt x="1427" y="1684"/>
                    <a:pt x="984" y="1857"/>
                  </a:cubicBezTo>
                  <a:cubicBezTo>
                    <a:pt x="751" y="1943"/>
                    <a:pt x="493" y="1992"/>
                    <a:pt x="247" y="2053"/>
                  </a:cubicBezTo>
                  <a:cubicBezTo>
                    <a:pt x="161" y="2065"/>
                    <a:pt x="87" y="2016"/>
                    <a:pt x="62" y="1918"/>
                  </a:cubicBezTo>
                  <a:cubicBezTo>
                    <a:pt x="25" y="1820"/>
                    <a:pt x="1" y="1734"/>
                    <a:pt x="50" y="1623"/>
                  </a:cubicBezTo>
                  <a:cubicBezTo>
                    <a:pt x="75" y="1586"/>
                    <a:pt x="87" y="1537"/>
                    <a:pt x="62" y="1488"/>
                  </a:cubicBezTo>
                  <a:cubicBezTo>
                    <a:pt x="1" y="1414"/>
                    <a:pt x="50" y="1352"/>
                    <a:pt x="99" y="1316"/>
                  </a:cubicBezTo>
                  <a:cubicBezTo>
                    <a:pt x="198" y="1254"/>
                    <a:pt x="308" y="1193"/>
                    <a:pt x="419" y="1131"/>
                  </a:cubicBezTo>
                  <a:cubicBezTo>
                    <a:pt x="591" y="1156"/>
                    <a:pt x="665" y="1352"/>
                    <a:pt x="923" y="1389"/>
                  </a:cubicBezTo>
                  <a:cubicBezTo>
                    <a:pt x="1279" y="1352"/>
                    <a:pt x="1697" y="1217"/>
                    <a:pt x="2078" y="984"/>
                  </a:cubicBezTo>
                  <a:cubicBezTo>
                    <a:pt x="2140" y="947"/>
                    <a:pt x="2189" y="910"/>
                    <a:pt x="2251" y="885"/>
                  </a:cubicBezTo>
                  <a:cubicBezTo>
                    <a:pt x="2324" y="848"/>
                    <a:pt x="2374" y="873"/>
                    <a:pt x="2410" y="947"/>
                  </a:cubicBezTo>
                  <a:cubicBezTo>
                    <a:pt x="2460" y="1033"/>
                    <a:pt x="2533" y="1070"/>
                    <a:pt x="2619" y="1057"/>
                  </a:cubicBezTo>
                  <a:cubicBezTo>
                    <a:pt x="2853" y="1008"/>
                    <a:pt x="3087" y="959"/>
                    <a:pt x="3320" y="898"/>
                  </a:cubicBezTo>
                  <a:cubicBezTo>
                    <a:pt x="3357" y="885"/>
                    <a:pt x="3394" y="836"/>
                    <a:pt x="3431" y="799"/>
                  </a:cubicBezTo>
                  <a:cubicBezTo>
                    <a:pt x="3468" y="775"/>
                    <a:pt x="3443" y="676"/>
                    <a:pt x="3406" y="676"/>
                  </a:cubicBezTo>
                  <a:cubicBezTo>
                    <a:pt x="3345" y="652"/>
                    <a:pt x="3283" y="639"/>
                    <a:pt x="3222" y="639"/>
                  </a:cubicBezTo>
                  <a:cubicBezTo>
                    <a:pt x="3087" y="652"/>
                    <a:pt x="2951" y="676"/>
                    <a:pt x="2779" y="70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42"/>
            <p:cNvSpPr/>
            <p:nvPr/>
          </p:nvSpPr>
          <p:spPr>
            <a:xfrm>
              <a:off x="-12336435" y="-5415849"/>
              <a:ext cx="12135" cy="7544"/>
            </a:xfrm>
            <a:custGeom>
              <a:rect b="b" l="l" r="r" t="t"/>
              <a:pathLst>
                <a:path extrusionOk="0" h="161" w="259">
                  <a:moveTo>
                    <a:pt x="1" y="112"/>
                  </a:moveTo>
                  <a:cubicBezTo>
                    <a:pt x="74" y="38"/>
                    <a:pt x="161" y="1"/>
                    <a:pt x="259" y="50"/>
                  </a:cubicBezTo>
                  <a:cubicBezTo>
                    <a:pt x="185" y="124"/>
                    <a:pt x="99" y="161"/>
                    <a:pt x="1" y="112"/>
                  </a:cubicBezTo>
                  <a:close/>
                </a:path>
              </a:pathLst>
            </a:custGeom>
            <a:solidFill>
              <a:srgbClr val="80CB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42"/>
            <p:cNvSpPr/>
            <p:nvPr/>
          </p:nvSpPr>
          <p:spPr>
            <a:xfrm>
              <a:off x="-12411871" y="-5530456"/>
              <a:ext cx="95069" cy="47839"/>
            </a:xfrm>
            <a:custGeom>
              <a:rect b="b" l="l" r="r" t="t"/>
              <a:pathLst>
                <a:path extrusionOk="0" h="1021" w="2029">
                  <a:moveTo>
                    <a:pt x="1094" y="873"/>
                  </a:moveTo>
                  <a:cubicBezTo>
                    <a:pt x="1107" y="775"/>
                    <a:pt x="1156" y="677"/>
                    <a:pt x="1156" y="578"/>
                  </a:cubicBezTo>
                  <a:cubicBezTo>
                    <a:pt x="1168" y="505"/>
                    <a:pt x="1107" y="468"/>
                    <a:pt x="1045" y="480"/>
                  </a:cubicBezTo>
                  <a:cubicBezTo>
                    <a:pt x="935" y="664"/>
                    <a:pt x="836" y="836"/>
                    <a:pt x="726" y="1009"/>
                  </a:cubicBezTo>
                  <a:cubicBezTo>
                    <a:pt x="713" y="1021"/>
                    <a:pt x="664" y="1009"/>
                    <a:pt x="627" y="1009"/>
                  </a:cubicBezTo>
                  <a:cubicBezTo>
                    <a:pt x="615" y="996"/>
                    <a:pt x="603" y="984"/>
                    <a:pt x="603" y="972"/>
                  </a:cubicBezTo>
                  <a:cubicBezTo>
                    <a:pt x="590" y="922"/>
                    <a:pt x="578" y="861"/>
                    <a:pt x="603" y="824"/>
                  </a:cubicBezTo>
                  <a:cubicBezTo>
                    <a:pt x="640" y="713"/>
                    <a:pt x="603" y="627"/>
                    <a:pt x="578" y="529"/>
                  </a:cubicBezTo>
                  <a:cubicBezTo>
                    <a:pt x="566" y="468"/>
                    <a:pt x="517" y="418"/>
                    <a:pt x="492" y="431"/>
                  </a:cubicBezTo>
                  <a:cubicBezTo>
                    <a:pt x="467" y="455"/>
                    <a:pt x="431" y="468"/>
                    <a:pt x="418" y="505"/>
                  </a:cubicBezTo>
                  <a:cubicBezTo>
                    <a:pt x="369" y="603"/>
                    <a:pt x="332" y="713"/>
                    <a:pt x="283" y="824"/>
                  </a:cubicBezTo>
                  <a:cubicBezTo>
                    <a:pt x="271" y="836"/>
                    <a:pt x="209" y="849"/>
                    <a:pt x="197" y="836"/>
                  </a:cubicBezTo>
                  <a:cubicBezTo>
                    <a:pt x="86" y="763"/>
                    <a:pt x="25" y="664"/>
                    <a:pt x="13" y="541"/>
                  </a:cubicBezTo>
                  <a:cubicBezTo>
                    <a:pt x="0" y="505"/>
                    <a:pt x="37" y="443"/>
                    <a:pt x="74" y="418"/>
                  </a:cubicBezTo>
                  <a:cubicBezTo>
                    <a:pt x="123" y="382"/>
                    <a:pt x="185" y="345"/>
                    <a:pt x="246" y="332"/>
                  </a:cubicBezTo>
                  <a:cubicBezTo>
                    <a:pt x="676" y="234"/>
                    <a:pt x="1107" y="123"/>
                    <a:pt x="1537" y="25"/>
                  </a:cubicBezTo>
                  <a:cubicBezTo>
                    <a:pt x="1586" y="13"/>
                    <a:pt x="1635" y="13"/>
                    <a:pt x="1684" y="13"/>
                  </a:cubicBezTo>
                  <a:cubicBezTo>
                    <a:pt x="1795" y="0"/>
                    <a:pt x="1918" y="87"/>
                    <a:pt x="1955" y="197"/>
                  </a:cubicBezTo>
                  <a:cubicBezTo>
                    <a:pt x="1980" y="296"/>
                    <a:pt x="2004" y="394"/>
                    <a:pt x="2016" y="492"/>
                  </a:cubicBezTo>
                  <a:cubicBezTo>
                    <a:pt x="2029" y="566"/>
                    <a:pt x="1980" y="677"/>
                    <a:pt x="1918" y="701"/>
                  </a:cubicBezTo>
                  <a:cubicBezTo>
                    <a:pt x="1795" y="763"/>
                    <a:pt x="1672" y="824"/>
                    <a:pt x="1525" y="775"/>
                  </a:cubicBezTo>
                  <a:cubicBezTo>
                    <a:pt x="1451" y="738"/>
                    <a:pt x="1402" y="775"/>
                    <a:pt x="1365" y="824"/>
                  </a:cubicBezTo>
                  <a:cubicBezTo>
                    <a:pt x="1291" y="910"/>
                    <a:pt x="1205" y="947"/>
                    <a:pt x="1094" y="873"/>
                  </a:cubicBezTo>
                  <a:close/>
                </a:path>
              </a:pathLst>
            </a:custGeom>
            <a:solidFill>
              <a:srgbClr val="D78F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42"/>
            <p:cNvSpPr/>
            <p:nvPr/>
          </p:nvSpPr>
          <p:spPr>
            <a:xfrm>
              <a:off x="-12373872" y="-5459612"/>
              <a:ext cx="11573" cy="8668"/>
            </a:xfrm>
            <a:custGeom>
              <a:rect b="b" l="l" r="r" t="t"/>
              <a:pathLst>
                <a:path extrusionOk="0" h="185" w="247">
                  <a:moveTo>
                    <a:pt x="148" y="1"/>
                  </a:moveTo>
                  <a:cubicBezTo>
                    <a:pt x="185" y="13"/>
                    <a:pt x="234" y="13"/>
                    <a:pt x="246" y="37"/>
                  </a:cubicBezTo>
                  <a:cubicBezTo>
                    <a:pt x="246" y="62"/>
                    <a:pt x="246" y="99"/>
                    <a:pt x="222" y="124"/>
                  </a:cubicBezTo>
                  <a:cubicBezTo>
                    <a:pt x="185" y="148"/>
                    <a:pt x="148" y="173"/>
                    <a:pt x="99" y="185"/>
                  </a:cubicBezTo>
                  <a:cubicBezTo>
                    <a:pt x="74" y="185"/>
                    <a:pt x="25" y="173"/>
                    <a:pt x="13" y="160"/>
                  </a:cubicBezTo>
                  <a:cubicBezTo>
                    <a:pt x="1" y="136"/>
                    <a:pt x="13" y="87"/>
                    <a:pt x="38" y="74"/>
                  </a:cubicBezTo>
                  <a:cubicBezTo>
                    <a:pt x="74" y="37"/>
                    <a:pt x="111" y="25"/>
                    <a:pt x="148" y="1"/>
                  </a:cubicBezTo>
                  <a:close/>
                </a:path>
              </a:pathLst>
            </a:custGeom>
            <a:solidFill>
              <a:srgbClr val="D78F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42"/>
            <p:cNvSpPr/>
            <p:nvPr/>
          </p:nvSpPr>
          <p:spPr>
            <a:xfrm>
              <a:off x="-12319708" y="-5480931"/>
              <a:ext cx="9230" cy="7544"/>
            </a:xfrm>
            <a:custGeom>
              <a:rect b="b" l="l" r="r" t="t"/>
              <a:pathLst>
                <a:path extrusionOk="0" h="161" w="197">
                  <a:moveTo>
                    <a:pt x="197" y="87"/>
                  </a:moveTo>
                  <a:cubicBezTo>
                    <a:pt x="160" y="111"/>
                    <a:pt x="123" y="136"/>
                    <a:pt x="86" y="161"/>
                  </a:cubicBezTo>
                  <a:cubicBezTo>
                    <a:pt x="62" y="161"/>
                    <a:pt x="25" y="148"/>
                    <a:pt x="0" y="136"/>
                  </a:cubicBezTo>
                  <a:cubicBezTo>
                    <a:pt x="13" y="99"/>
                    <a:pt x="13" y="62"/>
                    <a:pt x="37" y="50"/>
                  </a:cubicBezTo>
                  <a:cubicBezTo>
                    <a:pt x="49" y="25"/>
                    <a:pt x="86" y="1"/>
                    <a:pt x="123" y="13"/>
                  </a:cubicBezTo>
                  <a:cubicBezTo>
                    <a:pt x="135" y="13"/>
                    <a:pt x="160" y="50"/>
                    <a:pt x="197" y="87"/>
                  </a:cubicBezTo>
                  <a:close/>
                </a:path>
              </a:pathLst>
            </a:custGeom>
            <a:solidFill>
              <a:srgbClr val="D78F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42"/>
            <p:cNvSpPr/>
            <p:nvPr/>
          </p:nvSpPr>
          <p:spPr>
            <a:xfrm>
              <a:off x="-12341027" y="-5473996"/>
              <a:ext cx="4076" cy="6372"/>
            </a:xfrm>
            <a:custGeom>
              <a:rect b="b" l="l" r="r" t="t"/>
              <a:pathLst>
                <a:path extrusionOk="0" h="136" w="87">
                  <a:moveTo>
                    <a:pt x="86" y="37"/>
                  </a:moveTo>
                  <a:cubicBezTo>
                    <a:pt x="86" y="49"/>
                    <a:pt x="74" y="74"/>
                    <a:pt x="74" y="86"/>
                  </a:cubicBezTo>
                  <a:cubicBezTo>
                    <a:pt x="50" y="123"/>
                    <a:pt x="25" y="135"/>
                    <a:pt x="0" y="99"/>
                  </a:cubicBezTo>
                  <a:cubicBezTo>
                    <a:pt x="0" y="74"/>
                    <a:pt x="13" y="37"/>
                    <a:pt x="13" y="0"/>
                  </a:cubicBezTo>
                  <a:cubicBezTo>
                    <a:pt x="25" y="0"/>
                    <a:pt x="50" y="0"/>
                    <a:pt x="62" y="0"/>
                  </a:cubicBezTo>
                  <a:cubicBezTo>
                    <a:pt x="74" y="0"/>
                    <a:pt x="74" y="25"/>
                    <a:pt x="86" y="37"/>
                  </a:cubicBezTo>
                  <a:close/>
                </a:path>
              </a:pathLst>
            </a:custGeom>
            <a:solidFill>
              <a:srgbClr val="D78F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42"/>
            <p:cNvSpPr/>
            <p:nvPr/>
          </p:nvSpPr>
          <p:spPr>
            <a:xfrm>
              <a:off x="-12297826" y="-5065608"/>
              <a:ext cx="188966" cy="245989"/>
            </a:xfrm>
            <a:custGeom>
              <a:rect b="b" l="l" r="r" t="t"/>
              <a:pathLst>
                <a:path extrusionOk="0" h="5250" w="4033">
                  <a:moveTo>
                    <a:pt x="2324" y="0"/>
                  </a:moveTo>
                  <a:cubicBezTo>
                    <a:pt x="2434" y="74"/>
                    <a:pt x="2533" y="148"/>
                    <a:pt x="2631" y="209"/>
                  </a:cubicBezTo>
                  <a:cubicBezTo>
                    <a:pt x="2717" y="258"/>
                    <a:pt x="2779" y="344"/>
                    <a:pt x="2803" y="443"/>
                  </a:cubicBezTo>
                  <a:cubicBezTo>
                    <a:pt x="2840" y="578"/>
                    <a:pt x="2865" y="713"/>
                    <a:pt x="2902" y="836"/>
                  </a:cubicBezTo>
                  <a:cubicBezTo>
                    <a:pt x="3000" y="1254"/>
                    <a:pt x="3111" y="1660"/>
                    <a:pt x="3184" y="2078"/>
                  </a:cubicBezTo>
                  <a:cubicBezTo>
                    <a:pt x="3320" y="2729"/>
                    <a:pt x="3565" y="3344"/>
                    <a:pt x="3762" y="3971"/>
                  </a:cubicBezTo>
                  <a:cubicBezTo>
                    <a:pt x="3774" y="4020"/>
                    <a:pt x="3787" y="4069"/>
                    <a:pt x="3811" y="4119"/>
                  </a:cubicBezTo>
                  <a:cubicBezTo>
                    <a:pt x="4033" y="4549"/>
                    <a:pt x="3983" y="4537"/>
                    <a:pt x="3664" y="4844"/>
                  </a:cubicBezTo>
                  <a:cubicBezTo>
                    <a:pt x="3529" y="4979"/>
                    <a:pt x="3381" y="5077"/>
                    <a:pt x="3184" y="5114"/>
                  </a:cubicBezTo>
                  <a:cubicBezTo>
                    <a:pt x="3025" y="5151"/>
                    <a:pt x="2852" y="5200"/>
                    <a:pt x="2693" y="5237"/>
                  </a:cubicBezTo>
                  <a:cubicBezTo>
                    <a:pt x="2631" y="5250"/>
                    <a:pt x="2557" y="5213"/>
                    <a:pt x="2521" y="5163"/>
                  </a:cubicBezTo>
                  <a:cubicBezTo>
                    <a:pt x="2496" y="5127"/>
                    <a:pt x="2484" y="5102"/>
                    <a:pt x="2459" y="5077"/>
                  </a:cubicBezTo>
                  <a:cubicBezTo>
                    <a:pt x="2299" y="4770"/>
                    <a:pt x="2115" y="4487"/>
                    <a:pt x="1869" y="4254"/>
                  </a:cubicBezTo>
                  <a:cubicBezTo>
                    <a:pt x="1795" y="4192"/>
                    <a:pt x="1734" y="4106"/>
                    <a:pt x="1672" y="4020"/>
                  </a:cubicBezTo>
                  <a:cubicBezTo>
                    <a:pt x="1390" y="3541"/>
                    <a:pt x="1008" y="3135"/>
                    <a:pt x="627" y="2729"/>
                  </a:cubicBezTo>
                  <a:cubicBezTo>
                    <a:pt x="541" y="2643"/>
                    <a:pt x="468" y="2545"/>
                    <a:pt x="394" y="2459"/>
                  </a:cubicBezTo>
                  <a:cubicBezTo>
                    <a:pt x="381" y="2434"/>
                    <a:pt x="394" y="2385"/>
                    <a:pt x="406" y="2373"/>
                  </a:cubicBezTo>
                  <a:cubicBezTo>
                    <a:pt x="431" y="2348"/>
                    <a:pt x="468" y="2336"/>
                    <a:pt x="492" y="2324"/>
                  </a:cubicBezTo>
                  <a:cubicBezTo>
                    <a:pt x="615" y="2287"/>
                    <a:pt x="726" y="2275"/>
                    <a:pt x="836" y="2238"/>
                  </a:cubicBezTo>
                  <a:cubicBezTo>
                    <a:pt x="1156" y="2115"/>
                    <a:pt x="1476" y="2004"/>
                    <a:pt x="1648" y="1672"/>
                  </a:cubicBezTo>
                  <a:cubicBezTo>
                    <a:pt x="1721" y="1549"/>
                    <a:pt x="1844" y="1439"/>
                    <a:pt x="1967" y="1365"/>
                  </a:cubicBezTo>
                  <a:cubicBezTo>
                    <a:pt x="2115" y="1266"/>
                    <a:pt x="2213" y="1131"/>
                    <a:pt x="2324" y="1008"/>
                  </a:cubicBezTo>
                  <a:cubicBezTo>
                    <a:pt x="2422" y="910"/>
                    <a:pt x="2410" y="787"/>
                    <a:pt x="2361" y="676"/>
                  </a:cubicBezTo>
                  <a:cubicBezTo>
                    <a:pt x="2299" y="553"/>
                    <a:pt x="2201" y="504"/>
                    <a:pt x="2078" y="480"/>
                  </a:cubicBezTo>
                  <a:cubicBezTo>
                    <a:pt x="2029" y="467"/>
                    <a:pt x="1980" y="480"/>
                    <a:pt x="1930" y="492"/>
                  </a:cubicBezTo>
                  <a:cubicBezTo>
                    <a:pt x="1746" y="529"/>
                    <a:pt x="1562" y="578"/>
                    <a:pt x="1377" y="615"/>
                  </a:cubicBezTo>
                  <a:cubicBezTo>
                    <a:pt x="1254" y="652"/>
                    <a:pt x="1168" y="726"/>
                    <a:pt x="1119" y="848"/>
                  </a:cubicBezTo>
                  <a:cubicBezTo>
                    <a:pt x="1045" y="1033"/>
                    <a:pt x="959" y="1217"/>
                    <a:pt x="1045" y="1426"/>
                  </a:cubicBezTo>
                  <a:cubicBezTo>
                    <a:pt x="1070" y="1488"/>
                    <a:pt x="1070" y="1562"/>
                    <a:pt x="1082" y="1623"/>
                  </a:cubicBezTo>
                  <a:cubicBezTo>
                    <a:pt x="1094" y="1709"/>
                    <a:pt x="1033" y="1807"/>
                    <a:pt x="959" y="1832"/>
                  </a:cubicBezTo>
                  <a:cubicBezTo>
                    <a:pt x="713" y="1955"/>
                    <a:pt x="455" y="2004"/>
                    <a:pt x="185" y="2041"/>
                  </a:cubicBezTo>
                  <a:cubicBezTo>
                    <a:pt x="86" y="2053"/>
                    <a:pt x="0" y="1906"/>
                    <a:pt x="37" y="1820"/>
                  </a:cubicBezTo>
                  <a:cubicBezTo>
                    <a:pt x="50" y="1795"/>
                    <a:pt x="50" y="1758"/>
                    <a:pt x="74" y="1734"/>
                  </a:cubicBezTo>
                  <a:cubicBezTo>
                    <a:pt x="418" y="1316"/>
                    <a:pt x="750" y="885"/>
                    <a:pt x="1193" y="566"/>
                  </a:cubicBezTo>
                  <a:cubicBezTo>
                    <a:pt x="1316" y="467"/>
                    <a:pt x="1451" y="381"/>
                    <a:pt x="1574" y="320"/>
                  </a:cubicBezTo>
                  <a:cubicBezTo>
                    <a:pt x="1697" y="258"/>
                    <a:pt x="1832" y="222"/>
                    <a:pt x="1955" y="172"/>
                  </a:cubicBezTo>
                  <a:cubicBezTo>
                    <a:pt x="2078" y="123"/>
                    <a:pt x="2201" y="62"/>
                    <a:pt x="2324" y="0"/>
                  </a:cubicBezTo>
                  <a:close/>
                </a:path>
              </a:pathLst>
            </a:custGeom>
            <a:solidFill>
              <a:srgbClr val="A5B4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42"/>
            <p:cNvSpPr/>
            <p:nvPr/>
          </p:nvSpPr>
          <p:spPr>
            <a:xfrm>
              <a:off x="-12150374" y="-4793146"/>
              <a:ext cx="159588" cy="181469"/>
            </a:xfrm>
            <a:custGeom>
              <a:rect b="b" l="l" r="r" t="t"/>
              <a:pathLst>
                <a:path extrusionOk="0" h="3873" w="3406">
                  <a:moveTo>
                    <a:pt x="3357" y="2668"/>
                  </a:moveTo>
                  <a:cubicBezTo>
                    <a:pt x="3406" y="3049"/>
                    <a:pt x="3172" y="3270"/>
                    <a:pt x="2988" y="3504"/>
                  </a:cubicBezTo>
                  <a:cubicBezTo>
                    <a:pt x="2963" y="3541"/>
                    <a:pt x="2914" y="3577"/>
                    <a:pt x="2865" y="3590"/>
                  </a:cubicBezTo>
                  <a:cubicBezTo>
                    <a:pt x="2521" y="3676"/>
                    <a:pt x="2176" y="3762"/>
                    <a:pt x="1832" y="3836"/>
                  </a:cubicBezTo>
                  <a:cubicBezTo>
                    <a:pt x="1697" y="3872"/>
                    <a:pt x="1562" y="3811"/>
                    <a:pt x="1513" y="3663"/>
                  </a:cubicBezTo>
                  <a:cubicBezTo>
                    <a:pt x="1402" y="3368"/>
                    <a:pt x="1205" y="3110"/>
                    <a:pt x="1082" y="2803"/>
                  </a:cubicBezTo>
                  <a:cubicBezTo>
                    <a:pt x="972" y="2508"/>
                    <a:pt x="800" y="2237"/>
                    <a:pt x="677" y="1930"/>
                  </a:cubicBezTo>
                  <a:cubicBezTo>
                    <a:pt x="541" y="1610"/>
                    <a:pt x="357" y="1303"/>
                    <a:pt x="197" y="983"/>
                  </a:cubicBezTo>
                  <a:cubicBezTo>
                    <a:pt x="136" y="861"/>
                    <a:pt x="87" y="738"/>
                    <a:pt x="25" y="615"/>
                  </a:cubicBezTo>
                  <a:cubicBezTo>
                    <a:pt x="1" y="541"/>
                    <a:pt x="37" y="467"/>
                    <a:pt x="111" y="479"/>
                  </a:cubicBezTo>
                  <a:cubicBezTo>
                    <a:pt x="591" y="529"/>
                    <a:pt x="996" y="344"/>
                    <a:pt x="1328" y="0"/>
                  </a:cubicBezTo>
                  <a:cubicBezTo>
                    <a:pt x="1377" y="37"/>
                    <a:pt x="1427" y="61"/>
                    <a:pt x="1451" y="98"/>
                  </a:cubicBezTo>
                  <a:cubicBezTo>
                    <a:pt x="1636" y="357"/>
                    <a:pt x="1820" y="627"/>
                    <a:pt x="2004" y="885"/>
                  </a:cubicBezTo>
                  <a:cubicBezTo>
                    <a:pt x="2127" y="1070"/>
                    <a:pt x="2250" y="1254"/>
                    <a:pt x="2422" y="1401"/>
                  </a:cubicBezTo>
                  <a:cubicBezTo>
                    <a:pt x="2496" y="1463"/>
                    <a:pt x="2545" y="1549"/>
                    <a:pt x="2607" y="1635"/>
                  </a:cubicBezTo>
                  <a:cubicBezTo>
                    <a:pt x="2680" y="1733"/>
                    <a:pt x="2754" y="1819"/>
                    <a:pt x="2828" y="1918"/>
                  </a:cubicBezTo>
                  <a:cubicBezTo>
                    <a:pt x="2914" y="2016"/>
                    <a:pt x="3012" y="2114"/>
                    <a:pt x="3086" y="2225"/>
                  </a:cubicBezTo>
                  <a:cubicBezTo>
                    <a:pt x="3197" y="2373"/>
                    <a:pt x="3283" y="2545"/>
                    <a:pt x="3357" y="2668"/>
                  </a:cubicBezTo>
                  <a:close/>
                </a:path>
              </a:pathLst>
            </a:custGeom>
            <a:solidFill>
              <a:srgbClr val="A5B4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42"/>
            <p:cNvSpPr/>
            <p:nvPr/>
          </p:nvSpPr>
          <p:spPr>
            <a:xfrm>
              <a:off x="-12157308" y="-4810436"/>
              <a:ext cx="54773" cy="25395"/>
            </a:xfrm>
            <a:custGeom>
              <a:rect b="b" l="l" r="r" t="t"/>
              <a:pathLst>
                <a:path extrusionOk="0" h="542" w="1169">
                  <a:moveTo>
                    <a:pt x="628" y="480"/>
                  </a:moveTo>
                  <a:cubicBezTo>
                    <a:pt x="419" y="541"/>
                    <a:pt x="222" y="517"/>
                    <a:pt x="26" y="443"/>
                  </a:cubicBezTo>
                  <a:cubicBezTo>
                    <a:pt x="13" y="430"/>
                    <a:pt x="1" y="418"/>
                    <a:pt x="1" y="406"/>
                  </a:cubicBezTo>
                  <a:cubicBezTo>
                    <a:pt x="13" y="381"/>
                    <a:pt x="26" y="344"/>
                    <a:pt x="38" y="344"/>
                  </a:cubicBezTo>
                  <a:cubicBezTo>
                    <a:pt x="136" y="320"/>
                    <a:pt x="247" y="308"/>
                    <a:pt x="345" y="283"/>
                  </a:cubicBezTo>
                  <a:cubicBezTo>
                    <a:pt x="603" y="221"/>
                    <a:pt x="874" y="172"/>
                    <a:pt x="1095" y="13"/>
                  </a:cubicBezTo>
                  <a:cubicBezTo>
                    <a:pt x="1107" y="0"/>
                    <a:pt x="1144" y="25"/>
                    <a:pt x="1169" y="37"/>
                  </a:cubicBezTo>
                  <a:cubicBezTo>
                    <a:pt x="1169" y="49"/>
                    <a:pt x="1169" y="74"/>
                    <a:pt x="1169" y="86"/>
                  </a:cubicBezTo>
                  <a:cubicBezTo>
                    <a:pt x="1132" y="148"/>
                    <a:pt x="1107" y="209"/>
                    <a:pt x="1058" y="258"/>
                  </a:cubicBezTo>
                  <a:cubicBezTo>
                    <a:pt x="935" y="369"/>
                    <a:pt x="788" y="455"/>
                    <a:pt x="628" y="480"/>
                  </a:cubicBezTo>
                  <a:close/>
                </a:path>
              </a:pathLst>
            </a:custGeom>
            <a:solidFill>
              <a:srgbClr val="A5B4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42"/>
            <p:cNvSpPr/>
            <p:nvPr/>
          </p:nvSpPr>
          <p:spPr>
            <a:xfrm>
              <a:off x="-12233307" y="-5025875"/>
              <a:ext cx="27129" cy="21366"/>
            </a:xfrm>
            <a:custGeom>
              <a:rect b="b" l="l" r="r" t="t"/>
              <a:pathLst>
                <a:path extrusionOk="0" h="456" w="579">
                  <a:moveTo>
                    <a:pt x="541" y="0"/>
                  </a:moveTo>
                  <a:cubicBezTo>
                    <a:pt x="553" y="37"/>
                    <a:pt x="578" y="74"/>
                    <a:pt x="566" y="87"/>
                  </a:cubicBezTo>
                  <a:cubicBezTo>
                    <a:pt x="443" y="246"/>
                    <a:pt x="283" y="345"/>
                    <a:pt x="111" y="455"/>
                  </a:cubicBezTo>
                  <a:cubicBezTo>
                    <a:pt x="74" y="394"/>
                    <a:pt x="37" y="357"/>
                    <a:pt x="25" y="308"/>
                  </a:cubicBezTo>
                  <a:cubicBezTo>
                    <a:pt x="0" y="197"/>
                    <a:pt x="25" y="123"/>
                    <a:pt x="99" y="99"/>
                  </a:cubicBezTo>
                  <a:cubicBezTo>
                    <a:pt x="246" y="62"/>
                    <a:pt x="394" y="25"/>
                    <a:pt x="541" y="0"/>
                  </a:cubicBezTo>
                  <a:close/>
                </a:path>
              </a:pathLst>
            </a:custGeom>
            <a:solidFill>
              <a:srgbClr val="A5B4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42"/>
            <p:cNvSpPr/>
            <p:nvPr/>
          </p:nvSpPr>
          <p:spPr>
            <a:xfrm>
              <a:off x="-12110032" y="-4834660"/>
              <a:ext cx="5763" cy="6419"/>
            </a:xfrm>
            <a:custGeom>
              <a:rect b="b" l="l" r="r" t="t"/>
              <a:pathLst>
                <a:path extrusionOk="0" h="137" w="123">
                  <a:moveTo>
                    <a:pt x="62" y="1"/>
                  </a:moveTo>
                  <a:cubicBezTo>
                    <a:pt x="98" y="13"/>
                    <a:pt x="111" y="25"/>
                    <a:pt x="123" y="38"/>
                  </a:cubicBezTo>
                  <a:cubicBezTo>
                    <a:pt x="86" y="62"/>
                    <a:pt x="62" y="99"/>
                    <a:pt x="37" y="124"/>
                  </a:cubicBezTo>
                  <a:cubicBezTo>
                    <a:pt x="37" y="136"/>
                    <a:pt x="0" y="112"/>
                    <a:pt x="12" y="112"/>
                  </a:cubicBezTo>
                  <a:cubicBezTo>
                    <a:pt x="25" y="75"/>
                    <a:pt x="49" y="38"/>
                    <a:pt x="62" y="1"/>
                  </a:cubicBezTo>
                  <a:close/>
                </a:path>
              </a:pathLst>
            </a:custGeom>
            <a:solidFill>
              <a:srgbClr val="A5B4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42"/>
            <p:cNvSpPr/>
            <p:nvPr/>
          </p:nvSpPr>
          <p:spPr>
            <a:xfrm>
              <a:off x="-12454510" y="-5554634"/>
              <a:ext cx="626170" cy="1074291"/>
            </a:xfrm>
            <a:custGeom>
              <a:rect b="b" l="l" r="r" t="t"/>
              <a:pathLst>
                <a:path extrusionOk="0" h="22928" w="13364">
                  <a:moveTo>
                    <a:pt x="2508" y="1758"/>
                  </a:moveTo>
                  <a:cubicBezTo>
                    <a:pt x="2496" y="1746"/>
                    <a:pt x="2496" y="1721"/>
                    <a:pt x="2484" y="1721"/>
                  </a:cubicBezTo>
                  <a:cubicBezTo>
                    <a:pt x="2472" y="1721"/>
                    <a:pt x="2447" y="1721"/>
                    <a:pt x="2435" y="1721"/>
                  </a:cubicBezTo>
                  <a:cubicBezTo>
                    <a:pt x="2435" y="1758"/>
                    <a:pt x="2422" y="1795"/>
                    <a:pt x="2422" y="1820"/>
                  </a:cubicBezTo>
                  <a:cubicBezTo>
                    <a:pt x="2447" y="1856"/>
                    <a:pt x="2472" y="1844"/>
                    <a:pt x="2496" y="1807"/>
                  </a:cubicBezTo>
                  <a:cubicBezTo>
                    <a:pt x="2496" y="1795"/>
                    <a:pt x="2508" y="1770"/>
                    <a:pt x="2508" y="1758"/>
                  </a:cubicBezTo>
                  <a:close/>
                  <a:moveTo>
                    <a:pt x="2521" y="3074"/>
                  </a:moveTo>
                  <a:cubicBezTo>
                    <a:pt x="2619" y="3123"/>
                    <a:pt x="2705" y="3086"/>
                    <a:pt x="2779" y="3012"/>
                  </a:cubicBezTo>
                  <a:cubicBezTo>
                    <a:pt x="2681" y="2963"/>
                    <a:pt x="2594" y="3000"/>
                    <a:pt x="2521" y="3074"/>
                  </a:cubicBezTo>
                  <a:close/>
                  <a:moveTo>
                    <a:pt x="3074" y="1660"/>
                  </a:moveTo>
                  <a:cubicBezTo>
                    <a:pt x="3037" y="1623"/>
                    <a:pt x="3012" y="1586"/>
                    <a:pt x="3000" y="1586"/>
                  </a:cubicBezTo>
                  <a:cubicBezTo>
                    <a:pt x="2963" y="1574"/>
                    <a:pt x="2926" y="1598"/>
                    <a:pt x="2914" y="1623"/>
                  </a:cubicBezTo>
                  <a:cubicBezTo>
                    <a:pt x="2890" y="1635"/>
                    <a:pt x="2890" y="1672"/>
                    <a:pt x="2877" y="1709"/>
                  </a:cubicBezTo>
                  <a:cubicBezTo>
                    <a:pt x="2902" y="1721"/>
                    <a:pt x="2939" y="1734"/>
                    <a:pt x="2963" y="1734"/>
                  </a:cubicBezTo>
                  <a:cubicBezTo>
                    <a:pt x="3000" y="1709"/>
                    <a:pt x="3037" y="1684"/>
                    <a:pt x="3074" y="1660"/>
                  </a:cubicBezTo>
                  <a:close/>
                  <a:moveTo>
                    <a:pt x="1869" y="2029"/>
                  </a:moveTo>
                  <a:cubicBezTo>
                    <a:pt x="1832" y="2053"/>
                    <a:pt x="1795" y="2065"/>
                    <a:pt x="1759" y="2102"/>
                  </a:cubicBezTo>
                  <a:cubicBezTo>
                    <a:pt x="1734" y="2115"/>
                    <a:pt x="1722" y="2164"/>
                    <a:pt x="1734" y="2188"/>
                  </a:cubicBezTo>
                  <a:cubicBezTo>
                    <a:pt x="1746" y="2201"/>
                    <a:pt x="1795" y="2213"/>
                    <a:pt x="1820" y="2213"/>
                  </a:cubicBezTo>
                  <a:cubicBezTo>
                    <a:pt x="1869" y="2201"/>
                    <a:pt x="1906" y="2176"/>
                    <a:pt x="1943" y="2152"/>
                  </a:cubicBezTo>
                  <a:cubicBezTo>
                    <a:pt x="1967" y="2127"/>
                    <a:pt x="1967" y="2078"/>
                    <a:pt x="1967" y="2065"/>
                  </a:cubicBezTo>
                  <a:cubicBezTo>
                    <a:pt x="1955" y="2041"/>
                    <a:pt x="1906" y="2041"/>
                    <a:pt x="1869" y="2029"/>
                  </a:cubicBezTo>
                  <a:close/>
                  <a:moveTo>
                    <a:pt x="2004" y="1389"/>
                  </a:moveTo>
                  <a:cubicBezTo>
                    <a:pt x="2115" y="1463"/>
                    <a:pt x="2201" y="1426"/>
                    <a:pt x="2275" y="1340"/>
                  </a:cubicBezTo>
                  <a:cubicBezTo>
                    <a:pt x="2312" y="1291"/>
                    <a:pt x="2361" y="1254"/>
                    <a:pt x="2435" y="1291"/>
                  </a:cubicBezTo>
                  <a:cubicBezTo>
                    <a:pt x="2582" y="1340"/>
                    <a:pt x="2705" y="1279"/>
                    <a:pt x="2828" y="1217"/>
                  </a:cubicBezTo>
                  <a:cubicBezTo>
                    <a:pt x="2890" y="1193"/>
                    <a:pt x="2939" y="1082"/>
                    <a:pt x="2926" y="1008"/>
                  </a:cubicBezTo>
                  <a:cubicBezTo>
                    <a:pt x="2914" y="910"/>
                    <a:pt x="2890" y="812"/>
                    <a:pt x="2865" y="713"/>
                  </a:cubicBezTo>
                  <a:cubicBezTo>
                    <a:pt x="2828" y="603"/>
                    <a:pt x="2705" y="516"/>
                    <a:pt x="2594" y="529"/>
                  </a:cubicBezTo>
                  <a:cubicBezTo>
                    <a:pt x="2545" y="529"/>
                    <a:pt x="2496" y="529"/>
                    <a:pt x="2447" y="541"/>
                  </a:cubicBezTo>
                  <a:cubicBezTo>
                    <a:pt x="2017" y="639"/>
                    <a:pt x="1586" y="750"/>
                    <a:pt x="1156" y="848"/>
                  </a:cubicBezTo>
                  <a:cubicBezTo>
                    <a:pt x="1095" y="861"/>
                    <a:pt x="1033" y="898"/>
                    <a:pt x="984" y="934"/>
                  </a:cubicBezTo>
                  <a:cubicBezTo>
                    <a:pt x="947" y="959"/>
                    <a:pt x="910" y="1021"/>
                    <a:pt x="923" y="1057"/>
                  </a:cubicBezTo>
                  <a:cubicBezTo>
                    <a:pt x="935" y="1180"/>
                    <a:pt x="996" y="1279"/>
                    <a:pt x="1107" y="1352"/>
                  </a:cubicBezTo>
                  <a:cubicBezTo>
                    <a:pt x="1119" y="1365"/>
                    <a:pt x="1181" y="1352"/>
                    <a:pt x="1193" y="1340"/>
                  </a:cubicBezTo>
                  <a:cubicBezTo>
                    <a:pt x="1242" y="1229"/>
                    <a:pt x="1279" y="1119"/>
                    <a:pt x="1328" y="1021"/>
                  </a:cubicBezTo>
                  <a:cubicBezTo>
                    <a:pt x="1341" y="984"/>
                    <a:pt x="1377" y="971"/>
                    <a:pt x="1402" y="947"/>
                  </a:cubicBezTo>
                  <a:cubicBezTo>
                    <a:pt x="1427" y="934"/>
                    <a:pt x="1476" y="984"/>
                    <a:pt x="1488" y="1045"/>
                  </a:cubicBezTo>
                  <a:cubicBezTo>
                    <a:pt x="1513" y="1143"/>
                    <a:pt x="1550" y="1229"/>
                    <a:pt x="1513" y="1340"/>
                  </a:cubicBezTo>
                  <a:cubicBezTo>
                    <a:pt x="1488" y="1377"/>
                    <a:pt x="1500" y="1438"/>
                    <a:pt x="1513" y="1488"/>
                  </a:cubicBezTo>
                  <a:cubicBezTo>
                    <a:pt x="1513" y="1500"/>
                    <a:pt x="1525" y="1512"/>
                    <a:pt x="1537" y="1525"/>
                  </a:cubicBezTo>
                  <a:cubicBezTo>
                    <a:pt x="1574" y="1525"/>
                    <a:pt x="1623" y="1537"/>
                    <a:pt x="1636" y="1525"/>
                  </a:cubicBezTo>
                  <a:cubicBezTo>
                    <a:pt x="1746" y="1352"/>
                    <a:pt x="1845" y="1180"/>
                    <a:pt x="1955" y="996"/>
                  </a:cubicBezTo>
                  <a:cubicBezTo>
                    <a:pt x="2017" y="984"/>
                    <a:pt x="2078" y="1021"/>
                    <a:pt x="2066" y="1094"/>
                  </a:cubicBezTo>
                  <a:cubicBezTo>
                    <a:pt x="2066" y="1193"/>
                    <a:pt x="2017" y="1291"/>
                    <a:pt x="2004" y="1389"/>
                  </a:cubicBezTo>
                  <a:close/>
                  <a:moveTo>
                    <a:pt x="3504" y="1918"/>
                  </a:moveTo>
                  <a:cubicBezTo>
                    <a:pt x="3676" y="1893"/>
                    <a:pt x="3812" y="1869"/>
                    <a:pt x="3947" y="1856"/>
                  </a:cubicBezTo>
                  <a:cubicBezTo>
                    <a:pt x="4008" y="1856"/>
                    <a:pt x="4070" y="1869"/>
                    <a:pt x="4131" y="1893"/>
                  </a:cubicBezTo>
                  <a:cubicBezTo>
                    <a:pt x="4168" y="1893"/>
                    <a:pt x="4193" y="1992"/>
                    <a:pt x="4156" y="2016"/>
                  </a:cubicBezTo>
                  <a:cubicBezTo>
                    <a:pt x="4119" y="2053"/>
                    <a:pt x="4082" y="2102"/>
                    <a:pt x="4045" y="2115"/>
                  </a:cubicBezTo>
                  <a:cubicBezTo>
                    <a:pt x="3812" y="2176"/>
                    <a:pt x="3578" y="2225"/>
                    <a:pt x="3344" y="2274"/>
                  </a:cubicBezTo>
                  <a:cubicBezTo>
                    <a:pt x="3258" y="2287"/>
                    <a:pt x="3185" y="2250"/>
                    <a:pt x="3135" y="2164"/>
                  </a:cubicBezTo>
                  <a:cubicBezTo>
                    <a:pt x="3099" y="2090"/>
                    <a:pt x="3049" y="2065"/>
                    <a:pt x="2976" y="2102"/>
                  </a:cubicBezTo>
                  <a:cubicBezTo>
                    <a:pt x="2914" y="2127"/>
                    <a:pt x="2865" y="2164"/>
                    <a:pt x="2803" y="2201"/>
                  </a:cubicBezTo>
                  <a:cubicBezTo>
                    <a:pt x="2422" y="2434"/>
                    <a:pt x="2004" y="2569"/>
                    <a:pt x="1648" y="2606"/>
                  </a:cubicBezTo>
                  <a:cubicBezTo>
                    <a:pt x="1390" y="2569"/>
                    <a:pt x="1316" y="2373"/>
                    <a:pt x="1144" y="2348"/>
                  </a:cubicBezTo>
                  <a:cubicBezTo>
                    <a:pt x="1033" y="2410"/>
                    <a:pt x="923" y="2471"/>
                    <a:pt x="824" y="2533"/>
                  </a:cubicBezTo>
                  <a:cubicBezTo>
                    <a:pt x="775" y="2569"/>
                    <a:pt x="726" y="2631"/>
                    <a:pt x="787" y="2705"/>
                  </a:cubicBezTo>
                  <a:cubicBezTo>
                    <a:pt x="812" y="2754"/>
                    <a:pt x="800" y="2803"/>
                    <a:pt x="775" y="2840"/>
                  </a:cubicBezTo>
                  <a:cubicBezTo>
                    <a:pt x="726" y="2951"/>
                    <a:pt x="750" y="3037"/>
                    <a:pt x="787" y="3135"/>
                  </a:cubicBezTo>
                  <a:cubicBezTo>
                    <a:pt x="812" y="3233"/>
                    <a:pt x="886" y="3282"/>
                    <a:pt x="972" y="3270"/>
                  </a:cubicBezTo>
                  <a:cubicBezTo>
                    <a:pt x="1218" y="3209"/>
                    <a:pt x="1476" y="3160"/>
                    <a:pt x="1709" y="3074"/>
                  </a:cubicBezTo>
                  <a:cubicBezTo>
                    <a:pt x="2152" y="2901"/>
                    <a:pt x="2582" y="2692"/>
                    <a:pt x="3037" y="2569"/>
                  </a:cubicBezTo>
                  <a:cubicBezTo>
                    <a:pt x="3099" y="2557"/>
                    <a:pt x="3172" y="2520"/>
                    <a:pt x="3221" y="2496"/>
                  </a:cubicBezTo>
                  <a:cubicBezTo>
                    <a:pt x="3430" y="2373"/>
                    <a:pt x="3639" y="2360"/>
                    <a:pt x="3861" y="2385"/>
                  </a:cubicBezTo>
                  <a:cubicBezTo>
                    <a:pt x="3898" y="2385"/>
                    <a:pt x="3934" y="2410"/>
                    <a:pt x="3959" y="2397"/>
                  </a:cubicBezTo>
                  <a:cubicBezTo>
                    <a:pt x="4094" y="2336"/>
                    <a:pt x="4205" y="2238"/>
                    <a:pt x="4377" y="2274"/>
                  </a:cubicBezTo>
                  <a:cubicBezTo>
                    <a:pt x="4402" y="2287"/>
                    <a:pt x="4426" y="2250"/>
                    <a:pt x="4463" y="2238"/>
                  </a:cubicBezTo>
                  <a:cubicBezTo>
                    <a:pt x="4549" y="2188"/>
                    <a:pt x="4598" y="2127"/>
                    <a:pt x="4611" y="2041"/>
                  </a:cubicBezTo>
                  <a:cubicBezTo>
                    <a:pt x="4623" y="1820"/>
                    <a:pt x="4574" y="1598"/>
                    <a:pt x="4438" y="1414"/>
                  </a:cubicBezTo>
                  <a:cubicBezTo>
                    <a:pt x="4389" y="1328"/>
                    <a:pt x="4303" y="1279"/>
                    <a:pt x="4193" y="1254"/>
                  </a:cubicBezTo>
                  <a:cubicBezTo>
                    <a:pt x="4033" y="1217"/>
                    <a:pt x="3885" y="1242"/>
                    <a:pt x="3738" y="1279"/>
                  </a:cubicBezTo>
                  <a:cubicBezTo>
                    <a:pt x="3467" y="1352"/>
                    <a:pt x="3430" y="1389"/>
                    <a:pt x="3467" y="1660"/>
                  </a:cubicBezTo>
                  <a:cubicBezTo>
                    <a:pt x="3480" y="1721"/>
                    <a:pt x="3492" y="1795"/>
                    <a:pt x="3504" y="1918"/>
                  </a:cubicBezTo>
                  <a:close/>
                  <a:moveTo>
                    <a:pt x="2127" y="3565"/>
                  </a:moveTo>
                  <a:cubicBezTo>
                    <a:pt x="2201" y="3664"/>
                    <a:pt x="2238" y="3725"/>
                    <a:pt x="2287" y="3774"/>
                  </a:cubicBezTo>
                  <a:cubicBezTo>
                    <a:pt x="2459" y="4020"/>
                    <a:pt x="2607" y="4291"/>
                    <a:pt x="2582" y="4610"/>
                  </a:cubicBezTo>
                  <a:cubicBezTo>
                    <a:pt x="2570" y="4807"/>
                    <a:pt x="2607" y="4979"/>
                    <a:pt x="2656" y="5163"/>
                  </a:cubicBezTo>
                  <a:cubicBezTo>
                    <a:pt x="2840" y="5840"/>
                    <a:pt x="3025" y="6503"/>
                    <a:pt x="3197" y="7179"/>
                  </a:cubicBezTo>
                  <a:cubicBezTo>
                    <a:pt x="3381" y="7548"/>
                    <a:pt x="3271" y="7905"/>
                    <a:pt x="3148" y="8261"/>
                  </a:cubicBezTo>
                  <a:cubicBezTo>
                    <a:pt x="3135" y="8310"/>
                    <a:pt x="3111" y="8347"/>
                    <a:pt x="3086" y="8397"/>
                  </a:cubicBezTo>
                  <a:cubicBezTo>
                    <a:pt x="2951" y="8728"/>
                    <a:pt x="2803" y="9048"/>
                    <a:pt x="2668" y="9380"/>
                  </a:cubicBezTo>
                  <a:cubicBezTo>
                    <a:pt x="2570" y="9650"/>
                    <a:pt x="2422" y="9884"/>
                    <a:pt x="2152" y="10044"/>
                  </a:cubicBezTo>
                  <a:cubicBezTo>
                    <a:pt x="2054" y="10105"/>
                    <a:pt x="1955" y="10191"/>
                    <a:pt x="1906" y="10290"/>
                  </a:cubicBezTo>
                  <a:cubicBezTo>
                    <a:pt x="1832" y="10437"/>
                    <a:pt x="1709" y="10523"/>
                    <a:pt x="1623" y="10646"/>
                  </a:cubicBezTo>
                  <a:cubicBezTo>
                    <a:pt x="1537" y="10745"/>
                    <a:pt x="1451" y="10855"/>
                    <a:pt x="1377" y="10966"/>
                  </a:cubicBezTo>
                  <a:cubicBezTo>
                    <a:pt x="1070" y="11494"/>
                    <a:pt x="984" y="12085"/>
                    <a:pt x="824" y="12650"/>
                  </a:cubicBezTo>
                  <a:cubicBezTo>
                    <a:pt x="812" y="12712"/>
                    <a:pt x="812" y="12785"/>
                    <a:pt x="812" y="12859"/>
                  </a:cubicBezTo>
                  <a:cubicBezTo>
                    <a:pt x="824" y="13265"/>
                    <a:pt x="824" y="13670"/>
                    <a:pt x="947" y="14064"/>
                  </a:cubicBezTo>
                  <a:cubicBezTo>
                    <a:pt x="1033" y="14334"/>
                    <a:pt x="1082" y="14617"/>
                    <a:pt x="1156" y="14900"/>
                  </a:cubicBezTo>
                  <a:cubicBezTo>
                    <a:pt x="1193" y="15047"/>
                    <a:pt x="1242" y="15195"/>
                    <a:pt x="1304" y="15330"/>
                  </a:cubicBezTo>
                  <a:cubicBezTo>
                    <a:pt x="1463" y="15662"/>
                    <a:pt x="1623" y="16006"/>
                    <a:pt x="1795" y="16338"/>
                  </a:cubicBezTo>
                  <a:cubicBezTo>
                    <a:pt x="2459" y="17629"/>
                    <a:pt x="3123" y="18920"/>
                    <a:pt x="3799" y="20210"/>
                  </a:cubicBezTo>
                  <a:cubicBezTo>
                    <a:pt x="3959" y="20530"/>
                    <a:pt x="4143" y="20837"/>
                    <a:pt x="4303" y="21157"/>
                  </a:cubicBezTo>
                  <a:cubicBezTo>
                    <a:pt x="4389" y="21341"/>
                    <a:pt x="4500" y="21501"/>
                    <a:pt x="4635" y="21661"/>
                  </a:cubicBezTo>
                  <a:cubicBezTo>
                    <a:pt x="4721" y="21759"/>
                    <a:pt x="4820" y="21870"/>
                    <a:pt x="4893" y="21968"/>
                  </a:cubicBezTo>
                  <a:cubicBezTo>
                    <a:pt x="5065" y="22214"/>
                    <a:pt x="5299" y="22325"/>
                    <a:pt x="5569" y="22374"/>
                  </a:cubicBezTo>
                  <a:cubicBezTo>
                    <a:pt x="5791" y="22423"/>
                    <a:pt x="6012" y="22423"/>
                    <a:pt x="6233" y="22399"/>
                  </a:cubicBezTo>
                  <a:cubicBezTo>
                    <a:pt x="6455" y="22362"/>
                    <a:pt x="6664" y="22374"/>
                    <a:pt x="6885" y="22399"/>
                  </a:cubicBezTo>
                  <a:cubicBezTo>
                    <a:pt x="7229" y="22460"/>
                    <a:pt x="7561" y="22436"/>
                    <a:pt x="7893" y="22350"/>
                  </a:cubicBezTo>
                  <a:cubicBezTo>
                    <a:pt x="8803" y="22128"/>
                    <a:pt x="9712" y="21919"/>
                    <a:pt x="10610" y="21698"/>
                  </a:cubicBezTo>
                  <a:cubicBezTo>
                    <a:pt x="10733" y="21673"/>
                    <a:pt x="10843" y="21637"/>
                    <a:pt x="10954" y="21587"/>
                  </a:cubicBezTo>
                  <a:cubicBezTo>
                    <a:pt x="11433" y="21341"/>
                    <a:pt x="11938" y="21145"/>
                    <a:pt x="12294" y="20715"/>
                  </a:cubicBezTo>
                  <a:cubicBezTo>
                    <a:pt x="12319" y="20678"/>
                    <a:pt x="12343" y="20665"/>
                    <a:pt x="12380" y="20641"/>
                  </a:cubicBezTo>
                  <a:cubicBezTo>
                    <a:pt x="12552" y="20542"/>
                    <a:pt x="12638" y="20383"/>
                    <a:pt x="12687" y="20198"/>
                  </a:cubicBezTo>
                  <a:cubicBezTo>
                    <a:pt x="12712" y="20088"/>
                    <a:pt x="12749" y="19965"/>
                    <a:pt x="12773" y="19854"/>
                  </a:cubicBezTo>
                  <a:cubicBezTo>
                    <a:pt x="12810" y="19571"/>
                    <a:pt x="12835" y="19288"/>
                    <a:pt x="12884" y="19006"/>
                  </a:cubicBezTo>
                  <a:cubicBezTo>
                    <a:pt x="12933" y="18797"/>
                    <a:pt x="12933" y="18600"/>
                    <a:pt x="12860" y="18403"/>
                  </a:cubicBezTo>
                  <a:cubicBezTo>
                    <a:pt x="12724" y="17973"/>
                    <a:pt x="12577" y="17531"/>
                    <a:pt x="12405" y="17113"/>
                  </a:cubicBezTo>
                  <a:cubicBezTo>
                    <a:pt x="12233" y="16707"/>
                    <a:pt x="12073" y="16301"/>
                    <a:pt x="12011" y="15859"/>
                  </a:cubicBezTo>
                  <a:cubicBezTo>
                    <a:pt x="11987" y="15613"/>
                    <a:pt x="11925" y="15355"/>
                    <a:pt x="11827" y="15121"/>
                  </a:cubicBezTo>
                  <a:cubicBezTo>
                    <a:pt x="11741" y="14900"/>
                    <a:pt x="11655" y="14691"/>
                    <a:pt x="11593" y="14457"/>
                  </a:cubicBezTo>
                  <a:cubicBezTo>
                    <a:pt x="11581" y="14371"/>
                    <a:pt x="11556" y="14285"/>
                    <a:pt x="11520" y="14211"/>
                  </a:cubicBezTo>
                  <a:cubicBezTo>
                    <a:pt x="11323" y="13892"/>
                    <a:pt x="11286" y="13498"/>
                    <a:pt x="11102" y="13179"/>
                  </a:cubicBezTo>
                  <a:cubicBezTo>
                    <a:pt x="11052" y="12908"/>
                    <a:pt x="10880" y="12687"/>
                    <a:pt x="10794" y="12429"/>
                  </a:cubicBezTo>
                  <a:cubicBezTo>
                    <a:pt x="10757" y="12269"/>
                    <a:pt x="10684" y="12109"/>
                    <a:pt x="10610" y="11962"/>
                  </a:cubicBezTo>
                  <a:cubicBezTo>
                    <a:pt x="10475" y="11630"/>
                    <a:pt x="10327" y="11310"/>
                    <a:pt x="10253" y="10954"/>
                  </a:cubicBezTo>
                  <a:cubicBezTo>
                    <a:pt x="10192" y="10597"/>
                    <a:pt x="10032" y="10290"/>
                    <a:pt x="9835" y="9982"/>
                  </a:cubicBezTo>
                  <a:cubicBezTo>
                    <a:pt x="9626" y="9663"/>
                    <a:pt x="9380" y="9392"/>
                    <a:pt x="9135" y="9110"/>
                  </a:cubicBezTo>
                  <a:cubicBezTo>
                    <a:pt x="9036" y="9011"/>
                    <a:pt x="8926" y="8937"/>
                    <a:pt x="8778" y="8950"/>
                  </a:cubicBezTo>
                  <a:cubicBezTo>
                    <a:pt x="8545" y="8974"/>
                    <a:pt x="8348" y="8901"/>
                    <a:pt x="8139" y="8815"/>
                  </a:cubicBezTo>
                  <a:cubicBezTo>
                    <a:pt x="7991" y="8765"/>
                    <a:pt x="7856" y="8716"/>
                    <a:pt x="7709" y="8667"/>
                  </a:cubicBezTo>
                  <a:cubicBezTo>
                    <a:pt x="7561" y="8630"/>
                    <a:pt x="7414" y="8581"/>
                    <a:pt x="7278" y="8507"/>
                  </a:cubicBezTo>
                  <a:cubicBezTo>
                    <a:pt x="7192" y="8446"/>
                    <a:pt x="7106" y="8409"/>
                    <a:pt x="7008" y="8372"/>
                  </a:cubicBezTo>
                  <a:cubicBezTo>
                    <a:pt x="6676" y="8249"/>
                    <a:pt x="6418" y="7979"/>
                    <a:pt x="6086" y="7856"/>
                  </a:cubicBezTo>
                  <a:cubicBezTo>
                    <a:pt x="6049" y="7843"/>
                    <a:pt x="6024" y="7806"/>
                    <a:pt x="6000" y="7782"/>
                  </a:cubicBezTo>
                  <a:cubicBezTo>
                    <a:pt x="5680" y="7450"/>
                    <a:pt x="5348" y="7106"/>
                    <a:pt x="5115" y="6675"/>
                  </a:cubicBezTo>
                  <a:cubicBezTo>
                    <a:pt x="5016" y="6491"/>
                    <a:pt x="4943" y="6270"/>
                    <a:pt x="4734" y="6159"/>
                  </a:cubicBezTo>
                  <a:cubicBezTo>
                    <a:pt x="4684" y="6122"/>
                    <a:pt x="4660" y="6049"/>
                    <a:pt x="4635" y="5987"/>
                  </a:cubicBezTo>
                  <a:cubicBezTo>
                    <a:pt x="4525" y="5643"/>
                    <a:pt x="4402" y="5311"/>
                    <a:pt x="4316" y="4967"/>
                  </a:cubicBezTo>
                  <a:cubicBezTo>
                    <a:pt x="4156" y="4377"/>
                    <a:pt x="4021" y="3787"/>
                    <a:pt x="3873" y="3184"/>
                  </a:cubicBezTo>
                  <a:cubicBezTo>
                    <a:pt x="3861" y="3110"/>
                    <a:pt x="3848" y="3024"/>
                    <a:pt x="3762" y="2975"/>
                  </a:cubicBezTo>
                  <a:cubicBezTo>
                    <a:pt x="3738" y="2963"/>
                    <a:pt x="3701" y="2951"/>
                    <a:pt x="3664" y="2963"/>
                  </a:cubicBezTo>
                  <a:cubicBezTo>
                    <a:pt x="3529" y="2975"/>
                    <a:pt x="3406" y="3000"/>
                    <a:pt x="3271" y="3024"/>
                  </a:cubicBezTo>
                  <a:cubicBezTo>
                    <a:pt x="3148" y="3037"/>
                    <a:pt x="3037" y="3086"/>
                    <a:pt x="2939" y="3160"/>
                  </a:cubicBezTo>
                  <a:cubicBezTo>
                    <a:pt x="2717" y="3344"/>
                    <a:pt x="2472" y="3479"/>
                    <a:pt x="2127" y="3565"/>
                  </a:cubicBezTo>
                  <a:close/>
                  <a:moveTo>
                    <a:pt x="160" y="2410"/>
                  </a:moveTo>
                  <a:cubicBezTo>
                    <a:pt x="308" y="2348"/>
                    <a:pt x="443" y="2287"/>
                    <a:pt x="578" y="2213"/>
                  </a:cubicBezTo>
                  <a:cubicBezTo>
                    <a:pt x="664" y="2176"/>
                    <a:pt x="750" y="2115"/>
                    <a:pt x="836" y="2065"/>
                  </a:cubicBezTo>
                  <a:cubicBezTo>
                    <a:pt x="923" y="2004"/>
                    <a:pt x="959" y="1881"/>
                    <a:pt x="910" y="1795"/>
                  </a:cubicBezTo>
                  <a:cubicBezTo>
                    <a:pt x="873" y="1721"/>
                    <a:pt x="824" y="1647"/>
                    <a:pt x="775" y="1574"/>
                  </a:cubicBezTo>
                  <a:cubicBezTo>
                    <a:pt x="664" y="1402"/>
                    <a:pt x="554" y="1242"/>
                    <a:pt x="443" y="1070"/>
                  </a:cubicBezTo>
                  <a:cubicBezTo>
                    <a:pt x="332" y="885"/>
                    <a:pt x="369" y="738"/>
                    <a:pt x="541" y="639"/>
                  </a:cubicBezTo>
                  <a:cubicBezTo>
                    <a:pt x="1070" y="320"/>
                    <a:pt x="1648" y="148"/>
                    <a:pt x="2263" y="37"/>
                  </a:cubicBezTo>
                  <a:cubicBezTo>
                    <a:pt x="2435" y="12"/>
                    <a:pt x="2631" y="0"/>
                    <a:pt x="2816" y="37"/>
                  </a:cubicBezTo>
                  <a:cubicBezTo>
                    <a:pt x="3074" y="86"/>
                    <a:pt x="3271" y="258"/>
                    <a:pt x="3381" y="504"/>
                  </a:cubicBezTo>
                  <a:cubicBezTo>
                    <a:pt x="3443" y="639"/>
                    <a:pt x="3467" y="799"/>
                    <a:pt x="3516" y="947"/>
                  </a:cubicBezTo>
                  <a:cubicBezTo>
                    <a:pt x="3713" y="959"/>
                    <a:pt x="3898" y="885"/>
                    <a:pt x="4070" y="848"/>
                  </a:cubicBezTo>
                  <a:cubicBezTo>
                    <a:pt x="4340" y="787"/>
                    <a:pt x="4697" y="959"/>
                    <a:pt x="4795" y="1193"/>
                  </a:cubicBezTo>
                  <a:cubicBezTo>
                    <a:pt x="4893" y="1414"/>
                    <a:pt x="4979" y="1635"/>
                    <a:pt x="5065" y="1856"/>
                  </a:cubicBezTo>
                  <a:cubicBezTo>
                    <a:pt x="5090" y="1930"/>
                    <a:pt x="5102" y="2016"/>
                    <a:pt x="5102" y="2102"/>
                  </a:cubicBezTo>
                  <a:cubicBezTo>
                    <a:pt x="5102" y="2164"/>
                    <a:pt x="5078" y="2238"/>
                    <a:pt x="5029" y="2287"/>
                  </a:cubicBezTo>
                  <a:cubicBezTo>
                    <a:pt x="4893" y="2422"/>
                    <a:pt x="4734" y="2557"/>
                    <a:pt x="4586" y="2680"/>
                  </a:cubicBezTo>
                  <a:cubicBezTo>
                    <a:pt x="4475" y="2926"/>
                    <a:pt x="4488" y="3147"/>
                    <a:pt x="4549" y="3393"/>
                  </a:cubicBezTo>
                  <a:cubicBezTo>
                    <a:pt x="4697" y="3996"/>
                    <a:pt x="4856" y="4610"/>
                    <a:pt x="4992" y="5225"/>
                  </a:cubicBezTo>
                  <a:cubicBezTo>
                    <a:pt x="5041" y="5446"/>
                    <a:pt x="5188" y="5606"/>
                    <a:pt x="5238" y="5827"/>
                  </a:cubicBezTo>
                  <a:cubicBezTo>
                    <a:pt x="5299" y="6024"/>
                    <a:pt x="5361" y="6208"/>
                    <a:pt x="5434" y="6405"/>
                  </a:cubicBezTo>
                  <a:cubicBezTo>
                    <a:pt x="5434" y="6442"/>
                    <a:pt x="5459" y="6466"/>
                    <a:pt x="5483" y="6491"/>
                  </a:cubicBezTo>
                  <a:cubicBezTo>
                    <a:pt x="5656" y="6725"/>
                    <a:pt x="5840" y="6946"/>
                    <a:pt x="6024" y="7167"/>
                  </a:cubicBezTo>
                  <a:cubicBezTo>
                    <a:pt x="6369" y="7585"/>
                    <a:pt x="6823" y="7856"/>
                    <a:pt x="7340" y="7966"/>
                  </a:cubicBezTo>
                  <a:cubicBezTo>
                    <a:pt x="7721" y="8052"/>
                    <a:pt x="8090" y="8200"/>
                    <a:pt x="8483" y="8249"/>
                  </a:cubicBezTo>
                  <a:cubicBezTo>
                    <a:pt x="8557" y="8261"/>
                    <a:pt x="8643" y="8286"/>
                    <a:pt x="8717" y="8323"/>
                  </a:cubicBezTo>
                  <a:cubicBezTo>
                    <a:pt x="8975" y="8458"/>
                    <a:pt x="9233" y="8593"/>
                    <a:pt x="9479" y="8728"/>
                  </a:cubicBezTo>
                  <a:cubicBezTo>
                    <a:pt x="9786" y="8901"/>
                    <a:pt x="10020" y="9146"/>
                    <a:pt x="10180" y="9454"/>
                  </a:cubicBezTo>
                  <a:cubicBezTo>
                    <a:pt x="10499" y="10032"/>
                    <a:pt x="10807" y="10609"/>
                    <a:pt x="11052" y="11224"/>
                  </a:cubicBezTo>
                  <a:cubicBezTo>
                    <a:pt x="11274" y="11777"/>
                    <a:pt x="11507" y="12330"/>
                    <a:pt x="11729" y="12871"/>
                  </a:cubicBezTo>
                  <a:cubicBezTo>
                    <a:pt x="11790" y="13031"/>
                    <a:pt x="11839" y="13203"/>
                    <a:pt x="11876" y="13363"/>
                  </a:cubicBezTo>
                  <a:cubicBezTo>
                    <a:pt x="11999" y="13879"/>
                    <a:pt x="12134" y="14383"/>
                    <a:pt x="12319" y="14875"/>
                  </a:cubicBezTo>
                  <a:cubicBezTo>
                    <a:pt x="12405" y="15096"/>
                    <a:pt x="12454" y="15330"/>
                    <a:pt x="12515" y="15564"/>
                  </a:cubicBezTo>
                  <a:cubicBezTo>
                    <a:pt x="12614" y="15969"/>
                    <a:pt x="12700" y="16387"/>
                    <a:pt x="12798" y="16805"/>
                  </a:cubicBezTo>
                  <a:cubicBezTo>
                    <a:pt x="12847" y="17039"/>
                    <a:pt x="12921" y="17260"/>
                    <a:pt x="13069" y="17457"/>
                  </a:cubicBezTo>
                  <a:cubicBezTo>
                    <a:pt x="13265" y="17690"/>
                    <a:pt x="13339" y="17973"/>
                    <a:pt x="13351" y="18256"/>
                  </a:cubicBezTo>
                  <a:cubicBezTo>
                    <a:pt x="13364" y="18981"/>
                    <a:pt x="13314" y="19706"/>
                    <a:pt x="13081" y="20407"/>
                  </a:cubicBezTo>
                  <a:cubicBezTo>
                    <a:pt x="12995" y="20641"/>
                    <a:pt x="12884" y="20837"/>
                    <a:pt x="12675" y="20985"/>
                  </a:cubicBezTo>
                  <a:cubicBezTo>
                    <a:pt x="12663" y="20997"/>
                    <a:pt x="12638" y="20997"/>
                    <a:pt x="12638" y="21010"/>
                  </a:cubicBezTo>
                  <a:cubicBezTo>
                    <a:pt x="12245" y="21489"/>
                    <a:pt x="11704" y="21735"/>
                    <a:pt x="11175" y="21993"/>
                  </a:cubicBezTo>
                  <a:cubicBezTo>
                    <a:pt x="11016" y="22067"/>
                    <a:pt x="10856" y="22116"/>
                    <a:pt x="10696" y="22165"/>
                  </a:cubicBezTo>
                  <a:cubicBezTo>
                    <a:pt x="9835" y="22374"/>
                    <a:pt x="8987" y="22583"/>
                    <a:pt x="8127" y="22780"/>
                  </a:cubicBezTo>
                  <a:cubicBezTo>
                    <a:pt x="7684" y="22890"/>
                    <a:pt x="7254" y="22927"/>
                    <a:pt x="6811" y="22841"/>
                  </a:cubicBezTo>
                  <a:cubicBezTo>
                    <a:pt x="6590" y="22792"/>
                    <a:pt x="6369" y="22792"/>
                    <a:pt x="6160" y="22817"/>
                  </a:cubicBezTo>
                  <a:cubicBezTo>
                    <a:pt x="5877" y="22854"/>
                    <a:pt x="5606" y="22792"/>
                    <a:pt x="5348" y="22731"/>
                  </a:cubicBezTo>
                  <a:cubicBezTo>
                    <a:pt x="5090" y="22657"/>
                    <a:pt x="4869" y="22485"/>
                    <a:pt x="4709" y="22263"/>
                  </a:cubicBezTo>
                  <a:cubicBezTo>
                    <a:pt x="4574" y="22079"/>
                    <a:pt x="4438" y="21907"/>
                    <a:pt x="4316" y="21723"/>
                  </a:cubicBezTo>
                  <a:cubicBezTo>
                    <a:pt x="4254" y="21649"/>
                    <a:pt x="4180" y="21563"/>
                    <a:pt x="4143" y="21477"/>
                  </a:cubicBezTo>
                  <a:cubicBezTo>
                    <a:pt x="3996" y="21182"/>
                    <a:pt x="3824" y="20911"/>
                    <a:pt x="3676" y="20628"/>
                  </a:cubicBezTo>
                  <a:cubicBezTo>
                    <a:pt x="3541" y="20370"/>
                    <a:pt x="3381" y="20137"/>
                    <a:pt x="3234" y="19891"/>
                  </a:cubicBezTo>
                  <a:cubicBezTo>
                    <a:pt x="3123" y="19719"/>
                    <a:pt x="3012" y="19547"/>
                    <a:pt x="2914" y="19375"/>
                  </a:cubicBezTo>
                  <a:cubicBezTo>
                    <a:pt x="2226" y="18084"/>
                    <a:pt x="1525" y="16805"/>
                    <a:pt x="910" y="15478"/>
                  </a:cubicBezTo>
                  <a:cubicBezTo>
                    <a:pt x="836" y="15330"/>
                    <a:pt x="787" y="15170"/>
                    <a:pt x="738" y="15010"/>
                  </a:cubicBezTo>
                  <a:cubicBezTo>
                    <a:pt x="640" y="14617"/>
                    <a:pt x="541" y="14211"/>
                    <a:pt x="455" y="13818"/>
                  </a:cubicBezTo>
                  <a:cubicBezTo>
                    <a:pt x="419" y="13670"/>
                    <a:pt x="419" y="13523"/>
                    <a:pt x="394" y="13363"/>
                  </a:cubicBezTo>
                  <a:cubicBezTo>
                    <a:pt x="357" y="12859"/>
                    <a:pt x="431" y="12355"/>
                    <a:pt x="591" y="11863"/>
                  </a:cubicBezTo>
                  <a:cubicBezTo>
                    <a:pt x="701" y="11531"/>
                    <a:pt x="775" y="11187"/>
                    <a:pt x="947" y="10868"/>
                  </a:cubicBezTo>
                  <a:cubicBezTo>
                    <a:pt x="1045" y="10708"/>
                    <a:pt x="1132" y="10536"/>
                    <a:pt x="1254" y="10400"/>
                  </a:cubicBezTo>
                  <a:cubicBezTo>
                    <a:pt x="1328" y="10327"/>
                    <a:pt x="1390" y="10241"/>
                    <a:pt x="1439" y="10154"/>
                  </a:cubicBezTo>
                  <a:cubicBezTo>
                    <a:pt x="1550" y="9958"/>
                    <a:pt x="1697" y="9798"/>
                    <a:pt x="1845" y="9638"/>
                  </a:cubicBezTo>
                  <a:cubicBezTo>
                    <a:pt x="1980" y="9503"/>
                    <a:pt x="2103" y="9368"/>
                    <a:pt x="2213" y="9220"/>
                  </a:cubicBezTo>
                  <a:cubicBezTo>
                    <a:pt x="2287" y="9122"/>
                    <a:pt x="2349" y="9011"/>
                    <a:pt x="2385" y="8901"/>
                  </a:cubicBezTo>
                  <a:cubicBezTo>
                    <a:pt x="2484" y="8458"/>
                    <a:pt x="2607" y="8015"/>
                    <a:pt x="2656" y="7561"/>
                  </a:cubicBezTo>
                  <a:cubicBezTo>
                    <a:pt x="2681" y="7241"/>
                    <a:pt x="2668" y="6921"/>
                    <a:pt x="2594" y="6602"/>
                  </a:cubicBezTo>
                  <a:cubicBezTo>
                    <a:pt x="2459" y="6061"/>
                    <a:pt x="2336" y="5520"/>
                    <a:pt x="2213" y="4967"/>
                  </a:cubicBezTo>
                  <a:cubicBezTo>
                    <a:pt x="2152" y="4684"/>
                    <a:pt x="2004" y="4426"/>
                    <a:pt x="1869" y="4180"/>
                  </a:cubicBezTo>
                  <a:cubicBezTo>
                    <a:pt x="1746" y="3934"/>
                    <a:pt x="1476" y="3860"/>
                    <a:pt x="1218" y="3885"/>
                  </a:cubicBezTo>
                  <a:cubicBezTo>
                    <a:pt x="972" y="3897"/>
                    <a:pt x="750" y="3836"/>
                    <a:pt x="541" y="3700"/>
                  </a:cubicBezTo>
                  <a:cubicBezTo>
                    <a:pt x="148" y="3455"/>
                    <a:pt x="1" y="3074"/>
                    <a:pt x="99" y="2606"/>
                  </a:cubicBezTo>
                  <a:cubicBezTo>
                    <a:pt x="111" y="2557"/>
                    <a:pt x="123" y="2508"/>
                    <a:pt x="160" y="2410"/>
                  </a:cubicBezTo>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42"/>
            <p:cNvSpPr/>
            <p:nvPr/>
          </p:nvSpPr>
          <p:spPr>
            <a:xfrm>
              <a:off x="-12312820" y="-5081726"/>
              <a:ext cx="341058" cy="486730"/>
            </a:xfrm>
            <a:custGeom>
              <a:rect b="b" l="l" r="r" t="t"/>
              <a:pathLst>
                <a:path extrusionOk="0" h="10388" w="7279">
                  <a:moveTo>
                    <a:pt x="4390" y="5274"/>
                  </a:moveTo>
                  <a:cubicBezTo>
                    <a:pt x="4377" y="5311"/>
                    <a:pt x="4353" y="5348"/>
                    <a:pt x="4340" y="5385"/>
                  </a:cubicBezTo>
                  <a:cubicBezTo>
                    <a:pt x="4328" y="5385"/>
                    <a:pt x="4365" y="5409"/>
                    <a:pt x="4365" y="5397"/>
                  </a:cubicBezTo>
                  <a:cubicBezTo>
                    <a:pt x="4390" y="5372"/>
                    <a:pt x="4414" y="5335"/>
                    <a:pt x="4451" y="5311"/>
                  </a:cubicBezTo>
                  <a:cubicBezTo>
                    <a:pt x="4439" y="5298"/>
                    <a:pt x="4426" y="5286"/>
                    <a:pt x="4390" y="5274"/>
                  </a:cubicBezTo>
                  <a:close/>
                  <a:moveTo>
                    <a:pt x="2238" y="1192"/>
                  </a:moveTo>
                  <a:cubicBezTo>
                    <a:pt x="2091" y="1217"/>
                    <a:pt x="1943" y="1254"/>
                    <a:pt x="1796" y="1291"/>
                  </a:cubicBezTo>
                  <a:cubicBezTo>
                    <a:pt x="1722" y="1315"/>
                    <a:pt x="1697" y="1389"/>
                    <a:pt x="1722" y="1500"/>
                  </a:cubicBezTo>
                  <a:cubicBezTo>
                    <a:pt x="1734" y="1549"/>
                    <a:pt x="1771" y="1586"/>
                    <a:pt x="1808" y="1647"/>
                  </a:cubicBezTo>
                  <a:cubicBezTo>
                    <a:pt x="1980" y="1537"/>
                    <a:pt x="2140" y="1438"/>
                    <a:pt x="2263" y="1279"/>
                  </a:cubicBezTo>
                  <a:cubicBezTo>
                    <a:pt x="2275" y="1266"/>
                    <a:pt x="2250" y="1229"/>
                    <a:pt x="2238" y="1192"/>
                  </a:cubicBezTo>
                  <a:close/>
                  <a:moveTo>
                    <a:pt x="3947" y="6270"/>
                  </a:moveTo>
                  <a:cubicBezTo>
                    <a:pt x="4107" y="6245"/>
                    <a:pt x="4254" y="6159"/>
                    <a:pt x="4377" y="6048"/>
                  </a:cubicBezTo>
                  <a:cubicBezTo>
                    <a:pt x="4426" y="5999"/>
                    <a:pt x="4451" y="5938"/>
                    <a:pt x="4488" y="5876"/>
                  </a:cubicBezTo>
                  <a:cubicBezTo>
                    <a:pt x="4488" y="5864"/>
                    <a:pt x="4488" y="5839"/>
                    <a:pt x="4488" y="5827"/>
                  </a:cubicBezTo>
                  <a:cubicBezTo>
                    <a:pt x="4463" y="5815"/>
                    <a:pt x="4426" y="5790"/>
                    <a:pt x="4414" y="5803"/>
                  </a:cubicBezTo>
                  <a:cubicBezTo>
                    <a:pt x="4193" y="5962"/>
                    <a:pt x="3922" y="6011"/>
                    <a:pt x="3664" y="6073"/>
                  </a:cubicBezTo>
                  <a:cubicBezTo>
                    <a:pt x="3566" y="6098"/>
                    <a:pt x="3455" y="6110"/>
                    <a:pt x="3357" y="6134"/>
                  </a:cubicBezTo>
                  <a:cubicBezTo>
                    <a:pt x="3345" y="6134"/>
                    <a:pt x="3332" y="6171"/>
                    <a:pt x="3320" y="6196"/>
                  </a:cubicBezTo>
                  <a:cubicBezTo>
                    <a:pt x="3320" y="6208"/>
                    <a:pt x="3332" y="6220"/>
                    <a:pt x="3345" y="6233"/>
                  </a:cubicBezTo>
                  <a:cubicBezTo>
                    <a:pt x="3541" y="6307"/>
                    <a:pt x="3738" y="6331"/>
                    <a:pt x="3947" y="6270"/>
                  </a:cubicBezTo>
                  <a:close/>
                  <a:moveTo>
                    <a:pt x="6824" y="8827"/>
                  </a:moveTo>
                  <a:cubicBezTo>
                    <a:pt x="6750" y="8704"/>
                    <a:pt x="6664" y="8532"/>
                    <a:pt x="6553" y="8384"/>
                  </a:cubicBezTo>
                  <a:cubicBezTo>
                    <a:pt x="6479" y="8273"/>
                    <a:pt x="6381" y="8175"/>
                    <a:pt x="6295" y="8077"/>
                  </a:cubicBezTo>
                  <a:cubicBezTo>
                    <a:pt x="6221" y="7978"/>
                    <a:pt x="6147" y="7892"/>
                    <a:pt x="6074" y="7794"/>
                  </a:cubicBezTo>
                  <a:cubicBezTo>
                    <a:pt x="6012" y="7708"/>
                    <a:pt x="5963" y="7622"/>
                    <a:pt x="5889" y="7560"/>
                  </a:cubicBezTo>
                  <a:cubicBezTo>
                    <a:pt x="5717" y="7413"/>
                    <a:pt x="5594" y="7229"/>
                    <a:pt x="5471" y="7044"/>
                  </a:cubicBezTo>
                  <a:cubicBezTo>
                    <a:pt x="5287" y="6786"/>
                    <a:pt x="5103" y="6516"/>
                    <a:pt x="4918" y="6257"/>
                  </a:cubicBezTo>
                  <a:cubicBezTo>
                    <a:pt x="4894" y="6220"/>
                    <a:pt x="4844" y="6196"/>
                    <a:pt x="4795" y="6159"/>
                  </a:cubicBezTo>
                  <a:cubicBezTo>
                    <a:pt x="4463" y="6503"/>
                    <a:pt x="4058" y="6688"/>
                    <a:pt x="3578" y="6638"/>
                  </a:cubicBezTo>
                  <a:cubicBezTo>
                    <a:pt x="3504" y="6626"/>
                    <a:pt x="3468" y="6700"/>
                    <a:pt x="3492" y="6774"/>
                  </a:cubicBezTo>
                  <a:cubicBezTo>
                    <a:pt x="3554" y="6897"/>
                    <a:pt x="3603" y="7020"/>
                    <a:pt x="3664" y="7142"/>
                  </a:cubicBezTo>
                  <a:cubicBezTo>
                    <a:pt x="3824" y="7462"/>
                    <a:pt x="4008" y="7769"/>
                    <a:pt x="4144" y="8089"/>
                  </a:cubicBezTo>
                  <a:cubicBezTo>
                    <a:pt x="4267" y="8384"/>
                    <a:pt x="4439" y="8667"/>
                    <a:pt x="4549" y="8962"/>
                  </a:cubicBezTo>
                  <a:cubicBezTo>
                    <a:pt x="4672" y="9269"/>
                    <a:pt x="4869" y="9527"/>
                    <a:pt x="4980" y="9822"/>
                  </a:cubicBezTo>
                  <a:cubicBezTo>
                    <a:pt x="5029" y="9970"/>
                    <a:pt x="5164" y="10031"/>
                    <a:pt x="5299" y="9995"/>
                  </a:cubicBezTo>
                  <a:cubicBezTo>
                    <a:pt x="5643" y="9921"/>
                    <a:pt x="5988" y="9835"/>
                    <a:pt x="6332" y="9749"/>
                  </a:cubicBezTo>
                  <a:cubicBezTo>
                    <a:pt x="6381" y="9736"/>
                    <a:pt x="6430" y="9700"/>
                    <a:pt x="6455" y="9663"/>
                  </a:cubicBezTo>
                  <a:cubicBezTo>
                    <a:pt x="6639" y="9417"/>
                    <a:pt x="6873" y="9208"/>
                    <a:pt x="6824" y="8827"/>
                  </a:cubicBezTo>
                  <a:close/>
                  <a:moveTo>
                    <a:pt x="2644" y="344"/>
                  </a:moveTo>
                  <a:cubicBezTo>
                    <a:pt x="2521" y="406"/>
                    <a:pt x="2398" y="467"/>
                    <a:pt x="2275" y="516"/>
                  </a:cubicBezTo>
                  <a:cubicBezTo>
                    <a:pt x="2152" y="566"/>
                    <a:pt x="2017" y="602"/>
                    <a:pt x="1894" y="664"/>
                  </a:cubicBezTo>
                  <a:cubicBezTo>
                    <a:pt x="1771" y="725"/>
                    <a:pt x="1636" y="811"/>
                    <a:pt x="1513" y="910"/>
                  </a:cubicBezTo>
                  <a:cubicBezTo>
                    <a:pt x="1070" y="1229"/>
                    <a:pt x="738" y="1660"/>
                    <a:pt x="394" y="2078"/>
                  </a:cubicBezTo>
                  <a:cubicBezTo>
                    <a:pt x="370" y="2102"/>
                    <a:pt x="370" y="2139"/>
                    <a:pt x="357" y="2164"/>
                  </a:cubicBezTo>
                  <a:cubicBezTo>
                    <a:pt x="320" y="2250"/>
                    <a:pt x="406" y="2397"/>
                    <a:pt x="505" y="2385"/>
                  </a:cubicBezTo>
                  <a:cubicBezTo>
                    <a:pt x="775" y="2348"/>
                    <a:pt x="1033" y="2299"/>
                    <a:pt x="1279" y="2176"/>
                  </a:cubicBezTo>
                  <a:cubicBezTo>
                    <a:pt x="1353" y="2151"/>
                    <a:pt x="1414" y="2053"/>
                    <a:pt x="1402" y="1967"/>
                  </a:cubicBezTo>
                  <a:cubicBezTo>
                    <a:pt x="1390" y="1906"/>
                    <a:pt x="1390" y="1832"/>
                    <a:pt x="1365" y="1770"/>
                  </a:cubicBezTo>
                  <a:cubicBezTo>
                    <a:pt x="1279" y="1561"/>
                    <a:pt x="1365" y="1377"/>
                    <a:pt x="1439" y="1192"/>
                  </a:cubicBezTo>
                  <a:cubicBezTo>
                    <a:pt x="1488" y="1070"/>
                    <a:pt x="1574" y="996"/>
                    <a:pt x="1697" y="959"/>
                  </a:cubicBezTo>
                  <a:cubicBezTo>
                    <a:pt x="1882" y="922"/>
                    <a:pt x="2066" y="873"/>
                    <a:pt x="2250" y="836"/>
                  </a:cubicBezTo>
                  <a:cubicBezTo>
                    <a:pt x="2300" y="824"/>
                    <a:pt x="2349" y="811"/>
                    <a:pt x="2398" y="824"/>
                  </a:cubicBezTo>
                  <a:cubicBezTo>
                    <a:pt x="2521" y="848"/>
                    <a:pt x="2619" y="897"/>
                    <a:pt x="2681" y="1020"/>
                  </a:cubicBezTo>
                  <a:cubicBezTo>
                    <a:pt x="2730" y="1131"/>
                    <a:pt x="2742" y="1254"/>
                    <a:pt x="2644" y="1352"/>
                  </a:cubicBezTo>
                  <a:cubicBezTo>
                    <a:pt x="2533" y="1475"/>
                    <a:pt x="2435" y="1610"/>
                    <a:pt x="2287" y="1709"/>
                  </a:cubicBezTo>
                  <a:cubicBezTo>
                    <a:pt x="2164" y="1783"/>
                    <a:pt x="2041" y="1893"/>
                    <a:pt x="1968" y="2016"/>
                  </a:cubicBezTo>
                  <a:cubicBezTo>
                    <a:pt x="1796" y="2348"/>
                    <a:pt x="1476" y="2459"/>
                    <a:pt x="1156" y="2582"/>
                  </a:cubicBezTo>
                  <a:cubicBezTo>
                    <a:pt x="1046" y="2619"/>
                    <a:pt x="935" y="2631"/>
                    <a:pt x="812" y="2668"/>
                  </a:cubicBezTo>
                  <a:cubicBezTo>
                    <a:pt x="788" y="2680"/>
                    <a:pt x="751" y="2692"/>
                    <a:pt x="726" y="2717"/>
                  </a:cubicBezTo>
                  <a:cubicBezTo>
                    <a:pt x="714" y="2729"/>
                    <a:pt x="701" y="2778"/>
                    <a:pt x="714" y="2803"/>
                  </a:cubicBezTo>
                  <a:cubicBezTo>
                    <a:pt x="788" y="2889"/>
                    <a:pt x="861" y="2987"/>
                    <a:pt x="947" y="3073"/>
                  </a:cubicBezTo>
                  <a:cubicBezTo>
                    <a:pt x="1328" y="3479"/>
                    <a:pt x="1710" y="3885"/>
                    <a:pt x="1992" y="4364"/>
                  </a:cubicBezTo>
                  <a:cubicBezTo>
                    <a:pt x="2054" y="4450"/>
                    <a:pt x="2115" y="4536"/>
                    <a:pt x="2189" y="4598"/>
                  </a:cubicBezTo>
                  <a:cubicBezTo>
                    <a:pt x="2435" y="4831"/>
                    <a:pt x="2619" y="5114"/>
                    <a:pt x="2779" y="5421"/>
                  </a:cubicBezTo>
                  <a:cubicBezTo>
                    <a:pt x="2804" y="5446"/>
                    <a:pt x="2816" y="5471"/>
                    <a:pt x="2841" y="5507"/>
                  </a:cubicBezTo>
                  <a:cubicBezTo>
                    <a:pt x="2877" y="5557"/>
                    <a:pt x="2951" y="5594"/>
                    <a:pt x="3013" y="5581"/>
                  </a:cubicBezTo>
                  <a:cubicBezTo>
                    <a:pt x="3172" y="5544"/>
                    <a:pt x="3345" y="5495"/>
                    <a:pt x="3504" y="5458"/>
                  </a:cubicBezTo>
                  <a:cubicBezTo>
                    <a:pt x="3701" y="5421"/>
                    <a:pt x="3849" y="5323"/>
                    <a:pt x="3984" y="5188"/>
                  </a:cubicBezTo>
                  <a:cubicBezTo>
                    <a:pt x="4303" y="4881"/>
                    <a:pt x="4353" y="4893"/>
                    <a:pt x="4131" y="4463"/>
                  </a:cubicBezTo>
                  <a:cubicBezTo>
                    <a:pt x="4107" y="4413"/>
                    <a:pt x="4094" y="4364"/>
                    <a:pt x="4082" y="4315"/>
                  </a:cubicBezTo>
                  <a:cubicBezTo>
                    <a:pt x="3885" y="3688"/>
                    <a:pt x="3640" y="3073"/>
                    <a:pt x="3504" y="2422"/>
                  </a:cubicBezTo>
                  <a:cubicBezTo>
                    <a:pt x="3431" y="2004"/>
                    <a:pt x="3320" y="1598"/>
                    <a:pt x="3222" y="1180"/>
                  </a:cubicBezTo>
                  <a:cubicBezTo>
                    <a:pt x="3185" y="1057"/>
                    <a:pt x="3160" y="922"/>
                    <a:pt x="3123" y="787"/>
                  </a:cubicBezTo>
                  <a:cubicBezTo>
                    <a:pt x="3099" y="688"/>
                    <a:pt x="3037" y="602"/>
                    <a:pt x="2951" y="553"/>
                  </a:cubicBezTo>
                  <a:cubicBezTo>
                    <a:pt x="2853" y="492"/>
                    <a:pt x="2754" y="418"/>
                    <a:pt x="2644" y="344"/>
                  </a:cubicBezTo>
                  <a:close/>
                  <a:moveTo>
                    <a:pt x="2705" y="6122"/>
                  </a:moveTo>
                  <a:cubicBezTo>
                    <a:pt x="2558" y="6048"/>
                    <a:pt x="2459" y="6011"/>
                    <a:pt x="2349" y="5950"/>
                  </a:cubicBezTo>
                  <a:cubicBezTo>
                    <a:pt x="2238" y="5876"/>
                    <a:pt x="2214" y="5778"/>
                    <a:pt x="2312" y="5655"/>
                  </a:cubicBezTo>
                  <a:cubicBezTo>
                    <a:pt x="2361" y="5594"/>
                    <a:pt x="2373" y="5532"/>
                    <a:pt x="2349" y="5471"/>
                  </a:cubicBezTo>
                  <a:cubicBezTo>
                    <a:pt x="2300" y="5298"/>
                    <a:pt x="2201" y="5163"/>
                    <a:pt x="2078" y="5040"/>
                  </a:cubicBezTo>
                  <a:cubicBezTo>
                    <a:pt x="1857" y="4831"/>
                    <a:pt x="1697" y="4573"/>
                    <a:pt x="1525" y="4315"/>
                  </a:cubicBezTo>
                  <a:cubicBezTo>
                    <a:pt x="1328" y="4032"/>
                    <a:pt x="1095" y="3750"/>
                    <a:pt x="861" y="3479"/>
                  </a:cubicBezTo>
                  <a:cubicBezTo>
                    <a:pt x="640" y="3233"/>
                    <a:pt x="443" y="2950"/>
                    <a:pt x="161" y="2754"/>
                  </a:cubicBezTo>
                  <a:cubicBezTo>
                    <a:pt x="111" y="2717"/>
                    <a:pt x="87" y="2643"/>
                    <a:pt x="62" y="2582"/>
                  </a:cubicBezTo>
                  <a:cubicBezTo>
                    <a:pt x="38" y="2471"/>
                    <a:pt x="25" y="2348"/>
                    <a:pt x="1" y="2213"/>
                  </a:cubicBezTo>
                  <a:cubicBezTo>
                    <a:pt x="394" y="1610"/>
                    <a:pt x="849" y="1033"/>
                    <a:pt x="1427" y="590"/>
                  </a:cubicBezTo>
                  <a:cubicBezTo>
                    <a:pt x="1599" y="479"/>
                    <a:pt x="1783" y="381"/>
                    <a:pt x="1968" y="295"/>
                  </a:cubicBezTo>
                  <a:cubicBezTo>
                    <a:pt x="2128" y="221"/>
                    <a:pt x="2312" y="172"/>
                    <a:pt x="2472" y="74"/>
                  </a:cubicBezTo>
                  <a:cubicBezTo>
                    <a:pt x="2558" y="12"/>
                    <a:pt x="2668" y="0"/>
                    <a:pt x="2767" y="37"/>
                  </a:cubicBezTo>
                  <a:cubicBezTo>
                    <a:pt x="3086" y="160"/>
                    <a:pt x="3381" y="320"/>
                    <a:pt x="3480" y="688"/>
                  </a:cubicBezTo>
                  <a:cubicBezTo>
                    <a:pt x="3578" y="1057"/>
                    <a:pt x="3664" y="1414"/>
                    <a:pt x="3763" y="1783"/>
                  </a:cubicBezTo>
                  <a:cubicBezTo>
                    <a:pt x="3922" y="2385"/>
                    <a:pt x="4070" y="3000"/>
                    <a:pt x="4242" y="3602"/>
                  </a:cubicBezTo>
                  <a:cubicBezTo>
                    <a:pt x="4328" y="3909"/>
                    <a:pt x="4451" y="4204"/>
                    <a:pt x="4562" y="4512"/>
                  </a:cubicBezTo>
                  <a:cubicBezTo>
                    <a:pt x="4599" y="4635"/>
                    <a:pt x="4672" y="4708"/>
                    <a:pt x="4795" y="4745"/>
                  </a:cubicBezTo>
                  <a:cubicBezTo>
                    <a:pt x="4881" y="4770"/>
                    <a:pt x="4943" y="4819"/>
                    <a:pt x="4967" y="4917"/>
                  </a:cubicBezTo>
                  <a:cubicBezTo>
                    <a:pt x="5004" y="4991"/>
                    <a:pt x="5066" y="5053"/>
                    <a:pt x="5115" y="5139"/>
                  </a:cubicBezTo>
                  <a:cubicBezTo>
                    <a:pt x="5103" y="5200"/>
                    <a:pt x="5103" y="5262"/>
                    <a:pt x="5090" y="5323"/>
                  </a:cubicBezTo>
                  <a:cubicBezTo>
                    <a:pt x="4992" y="5557"/>
                    <a:pt x="5041" y="5766"/>
                    <a:pt x="5152" y="5962"/>
                  </a:cubicBezTo>
                  <a:cubicBezTo>
                    <a:pt x="5238" y="6147"/>
                    <a:pt x="5348" y="6307"/>
                    <a:pt x="5471" y="6479"/>
                  </a:cubicBezTo>
                  <a:cubicBezTo>
                    <a:pt x="5766" y="6897"/>
                    <a:pt x="6123" y="7265"/>
                    <a:pt x="6418" y="7671"/>
                  </a:cubicBezTo>
                  <a:cubicBezTo>
                    <a:pt x="6541" y="7831"/>
                    <a:pt x="6701" y="7966"/>
                    <a:pt x="6836" y="8114"/>
                  </a:cubicBezTo>
                  <a:cubicBezTo>
                    <a:pt x="6897" y="8163"/>
                    <a:pt x="6983" y="8224"/>
                    <a:pt x="7008" y="8286"/>
                  </a:cubicBezTo>
                  <a:cubicBezTo>
                    <a:pt x="7082" y="8470"/>
                    <a:pt x="7278" y="8581"/>
                    <a:pt x="7266" y="8778"/>
                  </a:cubicBezTo>
                  <a:cubicBezTo>
                    <a:pt x="7266" y="8974"/>
                    <a:pt x="7205" y="9171"/>
                    <a:pt x="7156" y="9368"/>
                  </a:cubicBezTo>
                  <a:cubicBezTo>
                    <a:pt x="7143" y="9429"/>
                    <a:pt x="7094" y="9491"/>
                    <a:pt x="7057" y="9540"/>
                  </a:cubicBezTo>
                  <a:cubicBezTo>
                    <a:pt x="6996" y="9626"/>
                    <a:pt x="6910" y="9700"/>
                    <a:pt x="6861" y="9786"/>
                  </a:cubicBezTo>
                  <a:cubicBezTo>
                    <a:pt x="6750" y="9995"/>
                    <a:pt x="6578" y="10093"/>
                    <a:pt x="6344" y="10142"/>
                  </a:cubicBezTo>
                  <a:cubicBezTo>
                    <a:pt x="6049" y="10204"/>
                    <a:pt x="5754" y="10277"/>
                    <a:pt x="5447" y="10351"/>
                  </a:cubicBezTo>
                  <a:cubicBezTo>
                    <a:pt x="5299" y="10388"/>
                    <a:pt x="5152" y="10388"/>
                    <a:pt x="5004" y="10388"/>
                  </a:cubicBezTo>
                  <a:cubicBezTo>
                    <a:pt x="4807" y="10376"/>
                    <a:pt x="4672" y="10302"/>
                    <a:pt x="4623" y="10105"/>
                  </a:cubicBezTo>
                  <a:cubicBezTo>
                    <a:pt x="4611" y="10044"/>
                    <a:pt x="4586" y="9982"/>
                    <a:pt x="4549" y="9921"/>
                  </a:cubicBezTo>
                  <a:cubicBezTo>
                    <a:pt x="4402" y="9663"/>
                    <a:pt x="4254" y="9392"/>
                    <a:pt x="4144" y="9109"/>
                  </a:cubicBezTo>
                  <a:cubicBezTo>
                    <a:pt x="4033" y="8851"/>
                    <a:pt x="3898" y="8593"/>
                    <a:pt x="3775" y="8335"/>
                  </a:cubicBezTo>
                  <a:cubicBezTo>
                    <a:pt x="3554" y="7843"/>
                    <a:pt x="3308" y="7351"/>
                    <a:pt x="3062" y="6872"/>
                  </a:cubicBezTo>
                  <a:cubicBezTo>
                    <a:pt x="2951" y="6626"/>
                    <a:pt x="2828" y="6380"/>
                    <a:pt x="2705" y="6122"/>
                  </a:cubicBezTo>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42"/>
            <p:cNvSpPr/>
            <p:nvPr/>
          </p:nvSpPr>
          <p:spPr>
            <a:xfrm>
              <a:off x="-12172255" y="-4583517"/>
              <a:ext cx="222374" cy="55945"/>
            </a:xfrm>
            <a:custGeom>
              <a:rect b="b" l="l" r="r" t="t"/>
              <a:pathLst>
                <a:path extrusionOk="0" h="1194" w="4746">
                  <a:moveTo>
                    <a:pt x="381" y="665"/>
                  </a:moveTo>
                  <a:cubicBezTo>
                    <a:pt x="922" y="775"/>
                    <a:pt x="1451" y="824"/>
                    <a:pt x="1967" y="837"/>
                  </a:cubicBezTo>
                  <a:cubicBezTo>
                    <a:pt x="1980" y="837"/>
                    <a:pt x="2004" y="837"/>
                    <a:pt x="2016" y="824"/>
                  </a:cubicBezTo>
                  <a:cubicBezTo>
                    <a:pt x="2656" y="665"/>
                    <a:pt x="3307" y="591"/>
                    <a:pt x="3922" y="308"/>
                  </a:cubicBezTo>
                  <a:cubicBezTo>
                    <a:pt x="4156" y="198"/>
                    <a:pt x="4389" y="38"/>
                    <a:pt x="4672" y="13"/>
                  </a:cubicBezTo>
                  <a:cubicBezTo>
                    <a:pt x="4684" y="1"/>
                    <a:pt x="4721" y="38"/>
                    <a:pt x="4733" y="50"/>
                  </a:cubicBezTo>
                  <a:cubicBezTo>
                    <a:pt x="4746" y="62"/>
                    <a:pt x="4733" y="87"/>
                    <a:pt x="4733" y="99"/>
                  </a:cubicBezTo>
                  <a:cubicBezTo>
                    <a:pt x="4733" y="111"/>
                    <a:pt x="4721" y="124"/>
                    <a:pt x="4709" y="136"/>
                  </a:cubicBezTo>
                  <a:cubicBezTo>
                    <a:pt x="4696" y="161"/>
                    <a:pt x="4684" y="173"/>
                    <a:pt x="4672" y="173"/>
                  </a:cubicBezTo>
                  <a:cubicBezTo>
                    <a:pt x="4192" y="468"/>
                    <a:pt x="3725" y="763"/>
                    <a:pt x="3172" y="886"/>
                  </a:cubicBezTo>
                  <a:cubicBezTo>
                    <a:pt x="2963" y="923"/>
                    <a:pt x="2766" y="972"/>
                    <a:pt x="2570" y="1033"/>
                  </a:cubicBezTo>
                  <a:cubicBezTo>
                    <a:pt x="2004" y="1193"/>
                    <a:pt x="1439" y="1132"/>
                    <a:pt x="873" y="1021"/>
                  </a:cubicBezTo>
                  <a:cubicBezTo>
                    <a:pt x="689" y="984"/>
                    <a:pt x="517" y="935"/>
                    <a:pt x="320" y="960"/>
                  </a:cubicBezTo>
                  <a:cubicBezTo>
                    <a:pt x="271" y="960"/>
                    <a:pt x="222" y="935"/>
                    <a:pt x="172" y="923"/>
                  </a:cubicBezTo>
                  <a:cubicBezTo>
                    <a:pt x="86" y="911"/>
                    <a:pt x="0" y="775"/>
                    <a:pt x="25" y="689"/>
                  </a:cubicBezTo>
                  <a:cubicBezTo>
                    <a:pt x="99" y="480"/>
                    <a:pt x="197" y="284"/>
                    <a:pt x="406" y="185"/>
                  </a:cubicBezTo>
                  <a:cubicBezTo>
                    <a:pt x="504" y="136"/>
                    <a:pt x="590" y="87"/>
                    <a:pt x="689" y="50"/>
                  </a:cubicBezTo>
                  <a:cubicBezTo>
                    <a:pt x="738" y="38"/>
                    <a:pt x="787" y="38"/>
                    <a:pt x="836" y="50"/>
                  </a:cubicBezTo>
                  <a:cubicBezTo>
                    <a:pt x="861" y="50"/>
                    <a:pt x="898" y="75"/>
                    <a:pt x="910" y="99"/>
                  </a:cubicBezTo>
                  <a:cubicBezTo>
                    <a:pt x="922" y="124"/>
                    <a:pt x="922" y="173"/>
                    <a:pt x="898" y="185"/>
                  </a:cubicBezTo>
                  <a:cubicBezTo>
                    <a:pt x="775" y="284"/>
                    <a:pt x="627" y="382"/>
                    <a:pt x="504" y="493"/>
                  </a:cubicBezTo>
                  <a:cubicBezTo>
                    <a:pt x="455" y="529"/>
                    <a:pt x="431" y="591"/>
                    <a:pt x="381" y="665"/>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42"/>
            <p:cNvSpPr/>
            <p:nvPr/>
          </p:nvSpPr>
          <p:spPr>
            <a:xfrm>
              <a:off x="-12281146" y="-5368010"/>
              <a:ext cx="92211" cy="211410"/>
            </a:xfrm>
            <a:custGeom>
              <a:rect b="b" l="l" r="r" t="t"/>
              <a:pathLst>
                <a:path extrusionOk="0" h="4512" w="1968">
                  <a:moveTo>
                    <a:pt x="1304" y="3737"/>
                  </a:moveTo>
                  <a:cubicBezTo>
                    <a:pt x="1095" y="3762"/>
                    <a:pt x="960" y="3664"/>
                    <a:pt x="886" y="3504"/>
                  </a:cubicBezTo>
                  <a:cubicBezTo>
                    <a:pt x="849" y="3418"/>
                    <a:pt x="812" y="3344"/>
                    <a:pt x="788" y="3258"/>
                  </a:cubicBezTo>
                  <a:cubicBezTo>
                    <a:pt x="714" y="3037"/>
                    <a:pt x="628" y="2815"/>
                    <a:pt x="554" y="2594"/>
                  </a:cubicBezTo>
                  <a:cubicBezTo>
                    <a:pt x="517" y="2483"/>
                    <a:pt x="468" y="2373"/>
                    <a:pt x="443" y="2250"/>
                  </a:cubicBezTo>
                  <a:cubicBezTo>
                    <a:pt x="296" y="1648"/>
                    <a:pt x="161" y="1033"/>
                    <a:pt x="25" y="418"/>
                  </a:cubicBezTo>
                  <a:cubicBezTo>
                    <a:pt x="1" y="320"/>
                    <a:pt x="1" y="221"/>
                    <a:pt x="1" y="123"/>
                  </a:cubicBezTo>
                  <a:cubicBezTo>
                    <a:pt x="13" y="86"/>
                    <a:pt x="62" y="49"/>
                    <a:pt x="124" y="0"/>
                  </a:cubicBezTo>
                  <a:cubicBezTo>
                    <a:pt x="173" y="148"/>
                    <a:pt x="222" y="271"/>
                    <a:pt x="259" y="394"/>
                  </a:cubicBezTo>
                  <a:cubicBezTo>
                    <a:pt x="382" y="836"/>
                    <a:pt x="493" y="1279"/>
                    <a:pt x="603" y="1734"/>
                  </a:cubicBezTo>
                  <a:cubicBezTo>
                    <a:pt x="652" y="1930"/>
                    <a:pt x="714" y="2115"/>
                    <a:pt x="837" y="2287"/>
                  </a:cubicBezTo>
                  <a:cubicBezTo>
                    <a:pt x="1009" y="2496"/>
                    <a:pt x="1144" y="2729"/>
                    <a:pt x="1206" y="3000"/>
                  </a:cubicBezTo>
                  <a:cubicBezTo>
                    <a:pt x="1230" y="3098"/>
                    <a:pt x="1304" y="3184"/>
                    <a:pt x="1353" y="3270"/>
                  </a:cubicBezTo>
                  <a:cubicBezTo>
                    <a:pt x="1525" y="3578"/>
                    <a:pt x="1710" y="3885"/>
                    <a:pt x="1882" y="4192"/>
                  </a:cubicBezTo>
                  <a:cubicBezTo>
                    <a:pt x="1919" y="4266"/>
                    <a:pt x="1943" y="4352"/>
                    <a:pt x="1968" y="4426"/>
                  </a:cubicBezTo>
                  <a:cubicBezTo>
                    <a:pt x="1968" y="4450"/>
                    <a:pt x="1943" y="4487"/>
                    <a:pt x="1919" y="4500"/>
                  </a:cubicBezTo>
                  <a:cubicBezTo>
                    <a:pt x="1906" y="4512"/>
                    <a:pt x="1882" y="4512"/>
                    <a:pt x="1869" y="4500"/>
                  </a:cubicBezTo>
                  <a:cubicBezTo>
                    <a:pt x="1808" y="4450"/>
                    <a:pt x="1734" y="4401"/>
                    <a:pt x="1685" y="4340"/>
                  </a:cubicBezTo>
                  <a:cubicBezTo>
                    <a:pt x="1562" y="4155"/>
                    <a:pt x="1439" y="3971"/>
                    <a:pt x="1304" y="3737"/>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42"/>
            <p:cNvSpPr/>
            <p:nvPr/>
          </p:nvSpPr>
          <p:spPr>
            <a:xfrm>
              <a:off x="-12385961" y="-4990734"/>
              <a:ext cx="39218" cy="138878"/>
            </a:xfrm>
            <a:custGeom>
              <a:rect b="b" l="l" r="r" t="t"/>
              <a:pathLst>
                <a:path extrusionOk="0" h="2964" w="837">
                  <a:moveTo>
                    <a:pt x="836" y="2963"/>
                  </a:moveTo>
                  <a:cubicBezTo>
                    <a:pt x="455" y="2496"/>
                    <a:pt x="406" y="2398"/>
                    <a:pt x="308" y="2029"/>
                  </a:cubicBezTo>
                  <a:cubicBezTo>
                    <a:pt x="234" y="1709"/>
                    <a:pt x="160" y="1402"/>
                    <a:pt x="74" y="1094"/>
                  </a:cubicBezTo>
                  <a:cubicBezTo>
                    <a:pt x="0" y="787"/>
                    <a:pt x="25" y="492"/>
                    <a:pt x="13" y="185"/>
                  </a:cubicBezTo>
                  <a:cubicBezTo>
                    <a:pt x="13" y="86"/>
                    <a:pt x="99" y="0"/>
                    <a:pt x="209" y="0"/>
                  </a:cubicBezTo>
                  <a:cubicBezTo>
                    <a:pt x="259" y="0"/>
                    <a:pt x="332" y="25"/>
                    <a:pt x="345" y="50"/>
                  </a:cubicBezTo>
                  <a:cubicBezTo>
                    <a:pt x="382" y="160"/>
                    <a:pt x="406" y="283"/>
                    <a:pt x="418" y="394"/>
                  </a:cubicBezTo>
                  <a:cubicBezTo>
                    <a:pt x="480" y="1193"/>
                    <a:pt x="615" y="1967"/>
                    <a:pt x="824" y="2742"/>
                  </a:cubicBezTo>
                  <a:cubicBezTo>
                    <a:pt x="836" y="2803"/>
                    <a:pt x="824" y="2865"/>
                    <a:pt x="836" y="2963"/>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42"/>
            <p:cNvSpPr/>
            <p:nvPr/>
          </p:nvSpPr>
          <p:spPr>
            <a:xfrm>
              <a:off x="-12210301" y="-4609428"/>
              <a:ext cx="78998" cy="85323"/>
            </a:xfrm>
            <a:custGeom>
              <a:rect b="b" l="l" r="r" t="t"/>
              <a:pathLst>
                <a:path extrusionOk="0" h="1821" w="1686">
                  <a:moveTo>
                    <a:pt x="1329" y="62"/>
                  </a:moveTo>
                  <a:cubicBezTo>
                    <a:pt x="1427" y="37"/>
                    <a:pt x="1525" y="13"/>
                    <a:pt x="1624" y="1"/>
                  </a:cubicBezTo>
                  <a:cubicBezTo>
                    <a:pt x="1636" y="1"/>
                    <a:pt x="1661" y="13"/>
                    <a:pt x="1661" y="25"/>
                  </a:cubicBezTo>
                  <a:cubicBezTo>
                    <a:pt x="1673" y="50"/>
                    <a:pt x="1685" y="87"/>
                    <a:pt x="1673" y="111"/>
                  </a:cubicBezTo>
                  <a:cubicBezTo>
                    <a:pt x="1587" y="271"/>
                    <a:pt x="1439" y="369"/>
                    <a:pt x="1280" y="406"/>
                  </a:cubicBezTo>
                  <a:cubicBezTo>
                    <a:pt x="948" y="492"/>
                    <a:pt x="726" y="726"/>
                    <a:pt x="493" y="947"/>
                  </a:cubicBezTo>
                  <a:cubicBezTo>
                    <a:pt x="419" y="1009"/>
                    <a:pt x="370" y="1107"/>
                    <a:pt x="370" y="1205"/>
                  </a:cubicBezTo>
                  <a:cubicBezTo>
                    <a:pt x="357" y="1377"/>
                    <a:pt x="345" y="1550"/>
                    <a:pt x="333" y="1722"/>
                  </a:cubicBezTo>
                  <a:cubicBezTo>
                    <a:pt x="333" y="1746"/>
                    <a:pt x="308" y="1771"/>
                    <a:pt x="284" y="1795"/>
                  </a:cubicBezTo>
                  <a:cubicBezTo>
                    <a:pt x="247" y="1820"/>
                    <a:pt x="161" y="1795"/>
                    <a:pt x="149" y="1771"/>
                  </a:cubicBezTo>
                  <a:cubicBezTo>
                    <a:pt x="99" y="1673"/>
                    <a:pt x="50" y="1586"/>
                    <a:pt x="26" y="1488"/>
                  </a:cubicBezTo>
                  <a:cubicBezTo>
                    <a:pt x="13" y="1390"/>
                    <a:pt x="26" y="1291"/>
                    <a:pt x="13" y="1181"/>
                  </a:cubicBezTo>
                  <a:cubicBezTo>
                    <a:pt x="1" y="1021"/>
                    <a:pt x="62" y="886"/>
                    <a:pt x="185" y="775"/>
                  </a:cubicBezTo>
                  <a:cubicBezTo>
                    <a:pt x="370" y="603"/>
                    <a:pt x="566" y="443"/>
                    <a:pt x="763" y="271"/>
                  </a:cubicBezTo>
                  <a:cubicBezTo>
                    <a:pt x="825" y="222"/>
                    <a:pt x="898" y="185"/>
                    <a:pt x="984" y="160"/>
                  </a:cubicBezTo>
                  <a:cubicBezTo>
                    <a:pt x="1095" y="124"/>
                    <a:pt x="1218" y="99"/>
                    <a:pt x="1329" y="74"/>
                  </a:cubicBezTo>
                  <a:cubicBezTo>
                    <a:pt x="1329" y="74"/>
                    <a:pt x="1329" y="62"/>
                    <a:pt x="1329" y="62"/>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42"/>
            <p:cNvSpPr/>
            <p:nvPr/>
          </p:nvSpPr>
          <p:spPr>
            <a:xfrm>
              <a:off x="-11954520" y="-4703887"/>
              <a:ext cx="90477" cy="59928"/>
            </a:xfrm>
            <a:custGeom>
              <a:rect b="b" l="l" r="r" t="t"/>
              <a:pathLst>
                <a:path extrusionOk="0" h="1279" w="1931">
                  <a:moveTo>
                    <a:pt x="0" y="222"/>
                  </a:moveTo>
                  <a:cubicBezTo>
                    <a:pt x="185" y="50"/>
                    <a:pt x="271" y="0"/>
                    <a:pt x="431" y="13"/>
                  </a:cubicBezTo>
                  <a:cubicBezTo>
                    <a:pt x="812" y="62"/>
                    <a:pt x="1193" y="148"/>
                    <a:pt x="1549" y="332"/>
                  </a:cubicBezTo>
                  <a:cubicBezTo>
                    <a:pt x="1844" y="492"/>
                    <a:pt x="1930" y="873"/>
                    <a:pt x="1734" y="1156"/>
                  </a:cubicBezTo>
                  <a:cubicBezTo>
                    <a:pt x="1709" y="1205"/>
                    <a:pt x="1635" y="1242"/>
                    <a:pt x="1574" y="1267"/>
                  </a:cubicBezTo>
                  <a:cubicBezTo>
                    <a:pt x="1537" y="1279"/>
                    <a:pt x="1488" y="1254"/>
                    <a:pt x="1426" y="1242"/>
                  </a:cubicBezTo>
                  <a:cubicBezTo>
                    <a:pt x="1439" y="1181"/>
                    <a:pt x="1439" y="1131"/>
                    <a:pt x="1451" y="1095"/>
                  </a:cubicBezTo>
                  <a:cubicBezTo>
                    <a:pt x="1574" y="726"/>
                    <a:pt x="1525" y="603"/>
                    <a:pt x="1180" y="480"/>
                  </a:cubicBezTo>
                  <a:cubicBezTo>
                    <a:pt x="824" y="357"/>
                    <a:pt x="467" y="234"/>
                    <a:pt x="86" y="259"/>
                  </a:cubicBezTo>
                  <a:cubicBezTo>
                    <a:pt x="62" y="259"/>
                    <a:pt x="37" y="234"/>
                    <a:pt x="0" y="222"/>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42"/>
            <p:cNvSpPr/>
            <p:nvPr/>
          </p:nvSpPr>
          <p:spPr>
            <a:xfrm>
              <a:off x="-12304152" y="-4756318"/>
              <a:ext cx="40904" cy="94507"/>
            </a:xfrm>
            <a:custGeom>
              <a:rect b="b" l="l" r="r" t="t"/>
              <a:pathLst>
                <a:path extrusionOk="0" h="2017" w="873">
                  <a:moveTo>
                    <a:pt x="234" y="1"/>
                  </a:moveTo>
                  <a:cubicBezTo>
                    <a:pt x="307" y="136"/>
                    <a:pt x="258" y="296"/>
                    <a:pt x="271" y="443"/>
                  </a:cubicBezTo>
                  <a:cubicBezTo>
                    <a:pt x="271" y="517"/>
                    <a:pt x="344" y="554"/>
                    <a:pt x="418" y="529"/>
                  </a:cubicBezTo>
                  <a:cubicBezTo>
                    <a:pt x="480" y="493"/>
                    <a:pt x="529" y="443"/>
                    <a:pt x="590" y="431"/>
                  </a:cubicBezTo>
                  <a:cubicBezTo>
                    <a:pt x="627" y="419"/>
                    <a:pt x="701" y="443"/>
                    <a:pt x="725" y="480"/>
                  </a:cubicBezTo>
                  <a:cubicBezTo>
                    <a:pt x="836" y="640"/>
                    <a:pt x="873" y="824"/>
                    <a:pt x="861" y="1009"/>
                  </a:cubicBezTo>
                  <a:cubicBezTo>
                    <a:pt x="848" y="1316"/>
                    <a:pt x="824" y="1611"/>
                    <a:pt x="787" y="1919"/>
                  </a:cubicBezTo>
                  <a:cubicBezTo>
                    <a:pt x="787" y="1931"/>
                    <a:pt x="787" y="1955"/>
                    <a:pt x="775" y="1968"/>
                  </a:cubicBezTo>
                  <a:cubicBezTo>
                    <a:pt x="750" y="1980"/>
                    <a:pt x="725" y="2017"/>
                    <a:pt x="701" y="2017"/>
                  </a:cubicBezTo>
                  <a:cubicBezTo>
                    <a:pt x="664" y="2017"/>
                    <a:pt x="627" y="2005"/>
                    <a:pt x="615" y="1980"/>
                  </a:cubicBezTo>
                  <a:cubicBezTo>
                    <a:pt x="578" y="1906"/>
                    <a:pt x="541" y="1833"/>
                    <a:pt x="529" y="1746"/>
                  </a:cubicBezTo>
                  <a:cubicBezTo>
                    <a:pt x="492" y="1525"/>
                    <a:pt x="541" y="1316"/>
                    <a:pt x="603" y="1095"/>
                  </a:cubicBezTo>
                  <a:cubicBezTo>
                    <a:pt x="627" y="997"/>
                    <a:pt x="652" y="898"/>
                    <a:pt x="603" y="800"/>
                  </a:cubicBezTo>
                  <a:cubicBezTo>
                    <a:pt x="590" y="775"/>
                    <a:pt x="541" y="738"/>
                    <a:pt x="529" y="751"/>
                  </a:cubicBezTo>
                  <a:cubicBezTo>
                    <a:pt x="467" y="763"/>
                    <a:pt x="406" y="800"/>
                    <a:pt x="344" y="824"/>
                  </a:cubicBezTo>
                  <a:cubicBezTo>
                    <a:pt x="185" y="886"/>
                    <a:pt x="86" y="824"/>
                    <a:pt x="49" y="652"/>
                  </a:cubicBezTo>
                  <a:cubicBezTo>
                    <a:pt x="0" y="394"/>
                    <a:pt x="62" y="185"/>
                    <a:pt x="246" y="1"/>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42"/>
            <p:cNvSpPr/>
            <p:nvPr/>
          </p:nvSpPr>
          <p:spPr>
            <a:xfrm>
              <a:off x="-12039187" y="-5091519"/>
              <a:ext cx="44372" cy="97927"/>
            </a:xfrm>
            <a:custGeom>
              <a:rect b="b" l="l" r="r" t="t"/>
              <a:pathLst>
                <a:path extrusionOk="0" h="2090" w="947">
                  <a:moveTo>
                    <a:pt x="898" y="1561"/>
                  </a:moveTo>
                  <a:cubicBezTo>
                    <a:pt x="910" y="1672"/>
                    <a:pt x="922" y="1795"/>
                    <a:pt x="947" y="1906"/>
                  </a:cubicBezTo>
                  <a:cubicBezTo>
                    <a:pt x="947" y="1992"/>
                    <a:pt x="898" y="2090"/>
                    <a:pt x="861" y="2065"/>
                  </a:cubicBezTo>
                  <a:cubicBezTo>
                    <a:pt x="824" y="2041"/>
                    <a:pt x="775" y="2016"/>
                    <a:pt x="762" y="1967"/>
                  </a:cubicBezTo>
                  <a:cubicBezTo>
                    <a:pt x="541" y="1414"/>
                    <a:pt x="320" y="848"/>
                    <a:pt x="49" y="307"/>
                  </a:cubicBezTo>
                  <a:cubicBezTo>
                    <a:pt x="12" y="234"/>
                    <a:pt x="12" y="148"/>
                    <a:pt x="0" y="62"/>
                  </a:cubicBezTo>
                  <a:cubicBezTo>
                    <a:pt x="0" y="49"/>
                    <a:pt x="37" y="12"/>
                    <a:pt x="62" y="12"/>
                  </a:cubicBezTo>
                  <a:cubicBezTo>
                    <a:pt x="86" y="0"/>
                    <a:pt x="135" y="12"/>
                    <a:pt x="148" y="25"/>
                  </a:cubicBezTo>
                  <a:cubicBezTo>
                    <a:pt x="418" y="430"/>
                    <a:pt x="639" y="873"/>
                    <a:pt x="824" y="1315"/>
                  </a:cubicBezTo>
                  <a:cubicBezTo>
                    <a:pt x="848" y="1401"/>
                    <a:pt x="873" y="1475"/>
                    <a:pt x="898" y="1561"/>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42"/>
            <p:cNvSpPr/>
            <p:nvPr/>
          </p:nvSpPr>
          <p:spPr>
            <a:xfrm>
              <a:off x="-12133646" y="-5124364"/>
              <a:ext cx="73188" cy="57632"/>
            </a:xfrm>
            <a:custGeom>
              <a:rect b="b" l="l" r="r" t="t"/>
              <a:pathLst>
                <a:path extrusionOk="0" h="1230" w="1562">
                  <a:moveTo>
                    <a:pt x="0" y="25"/>
                  </a:moveTo>
                  <a:cubicBezTo>
                    <a:pt x="12" y="13"/>
                    <a:pt x="37" y="0"/>
                    <a:pt x="49" y="0"/>
                  </a:cubicBezTo>
                  <a:cubicBezTo>
                    <a:pt x="61" y="0"/>
                    <a:pt x="86" y="0"/>
                    <a:pt x="98" y="13"/>
                  </a:cubicBezTo>
                  <a:cubicBezTo>
                    <a:pt x="627" y="246"/>
                    <a:pt x="1119" y="541"/>
                    <a:pt x="1500" y="971"/>
                  </a:cubicBezTo>
                  <a:cubicBezTo>
                    <a:pt x="1537" y="1008"/>
                    <a:pt x="1549" y="1058"/>
                    <a:pt x="1561" y="1107"/>
                  </a:cubicBezTo>
                  <a:cubicBezTo>
                    <a:pt x="1561" y="1131"/>
                    <a:pt x="1549" y="1180"/>
                    <a:pt x="1524" y="1193"/>
                  </a:cubicBezTo>
                  <a:cubicBezTo>
                    <a:pt x="1500" y="1217"/>
                    <a:pt x="1463" y="1230"/>
                    <a:pt x="1438" y="1230"/>
                  </a:cubicBezTo>
                  <a:cubicBezTo>
                    <a:pt x="1401" y="1230"/>
                    <a:pt x="1365" y="1217"/>
                    <a:pt x="1340" y="1193"/>
                  </a:cubicBezTo>
                  <a:cubicBezTo>
                    <a:pt x="910" y="812"/>
                    <a:pt x="406" y="529"/>
                    <a:pt x="12" y="111"/>
                  </a:cubicBezTo>
                  <a:cubicBezTo>
                    <a:pt x="0" y="86"/>
                    <a:pt x="0" y="49"/>
                    <a:pt x="0" y="25"/>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42"/>
            <p:cNvSpPr/>
            <p:nvPr/>
          </p:nvSpPr>
          <p:spPr>
            <a:xfrm>
              <a:off x="-12358878" y="-5080039"/>
              <a:ext cx="49573" cy="74359"/>
            </a:xfrm>
            <a:custGeom>
              <a:rect b="b" l="l" r="r" t="t"/>
              <a:pathLst>
                <a:path extrusionOk="0" h="1587" w="1058">
                  <a:moveTo>
                    <a:pt x="1045" y="25"/>
                  </a:moveTo>
                  <a:cubicBezTo>
                    <a:pt x="1045" y="38"/>
                    <a:pt x="1058" y="50"/>
                    <a:pt x="1058" y="62"/>
                  </a:cubicBezTo>
                  <a:cubicBezTo>
                    <a:pt x="1021" y="247"/>
                    <a:pt x="996" y="431"/>
                    <a:pt x="849" y="566"/>
                  </a:cubicBezTo>
                  <a:cubicBezTo>
                    <a:pt x="578" y="849"/>
                    <a:pt x="357" y="1169"/>
                    <a:pt x="185" y="1513"/>
                  </a:cubicBezTo>
                  <a:cubicBezTo>
                    <a:pt x="172" y="1525"/>
                    <a:pt x="160" y="1538"/>
                    <a:pt x="148" y="1550"/>
                  </a:cubicBezTo>
                  <a:cubicBezTo>
                    <a:pt x="123" y="1562"/>
                    <a:pt x="86" y="1587"/>
                    <a:pt x="62" y="1574"/>
                  </a:cubicBezTo>
                  <a:cubicBezTo>
                    <a:pt x="37" y="1574"/>
                    <a:pt x="0" y="1538"/>
                    <a:pt x="0" y="1513"/>
                  </a:cubicBezTo>
                  <a:cubicBezTo>
                    <a:pt x="13" y="1415"/>
                    <a:pt x="0" y="1304"/>
                    <a:pt x="49" y="1218"/>
                  </a:cubicBezTo>
                  <a:cubicBezTo>
                    <a:pt x="258" y="751"/>
                    <a:pt x="578" y="357"/>
                    <a:pt x="947" y="13"/>
                  </a:cubicBezTo>
                  <a:cubicBezTo>
                    <a:pt x="959" y="1"/>
                    <a:pt x="1008" y="25"/>
                    <a:pt x="1045" y="25"/>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42"/>
            <p:cNvSpPr/>
            <p:nvPr/>
          </p:nvSpPr>
          <p:spPr>
            <a:xfrm>
              <a:off x="-12330110" y="-4827163"/>
              <a:ext cx="15603" cy="57679"/>
            </a:xfrm>
            <a:custGeom>
              <a:rect b="b" l="l" r="r" t="t"/>
              <a:pathLst>
                <a:path extrusionOk="0" h="1231" w="333">
                  <a:moveTo>
                    <a:pt x="161" y="25"/>
                  </a:moveTo>
                  <a:cubicBezTo>
                    <a:pt x="259" y="1"/>
                    <a:pt x="308" y="50"/>
                    <a:pt x="321" y="111"/>
                  </a:cubicBezTo>
                  <a:cubicBezTo>
                    <a:pt x="333" y="197"/>
                    <a:pt x="333" y="283"/>
                    <a:pt x="308" y="357"/>
                  </a:cubicBezTo>
                  <a:cubicBezTo>
                    <a:pt x="259" y="603"/>
                    <a:pt x="210" y="849"/>
                    <a:pt x="222" y="1107"/>
                  </a:cubicBezTo>
                  <a:cubicBezTo>
                    <a:pt x="222" y="1132"/>
                    <a:pt x="198" y="1169"/>
                    <a:pt x="185" y="1193"/>
                  </a:cubicBezTo>
                  <a:cubicBezTo>
                    <a:pt x="185" y="1205"/>
                    <a:pt x="161" y="1230"/>
                    <a:pt x="148" y="1230"/>
                  </a:cubicBezTo>
                  <a:cubicBezTo>
                    <a:pt x="124" y="1218"/>
                    <a:pt x="75" y="1218"/>
                    <a:pt x="75" y="1205"/>
                  </a:cubicBezTo>
                  <a:cubicBezTo>
                    <a:pt x="26" y="1033"/>
                    <a:pt x="1" y="874"/>
                    <a:pt x="38" y="701"/>
                  </a:cubicBezTo>
                  <a:cubicBezTo>
                    <a:pt x="75" y="591"/>
                    <a:pt x="99" y="480"/>
                    <a:pt x="124" y="370"/>
                  </a:cubicBezTo>
                  <a:cubicBezTo>
                    <a:pt x="136" y="247"/>
                    <a:pt x="148" y="136"/>
                    <a:pt x="161" y="25"/>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42"/>
            <p:cNvSpPr/>
            <p:nvPr/>
          </p:nvSpPr>
          <p:spPr>
            <a:xfrm>
              <a:off x="-11944165" y="-4627842"/>
              <a:ext cx="24833" cy="17899"/>
            </a:xfrm>
            <a:custGeom>
              <a:rect b="b" l="l" r="r" t="t"/>
              <a:pathLst>
                <a:path extrusionOk="0" h="382" w="530">
                  <a:moveTo>
                    <a:pt x="419" y="0"/>
                  </a:moveTo>
                  <a:cubicBezTo>
                    <a:pt x="455" y="13"/>
                    <a:pt x="492" y="13"/>
                    <a:pt x="505" y="37"/>
                  </a:cubicBezTo>
                  <a:cubicBezTo>
                    <a:pt x="517" y="62"/>
                    <a:pt x="529" y="111"/>
                    <a:pt x="505" y="123"/>
                  </a:cubicBezTo>
                  <a:cubicBezTo>
                    <a:pt x="382" y="258"/>
                    <a:pt x="234" y="369"/>
                    <a:pt x="50" y="381"/>
                  </a:cubicBezTo>
                  <a:cubicBezTo>
                    <a:pt x="37" y="381"/>
                    <a:pt x="1" y="332"/>
                    <a:pt x="1" y="308"/>
                  </a:cubicBezTo>
                  <a:cubicBezTo>
                    <a:pt x="1" y="283"/>
                    <a:pt x="13" y="246"/>
                    <a:pt x="37" y="221"/>
                  </a:cubicBezTo>
                  <a:cubicBezTo>
                    <a:pt x="136" y="111"/>
                    <a:pt x="283" y="49"/>
                    <a:pt x="419" y="0"/>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42"/>
            <p:cNvSpPr/>
            <p:nvPr/>
          </p:nvSpPr>
          <p:spPr>
            <a:xfrm>
              <a:off x="-12293797" y="-4764377"/>
              <a:ext cx="2343" cy="8106"/>
            </a:xfrm>
            <a:custGeom>
              <a:rect b="b" l="l" r="r" t="t"/>
              <a:pathLst>
                <a:path extrusionOk="0" h="173" w="50">
                  <a:moveTo>
                    <a:pt x="25" y="173"/>
                  </a:moveTo>
                  <a:cubicBezTo>
                    <a:pt x="13" y="136"/>
                    <a:pt x="13" y="111"/>
                    <a:pt x="13" y="74"/>
                  </a:cubicBezTo>
                  <a:cubicBezTo>
                    <a:pt x="0" y="62"/>
                    <a:pt x="0" y="25"/>
                    <a:pt x="0" y="25"/>
                  </a:cubicBezTo>
                  <a:cubicBezTo>
                    <a:pt x="25" y="1"/>
                    <a:pt x="50" y="25"/>
                    <a:pt x="37" y="74"/>
                  </a:cubicBezTo>
                  <a:cubicBezTo>
                    <a:pt x="37" y="99"/>
                    <a:pt x="25" y="136"/>
                    <a:pt x="13" y="173"/>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42"/>
            <p:cNvSpPr/>
            <p:nvPr/>
          </p:nvSpPr>
          <p:spPr>
            <a:xfrm>
              <a:off x="-12400954" y="-5423908"/>
              <a:ext cx="14478" cy="12135"/>
            </a:xfrm>
            <a:custGeom>
              <a:rect b="b" l="l" r="r" t="t"/>
              <a:pathLst>
                <a:path extrusionOk="0" h="259" w="309">
                  <a:moveTo>
                    <a:pt x="1" y="210"/>
                  </a:moveTo>
                  <a:cubicBezTo>
                    <a:pt x="13" y="87"/>
                    <a:pt x="111" y="38"/>
                    <a:pt x="198" y="1"/>
                  </a:cubicBezTo>
                  <a:cubicBezTo>
                    <a:pt x="222" y="1"/>
                    <a:pt x="271" y="1"/>
                    <a:pt x="284" y="25"/>
                  </a:cubicBezTo>
                  <a:cubicBezTo>
                    <a:pt x="296" y="38"/>
                    <a:pt x="308" y="87"/>
                    <a:pt x="284" y="111"/>
                  </a:cubicBezTo>
                  <a:cubicBezTo>
                    <a:pt x="210" y="210"/>
                    <a:pt x="124" y="259"/>
                    <a:pt x="1" y="210"/>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1" name="Google Shape;2561;p42"/>
          <p:cNvGrpSpPr/>
          <p:nvPr/>
        </p:nvGrpSpPr>
        <p:grpSpPr>
          <a:xfrm flipH="1" rot="-8340357">
            <a:off x="1538024" y="901805"/>
            <a:ext cx="352594" cy="582425"/>
            <a:chOff x="-12456243" y="-2822097"/>
            <a:chExt cx="352584" cy="582408"/>
          </a:xfrm>
        </p:grpSpPr>
        <p:sp>
          <p:nvSpPr>
            <p:cNvPr id="2562" name="Google Shape;2562;p42"/>
            <p:cNvSpPr/>
            <p:nvPr/>
          </p:nvSpPr>
          <p:spPr>
            <a:xfrm>
              <a:off x="-12456243" y="-2822097"/>
              <a:ext cx="352584" cy="582408"/>
            </a:xfrm>
            <a:custGeom>
              <a:rect b="b" l="l" r="r" t="t"/>
              <a:pathLst>
                <a:path extrusionOk="0" h="12430" w="7525">
                  <a:moveTo>
                    <a:pt x="7328" y="2669"/>
                  </a:moveTo>
                  <a:cubicBezTo>
                    <a:pt x="7082" y="1599"/>
                    <a:pt x="6381" y="788"/>
                    <a:pt x="5385" y="382"/>
                  </a:cubicBezTo>
                  <a:cubicBezTo>
                    <a:pt x="5336" y="370"/>
                    <a:pt x="5287" y="345"/>
                    <a:pt x="5238" y="333"/>
                  </a:cubicBezTo>
                  <a:lnTo>
                    <a:pt x="5238" y="333"/>
                  </a:lnTo>
                  <a:cubicBezTo>
                    <a:pt x="4795" y="112"/>
                    <a:pt x="4291" y="1"/>
                    <a:pt x="3762" y="1"/>
                  </a:cubicBezTo>
                  <a:cubicBezTo>
                    <a:pt x="3627" y="1"/>
                    <a:pt x="3480" y="1"/>
                    <a:pt x="3332" y="13"/>
                  </a:cubicBezTo>
                  <a:cubicBezTo>
                    <a:pt x="2275" y="112"/>
                    <a:pt x="1378" y="665"/>
                    <a:pt x="800" y="1562"/>
                  </a:cubicBezTo>
                  <a:cubicBezTo>
                    <a:pt x="542" y="1980"/>
                    <a:pt x="382" y="2374"/>
                    <a:pt x="247" y="2718"/>
                  </a:cubicBezTo>
                  <a:cubicBezTo>
                    <a:pt x="25" y="3308"/>
                    <a:pt x="1" y="3935"/>
                    <a:pt x="160" y="4525"/>
                  </a:cubicBezTo>
                  <a:lnTo>
                    <a:pt x="160" y="4537"/>
                  </a:lnTo>
                  <a:cubicBezTo>
                    <a:pt x="234" y="4992"/>
                    <a:pt x="419" y="5410"/>
                    <a:pt x="726" y="5779"/>
                  </a:cubicBezTo>
                  <a:cubicBezTo>
                    <a:pt x="652" y="6234"/>
                    <a:pt x="591" y="6738"/>
                    <a:pt x="566" y="7266"/>
                  </a:cubicBezTo>
                  <a:cubicBezTo>
                    <a:pt x="566" y="7279"/>
                    <a:pt x="554" y="7303"/>
                    <a:pt x="554" y="7316"/>
                  </a:cubicBezTo>
                  <a:cubicBezTo>
                    <a:pt x="542" y="7389"/>
                    <a:pt x="529" y="7463"/>
                    <a:pt x="517" y="7549"/>
                  </a:cubicBezTo>
                  <a:cubicBezTo>
                    <a:pt x="505" y="7647"/>
                    <a:pt x="480" y="7783"/>
                    <a:pt x="468" y="7820"/>
                  </a:cubicBezTo>
                  <a:cubicBezTo>
                    <a:pt x="382" y="8127"/>
                    <a:pt x="320" y="8422"/>
                    <a:pt x="271" y="8717"/>
                  </a:cubicBezTo>
                  <a:cubicBezTo>
                    <a:pt x="271" y="8778"/>
                    <a:pt x="259" y="8840"/>
                    <a:pt x="259" y="8901"/>
                  </a:cubicBezTo>
                  <a:cubicBezTo>
                    <a:pt x="259" y="8914"/>
                    <a:pt x="259" y="8926"/>
                    <a:pt x="247" y="8938"/>
                  </a:cubicBezTo>
                  <a:cubicBezTo>
                    <a:pt x="87" y="9491"/>
                    <a:pt x="124" y="9971"/>
                    <a:pt x="148" y="10229"/>
                  </a:cubicBezTo>
                  <a:lnTo>
                    <a:pt x="148" y="10291"/>
                  </a:lnTo>
                  <a:cubicBezTo>
                    <a:pt x="234" y="11409"/>
                    <a:pt x="1156" y="12294"/>
                    <a:pt x="2287" y="12331"/>
                  </a:cubicBezTo>
                  <a:cubicBezTo>
                    <a:pt x="2349" y="12331"/>
                    <a:pt x="2410" y="12344"/>
                    <a:pt x="2459" y="12344"/>
                  </a:cubicBezTo>
                  <a:cubicBezTo>
                    <a:pt x="2509" y="12344"/>
                    <a:pt x="2718" y="12331"/>
                    <a:pt x="2718" y="12331"/>
                  </a:cubicBezTo>
                  <a:cubicBezTo>
                    <a:pt x="2877" y="12344"/>
                    <a:pt x="3049" y="12368"/>
                    <a:pt x="3209" y="12380"/>
                  </a:cubicBezTo>
                  <a:cubicBezTo>
                    <a:pt x="3369" y="12393"/>
                    <a:pt x="3541" y="12417"/>
                    <a:pt x="3701" y="12430"/>
                  </a:cubicBezTo>
                  <a:cubicBezTo>
                    <a:pt x="3787" y="12430"/>
                    <a:pt x="3873" y="12430"/>
                    <a:pt x="3947" y="12430"/>
                  </a:cubicBezTo>
                  <a:cubicBezTo>
                    <a:pt x="5029" y="12430"/>
                    <a:pt x="5926" y="11840"/>
                    <a:pt x="6344" y="10831"/>
                  </a:cubicBezTo>
                  <a:cubicBezTo>
                    <a:pt x="6541" y="10377"/>
                    <a:pt x="6627" y="9946"/>
                    <a:pt x="6701" y="9602"/>
                  </a:cubicBezTo>
                  <a:cubicBezTo>
                    <a:pt x="6725" y="9516"/>
                    <a:pt x="6737" y="9430"/>
                    <a:pt x="6762" y="9344"/>
                  </a:cubicBezTo>
                  <a:cubicBezTo>
                    <a:pt x="6860" y="8951"/>
                    <a:pt x="6836" y="8619"/>
                    <a:pt x="6824" y="8459"/>
                  </a:cubicBezTo>
                  <a:lnTo>
                    <a:pt x="6811" y="8434"/>
                  </a:lnTo>
                  <a:cubicBezTo>
                    <a:pt x="6799" y="8139"/>
                    <a:pt x="6713" y="7844"/>
                    <a:pt x="6590" y="7586"/>
                  </a:cubicBezTo>
                  <a:cubicBezTo>
                    <a:pt x="6602" y="7082"/>
                    <a:pt x="6442" y="6590"/>
                    <a:pt x="6147" y="6185"/>
                  </a:cubicBezTo>
                  <a:cubicBezTo>
                    <a:pt x="6504" y="5926"/>
                    <a:pt x="6774" y="5570"/>
                    <a:pt x="6959" y="5164"/>
                  </a:cubicBezTo>
                  <a:cubicBezTo>
                    <a:pt x="6971" y="5115"/>
                    <a:pt x="6996" y="5078"/>
                    <a:pt x="7020" y="5029"/>
                  </a:cubicBezTo>
                  <a:cubicBezTo>
                    <a:pt x="7414" y="4304"/>
                    <a:pt x="7524" y="3492"/>
                    <a:pt x="7328" y="2669"/>
                  </a:cubicBezTo>
                  <a:close/>
                </a:path>
              </a:pathLst>
            </a:custGeom>
            <a:solidFill>
              <a:srgbClr val="FFFFFF"/>
            </a:solidFill>
            <a:ln>
              <a:noFill/>
            </a:ln>
            <a:effectLst>
              <a:outerShdw blurRad="100013" rotWithShape="0" algn="bl" dir="7380000" dist="57150">
                <a:srgbClr val="000000">
                  <a:alpha val="2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42"/>
            <p:cNvSpPr/>
            <p:nvPr/>
          </p:nvSpPr>
          <p:spPr>
            <a:xfrm>
              <a:off x="-12339293" y="-2710910"/>
              <a:ext cx="118121" cy="357738"/>
            </a:xfrm>
            <a:custGeom>
              <a:rect b="b" l="l" r="r" t="t"/>
              <a:pathLst>
                <a:path extrusionOk="0" h="7635" w="2521">
                  <a:moveTo>
                    <a:pt x="480" y="1771"/>
                  </a:moveTo>
                  <a:cubicBezTo>
                    <a:pt x="431" y="1599"/>
                    <a:pt x="357" y="1414"/>
                    <a:pt x="258" y="1242"/>
                  </a:cubicBezTo>
                  <a:cubicBezTo>
                    <a:pt x="246" y="1230"/>
                    <a:pt x="197" y="1242"/>
                    <a:pt x="172" y="1242"/>
                  </a:cubicBezTo>
                  <a:cubicBezTo>
                    <a:pt x="160" y="1242"/>
                    <a:pt x="160" y="1267"/>
                    <a:pt x="160" y="1279"/>
                  </a:cubicBezTo>
                  <a:cubicBezTo>
                    <a:pt x="172" y="1476"/>
                    <a:pt x="258" y="1660"/>
                    <a:pt x="381" y="1808"/>
                  </a:cubicBezTo>
                  <a:cubicBezTo>
                    <a:pt x="394" y="1820"/>
                    <a:pt x="418" y="1820"/>
                    <a:pt x="431" y="1820"/>
                  </a:cubicBezTo>
                  <a:cubicBezTo>
                    <a:pt x="443" y="1808"/>
                    <a:pt x="455" y="1795"/>
                    <a:pt x="480" y="1771"/>
                  </a:cubicBezTo>
                  <a:close/>
                  <a:moveTo>
                    <a:pt x="971" y="1771"/>
                  </a:moveTo>
                  <a:cubicBezTo>
                    <a:pt x="1156" y="1869"/>
                    <a:pt x="1365" y="1894"/>
                    <a:pt x="1611" y="1820"/>
                  </a:cubicBezTo>
                  <a:cubicBezTo>
                    <a:pt x="1771" y="1771"/>
                    <a:pt x="1881" y="1709"/>
                    <a:pt x="1967" y="1574"/>
                  </a:cubicBezTo>
                  <a:cubicBezTo>
                    <a:pt x="2029" y="1476"/>
                    <a:pt x="2078" y="1365"/>
                    <a:pt x="2102" y="1255"/>
                  </a:cubicBezTo>
                  <a:cubicBezTo>
                    <a:pt x="2176" y="984"/>
                    <a:pt x="2102" y="738"/>
                    <a:pt x="1857" y="615"/>
                  </a:cubicBezTo>
                  <a:cubicBezTo>
                    <a:pt x="1721" y="529"/>
                    <a:pt x="1562" y="455"/>
                    <a:pt x="1402" y="431"/>
                  </a:cubicBezTo>
                  <a:cubicBezTo>
                    <a:pt x="910" y="369"/>
                    <a:pt x="615" y="578"/>
                    <a:pt x="553" y="1058"/>
                  </a:cubicBezTo>
                  <a:cubicBezTo>
                    <a:pt x="553" y="1107"/>
                    <a:pt x="541" y="1156"/>
                    <a:pt x="553" y="1205"/>
                  </a:cubicBezTo>
                  <a:cubicBezTo>
                    <a:pt x="566" y="1636"/>
                    <a:pt x="603" y="1636"/>
                    <a:pt x="971" y="1771"/>
                  </a:cubicBezTo>
                  <a:close/>
                  <a:moveTo>
                    <a:pt x="308" y="6787"/>
                  </a:moveTo>
                  <a:cubicBezTo>
                    <a:pt x="381" y="6590"/>
                    <a:pt x="467" y="6381"/>
                    <a:pt x="541" y="6184"/>
                  </a:cubicBezTo>
                  <a:cubicBezTo>
                    <a:pt x="541" y="6172"/>
                    <a:pt x="529" y="6160"/>
                    <a:pt x="529" y="6135"/>
                  </a:cubicBezTo>
                  <a:cubicBezTo>
                    <a:pt x="443" y="6135"/>
                    <a:pt x="369" y="6135"/>
                    <a:pt x="283" y="6147"/>
                  </a:cubicBezTo>
                  <a:cubicBezTo>
                    <a:pt x="283" y="5914"/>
                    <a:pt x="308" y="5705"/>
                    <a:pt x="381" y="5496"/>
                  </a:cubicBezTo>
                  <a:cubicBezTo>
                    <a:pt x="529" y="5090"/>
                    <a:pt x="640" y="4672"/>
                    <a:pt x="664" y="4230"/>
                  </a:cubicBezTo>
                  <a:cubicBezTo>
                    <a:pt x="676" y="4008"/>
                    <a:pt x="726" y="3799"/>
                    <a:pt x="689" y="3578"/>
                  </a:cubicBezTo>
                  <a:cubicBezTo>
                    <a:pt x="676" y="3504"/>
                    <a:pt x="701" y="3418"/>
                    <a:pt x="726" y="3332"/>
                  </a:cubicBezTo>
                  <a:cubicBezTo>
                    <a:pt x="787" y="3086"/>
                    <a:pt x="812" y="2840"/>
                    <a:pt x="762" y="2558"/>
                  </a:cubicBezTo>
                  <a:cubicBezTo>
                    <a:pt x="676" y="2472"/>
                    <a:pt x="590" y="2349"/>
                    <a:pt x="467" y="2263"/>
                  </a:cubicBezTo>
                  <a:cubicBezTo>
                    <a:pt x="271" y="2103"/>
                    <a:pt x="172" y="1906"/>
                    <a:pt x="111" y="1673"/>
                  </a:cubicBezTo>
                  <a:cubicBezTo>
                    <a:pt x="86" y="1574"/>
                    <a:pt x="49" y="1476"/>
                    <a:pt x="25" y="1377"/>
                  </a:cubicBezTo>
                  <a:cubicBezTo>
                    <a:pt x="0" y="1242"/>
                    <a:pt x="0" y="1119"/>
                    <a:pt x="49" y="984"/>
                  </a:cubicBezTo>
                  <a:cubicBezTo>
                    <a:pt x="123" y="763"/>
                    <a:pt x="246" y="554"/>
                    <a:pt x="381" y="369"/>
                  </a:cubicBezTo>
                  <a:cubicBezTo>
                    <a:pt x="517" y="185"/>
                    <a:pt x="713" y="74"/>
                    <a:pt x="935" y="37"/>
                  </a:cubicBezTo>
                  <a:cubicBezTo>
                    <a:pt x="1045" y="13"/>
                    <a:pt x="1168" y="13"/>
                    <a:pt x="1279" y="13"/>
                  </a:cubicBezTo>
                  <a:cubicBezTo>
                    <a:pt x="1500" y="1"/>
                    <a:pt x="2053" y="222"/>
                    <a:pt x="2201" y="357"/>
                  </a:cubicBezTo>
                  <a:cubicBezTo>
                    <a:pt x="2471" y="591"/>
                    <a:pt x="2520" y="910"/>
                    <a:pt x="2508" y="1230"/>
                  </a:cubicBezTo>
                  <a:cubicBezTo>
                    <a:pt x="2496" y="1451"/>
                    <a:pt x="2385" y="1648"/>
                    <a:pt x="2262" y="1832"/>
                  </a:cubicBezTo>
                  <a:cubicBezTo>
                    <a:pt x="2238" y="1869"/>
                    <a:pt x="2201" y="1918"/>
                    <a:pt x="2164" y="1943"/>
                  </a:cubicBezTo>
                  <a:cubicBezTo>
                    <a:pt x="2016" y="2054"/>
                    <a:pt x="1869" y="2152"/>
                    <a:pt x="1709" y="2263"/>
                  </a:cubicBezTo>
                  <a:cubicBezTo>
                    <a:pt x="1684" y="2275"/>
                    <a:pt x="1648" y="2299"/>
                    <a:pt x="1623" y="2287"/>
                  </a:cubicBezTo>
                  <a:cubicBezTo>
                    <a:pt x="1426" y="2287"/>
                    <a:pt x="1377" y="2435"/>
                    <a:pt x="1328" y="2582"/>
                  </a:cubicBezTo>
                  <a:cubicBezTo>
                    <a:pt x="1316" y="2644"/>
                    <a:pt x="1291" y="2717"/>
                    <a:pt x="1303" y="2779"/>
                  </a:cubicBezTo>
                  <a:cubicBezTo>
                    <a:pt x="1316" y="3086"/>
                    <a:pt x="1242" y="3381"/>
                    <a:pt x="1193" y="3676"/>
                  </a:cubicBezTo>
                  <a:cubicBezTo>
                    <a:pt x="1156" y="3910"/>
                    <a:pt x="1119" y="4143"/>
                    <a:pt x="1033" y="4365"/>
                  </a:cubicBezTo>
                  <a:cubicBezTo>
                    <a:pt x="1008" y="4439"/>
                    <a:pt x="996" y="4525"/>
                    <a:pt x="984" y="4611"/>
                  </a:cubicBezTo>
                  <a:cubicBezTo>
                    <a:pt x="971" y="4660"/>
                    <a:pt x="984" y="4709"/>
                    <a:pt x="984" y="4746"/>
                  </a:cubicBezTo>
                  <a:cubicBezTo>
                    <a:pt x="1119" y="4943"/>
                    <a:pt x="1316" y="5029"/>
                    <a:pt x="1500" y="5139"/>
                  </a:cubicBezTo>
                  <a:cubicBezTo>
                    <a:pt x="1426" y="5274"/>
                    <a:pt x="1340" y="5336"/>
                    <a:pt x="1205" y="5299"/>
                  </a:cubicBezTo>
                  <a:cubicBezTo>
                    <a:pt x="1107" y="5287"/>
                    <a:pt x="1045" y="5324"/>
                    <a:pt x="1008" y="5410"/>
                  </a:cubicBezTo>
                  <a:cubicBezTo>
                    <a:pt x="922" y="5594"/>
                    <a:pt x="873" y="5791"/>
                    <a:pt x="861" y="5987"/>
                  </a:cubicBezTo>
                  <a:cubicBezTo>
                    <a:pt x="861" y="6074"/>
                    <a:pt x="898" y="6160"/>
                    <a:pt x="984" y="6196"/>
                  </a:cubicBezTo>
                  <a:cubicBezTo>
                    <a:pt x="1119" y="6283"/>
                    <a:pt x="1254" y="6344"/>
                    <a:pt x="1414" y="6283"/>
                  </a:cubicBezTo>
                  <a:cubicBezTo>
                    <a:pt x="1574" y="6233"/>
                    <a:pt x="1709" y="6283"/>
                    <a:pt x="1844" y="6344"/>
                  </a:cubicBezTo>
                  <a:cubicBezTo>
                    <a:pt x="1918" y="6381"/>
                    <a:pt x="1943" y="6479"/>
                    <a:pt x="1893" y="6565"/>
                  </a:cubicBezTo>
                  <a:cubicBezTo>
                    <a:pt x="1869" y="6627"/>
                    <a:pt x="1783" y="6676"/>
                    <a:pt x="1734" y="6664"/>
                  </a:cubicBezTo>
                  <a:cubicBezTo>
                    <a:pt x="1648" y="6639"/>
                    <a:pt x="1549" y="6602"/>
                    <a:pt x="1451" y="6578"/>
                  </a:cubicBezTo>
                  <a:cubicBezTo>
                    <a:pt x="1365" y="6565"/>
                    <a:pt x="1291" y="6553"/>
                    <a:pt x="1205" y="6553"/>
                  </a:cubicBezTo>
                  <a:cubicBezTo>
                    <a:pt x="1070" y="6553"/>
                    <a:pt x="996" y="6614"/>
                    <a:pt x="996" y="6713"/>
                  </a:cubicBezTo>
                  <a:cubicBezTo>
                    <a:pt x="984" y="6823"/>
                    <a:pt x="1045" y="6909"/>
                    <a:pt x="1168" y="6922"/>
                  </a:cubicBezTo>
                  <a:cubicBezTo>
                    <a:pt x="1266" y="6934"/>
                    <a:pt x="1365" y="6946"/>
                    <a:pt x="1463" y="6971"/>
                  </a:cubicBezTo>
                  <a:cubicBezTo>
                    <a:pt x="1537" y="6983"/>
                    <a:pt x="1611" y="7032"/>
                    <a:pt x="1697" y="7057"/>
                  </a:cubicBezTo>
                  <a:cubicBezTo>
                    <a:pt x="1623" y="7143"/>
                    <a:pt x="1537" y="7155"/>
                    <a:pt x="1451" y="7131"/>
                  </a:cubicBezTo>
                  <a:cubicBezTo>
                    <a:pt x="1353" y="7106"/>
                    <a:pt x="1266" y="7069"/>
                    <a:pt x="1168" y="7057"/>
                  </a:cubicBezTo>
                  <a:cubicBezTo>
                    <a:pt x="1131" y="7057"/>
                    <a:pt x="1070" y="7094"/>
                    <a:pt x="1045" y="7131"/>
                  </a:cubicBezTo>
                  <a:cubicBezTo>
                    <a:pt x="1008" y="7180"/>
                    <a:pt x="1033" y="7291"/>
                    <a:pt x="1082" y="7315"/>
                  </a:cubicBezTo>
                  <a:cubicBezTo>
                    <a:pt x="1180" y="7364"/>
                    <a:pt x="1291" y="7401"/>
                    <a:pt x="1402" y="7450"/>
                  </a:cubicBezTo>
                  <a:cubicBezTo>
                    <a:pt x="1451" y="7475"/>
                    <a:pt x="1537" y="7450"/>
                    <a:pt x="1574" y="7524"/>
                  </a:cubicBezTo>
                  <a:cubicBezTo>
                    <a:pt x="1537" y="7610"/>
                    <a:pt x="1463" y="7635"/>
                    <a:pt x="1365" y="7623"/>
                  </a:cubicBezTo>
                  <a:cubicBezTo>
                    <a:pt x="1303" y="7598"/>
                    <a:pt x="1242" y="7573"/>
                    <a:pt x="1180" y="7549"/>
                  </a:cubicBezTo>
                  <a:cubicBezTo>
                    <a:pt x="1131" y="7536"/>
                    <a:pt x="1082" y="7524"/>
                    <a:pt x="1045" y="7512"/>
                  </a:cubicBezTo>
                  <a:cubicBezTo>
                    <a:pt x="1008" y="7524"/>
                    <a:pt x="971" y="7536"/>
                    <a:pt x="947" y="7549"/>
                  </a:cubicBezTo>
                  <a:cubicBezTo>
                    <a:pt x="873" y="7586"/>
                    <a:pt x="799" y="7635"/>
                    <a:pt x="713" y="7586"/>
                  </a:cubicBezTo>
                  <a:cubicBezTo>
                    <a:pt x="603" y="7536"/>
                    <a:pt x="504" y="7463"/>
                    <a:pt x="504" y="7327"/>
                  </a:cubicBezTo>
                  <a:cubicBezTo>
                    <a:pt x="504" y="7118"/>
                    <a:pt x="431" y="6934"/>
                    <a:pt x="295" y="6774"/>
                  </a:cubicBezTo>
                  <a:close/>
                </a:path>
              </a:pathLst>
            </a:custGeom>
            <a:solidFill>
              <a:srgbClr val="EC9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42"/>
            <p:cNvSpPr/>
            <p:nvPr/>
          </p:nvSpPr>
          <p:spPr>
            <a:xfrm>
              <a:off x="-12331234" y="-2379130"/>
              <a:ext cx="5810" cy="12135"/>
            </a:xfrm>
            <a:custGeom>
              <a:rect b="b" l="l" r="r" t="t"/>
              <a:pathLst>
                <a:path extrusionOk="0" h="259" w="124">
                  <a:moveTo>
                    <a:pt x="0" y="13"/>
                  </a:moveTo>
                  <a:cubicBezTo>
                    <a:pt x="37" y="74"/>
                    <a:pt x="123" y="124"/>
                    <a:pt x="111" y="222"/>
                  </a:cubicBezTo>
                  <a:cubicBezTo>
                    <a:pt x="111" y="234"/>
                    <a:pt x="99" y="246"/>
                    <a:pt x="86" y="246"/>
                  </a:cubicBezTo>
                  <a:cubicBezTo>
                    <a:pt x="74" y="259"/>
                    <a:pt x="50" y="246"/>
                    <a:pt x="50" y="246"/>
                  </a:cubicBezTo>
                  <a:cubicBezTo>
                    <a:pt x="37" y="160"/>
                    <a:pt x="25" y="87"/>
                    <a:pt x="13" y="1"/>
                  </a:cubicBezTo>
                  <a:close/>
                </a:path>
              </a:pathLst>
            </a:custGeom>
            <a:solidFill>
              <a:srgbClr val="EC9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42"/>
            <p:cNvSpPr/>
            <p:nvPr/>
          </p:nvSpPr>
          <p:spPr>
            <a:xfrm>
              <a:off x="-12333530" y="-2393514"/>
              <a:ext cx="8106" cy="14994"/>
            </a:xfrm>
            <a:custGeom>
              <a:rect b="b" l="l" r="r" t="t"/>
              <a:pathLst>
                <a:path extrusionOk="0" h="320" w="173">
                  <a:moveTo>
                    <a:pt x="172" y="0"/>
                  </a:moveTo>
                  <a:cubicBezTo>
                    <a:pt x="135" y="111"/>
                    <a:pt x="86" y="209"/>
                    <a:pt x="49" y="320"/>
                  </a:cubicBezTo>
                  <a:lnTo>
                    <a:pt x="62" y="308"/>
                  </a:lnTo>
                  <a:cubicBezTo>
                    <a:pt x="0" y="99"/>
                    <a:pt x="0" y="99"/>
                    <a:pt x="172" y="13"/>
                  </a:cubicBezTo>
                  <a:close/>
                </a:path>
              </a:pathLst>
            </a:custGeom>
            <a:solidFill>
              <a:srgbClr val="EC9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42"/>
            <p:cNvSpPr/>
            <p:nvPr/>
          </p:nvSpPr>
          <p:spPr>
            <a:xfrm>
              <a:off x="-12358316" y="-2727028"/>
              <a:ext cx="155559" cy="392879"/>
            </a:xfrm>
            <a:custGeom>
              <a:rect b="b" l="l" r="r" t="t"/>
              <a:pathLst>
                <a:path extrusionOk="0" h="8385" w="3320">
                  <a:moveTo>
                    <a:pt x="578" y="7438"/>
                  </a:moveTo>
                  <a:cubicBezTo>
                    <a:pt x="615" y="7327"/>
                    <a:pt x="664" y="7229"/>
                    <a:pt x="701" y="7118"/>
                  </a:cubicBezTo>
                  <a:cubicBezTo>
                    <a:pt x="837" y="7278"/>
                    <a:pt x="910" y="7462"/>
                    <a:pt x="910" y="7671"/>
                  </a:cubicBezTo>
                  <a:cubicBezTo>
                    <a:pt x="910" y="7807"/>
                    <a:pt x="1009" y="7880"/>
                    <a:pt x="1119" y="7930"/>
                  </a:cubicBezTo>
                  <a:cubicBezTo>
                    <a:pt x="1205" y="7979"/>
                    <a:pt x="1279" y="7930"/>
                    <a:pt x="1353" y="7893"/>
                  </a:cubicBezTo>
                  <a:cubicBezTo>
                    <a:pt x="1377" y="7880"/>
                    <a:pt x="1414" y="7868"/>
                    <a:pt x="1451" y="7856"/>
                  </a:cubicBezTo>
                  <a:cubicBezTo>
                    <a:pt x="1488" y="7868"/>
                    <a:pt x="1537" y="7880"/>
                    <a:pt x="1586" y="7893"/>
                  </a:cubicBezTo>
                  <a:cubicBezTo>
                    <a:pt x="1648" y="7917"/>
                    <a:pt x="1709" y="7954"/>
                    <a:pt x="1771" y="7967"/>
                  </a:cubicBezTo>
                  <a:cubicBezTo>
                    <a:pt x="1869" y="7979"/>
                    <a:pt x="1943" y="7954"/>
                    <a:pt x="1980" y="7868"/>
                  </a:cubicBezTo>
                  <a:cubicBezTo>
                    <a:pt x="1943" y="7794"/>
                    <a:pt x="1857" y="7819"/>
                    <a:pt x="1808" y="7794"/>
                  </a:cubicBezTo>
                  <a:cubicBezTo>
                    <a:pt x="1697" y="7745"/>
                    <a:pt x="1586" y="7708"/>
                    <a:pt x="1488" y="7659"/>
                  </a:cubicBezTo>
                  <a:cubicBezTo>
                    <a:pt x="1439" y="7635"/>
                    <a:pt x="1414" y="7524"/>
                    <a:pt x="1451" y="7475"/>
                  </a:cubicBezTo>
                  <a:cubicBezTo>
                    <a:pt x="1476" y="7438"/>
                    <a:pt x="1537" y="7401"/>
                    <a:pt x="1574" y="7401"/>
                  </a:cubicBezTo>
                  <a:cubicBezTo>
                    <a:pt x="1672" y="7413"/>
                    <a:pt x="1759" y="7450"/>
                    <a:pt x="1857" y="7475"/>
                  </a:cubicBezTo>
                  <a:cubicBezTo>
                    <a:pt x="1943" y="7499"/>
                    <a:pt x="2029" y="7487"/>
                    <a:pt x="2103" y="7401"/>
                  </a:cubicBezTo>
                  <a:cubicBezTo>
                    <a:pt x="2017" y="7376"/>
                    <a:pt x="1943" y="7327"/>
                    <a:pt x="1869" y="7315"/>
                  </a:cubicBezTo>
                  <a:cubicBezTo>
                    <a:pt x="1771" y="7290"/>
                    <a:pt x="1672" y="7278"/>
                    <a:pt x="1574" y="7266"/>
                  </a:cubicBezTo>
                  <a:cubicBezTo>
                    <a:pt x="1451" y="7253"/>
                    <a:pt x="1390" y="7167"/>
                    <a:pt x="1402" y="7057"/>
                  </a:cubicBezTo>
                  <a:cubicBezTo>
                    <a:pt x="1402" y="6958"/>
                    <a:pt x="1476" y="6897"/>
                    <a:pt x="1611" y="6897"/>
                  </a:cubicBezTo>
                  <a:cubicBezTo>
                    <a:pt x="1697" y="6897"/>
                    <a:pt x="1771" y="6909"/>
                    <a:pt x="1857" y="6922"/>
                  </a:cubicBezTo>
                  <a:cubicBezTo>
                    <a:pt x="1955" y="6946"/>
                    <a:pt x="2041" y="6983"/>
                    <a:pt x="2140" y="7008"/>
                  </a:cubicBezTo>
                  <a:cubicBezTo>
                    <a:pt x="2189" y="7020"/>
                    <a:pt x="2275" y="6971"/>
                    <a:pt x="2299" y="6909"/>
                  </a:cubicBezTo>
                  <a:cubicBezTo>
                    <a:pt x="2349" y="6823"/>
                    <a:pt x="2324" y="6725"/>
                    <a:pt x="2250" y="6688"/>
                  </a:cubicBezTo>
                  <a:cubicBezTo>
                    <a:pt x="2115" y="6627"/>
                    <a:pt x="1980" y="6577"/>
                    <a:pt x="1820" y="6627"/>
                  </a:cubicBezTo>
                  <a:cubicBezTo>
                    <a:pt x="1660" y="6688"/>
                    <a:pt x="1525" y="6627"/>
                    <a:pt x="1390" y="6540"/>
                  </a:cubicBezTo>
                  <a:cubicBezTo>
                    <a:pt x="1304" y="6504"/>
                    <a:pt x="1267" y="6418"/>
                    <a:pt x="1267" y="6331"/>
                  </a:cubicBezTo>
                  <a:cubicBezTo>
                    <a:pt x="1279" y="6135"/>
                    <a:pt x="1328" y="5938"/>
                    <a:pt x="1414" y="5754"/>
                  </a:cubicBezTo>
                  <a:cubicBezTo>
                    <a:pt x="1451" y="5668"/>
                    <a:pt x="1513" y="5631"/>
                    <a:pt x="1611" y="5643"/>
                  </a:cubicBezTo>
                  <a:cubicBezTo>
                    <a:pt x="1746" y="5680"/>
                    <a:pt x="1832" y="5618"/>
                    <a:pt x="1906" y="5483"/>
                  </a:cubicBezTo>
                  <a:cubicBezTo>
                    <a:pt x="1722" y="5373"/>
                    <a:pt x="1525" y="5287"/>
                    <a:pt x="1390" y="5090"/>
                  </a:cubicBezTo>
                  <a:cubicBezTo>
                    <a:pt x="1390" y="5053"/>
                    <a:pt x="1377" y="5004"/>
                    <a:pt x="1390" y="4955"/>
                  </a:cubicBezTo>
                  <a:cubicBezTo>
                    <a:pt x="1402" y="4869"/>
                    <a:pt x="1414" y="4783"/>
                    <a:pt x="1439" y="4709"/>
                  </a:cubicBezTo>
                  <a:cubicBezTo>
                    <a:pt x="1525" y="4487"/>
                    <a:pt x="1562" y="4254"/>
                    <a:pt x="1599" y="4020"/>
                  </a:cubicBezTo>
                  <a:cubicBezTo>
                    <a:pt x="1648" y="3725"/>
                    <a:pt x="1722" y="3430"/>
                    <a:pt x="1709" y="3123"/>
                  </a:cubicBezTo>
                  <a:cubicBezTo>
                    <a:pt x="1697" y="3061"/>
                    <a:pt x="1722" y="2988"/>
                    <a:pt x="1734" y="2926"/>
                  </a:cubicBezTo>
                  <a:cubicBezTo>
                    <a:pt x="1783" y="2779"/>
                    <a:pt x="1832" y="2631"/>
                    <a:pt x="2029" y="2631"/>
                  </a:cubicBezTo>
                  <a:cubicBezTo>
                    <a:pt x="2054" y="2643"/>
                    <a:pt x="2090" y="2619"/>
                    <a:pt x="2115" y="2607"/>
                  </a:cubicBezTo>
                  <a:cubicBezTo>
                    <a:pt x="2275" y="2496"/>
                    <a:pt x="2422" y="2398"/>
                    <a:pt x="2570" y="2287"/>
                  </a:cubicBezTo>
                  <a:cubicBezTo>
                    <a:pt x="2607" y="2262"/>
                    <a:pt x="2644" y="2213"/>
                    <a:pt x="2668" y="2176"/>
                  </a:cubicBezTo>
                  <a:cubicBezTo>
                    <a:pt x="2791" y="1992"/>
                    <a:pt x="2902" y="1795"/>
                    <a:pt x="2914" y="1574"/>
                  </a:cubicBezTo>
                  <a:cubicBezTo>
                    <a:pt x="2926" y="1254"/>
                    <a:pt x="2877" y="935"/>
                    <a:pt x="2607" y="701"/>
                  </a:cubicBezTo>
                  <a:cubicBezTo>
                    <a:pt x="2459" y="566"/>
                    <a:pt x="1906" y="345"/>
                    <a:pt x="1685" y="357"/>
                  </a:cubicBezTo>
                  <a:cubicBezTo>
                    <a:pt x="1574" y="357"/>
                    <a:pt x="1451" y="357"/>
                    <a:pt x="1341" y="381"/>
                  </a:cubicBezTo>
                  <a:cubicBezTo>
                    <a:pt x="1119" y="418"/>
                    <a:pt x="923" y="529"/>
                    <a:pt x="787" y="713"/>
                  </a:cubicBezTo>
                  <a:cubicBezTo>
                    <a:pt x="652" y="898"/>
                    <a:pt x="529" y="1107"/>
                    <a:pt x="455" y="1328"/>
                  </a:cubicBezTo>
                  <a:cubicBezTo>
                    <a:pt x="406" y="1463"/>
                    <a:pt x="406" y="1586"/>
                    <a:pt x="431" y="1721"/>
                  </a:cubicBezTo>
                  <a:cubicBezTo>
                    <a:pt x="455" y="1820"/>
                    <a:pt x="492" y="1918"/>
                    <a:pt x="517" y="2017"/>
                  </a:cubicBezTo>
                  <a:cubicBezTo>
                    <a:pt x="578" y="2250"/>
                    <a:pt x="677" y="2447"/>
                    <a:pt x="873" y="2607"/>
                  </a:cubicBezTo>
                  <a:cubicBezTo>
                    <a:pt x="996" y="2693"/>
                    <a:pt x="1082" y="2816"/>
                    <a:pt x="1168" y="2902"/>
                  </a:cubicBezTo>
                  <a:cubicBezTo>
                    <a:pt x="1218" y="3184"/>
                    <a:pt x="1193" y="3430"/>
                    <a:pt x="1132" y="3676"/>
                  </a:cubicBezTo>
                  <a:cubicBezTo>
                    <a:pt x="1107" y="3762"/>
                    <a:pt x="1082" y="3848"/>
                    <a:pt x="1095" y="3922"/>
                  </a:cubicBezTo>
                  <a:cubicBezTo>
                    <a:pt x="1132" y="4143"/>
                    <a:pt x="1082" y="4352"/>
                    <a:pt x="1070" y="4574"/>
                  </a:cubicBezTo>
                  <a:cubicBezTo>
                    <a:pt x="1046" y="5016"/>
                    <a:pt x="935" y="5434"/>
                    <a:pt x="787" y="5840"/>
                  </a:cubicBezTo>
                  <a:cubicBezTo>
                    <a:pt x="714" y="6049"/>
                    <a:pt x="689" y="6258"/>
                    <a:pt x="689" y="6491"/>
                  </a:cubicBezTo>
                  <a:cubicBezTo>
                    <a:pt x="775" y="6479"/>
                    <a:pt x="849" y="6479"/>
                    <a:pt x="935" y="6479"/>
                  </a:cubicBezTo>
                  <a:cubicBezTo>
                    <a:pt x="935" y="6504"/>
                    <a:pt x="947" y="6516"/>
                    <a:pt x="947" y="6528"/>
                  </a:cubicBezTo>
                  <a:cubicBezTo>
                    <a:pt x="873" y="6725"/>
                    <a:pt x="787" y="6934"/>
                    <a:pt x="701" y="7131"/>
                  </a:cubicBezTo>
                  <a:cubicBezTo>
                    <a:pt x="529" y="7217"/>
                    <a:pt x="529" y="7217"/>
                    <a:pt x="591" y="7426"/>
                  </a:cubicBezTo>
                  <a:cubicBezTo>
                    <a:pt x="603" y="7512"/>
                    <a:pt x="615" y="7585"/>
                    <a:pt x="628" y="7671"/>
                  </a:cubicBezTo>
                  <a:cubicBezTo>
                    <a:pt x="628" y="7671"/>
                    <a:pt x="652" y="7684"/>
                    <a:pt x="664" y="7671"/>
                  </a:cubicBezTo>
                  <a:cubicBezTo>
                    <a:pt x="677" y="7671"/>
                    <a:pt x="689" y="7659"/>
                    <a:pt x="689" y="7647"/>
                  </a:cubicBezTo>
                  <a:cubicBezTo>
                    <a:pt x="701" y="7549"/>
                    <a:pt x="615" y="7499"/>
                    <a:pt x="578" y="7438"/>
                  </a:cubicBezTo>
                  <a:close/>
                  <a:moveTo>
                    <a:pt x="2066" y="3184"/>
                  </a:moveTo>
                  <a:cubicBezTo>
                    <a:pt x="2090" y="3418"/>
                    <a:pt x="2066" y="3627"/>
                    <a:pt x="2017" y="3848"/>
                  </a:cubicBezTo>
                  <a:cubicBezTo>
                    <a:pt x="1931" y="4143"/>
                    <a:pt x="1894" y="4438"/>
                    <a:pt x="1845" y="4733"/>
                  </a:cubicBezTo>
                  <a:cubicBezTo>
                    <a:pt x="1832" y="4832"/>
                    <a:pt x="1808" y="4942"/>
                    <a:pt x="1857" y="5065"/>
                  </a:cubicBezTo>
                  <a:cubicBezTo>
                    <a:pt x="1980" y="5176"/>
                    <a:pt x="2177" y="5200"/>
                    <a:pt x="2324" y="5287"/>
                  </a:cubicBezTo>
                  <a:cubicBezTo>
                    <a:pt x="2410" y="5348"/>
                    <a:pt x="2472" y="5459"/>
                    <a:pt x="2447" y="5545"/>
                  </a:cubicBezTo>
                  <a:cubicBezTo>
                    <a:pt x="2435" y="5582"/>
                    <a:pt x="2435" y="5618"/>
                    <a:pt x="2422" y="5643"/>
                  </a:cubicBezTo>
                  <a:cubicBezTo>
                    <a:pt x="2385" y="5729"/>
                    <a:pt x="2361" y="5803"/>
                    <a:pt x="2324" y="5877"/>
                  </a:cubicBezTo>
                  <a:cubicBezTo>
                    <a:pt x="2275" y="6000"/>
                    <a:pt x="2201" y="6073"/>
                    <a:pt x="2054" y="6061"/>
                  </a:cubicBezTo>
                  <a:cubicBezTo>
                    <a:pt x="1943" y="6049"/>
                    <a:pt x="1820" y="6049"/>
                    <a:pt x="1709" y="6049"/>
                  </a:cubicBezTo>
                  <a:cubicBezTo>
                    <a:pt x="1611" y="6036"/>
                    <a:pt x="1562" y="6123"/>
                    <a:pt x="1586" y="6221"/>
                  </a:cubicBezTo>
                  <a:cubicBezTo>
                    <a:pt x="1599" y="6245"/>
                    <a:pt x="1623" y="6270"/>
                    <a:pt x="1648" y="6282"/>
                  </a:cubicBezTo>
                  <a:cubicBezTo>
                    <a:pt x="1660" y="6295"/>
                    <a:pt x="1685" y="6307"/>
                    <a:pt x="1697" y="6295"/>
                  </a:cubicBezTo>
                  <a:cubicBezTo>
                    <a:pt x="1931" y="6221"/>
                    <a:pt x="2152" y="6307"/>
                    <a:pt x="2385" y="6319"/>
                  </a:cubicBezTo>
                  <a:cubicBezTo>
                    <a:pt x="2435" y="6319"/>
                    <a:pt x="2484" y="6331"/>
                    <a:pt x="2533" y="6356"/>
                  </a:cubicBezTo>
                  <a:cubicBezTo>
                    <a:pt x="2619" y="6381"/>
                    <a:pt x="2681" y="6442"/>
                    <a:pt x="2681" y="6540"/>
                  </a:cubicBezTo>
                  <a:cubicBezTo>
                    <a:pt x="2693" y="6639"/>
                    <a:pt x="2705" y="6737"/>
                    <a:pt x="2681" y="6836"/>
                  </a:cubicBezTo>
                  <a:cubicBezTo>
                    <a:pt x="2582" y="7229"/>
                    <a:pt x="2533" y="7635"/>
                    <a:pt x="2373" y="8003"/>
                  </a:cubicBezTo>
                  <a:cubicBezTo>
                    <a:pt x="2263" y="8274"/>
                    <a:pt x="2078" y="8384"/>
                    <a:pt x="1783" y="8360"/>
                  </a:cubicBezTo>
                  <a:cubicBezTo>
                    <a:pt x="1439" y="8323"/>
                    <a:pt x="1107" y="8286"/>
                    <a:pt x="775" y="8262"/>
                  </a:cubicBezTo>
                  <a:cubicBezTo>
                    <a:pt x="615" y="8249"/>
                    <a:pt x="443" y="8262"/>
                    <a:pt x="271" y="8262"/>
                  </a:cubicBezTo>
                  <a:cubicBezTo>
                    <a:pt x="185" y="8249"/>
                    <a:pt x="111" y="8188"/>
                    <a:pt x="99" y="8102"/>
                  </a:cubicBezTo>
                  <a:cubicBezTo>
                    <a:pt x="87" y="7880"/>
                    <a:pt x="62" y="7671"/>
                    <a:pt x="136" y="7450"/>
                  </a:cubicBezTo>
                  <a:cubicBezTo>
                    <a:pt x="185" y="7303"/>
                    <a:pt x="197" y="7131"/>
                    <a:pt x="222" y="6958"/>
                  </a:cubicBezTo>
                  <a:cubicBezTo>
                    <a:pt x="246" y="6762"/>
                    <a:pt x="283" y="6565"/>
                    <a:pt x="345" y="6368"/>
                  </a:cubicBezTo>
                  <a:cubicBezTo>
                    <a:pt x="419" y="6135"/>
                    <a:pt x="443" y="5877"/>
                    <a:pt x="480" y="5631"/>
                  </a:cubicBezTo>
                  <a:cubicBezTo>
                    <a:pt x="505" y="5532"/>
                    <a:pt x="517" y="5434"/>
                    <a:pt x="517" y="5336"/>
                  </a:cubicBezTo>
                  <a:cubicBezTo>
                    <a:pt x="554" y="4660"/>
                    <a:pt x="664" y="3996"/>
                    <a:pt x="800" y="3344"/>
                  </a:cubicBezTo>
                  <a:cubicBezTo>
                    <a:pt x="849" y="3172"/>
                    <a:pt x="812" y="3012"/>
                    <a:pt x="677" y="2877"/>
                  </a:cubicBezTo>
                  <a:cubicBezTo>
                    <a:pt x="541" y="2754"/>
                    <a:pt x="406" y="2631"/>
                    <a:pt x="271" y="2496"/>
                  </a:cubicBezTo>
                  <a:cubicBezTo>
                    <a:pt x="185" y="2422"/>
                    <a:pt x="123" y="2324"/>
                    <a:pt x="99" y="2201"/>
                  </a:cubicBezTo>
                  <a:cubicBezTo>
                    <a:pt x="87" y="2115"/>
                    <a:pt x="74" y="2041"/>
                    <a:pt x="50" y="1955"/>
                  </a:cubicBezTo>
                  <a:cubicBezTo>
                    <a:pt x="1" y="1771"/>
                    <a:pt x="1" y="1586"/>
                    <a:pt x="74" y="1414"/>
                  </a:cubicBezTo>
                  <a:cubicBezTo>
                    <a:pt x="173" y="1144"/>
                    <a:pt x="283" y="886"/>
                    <a:pt x="431" y="640"/>
                  </a:cubicBezTo>
                  <a:cubicBezTo>
                    <a:pt x="677" y="271"/>
                    <a:pt x="984" y="74"/>
                    <a:pt x="1427" y="25"/>
                  </a:cubicBezTo>
                  <a:cubicBezTo>
                    <a:pt x="1709" y="0"/>
                    <a:pt x="1992" y="13"/>
                    <a:pt x="2250" y="148"/>
                  </a:cubicBezTo>
                  <a:cubicBezTo>
                    <a:pt x="2349" y="197"/>
                    <a:pt x="2447" y="222"/>
                    <a:pt x="2533" y="259"/>
                  </a:cubicBezTo>
                  <a:cubicBezTo>
                    <a:pt x="2926" y="418"/>
                    <a:pt x="3148" y="689"/>
                    <a:pt x="3246" y="1107"/>
                  </a:cubicBezTo>
                  <a:cubicBezTo>
                    <a:pt x="3320" y="1439"/>
                    <a:pt x="3295" y="1734"/>
                    <a:pt x="3135" y="2029"/>
                  </a:cubicBezTo>
                  <a:cubicBezTo>
                    <a:pt x="3086" y="2115"/>
                    <a:pt x="3037" y="2201"/>
                    <a:pt x="3000" y="2299"/>
                  </a:cubicBezTo>
                  <a:cubicBezTo>
                    <a:pt x="2939" y="2422"/>
                    <a:pt x="2853" y="2521"/>
                    <a:pt x="2730" y="2594"/>
                  </a:cubicBezTo>
                  <a:cubicBezTo>
                    <a:pt x="2472" y="2730"/>
                    <a:pt x="2275" y="2939"/>
                    <a:pt x="2066" y="3184"/>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42"/>
            <p:cNvSpPr/>
            <p:nvPr/>
          </p:nvSpPr>
          <p:spPr>
            <a:xfrm>
              <a:off x="-12313945" y="-2693620"/>
              <a:ext cx="76655" cy="71454"/>
            </a:xfrm>
            <a:custGeom>
              <a:rect b="b" l="l" r="r" t="t"/>
              <a:pathLst>
                <a:path extrusionOk="0" h="1525" w="1636">
                  <a:moveTo>
                    <a:pt x="381" y="689"/>
                  </a:moveTo>
                  <a:cubicBezTo>
                    <a:pt x="369" y="726"/>
                    <a:pt x="344" y="799"/>
                    <a:pt x="344" y="861"/>
                  </a:cubicBezTo>
                  <a:cubicBezTo>
                    <a:pt x="344" y="910"/>
                    <a:pt x="357" y="972"/>
                    <a:pt x="381" y="996"/>
                  </a:cubicBezTo>
                  <a:cubicBezTo>
                    <a:pt x="578" y="1131"/>
                    <a:pt x="799" y="1193"/>
                    <a:pt x="1033" y="1082"/>
                  </a:cubicBezTo>
                  <a:cubicBezTo>
                    <a:pt x="1082" y="1058"/>
                    <a:pt x="1131" y="1033"/>
                    <a:pt x="1156" y="996"/>
                  </a:cubicBezTo>
                  <a:cubicBezTo>
                    <a:pt x="1328" y="738"/>
                    <a:pt x="1254" y="517"/>
                    <a:pt x="971" y="406"/>
                  </a:cubicBezTo>
                  <a:cubicBezTo>
                    <a:pt x="934" y="394"/>
                    <a:pt x="885" y="369"/>
                    <a:pt x="836" y="357"/>
                  </a:cubicBezTo>
                  <a:cubicBezTo>
                    <a:pt x="689" y="332"/>
                    <a:pt x="529" y="406"/>
                    <a:pt x="455" y="529"/>
                  </a:cubicBezTo>
                  <a:cubicBezTo>
                    <a:pt x="430" y="578"/>
                    <a:pt x="406" y="627"/>
                    <a:pt x="381" y="689"/>
                  </a:cubicBezTo>
                  <a:close/>
                  <a:moveTo>
                    <a:pt x="430" y="1402"/>
                  </a:moveTo>
                  <a:cubicBezTo>
                    <a:pt x="62" y="1267"/>
                    <a:pt x="25" y="1267"/>
                    <a:pt x="12" y="836"/>
                  </a:cubicBezTo>
                  <a:cubicBezTo>
                    <a:pt x="0" y="787"/>
                    <a:pt x="12" y="738"/>
                    <a:pt x="12" y="689"/>
                  </a:cubicBezTo>
                  <a:cubicBezTo>
                    <a:pt x="74" y="209"/>
                    <a:pt x="369" y="0"/>
                    <a:pt x="861" y="62"/>
                  </a:cubicBezTo>
                  <a:cubicBezTo>
                    <a:pt x="1021" y="86"/>
                    <a:pt x="1180" y="160"/>
                    <a:pt x="1316" y="246"/>
                  </a:cubicBezTo>
                  <a:cubicBezTo>
                    <a:pt x="1561" y="369"/>
                    <a:pt x="1635" y="615"/>
                    <a:pt x="1561" y="886"/>
                  </a:cubicBezTo>
                  <a:cubicBezTo>
                    <a:pt x="1537" y="996"/>
                    <a:pt x="1488" y="1107"/>
                    <a:pt x="1426" y="1205"/>
                  </a:cubicBezTo>
                  <a:cubicBezTo>
                    <a:pt x="1340" y="1340"/>
                    <a:pt x="1230" y="1402"/>
                    <a:pt x="1070" y="1451"/>
                  </a:cubicBezTo>
                  <a:cubicBezTo>
                    <a:pt x="824" y="1525"/>
                    <a:pt x="615" y="1500"/>
                    <a:pt x="430" y="1402"/>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42"/>
            <p:cNvSpPr/>
            <p:nvPr/>
          </p:nvSpPr>
          <p:spPr>
            <a:xfrm>
              <a:off x="-12331796" y="-2653325"/>
              <a:ext cx="14994" cy="27738"/>
            </a:xfrm>
            <a:custGeom>
              <a:rect b="b" l="l" r="r" t="t"/>
              <a:pathLst>
                <a:path extrusionOk="0" h="592" w="320">
                  <a:moveTo>
                    <a:pt x="320" y="542"/>
                  </a:moveTo>
                  <a:cubicBezTo>
                    <a:pt x="295" y="566"/>
                    <a:pt x="283" y="579"/>
                    <a:pt x="271" y="591"/>
                  </a:cubicBezTo>
                  <a:cubicBezTo>
                    <a:pt x="258" y="591"/>
                    <a:pt x="234" y="591"/>
                    <a:pt x="221" y="579"/>
                  </a:cubicBezTo>
                  <a:cubicBezTo>
                    <a:pt x="98" y="431"/>
                    <a:pt x="12" y="247"/>
                    <a:pt x="0" y="50"/>
                  </a:cubicBezTo>
                  <a:cubicBezTo>
                    <a:pt x="0" y="38"/>
                    <a:pt x="0" y="13"/>
                    <a:pt x="12" y="13"/>
                  </a:cubicBezTo>
                  <a:cubicBezTo>
                    <a:pt x="37" y="13"/>
                    <a:pt x="86" y="1"/>
                    <a:pt x="98" y="13"/>
                  </a:cubicBezTo>
                  <a:cubicBezTo>
                    <a:pt x="197" y="185"/>
                    <a:pt x="271" y="370"/>
                    <a:pt x="320" y="542"/>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69" name="Google Shape;2569;p42"/>
          <p:cNvSpPr/>
          <p:nvPr/>
        </p:nvSpPr>
        <p:spPr>
          <a:xfrm rot="530495">
            <a:off x="5317506" y="1292089"/>
            <a:ext cx="652200" cy="663765"/>
          </a:xfrm>
          <a:prstGeom prst="rect">
            <a:avLst/>
          </a:prstGeom>
        </p:spPr>
        <p:txBody>
          <a:bodyPr>
            <a:prstTxWarp prst="textPlain"/>
          </a:bodyPr>
          <a:lstStyle/>
          <a:p>
            <a:pPr lvl="0" algn="ctr"/>
            <a:r>
              <a:rPr b="1" i="0">
                <a:ln cap="flat" cmpd="sng" w="114300">
                  <a:solidFill>
                    <a:schemeClr val="accent6"/>
                  </a:solidFill>
                  <a:prstDash val="solid"/>
                  <a:round/>
                  <a:headEnd len="sm" w="sm" type="none"/>
                  <a:tailEnd len="sm" w="sm" type="none"/>
                </a:ln>
                <a:solidFill>
                  <a:srgbClr val="AA7000"/>
                </a:solidFill>
                <a:latin typeface="Source Serif Pro"/>
              </a:rPr>
              <a:t>&amp;</a:t>
            </a:r>
          </a:p>
        </p:txBody>
      </p:sp>
      <p:sp>
        <p:nvSpPr>
          <p:cNvPr id="2570" name="Google Shape;2570;p42"/>
          <p:cNvSpPr/>
          <p:nvPr/>
        </p:nvSpPr>
        <p:spPr>
          <a:xfrm rot="530495">
            <a:off x="5311274" y="1293573"/>
            <a:ext cx="652200" cy="663765"/>
          </a:xfrm>
          <a:prstGeom prst="rect">
            <a:avLst/>
          </a:prstGeom>
        </p:spPr>
        <p:txBody>
          <a:bodyPr>
            <a:prstTxWarp prst="textPlain"/>
          </a:bodyPr>
          <a:lstStyle/>
          <a:p>
            <a:pPr lvl="0" algn="ctr"/>
            <a:r>
              <a:rPr b="1" i="0">
                <a:ln>
                  <a:noFill/>
                </a:ln>
                <a:solidFill>
                  <a:schemeClr val="accent3"/>
                </a:solidFill>
                <a:latin typeface="Source Serif Pro"/>
              </a:rPr>
              <a:t>&amp;</a:t>
            </a:r>
          </a:p>
        </p:txBody>
      </p:sp>
      <p:grpSp>
        <p:nvGrpSpPr>
          <p:cNvPr id="2571" name="Google Shape;2571;p42"/>
          <p:cNvGrpSpPr/>
          <p:nvPr/>
        </p:nvGrpSpPr>
        <p:grpSpPr>
          <a:xfrm rot="-838707">
            <a:off x="498599" y="2704202"/>
            <a:ext cx="1957274" cy="1754751"/>
            <a:chOff x="-11444737" y="-5777007"/>
            <a:chExt cx="1808697" cy="1621511"/>
          </a:xfrm>
        </p:grpSpPr>
        <p:sp>
          <p:nvSpPr>
            <p:cNvPr id="2572" name="Google Shape;2572;p42"/>
            <p:cNvSpPr/>
            <p:nvPr/>
          </p:nvSpPr>
          <p:spPr>
            <a:xfrm>
              <a:off x="-11348544" y="-4878985"/>
              <a:ext cx="144032" cy="187795"/>
            </a:xfrm>
            <a:custGeom>
              <a:rect b="b" l="l" r="r" t="t"/>
              <a:pathLst>
                <a:path extrusionOk="0" h="4008" w="3074">
                  <a:moveTo>
                    <a:pt x="2815" y="1562"/>
                  </a:moveTo>
                  <a:cubicBezTo>
                    <a:pt x="2655" y="1549"/>
                    <a:pt x="2520" y="1476"/>
                    <a:pt x="2422" y="1353"/>
                  </a:cubicBezTo>
                  <a:cubicBezTo>
                    <a:pt x="2311" y="1217"/>
                    <a:pt x="2188" y="1082"/>
                    <a:pt x="2090" y="947"/>
                  </a:cubicBezTo>
                  <a:cubicBezTo>
                    <a:pt x="1893" y="652"/>
                    <a:pt x="1697" y="357"/>
                    <a:pt x="1561" y="37"/>
                  </a:cubicBezTo>
                  <a:cubicBezTo>
                    <a:pt x="1549" y="13"/>
                    <a:pt x="1475" y="0"/>
                    <a:pt x="1438" y="0"/>
                  </a:cubicBezTo>
                  <a:cubicBezTo>
                    <a:pt x="1402" y="13"/>
                    <a:pt x="1365" y="37"/>
                    <a:pt x="1340" y="74"/>
                  </a:cubicBezTo>
                  <a:cubicBezTo>
                    <a:pt x="1315" y="136"/>
                    <a:pt x="1291" y="197"/>
                    <a:pt x="1291" y="258"/>
                  </a:cubicBezTo>
                  <a:cubicBezTo>
                    <a:pt x="1279" y="394"/>
                    <a:pt x="1279" y="529"/>
                    <a:pt x="1291" y="652"/>
                  </a:cubicBezTo>
                  <a:cubicBezTo>
                    <a:pt x="1303" y="1254"/>
                    <a:pt x="984" y="1648"/>
                    <a:pt x="492" y="1930"/>
                  </a:cubicBezTo>
                  <a:cubicBezTo>
                    <a:pt x="418" y="1967"/>
                    <a:pt x="332" y="1992"/>
                    <a:pt x="258" y="2041"/>
                  </a:cubicBezTo>
                  <a:cubicBezTo>
                    <a:pt x="135" y="2090"/>
                    <a:pt x="12" y="2152"/>
                    <a:pt x="0" y="2311"/>
                  </a:cubicBezTo>
                  <a:cubicBezTo>
                    <a:pt x="0" y="2410"/>
                    <a:pt x="160" y="2508"/>
                    <a:pt x="381" y="2496"/>
                  </a:cubicBezTo>
                  <a:cubicBezTo>
                    <a:pt x="713" y="2471"/>
                    <a:pt x="971" y="2594"/>
                    <a:pt x="1193" y="2828"/>
                  </a:cubicBezTo>
                  <a:cubicBezTo>
                    <a:pt x="1303" y="2938"/>
                    <a:pt x="1402" y="3061"/>
                    <a:pt x="1500" y="3172"/>
                  </a:cubicBezTo>
                  <a:cubicBezTo>
                    <a:pt x="1512" y="3270"/>
                    <a:pt x="1512" y="3356"/>
                    <a:pt x="1524" y="3442"/>
                  </a:cubicBezTo>
                  <a:cubicBezTo>
                    <a:pt x="1537" y="3602"/>
                    <a:pt x="1549" y="3750"/>
                    <a:pt x="1574" y="3897"/>
                  </a:cubicBezTo>
                  <a:cubicBezTo>
                    <a:pt x="1586" y="3946"/>
                    <a:pt x="1672" y="3996"/>
                    <a:pt x="1721" y="4008"/>
                  </a:cubicBezTo>
                  <a:cubicBezTo>
                    <a:pt x="1783" y="4008"/>
                    <a:pt x="1869" y="3959"/>
                    <a:pt x="1881" y="3922"/>
                  </a:cubicBezTo>
                  <a:cubicBezTo>
                    <a:pt x="1930" y="3824"/>
                    <a:pt x="1955" y="3701"/>
                    <a:pt x="1955" y="3602"/>
                  </a:cubicBezTo>
                  <a:cubicBezTo>
                    <a:pt x="1942" y="3307"/>
                    <a:pt x="2041" y="3037"/>
                    <a:pt x="2188" y="2791"/>
                  </a:cubicBezTo>
                  <a:cubicBezTo>
                    <a:pt x="2385" y="2471"/>
                    <a:pt x="2619" y="2176"/>
                    <a:pt x="2938" y="1967"/>
                  </a:cubicBezTo>
                  <a:cubicBezTo>
                    <a:pt x="3012" y="1906"/>
                    <a:pt x="3073" y="1832"/>
                    <a:pt x="3049" y="1746"/>
                  </a:cubicBezTo>
                  <a:cubicBezTo>
                    <a:pt x="3037" y="1623"/>
                    <a:pt x="2938" y="1562"/>
                    <a:pt x="2815" y="156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42"/>
            <p:cNvSpPr/>
            <p:nvPr/>
          </p:nvSpPr>
          <p:spPr>
            <a:xfrm>
              <a:off x="-9871675" y="-5332307"/>
              <a:ext cx="138316" cy="170552"/>
            </a:xfrm>
            <a:custGeom>
              <a:rect b="b" l="l" r="r" t="t"/>
              <a:pathLst>
                <a:path extrusionOk="0" h="3640" w="2952">
                  <a:moveTo>
                    <a:pt x="2902" y="1808"/>
                  </a:moveTo>
                  <a:cubicBezTo>
                    <a:pt x="2816" y="1721"/>
                    <a:pt x="2717" y="1623"/>
                    <a:pt x="2619" y="1549"/>
                  </a:cubicBezTo>
                  <a:cubicBezTo>
                    <a:pt x="2299" y="1353"/>
                    <a:pt x="2090" y="1082"/>
                    <a:pt x="1943" y="750"/>
                  </a:cubicBezTo>
                  <a:cubicBezTo>
                    <a:pt x="1869" y="590"/>
                    <a:pt x="1808" y="431"/>
                    <a:pt x="1734" y="271"/>
                  </a:cubicBezTo>
                  <a:cubicBezTo>
                    <a:pt x="1697" y="197"/>
                    <a:pt x="1648" y="123"/>
                    <a:pt x="1599" y="50"/>
                  </a:cubicBezTo>
                  <a:cubicBezTo>
                    <a:pt x="1574" y="25"/>
                    <a:pt x="1513" y="0"/>
                    <a:pt x="1488" y="0"/>
                  </a:cubicBezTo>
                  <a:cubicBezTo>
                    <a:pt x="1427" y="25"/>
                    <a:pt x="1365" y="62"/>
                    <a:pt x="1341" y="111"/>
                  </a:cubicBezTo>
                  <a:cubicBezTo>
                    <a:pt x="1304" y="173"/>
                    <a:pt x="1291" y="246"/>
                    <a:pt x="1304" y="308"/>
                  </a:cubicBezTo>
                  <a:cubicBezTo>
                    <a:pt x="1353" y="615"/>
                    <a:pt x="1193" y="849"/>
                    <a:pt x="1046" y="1095"/>
                  </a:cubicBezTo>
                  <a:cubicBezTo>
                    <a:pt x="947" y="1254"/>
                    <a:pt x="812" y="1365"/>
                    <a:pt x="640" y="1414"/>
                  </a:cubicBezTo>
                  <a:cubicBezTo>
                    <a:pt x="468" y="1476"/>
                    <a:pt x="308" y="1537"/>
                    <a:pt x="148" y="1611"/>
                  </a:cubicBezTo>
                  <a:cubicBezTo>
                    <a:pt x="99" y="1635"/>
                    <a:pt x="62" y="1697"/>
                    <a:pt x="25" y="1758"/>
                  </a:cubicBezTo>
                  <a:cubicBezTo>
                    <a:pt x="1" y="1808"/>
                    <a:pt x="87" y="1918"/>
                    <a:pt x="160" y="1955"/>
                  </a:cubicBezTo>
                  <a:cubicBezTo>
                    <a:pt x="222" y="1980"/>
                    <a:pt x="283" y="1992"/>
                    <a:pt x="345" y="2029"/>
                  </a:cubicBezTo>
                  <a:cubicBezTo>
                    <a:pt x="529" y="2152"/>
                    <a:pt x="726" y="2262"/>
                    <a:pt x="886" y="2398"/>
                  </a:cubicBezTo>
                  <a:cubicBezTo>
                    <a:pt x="1193" y="2668"/>
                    <a:pt x="1427" y="2975"/>
                    <a:pt x="1439" y="3406"/>
                  </a:cubicBezTo>
                  <a:cubicBezTo>
                    <a:pt x="1439" y="3467"/>
                    <a:pt x="1476" y="3529"/>
                    <a:pt x="1513" y="3578"/>
                  </a:cubicBezTo>
                  <a:cubicBezTo>
                    <a:pt x="1537" y="3615"/>
                    <a:pt x="1599" y="3615"/>
                    <a:pt x="1660" y="3639"/>
                  </a:cubicBezTo>
                  <a:cubicBezTo>
                    <a:pt x="1709" y="3590"/>
                    <a:pt x="1808" y="3529"/>
                    <a:pt x="1808" y="3455"/>
                  </a:cubicBezTo>
                  <a:cubicBezTo>
                    <a:pt x="1832" y="3111"/>
                    <a:pt x="2017" y="2840"/>
                    <a:pt x="2213" y="2570"/>
                  </a:cubicBezTo>
                  <a:cubicBezTo>
                    <a:pt x="2324" y="2410"/>
                    <a:pt x="2447" y="2262"/>
                    <a:pt x="2644" y="2176"/>
                  </a:cubicBezTo>
                  <a:cubicBezTo>
                    <a:pt x="2730" y="2152"/>
                    <a:pt x="2791" y="2103"/>
                    <a:pt x="2865" y="2053"/>
                  </a:cubicBezTo>
                  <a:cubicBezTo>
                    <a:pt x="2926" y="2017"/>
                    <a:pt x="2951" y="1857"/>
                    <a:pt x="2902" y="180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42"/>
            <p:cNvSpPr/>
            <p:nvPr/>
          </p:nvSpPr>
          <p:spPr>
            <a:xfrm>
              <a:off x="-9926963" y="-5605331"/>
              <a:ext cx="110625" cy="155559"/>
            </a:xfrm>
            <a:custGeom>
              <a:rect b="b" l="l" r="r" t="t"/>
              <a:pathLst>
                <a:path extrusionOk="0" h="3320" w="2361">
                  <a:moveTo>
                    <a:pt x="111" y="2041"/>
                  </a:moveTo>
                  <a:cubicBezTo>
                    <a:pt x="173" y="2066"/>
                    <a:pt x="234" y="2090"/>
                    <a:pt x="295" y="2090"/>
                  </a:cubicBezTo>
                  <a:cubicBezTo>
                    <a:pt x="406" y="2103"/>
                    <a:pt x="517" y="2103"/>
                    <a:pt x="615" y="2115"/>
                  </a:cubicBezTo>
                  <a:cubicBezTo>
                    <a:pt x="738" y="2127"/>
                    <a:pt x="824" y="2189"/>
                    <a:pt x="861" y="2311"/>
                  </a:cubicBezTo>
                  <a:cubicBezTo>
                    <a:pt x="947" y="2594"/>
                    <a:pt x="1021" y="2902"/>
                    <a:pt x="1045" y="3209"/>
                  </a:cubicBezTo>
                  <a:cubicBezTo>
                    <a:pt x="1045" y="3246"/>
                    <a:pt x="1131" y="3295"/>
                    <a:pt x="1181" y="3307"/>
                  </a:cubicBezTo>
                  <a:cubicBezTo>
                    <a:pt x="1217" y="3320"/>
                    <a:pt x="1279" y="3295"/>
                    <a:pt x="1304" y="3270"/>
                  </a:cubicBezTo>
                  <a:cubicBezTo>
                    <a:pt x="1439" y="3098"/>
                    <a:pt x="1549" y="2914"/>
                    <a:pt x="1599" y="2693"/>
                  </a:cubicBezTo>
                  <a:cubicBezTo>
                    <a:pt x="1672" y="2398"/>
                    <a:pt x="1869" y="2201"/>
                    <a:pt x="2152" y="2090"/>
                  </a:cubicBezTo>
                  <a:cubicBezTo>
                    <a:pt x="2213" y="2066"/>
                    <a:pt x="2262" y="2029"/>
                    <a:pt x="2312" y="1992"/>
                  </a:cubicBezTo>
                  <a:cubicBezTo>
                    <a:pt x="2336" y="1967"/>
                    <a:pt x="2348" y="1906"/>
                    <a:pt x="2361" y="1857"/>
                  </a:cubicBezTo>
                  <a:cubicBezTo>
                    <a:pt x="2336" y="1807"/>
                    <a:pt x="2312" y="1746"/>
                    <a:pt x="2275" y="1697"/>
                  </a:cubicBezTo>
                  <a:cubicBezTo>
                    <a:pt x="1992" y="1328"/>
                    <a:pt x="1771" y="922"/>
                    <a:pt x="1721" y="455"/>
                  </a:cubicBezTo>
                  <a:cubicBezTo>
                    <a:pt x="1709" y="345"/>
                    <a:pt x="1660" y="246"/>
                    <a:pt x="1611" y="136"/>
                  </a:cubicBezTo>
                  <a:cubicBezTo>
                    <a:pt x="1599" y="99"/>
                    <a:pt x="1574" y="62"/>
                    <a:pt x="1537" y="37"/>
                  </a:cubicBezTo>
                  <a:cubicBezTo>
                    <a:pt x="1512" y="13"/>
                    <a:pt x="1463" y="0"/>
                    <a:pt x="1426" y="0"/>
                  </a:cubicBezTo>
                  <a:cubicBezTo>
                    <a:pt x="1267" y="25"/>
                    <a:pt x="1131" y="111"/>
                    <a:pt x="1058" y="259"/>
                  </a:cubicBezTo>
                  <a:cubicBezTo>
                    <a:pt x="947" y="492"/>
                    <a:pt x="824" y="738"/>
                    <a:pt x="763" y="984"/>
                  </a:cubicBezTo>
                  <a:cubicBezTo>
                    <a:pt x="701" y="1168"/>
                    <a:pt x="615" y="1303"/>
                    <a:pt x="492" y="1426"/>
                  </a:cubicBezTo>
                  <a:cubicBezTo>
                    <a:pt x="345" y="1562"/>
                    <a:pt x="197" y="1685"/>
                    <a:pt x="50" y="1820"/>
                  </a:cubicBezTo>
                  <a:cubicBezTo>
                    <a:pt x="0" y="1869"/>
                    <a:pt x="37" y="2029"/>
                    <a:pt x="111" y="204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42"/>
            <p:cNvSpPr/>
            <p:nvPr/>
          </p:nvSpPr>
          <p:spPr>
            <a:xfrm>
              <a:off x="-11444737" y="-5777007"/>
              <a:ext cx="1808697" cy="1621511"/>
            </a:xfrm>
            <a:custGeom>
              <a:rect b="b" l="l" r="r" t="t"/>
              <a:pathLst>
                <a:path extrusionOk="0" h="34607" w="38602">
                  <a:moveTo>
                    <a:pt x="32566" y="13499"/>
                  </a:moveTo>
                  <a:cubicBezTo>
                    <a:pt x="32455" y="13388"/>
                    <a:pt x="32381" y="13327"/>
                    <a:pt x="32344" y="13265"/>
                  </a:cubicBezTo>
                  <a:cubicBezTo>
                    <a:pt x="31803" y="12430"/>
                    <a:pt x="31152" y="11975"/>
                    <a:pt x="30586" y="11741"/>
                  </a:cubicBezTo>
                  <a:cubicBezTo>
                    <a:pt x="30599" y="11729"/>
                    <a:pt x="30599" y="11704"/>
                    <a:pt x="30611" y="11692"/>
                  </a:cubicBezTo>
                  <a:cubicBezTo>
                    <a:pt x="30881" y="11200"/>
                    <a:pt x="31078" y="10684"/>
                    <a:pt x="31189" y="10168"/>
                  </a:cubicBezTo>
                  <a:cubicBezTo>
                    <a:pt x="31299" y="9885"/>
                    <a:pt x="31508" y="9332"/>
                    <a:pt x="31889" y="8225"/>
                  </a:cubicBezTo>
                  <a:cubicBezTo>
                    <a:pt x="32135" y="8508"/>
                    <a:pt x="32455" y="8729"/>
                    <a:pt x="32836" y="8889"/>
                  </a:cubicBezTo>
                  <a:lnTo>
                    <a:pt x="32971" y="8938"/>
                  </a:lnTo>
                  <a:cubicBezTo>
                    <a:pt x="32934" y="9037"/>
                    <a:pt x="32910" y="9135"/>
                    <a:pt x="32885" y="9233"/>
                  </a:cubicBezTo>
                  <a:cubicBezTo>
                    <a:pt x="32873" y="9233"/>
                    <a:pt x="32861" y="9233"/>
                    <a:pt x="32861" y="9246"/>
                  </a:cubicBezTo>
                  <a:cubicBezTo>
                    <a:pt x="32393" y="9455"/>
                    <a:pt x="32037" y="9811"/>
                    <a:pt x="31766" y="10327"/>
                  </a:cubicBezTo>
                  <a:cubicBezTo>
                    <a:pt x="31508" y="10831"/>
                    <a:pt x="31471" y="11421"/>
                    <a:pt x="31668" y="11975"/>
                  </a:cubicBezTo>
                  <a:cubicBezTo>
                    <a:pt x="31865" y="12552"/>
                    <a:pt x="32307" y="13044"/>
                    <a:pt x="32861" y="13302"/>
                  </a:cubicBezTo>
                  <a:cubicBezTo>
                    <a:pt x="32897" y="13315"/>
                    <a:pt x="32934" y="13339"/>
                    <a:pt x="32971" y="13352"/>
                  </a:cubicBezTo>
                  <a:cubicBezTo>
                    <a:pt x="32983" y="13364"/>
                    <a:pt x="32996" y="13364"/>
                    <a:pt x="33008" y="13376"/>
                  </a:cubicBezTo>
                  <a:cubicBezTo>
                    <a:pt x="33057" y="13597"/>
                    <a:pt x="33156" y="13856"/>
                    <a:pt x="33315" y="14114"/>
                  </a:cubicBezTo>
                  <a:cubicBezTo>
                    <a:pt x="33045" y="13917"/>
                    <a:pt x="32799" y="13708"/>
                    <a:pt x="32566" y="13499"/>
                  </a:cubicBezTo>
                  <a:close/>
                  <a:moveTo>
                    <a:pt x="23665" y="6074"/>
                  </a:moveTo>
                  <a:cubicBezTo>
                    <a:pt x="23726" y="6049"/>
                    <a:pt x="23788" y="6025"/>
                    <a:pt x="23837" y="6012"/>
                  </a:cubicBezTo>
                  <a:lnTo>
                    <a:pt x="24144" y="7291"/>
                  </a:lnTo>
                  <a:close/>
                  <a:moveTo>
                    <a:pt x="37901" y="9823"/>
                  </a:moveTo>
                  <a:lnTo>
                    <a:pt x="37864" y="9786"/>
                  </a:lnTo>
                  <a:cubicBezTo>
                    <a:pt x="37753" y="9688"/>
                    <a:pt x="37594" y="9528"/>
                    <a:pt x="37372" y="9368"/>
                  </a:cubicBezTo>
                  <a:cubicBezTo>
                    <a:pt x="37348" y="9307"/>
                    <a:pt x="37323" y="9258"/>
                    <a:pt x="37299" y="9209"/>
                  </a:cubicBezTo>
                  <a:cubicBezTo>
                    <a:pt x="37249" y="9098"/>
                    <a:pt x="37212" y="9000"/>
                    <a:pt x="37163" y="8901"/>
                  </a:cubicBezTo>
                  <a:cubicBezTo>
                    <a:pt x="37053" y="8680"/>
                    <a:pt x="36930" y="8471"/>
                    <a:pt x="36782" y="8287"/>
                  </a:cubicBezTo>
                  <a:cubicBezTo>
                    <a:pt x="36512" y="7930"/>
                    <a:pt x="36143" y="7684"/>
                    <a:pt x="35725" y="7549"/>
                  </a:cubicBezTo>
                  <a:cubicBezTo>
                    <a:pt x="35750" y="7500"/>
                    <a:pt x="35786" y="7438"/>
                    <a:pt x="35811" y="7389"/>
                  </a:cubicBezTo>
                  <a:cubicBezTo>
                    <a:pt x="35909" y="7315"/>
                    <a:pt x="36008" y="7242"/>
                    <a:pt x="36094" y="7156"/>
                  </a:cubicBezTo>
                  <a:cubicBezTo>
                    <a:pt x="36401" y="6873"/>
                    <a:pt x="36610" y="6516"/>
                    <a:pt x="36721" y="6098"/>
                  </a:cubicBezTo>
                  <a:lnTo>
                    <a:pt x="36954" y="5373"/>
                  </a:lnTo>
                  <a:lnTo>
                    <a:pt x="36622" y="4672"/>
                  </a:lnTo>
                  <a:cubicBezTo>
                    <a:pt x="36549" y="4513"/>
                    <a:pt x="36450" y="4316"/>
                    <a:pt x="36290" y="4095"/>
                  </a:cubicBezTo>
                  <a:cubicBezTo>
                    <a:pt x="36180" y="3959"/>
                    <a:pt x="36155" y="3886"/>
                    <a:pt x="36155" y="3886"/>
                  </a:cubicBezTo>
                  <a:lnTo>
                    <a:pt x="36155" y="3886"/>
                  </a:lnTo>
                  <a:cubicBezTo>
                    <a:pt x="36106" y="3505"/>
                    <a:pt x="35983" y="3222"/>
                    <a:pt x="35922" y="3062"/>
                  </a:cubicBezTo>
                  <a:lnTo>
                    <a:pt x="35922" y="3062"/>
                  </a:lnTo>
                  <a:cubicBezTo>
                    <a:pt x="35762" y="2656"/>
                    <a:pt x="35491" y="2300"/>
                    <a:pt x="35135" y="2042"/>
                  </a:cubicBezTo>
                  <a:cubicBezTo>
                    <a:pt x="34754" y="1771"/>
                    <a:pt x="34299" y="1611"/>
                    <a:pt x="33832" y="1611"/>
                  </a:cubicBezTo>
                  <a:lnTo>
                    <a:pt x="33647" y="1611"/>
                  </a:lnTo>
                  <a:lnTo>
                    <a:pt x="33488" y="1648"/>
                  </a:lnTo>
                  <a:cubicBezTo>
                    <a:pt x="33315" y="1673"/>
                    <a:pt x="33156" y="1722"/>
                    <a:pt x="32996" y="1783"/>
                  </a:cubicBezTo>
                  <a:cubicBezTo>
                    <a:pt x="32750" y="1009"/>
                    <a:pt x="32123" y="419"/>
                    <a:pt x="31348" y="247"/>
                  </a:cubicBezTo>
                  <a:cubicBezTo>
                    <a:pt x="31029" y="87"/>
                    <a:pt x="30672" y="1"/>
                    <a:pt x="30304" y="1"/>
                  </a:cubicBezTo>
                  <a:cubicBezTo>
                    <a:pt x="30082" y="1"/>
                    <a:pt x="29861" y="25"/>
                    <a:pt x="29652" y="87"/>
                  </a:cubicBezTo>
                  <a:cubicBezTo>
                    <a:pt x="29652" y="87"/>
                    <a:pt x="29394" y="87"/>
                    <a:pt x="29332" y="87"/>
                  </a:cubicBezTo>
                  <a:lnTo>
                    <a:pt x="29222" y="87"/>
                  </a:lnTo>
                  <a:cubicBezTo>
                    <a:pt x="28988" y="99"/>
                    <a:pt x="28755" y="99"/>
                    <a:pt x="28533" y="99"/>
                  </a:cubicBezTo>
                  <a:cubicBezTo>
                    <a:pt x="28201" y="99"/>
                    <a:pt x="27882" y="112"/>
                    <a:pt x="27562" y="112"/>
                  </a:cubicBezTo>
                  <a:cubicBezTo>
                    <a:pt x="27304" y="124"/>
                    <a:pt x="27021" y="136"/>
                    <a:pt x="26702" y="210"/>
                  </a:cubicBezTo>
                  <a:cubicBezTo>
                    <a:pt x="26615" y="222"/>
                    <a:pt x="26542" y="234"/>
                    <a:pt x="26480" y="234"/>
                  </a:cubicBezTo>
                  <a:cubicBezTo>
                    <a:pt x="26419" y="234"/>
                    <a:pt x="26370" y="222"/>
                    <a:pt x="26308" y="210"/>
                  </a:cubicBezTo>
                  <a:cubicBezTo>
                    <a:pt x="25902" y="99"/>
                    <a:pt x="25534" y="99"/>
                    <a:pt x="25300" y="99"/>
                  </a:cubicBezTo>
                  <a:lnTo>
                    <a:pt x="25263" y="99"/>
                  </a:lnTo>
                  <a:cubicBezTo>
                    <a:pt x="24833" y="87"/>
                    <a:pt x="24415" y="87"/>
                    <a:pt x="23985" y="87"/>
                  </a:cubicBezTo>
                  <a:cubicBezTo>
                    <a:pt x="23628" y="87"/>
                    <a:pt x="23284" y="87"/>
                    <a:pt x="22915" y="99"/>
                  </a:cubicBezTo>
                  <a:lnTo>
                    <a:pt x="22755" y="87"/>
                  </a:lnTo>
                  <a:cubicBezTo>
                    <a:pt x="22522" y="87"/>
                    <a:pt x="22190" y="112"/>
                    <a:pt x="21833" y="210"/>
                  </a:cubicBezTo>
                  <a:cubicBezTo>
                    <a:pt x="21760" y="234"/>
                    <a:pt x="21526" y="234"/>
                    <a:pt x="21342" y="234"/>
                  </a:cubicBezTo>
                  <a:lnTo>
                    <a:pt x="21317" y="234"/>
                  </a:lnTo>
                  <a:cubicBezTo>
                    <a:pt x="21083" y="247"/>
                    <a:pt x="20776" y="259"/>
                    <a:pt x="20420" y="357"/>
                  </a:cubicBezTo>
                  <a:cubicBezTo>
                    <a:pt x="20346" y="382"/>
                    <a:pt x="20161" y="394"/>
                    <a:pt x="20002" y="407"/>
                  </a:cubicBezTo>
                  <a:lnTo>
                    <a:pt x="19928" y="419"/>
                  </a:lnTo>
                  <a:cubicBezTo>
                    <a:pt x="19657" y="443"/>
                    <a:pt x="19375" y="468"/>
                    <a:pt x="19104" y="493"/>
                  </a:cubicBezTo>
                  <a:cubicBezTo>
                    <a:pt x="18834" y="517"/>
                    <a:pt x="18563" y="554"/>
                    <a:pt x="18293" y="579"/>
                  </a:cubicBezTo>
                  <a:cubicBezTo>
                    <a:pt x="17949" y="603"/>
                    <a:pt x="17617" y="628"/>
                    <a:pt x="17285" y="640"/>
                  </a:cubicBezTo>
                  <a:lnTo>
                    <a:pt x="17014" y="665"/>
                  </a:lnTo>
                  <a:cubicBezTo>
                    <a:pt x="16904" y="665"/>
                    <a:pt x="16793" y="677"/>
                    <a:pt x="16682" y="677"/>
                  </a:cubicBezTo>
                  <a:cubicBezTo>
                    <a:pt x="16522" y="689"/>
                    <a:pt x="16363" y="689"/>
                    <a:pt x="16215" y="702"/>
                  </a:cubicBezTo>
                  <a:cubicBezTo>
                    <a:pt x="15896" y="726"/>
                    <a:pt x="15576" y="751"/>
                    <a:pt x="15256" y="775"/>
                  </a:cubicBezTo>
                  <a:lnTo>
                    <a:pt x="14875" y="812"/>
                  </a:lnTo>
                  <a:cubicBezTo>
                    <a:pt x="14838" y="812"/>
                    <a:pt x="14801" y="812"/>
                    <a:pt x="14765" y="812"/>
                  </a:cubicBezTo>
                  <a:cubicBezTo>
                    <a:pt x="14580" y="825"/>
                    <a:pt x="14310" y="825"/>
                    <a:pt x="14002" y="898"/>
                  </a:cubicBezTo>
                  <a:cubicBezTo>
                    <a:pt x="13818" y="935"/>
                    <a:pt x="13572" y="960"/>
                    <a:pt x="13314" y="984"/>
                  </a:cubicBezTo>
                  <a:cubicBezTo>
                    <a:pt x="12957" y="1009"/>
                    <a:pt x="12515" y="1046"/>
                    <a:pt x="12048" y="1144"/>
                  </a:cubicBezTo>
                  <a:cubicBezTo>
                    <a:pt x="12011" y="1156"/>
                    <a:pt x="11986" y="1156"/>
                    <a:pt x="11949" y="1156"/>
                  </a:cubicBezTo>
                  <a:cubicBezTo>
                    <a:pt x="11285" y="1169"/>
                    <a:pt x="10302" y="1255"/>
                    <a:pt x="9294" y="1710"/>
                  </a:cubicBezTo>
                  <a:cubicBezTo>
                    <a:pt x="8372" y="1845"/>
                    <a:pt x="7696" y="2300"/>
                    <a:pt x="7265" y="2632"/>
                  </a:cubicBezTo>
                  <a:cubicBezTo>
                    <a:pt x="7241" y="2656"/>
                    <a:pt x="7143" y="2730"/>
                    <a:pt x="7106" y="2755"/>
                  </a:cubicBezTo>
                  <a:cubicBezTo>
                    <a:pt x="6270" y="3246"/>
                    <a:pt x="5729" y="3910"/>
                    <a:pt x="5397" y="4365"/>
                  </a:cubicBezTo>
                  <a:lnTo>
                    <a:pt x="5372" y="4402"/>
                  </a:lnTo>
                  <a:cubicBezTo>
                    <a:pt x="5323" y="4463"/>
                    <a:pt x="5237" y="4574"/>
                    <a:pt x="5163" y="4697"/>
                  </a:cubicBezTo>
                  <a:cubicBezTo>
                    <a:pt x="5151" y="4709"/>
                    <a:pt x="5126" y="4746"/>
                    <a:pt x="5077" y="4783"/>
                  </a:cubicBezTo>
                  <a:lnTo>
                    <a:pt x="5053" y="4808"/>
                  </a:lnTo>
                  <a:cubicBezTo>
                    <a:pt x="4352" y="5361"/>
                    <a:pt x="4081" y="5975"/>
                    <a:pt x="4008" y="6516"/>
                  </a:cubicBezTo>
                  <a:cubicBezTo>
                    <a:pt x="4008" y="6529"/>
                    <a:pt x="3995" y="6529"/>
                    <a:pt x="3995" y="6541"/>
                  </a:cubicBezTo>
                  <a:cubicBezTo>
                    <a:pt x="3897" y="6725"/>
                    <a:pt x="3799" y="6910"/>
                    <a:pt x="3713" y="7094"/>
                  </a:cubicBezTo>
                  <a:cubicBezTo>
                    <a:pt x="3405" y="7746"/>
                    <a:pt x="3159" y="8373"/>
                    <a:pt x="2963" y="9024"/>
                  </a:cubicBezTo>
                  <a:cubicBezTo>
                    <a:pt x="2778" y="9590"/>
                    <a:pt x="2594" y="10266"/>
                    <a:pt x="2594" y="11040"/>
                  </a:cubicBezTo>
                  <a:cubicBezTo>
                    <a:pt x="2594" y="11225"/>
                    <a:pt x="2594" y="11409"/>
                    <a:pt x="2594" y="11581"/>
                  </a:cubicBezTo>
                  <a:cubicBezTo>
                    <a:pt x="2594" y="12110"/>
                    <a:pt x="2594" y="12602"/>
                    <a:pt x="2582" y="13093"/>
                  </a:cubicBezTo>
                  <a:cubicBezTo>
                    <a:pt x="2557" y="13942"/>
                    <a:pt x="2680" y="14692"/>
                    <a:pt x="2963" y="15405"/>
                  </a:cubicBezTo>
                  <a:cubicBezTo>
                    <a:pt x="2987" y="15491"/>
                    <a:pt x="3037" y="15650"/>
                    <a:pt x="3049" y="15724"/>
                  </a:cubicBezTo>
                  <a:cubicBezTo>
                    <a:pt x="3184" y="16253"/>
                    <a:pt x="3381" y="16720"/>
                    <a:pt x="3639" y="17126"/>
                  </a:cubicBezTo>
                  <a:cubicBezTo>
                    <a:pt x="3590" y="17126"/>
                    <a:pt x="3553" y="17126"/>
                    <a:pt x="3516" y="17126"/>
                  </a:cubicBezTo>
                  <a:lnTo>
                    <a:pt x="3332" y="17126"/>
                  </a:lnTo>
                  <a:lnTo>
                    <a:pt x="3159" y="17150"/>
                  </a:lnTo>
                  <a:cubicBezTo>
                    <a:pt x="2483" y="17261"/>
                    <a:pt x="1893" y="17691"/>
                    <a:pt x="1574" y="18306"/>
                  </a:cubicBezTo>
                  <a:cubicBezTo>
                    <a:pt x="1414" y="18613"/>
                    <a:pt x="1315" y="18957"/>
                    <a:pt x="1291" y="19302"/>
                  </a:cubicBezTo>
                  <a:cubicBezTo>
                    <a:pt x="1291" y="19338"/>
                    <a:pt x="1291" y="19375"/>
                    <a:pt x="1291" y="19424"/>
                  </a:cubicBezTo>
                  <a:cubicBezTo>
                    <a:pt x="160" y="20027"/>
                    <a:pt x="12" y="21023"/>
                    <a:pt x="12" y="21441"/>
                  </a:cubicBezTo>
                  <a:cubicBezTo>
                    <a:pt x="0" y="22018"/>
                    <a:pt x="221" y="22572"/>
                    <a:pt x="639" y="23002"/>
                  </a:cubicBezTo>
                  <a:cubicBezTo>
                    <a:pt x="922" y="23285"/>
                    <a:pt x="1266" y="23494"/>
                    <a:pt x="1647" y="23604"/>
                  </a:cubicBezTo>
                  <a:cubicBezTo>
                    <a:pt x="1893" y="24489"/>
                    <a:pt x="2729" y="25165"/>
                    <a:pt x="3664" y="25215"/>
                  </a:cubicBezTo>
                  <a:lnTo>
                    <a:pt x="3725" y="25215"/>
                  </a:lnTo>
                  <a:lnTo>
                    <a:pt x="3786" y="25215"/>
                  </a:lnTo>
                  <a:cubicBezTo>
                    <a:pt x="4180" y="25215"/>
                    <a:pt x="4573" y="25104"/>
                    <a:pt x="4905" y="24907"/>
                  </a:cubicBezTo>
                  <a:cubicBezTo>
                    <a:pt x="4991" y="25374"/>
                    <a:pt x="5065" y="25842"/>
                    <a:pt x="5151" y="26309"/>
                  </a:cubicBezTo>
                  <a:cubicBezTo>
                    <a:pt x="5176" y="26481"/>
                    <a:pt x="5237" y="26800"/>
                    <a:pt x="5372" y="27145"/>
                  </a:cubicBezTo>
                  <a:cubicBezTo>
                    <a:pt x="5348" y="27772"/>
                    <a:pt x="5532" y="28620"/>
                    <a:pt x="6417" y="29358"/>
                  </a:cubicBezTo>
                  <a:cubicBezTo>
                    <a:pt x="6934" y="29800"/>
                    <a:pt x="7474" y="30255"/>
                    <a:pt x="7966" y="30722"/>
                  </a:cubicBezTo>
                  <a:cubicBezTo>
                    <a:pt x="8556" y="31275"/>
                    <a:pt x="9196" y="31841"/>
                    <a:pt x="10007" y="32517"/>
                  </a:cubicBezTo>
                  <a:cubicBezTo>
                    <a:pt x="10302" y="32763"/>
                    <a:pt x="10720" y="33095"/>
                    <a:pt x="11199" y="33390"/>
                  </a:cubicBezTo>
                  <a:cubicBezTo>
                    <a:pt x="11249" y="33488"/>
                    <a:pt x="11310" y="33586"/>
                    <a:pt x="11372" y="33672"/>
                  </a:cubicBezTo>
                  <a:cubicBezTo>
                    <a:pt x="11777" y="34263"/>
                    <a:pt x="12453" y="34607"/>
                    <a:pt x="13191" y="34607"/>
                  </a:cubicBezTo>
                  <a:cubicBezTo>
                    <a:pt x="13670" y="34607"/>
                    <a:pt x="14113" y="34459"/>
                    <a:pt x="14482" y="34189"/>
                  </a:cubicBezTo>
                  <a:cubicBezTo>
                    <a:pt x="14519" y="34189"/>
                    <a:pt x="14556" y="34189"/>
                    <a:pt x="14592" y="34189"/>
                  </a:cubicBezTo>
                  <a:cubicBezTo>
                    <a:pt x="15096" y="34189"/>
                    <a:pt x="15564" y="34090"/>
                    <a:pt x="15969" y="33869"/>
                  </a:cubicBezTo>
                  <a:cubicBezTo>
                    <a:pt x="15982" y="33869"/>
                    <a:pt x="15982" y="33869"/>
                    <a:pt x="15994" y="33869"/>
                  </a:cubicBezTo>
                  <a:cubicBezTo>
                    <a:pt x="16105" y="33857"/>
                    <a:pt x="16227" y="33845"/>
                    <a:pt x="16338" y="33820"/>
                  </a:cubicBezTo>
                  <a:lnTo>
                    <a:pt x="16498" y="33795"/>
                  </a:lnTo>
                  <a:cubicBezTo>
                    <a:pt x="17432" y="33648"/>
                    <a:pt x="18354" y="33500"/>
                    <a:pt x="19289" y="33353"/>
                  </a:cubicBezTo>
                  <a:lnTo>
                    <a:pt x="19325" y="33341"/>
                  </a:lnTo>
                  <a:cubicBezTo>
                    <a:pt x="19817" y="33267"/>
                    <a:pt x="20432" y="33156"/>
                    <a:pt x="21071" y="32873"/>
                  </a:cubicBezTo>
                  <a:cubicBezTo>
                    <a:pt x="21083" y="32873"/>
                    <a:pt x="21120" y="32861"/>
                    <a:pt x="21231" y="32824"/>
                  </a:cubicBezTo>
                  <a:cubicBezTo>
                    <a:pt x="22091" y="32615"/>
                    <a:pt x="23001" y="32382"/>
                    <a:pt x="23911" y="32173"/>
                  </a:cubicBezTo>
                  <a:cubicBezTo>
                    <a:pt x="24169" y="32111"/>
                    <a:pt x="24415" y="32050"/>
                    <a:pt x="24624" y="32025"/>
                  </a:cubicBezTo>
                  <a:cubicBezTo>
                    <a:pt x="25374" y="31951"/>
                    <a:pt x="26111" y="31841"/>
                    <a:pt x="26738" y="31742"/>
                  </a:cubicBezTo>
                  <a:cubicBezTo>
                    <a:pt x="27624" y="31620"/>
                    <a:pt x="28337" y="31558"/>
                    <a:pt x="29013" y="31558"/>
                  </a:cubicBezTo>
                  <a:cubicBezTo>
                    <a:pt x="29013" y="31558"/>
                    <a:pt x="29025" y="31558"/>
                    <a:pt x="29025" y="31558"/>
                  </a:cubicBezTo>
                  <a:cubicBezTo>
                    <a:pt x="29345" y="31706"/>
                    <a:pt x="29689" y="31792"/>
                    <a:pt x="30033" y="31792"/>
                  </a:cubicBezTo>
                  <a:lnTo>
                    <a:pt x="30033" y="31792"/>
                  </a:lnTo>
                  <a:cubicBezTo>
                    <a:pt x="30808" y="31792"/>
                    <a:pt x="31545" y="31398"/>
                    <a:pt x="31988" y="30747"/>
                  </a:cubicBezTo>
                  <a:cubicBezTo>
                    <a:pt x="32061" y="30648"/>
                    <a:pt x="32234" y="30390"/>
                    <a:pt x="32344" y="30046"/>
                  </a:cubicBezTo>
                  <a:cubicBezTo>
                    <a:pt x="32406" y="29825"/>
                    <a:pt x="32479" y="29591"/>
                    <a:pt x="32541" y="29321"/>
                  </a:cubicBezTo>
                  <a:cubicBezTo>
                    <a:pt x="32578" y="29198"/>
                    <a:pt x="32602" y="29062"/>
                    <a:pt x="32639" y="28927"/>
                  </a:cubicBezTo>
                  <a:cubicBezTo>
                    <a:pt x="32713" y="28546"/>
                    <a:pt x="32787" y="28214"/>
                    <a:pt x="32897" y="27968"/>
                  </a:cubicBezTo>
                  <a:cubicBezTo>
                    <a:pt x="33020" y="27686"/>
                    <a:pt x="33082" y="27440"/>
                    <a:pt x="33131" y="27268"/>
                  </a:cubicBezTo>
                  <a:lnTo>
                    <a:pt x="33143" y="27206"/>
                  </a:lnTo>
                  <a:cubicBezTo>
                    <a:pt x="33217" y="26899"/>
                    <a:pt x="33303" y="26592"/>
                    <a:pt x="33377" y="26272"/>
                  </a:cubicBezTo>
                  <a:cubicBezTo>
                    <a:pt x="33488" y="25842"/>
                    <a:pt x="33610" y="25411"/>
                    <a:pt x="33721" y="24981"/>
                  </a:cubicBezTo>
                  <a:lnTo>
                    <a:pt x="33770" y="24760"/>
                  </a:lnTo>
                  <a:cubicBezTo>
                    <a:pt x="33893" y="24305"/>
                    <a:pt x="34004" y="23887"/>
                    <a:pt x="34127" y="23481"/>
                  </a:cubicBezTo>
                  <a:cubicBezTo>
                    <a:pt x="34237" y="23162"/>
                    <a:pt x="34360" y="22830"/>
                    <a:pt x="34496" y="22486"/>
                  </a:cubicBezTo>
                  <a:cubicBezTo>
                    <a:pt x="34496" y="22486"/>
                    <a:pt x="34606" y="22178"/>
                    <a:pt x="34606" y="22166"/>
                  </a:cubicBezTo>
                  <a:cubicBezTo>
                    <a:pt x="34631" y="22141"/>
                    <a:pt x="34668" y="22117"/>
                    <a:pt x="34692" y="22092"/>
                  </a:cubicBezTo>
                  <a:cubicBezTo>
                    <a:pt x="34717" y="22068"/>
                    <a:pt x="34741" y="22055"/>
                    <a:pt x="34754" y="22031"/>
                  </a:cubicBezTo>
                  <a:cubicBezTo>
                    <a:pt x="34803" y="21994"/>
                    <a:pt x="34852" y="21957"/>
                    <a:pt x="34914" y="21908"/>
                  </a:cubicBezTo>
                  <a:cubicBezTo>
                    <a:pt x="35516" y="21379"/>
                    <a:pt x="35799" y="20629"/>
                    <a:pt x="35713" y="19892"/>
                  </a:cubicBezTo>
                  <a:cubicBezTo>
                    <a:pt x="35762" y="19756"/>
                    <a:pt x="35823" y="19621"/>
                    <a:pt x="35909" y="19461"/>
                  </a:cubicBezTo>
                  <a:cubicBezTo>
                    <a:pt x="36401" y="18490"/>
                    <a:pt x="36254" y="17384"/>
                    <a:pt x="35528" y="16597"/>
                  </a:cubicBezTo>
                  <a:lnTo>
                    <a:pt x="35245" y="16290"/>
                  </a:lnTo>
                  <a:cubicBezTo>
                    <a:pt x="35098" y="16118"/>
                    <a:pt x="34938" y="15958"/>
                    <a:pt x="34791" y="15786"/>
                  </a:cubicBezTo>
                  <a:cubicBezTo>
                    <a:pt x="34655" y="15466"/>
                    <a:pt x="34483" y="15183"/>
                    <a:pt x="34299" y="14962"/>
                  </a:cubicBezTo>
                  <a:cubicBezTo>
                    <a:pt x="34385" y="14999"/>
                    <a:pt x="34459" y="15036"/>
                    <a:pt x="34545" y="15060"/>
                  </a:cubicBezTo>
                  <a:lnTo>
                    <a:pt x="35872" y="15564"/>
                  </a:lnTo>
                  <a:lnTo>
                    <a:pt x="36745" y="14519"/>
                  </a:lnTo>
                  <a:cubicBezTo>
                    <a:pt x="37090" y="14175"/>
                    <a:pt x="37299" y="13794"/>
                    <a:pt x="37385" y="13364"/>
                  </a:cubicBezTo>
                  <a:cubicBezTo>
                    <a:pt x="37446" y="13339"/>
                    <a:pt x="37495" y="13302"/>
                    <a:pt x="37532" y="13278"/>
                  </a:cubicBezTo>
                  <a:lnTo>
                    <a:pt x="37544" y="13265"/>
                  </a:lnTo>
                  <a:cubicBezTo>
                    <a:pt x="38110" y="12897"/>
                    <a:pt x="38479" y="12294"/>
                    <a:pt x="38540" y="11606"/>
                  </a:cubicBezTo>
                  <a:cubicBezTo>
                    <a:pt x="38602" y="10930"/>
                    <a:pt x="38368" y="10278"/>
                    <a:pt x="37901" y="9823"/>
                  </a:cubicBezTo>
                </a:path>
              </a:pathLst>
            </a:custGeom>
            <a:solidFill>
              <a:srgbClr val="FFFFFF"/>
            </a:solidFill>
            <a:ln>
              <a:noFill/>
            </a:ln>
            <a:effectLst>
              <a:outerShdw blurRad="42863" rotWithShape="0" algn="bl" dir="8100000" dist="57150">
                <a:srgbClr val="000000">
                  <a:alpha val="2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42"/>
            <p:cNvSpPr/>
            <p:nvPr/>
          </p:nvSpPr>
          <p:spPr>
            <a:xfrm>
              <a:off x="-11228736" y="-5681939"/>
              <a:ext cx="1385924" cy="1431420"/>
            </a:xfrm>
            <a:custGeom>
              <a:rect b="b" l="l" r="r" t="t"/>
              <a:pathLst>
                <a:path extrusionOk="0" h="30550" w="29579">
                  <a:moveTo>
                    <a:pt x="28767" y="16990"/>
                  </a:moveTo>
                  <a:cubicBezTo>
                    <a:pt x="28890" y="16781"/>
                    <a:pt x="29000" y="16572"/>
                    <a:pt x="29037" y="16338"/>
                  </a:cubicBezTo>
                  <a:cubicBezTo>
                    <a:pt x="29037" y="16314"/>
                    <a:pt x="29050" y="16289"/>
                    <a:pt x="29050" y="16264"/>
                  </a:cubicBezTo>
                  <a:cubicBezTo>
                    <a:pt x="29037" y="16535"/>
                    <a:pt x="28902" y="16756"/>
                    <a:pt x="28767" y="16990"/>
                  </a:cubicBezTo>
                  <a:close/>
                  <a:moveTo>
                    <a:pt x="6983" y="28484"/>
                  </a:moveTo>
                  <a:cubicBezTo>
                    <a:pt x="7007" y="28496"/>
                    <a:pt x="7044" y="28496"/>
                    <a:pt x="7081" y="28484"/>
                  </a:cubicBezTo>
                  <a:cubicBezTo>
                    <a:pt x="7044" y="28496"/>
                    <a:pt x="7007" y="28496"/>
                    <a:pt x="6983" y="28484"/>
                  </a:cubicBezTo>
                  <a:close/>
                  <a:moveTo>
                    <a:pt x="1647" y="13277"/>
                  </a:moveTo>
                  <a:lnTo>
                    <a:pt x="1647" y="13277"/>
                  </a:lnTo>
                  <a:lnTo>
                    <a:pt x="1647" y="13277"/>
                  </a:lnTo>
                  <a:cubicBezTo>
                    <a:pt x="1647" y="13277"/>
                    <a:pt x="1647" y="13265"/>
                    <a:pt x="1660" y="13265"/>
                  </a:cubicBezTo>
                  <a:cubicBezTo>
                    <a:pt x="1660" y="13265"/>
                    <a:pt x="1660" y="13265"/>
                    <a:pt x="1660" y="13253"/>
                  </a:cubicBezTo>
                  <a:cubicBezTo>
                    <a:pt x="1697" y="13265"/>
                    <a:pt x="1733" y="13253"/>
                    <a:pt x="1770" y="13228"/>
                  </a:cubicBezTo>
                  <a:cubicBezTo>
                    <a:pt x="1733" y="13253"/>
                    <a:pt x="1697" y="13265"/>
                    <a:pt x="1660" y="13253"/>
                  </a:cubicBezTo>
                  <a:cubicBezTo>
                    <a:pt x="1660" y="13265"/>
                    <a:pt x="1660" y="13265"/>
                    <a:pt x="1660" y="13265"/>
                  </a:cubicBezTo>
                  <a:cubicBezTo>
                    <a:pt x="1647" y="13265"/>
                    <a:pt x="1647" y="13277"/>
                    <a:pt x="1647" y="13277"/>
                  </a:cubicBezTo>
                  <a:cubicBezTo>
                    <a:pt x="1660" y="13486"/>
                    <a:pt x="1647" y="13695"/>
                    <a:pt x="1512" y="13867"/>
                  </a:cubicBezTo>
                  <a:cubicBezTo>
                    <a:pt x="1647" y="13695"/>
                    <a:pt x="1660" y="13486"/>
                    <a:pt x="1647" y="13277"/>
                  </a:cubicBezTo>
                  <a:close/>
                  <a:moveTo>
                    <a:pt x="1463" y="13560"/>
                  </a:moveTo>
                  <a:cubicBezTo>
                    <a:pt x="1426" y="13646"/>
                    <a:pt x="1402" y="13732"/>
                    <a:pt x="1377" y="13830"/>
                  </a:cubicBezTo>
                  <a:cubicBezTo>
                    <a:pt x="1402" y="13732"/>
                    <a:pt x="1426" y="13646"/>
                    <a:pt x="1463" y="13560"/>
                  </a:cubicBezTo>
                  <a:close/>
                  <a:moveTo>
                    <a:pt x="24304" y="6479"/>
                  </a:moveTo>
                  <a:cubicBezTo>
                    <a:pt x="24304" y="6479"/>
                    <a:pt x="24304" y="6491"/>
                    <a:pt x="24304" y="6491"/>
                  </a:cubicBezTo>
                  <a:cubicBezTo>
                    <a:pt x="24304" y="6491"/>
                    <a:pt x="24304" y="6479"/>
                    <a:pt x="24304" y="6479"/>
                  </a:cubicBezTo>
                  <a:lnTo>
                    <a:pt x="24304" y="6479"/>
                  </a:lnTo>
                  <a:cubicBezTo>
                    <a:pt x="24341" y="6442"/>
                    <a:pt x="24403" y="6405"/>
                    <a:pt x="24427" y="6368"/>
                  </a:cubicBezTo>
                  <a:cubicBezTo>
                    <a:pt x="24403" y="6405"/>
                    <a:pt x="24341" y="6442"/>
                    <a:pt x="24304" y="6479"/>
                  </a:cubicBezTo>
                  <a:close/>
                  <a:moveTo>
                    <a:pt x="24280" y="6602"/>
                  </a:moveTo>
                  <a:cubicBezTo>
                    <a:pt x="24280" y="6639"/>
                    <a:pt x="24280" y="6688"/>
                    <a:pt x="24280" y="6737"/>
                  </a:cubicBezTo>
                  <a:cubicBezTo>
                    <a:pt x="24280" y="6688"/>
                    <a:pt x="24280" y="6639"/>
                    <a:pt x="24280" y="6602"/>
                  </a:cubicBezTo>
                  <a:close/>
                  <a:moveTo>
                    <a:pt x="1598" y="13339"/>
                  </a:moveTo>
                  <a:cubicBezTo>
                    <a:pt x="1549" y="13400"/>
                    <a:pt x="1512" y="13462"/>
                    <a:pt x="1475" y="13535"/>
                  </a:cubicBezTo>
                  <a:cubicBezTo>
                    <a:pt x="1512" y="13462"/>
                    <a:pt x="1549" y="13400"/>
                    <a:pt x="1598" y="13339"/>
                  </a:cubicBezTo>
                  <a:close/>
                  <a:moveTo>
                    <a:pt x="24378" y="6036"/>
                  </a:moveTo>
                  <a:cubicBezTo>
                    <a:pt x="24354" y="6147"/>
                    <a:pt x="24341" y="6258"/>
                    <a:pt x="24317" y="6368"/>
                  </a:cubicBezTo>
                  <a:cubicBezTo>
                    <a:pt x="24341" y="6258"/>
                    <a:pt x="24354" y="6147"/>
                    <a:pt x="24378" y="6036"/>
                  </a:cubicBezTo>
                  <a:close/>
                  <a:moveTo>
                    <a:pt x="2594" y="20604"/>
                  </a:moveTo>
                  <a:cubicBezTo>
                    <a:pt x="2594" y="20579"/>
                    <a:pt x="2643" y="20567"/>
                    <a:pt x="2680" y="20543"/>
                  </a:cubicBezTo>
                  <a:cubicBezTo>
                    <a:pt x="2705" y="20543"/>
                    <a:pt x="2729" y="20543"/>
                    <a:pt x="2742" y="20555"/>
                  </a:cubicBezTo>
                  <a:cubicBezTo>
                    <a:pt x="2729" y="20543"/>
                    <a:pt x="2705" y="20543"/>
                    <a:pt x="2680" y="20543"/>
                  </a:cubicBezTo>
                  <a:cubicBezTo>
                    <a:pt x="2643" y="20567"/>
                    <a:pt x="2594" y="20579"/>
                    <a:pt x="2594" y="20604"/>
                  </a:cubicBezTo>
                  <a:close/>
                  <a:moveTo>
                    <a:pt x="6012" y="9737"/>
                  </a:moveTo>
                  <a:cubicBezTo>
                    <a:pt x="6012" y="9761"/>
                    <a:pt x="6012" y="9774"/>
                    <a:pt x="5999" y="9786"/>
                  </a:cubicBezTo>
                  <a:cubicBezTo>
                    <a:pt x="6012" y="9774"/>
                    <a:pt x="6012" y="9761"/>
                    <a:pt x="6012" y="9737"/>
                  </a:cubicBezTo>
                  <a:close/>
                  <a:moveTo>
                    <a:pt x="6024" y="9663"/>
                  </a:moveTo>
                  <a:lnTo>
                    <a:pt x="6024" y="9663"/>
                  </a:lnTo>
                  <a:lnTo>
                    <a:pt x="6024" y="9675"/>
                  </a:lnTo>
                  <a:cubicBezTo>
                    <a:pt x="6012" y="9663"/>
                    <a:pt x="5999" y="9663"/>
                    <a:pt x="5999" y="9663"/>
                  </a:cubicBezTo>
                  <a:cubicBezTo>
                    <a:pt x="5999" y="9663"/>
                    <a:pt x="5999" y="9675"/>
                    <a:pt x="5999" y="9675"/>
                  </a:cubicBezTo>
                  <a:cubicBezTo>
                    <a:pt x="5999" y="9675"/>
                    <a:pt x="5987" y="9675"/>
                    <a:pt x="5987" y="9675"/>
                  </a:cubicBezTo>
                  <a:cubicBezTo>
                    <a:pt x="5987" y="9675"/>
                    <a:pt x="5999" y="9675"/>
                    <a:pt x="5999" y="9675"/>
                  </a:cubicBezTo>
                  <a:cubicBezTo>
                    <a:pt x="5999" y="9675"/>
                    <a:pt x="5999" y="9663"/>
                    <a:pt x="5999" y="9663"/>
                  </a:cubicBezTo>
                  <a:cubicBezTo>
                    <a:pt x="5999" y="9663"/>
                    <a:pt x="6012" y="9663"/>
                    <a:pt x="6024" y="9663"/>
                  </a:cubicBezTo>
                  <a:cubicBezTo>
                    <a:pt x="6061" y="9651"/>
                    <a:pt x="6098" y="9651"/>
                    <a:pt x="6135" y="9638"/>
                  </a:cubicBezTo>
                  <a:cubicBezTo>
                    <a:pt x="6098" y="9651"/>
                    <a:pt x="6061" y="9651"/>
                    <a:pt x="6024" y="9663"/>
                  </a:cubicBezTo>
                  <a:close/>
                  <a:moveTo>
                    <a:pt x="5778" y="18170"/>
                  </a:moveTo>
                  <a:lnTo>
                    <a:pt x="5778" y="18170"/>
                  </a:lnTo>
                  <a:cubicBezTo>
                    <a:pt x="5962" y="18440"/>
                    <a:pt x="6171" y="18686"/>
                    <a:pt x="6430" y="18895"/>
                  </a:cubicBezTo>
                  <a:cubicBezTo>
                    <a:pt x="6171" y="18686"/>
                    <a:pt x="5962" y="18440"/>
                    <a:pt x="5778" y="18170"/>
                  </a:cubicBezTo>
                  <a:close/>
                  <a:moveTo>
                    <a:pt x="5753" y="18158"/>
                  </a:moveTo>
                  <a:lnTo>
                    <a:pt x="5753" y="18158"/>
                  </a:lnTo>
                  <a:cubicBezTo>
                    <a:pt x="5581" y="18158"/>
                    <a:pt x="5446" y="18072"/>
                    <a:pt x="5372" y="17912"/>
                  </a:cubicBezTo>
                  <a:cubicBezTo>
                    <a:pt x="5446" y="18072"/>
                    <a:pt x="5581" y="18158"/>
                    <a:pt x="5753" y="18158"/>
                  </a:cubicBezTo>
                  <a:cubicBezTo>
                    <a:pt x="5753" y="18121"/>
                    <a:pt x="5753" y="18072"/>
                    <a:pt x="5753" y="18022"/>
                  </a:cubicBezTo>
                  <a:cubicBezTo>
                    <a:pt x="5753" y="18072"/>
                    <a:pt x="5753" y="18121"/>
                    <a:pt x="5753" y="18158"/>
                  </a:cubicBezTo>
                  <a:close/>
                  <a:moveTo>
                    <a:pt x="6048" y="18170"/>
                  </a:moveTo>
                  <a:lnTo>
                    <a:pt x="6048" y="18170"/>
                  </a:lnTo>
                  <a:cubicBezTo>
                    <a:pt x="6036" y="18170"/>
                    <a:pt x="6036" y="18158"/>
                    <a:pt x="6036" y="18158"/>
                  </a:cubicBezTo>
                  <a:cubicBezTo>
                    <a:pt x="6036" y="18158"/>
                    <a:pt x="6036" y="18170"/>
                    <a:pt x="6048" y="18170"/>
                  </a:cubicBezTo>
                  <a:cubicBezTo>
                    <a:pt x="6085" y="18182"/>
                    <a:pt x="6135" y="18195"/>
                    <a:pt x="6171" y="18219"/>
                  </a:cubicBezTo>
                  <a:cubicBezTo>
                    <a:pt x="6135" y="18195"/>
                    <a:pt x="6085" y="18182"/>
                    <a:pt x="6048" y="18170"/>
                  </a:cubicBezTo>
                  <a:close/>
                  <a:moveTo>
                    <a:pt x="6024" y="18158"/>
                  </a:moveTo>
                  <a:lnTo>
                    <a:pt x="6024" y="18158"/>
                  </a:lnTo>
                  <a:cubicBezTo>
                    <a:pt x="6024" y="18158"/>
                    <a:pt x="6024" y="18170"/>
                    <a:pt x="6024" y="18170"/>
                  </a:cubicBezTo>
                  <a:cubicBezTo>
                    <a:pt x="6024" y="18170"/>
                    <a:pt x="6024" y="18158"/>
                    <a:pt x="6024" y="18158"/>
                  </a:cubicBezTo>
                  <a:cubicBezTo>
                    <a:pt x="5987" y="18158"/>
                    <a:pt x="5950" y="18170"/>
                    <a:pt x="5913" y="18170"/>
                  </a:cubicBezTo>
                  <a:cubicBezTo>
                    <a:pt x="5950" y="18170"/>
                    <a:pt x="5987" y="18158"/>
                    <a:pt x="6024" y="18158"/>
                  </a:cubicBezTo>
                  <a:close/>
                  <a:moveTo>
                    <a:pt x="20334" y="12613"/>
                  </a:moveTo>
                  <a:lnTo>
                    <a:pt x="20334" y="12613"/>
                  </a:lnTo>
                  <a:cubicBezTo>
                    <a:pt x="20444" y="12933"/>
                    <a:pt x="20665" y="13154"/>
                    <a:pt x="20948" y="13277"/>
                  </a:cubicBezTo>
                  <a:cubicBezTo>
                    <a:pt x="20665" y="13154"/>
                    <a:pt x="20444" y="12933"/>
                    <a:pt x="20334" y="12613"/>
                  </a:cubicBezTo>
                  <a:cubicBezTo>
                    <a:pt x="20334" y="12613"/>
                    <a:pt x="20334" y="12613"/>
                    <a:pt x="20334" y="12613"/>
                  </a:cubicBezTo>
                  <a:cubicBezTo>
                    <a:pt x="20334" y="12613"/>
                    <a:pt x="20334" y="12613"/>
                    <a:pt x="20334" y="12613"/>
                  </a:cubicBezTo>
                  <a:close/>
                  <a:moveTo>
                    <a:pt x="20112" y="12417"/>
                  </a:moveTo>
                  <a:cubicBezTo>
                    <a:pt x="20051" y="12343"/>
                    <a:pt x="20002" y="12257"/>
                    <a:pt x="19965" y="12171"/>
                  </a:cubicBezTo>
                  <a:cubicBezTo>
                    <a:pt x="20002" y="12257"/>
                    <a:pt x="20051" y="12343"/>
                    <a:pt x="20112" y="12417"/>
                  </a:cubicBezTo>
                  <a:close/>
                  <a:moveTo>
                    <a:pt x="20334" y="12601"/>
                  </a:moveTo>
                  <a:lnTo>
                    <a:pt x="20334" y="12601"/>
                  </a:lnTo>
                  <a:cubicBezTo>
                    <a:pt x="20321" y="12527"/>
                    <a:pt x="20284" y="12466"/>
                    <a:pt x="20260" y="12392"/>
                  </a:cubicBezTo>
                  <a:cubicBezTo>
                    <a:pt x="20284" y="12466"/>
                    <a:pt x="20321" y="12527"/>
                    <a:pt x="20334" y="12601"/>
                  </a:cubicBezTo>
                  <a:cubicBezTo>
                    <a:pt x="20334" y="12601"/>
                    <a:pt x="20334" y="12601"/>
                    <a:pt x="20334" y="12601"/>
                  </a:cubicBezTo>
                  <a:cubicBezTo>
                    <a:pt x="20334" y="12601"/>
                    <a:pt x="20334" y="12601"/>
                    <a:pt x="20334" y="12601"/>
                  </a:cubicBezTo>
                  <a:close/>
                  <a:moveTo>
                    <a:pt x="17150" y="11015"/>
                  </a:moveTo>
                  <a:cubicBezTo>
                    <a:pt x="17137" y="11052"/>
                    <a:pt x="17137" y="11101"/>
                    <a:pt x="17125" y="11138"/>
                  </a:cubicBezTo>
                  <a:cubicBezTo>
                    <a:pt x="17137" y="11101"/>
                    <a:pt x="17137" y="11052"/>
                    <a:pt x="17150" y="11015"/>
                  </a:cubicBezTo>
                  <a:cubicBezTo>
                    <a:pt x="17113" y="11003"/>
                    <a:pt x="17076" y="10978"/>
                    <a:pt x="17051" y="10966"/>
                  </a:cubicBezTo>
                  <a:cubicBezTo>
                    <a:pt x="16965" y="10892"/>
                    <a:pt x="16916" y="10782"/>
                    <a:pt x="16842" y="10708"/>
                  </a:cubicBezTo>
                  <a:cubicBezTo>
                    <a:pt x="16916" y="10782"/>
                    <a:pt x="16965" y="10892"/>
                    <a:pt x="17051" y="10966"/>
                  </a:cubicBezTo>
                  <a:cubicBezTo>
                    <a:pt x="17076" y="10978"/>
                    <a:pt x="17113" y="11003"/>
                    <a:pt x="17150" y="11015"/>
                  </a:cubicBezTo>
                  <a:lnTo>
                    <a:pt x="17150" y="11015"/>
                  </a:lnTo>
                  <a:close/>
                  <a:moveTo>
                    <a:pt x="15760" y="9577"/>
                  </a:moveTo>
                  <a:cubicBezTo>
                    <a:pt x="15736" y="9540"/>
                    <a:pt x="15711" y="9491"/>
                    <a:pt x="15687" y="9454"/>
                  </a:cubicBezTo>
                  <a:cubicBezTo>
                    <a:pt x="15711" y="9491"/>
                    <a:pt x="15736" y="9540"/>
                    <a:pt x="15760" y="9577"/>
                  </a:cubicBezTo>
                  <a:close/>
                  <a:moveTo>
                    <a:pt x="15379" y="9110"/>
                  </a:moveTo>
                  <a:cubicBezTo>
                    <a:pt x="15502" y="9245"/>
                    <a:pt x="15588" y="9331"/>
                    <a:pt x="15650" y="9405"/>
                  </a:cubicBezTo>
                  <a:cubicBezTo>
                    <a:pt x="15588" y="9331"/>
                    <a:pt x="15502" y="9245"/>
                    <a:pt x="15379" y="9110"/>
                  </a:cubicBezTo>
                  <a:close/>
                  <a:moveTo>
                    <a:pt x="14506" y="11003"/>
                  </a:moveTo>
                  <a:cubicBezTo>
                    <a:pt x="14371" y="10966"/>
                    <a:pt x="14297" y="10868"/>
                    <a:pt x="14224" y="10757"/>
                  </a:cubicBezTo>
                  <a:cubicBezTo>
                    <a:pt x="14297" y="10868"/>
                    <a:pt x="14371" y="10966"/>
                    <a:pt x="14506" y="11003"/>
                  </a:cubicBezTo>
                  <a:close/>
                  <a:moveTo>
                    <a:pt x="14506" y="10991"/>
                  </a:moveTo>
                  <a:cubicBezTo>
                    <a:pt x="14506" y="10905"/>
                    <a:pt x="14519" y="10806"/>
                    <a:pt x="14531" y="10708"/>
                  </a:cubicBezTo>
                  <a:cubicBezTo>
                    <a:pt x="14519" y="10806"/>
                    <a:pt x="14506" y="10905"/>
                    <a:pt x="14506" y="10991"/>
                  </a:cubicBezTo>
                  <a:close/>
                  <a:moveTo>
                    <a:pt x="13892" y="10941"/>
                  </a:moveTo>
                  <a:cubicBezTo>
                    <a:pt x="13879" y="10855"/>
                    <a:pt x="13843" y="10769"/>
                    <a:pt x="13843" y="10683"/>
                  </a:cubicBezTo>
                  <a:cubicBezTo>
                    <a:pt x="13843" y="10769"/>
                    <a:pt x="13879" y="10855"/>
                    <a:pt x="13892" y="10941"/>
                  </a:cubicBezTo>
                  <a:close/>
                  <a:moveTo>
                    <a:pt x="19694" y="5963"/>
                  </a:moveTo>
                  <a:cubicBezTo>
                    <a:pt x="19731" y="5963"/>
                    <a:pt x="19768" y="5963"/>
                    <a:pt x="19793" y="5950"/>
                  </a:cubicBezTo>
                  <a:cubicBezTo>
                    <a:pt x="19768" y="5963"/>
                    <a:pt x="19731" y="5963"/>
                    <a:pt x="19694" y="5963"/>
                  </a:cubicBezTo>
                  <a:close/>
                  <a:moveTo>
                    <a:pt x="28681" y="16277"/>
                  </a:moveTo>
                  <a:cubicBezTo>
                    <a:pt x="28669" y="16264"/>
                    <a:pt x="28656" y="16264"/>
                    <a:pt x="28644" y="16252"/>
                  </a:cubicBezTo>
                  <a:cubicBezTo>
                    <a:pt x="28656" y="16264"/>
                    <a:pt x="28669" y="16264"/>
                    <a:pt x="28681" y="16277"/>
                  </a:cubicBezTo>
                  <a:close/>
                  <a:moveTo>
                    <a:pt x="28718" y="16314"/>
                  </a:moveTo>
                  <a:cubicBezTo>
                    <a:pt x="28718" y="16301"/>
                    <a:pt x="28705" y="16301"/>
                    <a:pt x="28705" y="16289"/>
                  </a:cubicBezTo>
                  <a:cubicBezTo>
                    <a:pt x="28705" y="16301"/>
                    <a:pt x="28718" y="16301"/>
                    <a:pt x="28718" y="16314"/>
                  </a:cubicBezTo>
                  <a:close/>
                  <a:moveTo>
                    <a:pt x="28570" y="16240"/>
                  </a:moveTo>
                  <a:cubicBezTo>
                    <a:pt x="28595" y="16240"/>
                    <a:pt x="28607" y="16240"/>
                    <a:pt x="28632" y="16252"/>
                  </a:cubicBezTo>
                  <a:cubicBezTo>
                    <a:pt x="28607" y="16240"/>
                    <a:pt x="28595" y="16240"/>
                    <a:pt x="28570" y="16240"/>
                  </a:cubicBezTo>
                  <a:close/>
                  <a:moveTo>
                    <a:pt x="24280" y="6528"/>
                  </a:moveTo>
                  <a:lnTo>
                    <a:pt x="24280" y="6540"/>
                  </a:lnTo>
                  <a:lnTo>
                    <a:pt x="24280" y="6540"/>
                  </a:lnTo>
                  <a:cubicBezTo>
                    <a:pt x="24280" y="6553"/>
                    <a:pt x="24267" y="6577"/>
                    <a:pt x="24255" y="6602"/>
                  </a:cubicBezTo>
                  <a:cubicBezTo>
                    <a:pt x="24267" y="6577"/>
                    <a:pt x="24280" y="6553"/>
                    <a:pt x="24280" y="6540"/>
                  </a:cubicBezTo>
                  <a:cubicBezTo>
                    <a:pt x="24292" y="6516"/>
                    <a:pt x="24292" y="6504"/>
                    <a:pt x="24292" y="6479"/>
                  </a:cubicBezTo>
                  <a:cubicBezTo>
                    <a:pt x="24292" y="6504"/>
                    <a:pt x="24292" y="6516"/>
                    <a:pt x="24280" y="6528"/>
                  </a:cubicBezTo>
                  <a:close/>
                  <a:moveTo>
                    <a:pt x="4967" y="2668"/>
                  </a:moveTo>
                  <a:lnTo>
                    <a:pt x="4967" y="2668"/>
                  </a:lnTo>
                  <a:lnTo>
                    <a:pt x="4967" y="2668"/>
                  </a:lnTo>
                  <a:cubicBezTo>
                    <a:pt x="4967" y="2668"/>
                    <a:pt x="4967" y="2668"/>
                    <a:pt x="4967" y="2668"/>
                  </a:cubicBezTo>
                  <a:close/>
                  <a:moveTo>
                    <a:pt x="1660" y="13253"/>
                  </a:moveTo>
                  <a:cubicBezTo>
                    <a:pt x="1660" y="13191"/>
                    <a:pt x="1647" y="13117"/>
                    <a:pt x="1672" y="13068"/>
                  </a:cubicBezTo>
                  <a:cubicBezTo>
                    <a:pt x="1647" y="13117"/>
                    <a:pt x="1660" y="13191"/>
                    <a:pt x="1660" y="13253"/>
                  </a:cubicBezTo>
                  <a:close/>
                  <a:moveTo>
                    <a:pt x="28767" y="16387"/>
                  </a:moveTo>
                  <a:cubicBezTo>
                    <a:pt x="28767" y="16375"/>
                    <a:pt x="28755" y="16351"/>
                    <a:pt x="28742" y="16338"/>
                  </a:cubicBezTo>
                  <a:lnTo>
                    <a:pt x="28742" y="16338"/>
                  </a:lnTo>
                  <a:cubicBezTo>
                    <a:pt x="28755" y="16351"/>
                    <a:pt x="28767" y="16375"/>
                    <a:pt x="28767" y="16387"/>
                  </a:cubicBezTo>
                  <a:close/>
                  <a:moveTo>
                    <a:pt x="28472" y="14924"/>
                  </a:moveTo>
                  <a:cubicBezTo>
                    <a:pt x="28410" y="14863"/>
                    <a:pt x="28349" y="14789"/>
                    <a:pt x="28337" y="14703"/>
                  </a:cubicBezTo>
                  <a:cubicBezTo>
                    <a:pt x="28263" y="14322"/>
                    <a:pt x="28005" y="14101"/>
                    <a:pt x="27710" y="13892"/>
                  </a:cubicBezTo>
                  <a:cubicBezTo>
                    <a:pt x="27316" y="13609"/>
                    <a:pt x="26935" y="13314"/>
                    <a:pt x="26579" y="12982"/>
                  </a:cubicBezTo>
                  <a:cubicBezTo>
                    <a:pt x="26357" y="12785"/>
                    <a:pt x="26173" y="12589"/>
                    <a:pt x="26013" y="12343"/>
                  </a:cubicBezTo>
                  <a:cubicBezTo>
                    <a:pt x="25755" y="11949"/>
                    <a:pt x="25423" y="11630"/>
                    <a:pt x="24944" y="11519"/>
                  </a:cubicBezTo>
                  <a:cubicBezTo>
                    <a:pt x="24833" y="11495"/>
                    <a:pt x="24685" y="11458"/>
                    <a:pt x="24649" y="11384"/>
                  </a:cubicBezTo>
                  <a:cubicBezTo>
                    <a:pt x="24538" y="11175"/>
                    <a:pt x="24317" y="11114"/>
                    <a:pt x="24169" y="10978"/>
                  </a:cubicBezTo>
                  <a:cubicBezTo>
                    <a:pt x="23997" y="10843"/>
                    <a:pt x="23862" y="10659"/>
                    <a:pt x="23727" y="10487"/>
                  </a:cubicBezTo>
                  <a:cubicBezTo>
                    <a:pt x="23677" y="10425"/>
                    <a:pt x="23653" y="10314"/>
                    <a:pt x="23677" y="10241"/>
                  </a:cubicBezTo>
                  <a:cubicBezTo>
                    <a:pt x="23813" y="9712"/>
                    <a:pt x="23936" y="9171"/>
                    <a:pt x="24206" y="8679"/>
                  </a:cubicBezTo>
                  <a:cubicBezTo>
                    <a:pt x="24378" y="8372"/>
                    <a:pt x="24501" y="8040"/>
                    <a:pt x="24575" y="7696"/>
                  </a:cubicBezTo>
                  <a:cubicBezTo>
                    <a:pt x="24599" y="7561"/>
                    <a:pt x="24636" y="7438"/>
                    <a:pt x="24698" y="7315"/>
                  </a:cubicBezTo>
                  <a:cubicBezTo>
                    <a:pt x="24907" y="6835"/>
                    <a:pt x="26050" y="3418"/>
                    <a:pt x="26198" y="3111"/>
                  </a:cubicBezTo>
                  <a:cubicBezTo>
                    <a:pt x="26320" y="2852"/>
                    <a:pt x="26443" y="2594"/>
                    <a:pt x="26579" y="2336"/>
                  </a:cubicBezTo>
                  <a:cubicBezTo>
                    <a:pt x="26652" y="2176"/>
                    <a:pt x="26677" y="2004"/>
                    <a:pt x="26591" y="1832"/>
                  </a:cubicBezTo>
                  <a:cubicBezTo>
                    <a:pt x="26493" y="1623"/>
                    <a:pt x="26493" y="1402"/>
                    <a:pt x="26480" y="1180"/>
                  </a:cubicBezTo>
                  <a:cubicBezTo>
                    <a:pt x="26468" y="922"/>
                    <a:pt x="26456" y="652"/>
                    <a:pt x="26431" y="394"/>
                  </a:cubicBezTo>
                  <a:cubicBezTo>
                    <a:pt x="26419" y="283"/>
                    <a:pt x="26320" y="197"/>
                    <a:pt x="26198" y="222"/>
                  </a:cubicBezTo>
                  <a:cubicBezTo>
                    <a:pt x="26050" y="258"/>
                    <a:pt x="25952" y="246"/>
                    <a:pt x="25866" y="111"/>
                  </a:cubicBezTo>
                  <a:cubicBezTo>
                    <a:pt x="25816" y="37"/>
                    <a:pt x="25718" y="0"/>
                    <a:pt x="25632" y="25"/>
                  </a:cubicBezTo>
                  <a:cubicBezTo>
                    <a:pt x="25312" y="148"/>
                    <a:pt x="24980" y="111"/>
                    <a:pt x="24649" y="111"/>
                  </a:cubicBezTo>
                  <a:cubicBezTo>
                    <a:pt x="24095" y="123"/>
                    <a:pt x="23542" y="123"/>
                    <a:pt x="22989" y="136"/>
                  </a:cubicBezTo>
                  <a:cubicBezTo>
                    <a:pt x="22841" y="136"/>
                    <a:pt x="22682" y="148"/>
                    <a:pt x="22534" y="172"/>
                  </a:cubicBezTo>
                  <a:cubicBezTo>
                    <a:pt x="22079" y="283"/>
                    <a:pt x="21624" y="283"/>
                    <a:pt x="21157" y="160"/>
                  </a:cubicBezTo>
                  <a:cubicBezTo>
                    <a:pt x="20997" y="111"/>
                    <a:pt x="20813" y="111"/>
                    <a:pt x="20641" y="111"/>
                  </a:cubicBezTo>
                  <a:cubicBezTo>
                    <a:pt x="19866" y="111"/>
                    <a:pt x="19092" y="111"/>
                    <a:pt x="18317" y="111"/>
                  </a:cubicBezTo>
                  <a:cubicBezTo>
                    <a:pt x="18145" y="111"/>
                    <a:pt x="17961" y="99"/>
                    <a:pt x="17789" y="148"/>
                  </a:cubicBezTo>
                  <a:cubicBezTo>
                    <a:pt x="17445" y="246"/>
                    <a:pt x="17100" y="258"/>
                    <a:pt x="16744" y="258"/>
                  </a:cubicBezTo>
                  <a:cubicBezTo>
                    <a:pt x="16609" y="258"/>
                    <a:pt x="16473" y="271"/>
                    <a:pt x="16350" y="308"/>
                  </a:cubicBezTo>
                  <a:cubicBezTo>
                    <a:pt x="16068" y="381"/>
                    <a:pt x="15785" y="406"/>
                    <a:pt x="15502" y="431"/>
                  </a:cubicBezTo>
                  <a:cubicBezTo>
                    <a:pt x="14949" y="480"/>
                    <a:pt x="14408" y="541"/>
                    <a:pt x="13855" y="590"/>
                  </a:cubicBezTo>
                  <a:cubicBezTo>
                    <a:pt x="13412" y="627"/>
                    <a:pt x="12970" y="652"/>
                    <a:pt x="12539" y="676"/>
                  </a:cubicBezTo>
                  <a:cubicBezTo>
                    <a:pt x="12269" y="689"/>
                    <a:pt x="12011" y="701"/>
                    <a:pt x="11740" y="726"/>
                  </a:cubicBezTo>
                  <a:cubicBezTo>
                    <a:pt x="11298" y="750"/>
                    <a:pt x="10868" y="787"/>
                    <a:pt x="10425" y="824"/>
                  </a:cubicBezTo>
                  <a:cubicBezTo>
                    <a:pt x="10228" y="836"/>
                    <a:pt x="10019" y="824"/>
                    <a:pt x="9835" y="873"/>
                  </a:cubicBezTo>
                  <a:cubicBezTo>
                    <a:pt x="9146" y="1021"/>
                    <a:pt x="8421" y="971"/>
                    <a:pt x="7733" y="1156"/>
                  </a:cubicBezTo>
                  <a:cubicBezTo>
                    <a:pt x="7634" y="1180"/>
                    <a:pt x="7524" y="1168"/>
                    <a:pt x="7413" y="1168"/>
                  </a:cubicBezTo>
                  <a:cubicBezTo>
                    <a:pt x="6737" y="1193"/>
                    <a:pt x="6085" y="1279"/>
                    <a:pt x="5483" y="1562"/>
                  </a:cubicBezTo>
                  <a:cubicBezTo>
                    <a:pt x="5360" y="1623"/>
                    <a:pt x="5225" y="1672"/>
                    <a:pt x="5102" y="1685"/>
                  </a:cubicBezTo>
                  <a:cubicBezTo>
                    <a:pt x="4647" y="1734"/>
                    <a:pt x="4266" y="1955"/>
                    <a:pt x="3909" y="2225"/>
                  </a:cubicBezTo>
                  <a:cubicBezTo>
                    <a:pt x="3786" y="2324"/>
                    <a:pt x="3664" y="2410"/>
                    <a:pt x="3528" y="2496"/>
                  </a:cubicBezTo>
                  <a:cubicBezTo>
                    <a:pt x="3086" y="2754"/>
                    <a:pt x="2742" y="3123"/>
                    <a:pt x="2447" y="3541"/>
                  </a:cubicBezTo>
                  <a:cubicBezTo>
                    <a:pt x="2385" y="3615"/>
                    <a:pt x="2336" y="3676"/>
                    <a:pt x="2287" y="3750"/>
                  </a:cubicBezTo>
                  <a:cubicBezTo>
                    <a:pt x="2151" y="3983"/>
                    <a:pt x="1967" y="4180"/>
                    <a:pt x="1758" y="4340"/>
                  </a:cubicBezTo>
                  <a:cubicBezTo>
                    <a:pt x="1574" y="4500"/>
                    <a:pt x="1365" y="4635"/>
                    <a:pt x="1451" y="4942"/>
                  </a:cubicBezTo>
                  <a:cubicBezTo>
                    <a:pt x="1463" y="5004"/>
                    <a:pt x="1389" y="5102"/>
                    <a:pt x="1352" y="5176"/>
                  </a:cubicBezTo>
                  <a:cubicBezTo>
                    <a:pt x="1217" y="5434"/>
                    <a:pt x="1082" y="5680"/>
                    <a:pt x="959" y="5938"/>
                  </a:cubicBezTo>
                  <a:cubicBezTo>
                    <a:pt x="701" y="6479"/>
                    <a:pt x="480" y="7032"/>
                    <a:pt x="307" y="7598"/>
                  </a:cubicBezTo>
                  <a:cubicBezTo>
                    <a:pt x="160" y="8065"/>
                    <a:pt x="37" y="8532"/>
                    <a:pt x="37" y="9024"/>
                  </a:cubicBezTo>
                  <a:cubicBezTo>
                    <a:pt x="37" y="9724"/>
                    <a:pt x="37" y="10425"/>
                    <a:pt x="12" y="11138"/>
                  </a:cubicBezTo>
                  <a:cubicBezTo>
                    <a:pt x="0" y="11654"/>
                    <a:pt x="62" y="12146"/>
                    <a:pt x="258" y="12626"/>
                  </a:cubicBezTo>
                  <a:cubicBezTo>
                    <a:pt x="332" y="12810"/>
                    <a:pt x="381" y="13007"/>
                    <a:pt x="430" y="13191"/>
                  </a:cubicBezTo>
                  <a:cubicBezTo>
                    <a:pt x="529" y="13585"/>
                    <a:pt x="664" y="13953"/>
                    <a:pt x="947" y="14248"/>
                  </a:cubicBezTo>
                  <a:cubicBezTo>
                    <a:pt x="1119" y="14445"/>
                    <a:pt x="1180" y="14666"/>
                    <a:pt x="1168" y="14924"/>
                  </a:cubicBezTo>
                  <a:cubicBezTo>
                    <a:pt x="1168" y="15060"/>
                    <a:pt x="1180" y="15183"/>
                    <a:pt x="1168" y="15318"/>
                  </a:cubicBezTo>
                  <a:cubicBezTo>
                    <a:pt x="1131" y="15834"/>
                    <a:pt x="1205" y="16326"/>
                    <a:pt x="1303" y="16830"/>
                  </a:cubicBezTo>
                  <a:cubicBezTo>
                    <a:pt x="1426" y="17371"/>
                    <a:pt x="1524" y="17912"/>
                    <a:pt x="1623" y="18453"/>
                  </a:cubicBezTo>
                  <a:cubicBezTo>
                    <a:pt x="1930" y="20284"/>
                    <a:pt x="2238" y="22104"/>
                    <a:pt x="2557" y="23936"/>
                  </a:cubicBezTo>
                  <a:cubicBezTo>
                    <a:pt x="2582" y="24083"/>
                    <a:pt x="2606" y="24243"/>
                    <a:pt x="2668" y="24378"/>
                  </a:cubicBezTo>
                  <a:cubicBezTo>
                    <a:pt x="2778" y="24624"/>
                    <a:pt x="2828" y="24882"/>
                    <a:pt x="2815" y="25153"/>
                  </a:cubicBezTo>
                  <a:cubicBezTo>
                    <a:pt x="2791" y="25423"/>
                    <a:pt x="2926" y="25595"/>
                    <a:pt x="3123" y="25767"/>
                  </a:cubicBezTo>
                  <a:cubicBezTo>
                    <a:pt x="3688" y="26234"/>
                    <a:pt x="4241" y="26702"/>
                    <a:pt x="4770" y="27206"/>
                  </a:cubicBezTo>
                  <a:cubicBezTo>
                    <a:pt x="5397" y="27796"/>
                    <a:pt x="6048" y="28361"/>
                    <a:pt x="6700" y="28902"/>
                  </a:cubicBezTo>
                  <a:cubicBezTo>
                    <a:pt x="7007" y="29160"/>
                    <a:pt x="7315" y="29406"/>
                    <a:pt x="7659" y="29615"/>
                  </a:cubicBezTo>
                  <a:cubicBezTo>
                    <a:pt x="7979" y="29812"/>
                    <a:pt x="8298" y="30021"/>
                    <a:pt x="8409" y="30414"/>
                  </a:cubicBezTo>
                  <a:cubicBezTo>
                    <a:pt x="8409" y="30439"/>
                    <a:pt x="8433" y="30451"/>
                    <a:pt x="8446" y="30476"/>
                  </a:cubicBezTo>
                  <a:cubicBezTo>
                    <a:pt x="8483" y="30525"/>
                    <a:pt x="8630" y="30549"/>
                    <a:pt x="8679" y="30500"/>
                  </a:cubicBezTo>
                  <a:cubicBezTo>
                    <a:pt x="8753" y="30439"/>
                    <a:pt x="8802" y="30365"/>
                    <a:pt x="8864" y="30291"/>
                  </a:cubicBezTo>
                  <a:cubicBezTo>
                    <a:pt x="9183" y="30168"/>
                    <a:pt x="9528" y="30095"/>
                    <a:pt x="9884" y="30119"/>
                  </a:cubicBezTo>
                  <a:cubicBezTo>
                    <a:pt x="10130" y="30119"/>
                    <a:pt x="10364" y="30095"/>
                    <a:pt x="10560" y="29922"/>
                  </a:cubicBezTo>
                  <a:cubicBezTo>
                    <a:pt x="10622" y="29873"/>
                    <a:pt x="10732" y="29873"/>
                    <a:pt x="10818" y="29849"/>
                  </a:cubicBezTo>
                  <a:cubicBezTo>
                    <a:pt x="11015" y="29824"/>
                    <a:pt x="11212" y="29799"/>
                    <a:pt x="11408" y="29775"/>
                  </a:cubicBezTo>
                  <a:cubicBezTo>
                    <a:pt x="12380" y="29615"/>
                    <a:pt x="13363" y="29455"/>
                    <a:pt x="14347" y="29295"/>
                  </a:cubicBezTo>
                  <a:cubicBezTo>
                    <a:pt x="14777" y="29234"/>
                    <a:pt x="15219" y="29160"/>
                    <a:pt x="15625" y="28976"/>
                  </a:cubicBezTo>
                  <a:cubicBezTo>
                    <a:pt x="15785" y="28902"/>
                    <a:pt x="15957" y="28853"/>
                    <a:pt x="16129" y="28816"/>
                  </a:cubicBezTo>
                  <a:cubicBezTo>
                    <a:pt x="17027" y="28582"/>
                    <a:pt x="17924" y="28361"/>
                    <a:pt x="18821" y="28152"/>
                  </a:cubicBezTo>
                  <a:cubicBezTo>
                    <a:pt x="19141" y="28066"/>
                    <a:pt x="19461" y="27992"/>
                    <a:pt x="19793" y="27968"/>
                  </a:cubicBezTo>
                  <a:cubicBezTo>
                    <a:pt x="20481" y="27894"/>
                    <a:pt x="21157" y="27796"/>
                    <a:pt x="21833" y="27697"/>
                  </a:cubicBezTo>
                  <a:cubicBezTo>
                    <a:pt x="22792" y="27550"/>
                    <a:pt x="23751" y="27451"/>
                    <a:pt x="24722" y="27476"/>
                  </a:cubicBezTo>
                  <a:cubicBezTo>
                    <a:pt x="24931" y="27488"/>
                    <a:pt x="25116" y="27513"/>
                    <a:pt x="25276" y="27660"/>
                  </a:cubicBezTo>
                  <a:cubicBezTo>
                    <a:pt x="25398" y="27759"/>
                    <a:pt x="25595" y="27697"/>
                    <a:pt x="25681" y="27574"/>
                  </a:cubicBezTo>
                  <a:cubicBezTo>
                    <a:pt x="25718" y="27513"/>
                    <a:pt x="25755" y="27464"/>
                    <a:pt x="25780" y="27402"/>
                  </a:cubicBezTo>
                  <a:cubicBezTo>
                    <a:pt x="25841" y="27206"/>
                    <a:pt x="25890" y="27021"/>
                    <a:pt x="25939" y="26824"/>
                  </a:cubicBezTo>
                  <a:cubicBezTo>
                    <a:pt x="26075" y="26247"/>
                    <a:pt x="26173" y="25657"/>
                    <a:pt x="26419" y="25116"/>
                  </a:cubicBezTo>
                  <a:cubicBezTo>
                    <a:pt x="26480" y="24968"/>
                    <a:pt x="26505" y="24821"/>
                    <a:pt x="26554" y="24673"/>
                  </a:cubicBezTo>
                  <a:cubicBezTo>
                    <a:pt x="26738" y="23923"/>
                    <a:pt x="26935" y="23173"/>
                    <a:pt x="27132" y="22423"/>
                  </a:cubicBezTo>
                  <a:cubicBezTo>
                    <a:pt x="27267" y="21895"/>
                    <a:pt x="27402" y="21354"/>
                    <a:pt x="27562" y="20838"/>
                  </a:cubicBezTo>
                  <a:cubicBezTo>
                    <a:pt x="27710" y="20370"/>
                    <a:pt x="27894" y="19916"/>
                    <a:pt x="28066" y="19473"/>
                  </a:cubicBezTo>
                  <a:cubicBezTo>
                    <a:pt x="28251" y="18981"/>
                    <a:pt x="28275" y="18944"/>
                    <a:pt x="28693" y="18563"/>
                  </a:cubicBezTo>
                  <a:cubicBezTo>
                    <a:pt x="28767" y="18477"/>
                    <a:pt x="28865" y="18416"/>
                    <a:pt x="28939" y="18342"/>
                  </a:cubicBezTo>
                  <a:cubicBezTo>
                    <a:pt x="29050" y="18244"/>
                    <a:pt x="29111" y="18133"/>
                    <a:pt x="29050" y="17998"/>
                  </a:cubicBezTo>
                  <a:cubicBezTo>
                    <a:pt x="28988" y="17863"/>
                    <a:pt x="29025" y="17740"/>
                    <a:pt x="29050" y="17604"/>
                  </a:cubicBezTo>
                  <a:cubicBezTo>
                    <a:pt x="29136" y="17211"/>
                    <a:pt x="29295" y="16855"/>
                    <a:pt x="29468" y="16498"/>
                  </a:cubicBezTo>
                  <a:cubicBezTo>
                    <a:pt x="29578" y="16301"/>
                    <a:pt x="29554" y="16117"/>
                    <a:pt x="29406" y="15945"/>
                  </a:cubicBezTo>
                  <a:cubicBezTo>
                    <a:pt x="29099" y="15601"/>
                    <a:pt x="28779" y="15269"/>
                    <a:pt x="28472" y="1492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42"/>
            <p:cNvSpPr/>
            <p:nvPr/>
          </p:nvSpPr>
          <p:spPr>
            <a:xfrm>
              <a:off x="-11301314" y="-4819666"/>
              <a:ext cx="60490" cy="69767"/>
            </a:xfrm>
            <a:custGeom>
              <a:rect b="b" l="l" r="r" t="t"/>
              <a:pathLst>
                <a:path extrusionOk="0" h="1489" w="1291">
                  <a:moveTo>
                    <a:pt x="689" y="1488"/>
                  </a:moveTo>
                  <a:cubicBezTo>
                    <a:pt x="418" y="1267"/>
                    <a:pt x="209" y="1095"/>
                    <a:pt x="0" y="910"/>
                  </a:cubicBezTo>
                  <a:cubicBezTo>
                    <a:pt x="221" y="591"/>
                    <a:pt x="430" y="296"/>
                    <a:pt x="639" y="1"/>
                  </a:cubicBezTo>
                  <a:cubicBezTo>
                    <a:pt x="689" y="13"/>
                    <a:pt x="738" y="13"/>
                    <a:pt x="762" y="37"/>
                  </a:cubicBezTo>
                  <a:cubicBezTo>
                    <a:pt x="934" y="234"/>
                    <a:pt x="1107" y="431"/>
                    <a:pt x="1291" y="627"/>
                  </a:cubicBezTo>
                  <a:cubicBezTo>
                    <a:pt x="1094" y="910"/>
                    <a:pt x="910" y="1168"/>
                    <a:pt x="689" y="1488"/>
                  </a:cubicBezTo>
                  <a:close/>
                </a:path>
              </a:pathLst>
            </a:custGeom>
            <a:solidFill>
              <a:srgbClr val="FEE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42"/>
            <p:cNvSpPr/>
            <p:nvPr/>
          </p:nvSpPr>
          <p:spPr>
            <a:xfrm>
              <a:off x="-11349153" y="-4878422"/>
              <a:ext cx="144079" cy="187233"/>
            </a:xfrm>
            <a:custGeom>
              <a:rect b="b" l="l" r="r" t="t"/>
              <a:pathLst>
                <a:path extrusionOk="0" h="3996" w="3075">
                  <a:moveTo>
                    <a:pt x="1710" y="2742"/>
                  </a:moveTo>
                  <a:cubicBezTo>
                    <a:pt x="1931" y="2422"/>
                    <a:pt x="2115" y="2164"/>
                    <a:pt x="2312" y="1881"/>
                  </a:cubicBezTo>
                  <a:cubicBezTo>
                    <a:pt x="2128" y="1685"/>
                    <a:pt x="1955" y="1488"/>
                    <a:pt x="1783" y="1291"/>
                  </a:cubicBezTo>
                  <a:cubicBezTo>
                    <a:pt x="1759" y="1267"/>
                    <a:pt x="1710" y="1267"/>
                    <a:pt x="1660" y="1255"/>
                  </a:cubicBezTo>
                  <a:cubicBezTo>
                    <a:pt x="1451" y="1550"/>
                    <a:pt x="1242" y="1845"/>
                    <a:pt x="1021" y="2164"/>
                  </a:cubicBezTo>
                  <a:cubicBezTo>
                    <a:pt x="1230" y="2349"/>
                    <a:pt x="1439" y="2521"/>
                    <a:pt x="1710" y="2742"/>
                  </a:cubicBezTo>
                  <a:close/>
                  <a:moveTo>
                    <a:pt x="1501" y="3172"/>
                  </a:moveTo>
                  <a:cubicBezTo>
                    <a:pt x="1402" y="3062"/>
                    <a:pt x="1304" y="2939"/>
                    <a:pt x="1206" y="2828"/>
                  </a:cubicBezTo>
                  <a:cubicBezTo>
                    <a:pt x="984" y="2594"/>
                    <a:pt x="714" y="2472"/>
                    <a:pt x="382" y="2484"/>
                  </a:cubicBezTo>
                  <a:cubicBezTo>
                    <a:pt x="161" y="2508"/>
                    <a:pt x="1" y="2410"/>
                    <a:pt x="13" y="2312"/>
                  </a:cubicBezTo>
                  <a:cubicBezTo>
                    <a:pt x="13" y="2152"/>
                    <a:pt x="136" y="2090"/>
                    <a:pt x="259" y="2029"/>
                  </a:cubicBezTo>
                  <a:cubicBezTo>
                    <a:pt x="333" y="1992"/>
                    <a:pt x="419" y="1968"/>
                    <a:pt x="492" y="1918"/>
                  </a:cubicBezTo>
                  <a:cubicBezTo>
                    <a:pt x="997" y="1648"/>
                    <a:pt x="1304" y="1255"/>
                    <a:pt x="1292" y="652"/>
                  </a:cubicBezTo>
                  <a:cubicBezTo>
                    <a:pt x="1279" y="517"/>
                    <a:pt x="1279" y="394"/>
                    <a:pt x="1292" y="259"/>
                  </a:cubicBezTo>
                  <a:cubicBezTo>
                    <a:pt x="1292" y="197"/>
                    <a:pt x="1316" y="124"/>
                    <a:pt x="1341" y="74"/>
                  </a:cubicBezTo>
                  <a:cubicBezTo>
                    <a:pt x="1365" y="37"/>
                    <a:pt x="1415" y="13"/>
                    <a:pt x="1451" y="1"/>
                  </a:cubicBezTo>
                  <a:cubicBezTo>
                    <a:pt x="1488" y="1"/>
                    <a:pt x="1550" y="13"/>
                    <a:pt x="1562" y="37"/>
                  </a:cubicBezTo>
                  <a:cubicBezTo>
                    <a:pt x="1697" y="357"/>
                    <a:pt x="1894" y="652"/>
                    <a:pt x="2091" y="935"/>
                  </a:cubicBezTo>
                  <a:cubicBezTo>
                    <a:pt x="2189" y="1082"/>
                    <a:pt x="2312" y="1218"/>
                    <a:pt x="2423" y="1353"/>
                  </a:cubicBezTo>
                  <a:cubicBezTo>
                    <a:pt x="2521" y="1476"/>
                    <a:pt x="2656" y="1550"/>
                    <a:pt x="2816" y="1550"/>
                  </a:cubicBezTo>
                  <a:cubicBezTo>
                    <a:pt x="2939" y="1562"/>
                    <a:pt x="3037" y="1623"/>
                    <a:pt x="3062" y="1746"/>
                  </a:cubicBezTo>
                  <a:cubicBezTo>
                    <a:pt x="3074" y="1832"/>
                    <a:pt x="3013" y="1906"/>
                    <a:pt x="2939" y="1955"/>
                  </a:cubicBezTo>
                  <a:cubicBezTo>
                    <a:pt x="2619" y="2177"/>
                    <a:pt x="2386" y="2459"/>
                    <a:pt x="2189" y="2791"/>
                  </a:cubicBezTo>
                  <a:cubicBezTo>
                    <a:pt x="2041" y="3037"/>
                    <a:pt x="1943" y="3295"/>
                    <a:pt x="1955" y="3603"/>
                  </a:cubicBezTo>
                  <a:cubicBezTo>
                    <a:pt x="1955" y="3701"/>
                    <a:pt x="1931" y="3812"/>
                    <a:pt x="1882" y="3910"/>
                  </a:cubicBezTo>
                  <a:cubicBezTo>
                    <a:pt x="1869" y="3959"/>
                    <a:pt x="1783" y="3996"/>
                    <a:pt x="1734" y="3996"/>
                  </a:cubicBezTo>
                  <a:cubicBezTo>
                    <a:pt x="1673" y="3996"/>
                    <a:pt x="1587" y="3947"/>
                    <a:pt x="1574" y="3898"/>
                  </a:cubicBezTo>
                  <a:cubicBezTo>
                    <a:pt x="1550" y="3750"/>
                    <a:pt x="1537" y="3590"/>
                    <a:pt x="1525" y="3443"/>
                  </a:cubicBezTo>
                  <a:cubicBezTo>
                    <a:pt x="1525" y="3357"/>
                    <a:pt x="1513" y="3271"/>
                    <a:pt x="1501" y="3172"/>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42"/>
            <p:cNvSpPr/>
            <p:nvPr/>
          </p:nvSpPr>
          <p:spPr>
            <a:xfrm>
              <a:off x="-9830208" y="-5283343"/>
              <a:ext cx="59974" cy="71454"/>
            </a:xfrm>
            <a:custGeom>
              <a:rect b="b" l="l" r="r" t="t"/>
              <a:pathLst>
                <a:path extrusionOk="0" h="1525" w="1280">
                  <a:moveTo>
                    <a:pt x="640" y="0"/>
                  </a:moveTo>
                  <a:cubicBezTo>
                    <a:pt x="874" y="308"/>
                    <a:pt x="1058" y="541"/>
                    <a:pt x="1279" y="812"/>
                  </a:cubicBezTo>
                  <a:cubicBezTo>
                    <a:pt x="1205" y="1082"/>
                    <a:pt x="996" y="1303"/>
                    <a:pt x="824" y="1525"/>
                  </a:cubicBezTo>
                  <a:cubicBezTo>
                    <a:pt x="763" y="1512"/>
                    <a:pt x="714" y="1512"/>
                    <a:pt x="689" y="1488"/>
                  </a:cubicBezTo>
                  <a:cubicBezTo>
                    <a:pt x="468" y="1254"/>
                    <a:pt x="247" y="1021"/>
                    <a:pt x="1" y="775"/>
                  </a:cubicBezTo>
                  <a:cubicBezTo>
                    <a:pt x="1" y="652"/>
                    <a:pt x="148" y="652"/>
                    <a:pt x="210" y="578"/>
                  </a:cubicBezTo>
                  <a:cubicBezTo>
                    <a:pt x="283" y="492"/>
                    <a:pt x="357" y="418"/>
                    <a:pt x="419" y="332"/>
                  </a:cubicBezTo>
                  <a:cubicBezTo>
                    <a:pt x="492" y="246"/>
                    <a:pt x="542" y="148"/>
                    <a:pt x="640" y="0"/>
                  </a:cubicBezTo>
                  <a:close/>
                </a:path>
              </a:pathLst>
            </a:custGeom>
            <a:solidFill>
              <a:srgbClr val="FEE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42"/>
            <p:cNvSpPr/>
            <p:nvPr/>
          </p:nvSpPr>
          <p:spPr>
            <a:xfrm>
              <a:off x="-9872237" y="-5332307"/>
              <a:ext cx="138269" cy="171114"/>
            </a:xfrm>
            <a:custGeom>
              <a:rect b="b" l="l" r="r" t="t"/>
              <a:pathLst>
                <a:path extrusionOk="0" h="3652" w="2951">
                  <a:moveTo>
                    <a:pt x="1537" y="1045"/>
                  </a:moveTo>
                  <a:cubicBezTo>
                    <a:pt x="1439" y="1193"/>
                    <a:pt x="1389" y="1291"/>
                    <a:pt x="1316" y="1377"/>
                  </a:cubicBezTo>
                  <a:cubicBezTo>
                    <a:pt x="1254" y="1463"/>
                    <a:pt x="1180" y="1537"/>
                    <a:pt x="1107" y="1623"/>
                  </a:cubicBezTo>
                  <a:cubicBezTo>
                    <a:pt x="1045" y="1697"/>
                    <a:pt x="898" y="1697"/>
                    <a:pt x="898" y="1820"/>
                  </a:cubicBezTo>
                  <a:cubicBezTo>
                    <a:pt x="1144" y="2066"/>
                    <a:pt x="1365" y="2299"/>
                    <a:pt x="1586" y="2533"/>
                  </a:cubicBezTo>
                  <a:cubicBezTo>
                    <a:pt x="1611" y="2557"/>
                    <a:pt x="1660" y="2557"/>
                    <a:pt x="1721" y="2570"/>
                  </a:cubicBezTo>
                  <a:cubicBezTo>
                    <a:pt x="1893" y="2348"/>
                    <a:pt x="2102" y="2127"/>
                    <a:pt x="2176" y="1857"/>
                  </a:cubicBezTo>
                  <a:cubicBezTo>
                    <a:pt x="1955" y="1586"/>
                    <a:pt x="1771" y="1353"/>
                    <a:pt x="1537" y="1045"/>
                  </a:cubicBezTo>
                  <a:close/>
                  <a:moveTo>
                    <a:pt x="1660" y="3652"/>
                  </a:moveTo>
                  <a:cubicBezTo>
                    <a:pt x="1598" y="3627"/>
                    <a:pt x="1537" y="3615"/>
                    <a:pt x="1525" y="3590"/>
                  </a:cubicBezTo>
                  <a:cubicBezTo>
                    <a:pt x="1476" y="3541"/>
                    <a:pt x="1439" y="3479"/>
                    <a:pt x="1439" y="3418"/>
                  </a:cubicBezTo>
                  <a:cubicBezTo>
                    <a:pt x="1439" y="2988"/>
                    <a:pt x="1193" y="2668"/>
                    <a:pt x="885" y="2410"/>
                  </a:cubicBezTo>
                  <a:cubicBezTo>
                    <a:pt x="726" y="2275"/>
                    <a:pt x="529" y="2164"/>
                    <a:pt x="344" y="2041"/>
                  </a:cubicBezTo>
                  <a:cubicBezTo>
                    <a:pt x="295" y="2004"/>
                    <a:pt x="222" y="1992"/>
                    <a:pt x="160" y="1967"/>
                  </a:cubicBezTo>
                  <a:cubicBezTo>
                    <a:pt x="86" y="1930"/>
                    <a:pt x="0" y="1820"/>
                    <a:pt x="25" y="1758"/>
                  </a:cubicBezTo>
                  <a:cubicBezTo>
                    <a:pt x="62" y="1709"/>
                    <a:pt x="99" y="1635"/>
                    <a:pt x="148" y="1611"/>
                  </a:cubicBezTo>
                  <a:cubicBezTo>
                    <a:pt x="308" y="1537"/>
                    <a:pt x="467" y="1476"/>
                    <a:pt x="640" y="1426"/>
                  </a:cubicBezTo>
                  <a:cubicBezTo>
                    <a:pt x="812" y="1365"/>
                    <a:pt x="947" y="1254"/>
                    <a:pt x="1045" y="1107"/>
                  </a:cubicBezTo>
                  <a:cubicBezTo>
                    <a:pt x="1193" y="861"/>
                    <a:pt x="1353" y="627"/>
                    <a:pt x="1303" y="308"/>
                  </a:cubicBezTo>
                  <a:cubicBezTo>
                    <a:pt x="1291" y="259"/>
                    <a:pt x="1316" y="173"/>
                    <a:pt x="1340" y="123"/>
                  </a:cubicBezTo>
                  <a:cubicBezTo>
                    <a:pt x="1365" y="74"/>
                    <a:pt x="1426" y="37"/>
                    <a:pt x="1488" y="13"/>
                  </a:cubicBezTo>
                  <a:cubicBezTo>
                    <a:pt x="1512" y="0"/>
                    <a:pt x="1574" y="25"/>
                    <a:pt x="1598" y="62"/>
                  </a:cubicBezTo>
                  <a:cubicBezTo>
                    <a:pt x="1648" y="123"/>
                    <a:pt x="1697" y="209"/>
                    <a:pt x="1734" y="283"/>
                  </a:cubicBezTo>
                  <a:cubicBezTo>
                    <a:pt x="1807" y="443"/>
                    <a:pt x="1869" y="603"/>
                    <a:pt x="1943" y="763"/>
                  </a:cubicBezTo>
                  <a:cubicBezTo>
                    <a:pt x="2102" y="1082"/>
                    <a:pt x="2299" y="1365"/>
                    <a:pt x="2619" y="1562"/>
                  </a:cubicBezTo>
                  <a:cubicBezTo>
                    <a:pt x="2729" y="1623"/>
                    <a:pt x="2815" y="1734"/>
                    <a:pt x="2914" y="1820"/>
                  </a:cubicBezTo>
                  <a:cubicBezTo>
                    <a:pt x="2951" y="1869"/>
                    <a:pt x="2926" y="2017"/>
                    <a:pt x="2877" y="2053"/>
                  </a:cubicBezTo>
                  <a:cubicBezTo>
                    <a:pt x="2803" y="2103"/>
                    <a:pt x="2729" y="2164"/>
                    <a:pt x="2643" y="2189"/>
                  </a:cubicBezTo>
                  <a:cubicBezTo>
                    <a:pt x="2447" y="2262"/>
                    <a:pt x="2324" y="2410"/>
                    <a:pt x="2213" y="2582"/>
                  </a:cubicBezTo>
                  <a:cubicBezTo>
                    <a:pt x="2029" y="2852"/>
                    <a:pt x="1844" y="3123"/>
                    <a:pt x="1807" y="3467"/>
                  </a:cubicBezTo>
                  <a:cubicBezTo>
                    <a:pt x="1807" y="3529"/>
                    <a:pt x="1709" y="3590"/>
                    <a:pt x="1660" y="3652"/>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42"/>
            <p:cNvSpPr/>
            <p:nvPr/>
          </p:nvSpPr>
          <p:spPr>
            <a:xfrm>
              <a:off x="-9889526" y="-5569065"/>
              <a:ext cx="44981" cy="74359"/>
            </a:xfrm>
            <a:custGeom>
              <a:rect b="b" l="l" r="r" t="t"/>
              <a:pathLst>
                <a:path extrusionOk="0" h="1587" w="960">
                  <a:moveTo>
                    <a:pt x="959" y="947"/>
                  </a:moveTo>
                  <a:cubicBezTo>
                    <a:pt x="886" y="1218"/>
                    <a:pt x="701" y="1415"/>
                    <a:pt x="468" y="1587"/>
                  </a:cubicBezTo>
                  <a:cubicBezTo>
                    <a:pt x="406" y="1464"/>
                    <a:pt x="369" y="1341"/>
                    <a:pt x="296" y="1242"/>
                  </a:cubicBezTo>
                  <a:cubicBezTo>
                    <a:pt x="222" y="1144"/>
                    <a:pt x="123" y="1058"/>
                    <a:pt x="25" y="960"/>
                  </a:cubicBezTo>
                  <a:cubicBezTo>
                    <a:pt x="0" y="763"/>
                    <a:pt x="222" y="689"/>
                    <a:pt x="259" y="517"/>
                  </a:cubicBezTo>
                  <a:cubicBezTo>
                    <a:pt x="296" y="370"/>
                    <a:pt x="357" y="222"/>
                    <a:pt x="406" y="75"/>
                  </a:cubicBezTo>
                  <a:cubicBezTo>
                    <a:pt x="418" y="50"/>
                    <a:pt x="468" y="13"/>
                    <a:pt x="505" y="1"/>
                  </a:cubicBezTo>
                  <a:cubicBezTo>
                    <a:pt x="529" y="1"/>
                    <a:pt x="578" y="38"/>
                    <a:pt x="578" y="62"/>
                  </a:cubicBezTo>
                  <a:cubicBezTo>
                    <a:pt x="627" y="308"/>
                    <a:pt x="713" y="529"/>
                    <a:pt x="861" y="726"/>
                  </a:cubicBezTo>
                  <a:cubicBezTo>
                    <a:pt x="910" y="800"/>
                    <a:pt x="935" y="874"/>
                    <a:pt x="959" y="947"/>
                  </a:cubicBezTo>
                  <a:close/>
                </a:path>
              </a:pathLst>
            </a:custGeom>
            <a:solidFill>
              <a:srgbClr val="FEE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42"/>
            <p:cNvSpPr/>
            <p:nvPr/>
          </p:nvSpPr>
          <p:spPr>
            <a:xfrm>
              <a:off x="-9927526" y="-5605331"/>
              <a:ext cx="110625" cy="156121"/>
            </a:xfrm>
            <a:custGeom>
              <a:rect b="b" l="l" r="r" t="t"/>
              <a:pathLst>
                <a:path extrusionOk="0" h="3332" w="2361">
                  <a:moveTo>
                    <a:pt x="1770" y="1721"/>
                  </a:moveTo>
                  <a:cubicBezTo>
                    <a:pt x="1746" y="1648"/>
                    <a:pt x="1721" y="1574"/>
                    <a:pt x="1672" y="1500"/>
                  </a:cubicBezTo>
                  <a:cubicBezTo>
                    <a:pt x="1524" y="1303"/>
                    <a:pt x="1438" y="1082"/>
                    <a:pt x="1389" y="836"/>
                  </a:cubicBezTo>
                  <a:cubicBezTo>
                    <a:pt x="1389" y="812"/>
                    <a:pt x="1340" y="775"/>
                    <a:pt x="1316" y="775"/>
                  </a:cubicBezTo>
                  <a:cubicBezTo>
                    <a:pt x="1279" y="787"/>
                    <a:pt x="1229" y="824"/>
                    <a:pt x="1217" y="849"/>
                  </a:cubicBezTo>
                  <a:cubicBezTo>
                    <a:pt x="1168" y="996"/>
                    <a:pt x="1107" y="1144"/>
                    <a:pt x="1070" y="1291"/>
                  </a:cubicBezTo>
                  <a:cubicBezTo>
                    <a:pt x="1033" y="1463"/>
                    <a:pt x="811" y="1537"/>
                    <a:pt x="836" y="1734"/>
                  </a:cubicBezTo>
                  <a:cubicBezTo>
                    <a:pt x="934" y="1832"/>
                    <a:pt x="1033" y="1918"/>
                    <a:pt x="1107" y="2016"/>
                  </a:cubicBezTo>
                  <a:cubicBezTo>
                    <a:pt x="1180" y="2115"/>
                    <a:pt x="1217" y="2238"/>
                    <a:pt x="1279" y="2361"/>
                  </a:cubicBezTo>
                  <a:cubicBezTo>
                    <a:pt x="1512" y="2189"/>
                    <a:pt x="1697" y="1992"/>
                    <a:pt x="1770" y="1721"/>
                  </a:cubicBezTo>
                  <a:close/>
                  <a:moveTo>
                    <a:pt x="2360" y="1869"/>
                  </a:moveTo>
                  <a:cubicBezTo>
                    <a:pt x="2348" y="1918"/>
                    <a:pt x="2348" y="1967"/>
                    <a:pt x="2311" y="1992"/>
                  </a:cubicBezTo>
                  <a:cubicBezTo>
                    <a:pt x="2274" y="2041"/>
                    <a:pt x="2213" y="2066"/>
                    <a:pt x="2151" y="2090"/>
                  </a:cubicBezTo>
                  <a:cubicBezTo>
                    <a:pt x="1869" y="2213"/>
                    <a:pt x="1672" y="2410"/>
                    <a:pt x="1611" y="2705"/>
                  </a:cubicBezTo>
                  <a:cubicBezTo>
                    <a:pt x="1549" y="2926"/>
                    <a:pt x="1451" y="3111"/>
                    <a:pt x="1303" y="3283"/>
                  </a:cubicBezTo>
                  <a:cubicBezTo>
                    <a:pt x="1279" y="3307"/>
                    <a:pt x="1217" y="3332"/>
                    <a:pt x="1193" y="3320"/>
                  </a:cubicBezTo>
                  <a:cubicBezTo>
                    <a:pt x="1131" y="3295"/>
                    <a:pt x="1045" y="3258"/>
                    <a:pt x="1045" y="3209"/>
                  </a:cubicBezTo>
                  <a:cubicBezTo>
                    <a:pt x="1020" y="2902"/>
                    <a:pt x="947" y="2607"/>
                    <a:pt x="861" y="2311"/>
                  </a:cubicBezTo>
                  <a:cubicBezTo>
                    <a:pt x="824" y="2201"/>
                    <a:pt x="738" y="2127"/>
                    <a:pt x="627" y="2115"/>
                  </a:cubicBezTo>
                  <a:cubicBezTo>
                    <a:pt x="516" y="2115"/>
                    <a:pt x="406" y="2115"/>
                    <a:pt x="295" y="2103"/>
                  </a:cubicBezTo>
                  <a:cubicBezTo>
                    <a:pt x="234" y="2090"/>
                    <a:pt x="172" y="2078"/>
                    <a:pt x="111" y="2053"/>
                  </a:cubicBezTo>
                  <a:cubicBezTo>
                    <a:pt x="37" y="2029"/>
                    <a:pt x="0" y="1881"/>
                    <a:pt x="49" y="1832"/>
                  </a:cubicBezTo>
                  <a:cubicBezTo>
                    <a:pt x="197" y="1697"/>
                    <a:pt x="344" y="1562"/>
                    <a:pt x="492" y="1426"/>
                  </a:cubicBezTo>
                  <a:cubicBezTo>
                    <a:pt x="615" y="1316"/>
                    <a:pt x="701" y="1168"/>
                    <a:pt x="762" y="996"/>
                  </a:cubicBezTo>
                  <a:cubicBezTo>
                    <a:pt x="836" y="738"/>
                    <a:pt x="947" y="504"/>
                    <a:pt x="1070" y="271"/>
                  </a:cubicBezTo>
                  <a:cubicBezTo>
                    <a:pt x="1131" y="123"/>
                    <a:pt x="1266" y="37"/>
                    <a:pt x="1426" y="13"/>
                  </a:cubicBezTo>
                  <a:cubicBezTo>
                    <a:pt x="1463" y="0"/>
                    <a:pt x="1512" y="25"/>
                    <a:pt x="1537" y="50"/>
                  </a:cubicBezTo>
                  <a:cubicBezTo>
                    <a:pt x="1574" y="74"/>
                    <a:pt x="1598" y="111"/>
                    <a:pt x="1623" y="148"/>
                  </a:cubicBezTo>
                  <a:cubicBezTo>
                    <a:pt x="1660" y="246"/>
                    <a:pt x="1709" y="357"/>
                    <a:pt x="1721" y="455"/>
                  </a:cubicBezTo>
                  <a:cubicBezTo>
                    <a:pt x="1770" y="935"/>
                    <a:pt x="1992" y="1328"/>
                    <a:pt x="2274" y="1697"/>
                  </a:cubicBezTo>
                  <a:cubicBezTo>
                    <a:pt x="2324" y="1746"/>
                    <a:pt x="2336" y="1820"/>
                    <a:pt x="2360" y="1869"/>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42"/>
            <p:cNvSpPr/>
            <p:nvPr/>
          </p:nvSpPr>
          <p:spPr>
            <a:xfrm>
              <a:off x="-11063994" y="-5600177"/>
              <a:ext cx="831770" cy="526556"/>
            </a:xfrm>
            <a:custGeom>
              <a:rect b="b" l="l" r="r" t="t"/>
              <a:pathLst>
                <a:path extrusionOk="0" h="11238" w="17752">
                  <a:moveTo>
                    <a:pt x="11814" y="5226"/>
                  </a:moveTo>
                  <a:cubicBezTo>
                    <a:pt x="11544" y="5115"/>
                    <a:pt x="11310" y="5152"/>
                    <a:pt x="11076" y="5176"/>
                  </a:cubicBezTo>
                  <a:cubicBezTo>
                    <a:pt x="10720" y="5226"/>
                    <a:pt x="10376" y="5275"/>
                    <a:pt x="10032" y="5336"/>
                  </a:cubicBezTo>
                  <a:cubicBezTo>
                    <a:pt x="9294" y="5472"/>
                    <a:pt x="8544" y="5533"/>
                    <a:pt x="7794" y="5521"/>
                  </a:cubicBezTo>
                  <a:cubicBezTo>
                    <a:pt x="6589" y="5496"/>
                    <a:pt x="5372" y="5533"/>
                    <a:pt x="4168" y="5681"/>
                  </a:cubicBezTo>
                  <a:cubicBezTo>
                    <a:pt x="4081" y="5693"/>
                    <a:pt x="3995" y="5693"/>
                    <a:pt x="3946" y="5791"/>
                  </a:cubicBezTo>
                  <a:cubicBezTo>
                    <a:pt x="4008" y="5816"/>
                    <a:pt x="4069" y="5865"/>
                    <a:pt x="4131" y="5865"/>
                  </a:cubicBezTo>
                  <a:cubicBezTo>
                    <a:pt x="4377" y="5877"/>
                    <a:pt x="4610" y="5890"/>
                    <a:pt x="4856" y="5865"/>
                  </a:cubicBezTo>
                  <a:cubicBezTo>
                    <a:pt x="5692" y="5816"/>
                    <a:pt x="6528" y="5791"/>
                    <a:pt x="7364" y="5803"/>
                  </a:cubicBezTo>
                  <a:cubicBezTo>
                    <a:pt x="7696" y="5816"/>
                    <a:pt x="8028" y="5816"/>
                    <a:pt x="8360" y="5803"/>
                  </a:cubicBezTo>
                  <a:cubicBezTo>
                    <a:pt x="8618" y="5791"/>
                    <a:pt x="8876" y="5767"/>
                    <a:pt x="9146" y="5754"/>
                  </a:cubicBezTo>
                  <a:cubicBezTo>
                    <a:pt x="9982" y="5668"/>
                    <a:pt x="10794" y="5472"/>
                    <a:pt x="11617" y="5324"/>
                  </a:cubicBezTo>
                  <a:cubicBezTo>
                    <a:pt x="11679" y="5324"/>
                    <a:pt x="11728" y="5275"/>
                    <a:pt x="11814" y="5226"/>
                  </a:cubicBezTo>
                  <a:close/>
                  <a:moveTo>
                    <a:pt x="4340" y="4181"/>
                  </a:moveTo>
                  <a:cubicBezTo>
                    <a:pt x="4647" y="4279"/>
                    <a:pt x="4893" y="4254"/>
                    <a:pt x="5126" y="4242"/>
                  </a:cubicBezTo>
                  <a:cubicBezTo>
                    <a:pt x="5827" y="4218"/>
                    <a:pt x="6540" y="4181"/>
                    <a:pt x="7241" y="4144"/>
                  </a:cubicBezTo>
                  <a:cubicBezTo>
                    <a:pt x="8077" y="4107"/>
                    <a:pt x="8901" y="3984"/>
                    <a:pt x="9724" y="3812"/>
                  </a:cubicBezTo>
                  <a:cubicBezTo>
                    <a:pt x="10314" y="3689"/>
                    <a:pt x="10892" y="3578"/>
                    <a:pt x="11482" y="3455"/>
                  </a:cubicBezTo>
                  <a:cubicBezTo>
                    <a:pt x="11691" y="3406"/>
                    <a:pt x="11912" y="3357"/>
                    <a:pt x="12121" y="3283"/>
                  </a:cubicBezTo>
                  <a:cubicBezTo>
                    <a:pt x="12220" y="3259"/>
                    <a:pt x="12306" y="3185"/>
                    <a:pt x="12392" y="3124"/>
                  </a:cubicBezTo>
                  <a:cubicBezTo>
                    <a:pt x="12416" y="3099"/>
                    <a:pt x="12416" y="3050"/>
                    <a:pt x="12429" y="3013"/>
                  </a:cubicBezTo>
                  <a:cubicBezTo>
                    <a:pt x="12429" y="3001"/>
                    <a:pt x="12392" y="2976"/>
                    <a:pt x="12367" y="2976"/>
                  </a:cubicBezTo>
                  <a:cubicBezTo>
                    <a:pt x="11654" y="3111"/>
                    <a:pt x="10941" y="3234"/>
                    <a:pt x="10228" y="3382"/>
                  </a:cubicBezTo>
                  <a:cubicBezTo>
                    <a:pt x="9380" y="3554"/>
                    <a:pt x="8544" y="3738"/>
                    <a:pt x="7683" y="3812"/>
                  </a:cubicBezTo>
                  <a:cubicBezTo>
                    <a:pt x="7020" y="3861"/>
                    <a:pt x="6368" y="3898"/>
                    <a:pt x="5704" y="3935"/>
                  </a:cubicBezTo>
                  <a:cubicBezTo>
                    <a:pt x="5262" y="3959"/>
                    <a:pt x="4844" y="4046"/>
                    <a:pt x="4340" y="4181"/>
                  </a:cubicBezTo>
                  <a:close/>
                  <a:moveTo>
                    <a:pt x="2471" y="7930"/>
                  </a:moveTo>
                  <a:cubicBezTo>
                    <a:pt x="2471" y="7967"/>
                    <a:pt x="2496" y="8016"/>
                    <a:pt x="2471" y="8053"/>
                  </a:cubicBezTo>
                  <a:cubicBezTo>
                    <a:pt x="2299" y="8360"/>
                    <a:pt x="2041" y="8606"/>
                    <a:pt x="1758" y="8815"/>
                  </a:cubicBezTo>
                  <a:cubicBezTo>
                    <a:pt x="1672" y="8877"/>
                    <a:pt x="1561" y="8901"/>
                    <a:pt x="1451" y="8926"/>
                  </a:cubicBezTo>
                  <a:cubicBezTo>
                    <a:pt x="1401" y="8926"/>
                    <a:pt x="1340" y="8877"/>
                    <a:pt x="1291" y="8852"/>
                  </a:cubicBezTo>
                  <a:cubicBezTo>
                    <a:pt x="1217" y="8803"/>
                    <a:pt x="1156" y="8828"/>
                    <a:pt x="1119" y="8889"/>
                  </a:cubicBezTo>
                  <a:cubicBezTo>
                    <a:pt x="1094" y="8938"/>
                    <a:pt x="1070" y="9000"/>
                    <a:pt x="1070" y="9061"/>
                  </a:cubicBezTo>
                  <a:cubicBezTo>
                    <a:pt x="1070" y="9098"/>
                    <a:pt x="1119" y="9135"/>
                    <a:pt x="1156" y="9147"/>
                  </a:cubicBezTo>
                  <a:cubicBezTo>
                    <a:pt x="1266" y="9172"/>
                    <a:pt x="1365" y="9172"/>
                    <a:pt x="1500" y="9196"/>
                  </a:cubicBezTo>
                  <a:cubicBezTo>
                    <a:pt x="1475" y="9258"/>
                    <a:pt x="1463" y="9332"/>
                    <a:pt x="1426" y="9369"/>
                  </a:cubicBezTo>
                  <a:cubicBezTo>
                    <a:pt x="1279" y="9553"/>
                    <a:pt x="1106" y="9725"/>
                    <a:pt x="947" y="9909"/>
                  </a:cubicBezTo>
                  <a:cubicBezTo>
                    <a:pt x="861" y="10008"/>
                    <a:pt x="775" y="10118"/>
                    <a:pt x="713" y="10229"/>
                  </a:cubicBezTo>
                  <a:cubicBezTo>
                    <a:pt x="652" y="10352"/>
                    <a:pt x="652" y="10500"/>
                    <a:pt x="578" y="10598"/>
                  </a:cubicBezTo>
                  <a:cubicBezTo>
                    <a:pt x="418" y="10807"/>
                    <a:pt x="246" y="11004"/>
                    <a:pt x="49" y="11237"/>
                  </a:cubicBezTo>
                  <a:cubicBezTo>
                    <a:pt x="25" y="11139"/>
                    <a:pt x="0" y="11077"/>
                    <a:pt x="12" y="11028"/>
                  </a:cubicBezTo>
                  <a:cubicBezTo>
                    <a:pt x="246" y="10340"/>
                    <a:pt x="553" y="9676"/>
                    <a:pt x="836" y="9012"/>
                  </a:cubicBezTo>
                  <a:cubicBezTo>
                    <a:pt x="959" y="8705"/>
                    <a:pt x="1082" y="8397"/>
                    <a:pt x="1217" y="8090"/>
                  </a:cubicBezTo>
                  <a:cubicBezTo>
                    <a:pt x="1303" y="7893"/>
                    <a:pt x="1401" y="7697"/>
                    <a:pt x="1524" y="7512"/>
                  </a:cubicBezTo>
                  <a:cubicBezTo>
                    <a:pt x="1783" y="7131"/>
                    <a:pt x="2004" y="6725"/>
                    <a:pt x="2188" y="6295"/>
                  </a:cubicBezTo>
                  <a:cubicBezTo>
                    <a:pt x="2483" y="5631"/>
                    <a:pt x="2803" y="4980"/>
                    <a:pt x="3110" y="4316"/>
                  </a:cubicBezTo>
                  <a:cubicBezTo>
                    <a:pt x="3246" y="4021"/>
                    <a:pt x="3356" y="3701"/>
                    <a:pt x="3491" y="3406"/>
                  </a:cubicBezTo>
                  <a:cubicBezTo>
                    <a:pt x="3541" y="3283"/>
                    <a:pt x="3602" y="3148"/>
                    <a:pt x="3700" y="3074"/>
                  </a:cubicBezTo>
                  <a:cubicBezTo>
                    <a:pt x="4008" y="2828"/>
                    <a:pt x="4204" y="2521"/>
                    <a:pt x="4364" y="2177"/>
                  </a:cubicBezTo>
                  <a:cubicBezTo>
                    <a:pt x="4463" y="1956"/>
                    <a:pt x="4622" y="1845"/>
                    <a:pt x="4868" y="1808"/>
                  </a:cubicBezTo>
                  <a:cubicBezTo>
                    <a:pt x="5483" y="1734"/>
                    <a:pt x="6073" y="1587"/>
                    <a:pt x="6700" y="1525"/>
                  </a:cubicBezTo>
                  <a:cubicBezTo>
                    <a:pt x="7106" y="1488"/>
                    <a:pt x="7511" y="1366"/>
                    <a:pt x="7929" y="1292"/>
                  </a:cubicBezTo>
                  <a:cubicBezTo>
                    <a:pt x="8212" y="1243"/>
                    <a:pt x="8495" y="1193"/>
                    <a:pt x="8765" y="1353"/>
                  </a:cubicBezTo>
                  <a:cubicBezTo>
                    <a:pt x="8937" y="1353"/>
                    <a:pt x="9122" y="1378"/>
                    <a:pt x="9282" y="1329"/>
                  </a:cubicBezTo>
                  <a:cubicBezTo>
                    <a:pt x="9675" y="1218"/>
                    <a:pt x="10068" y="1267"/>
                    <a:pt x="10462" y="1292"/>
                  </a:cubicBezTo>
                  <a:cubicBezTo>
                    <a:pt x="10732" y="1304"/>
                    <a:pt x="10978" y="1415"/>
                    <a:pt x="11249" y="1415"/>
                  </a:cubicBezTo>
                  <a:cubicBezTo>
                    <a:pt x="11372" y="1402"/>
                    <a:pt x="11494" y="1476"/>
                    <a:pt x="11581" y="1599"/>
                  </a:cubicBezTo>
                  <a:cubicBezTo>
                    <a:pt x="11642" y="1685"/>
                    <a:pt x="11703" y="1784"/>
                    <a:pt x="11765" y="1870"/>
                  </a:cubicBezTo>
                  <a:cubicBezTo>
                    <a:pt x="11925" y="2066"/>
                    <a:pt x="12134" y="2177"/>
                    <a:pt x="12404" y="2165"/>
                  </a:cubicBezTo>
                  <a:cubicBezTo>
                    <a:pt x="12712" y="2152"/>
                    <a:pt x="13019" y="2152"/>
                    <a:pt x="13326" y="2165"/>
                  </a:cubicBezTo>
                  <a:cubicBezTo>
                    <a:pt x="13658" y="2177"/>
                    <a:pt x="13978" y="2128"/>
                    <a:pt x="14285" y="1968"/>
                  </a:cubicBezTo>
                  <a:cubicBezTo>
                    <a:pt x="14556" y="1833"/>
                    <a:pt x="14863" y="1771"/>
                    <a:pt x="15158" y="1673"/>
                  </a:cubicBezTo>
                  <a:cubicBezTo>
                    <a:pt x="15391" y="1587"/>
                    <a:pt x="15564" y="1439"/>
                    <a:pt x="15625" y="1169"/>
                  </a:cubicBezTo>
                  <a:cubicBezTo>
                    <a:pt x="15662" y="972"/>
                    <a:pt x="15736" y="788"/>
                    <a:pt x="15809" y="603"/>
                  </a:cubicBezTo>
                  <a:cubicBezTo>
                    <a:pt x="15871" y="456"/>
                    <a:pt x="15994" y="357"/>
                    <a:pt x="16154" y="333"/>
                  </a:cubicBezTo>
                  <a:cubicBezTo>
                    <a:pt x="16412" y="284"/>
                    <a:pt x="16682" y="284"/>
                    <a:pt x="16940" y="222"/>
                  </a:cubicBezTo>
                  <a:cubicBezTo>
                    <a:pt x="17199" y="161"/>
                    <a:pt x="17457" y="124"/>
                    <a:pt x="17752" y="1"/>
                  </a:cubicBezTo>
                  <a:cubicBezTo>
                    <a:pt x="17617" y="284"/>
                    <a:pt x="17432" y="394"/>
                    <a:pt x="17248" y="505"/>
                  </a:cubicBezTo>
                  <a:cubicBezTo>
                    <a:pt x="17100" y="591"/>
                    <a:pt x="16953" y="689"/>
                    <a:pt x="16818" y="800"/>
                  </a:cubicBezTo>
                  <a:cubicBezTo>
                    <a:pt x="16559" y="1021"/>
                    <a:pt x="16350" y="1267"/>
                    <a:pt x="16314" y="1624"/>
                  </a:cubicBezTo>
                  <a:cubicBezTo>
                    <a:pt x="16301" y="1857"/>
                    <a:pt x="16178" y="2042"/>
                    <a:pt x="16055" y="2226"/>
                  </a:cubicBezTo>
                  <a:cubicBezTo>
                    <a:pt x="15896" y="2497"/>
                    <a:pt x="15723" y="2755"/>
                    <a:pt x="15600" y="3037"/>
                  </a:cubicBezTo>
                  <a:cubicBezTo>
                    <a:pt x="15293" y="3677"/>
                    <a:pt x="15121" y="4365"/>
                    <a:pt x="15207" y="5078"/>
                  </a:cubicBezTo>
                  <a:cubicBezTo>
                    <a:pt x="15256" y="5435"/>
                    <a:pt x="15367" y="5767"/>
                    <a:pt x="15441" y="6111"/>
                  </a:cubicBezTo>
                  <a:cubicBezTo>
                    <a:pt x="15465" y="6209"/>
                    <a:pt x="15551" y="6307"/>
                    <a:pt x="15490" y="6418"/>
                  </a:cubicBezTo>
                  <a:cubicBezTo>
                    <a:pt x="15441" y="6430"/>
                    <a:pt x="15404" y="6455"/>
                    <a:pt x="15367" y="6443"/>
                  </a:cubicBezTo>
                  <a:cubicBezTo>
                    <a:pt x="15060" y="6320"/>
                    <a:pt x="14740" y="6221"/>
                    <a:pt x="14445" y="6062"/>
                  </a:cubicBezTo>
                  <a:cubicBezTo>
                    <a:pt x="14199" y="5939"/>
                    <a:pt x="13953" y="5914"/>
                    <a:pt x="13683" y="5926"/>
                  </a:cubicBezTo>
                  <a:cubicBezTo>
                    <a:pt x="13523" y="5939"/>
                    <a:pt x="13375" y="5963"/>
                    <a:pt x="13216" y="5976"/>
                  </a:cubicBezTo>
                  <a:cubicBezTo>
                    <a:pt x="12244" y="6135"/>
                    <a:pt x="11261" y="6258"/>
                    <a:pt x="10265" y="6369"/>
                  </a:cubicBezTo>
                  <a:cubicBezTo>
                    <a:pt x="9564" y="6443"/>
                    <a:pt x="8876" y="6578"/>
                    <a:pt x="8175" y="6676"/>
                  </a:cubicBezTo>
                  <a:cubicBezTo>
                    <a:pt x="7659" y="6750"/>
                    <a:pt x="7130" y="6824"/>
                    <a:pt x="6602" y="6885"/>
                  </a:cubicBezTo>
                  <a:cubicBezTo>
                    <a:pt x="5594" y="7008"/>
                    <a:pt x="4586" y="7131"/>
                    <a:pt x="3590" y="7328"/>
                  </a:cubicBezTo>
                  <a:cubicBezTo>
                    <a:pt x="3233" y="7402"/>
                    <a:pt x="2877" y="7525"/>
                    <a:pt x="2520" y="7635"/>
                  </a:cubicBezTo>
                  <a:cubicBezTo>
                    <a:pt x="2434" y="7660"/>
                    <a:pt x="2373" y="7734"/>
                    <a:pt x="2299" y="7783"/>
                  </a:cubicBezTo>
                  <a:cubicBezTo>
                    <a:pt x="2250" y="7820"/>
                    <a:pt x="2274" y="7906"/>
                    <a:pt x="2348" y="7930"/>
                  </a:cubicBezTo>
                  <a:cubicBezTo>
                    <a:pt x="2385" y="7943"/>
                    <a:pt x="2434" y="7943"/>
                    <a:pt x="2483" y="7943"/>
                  </a:cubicBezTo>
                  <a:close/>
                </a:path>
              </a:pathLst>
            </a:custGeom>
            <a:solidFill>
              <a:srgbClr val="8557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42"/>
            <p:cNvSpPr/>
            <p:nvPr/>
          </p:nvSpPr>
          <p:spPr>
            <a:xfrm>
              <a:off x="-10335914" y="-5594976"/>
              <a:ext cx="285160" cy="364110"/>
            </a:xfrm>
            <a:custGeom>
              <a:rect b="b" l="l" r="r" t="t"/>
              <a:pathLst>
                <a:path extrusionOk="0" h="7771" w="6086">
                  <a:moveTo>
                    <a:pt x="320" y="4561"/>
                  </a:moveTo>
                  <a:cubicBezTo>
                    <a:pt x="320" y="4549"/>
                    <a:pt x="307" y="4537"/>
                    <a:pt x="295" y="4525"/>
                  </a:cubicBezTo>
                  <a:cubicBezTo>
                    <a:pt x="283" y="4549"/>
                    <a:pt x="258" y="4574"/>
                    <a:pt x="246" y="4598"/>
                  </a:cubicBezTo>
                  <a:cubicBezTo>
                    <a:pt x="246" y="4611"/>
                    <a:pt x="270" y="4623"/>
                    <a:pt x="270" y="4648"/>
                  </a:cubicBezTo>
                  <a:cubicBezTo>
                    <a:pt x="295" y="4611"/>
                    <a:pt x="307" y="4586"/>
                    <a:pt x="320" y="4561"/>
                  </a:cubicBezTo>
                  <a:close/>
                  <a:moveTo>
                    <a:pt x="1709" y="4672"/>
                  </a:moveTo>
                  <a:cubicBezTo>
                    <a:pt x="1746" y="4660"/>
                    <a:pt x="1795" y="4648"/>
                    <a:pt x="1819" y="4623"/>
                  </a:cubicBezTo>
                  <a:cubicBezTo>
                    <a:pt x="2065" y="4426"/>
                    <a:pt x="2262" y="4193"/>
                    <a:pt x="2373" y="3898"/>
                  </a:cubicBezTo>
                  <a:cubicBezTo>
                    <a:pt x="2496" y="3566"/>
                    <a:pt x="2717" y="3295"/>
                    <a:pt x="2975" y="3049"/>
                  </a:cubicBezTo>
                  <a:cubicBezTo>
                    <a:pt x="3049" y="2976"/>
                    <a:pt x="3110" y="2877"/>
                    <a:pt x="3184" y="2791"/>
                  </a:cubicBezTo>
                  <a:cubicBezTo>
                    <a:pt x="3184" y="2791"/>
                    <a:pt x="3172" y="2754"/>
                    <a:pt x="3159" y="2754"/>
                  </a:cubicBezTo>
                  <a:cubicBezTo>
                    <a:pt x="3147" y="2742"/>
                    <a:pt x="3123" y="2730"/>
                    <a:pt x="3110" y="2742"/>
                  </a:cubicBezTo>
                  <a:cubicBezTo>
                    <a:pt x="2815" y="2951"/>
                    <a:pt x="2520" y="3197"/>
                    <a:pt x="2336" y="3529"/>
                  </a:cubicBezTo>
                  <a:cubicBezTo>
                    <a:pt x="2139" y="3873"/>
                    <a:pt x="1955" y="4205"/>
                    <a:pt x="1684" y="4500"/>
                  </a:cubicBezTo>
                  <a:cubicBezTo>
                    <a:pt x="1660" y="4525"/>
                    <a:pt x="1660" y="4586"/>
                    <a:pt x="1672" y="4623"/>
                  </a:cubicBezTo>
                  <a:cubicBezTo>
                    <a:pt x="1672" y="4648"/>
                    <a:pt x="1697" y="4660"/>
                    <a:pt x="1709" y="4672"/>
                  </a:cubicBezTo>
                  <a:close/>
                  <a:moveTo>
                    <a:pt x="627" y="4119"/>
                  </a:moveTo>
                  <a:cubicBezTo>
                    <a:pt x="676" y="4107"/>
                    <a:pt x="725" y="4119"/>
                    <a:pt x="750" y="4094"/>
                  </a:cubicBezTo>
                  <a:cubicBezTo>
                    <a:pt x="848" y="3947"/>
                    <a:pt x="971" y="3812"/>
                    <a:pt x="1020" y="3652"/>
                  </a:cubicBezTo>
                  <a:cubicBezTo>
                    <a:pt x="1156" y="3258"/>
                    <a:pt x="1377" y="2939"/>
                    <a:pt x="1660" y="2656"/>
                  </a:cubicBezTo>
                  <a:cubicBezTo>
                    <a:pt x="1807" y="2521"/>
                    <a:pt x="1930" y="2373"/>
                    <a:pt x="2065" y="2226"/>
                  </a:cubicBezTo>
                  <a:cubicBezTo>
                    <a:pt x="2078" y="2213"/>
                    <a:pt x="2078" y="2177"/>
                    <a:pt x="2078" y="2164"/>
                  </a:cubicBezTo>
                  <a:cubicBezTo>
                    <a:pt x="2053" y="2103"/>
                    <a:pt x="2016" y="2090"/>
                    <a:pt x="1967" y="2115"/>
                  </a:cubicBezTo>
                  <a:cubicBezTo>
                    <a:pt x="1315" y="2607"/>
                    <a:pt x="885" y="3258"/>
                    <a:pt x="590" y="4008"/>
                  </a:cubicBezTo>
                  <a:cubicBezTo>
                    <a:pt x="578" y="4033"/>
                    <a:pt x="615" y="4082"/>
                    <a:pt x="627" y="4119"/>
                  </a:cubicBezTo>
                  <a:close/>
                  <a:moveTo>
                    <a:pt x="2655" y="7770"/>
                  </a:moveTo>
                  <a:cubicBezTo>
                    <a:pt x="2569" y="7733"/>
                    <a:pt x="2508" y="7709"/>
                    <a:pt x="2459" y="7672"/>
                  </a:cubicBezTo>
                  <a:cubicBezTo>
                    <a:pt x="2164" y="7352"/>
                    <a:pt x="1819" y="7143"/>
                    <a:pt x="1414" y="7008"/>
                  </a:cubicBezTo>
                  <a:cubicBezTo>
                    <a:pt x="1242" y="6959"/>
                    <a:pt x="1205" y="6848"/>
                    <a:pt x="1279" y="6651"/>
                  </a:cubicBezTo>
                  <a:cubicBezTo>
                    <a:pt x="1340" y="6492"/>
                    <a:pt x="1328" y="6430"/>
                    <a:pt x="1229" y="6369"/>
                  </a:cubicBezTo>
                  <a:cubicBezTo>
                    <a:pt x="1192" y="6356"/>
                    <a:pt x="1156" y="6332"/>
                    <a:pt x="1119" y="6307"/>
                  </a:cubicBezTo>
                  <a:cubicBezTo>
                    <a:pt x="479" y="6037"/>
                    <a:pt x="221" y="5508"/>
                    <a:pt x="111" y="4869"/>
                  </a:cubicBezTo>
                  <a:cubicBezTo>
                    <a:pt x="0" y="4279"/>
                    <a:pt x="160" y="3726"/>
                    <a:pt x="393" y="3197"/>
                  </a:cubicBezTo>
                  <a:cubicBezTo>
                    <a:pt x="676" y="2570"/>
                    <a:pt x="1070" y="2004"/>
                    <a:pt x="1463" y="1451"/>
                  </a:cubicBezTo>
                  <a:cubicBezTo>
                    <a:pt x="1660" y="1181"/>
                    <a:pt x="1906" y="972"/>
                    <a:pt x="2225" y="824"/>
                  </a:cubicBezTo>
                  <a:cubicBezTo>
                    <a:pt x="2520" y="689"/>
                    <a:pt x="2791" y="505"/>
                    <a:pt x="3110" y="308"/>
                  </a:cubicBezTo>
                  <a:cubicBezTo>
                    <a:pt x="3541" y="320"/>
                    <a:pt x="3983" y="234"/>
                    <a:pt x="4413" y="50"/>
                  </a:cubicBezTo>
                  <a:cubicBezTo>
                    <a:pt x="4512" y="13"/>
                    <a:pt x="4635" y="1"/>
                    <a:pt x="4733" y="1"/>
                  </a:cubicBezTo>
                  <a:cubicBezTo>
                    <a:pt x="5114" y="1"/>
                    <a:pt x="5483" y="1"/>
                    <a:pt x="5864" y="13"/>
                  </a:cubicBezTo>
                  <a:cubicBezTo>
                    <a:pt x="5925" y="13"/>
                    <a:pt x="5987" y="50"/>
                    <a:pt x="6048" y="62"/>
                  </a:cubicBezTo>
                  <a:cubicBezTo>
                    <a:pt x="6085" y="160"/>
                    <a:pt x="6048" y="246"/>
                    <a:pt x="5999" y="320"/>
                  </a:cubicBezTo>
                  <a:cubicBezTo>
                    <a:pt x="5901" y="455"/>
                    <a:pt x="5778" y="591"/>
                    <a:pt x="5680" y="738"/>
                  </a:cubicBezTo>
                  <a:cubicBezTo>
                    <a:pt x="5311" y="1230"/>
                    <a:pt x="4930" y="1722"/>
                    <a:pt x="4585" y="2238"/>
                  </a:cubicBezTo>
                  <a:cubicBezTo>
                    <a:pt x="4155" y="2902"/>
                    <a:pt x="3909" y="3664"/>
                    <a:pt x="3663" y="4414"/>
                  </a:cubicBezTo>
                  <a:cubicBezTo>
                    <a:pt x="3454" y="5041"/>
                    <a:pt x="3282" y="5680"/>
                    <a:pt x="3098" y="6319"/>
                  </a:cubicBezTo>
                  <a:cubicBezTo>
                    <a:pt x="2950" y="6799"/>
                    <a:pt x="2803" y="7266"/>
                    <a:pt x="2655" y="7770"/>
                  </a:cubicBezTo>
                  <a:close/>
                </a:path>
              </a:pathLst>
            </a:custGeom>
            <a:solidFill>
              <a:srgbClr val="8557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42"/>
            <p:cNvSpPr/>
            <p:nvPr/>
          </p:nvSpPr>
          <p:spPr>
            <a:xfrm>
              <a:off x="-10858394" y="-5658324"/>
              <a:ext cx="820290" cy="116950"/>
            </a:xfrm>
            <a:custGeom>
              <a:rect b="b" l="l" r="r" t="t"/>
              <a:pathLst>
                <a:path extrusionOk="0" h="2496" w="17507">
                  <a:moveTo>
                    <a:pt x="17470" y="640"/>
                  </a:moveTo>
                  <a:cubicBezTo>
                    <a:pt x="17163" y="640"/>
                    <a:pt x="16855" y="664"/>
                    <a:pt x="16548" y="664"/>
                  </a:cubicBezTo>
                  <a:cubicBezTo>
                    <a:pt x="16118" y="664"/>
                    <a:pt x="15675" y="676"/>
                    <a:pt x="15232" y="775"/>
                  </a:cubicBezTo>
                  <a:cubicBezTo>
                    <a:pt x="15048" y="812"/>
                    <a:pt x="14839" y="775"/>
                    <a:pt x="14642" y="787"/>
                  </a:cubicBezTo>
                  <a:cubicBezTo>
                    <a:pt x="14446" y="615"/>
                    <a:pt x="14224" y="701"/>
                    <a:pt x="14015" y="726"/>
                  </a:cubicBezTo>
                  <a:cubicBezTo>
                    <a:pt x="13733" y="763"/>
                    <a:pt x="13438" y="775"/>
                    <a:pt x="13167" y="861"/>
                  </a:cubicBezTo>
                  <a:cubicBezTo>
                    <a:pt x="12848" y="959"/>
                    <a:pt x="12503" y="910"/>
                    <a:pt x="12196" y="1008"/>
                  </a:cubicBezTo>
                  <a:cubicBezTo>
                    <a:pt x="11876" y="1107"/>
                    <a:pt x="11557" y="1205"/>
                    <a:pt x="11237" y="1254"/>
                  </a:cubicBezTo>
                  <a:cubicBezTo>
                    <a:pt x="11040" y="1279"/>
                    <a:pt x="10856" y="1328"/>
                    <a:pt x="10745" y="1537"/>
                  </a:cubicBezTo>
                  <a:cubicBezTo>
                    <a:pt x="10721" y="1598"/>
                    <a:pt x="10598" y="1635"/>
                    <a:pt x="10512" y="1635"/>
                  </a:cubicBezTo>
                  <a:cubicBezTo>
                    <a:pt x="9823" y="1598"/>
                    <a:pt x="9159" y="1746"/>
                    <a:pt x="8483" y="1857"/>
                  </a:cubicBezTo>
                  <a:cubicBezTo>
                    <a:pt x="8065" y="1918"/>
                    <a:pt x="7660" y="1967"/>
                    <a:pt x="7266" y="2115"/>
                  </a:cubicBezTo>
                  <a:cubicBezTo>
                    <a:pt x="7094" y="2176"/>
                    <a:pt x="6910" y="2176"/>
                    <a:pt x="6738" y="2139"/>
                  </a:cubicBezTo>
                  <a:cubicBezTo>
                    <a:pt x="6258" y="2016"/>
                    <a:pt x="5779" y="2029"/>
                    <a:pt x="5299" y="2066"/>
                  </a:cubicBezTo>
                  <a:cubicBezTo>
                    <a:pt x="5004" y="2090"/>
                    <a:pt x="4722" y="2115"/>
                    <a:pt x="4451" y="1980"/>
                  </a:cubicBezTo>
                  <a:cubicBezTo>
                    <a:pt x="4390" y="1943"/>
                    <a:pt x="4279" y="1955"/>
                    <a:pt x="4205" y="1980"/>
                  </a:cubicBezTo>
                  <a:cubicBezTo>
                    <a:pt x="3824" y="2115"/>
                    <a:pt x="3431" y="2164"/>
                    <a:pt x="3025" y="2139"/>
                  </a:cubicBezTo>
                  <a:cubicBezTo>
                    <a:pt x="2718" y="2127"/>
                    <a:pt x="2423" y="2238"/>
                    <a:pt x="2115" y="2299"/>
                  </a:cubicBezTo>
                  <a:cubicBezTo>
                    <a:pt x="1906" y="2336"/>
                    <a:pt x="1697" y="2398"/>
                    <a:pt x="1476" y="2434"/>
                  </a:cubicBezTo>
                  <a:cubicBezTo>
                    <a:pt x="1390" y="2459"/>
                    <a:pt x="1292" y="2496"/>
                    <a:pt x="1218" y="2459"/>
                  </a:cubicBezTo>
                  <a:cubicBezTo>
                    <a:pt x="923" y="2336"/>
                    <a:pt x="615" y="2398"/>
                    <a:pt x="333" y="2434"/>
                  </a:cubicBezTo>
                  <a:cubicBezTo>
                    <a:pt x="87" y="2262"/>
                    <a:pt x="75" y="2016"/>
                    <a:pt x="1" y="1771"/>
                  </a:cubicBezTo>
                  <a:cubicBezTo>
                    <a:pt x="62" y="1734"/>
                    <a:pt x="111" y="1672"/>
                    <a:pt x="173" y="1672"/>
                  </a:cubicBezTo>
                  <a:cubicBezTo>
                    <a:pt x="505" y="1660"/>
                    <a:pt x="824" y="1586"/>
                    <a:pt x="1132" y="1463"/>
                  </a:cubicBezTo>
                  <a:cubicBezTo>
                    <a:pt x="1255" y="1414"/>
                    <a:pt x="1390" y="1390"/>
                    <a:pt x="1513" y="1377"/>
                  </a:cubicBezTo>
                  <a:cubicBezTo>
                    <a:pt x="2091" y="1316"/>
                    <a:pt x="2656" y="1267"/>
                    <a:pt x="3222" y="1230"/>
                  </a:cubicBezTo>
                  <a:cubicBezTo>
                    <a:pt x="3738" y="1205"/>
                    <a:pt x="4230" y="1156"/>
                    <a:pt x="4734" y="1070"/>
                  </a:cubicBezTo>
                  <a:cubicBezTo>
                    <a:pt x="5127" y="1008"/>
                    <a:pt x="5533" y="1021"/>
                    <a:pt x="5926" y="1045"/>
                  </a:cubicBezTo>
                  <a:cubicBezTo>
                    <a:pt x="6221" y="1070"/>
                    <a:pt x="6492" y="1058"/>
                    <a:pt x="6750" y="898"/>
                  </a:cubicBezTo>
                  <a:cubicBezTo>
                    <a:pt x="6922" y="787"/>
                    <a:pt x="7119" y="763"/>
                    <a:pt x="7315" y="726"/>
                  </a:cubicBezTo>
                  <a:cubicBezTo>
                    <a:pt x="8078" y="578"/>
                    <a:pt x="8852" y="590"/>
                    <a:pt x="9614" y="480"/>
                  </a:cubicBezTo>
                  <a:cubicBezTo>
                    <a:pt x="9872" y="443"/>
                    <a:pt x="10131" y="406"/>
                    <a:pt x="10401" y="381"/>
                  </a:cubicBezTo>
                  <a:cubicBezTo>
                    <a:pt x="10512" y="357"/>
                    <a:pt x="10622" y="332"/>
                    <a:pt x="10721" y="332"/>
                  </a:cubicBezTo>
                  <a:cubicBezTo>
                    <a:pt x="11323" y="381"/>
                    <a:pt x="11901" y="234"/>
                    <a:pt x="12491" y="123"/>
                  </a:cubicBezTo>
                  <a:cubicBezTo>
                    <a:pt x="12663" y="99"/>
                    <a:pt x="12823" y="74"/>
                    <a:pt x="12995" y="185"/>
                  </a:cubicBezTo>
                  <a:cubicBezTo>
                    <a:pt x="13143" y="283"/>
                    <a:pt x="13327" y="295"/>
                    <a:pt x="13499" y="234"/>
                  </a:cubicBezTo>
                  <a:cubicBezTo>
                    <a:pt x="13720" y="172"/>
                    <a:pt x="13942" y="148"/>
                    <a:pt x="14163" y="148"/>
                  </a:cubicBezTo>
                  <a:cubicBezTo>
                    <a:pt x="14261" y="148"/>
                    <a:pt x="14384" y="148"/>
                    <a:pt x="14483" y="111"/>
                  </a:cubicBezTo>
                  <a:cubicBezTo>
                    <a:pt x="14802" y="0"/>
                    <a:pt x="15134" y="13"/>
                    <a:pt x="15466" y="13"/>
                  </a:cubicBezTo>
                  <a:cubicBezTo>
                    <a:pt x="15970" y="13"/>
                    <a:pt x="16486" y="13"/>
                    <a:pt x="16990" y="13"/>
                  </a:cubicBezTo>
                  <a:cubicBezTo>
                    <a:pt x="17113" y="13"/>
                    <a:pt x="17249" y="50"/>
                    <a:pt x="17372" y="86"/>
                  </a:cubicBezTo>
                  <a:cubicBezTo>
                    <a:pt x="17458" y="111"/>
                    <a:pt x="17507" y="197"/>
                    <a:pt x="17507" y="295"/>
                  </a:cubicBezTo>
                  <a:cubicBezTo>
                    <a:pt x="17494" y="394"/>
                    <a:pt x="17482" y="504"/>
                    <a:pt x="17470" y="640"/>
                  </a:cubicBezTo>
                  <a:close/>
                </a:path>
              </a:pathLst>
            </a:custGeom>
            <a:solidFill>
              <a:srgbClr val="EC9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42"/>
            <p:cNvSpPr/>
            <p:nvPr/>
          </p:nvSpPr>
          <p:spPr>
            <a:xfrm>
              <a:off x="-11204559" y="-5589775"/>
              <a:ext cx="270775" cy="543799"/>
            </a:xfrm>
            <a:custGeom>
              <a:rect b="b" l="l" r="r" t="t"/>
              <a:pathLst>
                <a:path extrusionOk="0" h="11606" w="5779">
                  <a:moveTo>
                    <a:pt x="1131" y="11310"/>
                  </a:moveTo>
                  <a:cubicBezTo>
                    <a:pt x="1131" y="11236"/>
                    <a:pt x="1119" y="11163"/>
                    <a:pt x="1144" y="11113"/>
                  </a:cubicBezTo>
                  <a:cubicBezTo>
                    <a:pt x="1390" y="10634"/>
                    <a:pt x="1500" y="10118"/>
                    <a:pt x="1672" y="9614"/>
                  </a:cubicBezTo>
                  <a:cubicBezTo>
                    <a:pt x="2139" y="8200"/>
                    <a:pt x="2656" y="6786"/>
                    <a:pt x="3234" y="5409"/>
                  </a:cubicBezTo>
                  <a:cubicBezTo>
                    <a:pt x="3332" y="5188"/>
                    <a:pt x="3430" y="4967"/>
                    <a:pt x="3504" y="4733"/>
                  </a:cubicBezTo>
                  <a:cubicBezTo>
                    <a:pt x="3664" y="4254"/>
                    <a:pt x="3885" y="3799"/>
                    <a:pt x="4094" y="3332"/>
                  </a:cubicBezTo>
                  <a:cubicBezTo>
                    <a:pt x="4279" y="2963"/>
                    <a:pt x="4426" y="2570"/>
                    <a:pt x="4586" y="2176"/>
                  </a:cubicBezTo>
                  <a:cubicBezTo>
                    <a:pt x="4697" y="1893"/>
                    <a:pt x="4807" y="1611"/>
                    <a:pt x="4979" y="1353"/>
                  </a:cubicBezTo>
                  <a:cubicBezTo>
                    <a:pt x="5102" y="1156"/>
                    <a:pt x="5188" y="959"/>
                    <a:pt x="5213" y="738"/>
                  </a:cubicBezTo>
                  <a:cubicBezTo>
                    <a:pt x="5213" y="713"/>
                    <a:pt x="5201" y="676"/>
                    <a:pt x="5188" y="676"/>
                  </a:cubicBezTo>
                  <a:cubicBezTo>
                    <a:pt x="5151" y="664"/>
                    <a:pt x="5102" y="664"/>
                    <a:pt x="5078" y="676"/>
                  </a:cubicBezTo>
                  <a:cubicBezTo>
                    <a:pt x="4807" y="996"/>
                    <a:pt x="4549" y="1328"/>
                    <a:pt x="4401" y="1721"/>
                  </a:cubicBezTo>
                  <a:cubicBezTo>
                    <a:pt x="3996" y="2791"/>
                    <a:pt x="3455" y="3811"/>
                    <a:pt x="3049" y="4881"/>
                  </a:cubicBezTo>
                  <a:cubicBezTo>
                    <a:pt x="2619" y="5987"/>
                    <a:pt x="2115" y="7069"/>
                    <a:pt x="1648" y="8163"/>
                  </a:cubicBezTo>
                  <a:cubicBezTo>
                    <a:pt x="1525" y="8446"/>
                    <a:pt x="1439" y="8741"/>
                    <a:pt x="1390" y="9048"/>
                  </a:cubicBezTo>
                  <a:cubicBezTo>
                    <a:pt x="1340" y="9356"/>
                    <a:pt x="1230" y="9638"/>
                    <a:pt x="972" y="9835"/>
                  </a:cubicBezTo>
                  <a:cubicBezTo>
                    <a:pt x="800" y="9970"/>
                    <a:pt x="763" y="10167"/>
                    <a:pt x="726" y="10364"/>
                  </a:cubicBezTo>
                  <a:cubicBezTo>
                    <a:pt x="701" y="10474"/>
                    <a:pt x="726" y="10585"/>
                    <a:pt x="849" y="10646"/>
                  </a:cubicBezTo>
                  <a:cubicBezTo>
                    <a:pt x="922" y="10683"/>
                    <a:pt x="996" y="10745"/>
                    <a:pt x="996" y="10843"/>
                  </a:cubicBezTo>
                  <a:cubicBezTo>
                    <a:pt x="996" y="10929"/>
                    <a:pt x="972" y="11015"/>
                    <a:pt x="935" y="11089"/>
                  </a:cubicBezTo>
                  <a:cubicBezTo>
                    <a:pt x="849" y="11249"/>
                    <a:pt x="750" y="11396"/>
                    <a:pt x="652" y="11531"/>
                  </a:cubicBezTo>
                  <a:cubicBezTo>
                    <a:pt x="627" y="11568"/>
                    <a:pt x="578" y="11568"/>
                    <a:pt x="517" y="11605"/>
                  </a:cubicBezTo>
                  <a:cubicBezTo>
                    <a:pt x="468" y="11507"/>
                    <a:pt x="406" y="11421"/>
                    <a:pt x="369" y="11310"/>
                  </a:cubicBezTo>
                  <a:cubicBezTo>
                    <a:pt x="295" y="11089"/>
                    <a:pt x="259" y="10843"/>
                    <a:pt x="173" y="10622"/>
                  </a:cubicBezTo>
                  <a:cubicBezTo>
                    <a:pt x="0" y="10204"/>
                    <a:pt x="111" y="9847"/>
                    <a:pt x="357" y="9515"/>
                  </a:cubicBezTo>
                  <a:cubicBezTo>
                    <a:pt x="431" y="9417"/>
                    <a:pt x="504" y="9343"/>
                    <a:pt x="492" y="9220"/>
                  </a:cubicBezTo>
                  <a:cubicBezTo>
                    <a:pt x="443" y="8987"/>
                    <a:pt x="529" y="8790"/>
                    <a:pt x="615" y="8581"/>
                  </a:cubicBezTo>
                  <a:cubicBezTo>
                    <a:pt x="677" y="8446"/>
                    <a:pt x="738" y="8311"/>
                    <a:pt x="812" y="8163"/>
                  </a:cubicBezTo>
                  <a:cubicBezTo>
                    <a:pt x="972" y="7880"/>
                    <a:pt x="1095" y="7573"/>
                    <a:pt x="1168" y="7241"/>
                  </a:cubicBezTo>
                  <a:cubicBezTo>
                    <a:pt x="1242" y="6897"/>
                    <a:pt x="1390" y="6577"/>
                    <a:pt x="1549" y="6258"/>
                  </a:cubicBezTo>
                  <a:cubicBezTo>
                    <a:pt x="1672" y="6012"/>
                    <a:pt x="1783" y="5741"/>
                    <a:pt x="1869" y="5471"/>
                  </a:cubicBezTo>
                  <a:cubicBezTo>
                    <a:pt x="1992" y="5114"/>
                    <a:pt x="2127" y="4770"/>
                    <a:pt x="2299" y="4438"/>
                  </a:cubicBezTo>
                  <a:cubicBezTo>
                    <a:pt x="2644" y="3774"/>
                    <a:pt x="2926" y="3074"/>
                    <a:pt x="3307" y="2422"/>
                  </a:cubicBezTo>
                  <a:cubicBezTo>
                    <a:pt x="3357" y="2348"/>
                    <a:pt x="3381" y="2262"/>
                    <a:pt x="3430" y="2188"/>
                  </a:cubicBezTo>
                  <a:cubicBezTo>
                    <a:pt x="3529" y="2029"/>
                    <a:pt x="3516" y="1857"/>
                    <a:pt x="3443" y="1684"/>
                  </a:cubicBezTo>
                  <a:cubicBezTo>
                    <a:pt x="3430" y="1648"/>
                    <a:pt x="3430" y="1598"/>
                    <a:pt x="3418" y="1562"/>
                  </a:cubicBezTo>
                  <a:lnTo>
                    <a:pt x="3406" y="1562"/>
                  </a:lnTo>
                  <a:cubicBezTo>
                    <a:pt x="3492" y="1463"/>
                    <a:pt x="3590" y="1365"/>
                    <a:pt x="3615" y="1230"/>
                  </a:cubicBezTo>
                  <a:cubicBezTo>
                    <a:pt x="3664" y="1033"/>
                    <a:pt x="3811" y="910"/>
                    <a:pt x="3959" y="775"/>
                  </a:cubicBezTo>
                  <a:cubicBezTo>
                    <a:pt x="4106" y="640"/>
                    <a:pt x="4279" y="664"/>
                    <a:pt x="4451" y="701"/>
                  </a:cubicBezTo>
                  <a:cubicBezTo>
                    <a:pt x="4451" y="750"/>
                    <a:pt x="4438" y="787"/>
                    <a:pt x="4463" y="824"/>
                  </a:cubicBezTo>
                  <a:cubicBezTo>
                    <a:pt x="4475" y="836"/>
                    <a:pt x="4524" y="836"/>
                    <a:pt x="4561" y="836"/>
                  </a:cubicBezTo>
                  <a:cubicBezTo>
                    <a:pt x="4561" y="799"/>
                    <a:pt x="4574" y="750"/>
                    <a:pt x="4549" y="738"/>
                  </a:cubicBezTo>
                  <a:cubicBezTo>
                    <a:pt x="4524" y="713"/>
                    <a:pt x="4475" y="726"/>
                    <a:pt x="4438" y="713"/>
                  </a:cubicBezTo>
                  <a:cubicBezTo>
                    <a:pt x="4451" y="676"/>
                    <a:pt x="4475" y="640"/>
                    <a:pt x="4500" y="603"/>
                  </a:cubicBezTo>
                  <a:cubicBezTo>
                    <a:pt x="4684" y="234"/>
                    <a:pt x="5004" y="62"/>
                    <a:pt x="5410" y="25"/>
                  </a:cubicBezTo>
                  <a:cubicBezTo>
                    <a:pt x="5741" y="0"/>
                    <a:pt x="5778" y="123"/>
                    <a:pt x="5729" y="431"/>
                  </a:cubicBezTo>
                  <a:cubicBezTo>
                    <a:pt x="5717" y="529"/>
                    <a:pt x="5668" y="640"/>
                    <a:pt x="5606" y="738"/>
                  </a:cubicBezTo>
                  <a:cubicBezTo>
                    <a:pt x="5520" y="910"/>
                    <a:pt x="5410" y="1070"/>
                    <a:pt x="5299" y="1254"/>
                  </a:cubicBezTo>
                  <a:cubicBezTo>
                    <a:pt x="5336" y="1340"/>
                    <a:pt x="5397" y="1439"/>
                    <a:pt x="5397" y="1537"/>
                  </a:cubicBezTo>
                  <a:cubicBezTo>
                    <a:pt x="5410" y="1672"/>
                    <a:pt x="5373" y="1807"/>
                    <a:pt x="5324" y="1930"/>
                  </a:cubicBezTo>
                  <a:cubicBezTo>
                    <a:pt x="5176" y="2311"/>
                    <a:pt x="5004" y="2693"/>
                    <a:pt x="4832" y="3086"/>
                  </a:cubicBezTo>
                  <a:cubicBezTo>
                    <a:pt x="4561" y="3713"/>
                    <a:pt x="4303" y="4340"/>
                    <a:pt x="4020" y="4967"/>
                  </a:cubicBezTo>
                  <a:cubicBezTo>
                    <a:pt x="3811" y="5446"/>
                    <a:pt x="3553" y="5913"/>
                    <a:pt x="3369" y="6405"/>
                  </a:cubicBezTo>
                  <a:cubicBezTo>
                    <a:pt x="3246" y="6712"/>
                    <a:pt x="3049" y="6995"/>
                    <a:pt x="3025" y="7339"/>
                  </a:cubicBezTo>
                  <a:cubicBezTo>
                    <a:pt x="3025" y="7401"/>
                    <a:pt x="2975" y="7450"/>
                    <a:pt x="2939" y="7499"/>
                  </a:cubicBezTo>
                  <a:cubicBezTo>
                    <a:pt x="2668" y="7807"/>
                    <a:pt x="2496" y="8163"/>
                    <a:pt x="2398" y="8556"/>
                  </a:cubicBezTo>
                  <a:cubicBezTo>
                    <a:pt x="2250" y="9085"/>
                    <a:pt x="2029" y="9589"/>
                    <a:pt x="1808" y="10093"/>
                  </a:cubicBezTo>
                  <a:cubicBezTo>
                    <a:pt x="1660" y="10437"/>
                    <a:pt x="1525" y="10794"/>
                    <a:pt x="1377" y="11138"/>
                  </a:cubicBezTo>
                  <a:cubicBezTo>
                    <a:pt x="1328" y="11249"/>
                    <a:pt x="1242" y="11310"/>
                    <a:pt x="1119" y="11298"/>
                  </a:cubicBezTo>
                  <a:close/>
                </a:path>
              </a:pathLst>
            </a:custGeom>
            <a:solidFill>
              <a:srgbClr val="AA7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42"/>
            <p:cNvSpPr/>
            <p:nvPr/>
          </p:nvSpPr>
          <p:spPr>
            <a:xfrm>
              <a:off x="-11125655" y="-5547746"/>
              <a:ext cx="246598" cy="517326"/>
            </a:xfrm>
            <a:custGeom>
              <a:rect b="b" l="l" r="r" t="t"/>
              <a:pathLst>
                <a:path extrusionOk="0" h="11041" w="5263">
                  <a:moveTo>
                    <a:pt x="4463" y="996"/>
                  </a:moveTo>
                  <a:cubicBezTo>
                    <a:pt x="4340" y="1033"/>
                    <a:pt x="4328" y="1132"/>
                    <a:pt x="4291" y="1230"/>
                  </a:cubicBezTo>
                  <a:cubicBezTo>
                    <a:pt x="4279" y="1242"/>
                    <a:pt x="4291" y="1267"/>
                    <a:pt x="4303" y="1279"/>
                  </a:cubicBezTo>
                  <a:cubicBezTo>
                    <a:pt x="4316" y="1291"/>
                    <a:pt x="4340" y="1291"/>
                    <a:pt x="4353" y="1279"/>
                  </a:cubicBezTo>
                  <a:cubicBezTo>
                    <a:pt x="4451" y="1218"/>
                    <a:pt x="4488" y="1132"/>
                    <a:pt x="4488" y="1021"/>
                  </a:cubicBezTo>
                  <a:cubicBezTo>
                    <a:pt x="4586" y="1009"/>
                    <a:pt x="4623" y="923"/>
                    <a:pt x="4660" y="849"/>
                  </a:cubicBezTo>
                  <a:cubicBezTo>
                    <a:pt x="4697" y="800"/>
                    <a:pt x="4684" y="763"/>
                    <a:pt x="4623" y="751"/>
                  </a:cubicBezTo>
                  <a:cubicBezTo>
                    <a:pt x="4611" y="751"/>
                    <a:pt x="4586" y="763"/>
                    <a:pt x="4574" y="775"/>
                  </a:cubicBezTo>
                  <a:cubicBezTo>
                    <a:pt x="4500" y="824"/>
                    <a:pt x="4463" y="898"/>
                    <a:pt x="4463" y="996"/>
                  </a:cubicBezTo>
                  <a:close/>
                  <a:moveTo>
                    <a:pt x="4660" y="1"/>
                  </a:moveTo>
                  <a:cubicBezTo>
                    <a:pt x="4980" y="160"/>
                    <a:pt x="5078" y="456"/>
                    <a:pt x="5262" y="714"/>
                  </a:cubicBezTo>
                  <a:cubicBezTo>
                    <a:pt x="5164" y="960"/>
                    <a:pt x="5016" y="1144"/>
                    <a:pt x="4881" y="1341"/>
                  </a:cubicBezTo>
                  <a:cubicBezTo>
                    <a:pt x="4660" y="1673"/>
                    <a:pt x="4475" y="2017"/>
                    <a:pt x="4303" y="2386"/>
                  </a:cubicBezTo>
                  <a:cubicBezTo>
                    <a:pt x="3836" y="3431"/>
                    <a:pt x="3369" y="4475"/>
                    <a:pt x="2853" y="5496"/>
                  </a:cubicBezTo>
                  <a:cubicBezTo>
                    <a:pt x="2373" y="6442"/>
                    <a:pt x="1918" y="7389"/>
                    <a:pt x="1574" y="8397"/>
                  </a:cubicBezTo>
                  <a:cubicBezTo>
                    <a:pt x="1365" y="8987"/>
                    <a:pt x="1119" y="9528"/>
                    <a:pt x="763" y="10044"/>
                  </a:cubicBezTo>
                  <a:cubicBezTo>
                    <a:pt x="603" y="10278"/>
                    <a:pt x="480" y="10548"/>
                    <a:pt x="333" y="10782"/>
                  </a:cubicBezTo>
                  <a:cubicBezTo>
                    <a:pt x="283" y="10880"/>
                    <a:pt x="197" y="10954"/>
                    <a:pt x="124" y="11028"/>
                  </a:cubicBezTo>
                  <a:cubicBezTo>
                    <a:pt x="111" y="11040"/>
                    <a:pt x="74" y="11028"/>
                    <a:pt x="62" y="11028"/>
                  </a:cubicBezTo>
                  <a:cubicBezTo>
                    <a:pt x="38" y="11016"/>
                    <a:pt x="25" y="11003"/>
                    <a:pt x="13" y="10991"/>
                  </a:cubicBezTo>
                  <a:cubicBezTo>
                    <a:pt x="13" y="10930"/>
                    <a:pt x="1" y="10856"/>
                    <a:pt x="13" y="10794"/>
                  </a:cubicBezTo>
                  <a:cubicBezTo>
                    <a:pt x="50" y="10585"/>
                    <a:pt x="99" y="10364"/>
                    <a:pt x="148" y="10155"/>
                  </a:cubicBezTo>
                  <a:cubicBezTo>
                    <a:pt x="234" y="9811"/>
                    <a:pt x="320" y="9479"/>
                    <a:pt x="554" y="9184"/>
                  </a:cubicBezTo>
                  <a:cubicBezTo>
                    <a:pt x="640" y="9073"/>
                    <a:pt x="726" y="8938"/>
                    <a:pt x="775" y="8790"/>
                  </a:cubicBezTo>
                  <a:cubicBezTo>
                    <a:pt x="1009" y="8151"/>
                    <a:pt x="1353" y="7549"/>
                    <a:pt x="1648" y="6946"/>
                  </a:cubicBezTo>
                  <a:cubicBezTo>
                    <a:pt x="1869" y="6504"/>
                    <a:pt x="2054" y="6061"/>
                    <a:pt x="2213" y="5606"/>
                  </a:cubicBezTo>
                  <a:cubicBezTo>
                    <a:pt x="2545" y="4672"/>
                    <a:pt x="2902" y="3738"/>
                    <a:pt x="3308" y="2840"/>
                  </a:cubicBezTo>
                  <a:cubicBezTo>
                    <a:pt x="3566" y="2238"/>
                    <a:pt x="3812" y="1623"/>
                    <a:pt x="4082" y="1009"/>
                  </a:cubicBezTo>
                  <a:cubicBezTo>
                    <a:pt x="4205" y="726"/>
                    <a:pt x="4340" y="456"/>
                    <a:pt x="4488" y="185"/>
                  </a:cubicBezTo>
                  <a:cubicBezTo>
                    <a:pt x="4525" y="111"/>
                    <a:pt x="4598" y="62"/>
                    <a:pt x="4660" y="1"/>
                  </a:cubicBezTo>
                </a:path>
              </a:pathLst>
            </a:custGeom>
            <a:solidFill>
              <a:srgbClr val="EC9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42"/>
            <p:cNvSpPr/>
            <p:nvPr/>
          </p:nvSpPr>
          <p:spPr>
            <a:xfrm>
              <a:off x="-11209150" y="-5532752"/>
              <a:ext cx="171677" cy="349117"/>
            </a:xfrm>
            <a:custGeom>
              <a:rect b="b" l="l" r="r" t="t"/>
              <a:pathLst>
                <a:path extrusionOk="0" h="7451" w="3664">
                  <a:moveTo>
                    <a:pt x="3504" y="345"/>
                  </a:moveTo>
                  <a:lnTo>
                    <a:pt x="3516" y="345"/>
                  </a:lnTo>
                  <a:cubicBezTo>
                    <a:pt x="3344" y="492"/>
                    <a:pt x="3209" y="664"/>
                    <a:pt x="3221" y="910"/>
                  </a:cubicBezTo>
                  <a:cubicBezTo>
                    <a:pt x="3221" y="1070"/>
                    <a:pt x="3147" y="1205"/>
                    <a:pt x="3061" y="1328"/>
                  </a:cubicBezTo>
                  <a:cubicBezTo>
                    <a:pt x="2569" y="2041"/>
                    <a:pt x="2225" y="2828"/>
                    <a:pt x="1832" y="3590"/>
                  </a:cubicBezTo>
                  <a:cubicBezTo>
                    <a:pt x="1795" y="3676"/>
                    <a:pt x="1770" y="3762"/>
                    <a:pt x="1733" y="3836"/>
                  </a:cubicBezTo>
                  <a:cubicBezTo>
                    <a:pt x="1697" y="3946"/>
                    <a:pt x="1672" y="4045"/>
                    <a:pt x="1623" y="4155"/>
                  </a:cubicBezTo>
                  <a:cubicBezTo>
                    <a:pt x="1414" y="4660"/>
                    <a:pt x="1156" y="5151"/>
                    <a:pt x="996" y="5668"/>
                  </a:cubicBezTo>
                  <a:cubicBezTo>
                    <a:pt x="836" y="6208"/>
                    <a:pt x="627" y="6712"/>
                    <a:pt x="381" y="7204"/>
                  </a:cubicBezTo>
                  <a:cubicBezTo>
                    <a:pt x="344" y="7278"/>
                    <a:pt x="307" y="7352"/>
                    <a:pt x="271" y="7413"/>
                  </a:cubicBezTo>
                  <a:cubicBezTo>
                    <a:pt x="197" y="7450"/>
                    <a:pt x="160" y="7426"/>
                    <a:pt x="160" y="7364"/>
                  </a:cubicBezTo>
                  <a:cubicBezTo>
                    <a:pt x="160" y="7167"/>
                    <a:pt x="172" y="6971"/>
                    <a:pt x="197" y="6774"/>
                  </a:cubicBezTo>
                  <a:cubicBezTo>
                    <a:pt x="221" y="6491"/>
                    <a:pt x="234" y="6208"/>
                    <a:pt x="62" y="5950"/>
                  </a:cubicBezTo>
                  <a:cubicBezTo>
                    <a:pt x="25" y="5877"/>
                    <a:pt x="0" y="5778"/>
                    <a:pt x="0" y="5692"/>
                  </a:cubicBezTo>
                  <a:cubicBezTo>
                    <a:pt x="25" y="5274"/>
                    <a:pt x="62" y="4856"/>
                    <a:pt x="246" y="4475"/>
                  </a:cubicBezTo>
                  <a:cubicBezTo>
                    <a:pt x="467" y="3996"/>
                    <a:pt x="701" y="3516"/>
                    <a:pt x="922" y="3049"/>
                  </a:cubicBezTo>
                  <a:cubicBezTo>
                    <a:pt x="1020" y="2840"/>
                    <a:pt x="1106" y="2643"/>
                    <a:pt x="1266" y="2484"/>
                  </a:cubicBezTo>
                  <a:cubicBezTo>
                    <a:pt x="1340" y="2398"/>
                    <a:pt x="1414" y="2311"/>
                    <a:pt x="1451" y="2213"/>
                  </a:cubicBezTo>
                  <a:cubicBezTo>
                    <a:pt x="1537" y="1930"/>
                    <a:pt x="1733" y="1721"/>
                    <a:pt x="1930" y="1512"/>
                  </a:cubicBezTo>
                  <a:cubicBezTo>
                    <a:pt x="2151" y="1267"/>
                    <a:pt x="2360" y="1008"/>
                    <a:pt x="2569" y="762"/>
                  </a:cubicBezTo>
                  <a:cubicBezTo>
                    <a:pt x="2864" y="394"/>
                    <a:pt x="3049" y="246"/>
                    <a:pt x="3541" y="0"/>
                  </a:cubicBezTo>
                  <a:cubicBezTo>
                    <a:pt x="3664" y="123"/>
                    <a:pt x="3565" y="234"/>
                    <a:pt x="3504" y="345"/>
                  </a:cubicBezTo>
                  <a:close/>
                </a:path>
              </a:pathLst>
            </a:custGeom>
            <a:solidFill>
              <a:srgbClr val="AA7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42"/>
            <p:cNvSpPr/>
            <p:nvPr/>
          </p:nvSpPr>
          <p:spPr>
            <a:xfrm>
              <a:off x="-10976469" y="-5299461"/>
              <a:ext cx="511563" cy="145204"/>
            </a:xfrm>
            <a:custGeom>
              <a:rect b="b" l="l" r="r" t="t"/>
              <a:pathLst>
                <a:path extrusionOk="0" h="3099" w="10918">
                  <a:moveTo>
                    <a:pt x="615" y="1525"/>
                  </a:moveTo>
                  <a:cubicBezTo>
                    <a:pt x="1451" y="1229"/>
                    <a:pt x="2312" y="1057"/>
                    <a:pt x="3185" y="996"/>
                  </a:cubicBezTo>
                  <a:cubicBezTo>
                    <a:pt x="3959" y="922"/>
                    <a:pt x="4721" y="836"/>
                    <a:pt x="5484" y="750"/>
                  </a:cubicBezTo>
                  <a:cubicBezTo>
                    <a:pt x="6160" y="664"/>
                    <a:pt x="6836" y="553"/>
                    <a:pt x="7512" y="455"/>
                  </a:cubicBezTo>
                  <a:cubicBezTo>
                    <a:pt x="7967" y="394"/>
                    <a:pt x="8422" y="320"/>
                    <a:pt x="8889" y="258"/>
                  </a:cubicBezTo>
                  <a:cubicBezTo>
                    <a:pt x="9540" y="172"/>
                    <a:pt x="10192" y="86"/>
                    <a:pt x="10844" y="0"/>
                  </a:cubicBezTo>
                  <a:cubicBezTo>
                    <a:pt x="10868" y="0"/>
                    <a:pt x="10880" y="12"/>
                    <a:pt x="10917" y="25"/>
                  </a:cubicBezTo>
                  <a:cubicBezTo>
                    <a:pt x="10856" y="246"/>
                    <a:pt x="10757" y="418"/>
                    <a:pt x="10487" y="418"/>
                  </a:cubicBezTo>
                  <a:cubicBezTo>
                    <a:pt x="10401" y="418"/>
                    <a:pt x="10315" y="418"/>
                    <a:pt x="10229" y="418"/>
                  </a:cubicBezTo>
                  <a:cubicBezTo>
                    <a:pt x="10020" y="418"/>
                    <a:pt x="9835" y="455"/>
                    <a:pt x="9688" y="615"/>
                  </a:cubicBezTo>
                  <a:cubicBezTo>
                    <a:pt x="9565" y="738"/>
                    <a:pt x="9417" y="775"/>
                    <a:pt x="9258" y="701"/>
                  </a:cubicBezTo>
                  <a:cubicBezTo>
                    <a:pt x="8827" y="504"/>
                    <a:pt x="8397" y="590"/>
                    <a:pt x="7967" y="664"/>
                  </a:cubicBezTo>
                  <a:cubicBezTo>
                    <a:pt x="7807" y="689"/>
                    <a:pt x="7672" y="762"/>
                    <a:pt x="7635" y="947"/>
                  </a:cubicBezTo>
                  <a:cubicBezTo>
                    <a:pt x="7623" y="996"/>
                    <a:pt x="7623" y="1033"/>
                    <a:pt x="7598" y="1070"/>
                  </a:cubicBezTo>
                  <a:cubicBezTo>
                    <a:pt x="7463" y="1303"/>
                    <a:pt x="7340" y="1525"/>
                    <a:pt x="7364" y="1807"/>
                  </a:cubicBezTo>
                  <a:cubicBezTo>
                    <a:pt x="7364" y="1893"/>
                    <a:pt x="7155" y="1967"/>
                    <a:pt x="7094" y="1918"/>
                  </a:cubicBezTo>
                  <a:cubicBezTo>
                    <a:pt x="7008" y="1844"/>
                    <a:pt x="6934" y="1770"/>
                    <a:pt x="6860" y="1672"/>
                  </a:cubicBezTo>
                  <a:cubicBezTo>
                    <a:pt x="6762" y="1525"/>
                    <a:pt x="6627" y="1426"/>
                    <a:pt x="6442" y="1389"/>
                  </a:cubicBezTo>
                  <a:cubicBezTo>
                    <a:pt x="6332" y="1365"/>
                    <a:pt x="6233" y="1328"/>
                    <a:pt x="6123" y="1291"/>
                  </a:cubicBezTo>
                  <a:cubicBezTo>
                    <a:pt x="5656" y="1131"/>
                    <a:pt x="5189" y="1082"/>
                    <a:pt x="4721" y="1340"/>
                  </a:cubicBezTo>
                  <a:cubicBezTo>
                    <a:pt x="4562" y="1426"/>
                    <a:pt x="4377" y="1426"/>
                    <a:pt x="4205" y="1377"/>
                  </a:cubicBezTo>
                  <a:cubicBezTo>
                    <a:pt x="4033" y="1340"/>
                    <a:pt x="3861" y="1291"/>
                    <a:pt x="3689" y="1266"/>
                  </a:cubicBezTo>
                  <a:cubicBezTo>
                    <a:pt x="3013" y="1156"/>
                    <a:pt x="2447" y="1438"/>
                    <a:pt x="1906" y="1807"/>
                  </a:cubicBezTo>
                  <a:cubicBezTo>
                    <a:pt x="1746" y="1918"/>
                    <a:pt x="1623" y="2078"/>
                    <a:pt x="1562" y="2274"/>
                  </a:cubicBezTo>
                  <a:cubicBezTo>
                    <a:pt x="1537" y="2360"/>
                    <a:pt x="1500" y="2447"/>
                    <a:pt x="1464" y="2533"/>
                  </a:cubicBezTo>
                  <a:cubicBezTo>
                    <a:pt x="1205" y="2594"/>
                    <a:pt x="935" y="2594"/>
                    <a:pt x="701" y="2742"/>
                  </a:cubicBezTo>
                  <a:cubicBezTo>
                    <a:pt x="480" y="2877"/>
                    <a:pt x="247" y="2975"/>
                    <a:pt x="1" y="3098"/>
                  </a:cubicBezTo>
                  <a:cubicBezTo>
                    <a:pt x="1" y="2889"/>
                    <a:pt x="74" y="2766"/>
                    <a:pt x="394" y="2299"/>
                  </a:cubicBezTo>
                  <a:cubicBezTo>
                    <a:pt x="554" y="2065"/>
                    <a:pt x="775" y="1869"/>
                    <a:pt x="861" y="1611"/>
                  </a:cubicBezTo>
                  <a:cubicBezTo>
                    <a:pt x="775" y="1512"/>
                    <a:pt x="677" y="1537"/>
                    <a:pt x="603" y="1512"/>
                  </a:cubicBezTo>
                  <a:close/>
                </a:path>
              </a:pathLst>
            </a:custGeom>
            <a:solidFill>
              <a:srgbClr val="8557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42"/>
            <p:cNvSpPr/>
            <p:nvPr/>
          </p:nvSpPr>
          <p:spPr>
            <a:xfrm>
              <a:off x="-10186728" y="-5527598"/>
              <a:ext cx="119855" cy="316880"/>
            </a:xfrm>
            <a:custGeom>
              <a:rect b="b" l="l" r="r" t="t"/>
              <a:pathLst>
                <a:path extrusionOk="0" h="6763" w="2558">
                  <a:moveTo>
                    <a:pt x="0" y="6590"/>
                  </a:moveTo>
                  <a:cubicBezTo>
                    <a:pt x="12" y="6369"/>
                    <a:pt x="74" y="6135"/>
                    <a:pt x="148" y="5902"/>
                  </a:cubicBezTo>
                  <a:cubicBezTo>
                    <a:pt x="418" y="4980"/>
                    <a:pt x="701" y="4045"/>
                    <a:pt x="996" y="3123"/>
                  </a:cubicBezTo>
                  <a:cubicBezTo>
                    <a:pt x="1131" y="2656"/>
                    <a:pt x="1291" y="2201"/>
                    <a:pt x="1463" y="1747"/>
                  </a:cubicBezTo>
                  <a:cubicBezTo>
                    <a:pt x="1697" y="1132"/>
                    <a:pt x="2053" y="566"/>
                    <a:pt x="2446" y="38"/>
                  </a:cubicBezTo>
                  <a:cubicBezTo>
                    <a:pt x="2459" y="13"/>
                    <a:pt x="2483" y="13"/>
                    <a:pt x="2520" y="1"/>
                  </a:cubicBezTo>
                  <a:cubicBezTo>
                    <a:pt x="2532" y="50"/>
                    <a:pt x="2557" y="112"/>
                    <a:pt x="2545" y="161"/>
                  </a:cubicBezTo>
                  <a:cubicBezTo>
                    <a:pt x="2225" y="1402"/>
                    <a:pt x="1881" y="2632"/>
                    <a:pt x="1561" y="3861"/>
                  </a:cubicBezTo>
                  <a:cubicBezTo>
                    <a:pt x="1475" y="4205"/>
                    <a:pt x="1389" y="4550"/>
                    <a:pt x="1352" y="4906"/>
                  </a:cubicBezTo>
                  <a:cubicBezTo>
                    <a:pt x="1340" y="5115"/>
                    <a:pt x="1291" y="5336"/>
                    <a:pt x="1229" y="5545"/>
                  </a:cubicBezTo>
                  <a:cubicBezTo>
                    <a:pt x="1131" y="5865"/>
                    <a:pt x="1033" y="6185"/>
                    <a:pt x="922" y="6492"/>
                  </a:cubicBezTo>
                  <a:cubicBezTo>
                    <a:pt x="861" y="6701"/>
                    <a:pt x="750" y="6762"/>
                    <a:pt x="529" y="6713"/>
                  </a:cubicBezTo>
                  <a:cubicBezTo>
                    <a:pt x="443" y="6701"/>
                    <a:pt x="357" y="6652"/>
                    <a:pt x="270" y="6639"/>
                  </a:cubicBezTo>
                  <a:cubicBezTo>
                    <a:pt x="184" y="6627"/>
                    <a:pt x="98" y="6676"/>
                    <a:pt x="0" y="6590"/>
                  </a:cubicBezTo>
                  <a:close/>
                </a:path>
              </a:pathLst>
            </a:custGeom>
            <a:solidFill>
              <a:srgbClr val="EC9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42"/>
            <p:cNvSpPr/>
            <p:nvPr/>
          </p:nvSpPr>
          <p:spPr>
            <a:xfrm>
              <a:off x="-10501827" y="-5563302"/>
              <a:ext cx="144641" cy="44419"/>
            </a:xfrm>
            <a:custGeom>
              <a:rect b="b" l="l" r="r" t="t"/>
              <a:pathLst>
                <a:path extrusionOk="0" h="948" w="3087">
                  <a:moveTo>
                    <a:pt x="0" y="443"/>
                  </a:moveTo>
                  <a:cubicBezTo>
                    <a:pt x="87" y="394"/>
                    <a:pt x="160" y="345"/>
                    <a:pt x="234" y="333"/>
                  </a:cubicBezTo>
                  <a:cubicBezTo>
                    <a:pt x="800" y="247"/>
                    <a:pt x="1365" y="161"/>
                    <a:pt x="1931" y="62"/>
                  </a:cubicBezTo>
                  <a:cubicBezTo>
                    <a:pt x="2287" y="1"/>
                    <a:pt x="2668" y="62"/>
                    <a:pt x="3049" y="75"/>
                  </a:cubicBezTo>
                  <a:cubicBezTo>
                    <a:pt x="3062" y="75"/>
                    <a:pt x="3086" y="148"/>
                    <a:pt x="3074" y="173"/>
                  </a:cubicBezTo>
                  <a:cubicBezTo>
                    <a:pt x="3049" y="234"/>
                    <a:pt x="3025" y="296"/>
                    <a:pt x="2963" y="333"/>
                  </a:cubicBezTo>
                  <a:cubicBezTo>
                    <a:pt x="2803" y="431"/>
                    <a:pt x="2619" y="529"/>
                    <a:pt x="2447" y="603"/>
                  </a:cubicBezTo>
                  <a:cubicBezTo>
                    <a:pt x="1636" y="923"/>
                    <a:pt x="1476" y="947"/>
                    <a:pt x="591" y="898"/>
                  </a:cubicBezTo>
                  <a:cubicBezTo>
                    <a:pt x="296" y="886"/>
                    <a:pt x="197" y="812"/>
                    <a:pt x="0" y="443"/>
                  </a:cubicBezTo>
                  <a:close/>
                </a:path>
              </a:pathLst>
            </a:custGeom>
            <a:solidFill>
              <a:srgbClr val="ECAA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42"/>
            <p:cNvSpPr/>
            <p:nvPr/>
          </p:nvSpPr>
          <p:spPr>
            <a:xfrm>
              <a:off x="-10091143" y="-5587479"/>
              <a:ext cx="74921" cy="210285"/>
            </a:xfrm>
            <a:custGeom>
              <a:rect b="b" l="l" r="r" t="t"/>
              <a:pathLst>
                <a:path extrusionOk="0" h="4488" w="1599">
                  <a:moveTo>
                    <a:pt x="13" y="4488"/>
                  </a:moveTo>
                  <a:cubicBezTo>
                    <a:pt x="38" y="4340"/>
                    <a:pt x="50" y="4180"/>
                    <a:pt x="87" y="4033"/>
                  </a:cubicBezTo>
                  <a:cubicBezTo>
                    <a:pt x="210" y="3541"/>
                    <a:pt x="333" y="3049"/>
                    <a:pt x="443" y="2557"/>
                  </a:cubicBezTo>
                  <a:cubicBezTo>
                    <a:pt x="628" y="1722"/>
                    <a:pt x="923" y="922"/>
                    <a:pt x="1206" y="111"/>
                  </a:cubicBezTo>
                  <a:cubicBezTo>
                    <a:pt x="1242" y="37"/>
                    <a:pt x="1353" y="0"/>
                    <a:pt x="1427" y="25"/>
                  </a:cubicBezTo>
                  <a:cubicBezTo>
                    <a:pt x="1525" y="50"/>
                    <a:pt x="1587" y="111"/>
                    <a:pt x="1599" y="197"/>
                  </a:cubicBezTo>
                  <a:cubicBezTo>
                    <a:pt x="1599" y="259"/>
                    <a:pt x="1599" y="332"/>
                    <a:pt x="1574" y="394"/>
                  </a:cubicBezTo>
                  <a:cubicBezTo>
                    <a:pt x="1144" y="1734"/>
                    <a:pt x="689" y="3061"/>
                    <a:pt x="136" y="4352"/>
                  </a:cubicBezTo>
                  <a:cubicBezTo>
                    <a:pt x="111" y="4401"/>
                    <a:pt x="50" y="4438"/>
                    <a:pt x="1" y="4475"/>
                  </a:cubicBezTo>
                  <a:close/>
                </a:path>
              </a:pathLst>
            </a:custGeom>
            <a:solidFill>
              <a:srgbClr val="EC9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42"/>
            <p:cNvSpPr/>
            <p:nvPr/>
          </p:nvSpPr>
          <p:spPr>
            <a:xfrm>
              <a:off x="-11164826" y="-5060454"/>
              <a:ext cx="13307" cy="29425"/>
            </a:xfrm>
            <a:custGeom>
              <a:rect b="b" l="l" r="r" t="t"/>
              <a:pathLst>
                <a:path extrusionOk="0" h="628" w="284">
                  <a:moveTo>
                    <a:pt x="271" y="1"/>
                  </a:moveTo>
                  <a:cubicBezTo>
                    <a:pt x="283" y="222"/>
                    <a:pt x="271" y="431"/>
                    <a:pt x="136" y="603"/>
                  </a:cubicBezTo>
                  <a:cubicBezTo>
                    <a:pt x="111" y="628"/>
                    <a:pt x="62" y="616"/>
                    <a:pt x="25" y="616"/>
                  </a:cubicBezTo>
                  <a:cubicBezTo>
                    <a:pt x="13" y="616"/>
                    <a:pt x="1" y="579"/>
                    <a:pt x="1" y="566"/>
                  </a:cubicBezTo>
                  <a:cubicBezTo>
                    <a:pt x="62" y="370"/>
                    <a:pt x="124" y="173"/>
                    <a:pt x="283" y="13"/>
                  </a:cubicBezTo>
                  <a:close/>
                </a:path>
              </a:pathLst>
            </a:custGeom>
            <a:solidFill>
              <a:srgbClr val="AA7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42"/>
            <p:cNvSpPr/>
            <p:nvPr/>
          </p:nvSpPr>
          <p:spPr>
            <a:xfrm>
              <a:off x="-10310003" y="-5277018"/>
              <a:ext cx="10402" cy="10402"/>
            </a:xfrm>
            <a:custGeom>
              <a:rect b="b" l="l" r="r" t="t"/>
              <a:pathLst>
                <a:path extrusionOk="0" h="222" w="222">
                  <a:moveTo>
                    <a:pt x="111" y="1"/>
                  </a:moveTo>
                  <a:cubicBezTo>
                    <a:pt x="160" y="74"/>
                    <a:pt x="185" y="124"/>
                    <a:pt x="222" y="173"/>
                  </a:cubicBezTo>
                  <a:cubicBezTo>
                    <a:pt x="185" y="197"/>
                    <a:pt x="148" y="222"/>
                    <a:pt x="111" y="222"/>
                  </a:cubicBezTo>
                  <a:cubicBezTo>
                    <a:pt x="74" y="222"/>
                    <a:pt x="37" y="197"/>
                    <a:pt x="0" y="173"/>
                  </a:cubicBezTo>
                  <a:cubicBezTo>
                    <a:pt x="37" y="124"/>
                    <a:pt x="62" y="74"/>
                    <a:pt x="111" y="1"/>
                  </a:cubicBezTo>
                  <a:close/>
                </a:path>
              </a:pathLst>
            </a:custGeom>
            <a:solidFill>
              <a:srgbClr val="8557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42"/>
            <p:cNvSpPr/>
            <p:nvPr/>
          </p:nvSpPr>
          <p:spPr>
            <a:xfrm>
              <a:off x="-10095735" y="-5377803"/>
              <a:ext cx="5248" cy="12135"/>
            </a:xfrm>
            <a:custGeom>
              <a:rect b="b" l="l" r="r" t="t"/>
              <a:pathLst>
                <a:path extrusionOk="0" h="259" w="112">
                  <a:moveTo>
                    <a:pt x="99" y="0"/>
                  </a:moveTo>
                  <a:cubicBezTo>
                    <a:pt x="99" y="74"/>
                    <a:pt x="86" y="148"/>
                    <a:pt x="86" y="258"/>
                  </a:cubicBezTo>
                  <a:cubicBezTo>
                    <a:pt x="0" y="135"/>
                    <a:pt x="99" y="86"/>
                    <a:pt x="111" y="13"/>
                  </a:cubicBezTo>
                  <a:close/>
                </a:path>
              </a:pathLst>
            </a:custGeom>
            <a:solidFill>
              <a:srgbClr val="EC9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42"/>
            <p:cNvSpPr/>
            <p:nvPr/>
          </p:nvSpPr>
          <p:spPr>
            <a:xfrm>
              <a:off x="-10833045" y="-4810436"/>
              <a:ext cx="904395" cy="509220"/>
            </a:xfrm>
            <a:custGeom>
              <a:rect b="b" l="l" r="r" t="t"/>
              <a:pathLst>
                <a:path extrusionOk="0" h="10868" w="19302">
                  <a:moveTo>
                    <a:pt x="17298" y="1709"/>
                  </a:moveTo>
                  <a:cubicBezTo>
                    <a:pt x="16953" y="1586"/>
                    <a:pt x="16609" y="1648"/>
                    <a:pt x="16265" y="1697"/>
                  </a:cubicBezTo>
                  <a:cubicBezTo>
                    <a:pt x="15859" y="1758"/>
                    <a:pt x="15441" y="1758"/>
                    <a:pt x="15085" y="2041"/>
                  </a:cubicBezTo>
                  <a:cubicBezTo>
                    <a:pt x="15306" y="2139"/>
                    <a:pt x="15491" y="1992"/>
                    <a:pt x="15675" y="1992"/>
                  </a:cubicBezTo>
                  <a:cubicBezTo>
                    <a:pt x="16093" y="1992"/>
                    <a:pt x="16511" y="1943"/>
                    <a:pt x="16917" y="1906"/>
                  </a:cubicBezTo>
                  <a:cubicBezTo>
                    <a:pt x="17027" y="1893"/>
                    <a:pt x="17138" y="1869"/>
                    <a:pt x="17236" y="1832"/>
                  </a:cubicBezTo>
                  <a:cubicBezTo>
                    <a:pt x="17261" y="1820"/>
                    <a:pt x="17273" y="1770"/>
                    <a:pt x="17298" y="1709"/>
                  </a:cubicBezTo>
                  <a:close/>
                  <a:moveTo>
                    <a:pt x="628" y="8151"/>
                  </a:moveTo>
                  <a:cubicBezTo>
                    <a:pt x="1070" y="8274"/>
                    <a:pt x="1464" y="8224"/>
                    <a:pt x="1857" y="8175"/>
                  </a:cubicBezTo>
                  <a:cubicBezTo>
                    <a:pt x="2312" y="8102"/>
                    <a:pt x="2754" y="8003"/>
                    <a:pt x="3209" y="7917"/>
                  </a:cubicBezTo>
                  <a:cubicBezTo>
                    <a:pt x="3222" y="7917"/>
                    <a:pt x="3246" y="7893"/>
                    <a:pt x="3259" y="7880"/>
                  </a:cubicBezTo>
                  <a:cubicBezTo>
                    <a:pt x="3234" y="7843"/>
                    <a:pt x="3209" y="7794"/>
                    <a:pt x="3172" y="7782"/>
                  </a:cubicBezTo>
                  <a:cubicBezTo>
                    <a:pt x="2939" y="7733"/>
                    <a:pt x="2705" y="7720"/>
                    <a:pt x="2459" y="7757"/>
                  </a:cubicBezTo>
                  <a:cubicBezTo>
                    <a:pt x="1919" y="7856"/>
                    <a:pt x="1378" y="7954"/>
                    <a:pt x="837" y="8052"/>
                  </a:cubicBezTo>
                  <a:cubicBezTo>
                    <a:pt x="788" y="8052"/>
                    <a:pt x="726" y="8102"/>
                    <a:pt x="628" y="8151"/>
                  </a:cubicBezTo>
                  <a:close/>
                  <a:moveTo>
                    <a:pt x="11913" y="4893"/>
                  </a:moveTo>
                  <a:cubicBezTo>
                    <a:pt x="11913" y="4930"/>
                    <a:pt x="11901" y="4967"/>
                    <a:pt x="11901" y="4991"/>
                  </a:cubicBezTo>
                  <a:cubicBezTo>
                    <a:pt x="11987" y="5004"/>
                    <a:pt x="12073" y="5041"/>
                    <a:pt x="12147" y="5041"/>
                  </a:cubicBezTo>
                  <a:cubicBezTo>
                    <a:pt x="12614" y="5016"/>
                    <a:pt x="13069" y="5004"/>
                    <a:pt x="13524" y="4954"/>
                  </a:cubicBezTo>
                  <a:cubicBezTo>
                    <a:pt x="14101" y="4905"/>
                    <a:pt x="14667" y="4832"/>
                    <a:pt x="15232" y="4758"/>
                  </a:cubicBezTo>
                  <a:cubicBezTo>
                    <a:pt x="15552" y="4709"/>
                    <a:pt x="15884" y="4672"/>
                    <a:pt x="16204" y="4598"/>
                  </a:cubicBezTo>
                  <a:cubicBezTo>
                    <a:pt x="16413" y="4549"/>
                    <a:pt x="16609" y="4438"/>
                    <a:pt x="16818" y="4364"/>
                  </a:cubicBezTo>
                  <a:cubicBezTo>
                    <a:pt x="16843" y="4340"/>
                    <a:pt x="16867" y="4291"/>
                    <a:pt x="16892" y="4266"/>
                  </a:cubicBezTo>
                  <a:cubicBezTo>
                    <a:pt x="16855" y="4241"/>
                    <a:pt x="16818" y="4205"/>
                    <a:pt x="16781" y="4205"/>
                  </a:cubicBezTo>
                  <a:cubicBezTo>
                    <a:pt x="16695" y="4192"/>
                    <a:pt x="16597" y="4192"/>
                    <a:pt x="16511" y="4205"/>
                  </a:cubicBezTo>
                  <a:cubicBezTo>
                    <a:pt x="16253" y="4241"/>
                    <a:pt x="15995" y="4315"/>
                    <a:pt x="15736" y="4352"/>
                  </a:cubicBezTo>
                  <a:cubicBezTo>
                    <a:pt x="15085" y="4438"/>
                    <a:pt x="14433" y="4512"/>
                    <a:pt x="13782" y="4610"/>
                  </a:cubicBezTo>
                  <a:cubicBezTo>
                    <a:pt x="13413" y="4659"/>
                    <a:pt x="13044" y="4721"/>
                    <a:pt x="12675" y="4770"/>
                  </a:cubicBezTo>
                  <a:cubicBezTo>
                    <a:pt x="12417" y="4807"/>
                    <a:pt x="12171" y="4856"/>
                    <a:pt x="11913" y="4893"/>
                  </a:cubicBezTo>
                  <a:close/>
                  <a:moveTo>
                    <a:pt x="8397" y="3762"/>
                  </a:moveTo>
                  <a:cubicBezTo>
                    <a:pt x="8385" y="3750"/>
                    <a:pt x="8373" y="3725"/>
                    <a:pt x="8360" y="3713"/>
                  </a:cubicBezTo>
                  <a:cubicBezTo>
                    <a:pt x="7930" y="3627"/>
                    <a:pt x="7487" y="3602"/>
                    <a:pt x="7045" y="3639"/>
                  </a:cubicBezTo>
                  <a:cubicBezTo>
                    <a:pt x="6639" y="3688"/>
                    <a:pt x="6221" y="3762"/>
                    <a:pt x="5803" y="3774"/>
                  </a:cubicBezTo>
                  <a:cubicBezTo>
                    <a:pt x="5053" y="3811"/>
                    <a:pt x="4316" y="3910"/>
                    <a:pt x="3578" y="4045"/>
                  </a:cubicBezTo>
                  <a:cubicBezTo>
                    <a:pt x="3123" y="4131"/>
                    <a:pt x="2668" y="4180"/>
                    <a:pt x="2201" y="4180"/>
                  </a:cubicBezTo>
                  <a:cubicBezTo>
                    <a:pt x="2041" y="4180"/>
                    <a:pt x="1894" y="4192"/>
                    <a:pt x="1734" y="4205"/>
                  </a:cubicBezTo>
                  <a:cubicBezTo>
                    <a:pt x="1685" y="4217"/>
                    <a:pt x="1648" y="4254"/>
                    <a:pt x="1587" y="4291"/>
                  </a:cubicBezTo>
                  <a:cubicBezTo>
                    <a:pt x="1648" y="4315"/>
                    <a:pt x="1685" y="4352"/>
                    <a:pt x="1722" y="4352"/>
                  </a:cubicBezTo>
                  <a:cubicBezTo>
                    <a:pt x="2423" y="4426"/>
                    <a:pt x="3123" y="4438"/>
                    <a:pt x="3824" y="4315"/>
                  </a:cubicBezTo>
                  <a:cubicBezTo>
                    <a:pt x="4365" y="4229"/>
                    <a:pt x="4918" y="4155"/>
                    <a:pt x="5459" y="4118"/>
                  </a:cubicBezTo>
                  <a:cubicBezTo>
                    <a:pt x="5988" y="4094"/>
                    <a:pt x="6516" y="4045"/>
                    <a:pt x="7033" y="3959"/>
                  </a:cubicBezTo>
                  <a:cubicBezTo>
                    <a:pt x="7389" y="3910"/>
                    <a:pt x="7733" y="3885"/>
                    <a:pt x="8090" y="3848"/>
                  </a:cubicBezTo>
                  <a:cubicBezTo>
                    <a:pt x="8188" y="3836"/>
                    <a:pt x="8311" y="3848"/>
                    <a:pt x="8397" y="3762"/>
                  </a:cubicBezTo>
                  <a:close/>
                  <a:moveTo>
                    <a:pt x="1746" y="6147"/>
                  </a:moveTo>
                  <a:cubicBezTo>
                    <a:pt x="1796" y="6171"/>
                    <a:pt x="1832" y="6196"/>
                    <a:pt x="1869" y="6196"/>
                  </a:cubicBezTo>
                  <a:cubicBezTo>
                    <a:pt x="2828" y="6319"/>
                    <a:pt x="3775" y="6233"/>
                    <a:pt x="4697" y="5987"/>
                  </a:cubicBezTo>
                  <a:cubicBezTo>
                    <a:pt x="5594" y="5754"/>
                    <a:pt x="6516" y="5667"/>
                    <a:pt x="7438" y="5557"/>
                  </a:cubicBezTo>
                  <a:cubicBezTo>
                    <a:pt x="7942" y="5495"/>
                    <a:pt x="8446" y="5458"/>
                    <a:pt x="8950" y="5409"/>
                  </a:cubicBezTo>
                  <a:cubicBezTo>
                    <a:pt x="9000" y="5409"/>
                    <a:pt x="9036" y="5372"/>
                    <a:pt x="9098" y="5336"/>
                  </a:cubicBezTo>
                  <a:cubicBezTo>
                    <a:pt x="9061" y="5311"/>
                    <a:pt x="9036" y="5286"/>
                    <a:pt x="9024" y="5286"/>
                  </a:cubicBezTo>
                  <a:cubicBezTo>
                    <a:pt x="8274" y="5200"/>
                    <a:pt x="7537" y="5077"/>
                    <a:pt x="6787" y="5249"/>
                  </a:cubicBezTo>
                  <a:cubicBezTo>
                    <a:pt x="6701" y="5274"/>
                    <a:pt x="6615" y="5262"/>
                    <a:pt x="6529" y="5274"/>
                  </a:cubicBezTo>
                  <a:cubicBezTo>
                    <a:pt x="6049" y="5360"/>
                    <a:pt x="5557" y="5372"/>
                    <a:pt x="5090" y="5508"/>
                  </a:cubicBezTo>
                  <a:cubicBezTo>
                    <a:pt x="4070" y="5803"/>
                    <a:pt x="3037" y="6024"/>
                    <a:pt x="1968" y="6061"/>
                  </a:cubicBezTo>
                  <a:cubicBezTo>
                    <a:pt x="1894" y="6061"/>
                    <a:pt x="1796" y="6061"/>
                    <a:pt x="1746" y="6147"/>
                  </a:cubicBezTo>
                  <a:close/>
                  <a:moveTo>
                    <a:pt x="8914" y="8138"/>
                  </a:moveTo>
                  <a:cubicBezTo>
                    <a:pt x="9000" y="8163"/>
                    <a:pt x="9061" y="8200"/>
                    <a:pt x="9110" y="8188"/>
                  </a:cubicBezTo>
                  <a:cubicBezTo>
                    <a:pt x="9282" y="8175"/>
                    <a:pt x="9454" y="8114"/>
                    <a:pt x="9627" y="8102"/>
                  </a:cubicBezTo>
                  <a:cubicBezTo>
                    <a:pt x="10475" y="8028"/>
                    <a:pt x="11286" y="7868"/>
                    <a:pt x="12110" y="7708"/>
                  </a:cubicBezTo>
                  <a:cubicBezTo>
                    <a:pt x="12835" y="7585"/>
                    <a:pt x="13548" y="7487"/>
                    <a:pt x="14286" y="7511"/>
                  </a:cubicBezTo>
                  <a:cubicBezTo>
                    <a:pt x="14593" y="7524"/>
                    <a:pt x="14900" y="7487"/>
                    <a:pt x="15208" y="7462"/>
                  </a:cubicBezTo>
                  <a:cubicBezTo>
                    <a:pt x="15318" y="7462"/>
                    <a:pt x="15454" y="7438"/>
                    <a:pt x="15515" y="7364"/>
                  </a:cubicBezTo>
                  <a:cubicBezTo>
                    <a:pt x="15663" y="7192"/>
                    <a:pt x="15859" y="7180"/>
                    <a:pt x="16044" y="7130"/>
                  </a:cubicBezTo>
                  <a:cubicBezTo>
                    <a:pt x="16068" y="7130"/>
                    <a:pt x="16093" y="7069"/>
                    <a:pt x="16105" y="7044"/>
                  </a:cubicBezTo>
                  <a:cubicBezTo>
                    <a:pt x="16105" y="7032"/>
                    <a:pt x="16081" y="6995"/>
                    <a:pt x="16056" y="6995"/>
                  </a:cubicBezTo>
                  <a:cubicBezTo>
                    <a:pt x="15822" y="6958"/>
                    <a:pt x="15577" y="6921"/>
                    <a:pt x="15331" y="6909"/>
                  </a:cubicBezTo>
                  <a:cubicBezTo>
                    <a:pt x="15208" y="6909"/>
                    <a:pt x="15048" y="6921"/>
                    <a:pt x="14962" y="6995"/>
                  </a:cubicBezTo>
                  <a:cubicBezTo>
                    <a:pt x="14765" y="7143"/>
                    <a:pt x="14544" y="7143"/>
                    <a:pt x="14323" y="7130"/>
                  </a:cubicBezTo>
                  <a:cubicBezTo>
                    <a:pt x="13634" y="7093"/>
                    <a:pt x="12970" y="7204"/>
                    <a:pt x="12294" y="7327"/>
                  </a:cubicBezTo>
                  <a:cubicBezTo>
                    <a:pt x="11409" y="7499"/>
                    <a:pt x="10512" y="7634"/>
                    <a:pt x="9627" y="7807"/>
                  </a:cubicBezTo>
                  <a:cubicBezTo>
                    <a:pt x="9430" y="7843"/>
                    <a:pt x="9245" y="7917"/>
                    <a:pt x="9061" y="7991"/>
                  </a:cubicBezTo>
                  <a:cubicBezTo>
                    <a:pt x="9012" y="8016"/>
                    <a:pt x="8975" y="8077"/>
                    <a:pt x="8914" y="8138"/>
                  </a:cubicBezTo>
                  <a:close/>
                  <a:moveTo>
                    <a:pt x="4476" y="7782"/>
                  </a:moveTo>
                  <a:cubicBezTo>
                    <a:pt x="4426" y="7893"/>
                    <a:pt x="4242" y="7868"/>
                    <a:pt x="4242" y="8052"/>
                  </a:cubicBezTo>
                  <a:cubicBezTo>
                    <a:pt x="4353" y="8040"/>
                    <a:pt x="4463" y="8040"/>
                    <a:pt x="4562" y="8003"/>
                  </a:cubicBezTo>
                  <a:cubicBezTo>
                    <a:pt x="4697" y="7954"/>
                    <a:pt x="4857" y="7979"/>
                    <a:pt x="4955" y="7843"/>
                  </a:cubicBezTo>
                  <a:cubicBezTo>
                    <a:pt x="4795" y="7745"/>
                    <a:pt x="4635" y="7794"/>
                    <a:pt x="4463" y="7794"/>
                  </a:cubicBezTo>
                  <a:cubicBezTo>
                    <a:pt x="4500" y="7770"/>
                    <a:pt x="4525" y="7720"/>
                    <a:pt x="4562" y="7720"/>
                  </a:cubicBezTo>
                  <a:cubicBezTo>
                    <a:pt x="4832" y="7684"/>
                    <a:pt x="5090" y="7634"/>
                    <a:pt x="5348" y="7622"/>
                  </a:cubicBezTo>
                  <a:cubicBezTo>
                    <a:pt x="5865" y="7610"/>
                    <a:pt x="6369" y="7548"/>
                    <a:pt x="6848" y="7389"/>
                  </a:cubicBezTo>
                  <a:cubicBezTo>
                    <a:pt x="7254" y="7266"/>
                    <a:pt x="7660" y="7192"/>
                    <a:pt x="8078" y="7143"/>
                  </a:cubicBezTo>
                  <a:cubicBezTo>
                    <a:pt x="8643" y="7069"/>
                    <a:pt x="9209" y="6983"/>
                    <a:pt x="9774" y="6897"/>
                  </a:cubicBezTo>
                  <a:cubicBezTo>
                    <a:pt x="10438" y="6786"/>
                    <a:pt x="11077" y="6663"/>
                    <a:pt x="11741" y="6553"/>
                  </a:cubicBezTo>
                  <a:cubicBezTo>
                    <a:pt x="12147" y="6491"/>
                    <a:pt x="12565" y="6430"/>
                    <a:pt x="12983" y="6380"/>
                  </a:cubicBezTo>
                  <a:cubicBezTo>
                    <a:pt x="13696" y="6282"/>
                    <a:pt x="14421" y="6171"/>
                    <a:pt x="15159" y="6196"/>
                  </a:cubicBezTo>
                  <a:cubicBezTo>
                    <a:pt x="15478" y="6196"/>
                    <a:pt x="15810" y="6135"/>
                    <a:pt x="16142" y="6098"/>
                  </a:cubicBezTo>
                  <a:cubicBezTo>
                    <a:pt x="16191" y="6085"/>
                    <a:pt x="16240" y="6036"/>
                    <a:pt x="16290" y="5999"/>
                  </a:cubicBezTo>
                  <a:cubicBezTo>
                    <a:pt x="16240" y="5963"/>
                    <a:pt x="16204" y="5926"/>
                    <a:pt x="16167" y="5926"/>
                  </a:cubicBezTo>
                  <a:cubicBezTo>
                    <a:pt x="15491" y="5778"/>
                    <a:pt x="14802" y="5778"/>
                    <a:pt x="14126" y="5840"/>
                  </a:cubicBezTo>
                  <a:cubicBezTo>
                    <a:pt x="13487" y="5889"/>
                    <a:pt x="12860" y="5999"/>
                    <a:pt x="12220" y="6098"/>
                  </a:cubicBezTo>
                  <a:cubicBezTo>
                    <a:pt x="11790" y="6159"/>
                    <a:pt x="11348" y="6233"/>
                    <a:pt x="10917" y="6294"/>
                  </a:cubicBezTo>
                  <a:cubicBezTo>
                    <a:pt x="9983" y="6454"/>
                    <a:pt x="9049" y="6651"/>
                    <a:pt x="8102" y="6749"/>
                  </a:cubicBezTo>
                  <a:cubicBezTo>
                    <a:pt x="7733" y="6798"/>
                    <a:pt x="7352" y="6823"/>
                    <a:pt x="7008" y="6958"/>
                  </a:cubicBezTo>
                  <a:cubicBezTo>
                    <a:pt x="6504" y="7155"/>
                    <a:pt x="5988" y="7266"/>
                    <a:pt x="5459" y="7302"/>
                  </a:cubicBezTo>
                  <a:cubicBezTo>
                    <a:pt x="5103" y="7327"/>
                    <a:pt x="4758" y="7425"/>
                    <a:pt x="4426" y="7548"/>
                  </a:cubicBezTo>
                  <a:cubicBezTo>
                    <a:pt x="4353" y="7573"/>
                    <a:pt x="4291" y="7634"/>
                    <a:pt x="4217" y="7684"/>
                  </a:cubicBezTo>
                  <a:cubicBezTo>
                    <a:pt x="4303" y="7794"/>
                    <a:pt x="4390" y="7770"/>
                    <a:pt x="4476" y="7782"/>
                  </a:cubicBezTo>
                  <a:moveTo>
                    <a:pt x="4709" y="9306"/>
                  </a:moveTo>
                  <a:cubicBezTo>
                    <a:pt x="4648" y="9220"/>
                    <a:pt x="4562" y="9233"/>
                    <a:pt x="4488" y="9245"/>
                  </a:cubicBezTo>
                  <a:cubicBezTo>
                    <a:pt x="3873" y="9306"/>
                    <a:pt x="3246" y="9269"/>
                    <a:pt x="2632" y="9380"/>
                  </a:cubicBezTo>
                  <a:cubicBezTo>
                    <a:pt x="2423" y="9417"/>
                    <a:pt x="2201" y="9392"/>
                    <a:pt x="1980" y="9405"/>
                  </a:cubicBezTo>
                  <a:cubicBezTo>
                    <a:pt x="1513" y="9429"/>
                    <a:pt x="1058" y="9454"/>
                    <a:pt x="591" y="9478"/>
                  </a:cubicBezTo>
                  <a:cubicBezTo>
                    <a:pt x="431" y="9478"/>
                    <a:pt x="345" y="9417"/>
                    <a:pt x="320" y="9257"/>
                  </a:cubicBezTo>
                  <a:cubicBezTo>
                    <a:pt x="296" y="9097"/>
                    <a:pt x="271" y="8950"/>
                    <a:pt x="259" y="8790"/>
                  </a:cubicBezTo>
                  <a:cubicBezTo>
                    <a:pt x="247" y="8581"/>
                    <a:pt x="247" y="8360"/>
                    <a:pt x="234" y="8138"/>
                  </a:cubicBezTo>
                  <a:cubicBezTo>
                    <a:pt x="197" y="7413"/>
                    <a:pt x="222" y="6676"/>
                    <a:pt x="111" y="5950"/>
                  </a:cubicBezTo>
                  <a:cubicBezTo>
                    <a:pt x="111" y="5889"/>
                    <a:pt x="111" y="5827"/>
                    <a:pt x="111" y="5754"/>
                  </a:cubicBezTo>
                  <a:cubicBezTo>
                    <a:pt x="99" y="5581"/>
                    <a:pt x="111" y="5409"/>
                    <a:pt x="333" y="5336"/>
                  </a:cubicBezTo>
                  <a:cubicBezTo>
                    <a:pt x="271" y="5225"/>
                    <a:pt x="234" y="5151"/>
                    <a:pt x="185" y="5065"/>
                  </a:cubicBezTo>
                  <a:cubicBezTo>
                    <a:pt x="148" y="4991"/>
                    <a:pt x="87" y="4918"/>
                    <a:pt x="87" y="4832"/>
                  </a:cubicBezTo>
                  <a:cubicBezTo>
                    <a:pt x="25" y="4389"/>
                    <a:pt x="1" y="3959"/>
                    <a:pt x="148" y="3528"/>
                  </a:cubicBezTo>
                  <a:cubicBezTo>
                    <a:pt x="247" y="3258"/>
                    <a:pt x="431" y="3074"/>
                    <a:pt x="714" y="3024"/>
                  </a:cubicBezTo>
                  <a:cubicBezTo>
                    <a:pt x="849" y="3000"/>
                    <a:pt x="972" y="2963"/>
                    <a:pt x="1107" y="2938"/>
                  </a:cubicBezTo>
                  <a:cubicBezTo>
                    <a:pt x="1894" y="2840"/>
                    <a:pt x="2681" y="2742"/>
                    <a:pt x="3467" y="2631"/>
                  </a:cubicBezTo>
                  <a:cubicBezTo>
                    <a:pt x="3787" y="2582"/>
                    <a:pt x="4119" y="2533"/>
                    <a:pt x="4439" y="2471"/>
                  </a:cubicBezTo>
                  <a:cubicBezTo>
                    <a:pt x="5090" y="2348"/>
                    <a:pt x="5754" y="2287"/>
                    <a:pt x="6406" y="2238"/>
                  </a:cubicBezTo>
                  <a:cubicBezTo>
                    <a:pt x="6934" y="2201"/>
                    <a:pt x="7463" y="2115"/>
                    <a:pt x="7992" y="2053"/>
                  </a:cubicBezTo>
                  <a:cubicBezTo>
                    <a:pt x="8188" y="2029"/>
                    <a:pt x="8373" y="1992"/>
                    <a:pt x="8569" y="1967"/>
                  </a:cubicBezTo>
                  <a:cubicBezTo>
                    <a:pt x="8914" y="1930"/>
                    <a:pt x="8950" y="1967"/>
                    <a:pt x="9073" y="2262"/>
                  </a:cubicBezTo>
                  <a:cubicBezTo>
                    <a:pt x="9245" y="2692"/>
                    <a:pt x="9430" y="3110"/>
                    <a:pt x="9614" y="3541"/>
                  </a:cubicBezTo>
                  <a:cubicBezTo>
                    <a:pt x="9651" y="3627"/>
                    <a:pt x="9725" y="3688"/>
                    <a:pt x="9811" y="3688"/>
                  </a:cubicBezTo>
                  <a:cubicBezTo>
                    <a:pt x="10032" y="3688"/>
                    <a:pt x="10266" y="3737"/>
                    <a:pt x="10475" y="3676"/>
                  </a:cubicBezTo>
                  <a:cubicBezTo>
                    <a:pt x="11040" y="3504"/>
                    <a:pt x="11618" y="3405"/>
                    <a:pt x="12196" y="3258"/>
                  </a:cubicBezTo>
                  <a:cubicBezTo>
                    <a:pt x="12614" y="3147"/>
                    <a:pt x="12958" y="2815"/>
                    <a:pt x="12946" y="2299"/>
                  </a:cubicBezTo>
                  <a:cubicBezTo>
                    <a:pt x="12946" y="2053"/>
                    <a:pt x="12946" y="1807"/>
                    <a:pt x="12946" y="1549"/>
                  </a:cubicBezTo>
                  <a:cubicBezTo>
                    <a:pt x="13069" y="1439"/>
                    <a:pt x="13204" y="1328"/>
                    <a:pt x="13327" y="1193"/>
                  </a:cubicBezTo>
                  <a:cubicBezTo>
                    <a:pt x="13450" y="1057"/>
                    <a:pt x="13597" y="996"/>
                    <a:pt x="13782" y="935"/>
                  </a:cubicBezTo>
                  <a:cubicBezTo>
                    <a:pt x="14495" y="726"/>
                    <a:pt x="15232" y="578"/>
                    <a:pt x="15958" y="430"/>
                  </a:cubicBezTo>
                  <a:cubicBezTo>
                    <a:pt x="16413" y="344"/>
                    <a:pt x="16880" y="295"/>
                    <a:pt x="17335" y="283"/>
                  </a:cubicBezTo>
                  <a:cubicBezTo>
                    <a:pt x="17937" y="258"/>
                    <a:pt x="18527" y="185"/>
                    <a:pt x="19105" y="13"/>
                  </a:cubicBezTo>
                  <a:cubicBezTo>
                    <a:pt x="19154" y="0"/>
                    <a:pt x="19228" y="25"/>
                    <a:pt x="19289" y="25"/>
                  </a:cubicBezTo>
                  <a:cubicBezTo>
                    <a:pt x="19302" y="357"/>
                    <a:pt x="19302" y="357"/>
                    <a:pt x="19105" y="775"/>
                  </a:cubicBezTo>
                  <a:cubicBezTo>
                    <a:pt x="18933" y="787"/>
                    <a:pt x="18761" y="787"/>
                    <a:pt x="18588" y="812"/>
                  </a:cubicBezTo>
                  <a:cubicBezTo>
                    <a:pt x="18416" y="836"/>
                    <a:pt x="18257" y="885"/>
                    <a:pt x="18084" y="922"/>
                  </a:cubicBezTo>
                  <a:cubicBezTo>
                    <a:pt x="18035" y="935"/>
                    <a:pt x="17986" y="947"/>
                    <a:pt x="17962" y="984"/>
                  </a:cubicBezTo>
                  <a:cubicBezTo>
                    <a:pt x="17925" y="1033"/>
                    <a:pt x="17875" y="1094"/>
                    <a:pt x="17875" y="1143"/>
                  </a:cubicBezTo>
                  <a:cubicBezTo>
                    <a:pt x="17875" y="1193"/>
                    <a:pt x="17937" y="1266"/>
                    <a:pt x="17986" y="1279"/>
                  </a:cubicBezTo>
                  <a:cubicBezTo>
                    <a:pt x="18158" y="1328"/>
                    <a:pt x="18330" y="1316"/>
                    <a:pt x="18502" y="1254"/>
                  </a:cubicBezTo>
                  <a:cubicBezTo>
                    <a:pt x="18613" y="1230"/>
                    <a:pt x="18724" y="1205"/>
                    <a:pt x="18822" y="1193"/>
                  </a:cubicBezTo>
                  <a:cubicBezTo>
                    <a:pt x="18859" y="1193"/>
                    <a:pt x="18896" y="1242"/>
                    <a:pt x="18945" y="1266"/>
                  </a:cubicBezTo>
                  <a:cubicBezTo>
                    <a:pt x="18785" y="1930"/>
                    <a:pt x="18576" y="2582"/>
                    <a:pt x="18343" y="3233"/>
                  </a:cubicBezTo>
                  <a:cubicBezTo>
                    <a:pt x="17851" y="3307"/>
                    <a:pt x="17371" y="3369"/>
                    <a:pt x="16892" y="3369"/>
                  </a:cubicBezTo>
                  <a:cubicBezTo>
                    <a:pt x="16400" y="3369"/>
                    <a:pt x="15921" y="3344"/>
                    <a:pt x="15441" y="3492"/>
                  </a:cubicBezTo>
                  <a:cubicBezTo>
                    <a:pt x="15380" y="3504"/>
                    <a:pt x="15306" y="3504"/>
                    <a:pt x="15245" y="3504"/>
                  </a:cubicBezTo>
                  <a:cubicBezTo>
                    <a:pt x="14593" y="3504"/>
                    <a:pt x="13991" y="3713"/>
                    <a:pt x="13278" y="3860"/>
                  </a:cubicBezTo>
                  <a:cubicBezTo>
                    <a:pt x="13413" y="3910"/>
                    <a:pt x="13462" y="3934"/>
                    <a:pt x="13499" y="3934"/>
                  </a:cubicBezTo>
                  <a:cubicBezTo>
                    <a:pt x="13597" y="3946"/>
                    <a:pt x="13683" y="3934"/>
                    <a:pt x="13769" y="3922"/>
                  </a:cubicBezTo>
                  <a:cubicBezTo>
                    <a:pt x="14384" y="3836"/>
                    <a:pt x="14987" y="3701"/>
                    <a:pt x="15601" y="3713"/>
                  </a:cubicBezTo>
                  <a:cubicBezTo>
                    <a:pt x="16388" y="3541"/>
                    <a:pt x="17187" y="3664"/>
                    <a:pt x="17974" y="3565"/>
                  </a:cubicBezTo>
                  <a:cubicBezTo>
                    <a:pt x="18023" y="3553"/>
                    <a:pt x="18072" y="3553"/>
                    <a:pt x="18109" y="3578"/>
                  </a:cubicBezTo>
                  <a:cubicBezTo>
                    <a:pt x="18146" y="3614"/>
                    <a:pt x="18207" y="3676"/>
                    <a:pt x="18207" y="3725"/>
                  </a:cubicBezTo>
                  <a:cubicBezTo>
                    <a:pt x="18207" y="3836"/>
                    <a:pt x="18183" y="3946"/>
                    <a:pt x="18146" y="4045"/>
                  </a:cubicBezTo>
                  <a:cubicBezTo>
                    <a:pt x="17888" y="4979"/>
                    <a:pt x="17642" y="5926"/>
                    <a:pt x="17285" y="6823"/>
                  </a:cubicBezTo>
                  <a:cubicBezTo>
                    <a:pt x="17224" y="6983"/>
                    <a:pt x="17199" y="7167"/>
                    <a:pt x="17150" y="7339"/>
                  </a:cubicBezTo>
                  <a:cubicBezTo>
                    <a:pt x="17064" y="7610"/>
                    <a:pt x="16990" y="7880"/>
                    <a:pt x="16904" y="8151"/>
                  </a:cubicBezTo>
                  <a:cubicBezTo>
                    <a:pt x="16855" y="8298"/>
                    <a:pt x="16732" y="8360"/>
                    <a:pt x="16609" y="8397"/>
                  </a:cubicBezTo>
                  <a:cubicBezTo>
                    <a:pt x="16523" y="8409"/>
                    <a:pt x="16425" y="8409"/>
                    <a:pt x="16339" y="8409"/>
                  </a:cubicBezTo>
                  <a:cubicBezTo>
                    <a:pt x="16142" y="8421"/>
                    <a:pt x="15945" y="8421"/>
                    <a:pt x="15749" y="8409"/>
                  </a:cubicBezTo>
                  <a:cubicBezTo>
                    <a:pt x="14864" y="8384"/>
                    <a:pt x="13991" y="8507"/>
                    <a:pt x="13106" y="8618"/>
                  </a:cubicBezTo>
                  <a:cubicBezTo>
                    <a:pt x="12540" y="8692"/>
                    <a:pt x="11975" y="8753"/>
                    <a:pt x="11409" y="8851"/>
                  </a:cubicBezTo>
                  <a:cubicBezTo>
                    <a:pt x="10905" y="8938"/>
                    <a:pt x="10413" y="9036"/>
                    <a:pt x="9922" y="9159"/>
                  </a:cubicBezTo>
                  <a:cubicBezTo>
                    <a:pt x="9036" y="9368"/>
                    <a:pt x="8164" y="9577"/>
                    <a:pt x="7291" y="9810"/>
                  </a:cubicBezTo>
                  <a:cubicBezTo>
                    <a:pt x="6688" y="9970"/>
                    <a:pt x="6074" y="10044"/>
                    <a:pt x="5471" y="10142"/>
                  </a:cubicBezTo>
                  <a:cubicBezTo>
                    <a:pt x="4574" y="10290"/>
                    <a:pt x="3689" y="10413"/>
                    <a:pt x="2791" y="10560"/>
                  </a:cubicBezTo>
                  <a:cubicBezTo>
                    <a:pt x="2472" y="10622"/>
                    <a:pt x="2140" y="10695"/>
                    <a:pt x="1820" y="10769"/>
                  </a:cubicBezTo>
                  <a:cubicBezTo>
                    <a:pt x="1402" y="10868"/>
                    <a:pt x="984" y="10855"/>
                    <a:pt x="566" y="10843"/>
                  </a:cubicBezTo>
                  <a:cubicBezTo>
                    <a:pt x="456" y="10843"/>
                    <a:pt x="370" y="10757"/>
                    <a:pt x="370" y="10634"/>
                  </a:cubicBezTo>
                  <a:cubicBezTo>
                    <a:pt x="357" y="10388"/>
                    <a:pt x="357" y="10142"/>
                    <a:pt x="357" y="9896"/>
                  </a:cubicBezTo>
                  <a:cubicBezTo>
                    <a:pt x="357" y="9749"/>
                    <a:pt x="443" y="9675"/>
                    <a:pt x="628" y="9687"/>
                  </a:cubicBezTo>
                  <a:cubicBezTo>
                    <a:pt x="1021" y="9712"/>
                    <a:pt x="1414" y="9737"/>
                    <a:pt x="1808" y="9749"/>
                  </a:cubicBezTo>
                  <a:cubicBezTo>
                    <a:pt x="2140" y="9761"/>
                    <a:pt x="2472" y="9749"/>
                    <a:pt x="2804" y="9687"/>
                  </a:cubicBezTo>
                  <a:cubicBezTo>
                    <a:pt x="3111" y="9638"/>
                    <a:pt x="3418" y="9626"/>
                    <a:pt x="3726" y="9589"/>
                  </a:cubicBezTo>
                  <a:cubicBezTo>
                    <a:pt x="4033" y="9564"/>
                    <a:pt x="4340" y="9515"/>
                    <a:pt x="4623" y="9392"/>
                  </a:cubicBezTo>
                  <a:cubicBezTo>
                    <a:pt x="4660" y="9380"/>
                    <a:pt x="4685" y="9331"/>
                    <a:pt x="4709" y="9306"/>
                  </a:cubicBezTo>
                </a:path>
              </a:pathLst>
            </a:custGeom>
            <a:solidFill>
              <a:srgbClr val="AA7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42"/>
            <p:cNvSpPr/>
            <p:nvPr/>
          </p:nvSpPr>
          <p:spPr>
            <a:xfrm>
              <a:off x="-11145803" y="-4902037"/>
              <a:ext cx="309946" cy="597964"/>
            </a:xfrm>
            <a:custGeom>
              <a:rect b="b" l="l" r="r" t="t"/>
              <a:pathLst>
                <a:path extrusionOk="0" h="12762" w="6615">
                  <a:moveTo>
                    <a:pt x="1697" y="7008"/>
                  </a:moveTo>
                  <a:cubicBezTo>
                    <a:pt x="1672" y="7032"/>
                    <a:pt x="1648" y="7057"/>
                    <a:pt x="1623" y="7082"/>
                  </a:cubicBezTo>
                  <a:cubicBezTo>
                    <a:pt x="1660" y="7155"/>
                    <a:pt x="1685" y="7241"/>
                    <a:pt x="1734" y="7291"/>
                  </a:cubicBezTo>
                  <a:cubicBezTo>
                    <a:pt x="1943" y="7524"/>
                    <a:pt x="2152" y="7758"/>
                    <a:pt x="2385" y="7954"/>
                  </a:cubicBezTo>
                  <a:cubicBezTo>
                    <a:pt x="2705" y="8237"/>
                    <a:pt x="3000" y="8532"/>
                    <a:pt x="3283" y="8840"/>
                  </a:cubicBezTo>
                  <a:cubicBezTo>
                    <a:pt x="3615" y="9221"/>
                    <a:pt x="3959" y="9589"/>
                    <a:pt x="4315" y="9958"/>
                  </a:cubicBezTo>
                  <a:cubicBezTo>
                    <a:pt x="4709" y="10376"/>
                    <a:pt x="5102" y="10794"/>
                    <a:pt x="5422" y="11274"/>
                  </a:cubicBezTo>
                  <a:cubicBezTo>
                    <a:pt x="5459" y="11323"/>
                    <a:pt x="5496" y="11384"/>
                    <a:pt x="5557" y="11409"/>
                  </a:cubicBezTo>
                  <a:cubicBezTo>
                    <a:pt x="5606" y="11446"/>
                    <a:pt x="5692" y="11470"/>
                    <a:pt x="5741" y="11446"/>
                  </a:cubicBezTo>
                  <a:cubicBezTo>
                    <a:pt x="5778" y="11421"/>
                    <a:pt x="5803" y="11335"/>
                    <a:pt x="5791" y="11274"/>
                  </a:cubicBezTo>
                  <a:cubicBezTo>
                    <a:pt x="5791" y="11212"/>
                    <a:pt x="5754" y="11151"/>
                    <a:pt x="5717" y="11089"/>
                  </a:cubicBezTo>
                  <a:cubicBezTo>
                    <a:pt x="5508" y="10708"/>
                    <a:pt x="5201" y="10376"/>
                    <a:pt x="4905" y="10057"/>
                  </a:cubicBezTo>
                  <a:cubicBezTo>
                    <a:pt x="4365" y="9466"/>
                    <a:pt x="3836" y="8876"/>
                    <a:pt x="3270" y="8323"/>
                  </a:cubicBezTo>
                  <a:cubicBezTo>
                    <a:pt x="2865" y="7918"/>
                    <a:pt x="2410" y="7573"/>
                    <a:pt x="1967" y="7204"/>
                  </a:cubicBezTo>
                  <a:cubicBezTo>
                    <a:pt x="1881" y="7131"/>
                    <a:pt x="1795" y="7069"/>
                    <a:pt x="1697" y="7008"/>
                  </a:cubicBezTo>
                  <a:close/>
                  <a:moveTo>
                    <a:pt x="898" y="3898"/>
                  </a:moveTo>
                  <a:cubicBezTo>
                    <a:pt x="873" y="3922"/>
                    <a:pt x="812" y="3947"/>
                    <a:pt x="812" y="3971"/>
                  </a:cubicBezTo>
                  <a:cubicBezTo>
                    <a:pt x="799" y="4033"/>
                    <a:pt x="787" y="4119"/>
                    <a:pt x="824" y="4156"/>
                  </a:cubicBezTo>
                  <a:cubicBezTo>
                    <a:pt x="959" y="4328"/>
                    <a:pt x="1094" y="4500"/>
                    <a:pt x="1254" y="4660"/>
                  </a:cubicBezTo>
                  <a:cubicBezTo>
                    <a:pt x="2250" y="5656"/>
                    <a:pt x="3246" y="6664"/>
                    <a:pt x="4180" y="7721"/>
                  </a:cubicBezTo>
                  <a:cubicBezTo>
                    <a:pt x="4278" y="7844"/>
                    <a:pt x="4389" y="7942"/>
                    <a:pt x="4500" y="8053"/>
                  </a:cubicBezTo>
                  <a:cubicBezTo>
                    <a:pt x="4918" y="8471"/>
                    <a:pt x="5311" y="8926"/>
                    <a:pt x="5668" y="9405"/>
                  </a:cubicBezTo>
                  <a:cubicBezTo>
                    <a:pt x="5717" y="9466"/>
                    <a:pt x="5791" y="9528"/>
                    <a:pt x="5864" y="9577"/>
                  </a:cubicBezTo>
                  <a:cubicBezTo>
                    <a:pt x="5889" y="9602"/>
                    <a:pt x="5963" y="9602"/>
                    <a:pt x="5975" y="9589"/>
                  </a:cubicBezTo>
                  <a:cubicBezTo>
                    <a:pt x="6024" y="9540"/>
                    <a:pt x="6073" y="9479"/>
                    <a:pt x="6061" y="9430"/>
                  </a:cubicBezTo>
                  <a:cubicBezTo>
                    <a:pt x="5987" y="9171"/>
                    <a:pt x="5827" y="8950"/>
                    <a:pt x="5655" y="8753"/>
                  </a:cubicBezTo>
                  <a:cubicBezTo>
                    <a:pt x="5164" y="8225"/>
                    <a:pt x="4660" y="7684"/>
                    <a:pt x="4180" y="7143"/>
                  </a:cubicBezTo>
                  <a:cubicBezTo>
                    <a:pt x="3234" y="6073"/>
                    <a:pt x="2189" y="5090"/>
                    <a:pt x="1168" y="4070"/>
                  </a:cubicBezTo>
                  <a:cubicBezTo>
                    <a:pt x="1107" y="4008"/>
                    <a:pt x="1033" y="3971"/>
                    <a:pt x="959" y="3910"/>
                  </a:cubicBezTo>
                  <a:cubicBezTo>
                    <a:pt x="947" y="3910"/>
                    <a:pt x="922" y="3910"/>
                    <a:pt x="898" y="3898"/>
                  </a:cubicBezTo>
                  <a:close/>
                  <a:moveTo>
                    <a:pt x="5311" y="11864"/>
                  </a:moveTo>
                  <a:cubicBezTo>
                    <a:pt x="5373" y="11851"/>
                    <a:pt x="5434" y="11851"/>
                    <a:pt x="5496" y="11839"/>
                  </a:cubicBezTo>
                  <a:cubicBezTo>
                    <a:pt x="5496" y="11790"/>
                    <a:pt x="5508" y="11741"/>
                    <a:pt x="5496" y="11716"/>
                  </a:cubicBezTo>
                  <a:cubicBezTo>
                    <a:pt x="5360" y="11593"/>
                    <a:pt x="5237" y="11483"/>
                    <a:pt x="5102" y="11360"/>
                  </a:cubicBezTo>
                  <a:cubicBezTo>
                    <a:pt x="4721" y="11052"/>
                    <a:pt x="4340" y="10757"/>
                    <a:pt x="3983" y="10425"/>
                  </a:cubicBezTo>
                  <a:cubicBezTo>
                    <a:pt x="3356" y="9860"/>
                    <a:pt x="2705" y="9344"/>
                    <a:pt x="2016" y="8864"/>
                  </a:cubicBezTo>
                  <a:cubicBezTo>
                    <a:pt x="1857" y="8741"/>
                    <a:pt x="1697" y="8631"/>
                    <a:pt x="1574" y="8532"/>
                  </a:cubicBezTo>
                  <a:cubicBezTo>
                    <a:pt x="1500" y="8213"/>
                    <a:pt x="1414" y="7942"/>
                    <a:pt x="1353" y="7672"/>
                  </a:cubicBezTo>
                  <a:cubicBezTo>
                    <a:pt x="1254" y="7217"/>
                    <a:pt x="1168" y="6762"/>
                    <a:pt x="1094" y="6307"/>
                  </a:cubicBezTo>
                  <a:cubicBezTo>
                    <a:pt x="885" y="5127"/>
                    <a:pt x="677" y="3959"/>
                    <a:pt x="480" y="2779"/>
                  </a:cubicBezTo>
                  <a:cubicBezTo>
                    <a:pt x="443" y="2582"/>
                    <a:pt x="418" y="2385"/>
                    <a:pt x="406" y="2189"/>
                  </a:cubicBezTo>
                  <a:cubicBezTo>
                    <a:pt x="394" y="2140"/>
                    <a:pt x="431" y="2066"/>
                    <a:pt x="455" y="2017"/>
                  </a:cubicBezTo>
                  <a:cubicBezTo>
                    <a:pt x="468" y="1980"/>
                    <a:pt x="615" y="2029"/>
                    <a:pt x="677" y="2103"/>
                  </a:cubicBezTo>
                  <a:cubicBezTo>
                    <a:pt x="763" y="2176"/>
                    <a:pt x="836" y="2263"/>
                    <a:pt x="898" y="2349"/>
                  </a:cubicBezTo>
                  <a:cubicBezTo>
                    <a:pt x="1119" y="2656"/>
                    <a:pt x="1390" y="2914"/>
                    <a:pt x="1685" y="3148"/>
                  </a:cubicBezTo>
                  <a:cubicBezTo>
                    <a:pt x="1881" y="3320"/>
                    <a:pt x="2066" y="3516"/>
                    <a:pt x="2238" y="3713"/>
                  </a:cubicBezTo>
                  <a:cubicBezTo>
                    <a:pt x="2914" y="4451"/>
                    <a:pt x="3578" y="5188"/>
                    <a:pt x="4242" y="5926"/>
                  </a:cubicBezTo>
                  <a:cubicBezTo>
                    <a:pt x="4365" y="6049"/>
                    <a:pt x="4475" y="6184"/>
                    <a:pt x="4610" y="6307"/>
                  </a:cubicBezTo>
                  <a:cubicBezTo>
                    <a:pt x="4905" y="6602"/>
                    <a:pt x="5188" y="6909"/>
                    <a:pt x="5410" y="7266"/>
                  </a:cubicBezTo>
                  <a:cubicBezTo>
                    <a:pt x="5483" y="7377"/>
                    <a:pt x="5582" y="7475"/>
                    <a:pt x="5668" y="7573"/>
                  </a:cubicBezTo>
                  <a:cubicBezTo>
                    <a:pt x="5729" y="7635"/>
                    <a:pt x="5852" y="7647"/>
                    <a:pt x="5901" y="7586"/>
                  </a:cubicBezTo>
                  <a:cubicBezTo>
                    <a:pt x="5963" y="7536"/>
                    <a:pt x="5950" y="7463"/>
                    <a:pt x="5926" y="7413"/>
                  </a:cubicBezTo>
                  <a:cubicBezTo>
                    <a:pt x="5668" y="6971"/>
                    <a:pt x="5397" y="6553"/>
                    <a:pt x="5041" y="6172"/>
                  </a:cubicBezTo>
                  <a:cubicBezTo>
                    <a:pt x="4303" y="5410"/>
                    <a:pt x="3602" y="4623"/>
                    <a:pt x="2877" y="3836"/>
                  </a:cubicBezTo>
                  <a:cubicBezTo>
                    <a:pt x="2496" y="3418"/>
                    <a:pt x="2115" y="2976"/>
                    <a:pt x="1648" y="2644"/>
                  </a:cubicBezTo>
                  <a:cubicBezTo>
                    <a:pt x="1512" y="2558"/>
                    <a:pt x="1414" y="2447"/>
                    <a:pt x="1316" y="2324"/>
                  </a:cubicBezTo>
                  <a:cubicBezTo>
                    <a:pt x="1094" y="2041"/>
                    <a:pt x="849" y="1795"/>
                    <a:pt x="554" y="1599"/>
                  </a:cubicBezTo>
                  <a:cubicBezTo>
                    <a:pt x="308" y="1451"/>
                    <a:pt x="185" y="1230"/>
                    <a:pt x="148" y="947"/>
                  </a:cubicBezTo>
                  <a:cubicBezTo>
                    <a:pt x="111" y="689"/>
                    <a:pt x="50" y="431"/>
                    <a:pt x="13" y="173"/>
                  </a:cubicBezTo>
                  <a:cubicBezTo>
                    <a:pt x="0" y="87"/>
                    <a:pt x="37" y="1"/>
                    <a:pt x="86" y="13"/>
                  </a:cubicBezTo>
                  <a:cubicBezTo>
                    <a:pt x="123" y="25"/>
                    <a:pt x="172" y="25"/>
                    <a:pt x="209" y="50"/>
                  </a:cubicBezTo>
                  <a:cubicBezTo>
                    <a:pt x="824" y="615"/>
                    <a:pt x="1525" y="1095"/>
                    <a:pt x="2090" y="1709"/>
                  </a:cubicBezTo>
                  <a:cubicBezTo>
                    <a:pt x="2348" y="1980"/>
                    <a:pt x="2631" y="2238"/>
                    <a:pt x="2889" y="2508"/>
                  </a:cubicBezTo>
                  <a:cubicBezTo>
                    <a:pt x="3209" y="2840"/>
                    <a:pt x="3541" y="3160"/>
                    <a:pt x="3922" y="3430"/>
                  </a:cubicBezTo>
                  <a:cubicBezTo>
                    <a:pt x="4094" y="3541"/>
                    <a:pt x="4217" y="3689"/>
                    <a:pt x="4217" y="3922"/>
                  </a:cubicBezTo>
                  <a:cubicBezTo>
                    <a:pt x="4229" y="4107"/>
                    <a:pt x="4365" y="4229"/>
                    <a:pt x="4512" y="4340"/>
                  </a:cubicBezTo>
                  <a:cubicBezTo>
                    <a:pt x="5016" y="4734"/>
                    <a:pt x="5446" y="5213"/>
                    <a:pt x="5877" y="5680"/>
                  </a:cubicBezTo>
                  <a:cubicBezTo>
                    <a:pt x="5889" y="5692"/>
                    <a:pt x="5864" y="5754"/>
                    <a:pt x="5852" y="5778"/>
                  </a:cubicBezTo>
                  <a:cubicBezTo>
                    <a:pt x="5840" y="5791"/>
                    <a:pt x="5803" y="5803"/>
                    <a:pt x="5791" y="5791"/>
                  </a:cubicBezTo>
                  <a:cubicBezTo>
                    <a:pt x="5594" y="5643"/>
                    <a:pt x="5410" y="5496"/>
                    <a:pt x="5225" y="5348"/>
                  </a:cubicBezTo>
                  <a:cubicBezTo>
                    <a:pt x="5065" y="5225"/>
                    <a:pt x="4930" y="5078"/>
                    <a:pt x="4770" y="4955"/>
                  </a:cubicBezTo>
                  <a:cubicBezTo>
                    <a:pt x="4660" y="4881"/>
                    <a:pt x="4537" y="4832"/>
                    <a:pt x="4414" y="4783"/>
                  </a:cubicBezTo>
                  <a:cubicBezTo>
                    <a:pt x="4389" y="4770"/>
                    <a:pt x="4352" y="4807"/>
                    <a:pt x="4315" y="4832"/>
                  </a:cubicBezTo>
                  <a:cubicBezTo>
                    <a:pt x="4303" y="4832"/>
                    <a:pt x="4315" y="4881"/>
                    <a:pt x="4328" y="4893"/>
                  </a:cubicBezTo>
                  <a:cubicBezTo>
                    <a:pt x="4696" y="5299"/>
                    <a:pt x="5090" y="5680"/>
                    <a:pt x="5520" y="6049"/>
                  </a:cubicBezTo>
                  <a:cubicBezTo>
                    <a:pt x="5754" y="6246"/>
                    <a:pt x="5975" y="6467"/>
                    <a:pt x="6196" y="6676"/>
                  </a:cubicBezTo>
                  <a:cubicBezTo>
                    <a:pt x="6295" y="6774"/>
                    <a:pt x="6344" y="6885"/>
                    <a:pt x="6344" y="7032"/>
                  </a:cubicBezTo>
                  <a:cubicBezTo>
                    <a:pt x="6368" y="7844"/>
                    <a:pt x="6491" y="8655"/>
                    <a:pt x="6479" y="9479"/>
                  </a:cubicBezTo>
                  <a:cubicBezTo>
                    <a:pt x="6467" y="10020"/>
                    <a:pt x="6516" y="10573"/>
                    <a:pt x="6553" y="11126"/>
                  </a:cubicBezTo>
                  <a:cubicBezTo>
                    <a:pt x="6590" y="11655"/>
                    <a:pt x="6614" y="12183"/>
                    <a:pt x="6565" y="12700"/>
                  </a:cubicBezTo>
                  <a:cubicBezTo>
                    <a:pt x="6504" y="12724"/>
                    <a:pt x="6454" y="12761"/>
                    <a:pt x="6430" y="12737"/>
                  </a:cubicBezTo>
                  <a:cubicBezTo>
                    <a:pt x="6024" y="12515"/>
                    <a:pt x="5618" y="12306"/>
                    <a:pt x="5336" y="11913"/>
                  </a:cubicBezTo>
                  <a:cubicBezTo>
                    <a:pt x="5323" y="11901"/>
                    <a:pt x="5323" y="11876"/>
                    <a:pt x="5323" y="11851"/>
                  </a:cubicBezTo>
                  <a:close/>
                </a:path>
              </a:pathLst>
            </a:custGeom>
            <a:solidFill>
              <a:srgbClr val="AA7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42"/>
            <p:cNvSpPr/>
            <p:nvPr/>
          </p:nvSpPr>
          <p:spPr>
            <a:xfrm>
              <a:off x="-10814585" y="-4915859"/>
              <a:ext cx="945862" cy="248285"/>
            </a:xfrm>
            <a:custGeom>
              <a:rect b="b" l="l" r="r" t="t"/>
              <a:pathLst>
                <a:path extrusionOk="0" h="5299" w="20187">
                  <a:moveTo>
                    <a:pt x="11027" y="3357"/>
                  </a:moveTo>
                  <a:cubicBezTo>
                    <a:pt x="10782" y="3615"/>
                    <a:pt x="10831" y="3922"/>
                    <a:pt x="10818" y="4229"/>
                  </a:cubicBezTo>
                  <a:cubicBezTo>
                    <a:pt x="10806" y="4340"/>
                    <a:pt x="10794" y="4451"/>
                    <a:pt x="10769" y="4549"/>
                  </a:cubicBezTo>
                  <a:cubicBezTo>
                    <a:pt x="10745" y="4611"/>
                    <a:pt x="10683" y="4672"/>
                    <a:pt x="10634" y="4684"/>
                  </a:cubicBezTo>
                  <a:cubicBezTo>
                    <a:pt x="10425" y="4709"/>
                    <a:pt x="10241" y="4647"/>
                    <a:pt x="10081" y="4524"/>
                  </a:cubicBezTo>
                  <a:cubicBezTo>
                    <a:pt x="10056" y="4500"/>
                    <a:pt x="10032" y="4451"/>
                    <a:pt x="10019" y="4414"/>
                  </a:cubicBezTo>
                  <a:cubicBezTo>
                    <a:pt x="10007" y="4328"/>
                    <a:pt x="9995" y="4242"/>
                    <a:pt x="9995" y="4156"/>
                  </a:cubicBezTo>
                  <a:cubicBezTo>
                    <a:pt x="9995" y="3996"/>
                    <a:pt x="9982" y="3848"/>
                    <a:pt x="9872" y="3725"/>
                  </a:cubicBezTo>
                  <a:cubicBezTo>
                    <a:pt x="9737" y="3578"/>
                    <a:pt x="9737" y="3406"/>
                    <a:pt x="9737" y="3234"/>
                  </a:cubicBezTo>
                  <a:cubicBezTo>
                    <a:pt x="9724" y="3025"/>
                    <a:pt x="9773" y="2840"/>
                    <a:pt x="9921" y="2680"/>
                  </a:cubicBezTo>
                  <a:cubicBezTo>
                    <a:pt x="10155" y="2422"/>
                    <a:pt x="10695" y="2385"/>
                    <a:pt x="10929" y="2803"/>
                  </a:cubicBezTo>
                  <a:cubicBezTo>
                    <a:pt x="10978" y="2902"/>
                    <a:pt x="11027" y="3000"/>
                    <a:pt x="11052" y="3111"/>
                  </a:cubicBezTo>
                  <a:cubicBezTo>
                    <a:pt x="11064" y="3197"/>
                    <a:pt x="11064" y="3307"/>
                    <a:pt x="11027" y="3357"/>
                  </a:cubicBezTo>
                  <a:close/>
                  <a:moveTo>
                    <a:pt x="19891" y="1"/>
                  </a:moveTo>
                  <a:cubicBezTo>
                    <a:pt x="19903" y="13"/>
                    <a:pt x="19916" y="37"/>
                    <a:pt x="19916" y="50"/>
                  </a:cubicBezTo>
                  <a:cubicBezTo>
                    <a:pt x="19928" y="136"/>
                    <a:pt x="19866" y="234"/>
                    <a:pt x="19793" y="259"/>
                  </a:cubicBezTo>
                  <a:cubicBezTo>
                    <a:pt x="19756" y="271"/>
                    <a:pt x="19719" y="296"/>
                    <a:pt x="19670" y="308"/>
                  </a:cubicBezTo>
                  <a:cubicBezTo>
                    <a:pt x="19006" y="443"/>
                    <a:pt x="18317" y="492"/>
                    <a:pt x="17666" y="738"/>
                  </a:cubicBezTo>
                  <a:cubicBezTo>
                    <a:pt x="17592" y="763"/>
                    <a:pt x="17494" y="775"/>
                    <a:pt x="17408" y="763"/>
                  </a:cubicBezTo>
                  <a:cubicBezTo>
                    <a:pt x="17076" y="750"/>
                    <a:pt x="16756" y="836"/>
                    <a:pt x="16437" y="947"/>
                  </a:cubicBezTo>
                  <a:cubicBezTo>
                    <a:pt x="16105" y="1070"/>
                    <a:pt x="15748" y="1107"/>
                    <a:pt x="15404" y="1058"/>
                  </a:cubicBezTo>
                  <a:cubicBezTo>
                    <a:pt x="15084" y="1021"/>
                    <a:pt x="14789" y="1033"/>
                    <a:pt x="14482" y="1082"/>
                  </a:cubicBezTo>
                  <a:cubicBezTo>
                    <a:pt x="13634" y="1218"/>
                    <a:pt x="12785" y="1390"/>
                    <a:pt x="11937" y="1537"/>
                  </a:cubicBezTo>
                  <a:cubicBezTo>
                    <a:pt x="11507" y="1611"/>
                    <a:pt x="11064" y="1660"/>
                    <a:pt x="10646" y="1795"/>
                  </a:cubicBezTo>
                  <a:cubicBezTo>
                    <a:pt x="10093" y="1980"/>
                    <a:pt x="9528" y="2054"/>
                    <a:pt x="8962" y="2115"/>
                  </a:cubicBezTo>
                  <a:cubicBezTo>
                    <a:pt x="8483" y="2176"/>
                    <a:pt x="7991" y="2201"/>
                    <a:pt x="7524" y="2324"/>
                  </a:cubicBezTo>
                  <a:cubicBezTo>
                    <a:pt x="6602" y="2558"/>
                    <a:pt x="5655" y="2644"/>
                    <a:pt x="4721" y="2779"/>
                  </a:cubicBezTo>
                  <a:cubicBezTo>
                    <a:pt x="4475" y="2803"/>
                    <a:pt x="4229" y="2828"/>
                    <a:pt x="3996" y="2902"/>
                  </a:cubicBezTo>
                  <a:cubicBezTo>
                    <a:pt x="3282" y="3123"/>
                    <a:pt x="2533" y="3197"/>
                    <a:pt x="1795" y="3307"/>
                  </a:cubicBezTo>
                  <a:cubicBezTo>
                    <a:pt x="1352" y="3381"/>
                    <a:pt x="922" y="3406"/>
                    <a:pt x="480" y="3381"/>
                  </a:cubicBezTo>
                  <a:cubicBezTo>
                    <a:pt x="344" y="3369"/>
                    <a:pt x="209" y="3357"/>
                    <a:pt x="86" y="3443"/>
                  </a:cubicBezTo>
                  <a:cubicBezTo>
                    <a:pt x="62" y="3602"/>
                    <a:pt x="25" y="3775"/>
                    <a:pt x="12" y="3947"/>
                  </a:cubicBezTo>
                  <a:cubicBezTo>
                    <a:pt x="0" y="4070"/>
                    <a:pt x="37" y="4180"/>
                    <a:pt x="135" y="4242"/>
                  </a:cubicBezTo>
                  <a:cubicBezTo>
                    <a:pt x="307" y="4340"/>
                    <a:pt x="320" y="4463"/>
                    <a:pt x="258" y="4635"/>
                  </a:cubicBezTo>
                  <a:cubicBezTo>
                    <a:pt x="234" y="4684"/>
                    <a:pt x="258" y="4758"/>
                    <a:pt x="271" y="4807"/>
                  </a:cubicBezTo>
                  <a:cubicBezTo>
                    <a:pt x="381" y="4881"/>
                    <a:pt x="492" y="4856"/>
                    <a:pt x="603" y="4844"/>
                  </a:cubicBezTo>
                  <a:cubicBezTo>
                    <a:pt x="811" y="4795"/>
                    <a:pt x="1033" y="4746"/>
                    <a:pt x="1242" y="4697"/>
                  </a:cubicBezTo>
                  <a:cubicBezTo>
                    <a:pt x="1586" y="4623"/>
                    <a:pt x="1930" y="4524"/>
                    <a:pt x="2274" y="4500"/>
                  </a:cubicBezTo>
                  <a:cubicBezTo>
                    <a:pt x="2852" y="4438"/>
                    <a:pt x="3418" y="4340"/>
                    <a:pt x="3983" y="4242"/>
                  </a:cubicBezTo>
                  <a:cubicBezTo>
                    <a:pt x="4352" y="4180"/>
                    <a:pt x="4721" y="4107"/>
                    <a:pt x="5090" y="4082"/>
                  </a:cubicBezTo>
                  <a:cubicBezTo>
                    <a:pt x="5889" y="4033"/>
                    <a:pt x="6675" y="3947"/>
                    <a:pt x="7462" y="3824"/>
                  </a:cubicBezTo>
                  <a:cubicBezTo>
                    <a:pt x="7770" y="3775"/>
                    <a:pt x="8077" y="3775"/>
                    <a:pt x="8384" y="3762"/>
                  </a:cubicBezTo>
                  <a:cubicBezTo>
                    <a:pt x="8495" y="3750"/>
                    <a:pt x="8606" y="3762"/>
                    <a:pt x="8716" y="3787"/>
                  </a:cubicBezTo>
                  <a:cubicBezTo>
                    <a:pt x="8827" y="3799"/>
                    <a:pt x="8937" y="3873"/>
                    <a:pt x="8962" y="3984"/>
                  </a:cubicBezTo>
                  <a:cubicBezTo>
                    <a:pt x="9048" y="4377"/>
                    <a:pt x="9331" y="4684"/>
                    <a:pt x="9442" y="5065"/>
                  </a:cubicBezTo>
                  <a:cubicBezTo>
                    <a:pt x="9466" y="5151"/>
                    <a:pt x="9540" y="5201"/>
                    <a:pt x="9638" y="5225"/>
                  </a:cubicBezTo>
                  <a:cubicBezTo>
                    <a:pt x="9663" y="5225"/>
                    <a:pt x="9675" y="5225"/>
                    <a:pt x="9700" y="5225"/>
                  </a:cubicBezTo>
                  <a:cubicBezTo>
                    <a:pt x="10339" y="5299"/>
                    <a:pt x="10917" y="5090"/>
                    <a:pt x="11519" y="4930"/>
                  </a:cubicBezTo>
                  <a:cubicBezTo>
                    <a:pt x="11593" y="4918"/>
                    <a:pt x="11667" y="4820"/>
                    <a:pt x="11691" y="4746"/>
                  </a:cubicBezTo>
                  <a:cubicBezTo>
                    <a:pt x="11765" y="4451"/>
                    <a:pt x="11814" y="4143"/>
                    <a:pt x="11900" y="3848"/>
                  </a:cubicBezTo>
                  <a:cubicBezTo>
                    <a:pt x="11949" y="3664"/>
                    <a:pt x="11814" y="3516"/>
                    <a:pt x="11814" y="3344"/>
                  </a:cubicBezTo>
                  <a:cubicBezTo>
                    <a:pt x="11814" y="3172"/>
                    <a:pt x="11863" y="3074"/>
                    <a:pt x="12011" y="3049"/>
                  </a:cubicBezTo>
                  <a:cubicBezTo>
                    <a:pt x="12453" y="3000"/>
                    <a:pt x="12884" y="2877"/>
                    <a:pt x="13302" y="2742"/>
                  </a:cubicBezTo>
                  <a:cubicBezTo>
                    <a:pt x="13658" y="2631"/>
                    <a:pt x="14027" y="2570"/>
                    <a:pt x="14396" y="2496"/>
                  </a:cubicBezTo>
                  <a:cubicBezTo>
                    <a:pt x="14666" y="2435"/>
                    <a:pt x="14961" y="2410"/>
                    <a:pt x="15232" y="2312"/>
                  </a:cubicBezTo>
                  <a:cubicBezTo>
                    <a:pt x="15846" y="2103"/>
                    <a:pt x="16498" y="2140"/>
                    <a:pt x="17113" y="1967"/>
                  </a:cubicBezTo>
                  <a:cubicBezTo>
                    <a:pt x="17641" y="2004"/>
                    <a:pt x="18158" y="1832"/>
                    <a:pt x="18686" y="1832"/>
                  </a:cubicBezTo>
                  <a:cubicBezTo>
                    <a:pt x="18834" y="1832"/>
                    <a:pt x="18994" y="1808"/>
                    <a:pt x="19141" y="1783"/>
                  </a:cubicBezTo>
                  <a:cubicBezTo>
                    <a:pt x="19203" y="1697"/>
                    <a:pt x="19239" y="1623"/>
                    <a:pt x="19289" y="1549"/>
                  </a:cubicBezTo>
                  <a:cubicBezTo>
                    <a:pt x="19338" y="1488"/>
                    <a:pt x="19436" y="1439"/>
                    <a:pt x="19461" y="1365"/>
                  </a:cubicBezTo>
                  <a:cubicBezTo>
                    <a:pt x="19559" y="1095"/>
                    <a:pt x="19768" y="886"/>
                    <a:pt x="19916" y="640"/>
                  </a:cubicBezTo>
                  <a:cubicBezTo>
                    <a:pt x="20039" y="443"/>
                    <a:pt x="20149" y="234"/>
                    <a:pt x="20186" y="1"/>
                  </a:cubicBezTo>
                  <a:close/>
                </a:path>
              </a:pathLst>
            </a:custGeom>
            <a:solidFill>
              <a:srgbClr val="EC9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42"/>
            <p:cNvSpPr/>
            <p:nvPr/>
          </p:nvSpPr>
          <p:spPr>
            <a:xfrm>
              <a:off x="-11155595" y="-4978083"/>
              <a:ext cx="289751" cy="285206"/>
            </a:xfrm>
            <a:custGeom>
              <a:rect b="b" l="l" r="r" t="t"/>
              <a:pathLst>
                <a:path extrusionOk="0" h="6087" w="6184">
                  <a:moveTo>
                    <a:pt x="4192" y="3148"/>
                  </a:moveTo>
                  <a:cubicBezTo>
                    <a:pt x="4438" y="3517"/>
                    <a:pt x="4746" y="3824"/>
                    <a:pt x="5114" y="4070"/>
                  </a:cubicBezTo>
                  <a:cubicBezTo>
                    <a:pt x="5471" y="4304"/>
                    <a:pt x="5803" y="4549"/>
                    <a:pt x="6147" y="4795"/>
                  </a:cubicBezTo>
                  <a:cubicBezTo>
                    <a:pt x="6184" y="5226"/>
                    <a:pt x="6159" y="5631"/>
                    <a:pt x="6159" y="6086"/>
                  </a:cubicBezTo>
                  <a:cubicBezTo>
                    <a:pt x="6036" y="6061"/>
                    <a:pt x="5950" y="6049"/>
                    <a:pt x="5877" y="6012"/>
                  </a:cubicBezTo>
                  <a:cubicBezTo>
                    <a:pt x="5754" y="5926"/>
                    <a:pt x="5631" y="5828"/>
                    <a:pt x="5520" y="5730"/>
                  </a:cubicBezTo>
                  <a:cubicBezTo>
                    <a:pt x="5041" y="5336"/>
                    <a:pt x="4561" y="4943"/>
                    <a:pt x="4094" y="4549"/>
                  </a:cubicBezTo>
                  <a:cubicBezTo>
                    <a:pt x="3959" y="4426"/>
                    <a:pt x="3824" y="4316"/>
                    <a:pt x="3688" y="4205"/>
                  </a:cubicBezTo>
                  <a:cubicBezTo>
                    <a:pt x="3639" y="4156"/>
                    <a:pt x="3590" y="4107"/>
                    <a:pt x="3541" y="4058"/>
                  </a:cubicBezTo>
                  <a:cubicBezTo>
                    <a:pt x="2668" y="3160"/>
                    <a:pt x="1771" y="2287"/>
                    <a:pt x="750" y="1538"/>
                  </a:cubicBezTo>
                  <a:cubicBezTo>
                    <a:pt x="480" y="1341"/>
                    <a:pt x="259" y="1095"/>
                    <a:pt x="62" y="812"/>
                  </a:cubicBezTo>
                  <a:cubicBezTo>
                    <a:pt x="37" y="579"/>
                    <a:pt x="0" y="345"/>
                    <a:pt x="37" y="99"/>
                  </a:cubicBezTo>
                  <a:cubicBezTo>
                    <a:pt x="50" y="50"/>
                    <a:pt x="148" y="1"/>
                    <a:pt x="197" y="25"/>
                  </a:cubicBezTo>
                  <a:cubicBezTo>
                    <a:pt x="431" y="99"/>
                    <a:pt x="627" y="247"/>
                    <a:pt x="799" y="419"/>
                  </a:cubicBezTo>
                  <a:cubicBezTo>
                    <a:pt x="984" y="579"/>
                    <a:pt x="1144" y="763"/>
                    <a:pt x="1340" y="898"/>
                  </a:cubicBezTo>
                  <a:cubicBezTo>
                    <a:pt x="2078" y="1427"/>
                    <a:pt x="2754" y="2029"/>
                    <a:pt x="3406" y="2669"/>
                  </a:cubicBezTo>
                  <a:cubicBezTo>
                    <a:pt x="3516" y="2767"/>
                    <a:pt x="3615" y="2890"/>
                    <a:pt x="3787" y="2890"/>
                  </a:cubicBezTo>
                  <a:cubicBezTo>
                    <a:pt x="3873" y="3062"/>
                    <a:pt x="4008" y="3148"/>
                    <a:pt x="4192" y="3148"/>
                  </a:cubicBezTo>
                  <a:close/>
                </a:path>
              </a:pathLst>
            </a:custGeom>
            <a:solidFill>
              <a:srgbClr val="EC9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42"/>
            <p:cNvSpPr/>
            <p:nvPr/>
          </p:nvSpPr>
          <p:spPr>
            <a:xfrm>
              <a:off x="-10946528" y="-4830630"/>
              <a:ext cx="25395" cy="22537"/>
            </a:xfrm>
            <a:custGeom>
              <a:rect b="b" l="l" r="r" t="t"/>
              <a:pathLst>
                <a:path extrusionOk="0" h="481" w="542">
                  <a:moveTo>
                    <a:pt x="1" y="13"/>
                  </a:moveTo>
                  <a:cubicBezTo>
                    <a:pt x="222" y="50"/>
                    <a:pt x="394" y="173"/>
                    <a:pt x="517" y="357"/>
                  </a:cubicBezTo>
                  <a:cubicBezTo>
                    <a:pt x="542" y="382"/>
                    <a:pt x="505" y="431"/>
                    <a:pt x="505" y="480"/>
                  </a:cubicBezTo>
                  <a:cubicBezTo>
                    <a:pt x="321" y="394"/>
                    <a:pt x="185" y="247"/>
                    <a:pt x="50" y="112"/>
                  </a:cubicBezTo>
                  <a:cubicBezTo>
                    <a:pt x="25" y="87"/>
                    <a:pt x="25" y="38"/>
                    <a:pt x="1" y="1"/>
                  </a:cubicBezTo>
                  <a:close/>
                </a:path>
              </a:pathLst>
            </a:custGeom>
            <a:solidFill>
              <a:srgbClr val="EC9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42"/>
            <p:cNvSpPr/>
            <p:nvPr/>
          </p:nvSpPr>
          <p:spPr>
            <a:xfrm>
              <a:off x="-10978202" y="-4847873"/>
              <a:ext cx="12745" cy="5810"/>
            </a:xfrm>
            <a:custGeom>
              <a:rect b="b" l="l" r="r" t="t"/>
              <a:pathLst>
                <a:path extrusionOk="0" h="124" w="272">
                  <a:moveTo>
                    <a:pt x="271" y="111"/>
                  </a:moveTo>
                  <a:cubicBezTo>
                    <a:pt x="185" y="111"/>
                    <a:pt x="87" y="111"/>
                    <a:pt x="1" y="123"/>
                  </a:cubicBezTo>
                  <a:cubicBezTo>
                    <a:pt x="124" y="0"/>
                    <a:pt x="124" y="0"/>
                    <a:pt x="271" y="111"/>
                  </a:cubicBezTo>
                  <a:close/>
                </a:path>
              </a:pathLst>
            </a:custGeom>
            <a:solidFill>
              <a:srgbClr val="EC9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42"/>
            <p:cNvSpPr/>
            <p:nvPr/>
          </p:nvSpPr>
          <p:spPr>
            <a:xfrm>
              <a:off x="-10959741" y="-4837518"/>
              <a:ext cx="13260" cy="7544"/>
            </a:xfrm>
            <a:custGeom>
              <a:rect b="b" l="l" r="r" t="t"/>
              <a:pathLst>
                <a:path extrusionOk="0" h="161" w="283">
                  <a:moveTo>
                    <a:pt x="0" y="160"/>
                  </a:moveTo>
                  <a:cubicBezTo>
                    <a:pt x="0" y="111"/>
                    <a:pt x="0" y="62"/>
                    <a:pt x="0" y="0"/>
                  </a:cubicBezTo>
                  <a:cubicBezTo>
                    <a:pt x="111" y="25"/>
                    <a:pt x="221" y="50"/>
                    <a:pt x="283" y="160"/>
                  </a:cubicBezTo>
                  <a:lnTo>
                    <a:pt x="283" y="148"/>
                  </a:lnTo>
                  <a:cubicBezTo>
                    <a:pt x="197" y="148"/>
                    <a:pt x="99" y="160"/>
                    <a:pt x="0" y="160"/>
                  </a:cubicBezTo>
                  <a:close/>
                </a:path>
              </a:pathLst>
            </a:custGeom>
            <a:solidFill>
              <a:srgbClr val="EC9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42"/>
            <p:cNvSpPr/>
            <p:nvPr/>
          </p:nvSpPr>
          <p:spPr>
            <a:xfrm>
              <a:off x="-11123359" y="-5297728"/>
              <a:ext cx="1255199" cy="526510"/>
            </a:xfrm>
            <a:custGeom>
              <a:rect b="b" l="l" r="r" t="t"/>
              <a:pathLst>
                <a:path extrusionOk="0" h="11237" w="26789">
                  <a:moveTo>
                    <a:pt x="17630" y="7610"/>
                  </a:moveTo>
                  <a:cubicBezTo>
                    <a:pt x="17372" y="7806"/>
                    <a:pt x="17089" y="7991"/>
                    <a:pt x="16769" y="8089"/>
                  </a:cubicBezTo>
                  <a:cubicBezTo>
                    <a:pt x="16363" y="8200"/>
                    <a:pt x="15945" y="8187"/>
                    <a:pt x="15527" y="8101"/>
                  </a:cubicBezTo>
                  <a:cubicBezTo>
                    <a:pt x="15208" y="8040"/>
                    <a:pt x="14999" y="7806"/>
                    <a:pt x="14814" y="7548"/>
                  </a:cubicBezTo>
                  <a:cubicBezTo>
                    <a:pt x="14778" y="7499"/>
                    <a:pt x="14753" y="7425"/>
                    <a:pt x="14753" y="7364"/>
                  </a:cubicBezTo>
                  <a:cubicBezTo>
                    <a:pt x="14753" y="7167"/>
                    <a:pt x="14765" y="6970"/>
                    <a:pt x="14802" y="6774"/>
                  </a:cubicBezTo>
                  <a:cubicBezTo>
                    <a:pt x="14814" y="6700"/>
                    <a:pt x="14901" y="6638"/>
                    <a:pt x="14950" y="6577"/>
                  </a:cubicBezTo>
                  <a:cubicBezTo>
                    <a:pt x="14962" y="6565"/>
                    <a:pt x="14999" y="6565"/>
                    <a:pt x="15023" y="6565"/>
                  </a:cubicBezTo>
                  <a:cubicBezTo>
                    <a:pt x="15048" y="6589"/>
                    <a:pt x="15110" y="6614"/>
                    <a:pt x="15110" y="6638"/>
                  </a:cubicBezTo>
                  <a:cubicBezTo>
                    <a:pt x="15122" y="6786"/>
                    <a:pt x="15097" y="6946"/>
                    <a:pt x="15110" y="7093"/>
                  </a:cubicBezTo>
                  <a:cubicBezTo>
                    <a:pt x="15122" y="7315"/>
                    <a:pt x="15257" y="7462"/>
                    <a:pt x="15429" y="7560"/>
                  </a:cubicBezTo>
                  <a:cubicBezTo>
                    <a:pt x="15503" y="7610"/>
                    <a:pt x="15589" y="7646"/>
                    <a:pt x="15675" y="7671"/>
                  </a:cubicBezTo>
                  <a:cubicBezTo>
                    <a:pt x="16302" y="7794"/>
                    <a:pt x="16855" y="7659"/>
                    <a:pt x="17347" y="7253"/>
                  </a:cubicBezTo>
                  <a:cubicBezTo>
                    <a:pt x="17445" y="7167"/>
                    <a:pt x="17507" y="7032"/>
                    <a:pt x="17482" y="6897"/>
                  </a:cubicBezTo>
                  <a:cubicBezTo>
                    <a:pt x="17458" y="6761"/>
                    <a:pt x="17408" y="6638"/>
                    <a:pt x="17372" y="6491"/>
                  </a:cubicBezTo>
                  <a:cubicBezTo>
                    <a:pt x="17187" y="6380"/>
                    <a:pt x="17052" y="6307"/>
                    <a:pt x="16929" y="6220"/>
                  </a:cubicBezTo>
                  <a:cubicBezTo>
                    <a:pt x="16708" y="6036"/>
                    <a:pt x="16462" y="5999"/>
                    <a:pt x="16191" y="5999"/>
                  </a:cubicBezTo>
                  <a:cubicBezTo>
                    <a:pt x="16032" y="5987"/>
                    <a:pt x="15884" y="5999"/>
                    <a:pt x="15786" y="6159"/>
                  </a:cubicBezTo>
                  <a:cubicBezTo>
                    <a:pt x="15786" y="6159"/>
                    <a:pt x="15700" y="6134"/>
                    <a:pt x="15687" y="6110"/>
                  </a:cubicBezTo>
                  <a:cubicBezTo>
                    <a:pt x="15614" y="5975"/>
                    <a:pt x="15650" y="5802"/>
                    <a:pt x="15761" y="5753"/>
                  </a:cubicBezTo>
                  <a:cubicBezTo>
                    <a:pt x="16118" y="5606"/>
                    <a:pt x="16486" y="5557"/>
                    <a:pt x="16843" y="5716"/>
                  </a:cubicBezTo>
                  <a:cubicBezTo>
                    <a:pt x="17003" y="5790"/>
                    <a:pt x="17150" y="5913"/>
                    <a:pt x="17310" y="5975"/>
                  </a:cubicBezTo>
                  <a:cubicBezTo>
                    <a:pt x="17789" y="6147"/>
                    <a:pt x="17888" y="6540"/>
                    <a:pt x="17925" y="6970"/>
                  </a:cubicBezTo>
                  <a:cubicBezTo>
                    <a:pt x="17949" y="7229"/>
                    <a:pt x="17839" y="7450"/>
                    <a:pt x="17630" y="7610"/>
                  </a:cubicBezTo>
                  <a:close/>
                  <a:moveTo>
                    <a:pt x="13819" y="9171"/>
                  </a:moveTo>
                  <a:cubicBezTo>
                    <a:pt x="13327" y="9380"/>
                    <a:pt x="12811" y="9491"/>
                    <a:pt x="12270" y="9454"/>
                  </a:cubicBezTo>
                  <a:cubicBezTo>
                    <a:pt x="12134" y="9441"/>
                    <a:pt x="12024" y="9380"/>
                    <a:pt x="11938" y="9269"/>
                  </a:cubicBezTo>
                  <a:cubicBezTo>
                    <a:pt x="11864" y="9159"/>
                    <a:pt x="11790" y="9048"/>
                    <a:pt x="11753" y="8925"/>
                  </a:cubicBezTo>
                  <a:cubicBezTo>
                    <a:pt x="11729" y="8851"/>
                    <a:pt x="11741" y="8753"/>
                    <a:pt x="11766" y="8679"/>
                  </a:cubicBezTo>
                  <a:cubicBezTo>
                    <a:pt x="11766" y="8642"/>
                    <a:pt x="11827" y="8605"/>
                    <a:pt x="11864" y="8605"/>
                  </a:cubicBezTo>
                  <a:cubicBezTo>
                    <a:pt x="11901" y="8593"/>
                    <a:pt x="11962" y="8605"/>
                    <a:pt x="11975" y="8630"/>
                  </a:cubicBezTo>
                  <a:cubicBezTo>
                    <a:pt x="12122" y="9048"/>
                    <a:pt x="12466" y="9097"/>
                    <a:pt x="12835" y="9048"/>
                  </a:cubicBezTo>
                  <a:cubicBezTo>
                    <a:pt x="13118" y="8999"/>
                    <a:pt x="13401" y="8950"/>
                    <a:pt x="13671" y="8864"/>
                  </a:cubicBezTo>
                  <a:cubicBezTo>
                    <a:pt x="13929" y="8790"/>
                    <a:pt x="14052" y="8482"/>
                    <a:pt x="13954" y="8212"/>
                  </a:cubicBezTo>
                  <a:cubicBezTo>
                    <a:pt x="13782" y="7794"/>
                    <a:pt x="13610" y="7634"/>
                    <a:pt x="13093" y="7388"/>
                  </a:cubicBezTo>
                  <a:cubicBezTo>
                    <a:pt x="13216" y="7315"/>
                    <a:pt x="13352" y="7327"/>
                    <a:pt x="13474" y="7388"/>
                  </a:cubicBezTo>
                  <a:cubicBezTo>
                    <a:pt x="13917" y="7585"/>
                    <a:pt x="14126" y="7966"/>
                    <a:pt x="14224" y="8409"/>
                  </a:cubicBezTo>
                  <a:cubicBezTo>
                    <a:pt x="14286" y="8667"/>
                    <a:pt x="14065" y="9060"/>
                    <a:pt x="13819" y="9171"/>
                  </a:cubicBezTo>
                  <a:close/>
                  <a:moveTo>
                    <a:pt x="10573" y="6417"/>
                  </a:moveTo>
                  <a:cubicBezTo>
                    <a:pt x="10426" y="6282"/>
                    <a:pt x="10340" y="6098"/>
                    <a:pt x="10327" y="5901"/>
                  </a:cubicBezTo>
                  <a:cubicBezTo>
                    <a:pt x="10315" y="5630"/>
                    <a:pt x="10364" y="5372"/>
                    <a:pt x="10475" y="5126"/>
                  </a:cubicBezTo>
                  <a:cubicBezTo>
                    <a:pt x="10499" y="5077"/>
                    <a:pt x="10536" y="5003"/>
                    <a:pt x="10586" y="4979"/>
                  </a:cubicBezTo>
                  <a:cubicBezTo>
                    <a:pt x="11003" y="4733"/>
                    <a:pt x="11421" y="4487"/>
                    <a:pt x="11925" y="4499"/>
                  </a:cubicBezTo>
                  <a:cubicBezTo>
                    <a:pt x="11999" y="4512"/>
                    <a:pt x="12061" y="4536"/>
                    <a:pt x="12122" y="4561"/>
                  </a:cubicBezTo>
                  <a:cubicBezTo>
                    <a:pt x="12208" y="4585"/>
                    <a:pt x="12171" y="4659"/>
                    <a:pt x="12171" y="4733"/>
                  </a:cubicBezTo>
                  <a:cubicBezTo>
                    <a:pt x="12651" y="4819"/>
                    <a:pt x="13057" y="5077"/>
                    <a:pt x="13450" y="5348"/>
                  </a:cubicBezTo>
                  <a:cubicBezTo>
                    <a:pt x="13720" y="5557"/>
                    <a:pt x="13856" y="5864"/>
                    <a:pt x="13892" y="6196"/>
                  </a:cubicBezTo>
                  <a:cubicBezTo>
                    <a:pt x="13917" y="6368"/>
                    <a:pt x="13856" y="6516"/>
                    <a:pt x="13720" y="6602"/>
                  </a:cubicBezTo>
                  <a:cubicBezTo>
                    <a:pt x="13524" y="6749"/>
                    <a:pt x="13327" y="6872"/>
                    <a:pt x="13118" y="6995"/>
                  </a:cubicBezTo>
                  <a:cubicBezTo>
                    <a:pt x="13020" y="7044"/>
                    <a:pt x="12909" y="7069"/>
                    <a:pt x="12798" y="7081"/>
                  </a:cubicBezTo>
                  <a:cubicBezTo>
                    <a:pt x="12602" y="7093"/>
                    <a:pt x="12405" y="7093"/>
                    <a:pt x="12208" y="7093"/>
                  </a:cubicBezTo>
                  <a:cubicBezTo>
                    <a:pt x="11495" y="7106"/>
                    <a:pt x="11569" y="7155"/>
                    <a:pt x="10881" y="6663"/>
                  </a:cubicBezTo>
                  <a:cubicBezTo>
                    <a:pt x="10770" y="6589"/>
                    <a:pt x="10672" y="6503"/>
                    <a:pt x="10573" y="6417"/>
                  </a:cubicBezTo>
                  <a:close/>
                  <a:moveTo>
                    <a:pt x="9282" y="8667"/>
                  </a:moveTo>
                  <a:cubicBezTo>
                    <a:pt x="9123" y="8777"/>
                    <a:pt x="8938" y="8864"/>
                    <a:pt x="8778" y="8986"/>
                  </a:cubicBezTo>
                  <a:cubicBezTo>
                    <a:pt x="8422" y="9269"/>
                    <a:pt x="8016" y="9404"/>
                    <a:pt x="7623" y="9343"/>
                  </a:cubicBezTo>
                  <a:cubicBezTo>
                    <a:pt x="7500" y="9343"/>
                    <a:pt x="7463" y="9331"/>
                    <a:pt x="7414" y="9343"/>
                  </a:cubicBezTo>
                  <a:cubicBezTo>
                    <a:pt x="7008" y="9404"/>
                    <a:pt x="6688" y="9220"/>
                    <a:pt x="6406" y="8950"/>
                  </a:cubicBezTo>
                  <a:cubicBezTo>
                    <a:pt x="6344" y="8888"/>
                    <a:pt x="6283" y="8802"/>
                    <a:pt x="6283" y="8728"/>
                  </a:cubicBezTo>
                  <a:cubicBezTo>
                    <a:pt x="6270" y="8519"/>
                    <a:pt x="6270" y="8298"/>
                    <a:pt x="6295" y="8077"/>
                  </a:cubicBezTo>
                  <a:cubicBezTo>
                    <a:pt x="6307" y="8003"/>
                    <a:pt x="6381" y="7917"/>
                    <a:pt x="6443" y="7855"/>
                  </a:cubicBezTo>
                  <a:cubicBezTo>
                    <a:pt x="6627" y="7671"/>
                    <a:pt x="6861" y="7548"/>
                    <a:pt x="7119" y="7462"/>
                  </a:cubicBezTo>
                  <a:cubicBezTo>
                    <a:pt x="7303" y="7401"/>
                    <a:pt x="7500" y="7351"/>
                    <a:pt x="7684" y="7278"/>
                  </a:cubicBezTo>
                  <a:cubicBezTo>
                    <a:pt x="8053" y="7155"/>
                    <a:pt x="8422" y="7179"/>
                    <a:pt x="8803" y="7216"/>
                  </a:cubicBezTo>
                  <a:cubicBezTo>
                    <a:pt x="9159" y="7253"/>
                    <a:pt x="9541" y="7659"/>
                    <a:pt x="9565" y="8028"/>
                  </a:cubicBezTo>
                  <a:cubicBezTo>
                    <a:pt x="9590" y="8286"/>
                    <a:pt x="9491" y="8507"/>
                    <a:pt x="9282" y="8667"/>
                  </a:cubicBezTo>
                  <a:close/>
                  <a:moveTo>
                    <a:pt x="5914" y="9761"/>
                  </a:moveTo>
                  <a:cubicBezTo>
                    <a:pt x="5902" y="9798"/>
                    <a:pt x="5865" y="9835"/>
                    <a:pt x="5828" y="9847"/>
                  </a:cubicBezTo>
                  <a:cubicBezTo>
                    <a:pt x="5348" y="10093"/>
                    <a:pt x="4771" y="9945"/>
                    <a:pt x="4500" y="9491"/>
                  </a:cubicBezTo>
                  <a:cubicBezTo>
                    <a:pt x="4377" y="9282"/>
                    <a:pt x="4402" y="9060"/>
                    <a:pt x="4488" y="8851"/>
                  </a:cubicBezTo>
                  <a:cubicBezTo>
                    <a:pt x="4525" y="8765"/>
                    <a:pt x="4611" y="8728"/>
                    <a:pt x="4697" y="8728"/>
                  </a:cubicBezTo>
                  <a:cubicBezTo>
                    <a:pt x="4955" y="8728"/>
                    <a:pt x="5226" y="8728"/>
                    <a:pt x="5459" y="8900"/>
                  </a:cubicBezTo>
                  <a:cubicBezTo>
                    <a:pt x="5275" y="8950"/>
                    <a:pt x="5090" y="8986"/>
                    <a:pt x="4894" y="9036"/>
                  </a:cubicBezTo>
                  <a:cubicBezTo>
                    <a:pt x="4795" y="9060"/>
                    <a:pt x="4746" y="9208"/>
                    <a:pt x="4808" y="9306"/>
                  </a:cubicBezTo>
                  <a:cubicBezTo>
                    <a:pt x="4906" y="9478"/>
                    <a:pt x="5041" y="9577"/>
                    <a:pt x="5226" y="9589"/>
                  </a:cubicBezTo>
                  <a:cubicBezTo>
                    <a:pt x="5447" y="9601"/>
                    <a:pt x="5668" y="9589"/>
                    <a:pt x="5877" y="9601"/>
                  </a:cubicBezTo>
                  <a:cubicBezTo>
                    <a:pt x="5902" y="9601"/>
                    <a:pt x="5926" y="9626"/>
                    <a:pt x="5926" y="9638"/>
                  </a:cubicBezTo>
                  <a:cubicBezTo>
                    <a:pt x="5926" y="9675"/>
                    <a:pt x="5926" y="9724"/>
                    <a:pt x="5914" y="9761"/>
                  </a:cubicBezTo>
                  <a:close/>
                  <a:moveTo>
                    <a:pt x="3468" y="6798"/>
                  </a:moveTo>
                  <a:cubicBezTo>
                    <a:pt x="3443" y="6774"/>
                    <a:pt x="3443" y="6712"/>
                    <a:pt x="3455" y="6700"/>
                  </a:cubicBezTo>
                  <a:cubicBezTo>
                    <a:pt x="3517" y="6638"/>
                    <a:pt x="3591" y="6577"/>
                    <a:pt x="3664" y="6540"/>
                  </a:cubicBezTo>
                  <a:cubicBezTo>
                    <a:pt x="3910" y="6429"/>
                    <a:pt x="4156" y="6331"/>
                    <a:pt x="4390" y="6220"/>
                  </a:cubicBezTo>
                  <a:cubicBezTo>
                    <a:pt x="4488" y="6171"/>
                    <a:pt x="4549" y="6085"/>
                    <a:pt x="4599" y="5975"/>
                  </a:cubicBezTo>
                  <a:cubicBezTo>
                    <a:pt x="4623" y="5889"/>
                    <a:pt x="4586" y="5766"/>
                    <a:pt x="4513" y="5766"/>
                  </a:cubicBezTo>
                  <a:cubicBezTo>
                    <a:pt x="4316" y="5753"/>
                    <a:pt x="4107" y="5741"/>
                    <a:pt x="3910" y="5729"/>
                  </a:cubicBezTo>
                  <a:cubicBezTo>
                    <a:pt x="3578" y="5729"/>
                    <a:pt x="3259" y="5741"/>
                    <a:pt x="2927" y="5815"/>
                  </a:cubicBezTo>
                  <a:cubicBezTo>
                    <a:pt x="2902" y="5827"/>
                    <a:pt x="2853" y="5790"/>
                    <a:pt x="2828" y="5753"/>
                  </a:cubicBezTo>
                  <a:cubicBezTo>
                    <a:pt x="2791" y="5716"/>
                    <a:pt x="2816" y="5618"/>
                    <a:pt x="2865" y="5581"/>
                  </a:cubicBezTo>
                  <a:cubicBezTo>
                    <a:pt x="3037" y="5471"/>
                    <a:pt x="3222" y="5385"/>
                    <a:pt x="3418" y="5372"/>
                  </a:cubicBezTo>
                  <a:cubicBezTo>
                    <a:pt x="3775" y="5360"/>
                    <a:pt x="4119" y="5360"/>
                    <a:pt x="4476" y="5372"/>
                  </a:cubicBezTo>
                  <a:cubicBezTo>
                    <a:pt x="4599" y="5372"/>
                    <a:pt x="4734" y="5446"/>
                    <a:pt x="4844" y="5495"/>
                  </a:cubicBezTo>
                  <a:cubicBezTo>
                    <a:pt x="4955" y="5544"/>
                    <a:pt x="5041" y="5704"/>
                    <a:pt x="5017" y="5827"/>
                  </a:cubicBezTo>
                  <a:cubicBezTo>
                    <a:pt x="4980" y="6147"/>
                    <a:pt x="4869" y="6417"/>
                    <a:pt x="4562" y="6577"/>
                  </a:cubicBezTo>
                  <a:cubicBezTo>
                    <a:pt x="4304" y="6712"/>
                    <a:pt x="4045" y="6835"/>
                    <a:pt x="3763" y="6897"/>
                  </a:cubicBezTo>
                  <a:cubicBezTo>
                    <a:pt x="3652" y="6921"/>
                    <a:pt x="3541" y="6884"/>
                    <a:pt x="3468" y="6798"/>
                  </a:cubicBezTo>
                  <a:close/>
                  <a:moveTo>
                    <a:pt x="26788" y="8077"/>
                  </a:moveTo>
                  <a:cubicBezTo>
                    <a:pt x="26764" y="8028"/>
                    <a:pt x="26751" y="7978"/>
                    <a:pt x="26715" y="7942"/>
                  </a:cubicBezTo>
                  <a:cubicBezTo>
                    <a:pt x="26198" y="7388"/>
                    <a:pt x="25670" y="6823"/>
                    <a:pt x="25252" y="6171"/>
                  </a:cubicBezTo>
                  <a:cubicBezTo>
                    <a:pt x="25202" y="6098"/>
                    <a:pt x="25141" y="6036"/>
                    <a:pt x="25067" y="5987"/>
                  </a:cubicBezTo>
                  <a:cubicBezTo>
                    <a:pt x="25018" y="5962"/>
                    <a:pt x="24944" y="5962"/>
                    <a:pt x="24871" y="5950"/>
                  </a:cubicBezTo>
                  <a:cubicBezTo>
                    <a:pt x="24871" y="6208"/>
                    <a:pt x="24883" y="6454"/>
                    <a:pt x="24858" y="6688"/>
                  </a:cubicBezTo>
                  <a:cubicBezTo>
                    <a:pt x="24846" y="6946"/>
                    <a:pt x="24711" y="7142"/>
                    <a:pt x="24465" y="7265"/>
                  </a:cubicBezTo>
                  <a:cubicBezTo>
                    <a:pt x="24022" y="7499"/>
                    <a:pt x="23580" y="7499"/>
                    <a:pt x="23125" y="7351"/>
                  </a:cubicBezTo>
                  <a:cubicBezTo>
                    <a:pt x="23088" y="7339"/>
                    <a:pt x="23076" y="7290"/>
                    <a:pt x="23051" y="7253"/>
                  </a:cubicBezTo>
                  <a:cubicBezTo>
                    <a:pt x="23125" y="7155"/>
                    <a:pt x="23236" y="7142"/>
                    <a:pt x="23346" y="7130"/>
                  </a:cubicBezTo>
                  <a:cubicBezTo>
                    <a:pt x="23543" y="7118"/>
                    <a:pt x="23740" y="7106"/>
                    <a:pt x="23936" y="7081"/>
                  </a:cubicBezTo>
                  <a:cubicBezTo>
                    <a:pt x="24367" y="7020"/>
                    <a:pt x="24551" y="6786"/>
                    <a:pt x="24551" y="6356"/>
                  </a:cubicBezTo>
                  <a:cubicBezTo>
                    <a:pt x="24551" y="6220"/>
                    <a:pt x="24502" y="6098"/>
                    <a:pt x="24403" y="5999"/>
                  </a:cubicBezTo>
                  <a:cubicBezTo>
                    <a:pt x="24268" y="5864"/>
                    <a:pt x="24133" y="5716"/>
                    <a:pt x="23985" y="5581"/>
                  </a:cubicBezTo>
                  <a:cubicBezTo>
                    <a:pt x="23912" y="5532"/>
                    <a:pt x="23826" y="5507"/>
                    <a:pt x="23740" y="5458"/>
                  </a:cubicBezTo>
                  <a:cubicBezTo>
                    <a:pt x="23506" y="5594"/>
                    <a:pt x="23297" y="5766"/>
                    <a:pt x="23027" y="5790"/>
                  </a:cubicBezTo>
                  <a:cubicBezTo>
                    <a:pt x="22768" y="5827"/>
                    <a:pt x="22510" y="5889"/>
                    <a:pt x="22264" y="5938"/>
                  </a:cubicBezTo>
                  <a:cubicBezTo>
                    <a:pt x="22092" y="6282"/>
                    <a:pt x="21834" y="6528"/>
                    <a:pt x="21736" y="6884"/>
                  </a:cubicBezTo>
                  <a:cubicBezTo>
                    <a:pt x="21723" y="6958"/>
                    <a:pt x="21637" y="7032"/>
                    <a:pt x="21564" y="7081"/>
                  </a:cubicBezTo>
                  <a:cubicBezTo>
                    <a:pt x="21084" y="7474"/>
                    <a:pt x="21084" y="7474"/>
                    <a:pt x="20433" y="7474"/>
                  </a:cubicBezTo>
                  <a:cubicBezTo>
                    <a:pt x="20260" y="7474"/>
                    <a:pt x="20076" y="7487"/>
                    <a:pt x="19904" y="7474"/>
                  </a:cubicBezTo>
                  <a:cubicBezTo>
                    <a:pt x="19756" y="7462"/>
                    <a:pt x="19597" y="7413"/>
                    <a:pt x="19449" y="7376"/>
                  </a:cubicBezTo>
                  <a:cubicBezTo>
                    <a:pt x="19203" y="7315"/>
                    <a:pt x="19093" y="7130"/>
                    <a:pt x="19043" y="6909"/>
                  </a:cubicBezTo>
                  <a:cubicBezTo>
                    <a:pt x="19031" y="6847"/>
                    <a:pt x="19080" y="6786"/>
                    <a:pt x="19093" y="6724"/>
                  </a:cubicBezTo>
                  <a:cubicBezTo>
                    <a:pt x="19129" y="6737"/>
                    <a:pt x="19191" y="6737"/>
                    <a:pt x="19216" y="6761"/>
                  </a:cubicBezTo>
                  <a:cubicBezTo>
                    <a:pt x="19400" y="6995"/>
                    <a:pt x="19634" y="7069"/>
                    <a:pt x="19916" y="7069"/>
                  </a:cubicBezTo>
                  <a:cubicBezTo>
                    <a:pt x="20174" y="7056"/>
                    <a:pt x="20445" y="7056"/>
                    <a:pt x="20703" y="7056"/>
                  </a:cubicBezTo>
                  <a:cubicBezTo>
                    <a:pt x="20961" y="7056"/>
                    <a:pt x="21121" y="6909"/>
                    <a:pt x="21244" y="6724"/>
                  </a:cubicBezTo>
                  <a:cubicBezTo>
                    <a:pt x="21318" y="6602"/>
                    <a:pt x="21367" y="6442"/>
                    <a:pt x="21441" y="6270"/>
                  </a:cubicBezTo>
                  <a:cubicBezTo>
                    <a:pt x="21158" y="5975"/>
                    <a:pt x="20924" y="5618"/>
                    <a:pt x="20494" y="5520"/>
                  </a:cubicBezTo>
                  <a:cubicBezTo>
                    <a:pt x="20347" y="5569"/>
                    <a:pt x="20224" y="5594"/>
                    <a:pt x="20101" y="5643"/>
                  </a:cubicBezTo>
                  <a:cubicBezTo>
                    <a:pt x="19806" y="5766"/>
                    <a:pt x="19498" y="5766"/>
                    <a:pt x="19191" y="5704"/>
                  </a:cubicBezTo>
                  <a:cubicBezTo>
                    <a:pt x="19080" y="5692"/>
                    <a:pt x="18970" y="5655"/>
                    <a:pt x="18859" y="5655"/>
                  </a:cubicBezTo>
                  <a:cubicBezTo>
                    <a:pt x="18466" y="5618"/>
                    <a:pt x="18146" y="5409"/>
                    <a:pt x="17925" y="5089"/>
                  </a:cubicBezTo>
                  <a:cubicBezTo>
                    <a:pt x="17667" y="4721"/>
                    <a:pt x="17396" y="4340"/>
                    <a:pt x="17212" y="3922"/>
                  </a:cubicBezTo>
                  <a:cubicBezTo>
                    <a:pt x="17126" y="3885"/>
                    <a:pt x="17040" y="3848"/>
                    <a:pt x="16954" y="3823"/>
                  </a:cubicBezTo>
                  <a:cubicBezTo>
                    <a:pt x="16548" y="3688"/>
                    <a:pt x="16302" y="3393"/>
                    <a:pt x="16142" y="3012"/>
                  </a:cubicBezTo>
                  <a:cubicBezTo>
                    <a:pt x="16044" y="2778"/>
                    <a:pt x="16044" y="2545"/>
                    <a:pt x="16032" y="2299"/>
                  </a:cubicBezTo>
                  <a:cubicBezTo>
                    <a:pt x="16007" y="1955"/>
                    <a:pt x="16007" y="1930"/>
                    <a:pt x="16290" y="1795"/>
                  </a:cubicBezTo>
                  <a:cubicBezTo>
                    <a:pt x="16388" y="1746"/>
                    <a:pt x="16486" y="1684"/>
                    <a:pt x="16597" y="1660"/>
                  </a:cubicBezTo>
                  <a:cubicBezTo>
                    <a:pt x="16929" y="1561"/>
                    <a:pt x="17249" y="1549"/>
                    <a:pt x="17507" y="1832"/>
                  </a:cubicBezTo>
                  <a:cubicBezTo>
                    <a:pt x="17605" y="1930"/>
                    <a:pt x="17728" y="1992"/>
                    <a:pt x="17814" y="2090"/>
                  </a:cubicBezTo>
                  <a:cubicBezTo>
                    <a:pt x="18048" y="2323"/>
                    <a:pt x="18171" y="2631"/>
                    <a:pt x="18355" y="2901"/>
                  </a:cubicBezTo>
                  <a:cubicBezTo>
                    <a:pt x="18392" y="2950"/>
                    <a:pt x="18392" y="3024"/>
                    <a:pt x="18392" y="3098"/>
                  </a:cubicBezTo>
                  <a:cubicBezTo>
                    <a:pt x="18380" y="3221"/>
                    <a:pt x="18367" y="3356"/>
                    <a:pt x="18330" y="3479"/>
                  </a:cubicBezTo>
                  <a:cubicBezTo>
                    <a:pt x="18257" y="3651"/>
                    <a:pt x="18330" y="3774"/>
                    <a:pt x="18429" y="3909"/>
                  </a:cubicBezTo>
                  <a:cubicBezTo>
                    <a:pt x="18613" y="4143"/>
                    <a:pt x="18834" y="4290"/>
                    <a:pt x="19166" y="4254"/>
                  </a:cubicBezTo>
                  <a:cubicBezTo>
                    <a:pt x="19338" y="4241"/>
                    <a:pt x="19511" y="4254"/>
                    <a:pt x="19695" y="4254"/>
                  </a:cubicBezTo>
                  <a:cubicBezTo>
                    <a:pt x="19904" y="4241"/>
                    <a:pt x="20113" y="4057"/>
                    <a:pt x="20162" y="3848"/>
                  </a:cubicBezTo>
                  <a:cubicBezTo>
                    <a:pt x="20236" y="3516"/>
                    <a:pt x="20113" y="3245"/>
                    <a:pt x="19892" y="3000"/>
                  </a:cubicBezTo>
                  <a:cubicBezTo>
                    <a:pt x="19806" y="2914"/>
                    <a:pt x="19732" y="2914"/>
                    <a:pt x="19621" y="2987"/>
                  </a:cubicBezTo>
                  <a:cubicBezTo>
                    <a:pt x="19498" y="3073"/>
                    <a:pt x="19388" y="3012"/>
                    <a:pt x="19375" y="2889"/>
                  </a:cubicBezTo>
                  <a:cubicBezTo>
                    <a:pt x="19338" y="2692"/>
                    <a:pt x="19314" y="2496"/>
                    <a:pt x="19277" y="2299"/>
                  </a:cubicBezTo>
                  <a:cubicBezTo>
                    <a:pt x="19166" y="1598"/>
                    <a:pt x="18416" y="1008"/>
                    <a:pt x="17839" y="1070"/>
                  </a:cubicBezTo>
                  <a:cubicBezTo>
                    <a:pt x="17703" y="1094"/>
                    <a:pt x="17654" y="1143"/>
                    <a:pt x="17654" y="1279"/>
                  </a:cubicBezTo>
                  <a:cubicBezTo>
                    <a:pt x="17654" y="1377"/>
                    <a:pt x="17568" y="1438"/>
                    <a:pt x="17470" y="1438"/>
                  </a:cubicBezTo>
                  <a:cubicBezTo>
                    <a:pt x="17322" y="1438"/>
                    <a:pt x="17163" y="1426"/>
                    <a:pt x="17040" y="1328"/>
                  </a:cubicBezTo>
                  <a:cubicBezTo>
                    <a:pt x="17015" y="1279"/>
                    <a:pt x="16990" y="1242"/>
                    <a:pt x="16978" y="1205"/>
                  </a:cubicBezTo>
                  <a:cubicBezTo>
                    <a:pt x="16880" y="701"/>
                    <a:pt x="16585" y="381"/>
                    <a:pt x="16118" y="209"/>
                  </a:cubicBezTo>
                  <a:cubicBezTo>
                    <a:pt x="16056" y="184"/>
                    <a:pt x="15995" y="172"/>
                    <a:pt x="15933" y="148"/>
                  </a:cubicBezTo>
                  <a:cubicBezTo>
                    <a:pt x="15540" y="0"/>
                    <a:pt x="15159" y="0"/>
                    <a:pt x="14790" y="221"/>
                  </a:cubicBezTo>
                  <a:cubicBezTo>
                    <a:pt x="14667" y="283"/>
                    <a:pt x="14556" y="332"/>
                    <a:pt x="14421" y="406"/>
                  </a:cubicBezTo>
                  <a:cubicBezTo>
                    <a:pt x="14372" y="566"/>
                    <a:pt x="14323" y="738"/>
                    <a:pt x="14261" y="897"/>
                  </a:cubicBezTo>
                  <a:cubicBezTo>
                    <a:pt x="14237" y="934"/>
                    <a:pt x="14151" y="971"/>
                    <a:pt x="14089" y="959"/>
                  </a:cubicBezTo>
                  <a:cubicBezTo>
                    <a:pt x="14040" y="959"/>
                    <a:pt x="13979" y="910"/>
                    <a:pt x="13929" y="873"/>
                  </a:cubicBezTo>
                  <a:cubicBezTo>
                    <a:pt x="13683" y="701"/>
                    <a:pt x="13438" y="725"/>
                    <a:pt x="13179" y="824"/>
                  </a:cubicBezTo>
                  <a:cubicBezTo>
                    <a:pt x="13155" y="836"/>
                    <a:pt x="13130" y="885"/>
                    <a:pt x="13118" y="922"/>
                  </a:cubicBezTo>
                  <a:cubicBezTo>
                    <a:pt x="13487" y="1303"/>
                    <a:pt x="13487" y="1303"/>
                    <a:pt x="13659" y="1869"/>
                  </a:cubicBezTo>
                  <a:cubicBezTo>
                    <a:pt x="13831" y="1905"/>
                    <a:pt x="14003" y="1942"/>
                    <a:pt x="14175" y="1967"/>
                  </a:cubicBezTo>
                  <a:cubicBezTo>
                    <a:pt x="14298" y="1967"/>
                    <a:pt x="14396" y="2004"/>
                    <a:pt x="14483" y="2078"/>
                  </a:cubicBezTo>
                  <a:cubicBezTo>
                    <a:pt x="14556" y="2151"/>
                    <a:pt x="14642" y="2237"/>
                    <a:pt x="14728" y="2299"/>
                  </a:cubicBezTo>
                  <a:cubicBezTo>
                    <a:pt x="14901" y="2434"/>
                    <a:pt x="14937" y="2631"/>
                    <a:pt x="14901" y="2840"/>
                  </a:cubicBezTo>
                  <a:lnTo>
                    <a:pt x="14888" y="2815"/>
                  </a:lnTo>
                  <a:cubicBezTo>
                    <a:pt x="14962" y="2938"/>
                    <a:pt x="15023" y="3049"/>
                    <a:pt x="15097" y="3159"/>
                  </a:cubicBezTo>
                  <a:cubicBezTo>
                    <a:pt x="15171" y="3295"/>
                    <a:pt x="15159" y="3418"/>
                    <a:pt x="15060" y="3528"/>
                  </a:cubicBezTo>
                  <a:cubicBezTo>
                    <a:pt x="14950" y="3663"/>
                    <a:pt x="14827" y="3786"/>
                    <a:pt x="14704" y="3922"/>
                  </a:cubicBezTo>
                  <a:cubicBezTo>
                    <a:pt x="14507" y="4143"/>
                    <a:pt x="14237" y="4254"/>
                    <a:pt x="13942" y="4278"/>
                  </a:cubicBezTo>
                  <a:cubicBezTo>
                    <a:pt x="13597" y="4303"/>
                    <a:pt x="13253" y="4327"/>
                    <a:pt x="12909" y="4438"/>
                  </a:cubicBezTo>
                  <a:cubicBezTo>
                    <a:pt x="12577" y="4524"/>
                    <a:pt x="12233" y="4438"/>
                    <a:pt x="12110" y="3946"/>
                  </a:cubicBezTo>
                  <a:cubicBezTo>
                    <a:pt x="12085" y="3823"/>
                    <a:pt x="12073" y="3688"/>
                    <a:pt x="12061" y="3553"/>
                  </a:cubicBezTo>
                  <a:cubicBezTo>
                    <a:pt x="11975" y="3577"/>
                    <a:pt x="11913" y="3577"/>
                    <a:pt x="11852" y="3614"/>
                  </a:cubicBezTo>
                  <a:cubicBezTo>
                    <a:pt x="11532" y="3799"/>
                    <a:pt x="11188" y="3848"/>
                    <a:pt x="10831" y="3836"/>
                  </a:cubicBezTo>
                  <a:cubicBezTo>
                    <a:pt x="10524" y="3823"/>
                    <a:pt x="10217" y="3836"/>
                    <a:pt x="9872" y="3836"/>
                  </a:cubicBezTo>
                  <a:cubicBezTo>
                    <a:pt x="9885" y="3995"/>
                    <a:pt x="9897" y="4143"/>
                    <a:pt x="9909" y="4290"/>
                  </a:cubicBezTo>
                  <a:cubicBezTo>
                    <a:pt x="9909" y="4475"/>
                    <a:pt x="9922" y="4647"/>
                    <a:pt x="9909" y="4819"/>
                  </a:cubicBezTo>
                  <a:cubicBezTo>
                    <a:pt x="9897" y="5003"/>
                    <a:pt x="9885" y="5176"/>
                    <a:pt x="9848" y="5348"/>
                  </a:cubicBezTo>
                  <a:cubicBezTo>
                    <a:pt x="9823" y="5532"/>
                    <a:pt x="9713" y="5667"/>
                    <a:pt x="9553" y="5766"/>
                  </a:cubicBezTo>
                  <a:cubicBezTo>
                    <a:pt x="9332" y="5876"/>
                    <a:pt x="9123" y="5987"/>
                    <a:pt x="8901" y="6098"/>
                  </a:cubicBezTo>
                  <a:cubicBezTo>
                    <a:pt x="8496" y="6331"/>
                    <a:pt x="8065" y="6319"/>
                    <a:pt x="7623" y="6184"/>
                  </a:cubicBezTo>
                  <a:cubicBezTo>
                    <a:pt x="7377" y="6098"/>
                    <a:pt x="7193" y="5950"/>
                    <a:pt x="7094" y="5716"/>
                  </a:cubicBezTo>
                  <a:cubicBezTo>
                    <a:pt x="7008" y="5544"/>
                    <a:pt x="6959" y="5348"/>
                    <a:pt x="6947" y="5151"/>
                  </a:cubicBezTo>
                  <a:cubicBezTo>
                    <a:pt x="6934" y="4733"/>
                    <a:pt x="6959" y="4315"/>
                    <a:pt x="7205" y="3934"/>
                  </a:cubicBezTo>
                  <a:cubicBezTo>
                    <a:pt x="7217" y="3909"/>
                    <a:pt x="7193" y="3860"/>
                    <a:pt x="7193" y="3811"/>
                  </a:cubicBezTo>
                  <a:cubicBezTo>
                    <a:pt x="7180" y="3799"/>
                    <a:pt x="7156" y="3786"/>
                    <a:pt x="7143" y="3774"/>
                  </a:cubicBezTo>
                  <a:cubicBezTo>
                    <a:pt x="7106" y="3725"/>
                    <a:pt x="7033" y="3688"/>
                    <a:pt x="7033" y="3639"/>
                  </a:cubicBezTo>
                  <a:cubicBezTo>
                    <a:pt x="7033" y="3541"/>
                    <a:pt x="7106" y="3491"/>
                    <a:pt x="7193" y="3454"/>
                  </a:cubicBezTo>
                  <a:cubicBezTo>
                    <a:pt x="7414" y="3368"/>
                    <a:pt x="7672" y="3393"/>
                    <a:pt x="7881" y="3295"/>
                  </a:cubicBezTo>
                  <a:lnTo>
                    <a:pt x="7881" y="2680"/>
                  </a:lnTo>
                  <a:cubicBezTo>
                    <a:pt x="7770" y="2545"/>
                    <a:pt x="7660" y="2446"/>
                    <a:pt x="7574" y="2311"/>
                  </a:cubicBezTo>
                  <a:cubicBezTo>
                    <a:pt x="7488" y="2164"/>
                    <a:pt x="7426" y="1992"/>
                    <a:pt x="7365" y="1844"/>
                  </a:cubicBezTo>
                  <a:cubicBezTo>
                    <a:pt x="6418" y="1426"/>
                    <a:pt x="5939" y="1733"/>
                    <a:pt x="5361" y="2090"/>
                  </a:cubicBezTo>
                  <a:cubicBezTo>
                    <a:pt x="5164" y="2213"/>
                    <a:pt x="5078" y="2422"/>
                    <a:pt x="5115" y="2668"/>
                  </a:cubicBezTo>
                  <a:cubicBezTo>
                    <a:pt x="5152" y="2926"/>
                    <a:pt x="5201" y="3196"/>
                    <a:pt x="5213" y="3454"/>
                  </a:cubicBezTo>
                  <a:cubicBezTo>
                    <a:pt x="5226" y="3737"/>
                    <a:pt x="5348" y="4045"/>
                    <a:pt x="5164" y="4290"/>
                  </a:cubicBezTo>
                  <a:cubicBezTo>
                    <a:pt x="4967" y="4561"/>
                    <a:pt x="4635" y="4684"/>
                    <a:pt x="4328" y="4794"/>
                  </a:cubicBezTo>
                  <a:cubicBezTo>
                    <a:pt x="4119" y="4856"/>
                    <a:pt x="3886" y="4844"/>
                    <a:pt x="3664" y="4856"/>
                  </a:cubicBezTo>
                  <a:cubicBezTo>
                    <a:pt x="3295" y="4893"/>
                    <a:pt x="2964" y="4819"/>
                    <a:pt x="2681" y="4573"/>
                  </a:cubicBezTo>
                  <a:cubicBezTo>
                    <a:pt x="2632" y="4524"/>
                    <a:pt x="2570" y="4499"/>
                    <a:pt x="2533" y="4487"/>
                  </a:cubicBezTo>
                  <a:cubicBezTo>
                    <a:pt x="2201" y="4561"/>
                    <a:pt x="1943" y="4708"/>
                    <a:pt x="1796" y="5003"/>
                  </a:cubicBezTo>
                  <a:cubicBezTo>
                    <a:pt x="1759" y="5077"/>
                    <a:pt x="1648" y="5102"/>
                    <a:pt x="1574" y="5139"/>
                  </a:cubicBezTo>
                  <a:cubicBezTo>
                    <a:pt x="1513" y="5163"/>
                    <a:pt x="1439" y="5163"/>
                    <a:pt x="1390" y="5200"/>
                  </a:cubicBezTo>
                  <a:cubicBezTo>
                    <a:pt x="1107" y="5421"/>
                    <a:pt x="788" y="5630"/>
                    <a:pt x="640" y="5999"/>
                  </a:cubicBezTo>
                  <a:cubicBezTo>
                    <a:pt x="579" y="6134"/>
                    <a:pt x="493" y="6270"/>
                    <a:pt x="431" y="6356"/>
                  </a:cubicBezTo>
                  <a:cubicBezTo>
                    <a:pt x="284" y="6491"/>
                    <a:pt x="87" y="6417"/>
                    <a:pt x="1" y="6589"/>
                  </a:cubicBezTo>
                  <a:cubicBezTo>
                    <a:pt x="480" y="7044"/>
                    <a:pt x="984" y="7474"/>
                    <a:pt x="1525" y="7855"/>
                  </a:cubicBezTo>
                  <a:cubicBezTo>
                    <a:pt x="1722" y="8003"/>
                    <a:pt x="1906" y="8163"/>
                    <a:pt x="2078" y="8335"/>
                  </a:cubicBezTo>
                  <a:cubicBezTo>
                    <a:pt x="2238" y="8482"/>
                    <a:pt x="2423" y="8605"/>
                    <a:pt x="2619" y="8704"/>
                  </a:cubicBezTo>
                  <a:cubicBezTo>
                    <a:pt x="3320" y="9085"/>
                    <a:pt x="3996" y="9503"/>
                    <a:pt x="4635" y="9970"/>
                  </a:cubicBezTo>
                  <a:cubicBezTo>
                    <a:pt x="4918" y="10179"/>
                    <a:pt x="5176" y="10425"/>
                    <a:pt x="5435" y="10658"/>
                  </a:cubicBezTo>
                  <a:cubicBezTo>
                    <a:pt x="5508" y="10720"/>
                    <a:pt x="5521" y="10806"/>
                    <a:pt x="5533" y="10892"/>
                  </a:cubicBezTo>
                  <a:cubicBezTo>
                    <a:pt x="5582" y="11138"/>
                    <a:pt x="5717" y="11236"/>
                    <a:pt x="5939" y="11224"/>
                  </a:cubicBezTo>
                  <a:cubicBezTo>
                    <a:pt x="6246" y="11199"/>
                    <a:pt x="6553" y="11162"/>
                    <a:pt x="6861" y="11175"/>
                  </a:cubicBezTo>
                  <a:cubicBezTo>
                    <a:pt x="7549" y="11187"/>
                    <a:pt x="8225" y="11101"/>
                    <a:pt x="8901" y="10966"/>
                  </a:cubicBezTo>
                  <a:cubicBezTo>
                    <a:pt x="9258" y="10880"/>
                    <a:pt x="9639" y="10892"/>
                    <a:pt x="9995" y="10757"/>
                  </a:cubicBezTo>
                  <a:cubicBezTo>
                    <a:pt x="10647" y="10511"/>
                    <a:pt x="11335" y="10462"/>
                    <a:pt x="12012" y="10376"/>
                  </a:cubicBezTo>
                  <a:cubicBezTo>
                    <a:pt x="12577" y="10314"/>
                    <a:pt x="13143" y="10228"/>
                    <a:pt x="13696" y="10081"/>
                  </a:cubicBezTo>
                  <a:cubicBezTo>
                    <a:pt x="14126" y="9958"/>
                    <a:pt x="14569" y="9896"/>
                    <a:pt x="14999" y="9859"/>
                  </a:cubicBezTo>
                  <a:cubicBezTo>
                    <a:pt x="15798" y="9786"/>
                    <a:pt x="16585" y="9675"/>
                    <a:pt x="17347" y="9429"/>
                  </a:cubicBezTo>
                  <a:cubicBezTo>
                    <a:pt x="17507" y="9380"/>
                    <a:pt x="17679" y="9343"/>
                    <a:pt x="17863" y="9318"/>
                  </a:cubicBezTo>
                  <a:cubicBezTo>
                    <a:pt x="19080" y="9109"/>
                    <a:pt x="20297" y="8900"/>
                    <a:pt x="21514" y="8691"/>
                  </a:cubicBezTo>
                  <a:cubicBezTo>
                    <a:pt x="21687" y="8667"/>
                    <a:pt x="21859" y="8655"/>
                    <a:pt x="22031" y="8605"/>
                  </a:cubicBezTo>
                  <a:cubicBezTo>
                    <a:pt x="22522" y="8458"/>
                    <a:pt x="23027" y="8458"/>
                    <a:pt x="23531" y="8507"/>
                  </a:cubicBezTo>
                  <a:cubicBezTo>
                    <a:pt x="23862" y="8532"/>
                    <a:pt x="24182" y="8532"/>
                    <a:pt x="24514" y="8409"/>
                  </a:cubicBezTo>
                  <a:cubicBezTo>
                    <a:pt x="24772" y="8310"/>
                    <a:pt x="25043" y="8224"/>
                    <a:pt x="25350" y="8237"/>
                  </a:cubicBezTo>
                  <a:cubicBezTo>
                    <a:pt x="25448" y="8237"/>
                    <a:pt x="25559" y="8187"/>
                    <a:pt x="25670" y="8175"/>
                  </a:cubicBezTo>
                  <a:cubicBezTo>
                    <a:pt x="25879" y="8126"/>
                    <a:pt x="26100" y="8089"/>
                    <a:pt x="26321" y="8052"/>
                  </a:cubicBezTo>
                  <a:cubicBezTo>
                    <a:pt x="26370" y="8040"/>
                    <a:pt x="26444" y="8089"/>
                    <a:pt x="26481" y="8151"/>
                  </a:cubicBezTo>
                  <a:lnTo>
                    <a:pt x="26776" y="8151"/>
                  </a:lnTo>
                  <a:cubicBezTo>
                    <a:pt x="26776" y="8126"/>
                    <a:pt x="26788" y="8101"/>
                    <a:pt x="26788" y="807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42"/>
            <p:cNvSpPr/>
            <p:nvPr/>
          </p:nvSpPr>
          <p:spPr>
            <a:xfrm>
              <a:off x="-10276595" y="-5177919"/>
              <a:ext cx="255781" cy="145766"/>
            </a:xfrm>
            <a:custGeom>
              <a:rect b="b" l="l" r="r" t="t"/>
              <a:pathLst>
                <a:path extrusionOk="0" h="3111" w="5459">
                  <a:moveTo>
                    <a:pt x="0" y="1856"/>
                  </a:moveTo>
                  <a:cubicBezTo>
                    <a:pt x="25" y="1869"/>
                    <a:pt x="49" y="1856"/>
                    <a:pt x="62" y="1869"/>
                  </a:cubicBezTo>
                  <a:cubicBezTo>
                    <a:pt x="209" y="1967"/>
                    <a:pt x="344" y="2102"/>
                    <a:pt x="517" y="2139"/>
                  </a:cubicBezTo>
                  <a:cubicBezTo>
                    <a:pt x="726" y="2188"/>
                    <a:pt x="947" y="2176"/>
                    <a:pt x="1168" y="2176"/>
                  </a:cubicBezTo>
                  <a:cubicBezTo>
                    <a:pt x="1303" y="2188"/>
                    <a:pt x="1439" y="2164"/>
                    <a:pt x="1562" y="2176"/>
                  </a:cubicBezTo>
                  <a:cubicBezTo>
                    <a:pt x="2004" y="2213"/>
                    <a:pt x="2262" y="1955"/>
                    <a:pt x="2471" y="1623"/>
                  </a:cubicBezTo>
                  <a:cubicBezTo>
                    <a:pt x="2484" y="1610"/>
                    <a:pt x="2508" y="1586"/>
                    <a:pt x="2508" y="1574"/>
                  </a:cubicBezTo>
                  <a:cubicBezTo>
                    <a:pt x="2545" y="1242"/>
                    <a:pt x="2594" y="910"/>
                    <a:pt x="2422" y="602"/>
                  </a:cubicBezTo>
                  <a:cubicBezTo>
                    <a:pt x="2324" y="455"/>
                    <a:pt x="2213" y="320"/>
                    <a:pt x="2115" y="172"/>
                  </a:cubicBezTo>
                  <a:cubicBezTo>
                    <a:pt x="2102" y="135"/>
                    <a:pt x="2090" y="74"/>
                    <a:pt x="2102" y="49"/>
                  </a:cubicBezTo>
                  <a:cubicBezTo>
                    <a:pt x="2127" y="25"/>
                    <a:pt x="2176" y="0"/>
                    <a:pt x="2213" y="0"/>
                  </a:cubicBezTo>
                  <a:cubicBezTo>
                    <a:pt x="2434" y="37"/>
                    <a:pt x="2643" y="86"/>
                    <a:pt x="2865" y="123"/>
                  </a:cubicBezTo>
                  <a:cubicBezTo>
                    <a:pt x="2902" y="135"/>
                    <a:pt x="2951" y="160"/>
                    <a:pt x="2988" y="148"/>
                  </a:cubicBezTo>
                  <a:cubicBezTo>
                    <a:pt x="3283" y="0"/>
                    <a:pt x="3430" y="184"/>
                    <a:pt x="3565" y="393"/>
                  </a:cubicBezTo>
                  <a:cubicBezTo>
                    <a:pt x="3590" y="455"/>
                    <a:pt x="3615" y="516"/>
                    <a:pt x="3651" y="590"/>
                  </a:cubicBezTo>
                  <a:cubicBezTo>
                    <a:pt x="3492" y="639"/>
                    <a:pt x="3356" y="676"/>
                    <a:pt x="3221" y="725"/>
                  </a:cubicBezTo>
                  <a:cubicBezTo>
                    <a:pt x="3160" y="750"/>
                    <a:pt x="3098" y="799"/>
                    <a:pt x="3061" y="836"/>
                  </a:cubicBezTo>
                  <a:cubicBezTo>
                    <a:pt x="3000" y="910"/>
                    <a:pt x="2951" y="984"/>
                    <a:pt x="2926" y="1057"/>
                  </a:cubicBezTo>
                  <a:cubicBezTo>
                    <a:pt x="2902" y="1143"/>
                    <a:pt x="2938" y="1229"/>
                    <a:pt x="3000" y="1303"/>
                  </a:cubicBezTo>
                  <a:cubicBezTo>
                    <a:pt x="3061" y="1352"/>
                    <a:pt x="3172" y="1365"/>
                    <a:pt x="3233" y="1291"/>
                  </a:cubicBezTo>
                  <a:cubicBezTo>
                    <a:pt x="3381" y="1106"/>
                    <a:pt x="3565" y="1094"/>
                    <a:pt x="3774" y="1094"/>
                  </a:cubicBezTo>
                  <a:cubicBezTo>
                    <a:pt x="4106" y="1094"/>
                    <a:pt x="4426" y="1205"/>
                    <a:pt x="4721" y="1352"/>
                  </a:cubicBezTo>
                  <a:cubicBezTo>
                    <a:pt x="4955" y="1451"/>
                    <a:pt x="5114" y="1635"/>
                    <a:pt x="5250" y="1844"/>
                  </a:cubicBezTo>
                  <a:cubicBezTo>
                    <a:pt x="5459" y="2176"/>
                    <a:pt x="5213" y="2741"/>
                    <a:pt x="4844" y="2791"/>
                  </a:cubicBezTo>
                  <a:cubicBezTo>
                    <a:pt x="4364" y="2864"/>
                    <a:pt x="3897" y="3000"/>
                    <a:pt x="3418" y="3110"/>
                  </a:cubicBezTo>
                  <a:cubicBezTo>
                    <a:pt x="3197" y="3037"/>
                    <a:pt x="3074" y="2852"/>
                    <a:pt x="2877" y="2717"/>
                  </a:cubicBezTo>
                  <a:cubicBezTo>
                    <a:pt x="2963" y="2582"/>
                    <a:pt x="3049" y="2459"/>
                    <a:pt x="3123" y="2323"/>
                  </a:cubicBezTo>
                  <a:cubicBezTo>
                    <a:pt x="3209" y="2164"/>
                    <a:pt x="3209" y="1992"/>
                    <a:pt x="3111" y="1832"/>
                  </a:cubicBezTo>
                  <a:cubicBezTo>
                    <a:pt x="3037" y="1721"/>
                    <a:pt x="2975" y="1598"/>
                    <a:pt x="2828" y="1574"/>
                  </a:cubicBezTo>
                  <a:cubicBezTo>
                    <a:pt x="2828" y="1586"/>
                    <a:pt x="2803" y="1610"/>
                    <a:pt x="2803" y="1623"/>
                  </a:cubicBezTo>
                  <a:cubicBezTo>
                    <a:pt x="2828" y="1746"/>
                    <a:pt x="2914" y="1869"/>
                    <a:pt x="2865" y="2004"/>
                  </a:cubicBezTo>
                  <a:cubicBezTo>
                    <a:pt x="2803" y="2188"/>
                    <a:pt x="2668" y="2287"/>
                    <a:pt x="2508" y="2385"/>
                  </a:cubicBezTo>
                  <a:cubicBezTo>
                    <a:pt x="2139" y="2606"/>
                    <a:pt x="1746" y="2717"/>
                    <a:pt x="1316" y="2655"/>
                  </a:cubicBezTo>
                  <a:cubicBezTo>
                    <a:pt x="1180" y="2643"/>
                    <a:pt x="1045" y="2643"/>
                    <a:pt x="922" y="2619"/>
                  </a:cubicBezTo>
                  <a:cubicBezTo>
                    <a:pt x="480" y="2532"/>
                    <a:pt x="148" y="2299"/>
                    <a:pt x="0" y="1856"/>
                  </a:cubicBezTo>
                  <a:close/>
                </a:path>
              </a:pathLst>
            </a:custGeom>
            <a:solidFill>
              <a:srgbClr val="FED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42"/>
            <p:cNvSpPr/>
            <p:nvPr/>
          </p:nvSpPr>
          <p:spPr>
            <a:xfrm>
              <a:off x="-10668303" y="-5257995"/>
              <a:ext cx="159026" cy="129648"/>
            </a:xfrm>
            <a:custGeom>
              <a:rect b="b" l="l" r="r" t="t"/>
              <a:pathLst>
                <a:path extrusionOk="0" h="2767" w="3394">
                  <a:moveTo>
                    <a:pt x="2545" y="1967"/>
                  </a:moveTo>
                  <a:cubicBezTo>
                    <a:pt x="2410" y="1930"/>
                    <a:pt x="2324" y="1832"/>
                    <a:pt x="2250" y="1721"/>
                  </a:cubicBezTo>
                  <a:cubicBezTo>
                    <a:pt x="2213" y="1648"/>
                    <a:pt x="2140" y="1586"/>
                    <a:pt x="2066" y="1537"/>
                  </a:cubicBezTo>
                  <a:cubicBezTo>
                    <a:pt x="2041" y="1525"/>
                    <a:pt x="1980" y="1525"/>
                    <a:pt x="1943" y="1549"/>
                  </a:cubicBezTo>
                  <a:cubicBezTo>
                    <a:pt x="1906" y="1562"/>
                    <a:pt x="1869" y="1611"/>
                    <a:pt x="1869" y="1635"/>
                  </a:cubicBezTo>
                  <a:cubicBezTo>
                    <a:pt x="1882" y="1721"/>
                    <a:pt x="1906" y="1807"/>
                    <a:pt x="1918" y="1893"/>
                  </a:cubicBezTo>
                  <a:cubicBezTo>
                    <a:pt x="1894" y="1930"/>
                    <a:pt x="1869" y="1967"/>
                    <a:pt x="1845" y="2004"/>
                  </a:cubicBezTo>
                  <a:cubicBezTo>
                    <a:pt x="1697" y="2164"/>
                    <a:pt x="1697" y="2164"/>
                    <a:pt x="1771" y="2397"/>
                  </a:cubicBezTo>
                  <a:cubicBezTo>
                    <a:pt x="1746" y="2496"/>
                    <a:pt x="1660" y="2533"/>
                    <a:pt x="1574" y="2557"/>
                  </a:cubicBezTo>
                  <a:cubicBezTo>
                    <a:pt x="1390" y="2606"/>
                    <a:pt x="1193" y="2643"/>
                    <a:pt x="996" y="2705"/>
                  </a:cubicBezTo>
                  <a:cubicBezTo>
                    <a:pt x="812" y="2766"/>
                    <a:pt x="652" y="2729"/>
                    <a:pt x="505" y="2619"/>
                  </a:cubicBezTo>
                  <a:cubicBezTo>
                    <a:pt x="247" y="2434"/>
                    <a:pt x="62" y="2201"/>
                    <a:pt x="25" y="1869"/>
                  </a:cubicBezTo>
                  <a:cubicBezTo>
                    <a:pt x="1" y="1672"/>
                    <a:pt x="74" y="1512"/>
                    <a:pt x="210" y="1402"/>
                  </a:cubicBezTo>
                  <a:cubicBezTo>
                    <a:pt x="419" y="1217"/>
                    <a:pt x="652" y="1119"/>
                    <a:pt x="935" y="1242"/>
                  </a:cubicBezTo>
                  <a:cubicBezTo>
                    <a:pt x="1033" y="1279"/>
                    <a:pt x="1144" y="1291"/>
                    <a:pt x="1255" y="1316"/>
                  </a:cubicBezTo>
                  <a:cubicBezTo>
                    <a:pt x="1267" y="1316"/>
                    <a:pt x="1304" y="1291"/>
                    <a:pt x="1304" y="1279"/>
                  </a:cubicBezTo>
                  <a:cubicBezTo>
                    <a:pt x="1316" y="1242"/>
                    <a:pt x="1328" y="1193"/>
                    <a:pt x="1316" y="1156"/>
                  </a:cubicBezTo>
                  <a:cubicBezTo>
                    <a:pt x="1304" y="1119"/>
                    <a:pt x="1279" y="1082"/>
                    <a:pt x="1242" y="1057"/>
                  </a:cubicBezTo>
                  <a:cubicBezTo>
                    <a:pt x="1144" y="1008"/>
                    <a:pt x="1021" y="959"/>
                    <a:pt x="1046" y="824"/>
                  </a:cubicBezTo>
                  <a:cubicBezTo>
                    <a:pt x="1070" y="726"/>
                    <a:pt x="1119" y="627"/>
                    <a:pt x="1193" y="541"/>
                  </a:cubicBezTo>
                  <a:cubicBezTo>
                    <a:pt x="1390" y="332"/>
                    <a:pt x="1648" y="197"/>
                    <a:pt x="1918" y="99"/>
                  </a:cubicBezTo>
                  <a:cubicBezTo>
                    <a:pt x="2213" y="0"/>
                    <a:pt x="2509" y="135"/>
                    <a:pt x="2595" y="443"/>
                  </a:cubicBezTo>
                  <a:cubicBezTo>
                    <a:pt x="2631" y="553"/>
                    <a:pt x="2631" y="664"/>
                    <a:pt x="2668" y="762"/>
                  </a:cubicBezTo>
                  <a:cubicBezTo>
                    <a:pt x="2693" y="873"/>
                    <a:pt x="2853" y="898"/>
                    <a:pt x="2939" y="812"/>
                  </a:cubicBezTo>
                  <a:cubicBezTo>
                    <a:pt x="2976" y="762"/>
                    <a:pt x="3025" y="713"/>
                    <a:pt x="3062" y="652"/>
                  </a:cubicBezTo>
                  <a:cubicBezTo>
                    <a:pt x="3111" y="578"/>
                    <a:pt x="3172" y="517"/>
                    <a:pt x="3271" y="566"/>
                  </a:cubicBezTo>
                  <a:cubicBezTo>
                    <a:pt x="3394" y="640"/>
                    <a:pt x="3394" y="775"/>
                    <a:pt x="3283" y="898"/>
                  </a:cubicBezTo>
                  <a:cubicBezTo>
                    <a:pt x="3160" y="1045"/>
                    <a:pt x="3037" y="1205"/>
                    <a:pt x="2914" y="1353"/>
                  </a:cubicBezTo>
                  <a:cubicBezTo>
                    <a:pt x="2902" y="1389"/>
                    <a:pt x="2890" y="1414"/>
                    <a:pt x="2877" y="1439"/>
                  </a:cubicBezTo>
                  <a:cubicBezTo>
                    <a:pt x="2607" y="1488"/>
                    <a:pt x="2595" y="1488"/>
                    <a:pt x="2558" y="1672"/>
                  </a:cubicBezTo>
                  <a:cubicBezTo>
                    <a:pt x="2545" y="1771"/>
                    <a:pt x="2533" y="1881"/>
                    <a:pt x="2533" y="1979"/>
                  </a:cubicBezTo>
                  <a:close/>
                </a:path>
              </a:pathLst>
            </a:custGeom>
            <a:solidFill>
              <a:srgbClr val="FED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42"/>
            <p:cNvSpPr/>
            <p:nvPr/>
          </p:nvSpPr>
          <p:spPr>
            <a:xfrm>
              <a:off x="-10781786" y="-5127831"/>
              <a:ext cx="107766" cy="104861"/>
            </a:xfrm>
            <a:custGeom>
              <a:rect b="b" l="l" r="r" t="t"/>
              <a:pathLst>
                <a:path extrusionOk="0" h="2238" w="2300">
                  <a:moveTo>
                    <a:pt x="2287" y="1021"/>
                  </a:moveTo>
                  <a:cubicBezTo>
                    <a:pt x="2287" y="1107"/>
                    <a:pt x="2287" y="1193"/>
                    <a:pt x="2287" y="1279"/>
                  </a:cubicBezTo>
                  <a:cubicBezTo>
                    <a:pt x="2275" y="1574"/>
                    <a:pt x="2152" y="1783"/>
                    <a:pt x="1869" y="1894"/>
                  </a:cubicBezTo>
                  <a:cubicBezTo>
                    <a:pt x="1673" y="1968"/>
                    <a:pt x="1476" y="2066"/>
                    <a:pt x="1267" y="2152"/>
                  </a:cubicBezTo>
                  <a:cubicBezTo>
                    <a:pt x="1120" y="2226"/>
                    <a:pt x="972" y="2238"/>
                    <a:pt x="825" y="2213"/>
                  </a:cubicBezTo>
                  <a:cubicBezTo>
                    <a:pt x="702" y="2201"/>
                    <a:pt x="603" y="2164"/>
                    <a:pt x="542" y="2066"/>
                  </a:cubicBezTo>
                  <a:cubicBezTo>
                    <a:pt x="456" y="1955"/>
                    <a:pt x="407" y="1832"/>
                    <a:pt x="308" y="1746"/>
                  </a:cubicBezTo>
                  <a:cubicBezTo>
                    <a:pt x="25" y="1525"/>
                    <a:pt x="13" y="1218"/>
                    <a:pt x="1" y="910"/>
                  </a:cubicBezTo>
                  <a:cubicBezTo>
                    <a:pt x="1" y="824"/>
                    <a:pt x="25" y="738"/>
                    <a:pt x="62" y="652"/>
                  </a:cubicBezTo>
                  <a:cubicBezTo>
                    <a:pt x="111" y="554"/>
                    <a:pt x="173" y="468"/>
                    <a:pt x="222" y="369"/>
                  </a:cubicBezTo>
                  <a:cubicBezTo>
                    <a:pt x="370" y="111"/>
                    <a:pt x="603" y="1"/>
                    <a:pt x="886" y="25"/>
                  </a:cubicBezTo>
                  <a:cubicBezTo>
                    <a:pt x="1193" y="37"/>
                    <a:pt x="1501" y="87"/>
                    <a:pt x="1796" y="136"/>
                  </a:cubicBezTo>
                  <a:cubicBezTo>
                    <a:pt x="2078" y="185"/>
                    <a:pt x="2287" y="455"/>
                    <a:pt x="2287" y="750"/>
                  </a:cubicBezTo>
                  <a:cubicBezTo>
                    <a:pt x="2300" y="837"/>
                    <a:pt x="2287" y="923"/>
                    <a:pt x="2287" y="102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42"/>
            <p:cNvSpPr/>
            <p:nvPr/>
          </p:nvSpPr>
          <p:spPr>
            <a:xfrm>
              <a:off x="-10552525" y="-5203268"/>
              <a:ext cx="127352" cy="98536"/>
            </a:xfrm>
            <a:custGeom>
              <a:rect b="b" l="l" r="r" t="t"/>
              <a:pathLst>
                <a:path extrusionOk="0" h="2103" w="2718">
                  <a:moveTo>
                    <a:pt x="406" y="271"/>
                  </a:moveTo>
                  <a:cubicBezTo>
                    <a:pt x="419" y="246"/>
                    <a:pt x="431" y="221"/>
                    <a:pt x="443" y="185"/>
                  </a:cubicBezTo>
                  <a:cubicBezTo>
                    <a:pt x="751" y="25"/>
                    <a:pt x="1070" y="0"/>
                    <a:pt x="1402" y="74"/>
                  </a:cubicBezTo>
                  <a:cubicBezTo>
                    <a:pt x="1513" y="98"/>
                    <a:pt x="1611" y="111"/>
                    <a:pt x="1722" y="123"/>
                  </a:cubicBezTo>
                  <a:cubicBezTo>
                    <a:pt x="2005" y="160"/>
                    <a:pt x="2213" y="295"/>
                    <a:pt x="2398" y="492"/>
                  </a:cubicBezTo>
                  <a:cubicBezTo>
                    <a:pt x="2496" y="615"/>
                    <a:pt x="2558" y="762"/>
                    <a:pt x="2718" y="824"/>
                  </a:cubicBezTo>
                  <a:lnTo>
                    <a:pt x="2705" y="799"/>
                  </a:lnTo>
                  <a:cubicBezTo>
                    <a:pt x="2693" y="885"/>
                    <a:pt x="2681" y="971"/>
                    <a:pt x="2656" y="1057"/>
                  </a:cubicBezTo>
                  <a:cubicBezTo>
                    <a:pt x="2545" y="1377"/>
                    <a:pt x="2336" y="1586"/>
                    <a:pt x="2005" y="1647"/>
                  </a:cubicBezTo>
                  <a:cubicBezTo>
                    <a:pt x="1709" y="1709"/>
                    <a:pt x="1427" y="1795"/>
                    <a:pt x="1144" y="1881"/>
                  </a:cubicBezTo>
                  <a:cubicBezTo>
                    <a:pt x="456" y="2102"/>
                    <a:pt x="197" y="1881"/>
                    <a:pt x="38" y="1193"/>
                  </a:cubicBezTo>
                  <a:cubicBezTo>
                    <a:pt x="1" y="1070"/>
                    <a:pt x="50" y="934"/>
                    <a:pt x="74" y="799"/>
                  </a:cubicBezTo>
                  <a:lnTo>
                    <a:pt x="62" y="811"/>
                  </a:lnTo>
                  <a:cubicBezTo>
                    <a:pt x="173" y="639"/>
                    <a:pt x="283" y="455"/>
                    <a:pt x="406" y="27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42"/>
            <p:cNvSpPr/>
            <p:nvPr/>
          </p:nvSpPr>
          <p:spPr>
            <a:xfrm>
              <a:off x="-10982794" y="-5158334"/>
              <a:ext cx="95678" cy="69720"/>
            </a:xfrm>
            <a:custGeom>
              <a:rect b="b" l="l" r="r" t="t"/>
              <a:pathLst>
                <a:path extrusionOk="0" h="1488" w="2042">
                  <a:moveTo>
                    <a:pt x="1894" y="1094"/>
                  </a:moveTo>
                  <a:cubicBezTo>
                    <a:pt x="1820" y="1143"/>
                    <a:pt x="1758" y="1180"/>
                    <a:pt x="1709" y="1217"/>
                  </a:cubicBezTo>
                  <a:cubicBezTo>
                    <a:pt x="1291" y="1488"/>
                    <a:pt x="824" y="1463"/>
                    <a:pt x="369" y="1414"/>
                  </a:cubicBezTo>
                  <a:cubicBezTo>
                    <a:pt x="308" y="1401"/>
                    <a:pt x="246" y="1365"/>
                    <a:pt x="209" y="1315"/>
                  </a:cubicBezTo>
                  <a:cubicBezTo>
                    <a:pt x="0" y="1094"/>
                    <a:pt x="37" y="676"/>
                    <a:pt x="271" y="492"/>
                  </a:cubicBezTo>
                  <a:cubicBezTo>
                    <a:pt x="529" y="295"/>
                    <a:pt x="812" y="135"/>
                    <a:pt x="1144" y="49"/>
                  </a:cubicBezTo>
                  <a:cubicBezTo>
                    <a:pt x="1242" y="25"/>
                    <a:pt x="1353" y="0"/>
                    <a:pt x="1451" y="37"/>
                  </a:cubicBezTo>
                  <a:cubicBezTo>
                    <a:pt x="1513" y="49"/>
                    <a:pt x="1549" y="160"/>
                    <a:pt x="1599" y="234"/>
                  </a:cubicBezTo>
                  <a:cubicBezTo>
                    <a:pt x="1623" y="270"/>
                    <a:pt x="1635" y="332"/>
                    <a:pt x="1672" y="344"/>
                  </a:cubicBezTo>
                  <a:cubicBezTo>
                    <a:pt x="2041" y="492"/>
                    <a:pt x="1967" y="774"/>
                    <a:pt x="1894" y="1094"/>
                  </a:cubicBezTo>
                  <a:close/>
                </a:path>
              </a:pathLst>
            </a:custGeom>
            <a:solidFill>
              <a:srgbClr val="FED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42"/>
            <p:cNvSpPr/>
            <p:nvPr/>
          </p:nvSpPr>
          <p:spPr>
            <a:xfrm>
              <a:off x="-10361872" y="-5208469"/>
              <a:ext cx="84152" cy="77826"/>
            </a:xfrm>
            <a:custGeom>
              <a:rect b="b" l="l" r="r" t="t"/>
              <a:pathLst>
                <a:path extrusionOk="0" h="1661" w="1796">
                  <a:moveTo>
                    <a:pt x="1685" y="615"/>
                  </a:moveTo>
                  <a:cubicBezTo>
                    <a:pt x="1746" y="824"/>
                    <a:pt x="1796" y="1009"/>
                    <a:pt x="1722" y="1205"/>
                  </a:cubicBezTo>
                  <a:cubicBezTo>
                    <a:pt x="1697" y="1279"/>
                    <a:pt x="1624" y="1340"/>
                    <a:pt x="1562" y="1402"/>
                  </a:cubicBezTo>
                  <a:cubicBezTo>
                    <a:pt x="1550" y="1414"/>
                    <a:pt x="1525" y="1414"/>
                    <a:pt x="1501" y="1414"/>
                  </a:cubicBezTo>
                  <a:cubicBezTo>
                    <a:pt x="628" y="1660"/>
                    <a:pt x="173" y="1107"/>
                    <a:pt x="13" y="283"/>
                  </a:cubicBezTo>
                  <a:cubicBezTo>
                    <a:pt x="1" y="185"/>
                    <a:pt x="87" y="50"/>
                    <a:pt x="198" y="37"/>
                  </a:cubicBezTo>
                  <a:cubicBezTo>
                    <a:pt x="370" y="13"/>
                    <a:pt x="542" y="0"/>
                    <a:pt x="714" y="0"/>
                  </a:cubicBezTo>
                  <a:cubicBezTo>
                    <a:pt x="800" y="0"/>
                    <a:pt x="886" y="37"/>
                    <a:pt x="960" y="87"/>
                  </a:cubicBezTo>
                  <a:cubicBezTo>
                    <a:pt x="1193" y="246"/>
                    <a:pt x="1415" y="418"/>
                    <a:pt x="1685" y="615"/>
                  </a:cubicBezTo>
                  <a:close/>
                </a:path>
              </a:pathLst>
            </a:custGeom>
            <a:solidFill>
              <a:srgbClr val="FED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42"/>
            <p:cNvSpPr/>
            <p:nvPr/>
          </p:nvSpPr>
          <p:spPr>
            <a:xfrm>
              <a:off x="-10747207" y="-5229788"/>
              <a:ext cx="82418" cy="81856"/>
            </a:xfrm>
            <a:custGeom>
              <a:rect b="b" l="l" r="r" t="t"/>
              <a:pathLst>
                <a:path extrusionOk="0" h="1747" w="1759">
                  <a:moveTo>
                    <a:pt x="357" y="1082"/>
                  </a:moveTo>
                  <a:cubicBezTo>
                    <a:pt x="369" y="935"/>
                    <a:pt x="369" y="849"/>
                    <a:pt x="382" y="763"/>
                  </a:cubicBezTo>
                  <a:cubicBezTo>
                    <a:pt x="382" y="652"/>
                    <a:pt x="332" y="566"/>
                    <a:pt x="234" y="492"/>
                  </a:cubicBezTo>
                  <a:cubicBezTo>
                    <a:pt x="148" y="431"/>
                    <a:pt x="87" y="345"/>
                    <a:pt x="13" y="259"/>
                  </a:cubicBezTo>
                  <a:cubicBezTo>
                    <a:pt x="0" y="234"/>
                    <a:pt x="25" y="160"/>
                    <a:pt x="50" y="148"/>
                  </a:cubicBezTo>
                  <a:cubicBezTo>
                    <a:pt x="99" y="99"/>
                    <a:pt x="160" y="74"/>
                    <a:pt x="222" y="62"/>
                  </a:cubicBezTo>
                  <a:cubicBezTo>
                    <a:pt x="468" y="1"/>
                    <a:pt x="701" y="38"/>
                    <a:pt x="935" y="99"/>
                  </a:cubicBezTo>
                  <a:cubicBezTo>
                    <a:pt x="1131" y="148"/>
                    <a:pt x="1316" y="210"/>
                    <a:pt x="1500" y="283"/>
                  </a:cubicBezTo>
                  <a:cubicBezTo>
                    <a:pt x="1709" y="357"/>
                    <a:pt x="1758" y="603"/>
                    <a:pt x="1586" y="751"/>
                  </a:cubicBezTo>
                  <a:cubicBezTo>
                    <a:pt x="1574" y="775"/>
                    <a:pt x="1562" y="787"/>
                    <a:pt x="1537" y="800"/>
                  </a:cubicBezTo>
                  <a:cubicBezTo>
                    <a:pt x="1242" y="960"/>
                    <a:pt x="1119" y="1218"/>
                    <a:pt x="1144" y="1562"/>
                  </a:cubicBezTo>
                  <a:cubicBezTo>
                    <a:pt x="1156" y="1648"/>
                    <a:pt x="1082" y="1722"/>
                    <a:pt x="984" y="1734"/>
                  </a:cubicBezTo>
                  <a:cubicBezTo>
                    <a:pt x="873" y="1746"/>
                    <a:pt x="763" y="1746"/>
                    <a:pt x="652" y="1734"/>
                  </a:cubicBezTo>
                  <a:cubicBezTo>
                    <a:pt x="529" y="1722"/>
                    <a:pt x="406" y="1611"/>
                    <a:pt x="394" y="1488"/>
                  </a:cubicBezTo>
                  <a:cubicBezTo>
                    <a:pt x="369" y="1328"/>
                    <a:pt x="369" y="1181"/>
                    <a:pt x="357" y="1082"/>
                  </a:cubicBezTo>
                  <a:close/>
                </a:path>
              </a:pathLst>
            </a:custGeom>
            <a:solidFill>
              <a:srgbClr val="FED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42"/>
            <p:cNvSpPr/>
            <p:nvPr/>
          </p:nvSpPr>
          <p:spPr>
            <a:xfrm>
              <a:off x="-10294447" y="-5118039"/>
              <a:ext cx="17899" cy="27129"/>
            </a:xfrm>
            <a:custGeom>
              <a:rect b="b" l="l" r="r" t="t"/>
              <a:pathLst>
                <a:path extrusionOk="0" h="579" w="382">
                  <a:moveTo>
                    <a:pt x="381" y="578"/>
                  </a:moveTo>
                  <a:cubicBezTo>
                    <a:pt x="197" y="492"/>
                    <a:pt x="98" y="320"/>
                    <a:pt x="12" y="136"/>
                  </a:cubicBezTo>
                  <a:cubicBezTo>
                    <a:pt x="0" y="111"/>
                    <a:pt x="37" y="74"/>
                    <a:pt x="62" y="1"/>
                  </a:cubicBezTo>
                  <a:cubicBezTo>
                    <a:pt x="185" y="197"/>
                    <a:pt x="344" y="357"/>
                    <a:pt x="381" y="578"/>
                  </a:cubicBezTo>
                  <a:close/>
                </a:path>
              </a:pathLst>
            </a:custGeom>
            <a:solidFill>
              <a:srgbClr val="FED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42"/>
            <p:cNvSpPr/>
            <p:nvPr/>
          </p:nvSpPr>
          <p:spPr>
            <a:xfrm>
              <a:off x="-10622198" y="-5066217"/>
              <a:ext cx="133677" cy="83589"/>
            </a:xfrm>
            <a:custGeom>
              <a:rect b="b" l="l" r="r" t="t"/>
              <a:pathLst>
                <a:path extrusionOk="0" h="1784" w="2853">
                  <a:moveTo>
                    <a:pt x="1193" y="38"/>
                  </a:moveTo>
                  <a:cubicBezTo>
                    <a:pt x="1488" y="1"/>
                    <a:pt x="1746" y="99"/>
                    <a:pt x="1992" y="271"/>
                  </a:cubicBezTo>
                  <a:cubicBezTo>
                    <a:pt x="2152" y="382"/>
                    <a:pt x="2311" y="493"/>
                    <a:pt x="2483" y="603"/>
                  </a:cubicBezTo>
                  <a:cubicBezTo>
                    <a:pt x="2668" y="739"/>
                    <a:pt x="2766" y="923"/>
                    <a:pt x="2828" y="1144"/>
                  </a:cubicBezTo>
                  <a:cubicBezTo>
                    <a:pt x="2852" y="1230"/>
                    <a:pt x="2828" y="1316"/>
                    <a:pt x="2754" y="1378"/>
                  </a:cubicBezTo>
                  <a:cubicBezTo>
                    <a:pt x="2459" y="1599"/>
                    <a:pt x="2164" y="1759"/>
                    <a:pt x="1783" y="1710"/>
                  </a:cubicBezTo>
                  <a:cubicBezTo>
                    <a:pt x="1734" y="1710"/>
                    <a:pt x="1697" y="1697"/>
                    <a:pt x="1647" y="1710"/>
                  </a:cubicBezTo>
                  <a:cubicBezTo>
                    <a:pt x="1094" y="1783"/>
                    <a:pt x="689" y="1513"/>
                    <a:pt x="283" y="1181"/>
                  </a:cubicBezTo>
                  <a:cubicBezTo>
                    <a:pt x="0" y="935"/>
                    <a:pt x="123" y="444"/>
                    <a:pt x="332" y="308"/>
                  </a:cubicBezTo>
                  <a:cubicBezTo>
                    <a:pt x="394" y="271"/>
                    <a:pt x="443" y="235"/>
                    <a:pt x="504" y="210"/>
                  </a:cubicBezTo>
                  <a:cubicBezTo>
                    <a:pt x="799" y="38"/>
                    <a:pt x="799" y="38"/>
                    <a:pt x="1193" y="3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42"/>
            <p:cNvSpPr/>
            <p:nvPr/>
          </p:nvSpPr>
          <p:spPr>
            <a:xfrm>
              <a:off x="-10811726" y="-4943504"/>
              <a:ext cx="116997" cy="63957"/>
            </a:xfrm>
            <a:custGeom>
              <a:rect b="b" l="l" r="r" t="t"/>
              <a:pathLst>
                <a:path extrusionOk="0" h="1365" w="2497">
                  <a:moveTo>
                    <a:pt x="923" y="1340"/>
                  </a:moveTo>
                  <a:cubicBezTo>
                    <a:pt x="824" y="1340"/>
                    <a:pt x="714" y="1340"/>
                    <a:pt x="603" y="1340"/>
                  </a:cubicBezTo>
                  <a:cubicBezTo>
                    <a:pt x="406" y="1340"/>
                    <a:pt x="271" y="1254"/>
                    <a:pt x="136" y="1131"/>
                  </a:cubicBezTo>
                  <a:cubicBezTo>
                    <a:pt x="37" y="1033"/>
                    <a:pt x="1" y="886"/>
                    <a:pt x="62" y="775"/>
                  </a:cubicBezTo>
                  <a:cubicBezTo>
                    <a:pt x="111" y="664"/>
                    <a:pt x="160" y="578"/>
                    <a:pt x="210" y="480"/>
                  </a:cubicBezTo>
                  <a:cubicBezTo>
                    <a:pt x="271" y="357"/>
                    <a:pt x="382" y="283"/>
                    <a:pt x="517" y="246"/>
                  </a:cubicBezTo>
                  <a:cubicBezTo>
                    <a:pt x="1021" y="86"/>
                    <a:pt x="1537" y="0"/>
                    <a:pt x="2066" y="50"/>
                  </a:cubicBezTo>
                  <a:cubicBezTo>
                    <a:pt x="2275" y="74"/>
                    <a:pt x="2459" y="295"/>
                    <a:pt x="2484" y="492"/>
                  </a:cubicBezTo>
                  <a:cubicBezTo>
                    <a:pt x="2496" y="566"/>
                    <a:pt x="2447" y="689"/>
                    <a:pt x="2386" y="726"/>
                  </a:cubicBezTo>
                  <a:cubicBezTo>
                    <a:pt x="2103" y="922"/>
                    <a:pt x="1820" y="1131"/>
                    <a:pt x="1513" y="1291"/>
                  </a:cubicBezTo>
                  <a:cubicBezTo>
                    <a:pt x="1341" y="1365"/>
                    <a:pt x="1119" y="1340"/>
                    <a:pt x="935" y="1365"/>
                  </a:cubicBezTo>
                  <a:cubicBezTo>
                    <a:pt x="935" y="1353"/>
                    <a:pt x="923" y="1353"/>
                    <a:pt x="923" y="134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42"/>
            <p:cNvSpPr/>
            <p:nvPr/>
          </p:nvSpPr>
          <p:spPr>
            <a:xfrm>
              <a:off x="-11229345" y="-5680908"/>
              <a:ext cx="1385924" cy="1429780"/>
            </a:xfrm>
            <a:custGeom>
              <a:rect b="b" l="l" r="r" t="t"/>
              <a:pathLst>
                <a:path extrusionOk="0" h="30515" w="29579">
                  <a:moveTo>
                    <a:pt x="23202" y="494"/>
                  </a:moveTo>
                  <a:cubicBezTo>
                    <a:pt x="23262" y="494"/>
                    <a:pt x="23323" y="495"/>
                    <a:pt x="23383" y="495"/>
                  </a:cubicBezTo>
                  <a:lnTo>
                    <a:pt x="24907" y="495"/>
                  </a:lnTo>
                  <a:cubicBezTo>
                    <a:pt x="25030" y="495"/>
                    <a:pt x="25166" y="532"/>
                    <a:pt x="25289" y="568"/>
                  </a:cubicBezTo>
                  <a:cubicBezTo>
                    <a:pt x="25375" y="593"/>
                    <a:pt x="25436" y="679"/>
                    <a:pt x="25424" y="777"/>
                  </a:cubicBezTo>
                  <a:cubicBezTo>
                    <a:pt x="25411" y="876"/>
                    <a:pt x="25399" y="986"/>
                    <a:pt x="25387" y="1122"/>
                  </a:cubicBezTo>
                  <a:cubicBezTo>
                    <a:pt x="25080" y="1122"/>
                    <a:pt x="24772" y="1146"/>
                    <a:pt x="24465" y="1146"/>
                  </a:cubicBezTo>
                  <a:cubicBezTo>
                    <a:pt x="24035" y="1146"/>
                    <a:pt x="23592" y="1158"/>
                    <a:pt x="23149" y="1257"/>
                  </a:cubicBezTo>
                  <a:cubicBezTo>
                    <a:pt x="23084" y="1270"/>
                    <a:pt x="23017" y="1274"/>
                    <a:pt x="22948" y="1274"/>
                  </a:cubicBezTo>
                  <a:cubicBezTo>
                    <a:pt x="22854" y="1274"/>
                    <a:pt x="22756" y="1266"/>
                    <a:pt x="22656" y="1266"/>
                  </a:cubicBezTo>
                  <a:cubicBezTo>
                    <a:pt x="22624" y="1266"/>
                    <a:pt x="22592" y="1267"/>
                    <a:pt x="22559" y="1269"/>
                  </a:cubicBezTo>
                  <a:cubicBezTo>
                    <a:pt x="22467" y="1188"/>
                    <a:pt x="22369" y="1164"/>
                    <a:pt x="22269" y="1164"/>
                  </a:cubicBezTo>
                  <a:cubicBezTo>
                    <a:pt x="22157" y="1164"/>
                    <a:pt x="22043" y="1195"/>
                    <a:pt x="21932" y="1208"/>
                  </a:cubicBezTo>
                  <a:cubicBezTo>
                    <a:pt x="21650" y="1245"/>
                    <a:pt x="21355" y="1257"/>
                    <a:pt x="21084" y="1343"/>
                  </a:cubicBezTo>
                  <a:cubicBezTo>
                    <a:pt x="20765" y="1441"/>
                    <a:pt x="20420" y="1392"/>
                    <a:pt x="20113" y="1490"/>
                  </a:cubicBezTo>
                  <a:cubicBezTo>
                    <a:pt x="19793" y="1589"/>
                    <a:pt x="19474" y="1687"/>
                    <a:pt x="19154" y="1736"/>
                  </a:cubicBezTo>
                  <a:cubicBezTo>
                    <a:pt x="18957" y="1761"/>
                    <a:pt x="18773" y="1810"/>
                    <a:pt x="18662" y="2019"/>
                  </a:cubicBezTo>
                  <a:cubicBezTo>
                    <a:pt x="18638" y="2080"/>
                    <a:pt x="18515" y="2117"/>
                    <a:pt x="18429" y="2117"/>
                  </a:cubicBezTo>
                  <a:cubicBezTo>
                    <a:pt x="18355" y="2113"/>
                    <a:pt x="18282" y="2112"/>
                    <a:pt x="18209" y="2112"/>
                  </a:cubicBezTo>
                  <a:cubicBezTo>
                    <a:pt x="17598" y="2112"/>
                    <a:pt x="17004" y="2240"/>
                    <a:pt x="16400" y="2339"/>
                  </a:cubicBezTo>
                  <a:cubicBezTo>
                    <a:pt x="15982" y="2400"/>
                    <a:pt x="15577" y="2449"/>
                    <a:pt x="15183" y="2597"/>
                  </a:cubicBezTo>
                  <a:cubicBezTo>
                    <a:pt x="15086" y="2631"/>
                    <a:pt x="14985" y="2647"/>
                    <a:pt x="14885" y="2647"/>
                  </a:cubicBezTo>
                  <a:cubicBezTo>
                    <a:pt x="14807" y="2647"/>
                    <a:pt x="14730" y="2637"/>
                    <a:pt x="14655" y="2621"/>
                  </a:cubicBezTo>
                  <a:cubicBezTo>
                    <a:pt x="14365" y="2547"/>
                    <a:pt x="14076" y="2522"/>
                    <a:pt x="13786" y="2522"/>
                  </a:cubicBezTo>
                  <a:cubicBezTo>
                    <a:pt x="13596" y="2522"/>
                    <a:pt x="13406" y="2533"/>
                    <a:pt x="13216" y="2548"/>
                  </a:cubicBezTo>
                  <a:cubicBezTo>
                    <a:pt x="13101" y="2557"/>
                    <a:pt x="12987" y="2567"/>
                    <a:pt x="12875" y="2567"/>
                  </a:cubicBezTo>
                  <a:cubicBezTo>
                    <a:pt x="12701" y="2567"/>
                    <a:pt x="12532" y="2544"/>
                    <a:pt x="12368" y="2462"/>
                  </a:cubicBezTo>
                  <a:cubicBezTo>
                    <a:pt x="12340" y="2445"/>
                    <a:pt x="12303" y="2438"/>
                    <a:pt x="12263" y="2438"/>
                  </a:cubicBezTo>
                  <a:cubicBezTo>
                    <a:pt x="12214" y="2438"/>
                    <a:pt x="12163" y="2448"/>
                    <a:pt x="12122" y="2462"/>
                  </a:cubicBezTo>
                  <a:cubicBezTo>
                    <a:pt x="11804" y="2575"/>
                    <a:pt x="11477" y="2627"/>
                    <a:pt x="11148" y="2627"/>
                  </a:cubicBezTo>
                  <a:cubicBezTo>
                    <a:pt x="11084" y="2627"/>
                    <a:pt x="11019" y="2625"/>
                    <a:pt x="10954" y="2621"/>
                  </a:cubicBezTo>
                  <a:cubicBezTo>
                    <a:pt x="10938" y="2621"/>
                    <a:pt x="10921" y="2620"/>
                    <a:pt x="10905" y="2620"/>
                  </a:cubicBezTo>
                  <a:cubicBezTo>
                    <a:pt x="10604" y="2620"/>
                    <a:pt x="10324" y="2723"/>
                    <a:pt x="10045" y="2781"/>
                  </a:cubicBezTo>
                  <a:cubicBezTo>
                    <a:pt x="9823" y="2818"/>
                    <a:pt x="9614" y="2880"/>
                    <a:pt x="9393" y="2916"/>
                  </a:cubicBezTo>
                  <a:cubicBezTo>
                    <a:pt x="9333" y="2934"/>
                    <a:pt x="9267" y="2957"/>
                    <a:pt x="9208" y="2957"/>
                  </a:cubicBezTo>
                  <a:cubicBezTo>
                    <a:pt x="9182" y="2957"/>
                    <a:pt x="9157" y="2952"/>
                    <a:pt x="9135" y="2941"/>
                  </a:cubicBezTo>
                  <a:cubicBezTo>
                    <a:pt x="9003" y="2886"/>
                    <a:pt x="8869" y="2868"/>
                    <a:pt x="8736" y="2868"/>
                  </a:cubicBezTo>
                  <a:cubicBezTo>
                    <a:pt x="8571" y="2868"/>
                    <a:pt x="8406" y="2896"/>
                    <a:pt x="8250" y="2916"/>
                  </a:cubicBezTo>
                  <a:cubicBezTo>
                    <a:pt x="8004" y="2744"/>
                    <a:pt x="7992" y="2498"/>
                    <a:pt x="7918" y="2253"/>
                  </a:cubicBezTo>
                  <a:cubicBezTo>
                    <a:pt x="7979" y="2216"/>
                    <a:pt x="8028" y="2154"/>
                    <a:pt x="8090" y="2154"/>
                  </a:cubicBezTo>
                  <a:cubicBezTo>
                    <a:pt x="8422" y="2142"/>
                    <a:pt x="8741" y="2068"/>
                    <a:pt x="9049" y="1945"/>
                  </a:cubicBezTo>
                  <a:cubicBezTo>
                    <a:pt x="9172" y="1896"/>
                    <a:pt x="9307" y="1872"/>
                    <a:pt x="9430" y="1859"/>
                  </a:cubicBezTo>
                  <a:cubicBezTo>
                    <a:pt x="10008" y="1798"/>
                    <a:pt x="10573" y="1749"/>
                    <a:pt x="11139" y="1712"/>
                  </a:cubicBezTo>
                  <a:cubicBezTo>
                    <a:pt x="11655" y="1687"/>
                    <a:pt x="12147" y="1638"/>
                    <a:pt x="12651" y="1552"/>
                  </a:cubicBezTo>
                  <a:cubicBezTo>
                    <a:pt x="12862" y="1519"/>
                    <a:pt x="13077" y="1507"/>
                    <a:pt x="13291" y="1507"/>
                  </a:cubicBezTo>
                  <a:cubicBezTo>
                    <a:pt x="13476" y="1507"/>
                    <a:pt x="13661" y="1516"/>
                    <a:pt x="13843" y="1527"/>
                  </a:cubicBezTo>
                  <a:cubicBezTo>
                    <a:pt x="13915" y="1533"/>
                    <a:pt x="13986" y="1537"/>
                    <a:pt x="14055" y="1537"/>
                  </a:cubicBezTo>
                  <a:cubicBezTo>
                    <a:pt x="14270" y="1537"/>
                    <a:pt x="14472" y="1501"/>
                    <a:pt x="14667" y="1380"/>
                  </a:cubicBezTo>
                  <a:cubicBezTo>
                    <a:pt x="14839" y="1269"/>
                    <a:pt x="15036" y="1245"/>
                    <a:pt x="15232" y="1208"/>
                  </a:cubicBezTo>
                  <a:cubicBezTo>
                    <a:pt x="15995" y="1060"/>
                    <a:pt x="16769" y="1072"/>
                    <a:pt x="17531" y="962"/>
                  </a:cubicBezTo>
                  <a:cubicBezTo>
                    <a:pt x="17789" y="925"/>
                    <a:pt x="18048" y="888"/>
                    <a:pt x="18318" y="863"/>
                  </a:cubicBezTo>
                  <a:cubicBezTo>
                    <a:pt x="18429" y="839"/>
                    <a:pt x="18539" y="814"/>
                    <a:pt x="18638" y="814"/>
                  </a:cubicBezTo>
                  <a:cubicBezTo>
                    <a:pt x="18720" y="821"/>
                    <a:pt x="18801" y="824"/>
                    <a:pt x="18882" y="824"/>
                  </a:cubicBezTo>
                  <a:cubicBezTo>
                    <a:pt x="19397" y="824"/>
                    <a:pt x="19898" y="701"/>
                    <a:pt x="20408" y="605"/>
                  </a:cubicBezTo>
                  <a:cubicBezTo>
                    <a:pt x="20481" y="595"/>
                    <a:pt x="20553" y="584"/>
                    <a:pt x="20623" y="584"/>
                  </a:cubicBezTo>
                  <a:cubicBezTo>
                    <a:pt x="20719" y="584"/>
                    <a:pt x="20813" y="603"/>
                    <a:pt x="20912" y="667"/>
                  </a:cubicBezTo>
                  <a:cubicBezTo>
                    <a:pt x="21000" y="725"/>
                    <a:pt x="21101" y="753"/>
                    <a:pt x="21205" y="753"/>
                  </a:cubicBezTo>
                  <a:cubicBezTo>
                    <a:pt x="21275" y="753"/>
                    <a:pt x="21347" y="741"/>
                    <a:pt x="21416" y="716"/>
                  </a:cubicBezTo>
                  <a:cubicBezTo>
                    <a:pt x="21637" y="654"/>
                    <a:pt x="21859" y="630"/>
                    <a:pt x="22080" y="630"/>
                  </a:cubicBezTo>
                  <a:cubicBezTo>
                    <a:pt x="22178" y="630"/>
                    <a:pt x="22301" y="630"/>
                    <a:pt x="22400" y="593"/>
                  </a:cubicBezTo>
                  <a:cubicBezTo>
                    <a:pt x="22661" y="502"/>
                    <a:pt x="22931" y="494"/>
                    <a:pt x="23202" y="494"/>
                  </a:cubicBezTo>
                  <a:close/>
                  <a:moveTo>
                    <a:pt x="17810" y="2545"/>
                  </a:moveTo>
                  <a:cubicBezTo>
                    <a:pt x="18060" y="2545"/>
                    <a:pt x="18318" y="2576"/>
                    <a:pt x="18576" y="2585"/>
                  </a:cubicBezTo>
                  <a:cubicBezTo>
                    <a:pt x="18589" y="2585"/>
                    <a:pt x="18613" y="2658"/>
                    <a:pt x="18601" y="2683"/>
                  </a:cubicBezTo>
                  <a:cubicBezTo>
                    <a:pt x="18576" y="2744"/>
                    <a:pt x="18552" y="2806"/>
                    <a:pt x="18503" y="2843"/>
                  </a:cubicBezTo>
                  <a:cubicBezTo>
                    <a:pt x="18330" y="2941"/>
                    <a:pt x="18146" y="3039"/>
                    <a:pt x="17974" y="3113"/>
                  </a:cubicBezTo>
                  <a:cubicBezTo>
                    <a:pt x="17361" y="3355"/>
                    <a:pt x="17120" y="3428"/>
                    <a:pt x="16656" y="3428"/>
                  </a:cubicBezTo>
                  <a:cubicBezTo>
                    <a:pt x="16506" y="3428"/>
                    <a:pt x="16334" y="3420"/>
                    <a:pt x="16118" y="3408"/>
                  </a:cubicBezTo>
                  <a:cubicBezTo>
                    <a:pt x="15823" y="3396"/>
                    <a:pt x="15724" y="3322"/>
                    <a:pt x="15540" y="2953"/>
                  </a:cubicBezTo>
                  <a:cubicBezTo>
                    <a:pt x="15614" y="2904"/>
                    <a:pt x="15687" y="2855"/>
                    <a:pt x="15761" y="2843"/>
                  </a:cubicBezTo>
                  <a:cubicBezTo>
                    <a:pt x="16327" y="2757"/>
                    <a:pt x="16892" y="2671"/>
                    <a:pt x="17458" y="2572"/>
                  </a:cubicBezTo>
                  <a:cubicBezTo>
                    <a:pt x="17573" y="2552"/>
                    <a:pt x="17690" y="2545"/>
                    <a:pt x="17810" y="2545"/>
                  </a:cubicBezTo>
                  <a:close/>
                  <a:moveTo>
                    <a:pt x="25669" y="2011"/>
                  </a:moveTo>
                  <a:cubicBezTo>
                    <a:pt x="25686" y="2011"/>
                    <a:pt x="25703" y="2014"/>
                    <a:pt x="25719" y="2019"/>
                  </a:cubicBezTo>
                  <a:cubicBezTo>
                    <a:pt x="25817" y="2044"/>
                    <a:pt x="25879" y="2105"/>
                    <a:pt x="25891" y="2191"/>
                  </a:cubicBezTo>
                  <a:cubicBezTo>
                    <a:pt x="25891" y="2265"/>
                    <a:pt x="25891" y="2326"/>
                    <a:pt x="25866" y="2388"/>
                  </a:cubicBezTo>
                  <a:cubicBezTo>
                    <a:pt x="25436" y="3728"/>
                    <a:pt x="24981" y="5055"/>
                    <a:pt x="24428" y="6346"/>
                  </a:cubicBezTo>
                  <a:cubicBezTo>
                    <a:pt x="24403" y="6395"/>
                    <a:pt x="24354" y="6432"/>
                    <a:pt x="24305" y="6457"/>
                  </a:cubicBezTo>
                  <a:cubicBezTo>
                    <a:pt x="24305" y="6469"/>
                    <a:pt x="24305" y="6469"/>
                    <a:pt x="24305" y="6482"/>
                  </a:cubicBezTo>
                  <a:cubicBezTo>
                    <a:pt x="24305" y="6494"/>
                    <a:pt x="24293" y="6506"/>
                    <a:pt x="24293" y="6518"/>
                  </a:cubicBezTo>
                  <a:cubicBezTo>
                    <a:pt x="24293" y="6506"/>
                    <a:pt x="24293" y="6482"/>
                    <a:pt x="24293" y="6469"/>
                  </a:cubicBezTo>
                  <a:cubicBezTo>
                    <a:pt x="24293" y="6469"/>
                    <a:pt x="24305" y="6469"/>
                    <a:pt x="24305" y="6457"/>
                  </a:cubicBezTo>
                  <a:cubicBezTo>
                    <a:pt x="24330" y="6322"/>
                    <a:pt x="24354" y="6174"/>
                    <a:pt x="24379" y="6027"/>
                  </a:cubicBezTo>
                  <a:cubicBezTo>
                    <a:pt x="24502" y="5535"/>
                    <a:pt x="24625" y="5043"/>
                    <a:pt x="24735" y="4551"/>
                  </a:cubicBezTo>
                  <a:cubicBezTo>
                    <a:pt x="24920" y="3716"/>
                    <a:pt x="25215" y="2916"/>
                    <a:pt x="25498" y="2105"/>
                  </a:cubicBezTo>
                  <a:cubicBezTo>
                    <a:pt x="25527" y="2047"/>
                    <a:pt x="25602" y="2011"/>
                    <a:pt x="25669" y="2011"/>
                  </a:cubicBezTo>
                  <a:close/>
                  <a:moveTo>
                    <a:pt x="24293" y="6518"/>
                  </a:moveTo>
                  <a:lnTo>
                    <a:pt x="24293" y="6518"/>
                  </a:lnTo>
                  <a:cubicBezTo>
                    <a:pt x="24280" y="6580"/>
                    <a:pt x="24280" y="6641"/>
                    <a:pt x="24280" y="6727"/>
                  </a:cubicBezTo>
                  <a:cubicBezTo>
                    <a:pt x="24219" y="6629"/>
                    <a:pt x="24268" y="6580"/>
                    <a:pt x="24293" y="6518"/>
                  </a:cubicBezTo>
                  <a:close/>
                  <a:moveTo>
                    <a:pt x="19732" y="8621"/>
                  </a:moveTo>
                  <a:cubicBezTo>
                    <a:pt x="19781" y="8694"/>
                    <a:pt x="19806" y="8744"/>
                    <a:pt x="19843" y="8793"/>
                  </a:cubicBezTo>
                  <a:cubicBezTo>
                    <a:pt x="19806" y="8817"/>
                    <a:pt x="19769" y="8842"/>
                    <a:pt x="19732" y="8842"/>
                  </a:cubicBezTo>
                  <a:cubicBezTo>
                    <a:pt x="19695" y="8842"/>
                    <a:pt x="19658" y="8817"/>
                    <a:pt x="19621" y="8793"/>
                  </a:cubicBezTo>
                  <a:cubicBezTo>
                    <a:pt x="19658" y="8744"/>
                    <a:pt x="19683" y="8694"/>
                    <a:pt x="19732" y="8621"/>
                  </a:cubicBezTo>
                  <a:close/>
                  <a:moveTo>
                    <a:pt x="23801" y="1835"/>
                  </a:moveTo>
                  <a:cubicBezTo>
                    <a:pt x="24182" y="1835"/>
                    <a:pt x="24551" y="1835"/>
                    <a:pt x="24932" y="1847"/>
                  </a:cubicBezTo>
                  <a:cubicBezTo>
                    <a:pt x="24993" y="1847"/>
                    <a:pt x="25055" y="1884"/>
                    <a:pt x="25116" y="1896"/>
                  </a:cubicBezTo>
                  <a:cubicBezTo>
                    <a:pt x="25153" y="1994"/>
                    <a:pt x="25116" y="2080"/>
                    <a:pt x="25067" y="2154"/>
                  </a:cubicBezTo>
                  <a:cubicBezTo>
                    <a:pt x="24969" y="2289"/>
                    <a:pt x="24846" y="2425"/>
                    <a:pt x="24748" y="2572"/>
                  </a:cubicBezTo>
                  <a:cubicBezTo>
                    <a:pt x="24379" y="3064"/>
                    <a:pt x="23998" y="3556"/>
                    <a:pt x="23653" y="4072"/>
                  </a:cubicBezTo>
                  <a:cubicBezTo>
                    <a:pt x="23223" y="4736"/>
                    <a:pt x="22977" y="5498"/>
                    <a:pt x="22731" y="6248"/>
                  </a:cubicBezTo>
                  <a:cubicBezTo>
                    <a:pt x="22522" y="6875"/>
                    <a:pt x="22350" y="7514"/>
                    <a:pt x="22166" y="8153"/>
                  </a:cubicBezTo>
                  <a:cubicBezTo>
                    <a:pt x="22018" y="8633"/>
                    <a:pt x="21871" y="9100"/>
                    <a:pt x="21723" y="9604"/>
                  </a:cubicBezTo>
                  <a:cubicBezTo>
                    <a:pt x="21637" y="9567"/>
                    <a:pt x="21576" y="9543"/>
                    <a:pt x="21527" y="9506"/>
                  </a:cubicBezTo>
                  <a:cubicBezTo>
                    <a:pt x="21232" y="9186"/>
                    <a:pt x="20887" y="8977"/>
                    <a:pt x="20482" y="8842"/>
                  </a:cubicBezTo>
                  <a:cubicBezTo>
                    <a:pt x="20310" y="8793"/>
                    <a:pt x="20273" y="8682"/>
                    <a:pt x="20347" y="8485"/>
                  </a:cubicBezTo>
                  <a:cubicBezTo>
                    <a:pt x="20408" y="8326"/>
                    <a:pt x="20396" y="8264"/>
                    <a:pt x="20297" y="8203"/>
                  </a:cubicBezTo>
                  <a:cubicBezTo>
                    <a:pt x="20260" y="8190"/>
                    <a:pt x="20224" y="8166"/>
                    <a:pt x="20187" y="8141"/>
                  </a:cubicBezTo>
                  <a:cubicBezTo>
                    <a:pt x="19547" y="7871"/>
                    <a:pt x="19289" y="7342"/>
                    <a:pt x="19179" y="6703"/>
                  </a:cubicBezTo>
                  <a:cubicBezTo>
                    <a:pt x="19068" y="6113"/>
                    <a:pt x="19228" y="5560"/>
                    <a:pt x="19461" y="5031"/>
                  </a:cubicBezTo>
                  <a:cubicBezTo>
                    <a:pt x="19744" y="4404"/>
                    <a:pt x="20138" y="3838"/>
                    <a:pt x="20531" y="3285"/>
                  </a:cubicBezTo>
                  <a:cubicBezTo>
                    <a:pt x="20728" y="3015"/>
                    <a:pt x="20974" y="2806"/>
                    <a:pt x="21293" y="2658"/>
                  </a:cubicBezTo>
                  <a:cubicBezTo>
                    <a:pt x="21588" y="2523"/>
                    <a:pt x="21859" y="2339"/>
                    <a:pt x="22178" y="2142"/>
                  </a:cubicBezTo>
                  <a:cubicBezTo>
                    <a:pt x="22205" y="2143"/>
                    <a:pt x="22232" y="2143"/>
                    <a:pt x="22259" y="2143"/>
                  </a:cubicBezTo>
                  <a:cubicBezTo>
                    <a:pt x="22664" y="2143"/>
                    <a:pt x="23078" y="2057"/>
                    <a:pt x="23481" y="1884"/>
                  </a:cubicBezTo>
                  <a:cubicBezTo>
                    <a:pt x="23580" y="1847"/>
                    <a:pt x="23703" y="1835"/>
                    <a:pt x="23801" y="1835"/>
                  </a:cubicBezTo>
                  <a:close/>
                  <a:moveTo>
                    <a:pt x="24772" y="3273"/>
                  </a:moveTo>
                  <a:cubicBezTo>
                    <a:pt x="24784" y="3322"/>
                    <a:pt x="24809" y="3384"/>
                    <a:pt x="24797" y="3433"/>
                  </a:cubicBezTo>
                  <a:cubicBezTo>
                    <a:pt x="24477" y="4674"/>
                    <a:pt x="24133" y="5904"/>
                    <a:pt x="23813" y="7133"/>
                  </a:cubicBezTo>
                  <a:cubicBezTo>
                    <a:pt x="23727" y="7477"/>
                    <a:pt x="23641" y="7822"/>
                    <a:pt x="23604" y="8178"/>
                  </a:cubicBezTo>
                  <a:cubicBezTo>
                    <a:pt x="23592" y="8387"/>
                    <a:pt x="23543" y="8608"/>
                    <a:pt x="23481" y="8817"/>
                  </a:cubicBezTo>
                  <a:cubicBezTo>
                    <a:pt x="23383" y="9137"/>
                    <a:pt x="23285" y="9457"/>
                    <a:pt x="23174" y="9764"/>
                  </a:cubicBezTo>
                  <a:cubicBezTo>
                    <a:pt x="23126" y="9928"/>
                    <a:pt x="23047" y="10001"/>
                    <a:pt x="22908" y="10001"/>
                  </a:cubicBezTo>
                  <a:cubicBezTo>
                    <a:pt x="22871" y="10001"/>
                    <a:pt x="22828" y="9996"/>
                    <a:pt x="22781" y="9985"/>
                  </a:cubicBezTo>
                  <a:cubicBezTo>
                    <a:pt x="22695" y="9973"/>
                    <a:pt x="22609" y="9924"/>
                    <a:pt x="22522" y="9911"/>
                  </a:cubicBezTo>
                  <a:cubicBezTo>
                    <a:pt x="22512" y="9910"/>
                    <a:pt x="22501" y="9909"/>
                    <a:pt x="22490" y="9909"/>
                  </a:cubicBezTo>
                  <a:cubicBezTo>
                    <a:pt x="22458" y="9909"/>
                    <a:pt x="22425" y="9914"/>
                    <a:pt x="22392" y="9914"/>
                  </a:cubicBezTo>
                  <a:cubicBezTo>
                    <a:pt x="22347" y="9914"/>
                    <a:pt x="22301" y="9905"/>
                    <a:pt x="22252" y="9862"/>
                  </a:cubicBezTo>
                  <a:cubicBezTo>
                    <a:pt x="22264" y="9641"/>
                    <a:pt x="22326" y="9407"/>
                    <a:pt x="22400" y="9174"/>
                  </a:cubicBezTo>
                  <a:cubicBezTo>
                    <a:pt x="22670" y="8252"/>
                    <a:pt x="22953" y="7317"/>
                    <a:pt x="23248" y="6395"/>
                  </a:cubicBezTo>
                  <a:cubicBezTo>
                    <a:pt x="23383" y="5928"/>
                    <a:pt x="23543" y="5473"/>
                    <a:pt x="23715" y="5019"/>
                  </a:cubicBezTo>
                  <a:cubicBezTo>
                    <a:pt x="23949" y="4404"/>
                    <a:pt x="24305" y="3838"/>
                    <a:pt x="24698" y="3310"/>
                  </a:cubicBezTo>
                  <a:cubicBezTo>
                    <a:pt x="24711" y="3285"/>
                    <a:pt x="24735" y="3285"/>
                    <a:pt x="24772" y="3273"/>
                  </a:cubicBezTo>
                  <a:close/>
                  <a:moveTo>
                    <a:pt x="10774" y="9659"/>
                  </a:moveTo>
                  <a:cubicBezTo>
                    <a:pt x="10926" y="9659"/>
                    <a:pt x="11076" y="9688"/>
                    <a:pt x="11225" y="9727"/>
                  </a:cubicBezTo>
                  <a:cubicBezTo>
                    <a:pt x="11421" y="9776"/>
                    <a:pt x="11606" y="9838"/>
                    <a:pt x="11790" y="9911"/>
                  </a:cubicBezTo>
                  <a:cubicBezTo>
                    <a:pt x="11999" y="9985"/>
                    <a:pt x="12048" y="10231"/>
                    <a:pt x="11876" y="10379"/>
                  </a:cubicBezTo>
                  <a:cubicBezTo>
                    <a:pt x="11864" y="10403"/>
                    <a:pt x="11852" y="10415"/>
                    <a:pt x="11827" y="10428"/>
                  </a:cubicBezTo>
                  <a:cubicBezTo>
                    <a:pt x="11532" y="10588"/>
                    <a:pt x="11409" y="10846"/>
                    <a:pt x="11434" y="11190"/>
                  </a:cubicBezTo>
                  <a:cubicBezTo>
                    <a:pt x="11446" y="11276"/>
                    <a:pt x="11372" y="11350"/>
                    <a:pt x="11274" y="11362"/>
                  </a:cubicBezTo>
                  <a:cubicBezTo>
                    <a:pt x="11219" y="11368"/>
                    <a:pt x="11163" y="11371"/>
                    <a:pt x="11108" y="11371"/>
                  </a:cubicBezTo>
                  <a:cubicBezTo>
                    <a:pt x="11053" y="11371"/>
                    <a:pt x="10997" y="11368"/>
                    <a:pt x="10942" y="11362"/>
                  </a:cubicBezTo>
                  <a:cubicBezTo>
                    <a:pt x="10819" y="11350"/>
                    <a:pt x="10696" y="11239"/>
                    <a:pt x="10684" y="11116"/>
                  </a:cubicBezTo>
                  <a:cubicBezTo>
                    <a:pt x="10659" y="10956"/>
                    <a:pt x="10659" y="10809"/>
                    <a:pt x="10647" y="10710"/>
                  </a:cubicBezTo>
                  <a:cubicBezTo>
                    <a:pt x="10659" y="10563"/>
                    <a:pt x="10659" y="10477"/>
                    <a:pt x="10672" y="10391"/>
                  </a:cubicBezTo>
                  <a:cubicBezTo>
                    <a:pt x="10672" y="10280"/>
                    <a:pt x="10622" y="10194"/>
                    <a:pt x="10524" y="10120"/>
                  </a:cubicBezTo>
                  <a:cubicBezTo>
                    <a:pt x="10438" y="10059"/>
                    <a:pt x="10377" y="9973"/>
                    <a:pt x="10303" y="9887"/>
                  </a:cubicBezTo>
                  <a:cubicBezTo>
                    <a:pt x="10290" y="9862"/>
                    <a:pt x="10315" y="9788"/>
                    <a:pt x="10340" y="9776"/>
                  </a:cubicBezTo>
                  <a:cubicBezTo>
                    <a:pt x="10389" y="9727"/>
                    <a:pt x="10450" y="9702"/>
                    <a:pt x="10512" y="9690"/>
                  </a:cubicBezTo>
                  <a:cubicBezTo>
                    <a:pt x="10601" y="9668"/>
                    <a:pt x="10688" y="9659"/>
                    <a:pt x="10774" y="9659"/>
                  </a:cubicBezTo>
                  <a:close/>
                  <a:moveTo>
                    <a:pt x="19228" y="10083"/>
                  </a:moveTo>
                  <a:cubicBezTo>
                    <a:pt x="19314" y="10083"/>
                    <a:pt x="19400" y="10120"/>
                    <a:pt x="19474" y="10170"/>
                  </a:cubicBezTo>
                  <a:cubicBezTo>
                    <a:pt x="19707" y="10329"/>
                    <a:pt x="19929" y="10501"/>
                    <a:pt x="20199" y="10698"/>
                  </a:cubicBezTo>
                  <a:cubicBezTo>
                    <a:pt x="20260" y="10907"/>
                    <a:pt x="20310" y="11092"/>
                    <a:pt x="20236" y="11288"/>
                  </a:cubicBezTo>
                  <a:cubicBezTo>
                    <a:pt x="20211" y="11362"/>
                    <a:pt x="20138" y="11423"/>
                    <a:pt x="20076" y="11485"/>
                  </a:cubicBezTo>
                  <a:cubicBezTo>
                    <a:pt x="20064" y="11497"/>
                    <a:pt x="20039" y="11497"/>
                    <a:pt x="20015" y="11497"/>
                  </a:cubicBezTo>
                  <a:cubicBezTo>
                    <a:pt x="19873" y="11537"/>
                    <a:pt x="19742" y="11556"/>
                    <a:pt x="19621" y="11556"/>
                  </a:cubicBezTo>
                  <a:cubicBezTo>
                    <a:pt x="19002" y="11556"/>
                    <a:pt x="18661" y="11056"/>
                    <a:pt x="18527" y="10366"/>
                  </a:cubicBezTo>
                  <a:cubicBezTo>
                    <a:pt x="18515" y="10268"/>
                    <a:pt x="18601" y="10133"/>
                    <a:pt x="18712" y="10120"/>
                  </a:cubicBezTo>
                  <a:cubicBezTo>
                    <a:pt x="18884" y="10096"/>
                    <a:pt x="19056" y="10083"/>
                    <a:pt x="19228" y="10083"/>
                  </a:cubicBezTo>
                  <a:close/>
                  <a:moveTo>
                    <a:pt x="14082" y="9093"/>
                  </a:moveTo>
                  <a:cubicBezTo>
                    <a:pt x="14306" y="9093"/>
                    <a:pt x="14501" y="9228"/>
                    <a:pt x="14569" y="9469"/>
                  </a:cubicBezTo>
                  <a:cubicBezTo>
                    <a:pt x="14605" y="9579"/>
                    <a:pt x="14605" y="9690"/>
                    <a:pt x="14642" y="9788"/>
                  </a:cubicBezTo>
                  <a:cubicBezTo>
                    <a:pt x="14657" y="9854"/>
                    <a:pt x="14719" y="9889"/>
                    <a:pt x="14785" y="9889"/>
                  </a:cubicBezTo>
                  <a:cubicBezTo>
                    <a:pt x="14830" y="9889"/>
                    <a:pt x="14878" y="9873"/>
                    <a:pt x="14913" y="9838"/>
                  </a:cubicBezTo>
                  <a:cubicBezTo>
                    <a:pt x="14950" y="9788"/>
                    <a:pt x="14999" y="9739"/>
                    <a:pt x="15036" y="9678"/>
                  </a:cubicBezTo>
                  <a:cubicBezTo>
                    <a:pt x="15073" y="9622"/>
                    <a:pt x="15116" y="9574"/>
                    <a:pt x="15178" y="9574"/>
                  </a:cubicBezTo>
                  <a:cubicBezTo>
                    <a:pt x="15198" y="9574"/>
                    <a:pt x="15220" y="9579"/>
                    <a:pt x="15245" y="9592"/>
                  </a:cubicBezTo>
                  <a:cubicBezTo>
                    <a:pt x="15368" y="9666"/>
                    <a:pt x="15368" y="9801"/>
                    <a:pt x="15257" y="9924"/>
                  </a:cubicBezTo>
                  <a:cubicBezTo>
                    <a:pt x="15134" y="10071"/>
                    <a:pt x="15011" y="10231"/>
                    <a:pt x="14888" y="10379"/>
                  </a:cubicBezTo>
                  <a:cubicBezTo>
                    <a:pt x="15087" y="10275"/>
                    <a:pt x="15292" y="10228"/>
                    <a:pt x="15501" y="10228"/>
                  </a:cubicBezTo>
                  <a:cubicBezTo>
                    <a:pt x="15615" y="10228"/>
                    <a:pt x="15730" y="10242"/>
                    <a:pt x="15847" y="10268"/>
                  </a:cubicBezTo>
                  <a:cubicBezTo>
                    <a:pt x="15958" y="10292"/>
                    <a:pt x="16056" y="10305"/>
                    <a:pt x="16167" y="10317"/>
                  </a:cubicBezTo>
                  <a:cubicBezTo>
                    <a:pt x="16450" y="10354"/>
                    <a:pt x="16658" y="10489"/>
                    <a:pt x="16843" y="10686"/>
                  </a:cubicBezTo>
                  <a:cubicBezTo>
                    <a:pt x="16941" y="10797"/>
                    <a:pt x="17003" y="10944"/>
                    <a:pt x="17150" y="11005"/>
                  </a:cubicBezTo>
                  <a:cubicBezTo>
                    <a:pt x="17150" y="11005"/>
                    <a:pt x="17150" y="11005"/>
                    <a:pt x="17150" y="10993"/>
                  </a:cubicBezTo>
                  <a:cubicBezTo>
                    <a:pt x="17163" y="11005"/>
                    <a:pt x="17163" y="11005"/>
                    <a:pt x="17163" y="11005"/>
                  </a:cubicBezTo>
                  <a:lnTo>
                    <a:pt x="17150" y="11005"/>
                  </a:lnTo>
                  <a:cubicBezTo>
                    <a:pt x="17138" y="11092"/>
                    <a:pt x="17126" y="11178"/>
                    <a:pt x="17101" y="11251"/>
                  </a:cubicBezTo>
                  <a:cubicBezTo>
                    <a:pt x="16990" y="11571"/>
                    <a:pt x="16781" y="11780"/>
                    <a:pt x="16450" y="11841"/>
                  </a:cubicBezTo>
                  <a:cubicBezTo>
                    <a:pt x="16154" y="11903"/>
                    <a:pt x="15872" y="11989"/>
                    <a:pt x="15589" y="12075"/>
                  </a:cubicBezTo>
                  <a:cubicBezTo>
                    <a:pt x="15418" y="12130"/>
                    <a:pt x="15274" y="12158"/>
                    <a:pt x="15151" y="12158"/>
                  </a:cubicBezTo>
                  <a:cubicBezTo>
                    <a:pt x="14778" y="12158"/>
                    <a:pt x="14603" y="11904"/>
                    <a:pt x="14483" y="11387"/>
                  </a:cubicBezTo>
                  <a:cubicBezTo>
                    <a:pt x="14446" y="11264"/>
                    <a:pt x="14495" y="11128"/>
                    <a:pt x="14519" y="10993"/>
                  </a:cubicBezTo>
                  <a:cubicBezTo>
                    <a:pt x="14384" y="10956"/>
                    <a:pt x="14298" y="10858"/>
                    <a:pt x="14224" y="10747"/>
                  </a:cubicBezTo>
                  <a:cubicBezTo>
                    <a:pt x="14187" y="10674"/>
                    <a:pt x="14114" y="10612"/>
                    <a:pt x="14040" y="10563"/>
                  </a:cubicBezTo>
                  <a:cubicBezTo>
                    <a:pt x="14030" y="10558"/>
                    <a:pt x="14013" y="10555"/>
                    <a:pt x="13995" y="10555"/>
                  </a:cubicBezTo>
                  <a:cubicBezTo>
                    <a:pt x="13969" y="10555"/>
                    <a:pt x="13939" y="10561"/>
                    <a:pt x="13917" y="10575"/>
                  </a:cubicBezTo>
                  <a:cubicBezTo>
                    <a:pt x="13880" y="10588"/>
                    <a:pt x="13843" y="10637"/>
                    <a:pt x="13843" y="10661"/>
                  </a:cubicBezTo>
                  <a:cubicBezTo>
                    <a:pt x="13856" y="10747"/>
                    <a:pt x="13880" y="10833"/>
                    <a:pt x="13892" y="10919"/>
                  </a:cubicBezTo>
                  <a:cubicBezTo>
                    <a:pt x="13868" y="10956"/>
                    <a:pt x="13843" y="10993"/>
                    <a:pt x="13819" y="11030"/>
                  </a:cubicBezTo>
                  <a:cubicBezTo>
                    <a:pt x="13671" y="11190"/>
                    <a:pt x="13671" y="11190"/>
                    <a:pt x="13745" y="11423"/>
                  </a:cubicBezTo>
                  <a:cubicBezTo>
                    <a:pt x="13720" y="11522"/>
                    <a:pt x="13634" y="11559"/>
                    <a:pt x="13548" y="11583"/>
                  </a:cubicBezTo>
                  <a:cubicBezTo>
                    <a:pt x="13364" y="11632"/>
                    <a:pt x="13167" y="11669"/>
                    <a:pt x="12970" y="11731"/>
                  </a:cubicBezTo>
                  <a:cubicBezTo>
                    <a:pt x="12910" y="11751"/>
                    <a:pt x="12853" y="11760"/>
                    <a:pt x="12798" y="11760"/>
                  </a:cubicBezTo>
                  <a:cubicBezTo>
                    <a:pt x="12683" y="11760"/>
                    <a:pt x="12578" y="11719"/>
                    <a:pt x="12479" y="11645"/>
                  </a:cubicBezTo>
                  <a:cubicBezTo>
                    <a:pt x="12221" y="11460"/>
                    <a:pt x="12036" y="11227"/>
                    <a:pt x="11999" y="10895"/>
                  </a:cubicBezTo>
                  <a:cubicBezTo>
                    <a:pt x="11975" y="10698"/>
                    <a:pt x="12048" y="10538"/>
                    <a:pt x="12184" y="10428"/>
                  </a:cubicBezTo>
                  <a:cubicBezTo>
                    <a:pt x="12329" y="10300"/>
                    <a:pt x="12485" y="10213"/>
                    <a:pt x="12662" y="10213"/>
                  </a:cubicBezTo>
                  <a:cubicBezTo>
                    <a:pt x="12740" y="10213"/>
                    <a:pt x="12822" y="10230"/>
                    <a:pt x="12909" y="10268"/>
                  </a:cubicBezTo>
                  <a:cubicBezTo>
                    <a:pt x="13007" y="10305"/>
                    <a:pt x="13118" y="10317"/>
                    <a:pt x="13229" y="10342"/>
                  </a:cubicBezTo>
                  <a:cubicBezTo>
                    <a:pt x="13241" y="10342"/>
                    <a:pt x="13278" y="10317"/>
                    <a:pt x="13278" y="10305"/>
                  </a:cubicBezTo>
                  <a:cubicBezTo>
                    <a:pt x="13290" y="10268"/>
                    <a:pt x="13302" y="10219"/>
                    <a:pt x="13290" y="10182"/>
                  </a:cubicBezTo>
                  <a:cubicBezTo>
                    <a:pt x="13278" y="10145"/>
                    <a:pt x="13253" y="10108"/>
                    <a:pt x="13216" y="10083"/>
                  </a:cubicBezTo>
                  <a:cubicBezTo>
                    <a:pt x="13118" y="10034"/>
                    <a:pt x="12995" y="9985"/>
                    <a:pt x="13020" y="9850"/>
                  </a:cubicBezTo>
                  <a:cubicBezTo>
                    <a:pt x="13044" y="9752"/>
                    <a:pt x="13093" y="9653"/>
                    <a:pt x="13167" y="9567"/>
                  </a:cubicBezTo>
                  <a:cubicBezTo>
                    <a:pt x="13364" y="9358"/>
                    <a:pt x="13622" y="9223"/>
                    <a:pt x="13892" y="9125"/>
                  </a:cubicBezTo>
                  <a:cubicBezTo>
                    <a:pt x="13956" y="9103"/>
                    <a:pt x="14020" y="9093"/>
                    <a:pt x="14082" y="9093"/>
                  </a:cubicBezTo>
                  <a:close/>
                  <a:moveTo>
                    <a:pt x="20015" y="12014"/>
                  </a:moveTo>
                  <a:cubicBezTo>
                    <a:pt x="20138" y="12210"/>
                    <a:pt x="20297" y="12358"/>
                    <a:pt x="20334" y="12591"/>
                  </a:cubicBezTo>
                  <a:cubicBezTo>
                    <a:pt x="20150" y="12493"/>
                    <a:pt x="20039" y="12333"/>
                    <a:pt x="19965" y="12149"/>
                  </a:cubicBezTo>
                  <a:cubicBezTo>
                    <a:pt x="19953" y="12124"/>
                    <a:pt x="19990" y="12087"/>
                    <a:pt x="20015" y="12014"/>
                  </a:cubicBezTo>
                  <a:close/>
                  <a:moveTo>
                    <a:pt x="6601" y="11171"/>
                  </a:moveTo>
                  <a:cubicBezTo>
                    <a:pt x="6639" y="11171"/>
                    <a:pt x="6677" y="11176"/>
                    <a:pt x="6713" y="11190"/>
                  </a:cubicBezTo>
                  <a:cubicBezTo>
                    <a:pt x="6775" y="11202"/>
                    <a:pt x="6811" y="11313"/>
                    <a:pt x="6861" y="11387"/>
                  </a:cubicBezTo>
                  <a:cubicBezTo>
                    <a:pt x="6885" y="11423"/>
                    <a:pt x="6897" y="11485"/>
                    <a:pt x="6934" y="11497"/>
                  </a:cubicBezTo>
                  <a:cubicBezTo>
                    <a:pt x="7303" y="11645"/>
                    <a:pt x="7229" y="11927"/>
                    <a:pt x="7156" y="12247"/>
                  </a:cubicBezTo>
                  <a:cubicBezTo>
                    <a:pt x="7082" y="12296"/>
                    <a:pt x="7020" y="12333"/>
                    <a:pt x="6971" y="12370"/>
                  </a:cubicBezTo>
                  <a:cubicBezTo>
                    <a:pt x="6697" y="12547"/>
                    <a:pt x="6408" y="12598"/>
                    <a:pt x="6109" y="12598"/>
                  </a:cubicBezTo>
                  <a:cubicBezTo>
                    <a:pt x="5952" y="12598"/>
                    <a:pt x="5792" y="12584"/>
                    <a:pt x="5631" y="12567"/>
                  </a:cubicBezTo>
                  <a:cubicBezTo>
                    <a:pt x="5570" y="12554"/>
                    <a:pt x="5508" y="12518"/>
                    <a:pt x="5471" y="12468"/>
                  </a:cubicBezTo>
                  <a:cubicBezTo>
                    <a:pt x="5262" y="12247"/>
                    <a:pt x="5299" y="11829"/>
                    <a:pt x="5533" y="11645"/>
                  </a:cubicBezTo>
                  <a:cubicBezTo>
                    <a:pt x="5791" y="11448"/>
                    <a:pt x="6074" y="11288"/>
                    <a:pt x="6406" y="11202"/>
                  </a:cubicBezTo>
                  <a:cubicBezTo>
                    <a:pt x="6468" y="11187"/>
                    <a:pt x="6535" y="11171"/>
                    <a:pt x="6601" y="11171"/>
                  </a:cubicBezTo>
                  <a:close/>
                  <a:moveTo>
                    <a:pt x="21281" y="1724"/>
                  </a:moveTo>
                  <a:lnTo>
                    <a:pt x="21281" y="1724"/>
                  </a:lnTo>
                  <a:cubicBezTo>
                    <a:pt x="21146" y="2007"/>
                    <a:pt x="20961" y="2117"/>
                    <a:pt x="20777" y="2228"/>
                  </a:cubicBezTo>
                  <a:cubicBezTo>
                    <a:pt x="20629" y="2314"/>
                    <a:pt x="20482" y="2412"/>
                    <a:pt x="20347" y="2523"/>
                  </a:cubicBezTo>
                  <a:cubicBezTo>
                    <a:pt x="20088" y="2744"/>
                    <a:pt x="19879" y="2990"/>
                    <a:pt x="19843" y="3347"/>
                  </a:cubicBezTo>
                  <a:cubicBezTo>
                    <a:pt x="19830" y="3580"/>
                    <a:pt x="19707" y="3765"/>
                    <a:pt x="19584" y="3949"/>
                  </a:cubicBezTo>
                  <a:cubicBezTo>
                    <a:pt x="19425" y="4220"/>
                    <a:pt x="19252" y="4478"/>
                    <a:pt x="19129" y="4760"/>
                  </a:cubicBezTo>
                  <a:cubicBezTo>
                    <a:pt x="18822" y="5400"/>
                    <a:pt x="18650" y="6088"/>
                    <a:pt x="18736" y="6801"/>
                  </a:cubicBezTo>
                  <a:cubicBezTo>
                    <a:pt x="18785" y="7158"/>
                    <a:pt x="18896" y="7490"/>
                    <a:pt x="18970" y="7834"/>
                  </a:cubicBezTo>
                  <a:cubicBezTo>
                    <a:pt x="18994" y="7932"/>
                    <a:pt x="19080" y="8030"/>
                    <a:pt x="19019" y="8141"/>
                  </a:cubicBezTo>
                  <a:cubicBezTo>
                    <a:pt x="18979" y="8151"/>
                    <a:pt x="18947" y="8169"/>
                    <a:pt x="18917" y="8169"/>
                  </a:cubicBezTo>
                  <a:cubicBezTo>
                    <a:pt x="18910" y="8169"/>
                    <a:pt x="18903" y="8168"/>
                    <a:pt x="18896" y="8166"/>
                  </a:cubicBezTo>
                  <a:cubicBezTo>
                    <a:pt x="18589" y="8043"/>
                    <a:pt x="18269" y="7944"/>
                    <a:pt x="17974" y="7785"/>
                  </a:cubicBezTo>
                  <a:cubicBezTo>
                    <a:pt x="17764" y="7680"/>
                    <a:pt x="17555" y="7647"/>
                    <a:pt x="17331" y="7647"/>
                  </a:cubicBezTo>
                  <a:cubicBezTo>
                    <a:pt x="17291" y="7647"/>
                    <a:pt x="17252" y="7648"/>
                    <a:pt x="17212" y="7649"/>
                  </a:cubicBezTo>
                  <a:cubicBezTo>
                    <a:pt x="17052" y="7662"/>
                    <a:pt x="16904" y="7686"/>
                    <a:pt x="16745" y="7699"/>
                  </a:cubicBezTo>
                  <a:cubicBezTo>
                    <a:pt x="15773" y="7858"/>
                    <a:pt x="14790" y="7981"/>
                    <a:pt x="13794" y="8092"/>
                  </a:cubicBezTo>
                  <a:cubicBezTo>
                    <a:pt x="13093" y="8166"/>
                    <a:pt x="12405" y="8301"/>
                    <a:pt x="11704" y="8399"/>
                  </a:cubicBezTo>
                  <a:cubicBezTo>
                    <a:pt x="11188" y="8485"/>
                    <a:pt x="10659" y="8547"/>
                    <a:pt x="10131" y="8608"/>
                  </a:cubicBezTo>
                  <a:cubicBezTo>
                    <a:pt x="9123" y="8731"/>
                    <a:pt x="8115" y="8854"/>
                    <a:pt x="7119" y="9051"/>
                  </a:cubicBezTo>
                  <a:cubicBezTo>
                    <a:pt x="6762" y="9125"/>
                    <a:pt x="6406" y="9248"/>
                    <a:pt x="6049" y="9358"/>
                  </a:cubicBezTo>
                  <a:cubicBezTo>
                    <a:pt x="5963" y="9383"/>
                    <a:pt x="5902" y="9457"/>
                    <a:pt x="5828" y="9506"/>
                  </a:cubicBezTo>
                  <a:cubicBezTo>
                    <a:pt x="5779" y="9543"/>
                    <a:pt x="5803" y="9629"/>
                    <a:pt x="5877" y="9653"/>
                  </a:cubicBezTo>
                  <a:cubicBezTo>
                    <a:pt x="5914" y="9666"/>
                    <a:pt x="5963" y="9666"/>
                    <a:pt x="6000" y="9666"/>
                  </a:cubicBezTo>
                  <a:cubicBezTo>
                    <a:pt x="6000" y="9653"/>
                    <a:pt x="6000" y="9653"/>
                    <a:pt x="6000" y="9653"/>
                  </a:cubicBezTo>
                  <a:lnTo>
                    <a:pt x="6025" y="9653"/>
                  </a:lnTo>
                  <a:cubicBezTo>
                    <a:pt x="6861" y="9370"/>
                    <a:pt x="7709" y="9198"/>
                    <a:pt x="8582" y="9137"/>
                  </a:cubicBezTo>
                  <a:cubicBezTo>
                    <a:pt x="9356" y="9063"/>
                    <a:pt x="10118" y="8977"/>
                    <a:pt x="10881" y="8891"/>
                  </a:cubicBezTo>
                  <a:cubicBezTo>
                    <a:pt x="11557" y="8805"/>
                    <a:pt x="12233" y="8694"/>
                    <a:pt x="12909" y="8596"/>
                  </a:cubicBezTo>
                  <a:cubicBezTo>
                    <a:pt x="13364" y="8535"/>
                    <a:pt x="13819" y="8461"/>
                    <a:pt x="14286" y="8399"/>
                  </a:cubicBezTo>
                  <a:cubicBezTo>
                    <a:pt x="14937" y="8313"/>
                    <a:pt x="15589" y="8227"/>
                    <a:pt x="16241" y="8141"/>
                  </a:cubicBezTo>
                  <a:cubicBezTo>
                    <a:pt x="16265" y="8141"/>
                    <a:pt x="16277" y="8153"/>
                    <a:pt x="16314" y="8166"/>
                  </a:cubicBezTo>
                  <a:cubicBezTo>
                    <a:pt x="16253" y="8387"/>
                    <a:pt x="16154" y="8559"/>
                    <a:pt x="15884" y="8559"/>
                  </a:cubicBezTo>
                  <a:lnTo>
                    <a:pt x="15626" y="8559"/>
                  </a:lnTo>
                  <a:cubicBezTo>
                    <a:pt x="15417" y="8559"/>
                    <a:pt x="15232" y="8596"/>
                    <a:pt x="15085" y="8756"/>
                  </a:cubicBezTo>
                  <a:cubicBezTo>
                    <a:pt x="15005" y="8836"/>
                    <a:pt x="14914" y="8880"/>
                    <a:pt x="14816" y="8880"/>
                  </a:cubicBezTo>
                  <a:cubicBezTo>
                    <a:pt x="14764" y="8880"/>
                    <a:pt x="14710" y="8867"/>
                    <a:pt x="14655" y="8842"/>
                  </a:cubicBezTo>
                  <a:cubicBezTo>
                    <a:pt x="14458" y="8752"/>
                    <a:pt x="14262" y="8721"/>
                    <a:pt x="14065" y="8721"/>
                  </a:cubicBezTo>
                  <a:cubicBezTo>
                    <a:pt x="13831" y="8721"/>
                    <a:pt x="13598" y="8765"/>
                    <a:pt x="13364" y="8805"/>
                  </a:cubicBezTo>
                  <a:cubicBezTo>
                    <a:pt x="13204" y="8830"/>
                    <a:pt x="13069" y="8903"/>
                    <a:pt x="13032" y="9088"/>
                  </a:cubicBezTo>
                  <a:cubicBezTo>
                    <a:pt x="13020" y="9137"/>
                    <a:pt x="13020" y="9174"/>
                    <a:pt x="12995" y="9211"/>
                  </a:cubicBezTo>
                  <a:cubicBezTo>
                    <a:pt x="12860" y="9444"/>
                    <a:pt x="12737" y="9666"/>
                    <a:pt x="12761" y="9948"/>
                  </a:cubicBezTo>
                  <a:cubicBezTo>
                    <a:pt x="12761" y="10015"/>
                    <a:pt x="12635" y="10075"/>
                    <a:pt x="12550" y="10075"/>
                  </a:cubicBezTo>
                  <a:cubicBezTo>
                    <a:pt x="12526" y="10075"/>
                    <a:pt x="12505" y="10070"/>
                    <a:pt x="12491" y="10059"/>
                  </a:cubicBezTo>
                  <a:cubicBezTo>
                    <a:pt x="12405" y="9985"/>
                    <a:pt x="12331" y="9911"/>
                    <a:pt x="12270" y="9813"/>
                  </a:cubicBezTo>
                  <a:cubicBezTo>
                    <a:pt x="12159" y="9666"/>
                    <a:pt x="12024" y="9567"/>
                    <a:pt x="11839" y="9530"/>
                  </a:cubicBezTo>
                  <a:cubicBezTo>
                    <a:pt x="11729" y="9506"/>
                    <a:pt x="11630" y="9469"/>
                    <a:pt x="11520" y="9432"/>
                  </a:cubicBezTo>
                  <a:cubicBezTo>
                    <a:pt x="11290" y="9347"/>
                    <a:pt x="11059" y="9295"/>
                    <a:pt x="10829" y="9295"/>
                  </a:cubicBezTo>
                  <a:cubicBezTo>
                    <a:pt x="10592" y="9295"/>
                    <a:pt x="10355" y="9350"/>
                    <a:pt x="10118" y="9481"/>
                  </a:cubicBezTo>
                  <a:cubicBezTo>
                    <a:pt x="10027" y="9530"/>
                    <a:pt x="9928" y="9551"/>
                    <a:pt x="9828" y="9551"/>
                  </a:cubicBezTo>
                  <a:cubicBezTo>
                    <a:pt x="9752" y="9551"/>
                    <a:pt x="9676" y="9539"/>
                    <a:pt x="9602" y="9518"/>
                  </a:cubicBezTo>
                  <a:cubicBezTo>
                    <a:pt x="9430" y="9481"/>
                    <a:pt x="9258" y="9432"/>
                    <a:pt x="9086" y="9407"/>
                  </a:cubicBezTo>
                  <a:cubicBezTo>
                    <a:pt x="8985" y="9391"/>
                    <a:pt x="8886" y="9383"/>
                    <a:pt x="8790" y="9383"/>
                  </a:cubicBezTo>
                  <a:cubicBezTo>
                    <a:pt x="8241" y="9383"/>
                    <a:pt x="7763" y="9635"/>
                    <a:pt x="7303" y="9948"/>
                  </a:cubicBezTo>
                  <a:cubicBezTo>
                    <a:pt x="7143" y="10059"/>
                    <a:pt x="7020" y="10219"/>
                    <a:pt x="6959" y="10415"/>
                  </a:cubicBezTo>
                  <a:cubicBezTo>
                    <a:pt x="6934" y="10501"/>
                    <a:pt x="6897" y="10575"/>
                    <a:pt x="6861" y="10674"/>
                  </a:cubicBezTo>
                  <a:cubicBezTo>
                    <a:pt x="6602" y="10735"/>
                    <a:pt x="6332" y="10735"/>
                    <a:pt x="6098" y="10883"/>
                  </a:cubicBezTo>
                  <a:cubicBezTo>
                    <a:pt x="5877" y="11018"/>
                    <a:pt x="5644" y="11116"/>
                    <a:pt x="5398" y="11239"/>
                  </a:cubicBezTo>
                  <a:cubicBezTo>
                    <a:pt x="5398" y="11030"/>
                    <a:pt x="5471" y="10907"/>
                    <a:pt x="5791" y="10440"/>
                  </a:cubicBezTo>
                  <a:cubicBezTo>
                    <a:pt x="5951" y="10206"/>
                    <a:pt x="6172" y="10010"/>
                    <a:pt x="6258" y="9752"/>
                  </a:cubicBezTo>
                  <a:cubicBezTo>
                    <a:pt x="6184" y="9666"/>
                    <a:pt x="6098" y="9678"/>
                    <a:pt x="6025" y="9653"/>
                  </a:cubicBezTo>
                  <a:cubicBezTo>
                    <a:pt x="6025" y="9653"/>
                    <a:pt x="6012" y="9653"/>
                    <a:pt x="6012" y="9666"/>
                  </a:cubicBezTo>
                  <a:lnTo>
                    <a:pt x="6000" y="9666"/>
                  </a:lnTo>
                  <a:cubicBezTo>
                    <a:pt x="6000" y="9702"/>
                    <a:pt x="6025" y="9752"/>
                    <a:pt x="6000" y="9776"/>
                  </a:cubicBezTo>
                  <a:cubicBezTo>
                    <a:pt x="5828" y="10083"/>
                    <a:pt x="5570" y="10329"/>
                    <a:pt x="5287" y="10538"/>
                  </a:cubicBezTo>
                  <a:cubicBezTo>
                    <a:pt x="5201" y="10600"/>
                    <a:pt x="5090" y="10624"/>
                    <a:pt x="4980" y="10649"/>
                  </a:cubicBezTo>
                  <a:cubicBezTo>
                    <a:pt x="4930" y="10649"/>
                    <a:pt x="4869" y="10600"/>
                    <a:pt x="4820" y="10575"/>
                  </a:cubicBezTo>
                  <a:cubicBezTo>
                    <a:pt x="4793" y="10557"/>
                    <a:pt x="4767" y="10549"/>
                    <a:pt x="4744" y="10549"/>
                  </a:cubicBezTo>
                  <a:cubicBezTo>
                    <a:pt x="4704" y="10549"/>
                    <a:pt x="4671" y="10573"/>
                    <a:pt x="4648" y="10612"/>
                  </a:cubicBezTo>
                  <a:cubicBezTo>
                    <a:pt x="4623" y="10661"/>
                    <a:pt x="4599" y="10723"/>
                    <a:pt x="4599" y="10784"/>
                  </a:cubicBezTo>
                  <a:cubicBezTo>
                    <a:pt x="4599" y="10821"/>
                    <a:pt x="4648" y="10858"/>
                    <a:pt x="4685" y="10870"/>
                  </a:cubicBezTo>
                  <a:cubicBezTo>
                    <a:pt x="4795" y="10895"/>
                    <a:pt x="4894" y="10895"/>
                    <a:pt x="5029" y="10919"/>
                  </a:cubicBezTo>
                  <a:cubicBezTo>
                    <a:pt x="5004" y="10981"/>
                    <a:pt x="4992" y="11055"/>
                    <a:pt x="4955" y="11092"/>
                  </a:cubicBezTo>
                  <a:cubicBezTo>
                    <a:pt x="4808" y="11276"/>
                    <a:pt x="4635" y="11448"/>
                    <a:pt x="4476" y="11632"/>
                  </a:cubicBezTo>
                  <a:cubicBezTo>
                    <a:pt x="4390" y="11731"/>
                    <a:pt x="4304" y="11841"/>
                    <a:pt x="4242" y="11952"/>
                  </a:cubicBezTo>
                  <a:cubicBezTo>
                    <a:pt x="4181" y="12075"/>
                    <a:pt x="4181" y="12223"/>
                    <a:pt x="4107" y="12321"/>
                  </a:cubicBezTo>
                  <a:cubicBezTo>
                    <a:pt x="3947" y="12530"/>
                    <a:pt x="3775" y="12727"/>
                    <a:pt x="3578" y="12960"/>
                  </a:cubicBezTo>
                  <a:cubicBezTo>
                    <a:pt x="3554" y="12862"/>
                    <a:pt x="3529" y="12800"/>
                    <a:pt x="3541" y="12751"/>
                  </a:cubicBezTo>
                  <a:cubicBezTo>
                    <a:pt x="3775" y="12063"/>
                    <a:pt x="4082" y="11399"/>
                    <a:pt x="4365" y="10735"/>
                  </a:cubicBezTo>
                  <a:cubicBezTo>
                    <a:pt x="4488" y="10428"/>
                    <a:pt x="4611" y="10120"/>
                    <a:pt x="4746" y="9813"/>
                  </a:cubicBezTo>
                  <a:cubicBezTo>
                    <a:pt x="4832" y="9616"/>
                    <a:pt x="4930" y="9420"/>
                    <a:pt x="5053" y="9235"/>
                  </a:cubicBezTo>
                  <a:cubicBezTo>
                    <a:pt x="5312" y="8854"/>
                    <a:pt x="5533" y="8448"/>
                    <a:pt x="5717" y="8018"/>
                  </a:cubicBezTo>
                  <a:cubicBezTo>
                    <a:pt x="6012" y="7354"/>
                    <a:pt x="6332" y="6703"/>
                    <a:pt x="6639" y="6039"/>
                  </a:cubicBezTo>
                  <a:cubicBezTo>
                    <a:pt x="6775" y="5744"/>
                    <a:pt x="6885" y="5424"/>
                    <a:pt x="7020" y="5129"/>
                  </a:cubicBezTo>
                  <a:cubicBezTo>
                    <a:pt x="7070" y="5006"/>
                    <a:pt x="7131" y="4871"/>
                    <a:pt x="7229" y="4797"/>
                  </a:cubicBezTo>
                  <a:cubicBezTo>
                    <a:pt x="7537" y="4551"/>
                    <a:pt x="7733" y="4244"/>
                    <a:pt x="7893" y="3900"/>
                  </a:cubicBezTo>
                  <a:cubicBezTo>
                    <a:pt x="7992" y="3679"/>
                    <a:pt x="8151" y="3568"/>
                    <a:pt x="8397" y="3531"/>
                  </a:cubicBezTo>
                  <a:cubicBezTo>
                    <a:pt x="9012" y="3457"/>
                    <a:pt x="9602" y="3310"/>
                    <a:pt x="10229" y="3248"/>
                  </a:cubicBezTo>
                  <a:cubicBezTo>
                    <a:pt x="10635" y="3211"/>
                    <a:pt x="11040" y="3089"/>
                    <a:pt x="11458" y="3015"/>
                  </a:cubicBezTo>
                  <a:cubicBezTo>
                    <a:pt x="11595" y="2991"/>
                    <a:pt x="11733" y="2967"/>
                    <a:pt x="11868" y="2967"/>
                  </a:cubicBezTo>
                  <a:cubicBezTo>
                    <a:pt x="12013" y="2967"/>
                    <a:pt x="12155" y="2994"/>
                    <a:pt x="12294" y="3076"/>
                  </a:cubicBezTo>
                  <a:cubicBezTo>
                    <a:pt x="12380" y="3076"/>
                    <a:pt x="12469" y="3082"/>
                    <a:pt x="12557" y="3082"/>
                  </a:cubicBezTo>
                  <a:cubicBezTo>
                    <a:pt x="12645" y="3082"/>
                    <a:pt x="12731" y="3076"/>
                    <a:pt x="12811" y="3052"/>
                  </a:cubicBezTo>
                  <a:cubicBezTo>
                    <a:pt x="12999" y="2999"/>
                    <a:pt x="13187" y="2982"/>
                    <a:pt x="13375" y="2982"/>
                  </a:cubicBezTo>
                  <a:cubicBezTo>
                    <a:pt x="13580" y="2982"/>
                    <a:pt x="13785" y="3002"/>
                    <a:pt x="13991" y="3015"/>
                  </a:cubicBezTo>
                  <a:cubicBezTo>
                    <a:pt x="14261" y="3027"/>
                    <a:pt x="14507" y="3138"/>
                    <a:pt x="14778" y="3138"/>
                  </a:cubicBezTo>
                  <a:cubicBezTo>
                    <a:pt x="14787" y="3137"/>
                    <a:pt x="14795" y="3136"/>
                    <a:pt x="14804" y="3136"/>
                  </a:cubicBezTo>
                  <a:cubicBezTo>
                    <a:pt x="14918" y="3136"/>
                    <a:pt x="15030" y="3208"/>
                    <a:pt x="15110" y="3322"/>
                  </a:cubicBezTo>
                  <a:cubicBezTo>
                    <a:pt x="15171" y="3408"/>
                    <a:pt x="15232" y="3507"/>
                    <a:pt x="15294" y="3593"/>
                  </a:cubicBezTo>
                  <a:cubicBezTo>
                    <a:pt x="15446" y="3779"/>
                    <a:pt x="15642" y="3889"/>
                    <a:pt x="15893" y="3889"/>
                  </a:cubicBezTo>
                  <a:cubicBezTo>
                    <a:pt x="15906" y="3889"/>
                    <a:pt x="15920" y="3888"/>
                    <a:pt x="15933" y="3888"/>
                  </a:cubicBezTo>
                  <a:cubicBezTo>
                    <a:pt x="16087" y="3881"/>
                    <a:pt x="16241" y="3878"/>
                    <a:pt x="16394" y="3878"/>
                  </a:cubicBezTo>
                  <a:cubicBezTo>
                    <a:pt x="16548" y="3878"/>
                    <a:pt x="16702" y="3881"/>
                    <a:pt x="16855" y="3888"/>
                  </a:cubicBezTo>
                  <a:cubicBezTo>
                    <a:pt x="16887" y="3889"/>
                    <a:pt x="16919" y="3889"/>
                    <a:pt x="16951" y="3889"/>
                  </a:cubicBezTo>
                  <a:cubicBezTo>
                    <a:pt x="17249" y="3889"/>
                    <a:pt x="17536" y="3835"/>
                    <a:pt x="17814" y="3691"/>
                  </a:cubicBezTo>
                  <a:cubicBezTo>
                    <a:pt x="18085" y="3556"/>
                    <a:pt x="18392" y="3494"/>
                    <a:pt x="18687" y="3396"/>
                  </a:cubicBezTo>
                  <a:cubicBezTo>
                    <a:pt x="18920" y="3310"/>
                    <a:pt x="19093" y="3162"/>
                    <a:pt x="19154" y="2892"/>
                  </a:cubicBezTo>
                  <a:cubicBezTo>
                    <a:pt x="19191" y="2695"/>
                    <a:pt x="19265" y="2511"/>
                    <a:pt x="19338" y="2326"/>
                  </a:cubicBezTo>
                  <a:cubicBezTo>
                    <a:pt x="19400" y="2179"/>
                    <a:pt x="19523" y="2080"/>
                    <a:pt x="19683" y="2056"/>
                  </a:cubicBezTo>
                  <a:cubicBezTo>
                    <a:pt x="19941" y="2007"/>
                    <a:pt x="20211" y="2007"/>
                    <a:pt x="20469" y="1945"/>
                  </a:cubicBezTo>
                  <a:cubicBezTo>
                    <a:pt x="20728" y="1884"/>
                    <a:pt x="20986" y="1847"/>
                    <a:pt x="21281" y="1724"/>
                  </a:cubicBezTo>
                  <a:close/>
                  <a:moveTo>
                    <a:pt x="6041" y="1976"/>
                  </a:moveTo>
                  <a:cubicBezTo>
                    <a:pt x="6278" y="1976"/>
                    <a:pt x="6302" y="2103"/>
                    <a:pt x="6258" y="2376"/>
                  </a:cubicBezTo>
                  <a:cubicBezTo>
                    <a:pt x="6246" y="2474"/>
                    <a:pt x="6197" y="2585"/>
                    <a:pt x="6135" y="2683"/>
                  </a:cubicBezTo>
                  <a:cubicBezTo>
                    <a:pt x="6049" y="2855"/>
                    <a:pt x="5939" y="3015"/>
                    <a:pt x="5828" y="3199"/>
                  </a:cubicBezTo>
                  <a:cubicBezTo>
                    <a:pt x="5865" y="3285"/>
                    <a:pt x="5926" y="3384"/>
                    <a:pt x="5926" y="3482"/>
                  </a:cubicBezTo>
                  <a:cubicBezTo>
                    <a:pt x="5939" y="3617"/>
                    <a:pt x="5902" y="3752"/>
                    <a:pt x="5853" y="3875"/>
                  </a:cubicBezTo>
                  <a:cubicBezTo>
                    <a:pt x="5705" y="4256"/>
                    <a:pt x="5533" y="4638"/>
                    <a:pt x="5361" y="5031"/>
                  </a:cubicBezTo>
                  <a:cubicBezTo>
                    <a:pt x="5090" y="5658"/>
                    <a:pt x="4832" y="6285"/>
                    <a:pt x="4549" y="6912"/>
                  </a:cubicBezTo>
                  <a:cubicBezTo>
                    <a:pt x="4340" y="7391"/>
                    <a:pt x="4082" y="7858"/>
                    <a:pt x="3898" y="8350"/>
                  </a:cubicBezTo>
                  <a:cubicBezTo>
                    <a:pt x="3775" y="8670"/>
                    <a:pt x="3578" y="8940"/>
                    <a:pt x="3554" y="9284"/>
                  </a:cubicBezTo>
                  <a:cubicBezTo>
                    <a:pt x="3554" y="9346"/>
                    <a:pt x="3504" y="9395"/>
                    <a:pt x="3468" y="9444"/>
                  </a:cubicBezTo>
                  <a:cubicBezTo>
                    <a:pt x="3197" y="9752"/>
                    <a:pt x="3025" y="10108"/>
                    <a:pt x="2927" y="10501"/>
                  </a:cubicBezTo>
                  <a:cubicBezTo>
                    <a:pt x="2779" y="11030"/>
                    <a:pt x="2558" y="11534"/>
                    <a:pt x="2337" y="12038"/>
                  </a:cubicBezTo>
                  <a:cubicBezTo>
                    <a:pt x="2189" y="12382"/>
                    <a:pt x="2054" y="12739"/>
                    <a:pt x="1906" y="13083"/>
                  </a:cubicBezTo>
                  <a:cubicBezTo>
                    <a:pt x="1861" y="13174"/>
                    <a:pt x="1794" y="13244"/>
                    <a:pt x="1687" y="13244"/>
                  </a:cubicBezTo>
                  <a:cubicBezTo>
                    <a:pt x="1678" y="13244"/>
                    <a:pt x="1669" y="13244"/>
                    <a:pt x="1660" y="13243"/>
                  </a:cubicBezTo>
                  <a:cubicBezTo>
                    <a:pt x="1660" y="13243"/>
                    <a:pt x="1660" y="13255"/>
                    <a:pt x="1660" y="13255"/>
                  </a:cubicBezTo>
                  <a:cubicBezTo>
                    <a:pt x="1660" y="13255"/>
                    <a:pt x="1648" y="13255"/>
                    <a:pt x="1648" y="13267"/>
                  </a:cubicBezTo>
                  <a:cubicBezTo>
                    <a:pt x="1648" y="13255"/>
                    <a:pt x="1648" y="13255"/>
                    <a:pt x="1648" y="13243"/>
                  </a:cubicBezTo>
                  <a:lnTo>
                    <a:pt x="1660" y="13243"/>
                  </a:lnTo>
                  <a:cubicBezTo>
                    <a:pt x="1660" y="13181"/>
                    <a:pt x="1648" y="13108"/>
                    <a:pt x="1673" y="13058"/>
                  </a:cubicBezTo>
                  <a:cubicBezTo>
                    <a:pt x="1919" y="12579"/>
                    <a:pt x="2029" y="12063"/>
                    <a:pt x="2201" y="11559"/>
                  </a:cubicBezTo>
                  <a:cubicBezTo>
                    <a:pt x="2668" y="10145"/>
                    <a:pt x="3185" y="8731"/>
                    <a:pt x="3763" y="7354"/>
                  </a:cubicBezTo>
                  <a:cubicBezTo>
                    <a:pt x="3861" y="7133"/>
                    <a:pt x="3959" y="6912"/>
                    <a:pt x="4033" y="6678"/>
                  </a:cubicBezTo>
                  <a:cubicBezTo>
                    <a:pt x="4193" y="6199"/>
                    <a:pt x="4414" y="5744"/>
                    <a:pt x="4623" y="5277"/>
                  </a:cubicBezTo>
                  <a:cubicBezTo>
                    <a:pt x="4808" y="4908"/>
                    <a:pt x="4955" y="4515"/>
                    <a:pt x="5115" y="4121"/>
                  </a:cubicBezTo>
                  <a:cubicBezTo>
                    <a:pt x="5226" y="3838"/>
                    <a:pt x="5336" y="3556"/>
                    <a:pt x="5508" y="3298"/>
                  </a:cubicBezTo>
                  <a:cubicBezTo>
                    <a:pt x="5631" y="3101"/>
                    <a:pt x="5717" y="2904"/>
                    <a:pt x="5742" y="2683"/>
                  </a:cubicBezTo>
                  <a:cubicBezTo>
                    <a:pt x="5742" y="2658"/>
                    <a:pt x="5730" y="2621"/>
                    <a:pt x="5717" y="2621"/>
                  </a:cubicBezTo>
                  <a:cubicBezTo>
                    <a:pt x="5699" y="2615"/>
                    <a:pt x="5677" y="2612"/>
                    <a:pt x="5657" y="2612"/>
                  </a:cubicBezTo>
                  <a:cubicBezTo>
                    <a:pt x="5637" y="2612"/>
                    <a:pt x="5619" y="2615"/>
                    <a:pt x="5607" y="2621"/>
                  </a:cubicBezTo>
                  <a:cubicBezTo>
                    <a:pt x="5336" y="2941"/>
                    <a:pt x="5078" y="3273"/>
                    <a:pt x="4930" y="3666"/>
                  </a:cubicBezTo>
                  <a:cubicBezTo>
                    <a:pt x="4525" y="4736"/>
                    <a:pt x="3984" y="5756"/>
                    <a:pt x="3578" y="6826"/>
                  </a:cubicBezTo>
                  <a:cubicBezTo>
                    <a:pt x="3148" y="7932"/>
                    <a:pt x="2644" y="9014"/>
                    <a:pt x="2177" y="10108"/>
                  </a:cubicBezTo>
                  <a:cubicBezTo>
                    <a:pt x="2054" y="10391"/>
                    <a:pt x="1968" y="10686"/>
                    <a:pt x="1919" y="10993"/>
                  </a:cubicBezTo>
                  <a:cubicBezTo>
                    <a:pt x="1869" y="11301"/>
                    <a:pt x="1759" y="11583"/>
                    <a:pt x="1501" y="11780"/>
                  </a:cubicBezTo>
                  <a:cubicBezTo>
                    <a:pt x="1329" y="11915"/>
                    <a:pt x="1292" y="12112"/>
                    <a:pt x="1255" y="12309"/>
                  </a:cubicBezTo>
                  <a:cubicBezTo>
                    <a:pt x="1230" y="12419"/>
                    <a:pt x="1255" y="12530"/>
                    <a:pt x="1378" y="12591"/>
                  </a:cubicBezTo>
                  <a:cubicBezTo>
                    <a:pt x="1451" y="12628"/>
                    <a:pt x="1525" y="12690"/>
                    <a:pt x="1525" y="12788"/>
                  </a:cubicBezTo>
                  <a:cubicBezTo>
                    <a:pt x="1525" y="12874"/>
                    <a:pt x="1501" y="12960"/>
                    <a:pt x="1464" y="13034"/>
                  </a:cubicBezTo>
                  <a:cubicBezTo>
                    <a:pt x="1378" y="13194"/>
                    <a:pt x="1279" y="13341"/>
                    <a:pt x="1181" y="13476"/>
                  </a:cubicBezTo>
                  <a:cubicBezTo>
                    <a:pt x="1156" y="13513"/>
                    <a:pt x="1107" y="13513"/>
                    <a:pt x="1046" y="13550"/>
                  </a:cubicBezTo>
                  <a:cubicBezTo>
                    <a:pt x="997" y="13452"/>
                    <a:pt x="935" y="13366"/>
                    <a:pt x="898" y="13255"/>
                  </a:cubicBezTo>
                  <a:cubicBezTo>
                    <a:pt x="824" y="13034"/>
                    <a:pt x="788" y="12788"/>
                    <a:pt x="702" y="12567"/>
                  </a:cubicBezTo>
                  <a:cubicBezTo>
                    <a:pt x="529" y="12149"/>
                    <a:pt x="640" y="11792"/>
                    <a:pt x="886" y="11460"/>
                  </a:cubicBezTo>
                  <a:cubicBezTo>
                    <a:pt x="960" y="11362"/>
                    <a:pt x="1033" y="11288"/>
                    <a:pt x="1021" y="11165"/>
                  </a:cubicBezTo>
                  <a:cubicBezTo>
                    <a:pt x="972" y="10932"/>
                    <a:pt x="1058" y="10735"/>
                    <a:pt x="1144" y="10526"/>
                  </a:cubicBezTo>
                  <a:cubicBezTo>
                    <a:pt x="1206" y="10391"/>
                    <a:pt x="1267" y="10256"/>
                    <a:pt x="1341" y="10108"/>
                  </a:cubicBezTo>
                  <a:cubicBezTo>
                    <a:pt x="1501" y="9825"/>
                    <a:pt x="1624" y="9518"/>
                    <a:pt x="1697" y="9186"/>
                  </a:cubicBezTo>
                  <a:cubicBezTo>
                    <a:pt x="1771" y="8842"/>
                    <a:pt x="1919" y="8522"/>
                    <a:pt x="2078" y="8203"/>
                  </a:cubicBezTo>
                  <a:cubicBezTo>
                    <a:pt x="2201" y="7957"/>
                    <a:pt x="2312" y="7686"/>
                    <a:pt x="2398" y="7416"/>
                  </a:cubicBezTo>
                  <a:cubicBezTo>
                    <a:pt x="2521" y="7059"/>
                    <a:pt x="2656" y="6715"/>
                    <a:pt x="2828" y="6383"/>
                  </a:cubicBezTo>
                  <a:cubicBezTo>
                    <a:pt x="3173" y="5719"/>
                    <a:pt x="3455" y="5019"/>
                    <a:pt x="3836" y="4367"/>
                  </a:cubicBezTo>
                  <a:cubicBezTo>
                    <a:pt x="3886" y="4293"/>
                    <a:pt x="3910" y="4207"/>
                    <a:pt x="3959" y="4133"/>
                  </a:cubicBezTo>
                  <a:cubicBezTo>
                    <a:pt x="4058" y="3974"/>
                    <a:pt x="4045" y="3802"/>
                    <a:pt x="3972" y="3629"/>
                  </a:cubicBezTo>
                  <a:cubicBezTo>
                    <a:pt x="3959" y="3593"/>
                    <a:pt x="3959" y="3543"/>
                    <a:pt x="3947" y="3507"/>
                  </a:cubicBezTo>
                  <a:cubicBezTo>
                    <a:pt x="3775" y="3654"/>
                    <a:pt x="3640" y="3826"/>
                    <a:pt x="3652" y="4072"/>
                  </a:cubicBezTo>
                  <a:cubicBezTo>
                    <a:pt x="3652" y="4232"/>
                    <a:pt x="3578" y="4367"/>
                    <a:pt x="3492" y="4490"/>
                  </a:cubicBezTo>
                  <a:cubicBezTo>
                    <a:pt x="3013" y="5203"/>
                    <a:pt x="2656" y="5990"/>
                    <a:pt x="2263" y="6752"/>
                  </a:cubicBezTo>
                  <a:cubicBezTo>
                    <a:pt x="2226" y="6838"/>
                    <a:pt x="2201" y="6924"/>
                    <a:pt x="2164" y="6998"/>
                  </a:cubicBezTo>
                  <a:cubicBezTo>
                    <a:pt x="2128" y="7108"/>
                    <a:pt x="2103" y="7207"/>
                    <a:pt x="2054" y="7317"/>
                  </a:cubicBezTo>
                  <a:cubicBezTo>
                    <a:pt x="1845" y="7822"/>
                    <a:pt x="1587" y="8313"/>
                    <a:pt x="1427" y="8830"/>
                  </a:cubicBezTo>
                  <a:cubicBezTo>
                    <a:pt x="1267" y="9370"/>
                    <a:pt x="1058" y="9874"/>
                    <a:pt x="812" y="10366"/>
                  </a:cubicBezTo>
                  <a:cubicBezTo>
                    <a:pt x="775" y="10440"/>
                    <a:pt x="738" y="10514"/>
                    <a:pt x="702" y="10575"/>
                  </a:cubicBezTo>
                  <a:cubicBezTo>
                    <a:pt x="678" y="10587"/>
                    <a:pt x="658" y="10593"/>
                    <a:pt x="642" y="10593"/>
                  </a:cubicBezTo>
                  <a:cubicBezTo>
                    <a:pt x="608" y="10593"/>
                    <a:pt x="591" y="10568"/>
                    <a:pt x="591" y="10526"/>
                  </a:cubicBezTo>
                  <a:cubicBezTo>
                    <a:pt x="591" y="10329"/>
                    <a:pt x="603" y="10133"/>
                    <a:pt x="628" y="9936"/>
                  </a:cubicBezTo>
                  <a:cubicBezTo>
                    <a:pt x="652" y="9653"/>
                    <a:pt x="665" y="9370"/>
                    <a:pt x="493" y="9112"/>
                  </a:cubicBezTo>
                  <a:cubicBezTo>
                    <a:pt x="456" y="9039"/>
                    <a:pt x="431" y="8940"/>
                    <a:pt x="431" y="8854"/>
                  </a:cubicBezTo>
                  <a:cubicBezTo>
                    <a:pt x="456" y="8436"/>
                    <a:pt x="493" y="8018"/>
                    <a:pt x="677" y="7637"/>
                  </a:cubicBezTo>
                  <a:cubicBezTo>
                    <a:pt x="898" y="7158"/>
                    <a:pt x="1132" y="6678"/>
                    <a:pt x="1353" y="6211"/>
                  </a:cubicBezTo>
                  <a:cubicBezTo>
                    <a:pt x="1451" y="6002"/>
                    <a:pt x="1537" y="5805"/>
                    <a:pt x="1697" y="5646"/>
                  </a:cubicBezTo>
                  <a:cubicBezTo>
                    <a:pt x="1771" y="5560"/>
                    <a:pt x="1845" y="5473"/>
                    <a:pt x="1882" y="5375"/>
                  </a:cubicBezTo>
                  <a:cubicBezTo>
                    <a:pt x="1968" y="5092"/>
                    <a:pt x="2164" y="4883"/>
                    <a:pt x="2361" y="4674"/>
                  </a:cubicBezTo>
                  <a:cubicBezTo>
                    <a:pt x="2582" y="4429"/>
                    <a:pt x="2791" y="4183"/>
                    <a:pt x="3000" y="3924"/>
                  </a:cubicBezTo>
                  <a:cubicBezTo>
                    <a:pt x="3295" y="3556"/>
                    <a:pt x="3480" y="3408"/>
                    <a:pt x="3972" y="3162"/>
                  </a:cubicBezTo>
                  <a:lnTo>
                    <a:pt x="3972" y="3162"/>
                  </a:lnTo>
                  <a:cubicBezTo>
                    <a:pt x="4095" y="3285"/>
                    <a:pt x="3996" y="3396"/>
                    <a:pt x="3935" y="3507"/>
                  </a:cubicBezTo>
                  <a:cubicBezTo>
                    <a:pt x="4021" y="3408"/>
                    <a:pt x="4119" y="3310"/>
                    <a:pt x="4144" y="3175"/>
                  </a:cubicBezTo>
                  <a:cubicBezTo>
                    <a:pt x="4193" y="2978"/>
                    <a:pt x="4340" y="2855"/>
                    <a:pt x="4488" y="2720"/>
                  </a:cubicBezTo>
                  <a:cubicBezTo>
                    <a:pt x="4573" y="2642"/>
                    <a:pt x="4662" y="2617"/>
                    <a:pt x="4755" y="2617"/>
                  </a:cubicBezTo>
                  <a:cubicBezTo>
                    <a:pt x="4824" y="2617"/>
                    <a:pt x="4894" y="2630"/>
                    <a:pt x="4967" y="2646"/>
                  </a:cubicBezTo>
                  <a:cubicBezTo>
                    <a:pt x="4992" y="2609"/>
                    <a:pt x="5004" y="2585"/>
                    <a:pt x="5029" y="2548"/>
                  </a:cubicBezTo>
                  <a:cubicBezTo>
                    <a:pt x="5213" y="2179"/>
                    <a:pt x="5533" y="2007"/>
                    <a:pt x="5939" y="1982"/>
                  </a:cubicBezTo>
                  <a:cubicBezTo>
                    <a:pt x="5977" y="1978"/>
                    <a:pt x="6011" y="1976"/>
                    <a:pt x="6041" y="1976"/>
                  </a:cubicBezTo>
                  <a:close/>
                  <a:moveTo>
                    <a:pt x="22547" y="10735"/>
                  </a:moveTo>
                  <a:cubicBezTo>
                    <a:pt x="22768" y="10772"/>
                    <a:pt x="22977" y="10821"/>
                    <a:pt x="23199" y="10858"/>
                  </a:cubicBezTo>
                  <a:cubicBezTo>
                    <a:pt x="23228" y="10868"/>
                    <a:pt x="23266" y="10886"/>
                    <a:pt x="23299" y="10886"/>
                  </a:cubicBezTo>
                  <a:cubicBezTo>
                    <a:pt x="23307" y="10886"/>
                    <a:pt x="23315" y="10885"/>
                    <a:pt x="23322" y="10883"/>
                  </a:cubicBezTo>
                  <a:cubicBezTo>
                    <a:pt x="23396" y="10845"/>
                    <a:pt x="23461" y="10829"/>
                    <a:pt x="23518" y="10829"/>
                  </a:cubicBezTo>
                  <a:cubicBezTo>
                    <a:pt x="23690" y="10829"/>
                    <a:pt x="23798" y="10972"/>
                    <a:pt x="23899" y="11128"/>
                  </a:cubicBezTo>
                  <a:cubicBezTo>
                    <a:pt x="23924" y="11190"/>
                    <a:pt x="23949" y="11251"/>
                    <a:pt x="23985" y="11325"/>
                  </a:cubicBezTo>
                  <a:cubicBezTo>
                    <a:pt x="23826" y="11374"/>
                    <a:pt x="23690" y="11411"/>
                    <a:pt x="23555" y="11460"/>
                  </a:cubicBezTo>
                  <a:cubicBezTo>
                    <a:pt x="23494" y="11485"/>
                    <a:pt x="23432" y="11534"/>
                    <a:pt x="23395" y="11571"/>
                  </a:cubicBezTo>
                  <a:cubicBezTo>
                    <a:pt x="23334" y="11645"/>
                    <a:pt x="23285" y="11719"/>
                    <a:pt x="23260" y="11792"/>
                  </a:cubicBezTo>
                  <a:cubicBezTo>
                    <a:pt x="23236" y="11878"/>
                    <a:pt x="23272" y="11964"/>
                    <a:pt x="23334" y="12038"/>
                  </a:cubicBezTo>
                  <a:cubicBezTo>
                    <a:pt x="23365" y="12063"/>
                    <a:pt x="23408" y="12078"/>
                    <a:pt x="23451" y="12078"/>
                  </a:cubicBezTo>
                  <a:cubicBezTo>
                    <a:pt x="23494" y="12078"/>
                    <a:pt x="23537" y="12063"/>
                    <a:pt x="23567" y="12026"/>
                  </a:cubicBezTo>
                  <a:cubicBezTo>
                    <a:pt x="23715" y="11841"/>
                    <a:pt x="23899" y="11829"/>
                    <a:pt x="24108" y="11829"/>
                  </a:cubicBezTo>
                  <a:cubicBezTo>
                    <a:pt x="24440" y="11829"/>
                    <a:pt x="24760" y="11940"/>
                    <a:pt x="25055" y="12087"/>
                  </a:cubicBezTo>
                  <a:cubicBezTo>
                    <a:pt x="25289" y="12186"/>
                    <a:pt x="25448" y="12370"/>
                    <a:pt x="25584" y="12579"/>
                  </a:cubicBezTo>
                  <a:cubicBezTo>
                    <a:pt x="25793" y="12911"/>
                    <a:pt x="25547" y="13476"/>
                    <a:pt x="25178" y="13526"/>
                  </a:cubicBezTo>
                  <a:cubicBezTo>
                    <a:pt x="24698" y="13599"/>
                    <a:pt x="24231" y="13735"/>
                    <a:pt x="23752" y="13845"/>
                  </a:cubicBezTo>
                  <a:cubicBezTo>
                    <a:pt x="23531" y="13772"/>
                    <a:pt x="23408" y="13587"/>
                    <a:pt x="23211" y="13452"/>
                  </a:cubicBezTo>
                  <a:cubicBezTo>
                    <a:pt x="23297" y="13317"/>
                    <a:pt x="23383" y="13194"/>
                    <a:pt x="23457" y="13058"/>
                  </a:cubicBezTo>
                  <a:cubicBezTo>
                    <a:pt x="23543" y="12899"/>
                    <a:pt x="23543" y="12727"/>
                    <a:pt x="23445" y="12567"/>
                  </a:cubicBezTo>
                  <a:cubicBezTo>
                    <a:pt x="23371" y="12456"/>
                    <a:pt x="23309" y="12333"/>
                    <a:pt x="23162" y="12309"/>
                  </a:cubicBezTo>
                  <a:cubicBezTo>
                    <a:pt x="23162" y="12321"/>
                    <a:pt x="23137" y="12345"/>
                    <a:pt x="23137" y="12358"/>
                  </a:cubicBezTo>
                  <a:cubicBezTo>
                    <a:pt x="23162" y="12481"/>
                    <a:pt x="23248" y="12604"/>
                    <a:pt x="23199" y="12739"/>
                  </a:cubicBezTo>
                  <a:cubicBezTo>
                    <a:pt x="23137" y="12923"/>
                    <a:pt x="23002" y="13022"/>
                    <a:pt x="22842" y="13120"/>
                  </a:cubicBezTo>
                  <a:cubicBezTo>
                    <a:pt x="22541" y="13300"/>
                    <a:pt x="22224" y="13407"/>
                    <a:pt x="21884" y="13407"/>
                  </a:cubicBezTo>
                  <a:cubicBezTo>
                    <a:pt x="21807" y="13407"/>
                    <a:pt x="21729" y="13402"/>
                    <a:pt x="21650" y="13390"/>
                  </a:cubicBezTo>
                  <a:cubicBezTo>
                    <a:pt x="21514" y="13378"/>
                    <a:pt x="21379" y="13378"/>
                    <a:pt x="21256" y="13354"/>
                  </a:cubicBezTo>
                  <a:cubicBezTo>
                    <a:pt x="20814" y="13267"/>
                    <a:pt x="20494" y="13034"/>
                    <a:pt x="20347" y="12591"/>
                  </a:cubicBezTo>
                  <a:lnTo>
                    <a:pt x="20347" y="12591"/>
                  </a:lnTo>
                  <a:cubicBezTo>
                    <a:pt x="20359" y="12604"/>
                    <a:pt x="20383" y="12604"/>
                    <a:pt x="20396" y="12604"/>
                  </a:cubicBezTo>
                  <a:cubicBezTo>
                    <a:pt x="20543" y="12702"/>
                    <a:pt x="20678" y="12837"/>
                    <a:pt x="20851" y="12874"/>
                  </a:cubicBezTo>
                  <a:cubicBezTo>
                    <a:pt x="20990" y="12907"/>
                    <a:pt x="21135" y="12912"/>
                    <a:pt x="21281" y="12912"/>
                  </a:cubicBezTo>
                  <a:cubicBezTo>
                    <a:pt x="21355" y="12912"/>
                    <a:pt x="21428" y="12911"/>
                    <a:pt x="21502" y="12911"/>
                  </a:cubicBezTo>
                  <a:cubicBezTo>
                    <a:pt x="21531" y="12914"/>
                    <a:pt x="21559" y="12915"/>
                    <a:pt x="21588" y="12915"/>
                  </a:cubicBezTo>
                  <a:cubicBezTo>
                    <a:pt x="21666" y="12915"/>
                    <a:pt x="21742" y="12907"/>
                    <a:pt x="21816" y="12907"/>
                  </a:cubicBezTo>
                  <a:cubicBezTo>
                    <a:pt x="21843" y="12907"/>
                    <a:pt x="21870" y="12908"/>
                    <a:pt x="21896" y="12911"/>
                  </a:cubicBezTo>
                  <a:cubicBezTo>
                    <a:pt x="21924" y="12913"/>
                    <a:pt x="21951" y="12914"/>
                    <a:pt x="21978" y="12914"/>
                  </a:cubicBezTo>
                  <a:cubicBezTo>
                    <a:pt x="22371" y="12914"/>
                    <a:pt x="22610" y="12668"/>
                    <a:pt x="22805" y="12358"/>
                  </a:cubicBezTo>
                  <a:cubicBezTo>
                    <a:pt x="22818" y="12345"/>
                    <a:pt x="22842" y="12321"/>
                    <a:pt x="22842" y="12309"/>
                  </a:cubicBezTo>
                  <a:cubicBezTo>
                    <a:pt x="22879" y="11977"/>
                    <a:pt x="22928" y="11645"/>
                    <a:pt x="22756" y="11337"/>
                  </a:cubicBezTo>
                  <a:cubicBezTo>
                    <a:pt x="22670" y="11190"/>
                    <a:pt x="22547" y="11055"/>
                    <a:pt x="22449" y="10907"/>
                  </a:cubicBezTo>
                  <a:cubicBezTo>
                    <a:pt x="22436" y="10870"/>
                    <a:pt x="22424" y="10809"/>
                    <a:pt x="22436" y="10784"/>
                  </a:cubicBezTo>
                  <a:cubicBezTo>
                    <a:pt x="22461" y="10760"/>
                    <a:pt x="22510" y="10735"/>
                    <a:pt x="22547" y="10735"/>
                  </a:cubicBezTo>
                  <a:close/>
                  <a:moveTo>
                    <a:pt x="1648" y="13267"/>
                  </a:moveTo>
                  <a:lnTo>
                    <a:pt x="1648" y="13267"/>
                  </a:lnTo>
                  <a:cubicBezTo>
                    <a:pt x="1660" y="13476"/>
                    <a:pt x="1648" y="13673"/>
                    <a:pt x="1513" y="13845"/>
                  </a:cubicBezTo>
                  <a:cubicBezTo>
                    <a:pt x="1501" y="13858"/>
                    <a:pt x="1482" y="13861"/>
                    <a:pt x="1462" y="13861"/>
                  </a:cubicBezTo>
                  <a:cubicBezTo>
                    <a:pt x="1442" y="13861"/>
                    <a:pt x="1421" y="13858"/>
                    <a:pt x="1402" y="13858"/>
                  </a:cubicBezTo>
                  <a:cubicBezTo>
                    <a:pt x="1390" y="13858"/>
                    <a:pt x="1378" y="13821"/>
                    <a:pt x="1378" y="13808"/>
                  </a:cubicBezTo>
                  <a:cubicBezTo>
                    <a:pt x="1439" y="13612"/>
                    <a:pt x="1501" y="13415"/>
                    <a:pt x="1648" y="13267"/>
                  </a:cubicBezTo>
                  <a:close/>
                  <a:moveTo>
                    <a:pt x="6873" y="2843"/>
                  </a:moveTo>
                  <a:cubicBezTo>
                    <a:pt x="7193" y="3002"/>
                    <a:pt x="7291" y="3298"/>
                    <a:pt x="7475" y="3556"/>
                  </a:cubicBezTo>
                  <a:cubicBezTo>
                    <a:pt x="7377" y="3802"/>
                    <a:pt x="7229" y="3986"/>
                    <a:pt x="7094" y="4183"/>
                  </a:cubicBezTo>
                  <a:cubicBezTo>
                    <a:pt x="6873" y="4515"/>
                    <a:pt x="6688" y="4859"/>
                    <a:pt x="6516" y="5228"/>
                  </a:cubicBezTo>
                  <a:cubicBezTo>
                    <a:pt x="6049" y="6273"/>
                    <a:pt x="5582" y="7317"/>
                    <a:pt x="5066" y="8338"/>
                  </a:cubicBezTo>
                  <a:cubicBezTo>
                    <a:pt x="4586" y="9284"/>
                    <a:pt x="4131" y="10231"/>
                    <a:pt x="3787" y="11239"/>
                  </a:cubicBezTo>
                  <a:cubicBezTo>
                    <a:pt x="3578" y="11829"/>
                    <a:pt x="3332" y="12370"/>
                    <a:pt x="2976" y="12886"/>
                  </a:cubicBezTo>
                  <a:cubicBezTo>
                    <a:pt x="2816" y="13120"/>
                    <a:pt x="2693" y="13390"/>
                    <a:pt x="2546" y="13624"/>
                  </a:cubicBezTo>
                  <a:cubicBezTo>
                    <a:pt x="2496" y="13722"/>
                    <a:pt x="2410" y="13796"/>
                    <a:pt x="2337" y="13870"/>
                  </a:cubicBezTo>
                  <a:cubicBezTo>
                    <a:pt x="2332" y="13874"/>
                    <a:pt x="2326" y="13875"/>
                    <a:pt x="2318" y="13875"/>
                  </a:cubicBezTo>
                  <a:cubicBezTo>
                    <a:pt x="2302" y="13875"/>
                    <a:pt x="2283" y="13870"/>
                    <a:pt x="2275" y="13870"/>
                  </a:cubicBezTo>
                  <a:cubicBezTo>
                    <a:pt x="2251" y="13858"/>
                    <a:pt x="2238" y="13845"/>
                    <a:pt x="2226" y="13833"/>
                  </a:cubicBezTo>
                  <a:cubicBezTo>
                    <a:pt x="2226" y="13772"/>
                    <a:pt x="2214" y="13698"/>
                    <a:pt x="2226" y="13636"/>
                  </a:cubicBezTo>
                  <a:cubicBezTo>
                    <a:pt x="2263" y="13427"/>
                    <a:pt x="2312" y="13206"/>
                    <a:pt x="2361" y="12997"/>
                  </a:cubicBezTo>
                  <a:cubicBezTo>
                    <a:pt x="2447" y="12653"/>
                    <a:pt x="2533" y="12321"/>
                    <a:pt x="2767" y="12026"/>
                  </a:cubicBezTo>
                  <a:cubicBezTo>
                    <a:pt x="2853" y="11915"/>
                    <a:pt x="2939" y="11780"/>
                    <a:pt x="2988" y="11632"/>
                  </a:cubicBezTo>
                  <a:cubicBezTo>
                    <a:pt x="3222" y="10993"/>
                    <a:pt x="3566" y="10391"/>
                    <a:pt x="3861" y="9788"/>
                  </a:cubicBezTo>
                  <a:cubicBezTo>
                    <a:pt x="4082" y="9346"/>
                    <a:pt x="4267" y="8903"/>
                    <a:pt x="4426" y="8448"/>
                  </a:cubicBezTo>
                  <a:cubicBezTo>
                    <a:pt x="4758" y="7514"/>
                    <a:pt x="5115" y="6580"/>
                    <a:pt x="5521" y="5682"/>
                  </a:cubicBezTo>
                  <a:cubicBezTo>
                    <a:pt x="5779" y="5080"/>
                    <a:pt x="6025" y="4465"/>
                    <a:pt x="6295" y="3851"/>
                  </a:cubicBezTo>
                  <a:cubicBezTo>
                    <a:pt x="6418" y="3568"/>
                    <a:pt x="6553" y="3298"/>
                    <a:pt x="6701" y="3027"/>
                  </a:cubicBezTo>
                  <a:cubicBezTo>
                    <a:pt x="6738" y="2953"/>
                    <a:pt x="6811" y="2904"/>
                    <a:pt x="6873" y="2843"/>
                  </a:cubicBezTo>
                  <a:close/>
                  <a:moveTo>
                    <a:pt x="10362" y="11826"/>
                  </a:moveTo>
                  <a:cubicBezTo>
                    <a:pt x="10387" y="11826"/>
                    <a:pt x="10412" y="11827"/>
                    <a:pt x="10438" y="11829"/>
                  </a:cubicBezTo>
                  <a:cubicBezTo>
                    <a:pt x="10745" y="11841"/>
                    <a:pt x="11053" y="11891"/>
                    <a:pt x="11348" y="11940"/>
                  </a:cubicBezTo>
                  <a:cubicBezTo>
                    <a:pt x="11630" y="11989"/>
                    <a:pt x="11839" y="12259"/>
                    <a:pt x="11839" y="12554"/>
                  </a:cubicBezTo>
                  <a:cubicBezTo>
                    <a:pt x="11852" y="12641"/>
                    <a:pt x="11839" y="12727"/>
                    <a:pt x="11839" y="12825"/>
                  </a:cubicBezTo>
                  <a:cubicBezTo>
                    <a:pt x="11839" y="12911"/>
                    <a:pt x="11839" y="12997"/>
                    <a:pt x="11839" y="13083"/>
                  </a:cubicBezTo>
                  <a:cubicBezTo>
                    <a:pt x="11827" y="13378"/>
                    <a:pt x="11704" y="13587"/>
                    <a:pt x="11421" y="13698"/>
                  </a:cubicBezTo>
                  <a:cubicBezTo>
                    <a:pt x="11225" y="13772"/>
                    <a:pt x="11028" y="13870"/>
                    <a:pt x="10819" y="13956"/>
                  </a:cubicBezTo>
                  <a:cubicBezTo>
                    <a:pt x="10725" y="14007"/>
                    <a:pt x="10619" y="14029"/>
                    <a:pt x="10513" y="14029"/>
                  </a:cubicBezTo>
                  <a:cubicBezTo>
                    <a:pt x="10467" y="14029"/>
                    <a:pt x="10421" y="14025"/>
                    <a:pt x="10377" y="14017"/>
                  </a:cubicBezTo>
                  <a:cubicBezTo>
                    <a:pt x="10266" y="14005"/>
                    <a:pt x="10155" y="13968"/>
                    <a:pt x="10094" y="13870"/>
                  </a:cubicBezTo>
                  <a:cubicBezTo>
                    <a:pt x="10008" y="13759"/>
                    <a:pt x="9959" y="13636"/>
                    <a:pt x="9860" y="13550"/>
                  </a:cubicBezTo>
                  <a:cubicBezTo>
                    <a:pt x="9577" y="13329"/>
                    <a:pt x="9565" y="13022"/>
                    <a:pt x="9553" y="12714"/>
                  </a:cubicBezTo>
                  <a:cubicBezTo>
                    <a:pt x="9553" y="12628"/>
                    <a:pt x="9577" y="12542"/>
                    <a:pt x="9614" y="12456"/>
                  </a:cubicBezTo>
                  <a:cubicBezTo>
                    <a:pt x="9663" y="12358"/>
                    <a:pt x="9725" y="12272"/>
                    <a:pt x="9774" y="12173"/>
                  </a:cubicBezTo>
                  <a:cubicBezTo>
                    <a:pt x="9908" y="11939"/>
                    <a:pt x="10114" y="11826"/>
                    <a:pt x="10362" y="11826"/>
                  </a:cubicBezTo>
                  <a:close/>
                  <a:moveTo>
                    <a:pt x="6049" y="18160"/>
                  </a:moveTo>
                  <a:cubicBezTo>
                    <a:pt x="6258" y="18209"/>
                    <a:pt x="6430" y="18320"/>
                    <a:pt x="6553" y="18504"/>
                  </a:cubicBezTo>
                  <a:cubicBezTo>
                    <a:pt x="6578" y="18529"/>
                    <a:pt x="6541" y="18578"/>
                    <a:pt x="6541" y="18627"/>
                  </a:cubicBezTo>
                  <a:cubicBezTo>
                    <a:pt x="6357" y="18541"/>
                    <a:pt x="6221" y="18394"/>
                    <a:pt x="6086" y="18259"/>
                  </a:cubicBezTo>
                  <a:cubicBezTo>
                    <a:pt x="6061" y="18234"/>
                    <a:pt x="6061" y="18197"/>
                    <a:pt x="6049" y="18160"/>
                  </a:cubicBezTo>
                  <a:close/>
                  <a:moveTo>
                    <a:pt x="1740" y="15019"/>
                  </a:moveTo>
                  <a:cubicBezTo>
                    <a:pt x="1751" y="15019"/>
                    <a:pt x="1762" y="15021"/>
                    <a:pt x="1771" y="15025"/>
                  </a:cubicBezTo>
                  <a:cubicBezTo>
                    <a:pt x="2005" y="15099"/>
                    <a:pt x="2201" y="15247"/>
                    <a:pt x="2373" y="15419"/>
                  </a:cubicBezTo>
                  <a:cubicBezTo>
                    <a:pt x="2558" y="15579"/>
                    <a:pt x="2718" y="15763"/>
                    <a:pt x="2914" y="15898"/>
                  </a:cubicBezTo>
                  <a:cubicBezTo>
                    <a:pt x="3652" y="16427"/>
                    <a:pt x="4328" y="17029"/>
                    <a:pt x="4980" y="17669"/>
                  </a:cubicBezTo>
                  <a:cubicBezTo>
                    <a:pt x="5090" y="17767"/>
                    <a:pt x="5189" y="17890"/>
                    <a:pt x="5361" y="17890"/>
                  </a:cubicBezTo>
                  <a:lnTo>
                    <a:pt x="5361" y="17902"/>
                  </a:lnTo>
                  <a:cubicBezTo>
                    <a:pt x="5424" y="17839"/>
                    <a:pt x="5455" y="17808"/>
                    <a:pt x="5489" y="17808"/>
                  </a:cubicBezTo>
                  <a:cubicBezTo>
                    <a:pt x="5523" y="17808"/>
                    <a:pt x="5559" y="17836"/>
                    <a:pt x="5631" y="17890"/>
                  </a:cubicBezTo>
                  <a:cubicBezTo>
                    <a:pt x="5680" y="17927"/>
                    <a:pt x="5717" y="17964"/>
                    <a:pt x="5754" y="18000"/>
                  </a:cubicBezTo>
                  <a:cubicBezTo>
                    <a:pt x="5865" y="18025"/>
                    <a:pt x="5963" y="18050"/>
                    <a:pt x="6025" y="18148"/>
                  </a:cubicBezTo>
                  <a:lnTo>
                    <a:pt x="6037" y="18148"/>
                  </a:lnTo>
                  <a:cubicBezTo>
                    <a:pt x="6049" y="18148"/>
                    <a:pt x="6049" y="18160"/>
                    <a:pt x="6049" y="18160"/>
                  </a:cubicBezTo>
                  <a:lnTo>
                    <a:pt x="6037" y="18160"/>
                  </a:lnTo>
                  <a:cubicBezTo>
                    <a:pt x="6025" y="18148"/>
                    <a:pt x="6025" y="18148"/>
                    <a:pt x="6025" y="18148"/>
                  </a:cubicBezTo>
                  <a:cubicBezTo>
                    <a:pt x="5939" y="18148"/>
                    <a:pt x="5853" y="18160"/>
                    <a:pt x="5779" y="18160"/>
                  </a:cubicBezTo>
                  <a:cubicBezTo>
                    <a:pt x="6025" y="18529"/>
                    <a:pt x="6320" y="18824"/>
                    <a:pt x="6688" y="19070"/>
                  </a:cubicBezTo>
                  <a:cubicBezTo>
                    <a:pt x="7045" y="19304"/>
                    <a:pt x="7377" y="19549"/>
                    <a:pt x="7721" y="19795"/>
                  </a:cubicBezTo>
                  <a:cubicBezTo>
                    <a:pt x="7758" y="20226"/>
                    <a:pt x="7733" y="20631"/>
                    <a:pt x="7733" y="21086"/>
                  </a:cubicBezTo>
                  <a:cubicBezTo>
                    <a:pt x="7610" y="21061"/>
                    <a:pt x="7524" y="21049"/>
                    <a:pt x="7451" y="21012"/>
                  </a:cubicBezTo>
                  <a:cubicBezTo>
                    <a:pt x="7328" y="20926"/>
                    <a:pt x="7205" y="20816"/>
                    <a:pt x="7094" y="20730"/>
                  </a:cubicBezTo>
                  <a:cubicBezTo>
                    <a:pt x="6615" y="20336"/>
                    <a:pt x="6135" y="19943"/>
                    <a:pt x="5668" y="19549"/>
                  </a:cubicBezTo>
                  <a:cubicBezTo>
                    <a:pt x="5533" y="19426"/>
                    <a:pt x="5398" y="19316"/>
                    <a:pt x="5262" y="19205"/>
                  </a:cubicBezTo>
                  <a:cubicBezTo>
                    <a:pt x="5213" y="19156"/>
                    <a:pt x="5164" y="19107"/>
                    <a:pt x="5127" y="19058"/>
                  </a:cubicBezTo>
                  <a:cubicBezTo>
                    <a:pt x="4242" y="18160"/>
                    <a:pt x="3345" y="17287"/>
                    <a:pt x="2324" y="16538"/>
                  </a:cubicBezTo>
                  <a:cubicBezTo>
                    <a:pt x="2054" y="16341"/>
                    <a:pt x="1833" y="16095"/>
                    <a:pt x="1636" y="15812"/>
                  </a:cubicBezTo>
                  <a:cubicBezTo>
                    <a:pt x="1611" y="15579"/>
                    <a:pt x="1574" y="15345"/>
                    <a:pt x="1611" y="15099"/>
                  </a:cubicBezTo>
                  <a:cubicBezTo>
                    <a:pt x="1621" y="15059"/>
                    <a:pt x="1689" y="15019"/>
                    <a:pt x="1740" y="15019"/>
                  </a:cubicBezTo>
                  <a:close/>
                  <a:moveTo>
                    <a:pt x="17672" y="8223"/>
                  </a:moveTo>
                  <a:cubicBezTo>
                    <a:pt x="17844" y="8223"/>
                    <a:pt x="18018" y="8259"/>
                    <a:pt x="18195" y="8326"/>
                  </a:cubicBezTo>
                  <a:cubicBezTo>
                    <a:pt x="18257" y="8350"/>
                    <a:pt x="18318" y="8362"/>
                    <a:pt x="18380" y="8387"/>
                  </a:cubicBezTo>
                  <a:cubicBezTo>
                    <a:pt x="18847" y="8559"/>
                    <a:pt x="19142" y="8879"/>
                    <a:pt x="19240" y="9383"/>
                  </a:cubicBezTo>
                  <a:cubicBezTo>
                    <a:pt x="19252" y="9420"/>
                    <a:pt x="19277" y="9457"/>
                    <a:pt x="19302" y="9506"/>
                  </a:cubicBezTo>
                  <a:cubicBezTo>
                    <a:pt x="19425" y="9604"/>
                    <a:pt x="19584" y="9616"/>
                    <a:pt x="19732" y="9616"/>
                  </a:cubicBezTo>
                  <a:cubicBezTo>
                    <a:pt x="19830" y="9616"/>
                    <a:pt x="19916" y="9555"/>
                    <a:pt x="19916" y="9457"/>
                  </a:cubicBezTo>
                  <a:cubicBezTo>
                    <a:pt x="19916" y="9321"/>
                    <a:pt x="19965" y="9272"/>
                    <a:pt x="20101" y="9248"/>
                  </a:cubicBezTo>
                  <a:cubicBezTo>
                    <a:pt x="20128" y="9245"/>
                    <a:pt x="20157" y="9243"/>
                    <a:pt x="20185" y="9243"/>
                  </a:cubicBezTo>
                  <a:cubicBezTo>
                    <a:pt x="20749" y="9243"/>
                    <a:pt x="21434" y="9810"/>
                    <a:pt x="21539" y="10477"/>
                  </a:cubicBezTo>
                  <a:cubicBezTo>
                    <a:pt x="21576" y="10674"/>
                    <a:pt x="21600" y="10870"/>
                    <a:pt x="21637" y="11067"/>
                  </a:cubicBezTo>
                  <a:cubicBezTo>
                    <a:pt x="21646" y="11150"/>
                    <a:pt x="21699" y="11205"/>
                    <a:pt x="21771" y="11205"/>
                  </a:cubicBezTo>
                  <a:cubicBezTo>
                    <a:pt x="21805" y="11205"/>
                    <a:pt x="21844" y="11193"/>
                    <a:pt x="21883" y="11165"/>
                  </a:cubicBezTo>
                  <a:cubicBezTo>
                    <a:pt x="21936" y="11130"/>
                    <a:pt x="21981" y="11111"/>
                    <a:pt x="22023" y="11111"/>
                  </a:cubicBezTo>
                  <a:cubicBezTo>
                    <a:pt x="22068" y="11111"/>
                    <a:pt x="22109" y="11133"/>
                    <a:pt x="22154" y="11178"/>
                  </a:cubicBezTo>
                  <a:cubicBezTo>
                    <a:pt x="22375" y="11423"/>
                    <a:pt x="22498" y="11694"/>
                    <a:pt x="22424" y="12026"/>
                  </a:cubicBezTo>
                  <a:cubicBezTo>
                    <a:pt x="22375" y="12235"/>
                    <a:pt x="22166" y="12419"/>
                    <a:pt x="21957" y="12432"/>
                  </a:cubicBezTo>
                  <a:cubicBezTo>
                    <a:pt x="21834" y="12432"/>
                    <a:pt x="21717" y="12426"/>
                    <a:pt x="21601" y="12426"/>
                  </a:cubicBezTo>
                  <a:cubicBezTo>
                    <a:pt x="21543" y="12426"/>
                    <a:pt x="21486" y="12427"/>
                    <a:pt x="21428" y="12432"/>
                  </a:cubicBezTo>
                  <a:cubicBezTo>
                    <a:pt x="21394" y="12435"/>
                    <a:pt x="21361" y="12437"/>
                    <a:pt x="21329" y="12437"/>
                  </a:cubicBezTo>
                  <a:cubicBezTo>
                    <a:pt x="21051" y="12437"/>
                    <a:pt x="20856" y="12297"/>
                    <a:pt x="20691" y="12087"/>
                  </a:cubicBezTo>
                  <a:cubicBezTo>
                    <a:pt x="20592" y="11952"/>
                    <a:pt x="20519" y="11829"/>
                    <a:pt x="20592" y="11657"/>
                  </a:cubicBezTo>
                  <a:cubicBezTo>
                    <a:pt x="20629" y="11534"/>
                    <a:pt x="20642" y="11399"/>
                    <a:pt x="20654" y="11276"/>
                  </a:cubicBezTo>
                  <a:cubicBezTo>
                    <a:pt x="20654" y="11202"/>
                    <a:pt x="20654" y="11128"/>
                    <a:pt x="20617" y="11079"/>
                  </a:cubicBezTo>
                  <a:cubicBezTo>
                    <a:pt x="20433" y="10809"/>
                    <a:pt x="20310" y="10501"/>
                    <a:pt x="20076" y="10268"/>
                  </a:cubicBezTo>
                  <a:cubicBezTo>
                    <a:pt x="19990" y="10170"/>
                    <a:pt x="19867" y="10108"/>
                    <a:pt x="19769" y="10010"/>
                  </a:cubicBezTo>
                  <a:cubicBezTo>
                    <a:pt x="19611" y="9837"/>
                    <a:pt x="19430" y="9774"/>
                    <a:pt x="19237" y="9774"/>
                  </a:cubicBezTo>
                  <a:cubicBezTo>
                    <a:pt x="19115" y="9774"/>
                    <a:pt x="18988" y="9799"/>
                    <a:pt x="18859" y="9838"/>
                  </a:cubicBezTo>
                  <a:cubicBezTo>
                    <a:pt x="18748" y="9862"/>
                    <a:pt x="18650" y="9924"/>
                    <a:pt x="18552" y="9973"/>
                  </a:cubicBezTo>
                  <a:cubicBezTo>
                    <a:pt x="18269" y="10108"/>
                    <a:pt x="18269" y="10133"/>
                    <a:pt x="18294" y="10477"/>
                  </a:cubicBezTo>
                  <a:cubicBezTo>
                    <a:pt x="18306" y="10723"/>
                    <a:pt x="18306" y="10956"/>
                    <a:pt x="18404" y="11190"/>
                  </a:cubicBezTo>
                  <a:cubicBezTo>
                    <a:pt x="18564" y="11571"/>
                    <a:pt x="18810" y="11866"/>
                    <a:pt x="19216" y="12001"/>
                  </a:cubicBezTo>
                  <a:cubicBezTo>
                    <a:pt x="19302" y="12026"/>
                    <a:pt x="19388" y="12063"/>
                    <a:pt x="19474" y="12100"/>
                  </a:cubicBezTo>
                  <a:cubicBezTo>
                    <a:pt x="19658" y="12518"/>
                    <a:pt x="19929" y="12899"/>
                    <a:pt x="20187" y="13267"/>
                  </a:cubicBezTo>
                  <a:cubicBezTo>
                    <a:pt x="20408" y="13587"/>
                    <a:pt x="20728" y="13796"/>
                    <a:pt x="21121" y="13833"/>
                  </a:cubicBezTo>
                  <a:cubicBezTo>
                    <a:pt x="21232" y="13833"/>
                    <a:pt x="21342" y="13870"/>
                    <a:pt x="21453" y="13882"/>
                  </a:cubicBezTo>
                  <a:cubicBezTo>
                    <a:pt x="21580" y="13908"/>
                    <a:pt x="21708" y="13923"/>
                    <a:pt x="21834" y="13923"/>
                  </a:cubicBezTo>
                  <a:cubicBezTo>
                    <a:pt x="22013" y="13923"/>
                    <a:pt x="22190" y="13893"/>
                    <a:pt x="22363" y="13821"/>
                  </a:cubicBezTo>
                  <a:cubicBezTo>
                    <a:pt x="22486" y="13772"/>
                    <a:pt x="22609" y="13747"/>
                    <a:pt x="22756" y="13698"/>
                  </a:cubicBezTo>
                  <a:cubicBezTo>
                    <a:pt x="23186" y="13796"/>
                    <a:pt x="23420" y="14153"/>
                    <a:pt x="23703" y="14448"/>
                  </a:cubicBezTo>
                  <a:cubicBezTo>
                    <a:pt x="23629" y="14620"/>
                    <a:pt x="23580" y="14780"/>
                    <a:pt x="23506" y="14902"/>
                  </a:cubicBezTo>
                  <a:cubicBezTo>
                    <a:pt x="23383" y="15087"/>
                    <a:pt x="23223" y="15234"/>
                    <a:pt x="22965" y="15234"/>
                  </a:cubicBezTo>
                  <a:cubicBezTo>
                    <a:pt x="22707" y="15234"/>
                    <a:pt x="22436" y="15234"/>
                    <a:pt x="22178" y="15247"/>
                  </a:cubicBezTo>
                  <a:cubicBezTo>
                    <a:pt x="21896" y="15247"/>
                    <a:pt x="21662" y="15173"/>
                    <a:pt x="21478" y="14939"/>
                  </a:cubicBezTo>
                  <a:cubicBezTo>
                    <a:pt x="21453" y="14915"/>
                    <a:pt x="21391" y="14915"/>
                    <a:pt x="21355" y="14902"/>
                  </a:cubicBezTo>
                  <a:cubicBezTo>
                    <a:pt x="21342" y="14964"/>
                    <a:pt x="21293" y="15025"/>
                    <a:pt x="21305" y="15087"/>
                  </a:cubicBezTo>
                  <a:cubicBezTo>
                    <a:pt x="21355" y="15308"/>
                    <a:pt x="21465" y="15493"/>
                    <a:pt x="21711" y="15554"/>
                  </a:cubicBezTo>
                  <a:cubicBezTo>
                    <a:pt x="21859" y="15591"/>
                    <a:pt x="22018" y="15640"/>
                    <a:pt x="22166" y="15652"/>
                  </a:cubicBezTo>
                  <a:cubicBezTo>
                    <a:pt x="22223" y="15656"/>
                    <a:pt x="22282" y="15658"/>
                    <a:pt x="22341" y="15658"/>
                  </a:cubicBezTo>
                  <a:cubicBezTo>
                    <a:pt x="22460" y="15658"/>
                    <a:pt x="22580" y="15652"/>
                    <a:pt x="22695" y="15652"/>
                  </a:cubicBezTo>
                  <a:cubicBezTo>
                    <a:pt x="23346" y="15652"/>
                    <a:pt x="23346" y="15652"/>
                    <a:pt x="23838" y="15259"/>
                  </a:cubicBezTo>
                  <a:cubicBezTo>
                    <a:pt x="23899" y="15210"/>
                    <a:pt x="23985" y="15136"/>
                    <a:pt x="23998" y="15062"/>
                  </a:cubicBezTo>
                  <a:cubicBezTo>
                    <a:pt x="24096" y="14706"/>
                    <a:pt x="24354" y="14460"/>
                    <a:pt x="24526" y="14116"/>
                  </a:cubicBezTo>
                  <a:cubicBezTo>
                    <a:pt x="24772" y="14067"/>
                    <a:pt x="25030" y="14005"/>
                    <a:pt x="25289" y="13968"/>
                  </a:cubicBezTo>
                  <a:cubicBezTo>
                    <a:pt x="25559" y="13944"/>
                    <a:pt x="25768" y="13772"/>
                    <a:pt x="26002" y="13636"/>
                  </a:cubicBezTo>
                  <a:cubicBezTo>
                    <a:pt x="26088" y="13685"/>
                    <a:pt x="26174" y="13710"/>
                    <a:pt x="26247" y="13759"/>
                  </a:cubicBezTo>
                  <a:cubicBezTo>
                    <a:pt x="26395" y="13894"/>
                    <a:pt x="26530" y="14042"/>
                    <a:pt x="26665" y="14177"/>
                  </a:cubicBezTo>
                  <a:cubicBezTo>
                    <a:pt x="26764" y="14276"/>
                    <a:pt x="26813" y="14398"/>
                    <a:pt x="26813" y="14534"/>
                  </a:cubicBezTo>
                  <a:cubicBezTo>
                    <a:pt x="26813" y="14964"/>
                    <a:pt x="26629" y="15198"/>
                    <a:pt x="26198" y="15259"/>
                  </a:cubicBezTo>
                  <a:cubicBezTo>
                    <a:pt x="26002" y="15284"/>
                    <a:pt x="25805" y="15296"/>
                    <a:pt x="25608" y="15308"/>
                  </a:cubicBezTo>
                  <a:cubicBezTo>
                    <a:pt x="25498" y="15320"/>
                    <a:pt x="25387" y="15333"/>
                    <a:pt x="25313" y="15431"/>
                  </a:cubicBezTo>
                  <a:cubicBezTo>
                    <a:pt x="25338" y="15468"/>
                    <a:pt x="25350" y="15517"/>
                    <a:pt x="25387" y="15529"/>
                  </a:cubicBezTo>
                  <a:cubicBezTo>
                    <a:pt x="25588" y="15595"/>
                    <a:pt x="25787" y="15631"/>
                    <a:pt x="25985" y="15631"/>
                  </a:cubicBezTo>
                  <a:cubicBezTo>
                    <a:pt x="26234" y="15631"/>
                    <a:pt x="26480" y="15574"/>
                    <a:pt x="26727" y="15443"/>
                  </a:cubicBezTo>
                  <a:cubicBezTo>
                    <a:pt x="26973" y="15320"/>
                    <a:pt x="27108" y="15124"/>
                    <a:pt x="27120" y="14866"/>
                  </a:cubicBezTo>
                  <a:cubicBezTo>
                    <a:pt x="27145" y="14632"/>
                    <a:pt x="27133" y="14386"/>
                    <a:pt x="27133" y="14128"/>
                  </a:cubicBezTo>
                  <a:lnTo>
                    <a:pt x="27133" y="14128"/>
                  </a:lnTo>
                  <a:cubicBezTo>
                    <a:pt x="27206" y="14140"/>
                    <a:pt x="27280" y="14140"/>
                    <a:pt x="27329" y="14165"/>
                  </a:cubicBezTo>
                  <a:cubicBezTo>
                    <a:pt x="27403" y="14214"/>
                    <a:pt x="27464" y="14276"/>
                    <a:pt x="27514" y="14349"/>
                  </a:cubicBezTo>
                  <a:cubicBezTo>
                    <a:pt x="27932" y="15001"/>
                    <a:pt x="28460" y="15566"/>
                    <a:pt x="28977" y="16120"/>
                  </a:cubicBezTo>
                  <a:cubicBezTo>
                    <a:pt x="29013" y="16156"/>
                    <a:pt x="29026" y="16206"/>
                    <a:pt x="29050" y="16255"/>
                  </a:cubicBezTo>
                  <a:cubicBezTo>
                    <a:pt x="29038" y="16513"/>
                    <a:pt x="28903" y="16746"/>
                    <a:pt x="28768" y="16968"/>
                  </a:cubicBezTo>
                  <a:cubicBezTo>
                    <a:pt x="28620" y="17214"/>
                    <a:pt x="28411" y="17423"/>
                    <a:pt x="28313" y="17693"/>
                  </a:cubicBezTo>
                  <a:cubicBezTo>
                    <a:pt x="28288" y="17767"/>
                    <a:pt x="28190" y="17816"/>
                    <a:pt x="28141" y="17877"/>
                  </a:cubicBezTo>
                  <a:cubicBezTo>
                    <a:pt x="28091" y="17951"/>
                    <a:pt x="28055" y="18025"/>
                    <a:pt x="27993" y="18111"/>
                  </a:cubicBezTo>
                  <a:cubicBezTo>
                    <a:pt x="27846" y="18136"/>
                    <a:pt x="27686" y="18160"/>
                    <a:pt x="27538" y="18160"/>
                  </a:cubicBezTo>
                  <a:cubicBezTo>
                    <a:pt x="27061" y="18160"/>
                    <a:pt x="26593" y="18301"/>
                    <a:pt x="26118" y="18301"/>
                  </a:cubicBezTo>
                  <a:cubicBezTo>
                    <a:pt x="26067" y="18301"/>
                    <a:pt x="26016" y="18299"/>
                    <a:pt x="25965" y="18295"/>
                  </a:cubicBezTo>
                  <a:cubicBezTo>
                    <a:pt x="25350" y="18468"/>
                    <a:pt x="24698" y="18431"/>
                    <a:pt x="24084" y="18640"/>
                  </a:cubicBezTo>
                  <a:cubicBezTo>
                    <a:pt x="23813" y="18738"/>
                    <a:pt x="23518" y="18763"/>
                    <a:pt x="23248" y="18824"/>
                  </a:cubicBezTo>
                  <a:cubicBezTo>
                    <a:pt x="22879" y="18898"/>
                    <a:pt x="22510" y="18959"/>
                    <a:pt x="22154" y="19070"/>
                  </a:cubicBezTo>
                  <a:cubicBezTo>
                    <a:pt x="21736" y="19205"/>
                    <a:pt x="21305" y="19328"/>
                    <a:pt x="20863" y="19377"/>
                  </a:cubicBezTo>
                  <a:cubicBezTo>
                    <a:pt x="20715" y="19402"/>
                    <a:pt x="20666" y="19500"/>
                    <a:pt x="20666" y="19672"/>
                  </a:cubicBezTo>
                  <a:cubicBezTo>
                    <a:pt x="20666" y="19844"/>
                    <a:pt x="20801" y="19992"/>
                    <a:pt x="20752" y="20176"/>
                  </a:cubicBezTo>
                  <a:cubicBezTo>
                    <a:pt x="20666" y="20471"/>
                    <a:pt x="20617" y="20779"/>
                    <a:pt x="20543" y="21074"/>
                  </a:cubicBezTo>
                  <a:cubicBezTo>
                    <a:pt x="20519" y="21148"/>
                    <a:pt x="20445" y="21246"/>
                    <a:pt x="20371" y="21258"/>
                  </a:cubicBezTo>
                  <a:cubicBezTo>
                    <a:pt x="19854" y="21395"/>
                    <a:pt x="19356" y="21568"/>
                    <a:pt x="18821" y="21568"/>
                  </a:cubicBezTo>
                  <a:cubicBezTo>
                    <a:pt x="18732" y="21568"/>
                    <a:pt x="18643" y="21564"/>
                    <a:pt x="18552" y="21553"/>
                  </a:cubicBezTo>
                  <a:lnTo>
                    <a:pt x="18490" y="21553"/>
                  </a:lnTo>
                  <a:cubicBezTo>
                    <a:pt x="18392" y="21529"/>
                    <a:pt x="18318" y="21479"/>
                    <a:pt x="18294" y="21393"/>
                  </a:cubicBezTo>
                  <a:cubicBezTo>
                    <a:pt x="18183" y="21012"/>
                    <a:pt x="17900" y="20705"/>
                    <a:pt x="17814" y="20312"/>
                  </a:cubicBezTo>
                  <a:cubicBezTo>
                    <a:pt x="17789" y="20201"/>
                    <a:pt x="17679" y="20127"/>
                    <a:pt x="17568" y="20115"/>
                  </a:cubicBezTo>
                  <a:cubicBezTo>
                    <a:pt x="17487" y="20097"/>
                    <a:pt x="17406" y="20085"/>
                    <a:pt x="17325" y="20085"/>
                  </a:cubicBezTo>
                  <a:cubicBezTo>
                    <a:pt x="17296" y="20085"/>
                    <a:pt x="17266" y="20087"/>
                    <a:pt x="17236" y="20090"/>
                  </a:cubicBezTo>
                  <a:cubicBezTo>
                    <a:pt x="16929" y="20103"/>
                    <a:pt x="16622" y="20103"/>
                    <a:pt x="16314" y="20152"/>
                  </a:cubicBezTo>
                  <a:cubicBezTo>
                    <a:pt x="15527" y="20275"/>
                    <a:pt x="14741" y="20361"/>
                    <a:pt x="13942" y="20410"/>
                  </a:cubicBezTo>
                  <a:cubicBezTo>
                    <a:pt x="13573" y="20435"/>
                    <a:pt x="13204" y="20508"/>
                    <a:pt x="12835" y="20570"/>
                  </a:cubicBezTo>
                  <a:cubicBezTo>
                    <a:pt x="12270" y="20668"/>
                    <a:pt x="11704" y="20766"/>
                    <a:pt x="11126" y="20828"/>
                  </a:cubicBezTo>
                  <a:cubicBezTo>
                    <a:pt x="10782" y="20852"/>
                    <a:pt x="10438" y="20951"/>
                    <a:pt x="10094" y="21025"/>
                  </a:cubicBezTo>
                  <a:cubicBezTo>
                    <a:pt x="9885" y="21074"/>
                    <a:pt x="9663" y="21123"/>
                    <a:pt x="9455" y="21172"/>
                  </a:cubicBezTo>
                  <a:cubicBezTo>
                    <a:pt x="9403" y="21178"/>
                    <a:pt x="9352" y="21186"/>
                    <a:pt x="9301" y="21186"/>
                  </a:cubicBezTo>
                  <a:cubicBezTo>
                    <a:pt x="9242" y="21186"/>
                    <a:pt x="9182" y="21175"/>
                    <a:pt x="9123" y="21135"/>
                  </a:cubicBezTo>
                  <a:cubicBezTo>
                    <a:pt x="9110" y="21086"/>
                    <a:pt x="9086" y="21012"/>
                    <a:pt x="9110" y="20963"/>
                  </a:cubicBezTo>
                  <a:cubicBezTo>
                    <a:pt x="9172" y="20791"/>
                    <a:pt x="9159" y="20668"/>
                    <a:pt x="8987" y="20570"/>
                  </a:cubicBezTo>
                  <a:cubicBezTo>
                    <a:pt x="8889" y="20508"/>
                    <a:pt x="8852" y="20398"/>
                    <a:pt x="8864" y="20275"/>
                  </a:cubicBezTo>
                  <a:cubicBezTo>
                    <a:pt x="8877" y="20103"/>
                    <a:pt x="8914" y="19930"/>
                    <a:pt x="8938" y="19771"/>
                  </a:cubicBezTo>
                  <a:cubicBezTo>
                    <a:pt x="9018" y="19715"/>
                    <a:pt x="9102" y="19701"/>
                    <a:pt x="9189" y="19701"/>
                  </a:cubicBezTo>
                  <a:cubicBezTo>
                    <a:pt x="9236" y="19701"/>
                    <a:pt x="9284" y="19705"/>
                    <a:pt x="9332" y="19709"/>
                  </a:cubicBezTo>
                  <a:cubicBezTo>
                    <a:pt x="9442" y="19715"/>
                    <a:pt x="9552" y="19718"/>
                    <a:pt x="9662" y="19718"/>
                  </a:cubicBezTo>
                  <a:cubicBezTo>
                    <a:pt x="9990" y="19718"/>
                    <a:pt x="10315" y="19691"/>
                    <a:pt x="10647" y="19635"/>
                  </a:cubicBezTo>
                  <a:cubicBezTo>
                    <a:pt x="11385" y="19525"/>
                    <a:pt x="12134" y="19451"/>
                    <a:pt x="12860" y="19230"/>
                  </a:cubicBezTo>
                  <a:cubicBezTo>
                    <a:pt x="13081" y="19156"/>
                    <a:pt x="13327" y="19131"/>
                    <a:pt x="13573" y="19107"/>
                  </a:cubicBezTo>
                  <a:cubicBezTo>
                    <a:pt x="14507" y="18972"/>
                    <a:pt x="15454" y="18886"/>
                    <a:pt x="16376" y="18652"/>
                  </a:cubicBezTo>
                  <a:cubicBezTo>
                    <a:pt x="16843" y="18529"/>
                    <a:pt x="17335" y="18504"/>
                    <a:pt x="17814" y="18443"/>
                  </a:cubicBezTo>
                  <a:cubicBezTo>
                    <a:pt x="18380" y="18382"/>
                    <a:pt x="18945" y="18308"/>
                    <a:pt x="19498" y="18123"/>
                  </a:cubicBezTo>
                  <a:cubicBezTo>
                    <a:pt x="19916" y="17988"/>
                    <a:pt x="20359" y="17939"/>
                    <a:pt x="20789" y="17865"/>
                  </a:cubicBezTo>
                  <a:cubicBezTo>
                    <a:pt x="21637" y="17718"/>
                    <a:pt x="22486" y="17546"/>
                    <a:pt x="23334" y="17410"/>
                  </a:cubicBezTo>
                  <a:cubicBezTo>
                    <a:pt x="23520" y="17381"/>
                    <a:pt x="23702" y="17364"/>
                    <a:pt x="23887" y="17364"/>
                  </a:cubicBezTo>
                  <a:cubicBezTo>
                    <a:pt x="24008" y="17364"/>
                    <a:pt x="24130" y="17371"/>
                    <a:pt x="24256" y="17386"/>
                  </a:cubicBezTo>
                  <a:cubicBezTo>
                    <a:pt x="24354" y="17400"/>
                    <a:pt x="24454" y="17407"/>
                    <a:pt x="24553" y="17407"/>
                  </a:cubicBezTo>
                  <a:cubicBezTo>
                    <a:pt x="24802" y="17407"/>
                    <a:pt x="25051" y="17363"/>
                    <a:pt x="25289" y="17275"/>
                  </a:cubicBezTo>
                  <a:cubicBezTo>
                    <a:pt x="25588" y="17172"/>
                    <a:pt x="25887" y="17090"/>
                    <a:pt x="26196" y="17090"/>
                  </a:cubicBezTo>
                  <a:cubicBezTo>
                    <a:pt x="26217" y="17090"/>
                    <a:pt x="26238" y="17090"/>
                    <a:pt x="26260" y="17091"/>
                  </a:cubicBezTo>
                  <a:cubicBezTo>
                    <a:pt x="26283" y="17094"/>
                    <a:pt x="26307" y="17096"/>
                    <a:pt x="26331" y="17096"/>
                  </a:cubicBezTo>
                  <a:cubicBezTo>
                    <a:pt x="26397" y="17096"/>
                    <a:pt x="26464" y="17084"/>
                    <a:pt x="26518" y="17066"/>
                  </a:cubicBezTo>
                  <a:cubicBezTo>
                    <a:pt x="27169" y="16820"/>
                    <a:pt x="27858" y="16771"/>
                    <a:pt x="28522" y="16636"/>
                  </a:cubicBezTo>
                  <a:cubicBezTo>
                    <a:pt x="28571" y="16624"/>
                    <a:pt x="28608" y="16599"/>
                    <a:pt x="28645" y="16587"/>
                  </a:cubicBezTo>
                  <a:cubicBezTo>
                    <a:pt x="28718" y="16562"/>
                    <a:pt x="28780" y="16464"/>
                    <a:pt x="28768" y="16378"/>
                  </a:cubicBezTo>
                  <a:cubicBezTo>
                    <a:pt x="28756" y="16309"/>
                    <a:pt x="28669" y="16229"/>
                    <a:pt x="28598" y="16229"/>
                  </a:cubicBezTo>
                  <a:cubicBezTo>
                    <a:pt x="28593" y="16229"/>
                    <a:pt x="28588" y="16229"/>
                    <a:pt x="28583" y="16230"/>
                  </a:cubicBezTo>
                  <a:cubicBezTo>
                    <a:pt x="28362" y="16267"/>
                    <a:pt x="28141" y="16304"/>
                    <a:pt x="27932" y="16353"/>
                  </a:cubicBezTo>
                  <a:cubicBezTo>
                    <a:pt x="27821" y="16365"/>
                    <a:pt x="27710" y="16415"/>
                    <a:pt x="27612" y="16415"/>
                  </a:cubicBezTo>
                  <a:cubicBezTo>
                    <a:pt x="27592" y="16414"/>
                    <a:pt x="27573" y="16413"/>
                    <a:pt x="27553" y="16413"/>
                  </a:cubicBezTo>
                  <a:cubicBezTo>
                    <a:pt x="27270" y="16413"/>
                    <a:pt x="27018" y="16495"/>
                    <a:pt x="26776" y="16587"/>
                  </a:cubicBezTo>
                  <a:cubicBezTo>
                    <a:pt x="26547" y="16672"/>
                    <a:pt x="26323" y="16698"/>
                    <a:pt x="26097" y="16698"/>
                  </a:cubicBezTo>
                  <a:cubicBezTo>
                    <a:pt x="25997" y="16698"/>
                    <a:pt x="25895" y="16693"/>
                    <a:pt x="25793" y="16685"/>
                  </a:cubicBezTo>
                  <a:cubicBezTo>
                    <a:pt x="25608" y="16667"/>
                    <a:pt x="25424" y="16656"/>
                    <a:pt x="25240" y="16656"/>
                  </a:cubicBezTo>
                  <a:cubicBezTo>
                    <a:pt x="24921" y="16656"/>
                    <a:pt x="24605" y="16690"/>
                    <a:pt x="24293" y="16783"/>
                  </a:cubicBezTo>
                  <a:cubicBezTo>
                    <a:pt x="24121" y="16833"/>
                    <a:pt x="23949" y="16845"/>
                    <a:pt x="23776" y="16869"/>
                  </a:cubicBezTo>
                  <a:cubicBezTo>
                    <a:pt x="22559" y="17078"/>
                    <a:pt x="21342" y="17287"/>
                    <a:pt x="20125" y="17496"/>
                  </a:cubicBezTo>
                  <a:cubicBezTo>
                    <a:pt x="19941" y="17521"/>
                    <a:pt x="19769" y="17558"/>
                    <a:pt x="19609" y="17607"/>
                  </a:cubicBezTo>
                  <a:cubicBezTo>
                    <a:pt x="18847" y="17853"/>
                    <a:pt x="18060" y="17964"/>
                    <a:pt x="17261" y="18037"/>
                  </a:cubicBezTo>
                  <a:cubicBezTo>
                    <a:pt x="16831" y="18074"/>
                    <a:pt x="16388" y="18136"/>
                    <a:pt x="15958" y="18259"/>
                  </a:cubicBezTo>
                  <a:cubicBezTo>
                    <a:pt x="15405" y="18406"/>
                    <a:pt x="14839" y="18492"/>
                    <a:pt x="14274" y="18554"/>
                  </a:cubicBezTo>
                  <a:cubicBezTo>
                    <a:pt x="13597" y="18640"/>
                    <a:pt x="12909" y="18689"/>
                    <a:pt x="12257" y="18935"/>
                  </a:cubicBezTo>
                  <a:cubicBezTo>
                    <a:pt x="11901" y="19070"/>
                    <a:pt x="11520" y="19058"/>
                    <a:pt x="11163" y="19144"/>
                  </a:cubicBezTo>
                  <a:cubicBezTo>
                    <a:pt x="10530" y="19270"/>
                    <a:pt x="9897" y="19354"/>
                    <a:pt x="9254" y="19354"/>
                  </a:cubicBezTo>
                  <a:cubicBezTo>
                    <a:pt x="9210" y="19354"/>
                    <a:pt x="9166" y="19353"/>
                    <a:pt x="9123" y="19353"/>
                  </a:cubicBezTo>
                  <a:cubicBezTo>
                    <a:pt x="9081" y="19351"/>
                    <a:pt x="9039" y="19350"/>
                    <a:pt x="8997" y="19350"/>
                  </a:cubicBezTo>
                  <a:cubicBezTo>
                    <a:pt x="8731" y="19350"/>
                    <a:pt x="8466" y="19381"/>
                    <a:pt x="8201" y="19402"/>
                  </a:cubicBezTo>
                  <a:cubicBezTo>
                    <a:pt x="8188" y="19403"/>
                    <a:pt x="8176" y="19403"/>
                    <a:pt x="8165" y="19403"/>
                  </a:cubicBezTo>
                  <a:cubicBezTo>
                    <a:pt x="7965" y="19403"/>
                    <a:pt x="7841" y="19302"/>
                    <a:pt x="7795" y="19070"/>
                  </a:cubicBezTo>
                  <a:cubicBezTo>
                    <a:pt x="7783" y="18972"/>
                    <a:pt x="7770" y="18898"/>
                    <a:pt x="7697" y="18836"/>
                  </a:cubicBezTo>
                  <a:cubicBezTo>
                    <a:pt x="7438" y="18603"/>
                    <a:pt x="7180" y="18357"/>
                    <a:pt x="6897" y="18148"/>
                  </a:cubicBezTo>
                  <a:cubicBezTo>
                    <a:pt x="6258" y="17681"/>
                    <a:pt x="5582" y="17263"/>
                    <a:pt x="4881" y="16882"/>
                  </a:cubicBezTo>
                  <a:cubicBezTo>
                    <a:pt x="4685" y="16783"/>
                    <a:pt x="4500" y="16660"/>
                    <a:pt x="4340" y="16513"/>
                  </a:cubicBezTo>
                  <a:cubicBezTo>
                    <a:pt x="4168" y="16341"/>
                    <a:pt x="3984" y="16181"/>
                    <a:pt x="3787" y="16033"/>
                  </a:cubicBezTo>
                  <a:cubicBezTo>
                    <a:pt x="3246" y="15652"/>
                    <a:pt x="2742" y="15222"/>
                    <a:pt x="2263" y="14767"/>
                  </a:cubicBezTo>
                  <a:cubicBezTo>
                    <a:pt x="2349" y="14595"/>
                    <a:pt x="2546" y="14669"/>
                    <a:pt x="2705" y="14534"/>
                  </a:cubicBezTo>
                  <a:cubicBezTo>
                    <a:pt x="2755" y="14448"/>
                    <a:pt x="2841" y="14312"/>
                    <a:pt x="2902" y="14177"/>
                  </a:cubicBezTo>
                  <a:cubicBezTo>
                    <a:pt x="3050" y="13808"/>
                    <a:pt x="3369" y="13599"/>
                    <a:pt x="3652" y="13378"/>
                  </a:cubicBezTo>
                  <a:cubicBezTo>
                    <a:pt x="3701" y="13341"/>
                    <a:pt x="3775" y="13341"/>
                    <a:pt x="3836" y="13317"/>
                  </a:cubicBezTo>
                  <a:cubicBezTo>
                    <a:pt x="3910" y="13280"/>
                    <a:pt x="4021" y="13255"/>
                    <a:pt x="4058" y="13181"/>
                  </a:cubicBezTo>
                  <a:cubicBezTo>
                    <a:pt x="4205" y="12886"/>
                    <a:pt x="4463" y="12739"/>
                    <a:pt x="4795" y="12665"/>
                  </a:cubicBezTo>
                  <a:cubicBezTo>
                    <a:pt x="4832" y="12677"/>
                    <a:pt x="4894" y="12702"/>
                    <a:pt x="4943" y="12751"/>
                  </a:cubicBezTo>
                  <a:cubicBezTo>
                    <a:pt x="5180" y="12958"/>
                    <a:pt x="5453" y="13043"/>
                    <a:pt x="5753" y="13043"/>
                  </a:cubicBezTo>
                  <a:cubicBezTo>
                    <a:pt x="5809" y="13043"/>
                    <a:pt x="5867" y="13040"/>
                    <a:pt x="5926" y="13034"/>
                  </a:cubicBezTo>
                  <a:cubicBezTo>
                    <a:pt x="6148" y="13022"/>
                    <a:pt x="6381" y="13034"/>
                    <a:pt x="6590" y="12972"/>
                  </a:cubicBezTo>
                  <a:cubicBezTo>
                    <a:pt x="6897" y="12862"/>
                    <a:pt x="7229" y="12739"/>
                    <a:pt x="7426" y="12468"/>
                  </a:cubicBezTo>
                  <a:cubicBezTo>
                    <a:pt x="7610" y="12223"/>
                    <a:pt x="7488" y="11915"/>
                    <a:pt x="7475" y="11632"/>
                  </a:cubicBezTo>
                  <a:cubicBezTo>
                    <a:pt x="7463" y="11374"/>
                    <a:pt x="7414" y="11104"/>
                    <a:pt x="7377" y="10846"/>
                  </a:cubicBezTo>
                  <a:cubicBezTo>
                    <a:pt x="7340" y="10600"/>
                    <a:pt x="7426" y="10391"/>
                    <a:pt x="7623" y="10268"/>
                  </a:cubicBezTo>
                  <a:cubicBezTo>
                    <a:pt x="8002" y="10034"/>
                    <a:pt x="8340" y="9821"/>
                    <a:pt x="8795" y="9821"/>
                  </a:cubicBezTo>
                  <a:cubicBezTo>
                    <a:pt x="9032" y="9821"/>
                    <a:pt x="9302" y="9879"/>
                    <a:pt x="9627" y="10022"/>
                  </a:cubicBezTo>
                  <a:cubicBezTo>
                    <a:pt x="9688" y="10170"/>
                    <a:pt x="9750" y="10342"/>
                    <a:pt x="9836" y="10489"/>
                  </a:cubicBezTo>
                  <a:cubicBezTo>
                    <a:pt x="9922" y="10624"/>
                    <a:pt x="10032" y="10723"/>
                    <a:pt x="10143" y="10858"/>
                  </a:cubicBezTo>
                  <a:lnTo>
                    <a:pt x="10143" y="11473"/>
                  </a:lnTo>
                  <a:cubicBezTo>
                    <a:pt x="9934" y="11571"/>
                    <a:pt x="9676" y="11546"/>
                    <a:pt x="9455" y="11632"/>
                  </a:cubicBezTo>
                  <a:cubicBezTo>
                    <a:pt x="9368" y="11669"/>
                    <a:pt x="9295" y="11719"/>
                    <a:pt x="9295" y="11817"/>
                  </a:cubicBezTo>
                  <a:cubicBezTo>
                    <a:pt x="9295" y="11866"/>
                    <a:pt x="9368" y="11903"/>
                    <a:pt x="9405" y="11952"/>
                  </a:cubicBezTo>
                  <a:cubicBezTo>
                    <a:pt x="9418" y="11964"/>
                    <a:pt x="9442" y="11977"/>
                    <a:pt x="9455" y="11989"/>
                  </a:cubicBezTo>
                  <a:cubicBezTo>
                    <a:pt x="9455" y="12038"/>
                    <a:pt x="9479" y="12087"/>
                    <a:pt x="9467" y="12112"/>
                  </a:cubicBezTo>
                  <a:cubicBezTo>
                    <a:pt x="9221" y="12493"/>
                    <a:pt x="9196" y="12911"/>
                    <a:pt x="9209" y="13329"/>
                  </a:cubicBezTo>
                  <a:cubicBezTo>
                    <a:pt x="9221" y="13526"/>
                    <a:pt x="9270" y="13722"/>
                    <a:pt x="9356" y="13894"/>
                  </a:cubicBezTo>
                  <a:cubicBezTo>
                    <a:pt x="9455" y="14128"/>
                    <a:pt x="9639" y="14276"/>
                    <a:pt x="9885" y="14362"/>
                  </a:cubicBezTo>
                  <a:cubicBezTo>
                    <a:pt x="10084" y="14422"/>
                    <a:pt x="10280" y="14458"/>
                    <a:pt x="10473" y="14458"/>
                  </a:cubicBezTo>
                  <a:cubicBezTo>
                    <a:pt x="10709" y="14458"/>
                    <a:pt x="10940" y="14404"/>
                    <a:pt x="11163" y="14276"/>
                  </a:cubicBezTo>
                  <a:cubicBezTo>
                    <a:pt x="11385" y="14165"/>
                    <a:pt x="11594" y="14054"/>
                    <a:pt x="11815" y="13944"/>
                  </a:cubicBezTo>
                  <a:cubicBezTo>
                    <a:pt x="11975" y="13845"/>
                    <a:pt x="12085" y="13710"/>
                    <a:pt x="12110" y="13526"/>
                  </a:cubicBezTo>
                  <a:cubicBezTo>
                    <a:pt x="12147" y="13354"/>
                    <a:pt x="12159" y="13181"/>
                    <a:pt x="12171" y="12997"/>
                  </a:cubicBezTo>
                  <a:cubicBezTo>
                    <a:pt x="12184" y="12825"/>
                    <a:pt x="12171" y="12653"/>
                    <a:pt x="12171" y="12468"/>
                  </a:cubicBezTo>
                  <a:cubicBezTo>
                    <a:pt x="12159" y="12321"/>
                    <a:pt x="12147" y="12173"/>
                    <a:pt x="12134" y="12014"/>
                  </a:cubicBezTo>
                  <a:cubicBezTo>
                    <a:pt x="12364" y="12014"/>
                    <a:pt x="12577" y="12008"/>
                    <a:pt x="12785" y="12008"/>
                  </a:cubicBezTo>
                  <a:cubicBezTo>
                    <a:pt x="12888" y="12008"/>
                    <a:pt x="12991" y="12009"/>
                    <a:pt x="13093" y="12014"/>
                  </a:cubicBezTo>
                  <a:cubicBezTo>
                    <a:pt x="13127" y="12015"/>
                    <a:pt x="13161" y="12015"/>
                    <a:pt x="13194" y="12015"/>
                  </a:cubicBezTo>
                  <a:cubicBezTo>
                    <a:pt x="13515" y="12015"/>
                    <a:pt x="13824" y="11959"/>
                    <a:pt x="14114" y="11792"/>
                  </a:cubicBezTo>
                  <a:cubicBezTo>
                    <a:pt x="14175" y="11755"/>
                    <a:pt x="14237" y="11755"/>
                    <a:pt x="14323" y="11731"/>
                  </a:cubicBezTo>
                  <a:cubicBezTo>
                    <a:pt x="14335" y="11866"/>
                    <a:pt x="14347" y="12001"/>
                    <a:pt x="14372" y="12124"/>
                  </a:cubicBezTo>
                  <a:cubicBezTo>
                    <a:pt x="14468" y="12509"/>
                    <a:pt x="14700" y="12645"/>
                    <a:pt x="14955" y="12645"/>
                  </a:cubicBezTo>
                  <a:cubicBezTo>
                    <a:pt x="15026" y="12645"/>
                    <a:pt x="15099" y="12635"/>
                    <a:pt x="15171" y="12616"/>
                  </a:cubicBezTo>
                  <a:cubicBezTo>
                    <a:pt x="15515" y="12505"/>
                    <a:pt x="15859" y="12481"/>
                    <a:pt x="16204" y="12456"/>
                  </a:cubicBezTo>
                  <a:cubicBezTo>
                    <a:pt x="16499" y="12432"/>
                    <a:pt x="16769" y="12321"/>
                    <a:pt x="16966" y="12100"/>
                  </a:cubicBezTo>
                  <a:cubicBezTo>
                    <a:pt x="17089" y="11964"/>
                    <a:pt x="17212" y="11841"/>
                    <a:pt x="17322" y="11706"/>
                  </a:cubicBezTo>
                  <a:cubicBezTo>
                    <a:pt x="17421" y="11596"/>
                    <a:pt x="17433" y="11473"/>
                    <a:pt x="17359" y="11337"/>
                  </a:cubicBezTo>
                  <a:cubicBezTo>
                    <a:pt x="17298" y="11228"/>
                    <a:pt x="17225" y="11118"/>
                    <a:pt x="17164" y="11008"/>
                  </a:cubicBezTo>
                  <a:lnTo>
                    <a:pt x="17164" y="11008"/>
                  </a:lnTo>
                  <a:cubicBezTo>
                    <a:pt x="17198" y="10803"/>
                    <a:pt x="17160" y="10610"/>
                    <a:pt x="16990" y="10477"/>
                  </a:cubicBezTo>
                  <a:cubicBezTo>
                    <a:pt x="16904" y="10415"/>
                    <a:pt x="16818" y="10329"/>
                    <a:pt x="16745" y="10256"/>
                  </a:cubicBezTo>
                  <a:cubicBezTo>
                    <a:pt x="16658" y="10182"/>
                    <a:pt x="16560" y="10145"/>
                    <a:pt x="16437" y="10145"/>
                  </a:cubicBezTo>
                  <a:cubicBezTo>
                    <a:pt x="16265" y="10120"/>
                    <a:pt x="16093" y="10083"/>
                    <a:pt x="15921" y="10047"/>
                  </a:cubicBezTo>
                  <a:cubicBezTo>
                    <a:pt x="15749" y="9481"/>
                    <a:pt x="15749" y="9481"/>
                    <a:pt x="15380" y="9100"/>
                  </a:cubicBezTo>
                  <a:cubicBezTo>
                    <a:pt x="15392" y="9063"/>
                    <a:pt x="15417" y="9014"/>
                    <a:pt x="15441" y="9002"/>
                  </a:cubicBezTo>
                  <a:cubicBezTo>
                    <a:pt x="15565" y="8955"/>
                    <a:pt x="15685" y="8925"/>
                    <a:pt x="15804" y="8925"/>
                  </a:cubicBezTo>
                  <a:cubicBezTo>
                    <a:pt x="15934" y="8925"/>
                    <a:pt x="16063" y="8961"/>
                    <a:pt x="16191" y="9051"/>
                  </a:cubicBezTo>
                  <a:cubicBezTo>
                    <a:pt x="16241" y="9088"/>
                    <a:pt x="16302" y="9137"/>
                    <a:pt x="16351" y="9137"/>
                  </a:cubicBezTo>
                  <a:cubicBezTo>
                    <a:pt x="16359" y="9139"/>
                    <a:pt x="16368" y="9139"/>
                    <a:pt x="16377" y="9139"/>
                  </a:cubicBezTo>
                  <a:cubicBezTo>
                    <a:pt x="16435" y="9139"/>
                    <a:pt x="16502" y="9107"/>
                    <a:pt x="16523" y="9075"/>
                  </a:cubicBezTo>
                  <a:cubicBezTo>
                    <a:pt x="16585" y="8916"/>
                    <a:pt x="16634" y="8744"/>
                    <a:pt x="16683" y="8584"/>
                  </a:cubicBezTo>
                  <a:cubicBezTo>
                    <a:pt x="16818" y="8510"/>
                    <a:pt x="16929" y="8461"/>
                    <a:pt x="17052" y="8399"/>
                  </a:cubicBezTo>
                  <a:cubicBezTo>
                    <a:pt x="17255" y="8277"/>
                    <a:pt x="17462" y="8223"/>
                    <a:pt x="17672" y="8223"/>
                  </a:cubicBezTo>
                  <a:close/>
                  <a:moveTo>
                    <a:pt x="1860" y="16635"/>
                  </a:moveTo>
                  <a:cubicBezTo>
                    <a:pt x="1863" y="16635"/>
                    <a:pt x="1866" y="16635"/>
                    <a:pt x="1869" y="16636"/>
                  </a:cubicBezTo>
                  <a:cubicBezTo>
                    <a:pt x="1906" y="16648"/>
                    <a:pt x="1955" y="16648"/>
                    <a:pt x="1992" y="16673"/>
                  </a:cubicBezTo>
                  <a:cubicBezTo>
                    <a:pt x="2607" y="17238"/>
                    <a:pt x="3308" y="17718"/>
                    <a:pt x="3873" y="18332"/>
                  </a:cubicBezTo>
                  <a:cubicBezTo>
                    <a:pt x="4131" y="18603"/>
                    <a:pt x="4414" y="18861"/>
                    <a:pt x="4672" y="19131"/>
                  </a:cubicBezTo>
                  <a:cubicBezTo>
                    <a:pt x="4992" y="19463"/>
                    <a:pt x="5324" y="19783"/>
                    <a:pt x="5705" y="20053"/>
                  </a:cubicBezTo>
                  <a:cubicBezTo>
                    <a:pt x="5877" y="20164"/>
                    <a:pt x="6000" y="20312"/>
                    <a:pt x="6000" y="20545"/>
                  </a:cubicBezTo>
                  <a:cubicBezTo>
                    <a:pt x="6012" y="20730"/>
                    <a:pt x="6148" y="20852"/>
                    <a:pt x="6295" y="20963"/>
                  </a:cubicBezTo>
                  <a:cubicBezTo>
                    <a:pt x="6799" y="21357"/>
                    <a:pt x="7229" y="21836"/>
                    <a:pt x="7660" y="22303"/>
                  </a:cubicBezTo>
                  <a:cubicBezTo>
                    <a:pt x="7672" y="22315"/>
                    <a:pt x="7647" y="22377"/>
                    <a:pt x="7635" y="22401"/>
                  </a:cubicBezTo>
                  <a:cubicBezTo>
                    <a:pt x="7626" y="22410"/>
                    <a:pt x="7605" y="22419"/>
                    <a:pt x="7589" y="22419"/>
                  </a:cubicBezTo>
                  <a:cubicBezTo>
                    <a:pt x="7583" y="22419"/>
                    <a:pt x="7577" y="22417"/>
                    <a:pt x="7574" y="22414"/>
                  </a:cubicBezTo>
                  <a:cubicBezTo>
                    <a:pt x="7377" y="22266"/>
                    <a:pt x="7193" y="22119"/>
                    <a:pt x="7008" y="21971"/>
                  </a:cubicBezTo>
                  <a:cubicBezTo>
                    <a:pt x="6848" y="21848"/>
                    <a:pt x="6713" y="21701"/>
                    <a:pt x="6553" y="21578"/>
                  </a:cubicBezTo>
                  <a:cubicBezTo>
                    <a:pt x="6443" y="21504"/>
                    <a:pt x="6320" y="21455"/>
                    <a:pt x="6197" y="21406"/>
                  </a:cubicBezTo>
                  <a:cubicBezTo>
                    <a:pt x="6193" y="21404"/>
                    <a:pt x="6190" y="21403"/>
                    <a:pt x="6186" y="21403"/>
                  </a:cubicBezTo>
                  <a:cubicBezTo>
                    <a:pt x="6162" y="21403"/>
                    <a:pt x="6130" y="21434"/>
                    <a:pt x="6098" y="21455"/>
                  </a:cubicBezTo>
                  <a:cubicBezTo>
                    <a:pt x="6086" y="21455"/>
                    <a:pt x="6098" y="21504"/>
                    <a:pt x="6111" y="21516"/>
                  </a:cubicBezTo>
                  <a:cubicBezTo>
                    <a:pt x="6479" y="21922"/>
                    <a:pt x="6873" y="22303"/>
                    <a:pt x="7303" y="22672"/>
                  </a:cubicBezTo>
                  <a:cubicBezTo>
                    <a:pt x="7537" y="22869"/>
                    <a:pt x="7758" y="23090"/>
                    <a:pt x="7979" y="23299"/>
                  </a:cubicBezTo>
                  <a:cubicBezTo>
                    <a:pt x="8078" y="23397"/>
                    <a:pt x="8127" y="23508"/>
                    <a:pt x="8127" y="23655"/>
                  </a:cubicBezTo>
                  <a:cubicBezTo>
                    <a:pt x="8151" y="24467"/>
                    <a:pt x="8274" y="25278"/>
                    <a:pt x="8262" y="26102"/>
                  </a:cubicBezTo>
                  <a:cubicBezTo>
                    <a:pt x="8250" y="26643"/>
                    <a:pt x="8299" y="27196"/>
                    <a:pt x="8336" y="27749"/>
                  </a:cubicBezTo>
                  <a:cubicBezTo>
                    <a:pt x="8373" y="28278"/>
                    <a:pt x="8397" y="28806"/>
                    <a:pt x="8348" y="29323"/>
                  </a:cubicBezTo>
                  <a:cubicBezTo>
                    <a:pt x="8301" y="29342"/>
                    <a:pt x="8261" y="29368"/>
                    <a:pt x="8234" y="29368"/>
                  </a:cubicBezTo>
                  <a:cubicBezTo>
                    <a:pt x="8226" y="29368"/>
                    <a:pt x="8219" y="29365"/>
                    <a:pt x="8213" y="29360"/>
                  </a:cubicBezTo>
                  <a:cubicBezTo>
                    <a:pt x="7807" y="29138"/>
                    <a:pt x="7401" y="28929"/>
                    <a:pt x="7119" y="28536"/>
                  </a:cubicBezTo>
                  <a:cubicBezTo>
                    <a:pt x="7106" y="28524"/>
                    <a:pt x="7106" y="28499"/>
                    <a:pt x="7106" y="28487"/>
                  </a:cubicBezTo>
                  <a:lnTo>
                    <a:pt x="7094" y="28487"/>
                  </a:lnTo>
                  <a:cubicBezTo>
                    <a:pt x="7094" y="28487"/>
                    <a:pt x="7094" y="28474"/>
                    <a:pt x="7082" y="28474"/>
                  </a:cubicBezTo>
                  <a:cubicBezTo>
                    <a:pt x="7062" y="28479"/>
                    <a:pt x="7044" y="28484"/>
                    <a:pt x="7027" y="28484"/>
                  </a:cubicBezTo>
                  <a:cubicBezTo>
                    <a:pt x="7003" y="28484"/>
                    <a:pt x="6981" y="28474"/>
                    <a:pt x="6959" y="28438"/>
                  </a:cubicBezTo>
                  <a:cubicBezTo>
                    <a:pt x="6971" y="28425"/>
                    <a:pt x="6996" y="28413"/>
                    <a:pt x="6996" y="28413"/>
                  </a:cubicBezTo>
                  <a:cubicBezTo>
                    <a:pt x="7033" y="28438"/>
                    <a:pt x="7057" y="28450"/>
                    <a:pt x="7082" y="28474"/>
                  </a:cubicBezTo>
                  <a:lnTo>
                    <a:pt x="7106" y="28474"/>
                  </a:lnTo>
                  <a:cubicBezTo>
                    <a:pt x="7106" y="28474"/>
                    <a:pt x="7106" y="28474"/>
                    <a:pt x="7106" y="28487"/>
                  </a:cubicBezTo>
                  <a:cubicBezTo>
                    <a:pt x="7168" y="28474"/>
                    <a:pt x="7229" y="28474"/>
                    <a:pt x="7279" y="28462"/>
                  </a:cubicBezTo>
                  <a:cubicBezTo>
                    <a:pt x="7279" y="28413"/>
                    <a:pt x="7291" y="28364"/>
                    <a:pt x="7279" y="28339"/>
                  </a:cubicBezTo>
                  <a:cubicBezTo>
                    <a:pt x="7143" y="28216"/>
                    <a:pt x="7020" y="28106"/>
                    <a:pt x="6885" y="27983"/>
                  </a:cubicBezTo>
                  <a:cubicBezTo>
                    <a:pt x="6504" y="27675"/>
                    <a:pt x="6123" y="27380"/>
                    <a:pt x="5766" y="27048"/>
                  </a:cubicBezTo>
                  <a:cubicBezTo>
                    <a:pt x="5139" y="26483"/>
                    <a:pt x="4488" y="25967"/>
                    <a:pt x="3799" y="25487"/>
                  </a:cubicBezTo>
                  <a:cubicBezTo>
                    <a:pt x="3640" y="25364"/>
                    <a:pt x="3480" y="25254"/>
                    <a:pt x="3357" y="25155"/>
                  </a:cubicBezTo>
                  <a:cubicBezTo>
                    <a:pt x="3283" y="24836"/>
                    <a:pt x="3197" y="24565"/>
                    <a:pt x="3136" y="24295"/>
                  </a:cubicBezTo>
                  <a:cubicBezTo>
                    <a:pt x="3037" y="23840"/>
                    <a:pt x="2951" y="23385"/>
                    <a:pt x="2877" y="22930"/>
                  </a:cubicBezTo>
                  <a:cubicBezTo>
                    <a:pt x="2668" y="21750"/>
                    <a:pt x="2460" y="20582"/>
                    <a:pt x="2263" y="19402"/>
                  </a:cubicBezTo>
                  <a:cubicBezTo>
                    <a:pt x="2226" y="19205"/>
                    <a:pt x="2201" y="19008"/>
                    <a:pt x="2189" y="18812"/>
                  </a:cubicBezTo>
                  <a:cubicBezTo>
                    <a:pt x="2177" y="18763"/>
                    <a:pt x="2214" y="18689"/>
                    <a:pt x="2238" y="18640"/>
                  </a:cubicBezTo>
                  <a:cubicBezTo>
                    <a:pt x="2241" y="18631"/>
                    <a:pt x="2251" y="18627"/>
                    <a:pt x="2266" y="18627"/>
                  </a:cubicBezTo>
                  <a:cubicBezTo>
                    <a:pt x="2315" y="18627"/>
                    <a:pt x="2415" y="18669"/>
                    <a:pt x="2472" y="18726"/>
                  </a:cubicBezTo>
                  <a:cubicBezTo>
                    <a:pt x="2546" y="18799"/>
                    <a:pt x="2619" y="18886"/>
                    <a:pt x="2681" y="18972"/>
                  </a:cubicBezTo>
                  <a:cubicBezTo>
                    <a:pt x="2902" y="19279"/>
                    <a:pt x="3173" y="19537"/>
                    <a:pt x="3468" y="19771"/>
                  </a:cubicBezTo>
                  <a:cubicBezTo>
                    <a:pt x="3664" y="19943"/>
                    <a:pt x="3849" y="20139"/>
                    <a:pt x="4033" y="20336"/>
                  </a:cubicBezTo>
                  <a:cubicBezTo>
                    <a:pt x="4697" y="21074"/>
                    <a:pt x="5361" y="21811"/>
                    <a:pt x="6025" y="22549"/>
                  </a:cubicBezTo>
                  <a:cubicBezTo>
                    <a:pt x="6148" y="22672"/>
                    <a:pt x="6258" y="22807"/>
                    <a:pt x="6393" y="22930"/>
                  </a:cubicBezTo>
                  <a:cubicBezTo>
                    <a:pt x="6688" y="23225"/>
                    <a:pt x="6971" y="23532"/>
                    <a:pt x="7193" y="23889"/>
                  </a:cubicBezTo>
                  <a:cubicBezTo>
                    <a:pt x="7266" y="24000"/>
                    <a:pt x="7365" y="24098"/>
                    <a:pt x="7451" y="24196"/>
                  </a:cubicBezTo>
                  <a:cubicBezTo>
                    <a:pt x="7484" y="24230"/>
                    <a:pt x="7537" y="24249"/>
                    <a:pt x="7585" y="24249"/>
                  </a:cubicBezTo>
                  <a:cubicBezTo>
                    <a:pt x="7625" y="24249"/>
                    <a:pt x="7662" y="24236"/>
                    <a:pt x="7684" y="24209"/>
                  </a:cubicBezTo>
                  <a:cubicBezTo>
                    <a:pt x="7746" y="24159"/>
                    <a:pt x="7733" y="24086"/>
                    <a:pt x="7709" y="24036"/>
                  </a:cubicBezTo>
                  <a:cubicBezTo>
                    <a:pt x="7451" y="23594"/>
                    <a:pt x="7180" y="23176"/>
                    <a:pt x="6824" y="22795"/>
                  </a:cubicBezTo>
                  <a:cubicBezTo>
                    <a:pt x="6086" y="22033"/>
                    <a:pt x="5385" y="21246"/>
                    <a:pt x="4660" y="20459"/>
                  </a:cubicBezTo>
                  <a:cubicBezTo>
                    <a:pt x="4279" y="20041"/>
                    <a:pt x="3898" y="19599"/>
                    <a:pt x="3431" y="19267"/>
                  </a:cubicBezTo>
                  <a:cubicBezTo>
                    <a:pt x="3295" y="19181"/>
                    <a:pt x="3197" y="19070"/>
                    <a:pt x="3099" y="18947"/>
                  </a:cubicBezTo>
                  <a:cubicBezTo>
                    <a:pt x="2877" y="18664"/>
                    <a:pt x="2632" y="18418"/>
                    <a:pt x="2337" y="18222"/>
                  </a:cubicBezTo>
                  <a:cubicBezTo>
                    <a:pt x="2091" y="18074"/>
                    <a:pt x="1968" y="17853"/>
                    <a:pt x="1931" y="17570"/>
                  </a:cubicBezTo>
                  <a:cubicBezTo>
                    <a:pt x="1894" y="17312"/>
                    <a:pt x="1833" y="17054"/>
                    <a:pt x="1796" y="16796"/>
                  </a:cubicBezTo>
                  <a:cubicBezTo>
                    <a:pt x="1784" y="16715"/>
                    <a:pt x="1816" y="16635"/>
                    <a:pt x="1860" y="16635"/>
                  </a:cubicBezTo>
                  <a:close/>
                  <a:moveTo>
                    <a:pt x="27595" y="18587"/>
                  </a:moveTo>
                  <a:cubicBezTo>
                    <a:pt x="27641" y="18587"/>
                    <a:pt x="27698" y="18603"/>
                    <a:pt x="27747" y="18603"/>
                  </a:cubicBezTo>
                  <a:cubicBezTo>
                    <a:pt x="27760" y="18935"/>
                    <a:pt x="27760" y="18935"/>
                    <a:pt x="27563" y="19353"/>
                  </a:cubicBezTo>
                  <a:cubicBezTo>
                    <a:pt x="27391" y="19365"/>
                    <a:pt x="27219" y="19365"/>
                    <a:pt x="27046" y="19390"/>
                  </a:cubicBezTo>
                  <a:cubicBezTo>
                    <a:pt x="26874" y="19414"/>
                    <a:pt x="26715" y="19463"/>
                    <a:pt x="26542" y="19500"/>
                  </a:cubicBezTo>
                  <a:cubicBezTo>
                    <a:pt x="26493" y="19513"/>
                    <a:pt x="26444" y="19525"/>
                    <a:pt x="26420" y="19562"/>
                  </a:cubicBezTo>
                  <a:cubicBezTo>
                    <a:pt x="26383" y="19611"/>
                    <a:pt x="26333" y="19672"/>
                    <a:pt x="26333" y="19721"/>
                  </a:cubicBezTo>
                  <a:cubicBezTo>
                    <a:pt x="26333" y="19771"/>
                    <a:pt x="26395" y="19844"/>
                    <a:pt x="26444" y="19857"/>
                  </a:cubicBezTo>
                  <a:cubicBezTo>
                    <a:pt x="26516" y="19877"/>
                    <a:pt x="26588" y="19887"/>
                    <a:pt x="26660" y="19887"/>
                  </a:cubicBezTo>
                  <a:cubicBezTo>
                    <a:pt x="26760" y="19887"/>
                    <a:pt x="26860" y="19868"/>
                    <a:pt x="26960" y="19832"/>
                  </a:cubicBezTo>
                  <a:cubicBezTo>
                    <a:pt x="27071" y="19808"/>
                    <a:pt x="27182" y="19783"/>
                    <a:pt x="27280" y="19771"/>
                  </a:cubicBezTo>
                  <a:cubicBezTo>
                    <a:pt x="27317" y="19771"/>
                    <a:pt x="27354" y="19820"/>
                    <a:pt x="27403" y="19844"/>
                  </a:cubicBezTo>
                  <a:cubicBezTo>
                    <a:pt x="27243" y="20508"/>
                    <a:pt x="27034" y="21160"/>
                    <a:pt x="26801" y="21811"/>
                  </a:cubicBezTo>
                  <a:cubicBezTo>
                    <a:pt x="26309" y="21885"/>
                    <a:pt x="25829" y="21947"/>
                    <a:pt x="25350" y="21947"/>
                  </a:cubicBezTo>
                  <a:cubicBezTo>
                    <a:pt x="25227" y="21947"/>
                    <a:pt x="25105" y="21945"/>
                    <a:pt x="24983" y="21945"/>
                  </a:cubicBezTo>
                  <a:cubicBezTo>
                    <a:pt x="24619" y="21945"/>
                    <a:pt x="24259" y="21959"/>
                    <a:pt x="23899" y="22070"/>
                  </a:cubicBezTo>
                  <a:cubicBezTo>
                    <a:pt x="23838" y="22082"/>
                    <a:pt x="23764" y="22082"/>
                    <a:pt x="23703" y="22082"/>
                  </a:cubicBezTo>
                  <a:cubicBezTo>
                    <a:pt x="23051" y="22082"/>
                    <a:pt x="22449" y="22291"/>
                    <a:pt x="21736" y="22438"/>
                  </a:cubicBezTo>
                  <a:cubicBezTo>
                    <a:pt x="21871" y="22488"/>
                    <a:pt x="21920" y="22512"/>
                    <a:pt x="21957" y="22512"/>
                  </a:cubicBezTo>
                  <a:cubicBezTo>
                    <a:pt x="21986" y="22516"/>
                    <a:pt x="22014" y="22517"/>
                    <a:pt x="22041" y="22517"/>
                  </a:cubicBezTo>
                  <a:cubicBezTo>
                    <a:pt x="22106" y="22517"/>
                    <a:pt x="22167" y="22508"/>
                    <a:pt x="22227" y="22500"/>
                  </a:cubicBezTo>
                  <a:cubicBezTo>
                    <a:pt x="22816" y="22417"/>
                    <a:pt x="23393" y="22290"/>
                    <a:pt x="23980" y="22290"/>
                  </a:cubicBezTo>
                  <a:cubicBezTo>
                    <a:pt x="24006" y="22290"/>
                    <a:pt x="24033" y="22290"/>
                    <a:pt x="24059" y="22291"/>
                  </a:cubicBezTo>
                  <a:cubicBezTo>
                    <a:pt x="24846" y="22119"/>
                    <a:pt x="25645" y="22242"/>
                    <a:pt x="26432" y="22143"/>
                  </a:cubicBezTo>
                  <a:cubicBezTo>
                    <a:pt x="26452" y="22138"/>
                    <a:pt x="26473" y="22135"/>
                    <a:pt x="26492" y="22135"/>
                  </a:cubicBezTo>
                  <a:cubicBezTo>
                    <a:pt x="26520" y="22135"/>
                    <a:pt x="26545" y="22141"/>
                    <a:pt x="26567" y="22156"/>
                  </a:cubicBezTo>
                  <a:cubicBezTo>
                    <a:pt x="26604" y="22192"/>
                    <a:pt x="26665" y="22254"/>
                    <a:pt x="26665" y="22303"/>
                  </a:cubicBezTo>
                  <a:cubicBezTo>
                    <a:pt x="26665" y="22414"/>
                    <a:pt x="26641" y="22524"/>
                    <a:pt x="26604" y="22623"/>
                  </a:cubicBezTo>
                  <a:cubicBezTo>
                    <a:pt x="26346" y="23557"/>
                    <a:pt x="26100" y="24504"/>
                    <a:pt x="25743" y="25401"/>
                  </a:cubicBezTo>
                  <a:cubicBezTo>
                    <a:pt x="25682" y="25561"/>
                    <a:pt x="25657" y="25745"/>
                    <a:pt x="25608" y="25917"/>
                  </a:cubicBezTo>
                  <a:cubicBezTo>
                    <a:pt x="25522" y="26188"/>
                    <a:pt x="25448" y="26458"/>
                    <a:pt x="25362" y="26729"/>
                  </a:cubicBezTo>
                  <a:cubicBezTo>
                    <a:pt x="25313" y="26876"/>
                    <a:pt x="25190" y="26938"/>
                    <a:pt x="25067" y="26975"/>
                  </a:cubicBezTo>
                  <a:cubicBezTo>
                    <a:pt x="24981" y="26987"/>
                    <a:pt x="24883" y="26987"/>
                    <a:pt x="24797" y="26987"/>
                  </a:cubicBezTo>
                  <a:cubicBezTo>
                    <a:pt x="24698" y="26993"/>
                    <a:pt x="24600" y="26996"/>
                    <a:pt x="24502" y="26996"/>
                  </a:cubicBezTo>
                  <a:cubicBezTo>
                    <a:pt x="24403" y="26996"/>
                    <a:pt x="24305" y="26993"/>
                    <a:pt x="24207" y="26987"/>
                  </a:cubicBezTo>
                  <a:cubicBezTo>
                    <a:pt x="24129" y="26985"/>
                    <a:pt x="24052" y="26984"/>
                    <a:pt x="23975" y="26984"/>
                  </a:cubicBezTo>
                  <a:cubicBezTo>
                    <a:pt x="23169" y="26984"/>
                    <a:pt x="22371" y="27095"/>
                    <a:pt x="21564" y="27196"/>
                  </a:cubicBezTo>
                  <a:cubicBezTo>
                    <a:pt x="20998" y="27270"/>
                    <a:pt x="20433" y="27331"/>
                    <a:pt x="19867" y="27429"/>
                  </a:cubicBezTo>
                  <a:cubicBezTo>
                    <a:pt x="19363" y="27516"/>
                    <a:pt x="18871" y="27614"/>
                    <a:pt x="18380" y="27737"/>
                  </a:cubicBezTo>
                  <a:cubicBezTo>
                    <a:pt x="17494" y="27946"/>
                    <a:pt x="16622" y="28155"/>
                    <a:pt x="15749" y="28388"/>
                  </a:cubicBezTo>
                  <a:cubicBezTo>
                    <a:pt x="15146" y="28548"/>
                    <a:pt x="14532" y="28622"/>
                    <a:pt x="13929" y="28720"/>
                  </a:cubicBezTo>
                  <a:cubicBezTo>
                    <a:pt x="13032" y="28868"/>
                    <a:pt x="12147" y="28991"/>
                    <a:pt x="11249" y="29138"/>
                  </a:cubicBezTo>
                  <a:cubicBezTo>
                    <a:pt x="10930" y="29200"/>
                    <a:pt x="10598" y="29273"/>
                    <a:pt x="10278" y="29347"/>
                  </a:cubicBezTo>
                  <a:cubicBezTo>
                    <a:pt x="9975" y="29410"/>
                    <a:pt x="9672" y="29427"/>
                    <a:pt x="9368" y="29427"/>
                  </a:cubicBezTo>
                  <a:cubicBezTo>
                    <a:pt x="9254" y="29427"/>
                    <a:pt x="9139" y="29424"/>
                    <a:pt x="9024" y="29421"/>
                  </a:cubicBezTo>
                  <a:cubicBezTo>
                    <a:pt x="8914" y="29421"/>
                    <a:pt x="8828" y="29335"/>
                    <a:pt x="8828" y="29212"/>
                  </a:cubicBezTo>
                  <a:cubicBezTo>
                    <a:pt x="8815" y="28966"/>
                    <a:pt x="8815" y="28720"/>
                    <a:pt x="8815" y="28474"/>
                  </a:cubicBezTo>
                  <a:cubicBezTo>
                    <a:pt x="8815" y="28337"/>
                    <a:pt x="8889" y="28264"/>
                    <a:pt x="9047" y="28264"/>
                  </a:cubicBezTo>
                  <a:cubicBezTo>
                    <a:pt x="9060" y="28264"/>
                    <a:pt x="9072" y="28265"/>
                    <a:pt x="9086" y="28265"/>
                  </a:cubicBezTo>
                  <a:cubicBezTo>
                    <a:pt x="9479" y="28290"/>
                    <a:pt x="9872" y="28315"/>
                    <a:pt x="10266" y="28327"/>
                  </a:cubicBezTo>
                  <a:cubicBezTo>
                    <a:pt x="10340" y="28330"/>
                    <a:pt x="10415" y="28331"/>
                    <a:pt x="10490" y="28331"/>
                  </a:cubicBezTo>
                  <a:cubicBezTo>
                    <a:pt x="10747" y="28331"/>
                    <a:pt x="11004" y="28313"/>
                    <a:pt x="11262" y="28265"/>
                  </a:cubicBezTo>
                  <a:cubicBezTo>
                    <a:pt x="11569" y="28216"/>
                    <a:pt x="11876" y="28204"/>
                    <a:pt x="12184" y="28167"/>
                  </a:cubicBezTo>
                  <a:cubicBezTo>
                    <a:pt x="12491" y="28142"/>
                    <a:pt x="12798" y="28093"/>
                    <a:pt x="13081" y="27970"/>
                  </a:cubicBezTo>
                  <a:cubicBezTo>
                    <a:pt x="13118" y="27958"/>
                    <a:pt x="13143" y="27909"/>
                    <a:pt x="13167" y="27884"/>
                  </a:cubicBezTo>
                  <a:cubicBezTo>
                    <a:pt x="13127" y="27829"/>
                    <a:pt x="13077" y="27814"/>
                    <a:pt x="13027" y="27814"/>
                  </a:cubicBezTo>
                  <a:cubicBezTo>
                    <a:pt x="13000" y="27814"/>
                    <a:pt x="12972" y="27818"/>
                    <a:pt x="12946" y="27823"/>
                  </a:cubicBezTo>
                  <a:cubicBezTo>
                    <a:pt x="12331" y="27884"/>
                    <a:pt x="11704" y="27847"/>
                    <a:pt x="11090" y="27958"/>
                  </a:cubicBezTo>
                  <a:cubicBezTo>
                    <a:pt x="10985" y="27977"/>
                    <a:pt x="10877" y="27980"/>
                    <a:pt x="10768" y="27980"/>
                  </a:cubicBezTo>
                  <a:cubicBezTo>
                    <a:pt x="10714" y="27980"/>
                    <a:pt x="10659" y="27979"/>
                    <a:pt x="10604" y="27979"/>
                  </a:cubicBezTo>
                  <a:cubicBezTo>
                    <a:pt x="10549" y="27979"/>
                    <a:pt x="10493" y="27980"/>
                    <a:pt x="10438" y="27983"/>
                  </a:cubicBezTo>
                  <a:cubicBezTo>
                    <a:pt x="9971" y="28007"/>
                    <a:pt x="9516" y="28032"/>
                    <a:pt x="9049" y="28056"/>
                  </a:cubicBezTo>
                  <a:cubicBezTo>
                    <a:pt x="8889" y="28056"/>
                    <a:pt x="8803" y="27995"/>
                    <a:pt x="8778" y="27835"/>
                  </a:cubicBezTo>
                  <a:cubicBezTo>
                    <a:pt x="8754" y="27675"/>
                    <a:pt x="8729" y="27528"/>
                    <a:pt x="8717" y="27368"/>
                  </a:cubicBezTo>
                  <a:cubicBezTo>
                    <a:pt x="8705" y="27159"/>
                    <a:pt x="8705" y="26938"/>
                    <a:pt x="8692" y="26716"/>
                  </a:cubicBezTo>
                  <a:cubicBezTo>
                    <a:pt x="8655" y="25991"/>
                    <a:pt x="8680" y="25254"/>
                    <a:pt x="8569" y="24528"/>
                  </a:cubicBezTo>
                  <a:cubicBezTo>
                    <a:pt x="8569" y="24467"/>
                    <a:pt x="8569" y="24405"/>
                    <a:pt x="8569" y="24332"/>
                  </a:cubicBezTo>
                  <a:cubicBezTo>
                    <a:pt x="8557" y="24159"/>
                    <a:pt x="8569" y="23987"/>
                    <a:pt x="8791" y="23914"/>
                  </a:cubicBezTo>
                  <a:cubicBezTo>
                    <a:pt x="8729" y="23803"/>
                    <a:pt x="8692" y="23729"/>
                    <a:pt x="8643" y="23643"/>
                  </a:cubicBezTo>
                  <a:cubicBezTo>
                    <a:pt x="8606" y="23569"/>
                    <a:pt x="8545" y="23496"/>
                    <a:pt x="8545" y="23410"/>
                  </a:cubicBezTo>
                  <a:cubicBezTo>
                    <a:pt x="8483" y="22967"/>
                    <a:pt x="8459" y="22537"/>
                    <a:pt x="8606" y="22106"/>
                  </a:cubicBezTo>
                  <a:cubicBezTo>
                    <a:pt x="8705" y="21836"/>
                    <a:pt x="8889" y="21652"/>
                    <a:pt x="9172" y="21602"/>
                  </a:cubicBezTo>
                  <a:cubicBezTo>
                    <a:pt x="9307" y="21578"/>
                    <a:pt x="9430" y="21541"/>
                    <a:pt x="9565" y="21516"/>
                  </a:cubicBezTo>
                  <a:cubicBezTo>
                    <a:pt x="10352" y="21418"/>
                    <a:pt x="11139" y="21320"/>
                    <a:pt x="11925" y="21209"/>
                  </a:cubicBezTo>
                  <a:cubicBezTo>
                    <a:pt x="12245" y="21160"/>
                    <a:pt x="12577" y="21111"/>
                    <a:pt x="12897" y="21049"/>
                  </a:cubicBezTo>
                  <a:cubicBezTo>
                    <a:pt x="13548" y="20926"/>
                    <a:pt x="14212" y="20865"/>
                    <a:pt x="14864" y="20816"/>
                  </a:cubicBezTo>
                  <a:cubicBezTo>
                    <a:pt x="15392" y="20779"/>
                    <a:pt x="15921" y="20693"/>
                    <a:pt x="16450" y="20631"/>
                  </a:cubicBezTo>
                  <a:cubicBezTo>
                    <a:pt x="16646" y="20607"/>
                    <a:pt x="16831" y="20570"/>
                    <a:pt x="17027" y="20545"/>
                  </a:cubicBezTo>
                  <a:cubicBezTo>
                    <a:pt x="17096" y="20538"/>
                    <a:pt x="17153" y="20533"/>
                    <a:pt x="17200" y="20533"/>
                  </a:cubicBezTo>
                  <a:cubicBezTo>
                    <a:pt x="17390" y="20533"/>
                    <a:pt x="17433" y="20604"/>
                    <a:pt x="17531" y="20840"/>
                  </a:cubicBezTo>
                  <a:cubicBezTo>
                    <a:pt x="17703" y="21270"/>
                    <a:pt x="17888" y="21688"/>
                    <a:pt x="18072" y="22119"/>
                  </a:cubicBezTo>
                  <a:cubicBezTo>
                    <a:pt x="18109" y="22205"/>
                    <a:pt x="18183" y="22266"/>
                    <a:pt x="18269" y="22266"/>
                  </a:cubicBezTo>
                  <a:cubicBezTo>
                    <a:pt x="18405" y="22266"/>
                    <a:pt x="18546" y="22285"/>
                    <a:pt x="18683" y="22285"/>
                  </a:cubicBezTo>
                  <a:cubicBezTo>
                    <a:pt x="18768" y="22285"/>
                    <a:pt x="18852" y="22278"/>
                    <a:pt x="18933" y="22254"/>
                  </a:cubicBezTo>
                  <a:cubicBezTo>
                    <a:pt x="19498" y="22082"/>
                    <a:pt x="20076" y="21983"/>
                    <a:pt x="20654" y="21836"/>
                  </a:cubicBezTo>
                  <a:cubicBezTo>
                    <a:pt x="21072" y="21725"/>
                    <a:pt x="21416" y="21393"/>
                    <a:pt x="21404" y="20877"/>
                  </a:cubicBezTo>
                  <a:cubicBezTo>
                    <a:pt x="21404" y="20631"/>
                    <a:pt x="21404" y="20385"/>
                    <a:pt x="21404" y="20127"/>
                  </a:cubicBezTo>
                  <a:cubicBezTo>
                    <a:pt x="21527" y="20017"/>
                    <a:pt x="21662" y="19906"/>
                    <a:pt x="21785" y="19771"/>
                  </a:cubicBezTo>
                  <a:cubicBezTo>
                    <a:pt x="21908" y="19635"/>
                    <a:pt x="22055" y="19574"/>
                    <a:pt x="22240" y="19513"/>
                  </a:cubicBezTo>
                  <a:cubicBezTo>
                    <a:pt x="22953" y="19304"/>
                    <a:pt x="23690" y="19156"/>
                    <a:pt x="24416" y="19008"/>
                  </a:cubicBezTo>
                  <a:cubicBezTo>
                    <a:pt x="24871" y="18922"/>
                    <a:pt x="25338" y="18873"/>
                    <a:pt x="25793" y="18861"/>
                  </a:cubicBezTo>
                  <a:cubicBezTo>
                    <a:pt x="26395" y="18836"/>
                    <a:pt x="26985" y="18763"/>
                    <a:pt x="27563" y="18591"/>
                  </a:cubicBezTo>
                  <a:cubicBezTo>
                    <a:pt x="27573" y="18588"/>
                    <a:pt x="27583" y="18587"/>
                    <a:pt x="27595" y="18587"/>
                  </a:cubicBezTo>
                  <a:close/>
                  <a:moveTo>
                    <a:pt x="25702" y="1"/>
                  </a:moveTo>
                  <a:cubicBezTo>
                    <a:pt x="25679" y="1"/>
                    <a:pt x="25655" y="6"/>
                    <a:pt x="25633" y="15"/>
                  </a:cubicBezTo>
                  <a:cubicBezTo>
                    <a:pt x="25393" y="98"/>
                    <a:pt x="25146" y="98"/>
                    <a:pt x="24898" y="98"/>
                  </a:cubicBezTo>
                  <a:lnTo>
                    <a:pt x="24898" y="98"/>
                  </a:lnTo>
                  <a:cubicBezTo>
                    <a:pt x="24815" y="98"/>
                    <a:pt x="24732" y="98"/>
                    <a:pt x="24649" y="101"/>
                  </a:cubicBezTo>
                  <a:cubicBezTo>
                    <a:pt x="24096" y="101"/>
                    <a:pt x="23543" y="114"/>
                    <a:pt x="23002" y="126"/>
                  </a:cubicBezTo>
                  <a:cubicBezTo>
                    <a:pt x="22842" y="126"/>
                    <a:pt x="22682" y="126"/>
                    <a:pt x="22535" y="163"/>
                  </a:cubicBezTo>
                  <a:cubicBezTo>
                    <a:pt x="22307" y="212"/>
                    <a:pt x="22080" y="240"/>
                    <a:pt x="21852" y="240"/>
                  </a:cubicBezTo>
                  <a:cubicBezTo>
                    <a:pt x="21625" y="240"/>
                    <a:pt x="21398" y="212"/>
                    <a:pt x="21170" y="150"/>
                  </a:cubicBezTo>
                  <a:cubicBezTo>
                    <a:pt x="20998" y="101"/>
                    <a:pt x="20814" y="101"/>
                    <a:pt x="20642" y="101"/>
                  </a:cubicBezTo>
                  <a:lnTo>
                    <a:pt x="18318" y="101"/>
                  </a:lnTo>
                  <a:cubicBezTo>
                    <a:pt x="18261" y="101"/>
                    <a:pt x="18202" y="100"/>
                    <a:pt x="18143" y="100"/>
                  </a:cubicBezTo>
                  <a:cubicBezTo>
                    <a:pt x="18026" y="100"/>
                    <a:pt x="17908" y="105"/>
                    <a:pt x="17802" y="138"/>
                  </a:cubicBezTo>
                  <a:cubicBezTo>
                    <a:pt x="17445" y="236"/>
                    <a:pt x="17101" y="236"/>
                    <a:pt x="16745" y="249"/>
                  </a:cubicBezTo>
                  <a:cubicBezTo>
                    <a:pt x="16622" y="249"/>
                    <a:pt x="16486" y="261"/>
                    <a:pt x="16351" y="286"/>
                  </a:cubicBezTo>
                  <a:cubicBezTo>
                    <a:pt x="16081" y="372"/>
                    <a:pt x="15786" y="384"/>
                    <a:pt x="15503" y="409"/>
                  </a:cubicBezTo>
                  <a:cubicBezTo>
                    <a:pt x="14950" y="458"/>
                    <a:pt x="14409" y="519"/>
                    <a:pt x="13856" y="568"/>
                  </a:cubicBezTo>
                  <a:cubicBezTo>
                    <a:pt x="13425" y="605"/>
                    <a:pt x="12983" y="630"/>
                    <a:pt x="12540" y="667"/>
                  </a:cubicBezTo>
                  <a:cubicBezTo>
                    <a:pt x="12270" y="679"/>
                    <a:pt x="12012" y="691"/>
                    <a:pt x="11741" y="704"/>
                  </a:cubicBezTo>
                  <a:cubicBezTo>
                    <a:pt x="11311" y="741"/>
                    <a:pt x="10868" y="777"/>
                    <a:pt x="10426" y="802"/>
                  </a:cubicBezTo>
                  <a:cubicBezTo>
                    <a:pt x="10229" y="827"/>
                    <a:pt x="10032" y="814"/>
                    <a:pt x="9836" y="851"/>
                  </a:cubicBezTo>
                  <a:cubicBezTo>
                    <a:pt x="9147" y="1011"/>
                    <a:pt x="8422" y="949"/>
                    <a:pt x="7746" y="1146"/>
                  </a:cubicBezTo>
                  <a:cubicBezTo>
                    <a:pt x="7690" y="1158"/>
                    <a:pt x="7635" y="1162"/>
                    <a:pt x="7580" y="1162"/>
                  </a:cubicBezTo>
                  <a:cubicBezTo>
                    <a:pt x="7524" y="1162"/>
                    <a:pt x="7469" y="1158"/>
                    <a:pt x="7414" y="1158"/>
                  </a:cubicBezTo>
                  <a:cubicBezTo>
                    <a:pt x="6750" y="1183"/>
                    <a:pt x="6098" y="1269"/>
                    <a:pt x="5484" y="1552"/>
                  </a:cubicBezTo>
                  <a:cubicBezTo>
                    <a:pt x="5361" y="1613"/>
                    <a:pt x="5238" y="1663"/>
                    <a:pt x="5103" y="1675"/>
                  </a:cubicBezTo>
                  <a:cubicBezTo>
                    <a:pt x="4648" y="1724"/>
                    <a:pt x="4267" y="1933"/>
                    <a:pt x="3910" y="2216"/>
                  </a:cubicBezTo>
                  <a:cubicBezTo>
                    <a:pt x="3787" y="2302"/>
                    <a:pt x="3664" y="2400"/>
                    <a:pt x="3541" y="2474"/>
                  </a:cubicBezTo>
                  <a:cubicBezTo>
                    <a:pt x="3086" y="2744"/>
                    <a:pt x="2742" y="3113"/>
                    <a:pt x="2447" y="3531"/>
                  </a:cubicBezTo>
                  <a:cubicBezTo>
                    <a:pt x="2398" y="3593"/>
                    <a:pt x="2337" y="3666"/>
                    <a:pt x="2287" y="3740"/>
                  </a:cubicBezTo>
                  <a:cubicBezTo>
                    <a:pt x="2152" y="3961"/>
                    <a:pt x="1968" y="4158"/>
                    <a:pt x="1771" y="4330"/>
                  </a:cubicBezTo>
                  <a:cubicBezTo>
                    <a:pt x="1574" y="4478"/>
                    <a:pt x="1365" y="4625"/>
                    <a:pt x="1451" y="4933"/>
                  </a:cubicBezTo>
                  <a:cubicBezTo>
                    <a:pt x="1464" y="4994"/>
                    <a:pt x="1390" y="5080"/>
                    <a:pt x="1353" y="5166"/>
                  </a:cubicBezTo>
                  <a:cubicBezTo>
                    <a:pt x="1218" y="5412"/>
                    <a:pt x="1083" y="5670"/>
                    <a:pt x="960" y="5928"/>
                  </a:cubicBezTo>
                  <a:cubicBezTo>
                    <a:pt x="702" y="6469"/>
                    <a:pt x="493" y="7010"/>
                    <a:pt x="308" y="7588"/>
                  </a:cubicBezTo>
                  <a:cubicBezTo>
                    <a:pt x="161" y="8055"/>
                    <a:pt x="38" y="8510"/>
                    <a:pt x="38" y="9002"/>
                  </a:cubicBezTo>
                  <a:cubicBezTo>
                    <a:pt x="38" y="9715"/>
                    <a:pt x="50" y="10415"/>
                    <a:pt x="25" y="11128"/>
                  </a:cubicBezTo>
                  <a:cubicBezTo>
                    <a:pt x="1" y="11645"/>
                    <a:pt x="75" y="12136"/>
                    <a:pt x="259" y="12616"/>
                  </a:cubicBezTo>
                  <a:cubicBezTo>
                    <a:pt x="333" y="12800"/>
                    <a:pt x="382" y="12997"/>
                    <a:pt x="431" y="13181"/>
                  </a:cubicBezTo>
                  <a:cubicBezTo>
                    <a:pt x="529" y="13575"/>
                    <a:pt x="665" y="13944"/>
                    <a:pt x="947" y="14239"/>
                  </a:cubicBezTo>
                  <a:cubicBezTo>
                    <a:pt x="1120" y="14435"/>
                    <a:pt x="1193" y="14657"/>
                    <a:pt x="1169" y="14915"/>
                  </a:cubicBezTo>
                  <a:cubicBezTo>
                    <a:pt x="1169" y="15038"/>
                    <a:pt x="1181" y="15173"/>
                    <a:pt x="1169" y="15308"/>
                  </a:cubicBezTo>
                  <a:cubicBezTo>
                    <a:pt x="1132" y="15812"/>
                    <a:pt x="1206" y="16316"/>
                    <a:pt x="1316" y="16820"/>
                  </a:cubicBezTo>
                  <a:cubicBezTo>
                    <a:pt x="1427" y="17361"/>
                    <a:pt x="1525" y="17902"/>
                    <a:pt x="1624" y="18443"/>
                  </a:cubicBezTo>
                  <a:cubicBezTo>
                    <a:pt x="1943" y="20262"/>
                    <a:pt x="2251" y="22094"/>
                    <a:pt x="2558" y="23914"/>
                  </a:cubicBezTo>
                  <a:cubicBezTo>
                    <a:pt x="2582" y="24073"/>
                    <a:pt x="2619" y="24221"/>
                    <a:pt x="2681" y="24368"/>
                  </a:cubicBezTo>
                  <a:cubicBezTo>
                    <a:pt x="2791" y="24614"/>
                    <a:pt x="2841" y="24872"/>
                    <a:pt x="2816" y="25131"/>
                  </a:cubicBezTo>
                  <a:cubicBezTo>
                    <a:pt x="2791" y="25401"/>
                    <a:pt x="2927" y="25585"/>
                    <a:pt x="3123" y="25745"/>
                  </a:cubicBezTo>
                  <a:cubicBezTo>
                    <a:pt x="3689" y="26225"/>
                    <a:pt x="4242" y="26692"/>
                    <a:pt x="4771" y="27184"/>
                  </a:cubicBezTo>
                  <a:cubicBezTo>
                    <a:pt x="5398" y="27786"/>
                    <a:pt x="6049" y="28339"/>
                    <a:pt x="6713" y="28892"/>
                  </a:cubicBezTo>
                  <a:cubicBezTo>
                    <a:pt x="7008" y="29151"/>
                    <a:pt x="7328" y="29384"/>
                    <a:pt x="7660" y="29605"/>
                  </a:cubicBezTo>
                  <a:cubicBezTo>
                    <a:pt x="7979" y="29790"/>
                    <a:pt x="8299" y="30011"/>
                    <a:pt x="8410" y="30404"/>
                  </a:cubicBezTo>
                  <a:cubicBezTo>
                    <a:pt x="8422" y="30429"/>
                    <a:pt x="8434" y="30441"/>
                    <a:pt x="8446" y="30466"/>
                  </a:cubicBezTo>
                  <a:cubicBezTo>
                    <a:pt x="8468" y="30494"/>
                    <a:pt x="8526" y="30515"/>
                    <a:pt x="8584" y="30515"/>
                  </a:cubicBezTo>
                  <a:cubicBezTo>
                    <a:pt x="8625" y="30515"/>
                    <a:pt x="8666" y="30504"/>
                    <a:pt x="8692" y="30478"/>
                  </a:cubicBezTo>
                  <a:cubicBezTo>
                    <a:pt x="8754" y="30429"/>
                    <a:pt x="8803" y="30355"/>
                    <a:pt x="8864" y="30282"/>
                  </a:cubicBezTo>
                  <a:cubicBezTo>
                    <a:pt x="9172" y="30168"/>
                    <a:pt x="9480" y="30096"/>
                    <a:pt x="9808" y="30096"/>
                  </a:cubicBezTo>
                  <a:cubicBezTo>
                    <a:pt x="9833" y="30096"/>
                    <a:pt x="9859" y="30096"/>
                    <a:pt x="9885" y="30097"/>
                  </a:cubicBezTo>
                  <a:cubicBezTo>
                    <a:pt x="9920" y="30099"/>
                    <a:pt x="9955" y="30100"/>
                    <a:pt x="9990" y="30100"/>
                  </a:cubicBezTo>
                  <a:cubicBezTo>
                    <a:pt x="10204" y="30100"/>
                    <a:pt x="10393" y="30061"/>
                    <a:pt x="10573" y="29913"/>
                  </a:cubicBezTo>
                  <a:cubicBezTo>
                    <a:pt x="10622" y="29864"/>
                    <a:pt x="10733" y="29851"/>
                    <a:pt x="10819" y="29839"/>
                  </a:cubicBezTo>
                  <a:cubicBezTo>
                    <a:pt x="11016" y="29814"/>
                    <a:pt x="11212" y="29790"/>
                    <a:pt x="11409" y="29753"/>
                  </a:cubicBezTo>
                  <a:cubicBezTo>
                    <a:pt x="12393" y="29605"/>
                    <a:pt x="13364" y="29446"/>
                    <a:pt x="14347" y="29286"/>
                  </a:cubicBezTo>
                  <a:cubicBezTo>
                    <a:pt x="14778" y="29212"/>
                    <a:pt x="15220" y="29151"/>
                    <a:pt x="15626" y="28966"/>
                  </a:cubicBezTo>
                  <a:cubicBezTo>
                    <a:pt x="15786" y="28892"/>
                    <a:pt x="15958" y="28843"/>
                    <a:pt x="16130" y="28794"/>
                  </a:cubicBezTo>
                  <a:cubicBezTo>
                    <a:pt x="17027" y="28573"/>
                    <a:pt x="17925" y="28351"/>
                    <a:pt x="18822" y="28130"/>
                  </a:cubicBezTo>
                  <a:cubicBezTo>
                    <a:pt x="19142" y="28056"/>
                    <a:pt x="19461" y="27983"/>
                    <a:pt x="19793" y="27946"/>
                  </a:cubicBezTo>
                  <a:cubicBezTo>
                    <a:pt x="20482" y="27872"/>
                    <a:pt x="21158" y="27774"/>
                    <a:pt x="21834" y="27675"/>
                  </a:cubicBezTo>
                  <a:cubicBezTo>
                    <a:pt x="22693" y="27554"/>
                    <a:pt x="23553" y="27463"/>
                    <a:pt x="24430" y="27463"/>
                  </a:cubicBezTo>
                  <a:cubicBezTo>
                    <a:pt x="24531" y="27463"/>
                    <a:pt x="24633" y="27464"/>
                    <a:pt x="24735" y="27466"/>
                  </a:cubicBezTo>
                  <a:cubicBezTo>
                    <a:pt x="24932" y="27466"/>
                    <a:pt x="25116" y="27491"/>
                    <a:pt x="25276" y="27638"/>
                  </a:cubicBezTo>
                  <a:cubicBezTo>
                    <a:pt x="25320" y="27678"/>
                    <a:pt x="25374" y="27696"/>
                    <a:pt x="25428" y="27696"/>
                  </a:cubicBezTo>
                  <a:cubicBezTo>
                    <a:pt x="25526" y="27696"/>
                    <a:pt x="25627" y="27639"/>
                    <a:pt x="25682" y="27552"/>
                  </a:cubicBezTo>
                  <a:cubicBezTo>
                    <a:pt x="25719" y="27503"/>
                    <a:pt x="25756" y="27442"/>
                    <a:pt x="25780" y="27380"/>
                  </a:cubicBezTo>
                  <a:cubicBezTo>
                    <a:pt x="25842" y="27196"/>
                    <a:pt x="25903" y="27011"/>
                    <a:pt x="25940" y="26815"/>
                  </a:cubicBezTo>
                  <a:cubicBezTo>
                    <a:pt x="26075" y="26237"/>
                    <a:pt x="26174" y="25647"/>
                    <a:pt x="26420" y="25094"/>
                  </a:cubicBezTo>
                  <a:cubicBezTo>
                    <a:pt x="26481" y="24958"/>
                    <a:pt x="26518" y="24799"/>
                    <a:pt x="26555" y="24651"/>
                  </a:cubicBezTo>
                  <a:cubicBezTo>
                    <a:pt x="26751" y="23901"/>
                    <a:pt x="26936" y="23164"/>
                    <a:pt x="27133" y="22414"/>
                  </a:cubicBezTo>
                  <a:cubicBezTo>
                    <a:pt x="27268" y="21885"/>
                    <a:pt x="27403" y="21344"/>
                    <a:pt x="27575" y="20828"/>
                  </a:cubicBezTo>
                  <a:cubicBezTo>
                    <a:pt x="27723" y="20361"/>
                    <a:pt x="27895" y="19906"/>
                    <a:pt x="28067" y="19451"/>
                  </a:cubicBezTo>
                  <a:cubicBezTo>
                    <a:pt x="28251" y="18959"/>
                    <a:pt x="28276" y="18935"/>
                    <a:pt x="28694" y="18541"/>
                  </a:cubicBezTo>
                  <a:cubicBezTo>
                    <a:pt x="28780" y="18468"/>
                    <a:pt x="28866" y="18406"/>
                    <a:pt x="28940" y="18332"/>
                  </a:cubicBezTo>
                  <a:cubicBezTo>
                    <a:pt x="29050" y="18234"/>
                    <a:pt x="29112" y="18123"/>
                    <a:pt x="29050" y="17976"/>
                  </a:cubicBezTo>
                  <a:cubicBezTo>
                    <a:pt x="28989" y="17853"/>
                    <a:pt x="29026" y="17730"/>
                    <a:pt x="29050" y="17595"/>
                  </a:cubicBezTo>
                  <a:cubicBezTo>
                    <a:pt x="29149" y="17201"/>
                    <a:pt x="29296" y="16845"/>
                    <a:pt x="29481" y="16488"/>
                  </a:cubicBezTo>
                  <a:cubicBezTo>
                    <a:pt x="29579" y="16292"/>
                    <a:pt x="29567" y="16095"/>
                    <a:pt x="29407" y="15935"/>
                  </a:cubicBezTo>
                  <a:cubicBezTo>
                    <a:pt x="29100" y="15591"/>
                    <a:pt x="28780" y="15259"/>
                    <a:pt x="28473" y="14915"/>
                  </a:cubicBezTo>
                  <a:cubicBezTo>
                    <a:pt x="28411" y="14841"/>
                    <a:pt x="28350" y="14767"/>
                    <a:pt x="28337" y="14694"/>
                  </a:cubicBezTo>
                  <a:cubicBezTo>
                    <a:pt x="28264" y="14312"/>
                    <a:pt x="28018" y="14079"/>
                    <a:pt x="27710" y="13870"/>
                  </a:cubicBezTo>
                  <a:cubicBezTo>
                    <a:pt x="27317" y="13599"/>
                    <a:pt x="26936" y="13292"/>
                    <a:pt x="26579" y="12972"/>
                  </a:cubicBezTo>
                  <a:cubicBezTo>
                    <a:pt x="26358" y="12776"/>
                    <a:pt x="26174" y="12579"/>
                    <a:pt x="26014" y="12333"/>
                  </a:cubicBezTo>
                  <a:cubicBezTo>
                    <a:pt x="25768" y="11940"/>
                    <a:pt x="25424" y="11620"/>
                    <a:pt x="24944" y="11510"/>
                  </a:cubicBezTo>
                  <a:cubicBezTo>
                    <a:pt x="24834" y="11485"/>
                    <a:pt x="24686" y="11448"/>
                    <a:pt x="24649" y="11374"/>
                  </a:cubicBezTo>
                  <a:cubicBezTo>
                    <a:pt x="24539" y="11165"/>
                    <a:pt x="24330" y="11104"/>
                    <a:pt x="24170" y="10969"/>
                  </a:cubicBezTo>
                  <a:cubicBezTo>
                    <a:pt x="23998" y="10821"/>
                    <a:pt x="23862" y="10649"/>
                    <a:pt x="23727" y="10477"/>
                  </a:cubicBezTo>
                  <a:cubicBezTo>
                    <a:pt x="23678" y="10415"/>
                    <a:pt x="23666" y="10305"/>
                    <a:pt x="23678" y="10231"/>
                  </a:cubicBezTo>
                  <a:cubicBezTo>
                    <a:pt x="23813" y="9690"/>
                    <a:pt x="23936" y="9149"/>
                    <a:pt x="24207" y="8670"/>
                  </a:cubicBezTo>
                  <a:cubicBezTo>
                    <a:pt x="24379" y="8350"/>
                    <a:pt x="24502" y="8030"/>
                    <a:pt x="24576" y="7674"/>
                  </a:cubicBezTo>
                  <a:cubicBezTo>
                    <a:pt x="24600" y="7551"/>
                    <a:pt x="24649" y="7428"/>
                    <a:pt x="24698" y="7305"/>
                  </a:cubicBezTo>
                  <a:cubicBezTo>
                    <a:pt x="24920" y="6826"/>
                    <a:pt x="26063" y="3408"/>
                    <a:pt x="26198" y="3101"/>
                  </a:cubicBezTo>
                  <a:cubicBezTo>
                    <a:pt x="26321" y="2843"/>
                    <a:pt x="26444" y="2585"/>
                    <a:pt x="26579" y="2326"/>
                  </a:cubicBezTo>
                  <a:cubicBezTo>
                    <a:pt x="26653" y="2154"/>
                    <a:pt x="26678" y="1982"/>
                    <a:pt x="26604" y="1810"/>
                  </a:cubicBezTo>
                  <a:cubicBezTo>
                    <a:pt x="26493" y="1613"/>
                    <a:pt x="26493" y="1392"/>
                    <a:pt x="26481" y="1171"/>
                  </a:cubicBezTo>
                  <a:cubicBezTo>
                    <a:pt x="26469" y="900"/>
                    <a:pt x="26456" y="642"/>
                    <a:pt x="26432" y="372"/>
                  </a:cubicBezTo>
                  <a:cubicBezTo>
                    <a:pt x="26432" y="279"/>
                    <a:pt x="26362" y="203"/>
                    <a:pt x="26260" y="203"/>
                  </a:cubicBezTo>
                  <a:cubicBezTo>
                    <a:pt x="26241" y="203"/>
                    <a:pt x="26220" y="206"/>
                    <a:pt x="26198" y="212"/>
                  </a:cubicBezTo>
                  <a:cubicBezTo>
                    <a:pt x="26153" y="223"/>
                    <a:pt x="26113" y="230"/>
                    <a:pt x="26076" y="230"/>
                  </a:cubicBezTo>
                  <a:cubicBezTo>
                    <a:pt x="25992" y="230"/>
                    <a:pt x="25926" y="195"/>
                    <a:pt x="25866" y="101"/>
                  </a:cubicBezTo>
                  <a:cubicBezTo>
                    <a:pt x="25830" y="38"/>
                    <a:pt x="25767" y="1"/>
                    <a:pt x="25702" y="1"/>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42"/>
            <p:cNvSpPr/>
            <p:nvPr/>
          </p:nvSpPr>
          <p:spPr>
            <a:xfrm>
              <a:off x="-10978202" y="-4842719"/>
              <a:ext cx="19070" cy="12745"/>
            </a:xfrm>
            <a:custGeom>
              <a:rect b="b" l="l" r="r" t="t"/>
              <a:pathLst>
                <a:path extrusionOk="0" h="272" w="407">
                  <a:moveTo>
                    <a:pt x="406" y="259"/>
                  </a:moveTo>
                  <a:cubicBezTo>
                    <a:pt x="222" y="259"/>
                    <a:pt x="87" y="173"/>
                    <a:pt x="1" y="1"/>
                  </a:cubicBezTo>
                  <a:lnTo>
                    <a:pt x="1" y="13"/>
                  </a:lnTo>
                  <a:cubicBezTo>
                    <a:pt x="87" y="1"/>
                    <a:pt x="185" y="1"/>
                    <a:pt x="271" y="1"/>
                  </a:cubicBezTo>
                  <a:cubicBezTo>
                    <a:pt x="320" y="38"/>
                    <a:pt x="357" y="75"/>
                    <a:pt x="394" y="111"/>
                  </a:cubicBezTo>
                  <a:cubicBezTo>
                    <a:pt x="394" y="173"/>
                    <a:pt x="394" y="222"/>
                    <a:pt x="394" y="271"/>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42"/>
            <p:cNvSpPr/>
            <p:nvPr/>
          </p:nvSpPr>
          <p:spPr>
            <a:xfrm>
              <a:off x="-10640050" y="-5087489"/>
              <a:ext cx="168819" cy="125009"/>
            </a:xfrm>
            <a:custGeom>
              <a:rect b="b" l="l" r="r" t="t"/>
              <a:pathLst>
                <a:path extrusionOk="0" h="2668" w="3603">
                  <a:moveTo>
                    <a:pt x="1574" y="492"/>
                  </a:moveTo>
                  <a:cubicBezTo>
                    <a:pt x="1180" y="492"/>
                    <a:pt x="1180" y="492"/>
                    <a:pt x="885" y="664"/>
                  </a:cubicBezTo>
                  <a:cubicBezTo>
                    <a:pt x="824" y="689"/>
                    <a:pt x="775" y="725"/>
                    <a:pt x="713" y="762"/>
                  </a:cubicBezTo>
                  <a:cubicBezTo>
                    <a:pt x="504" y="898"/>
                    <a:pt x="381" y="1389"/>
                    <a:pt x="664" y="1635"/>
                  </a:cubicBezTo>
                  <a:cubicBezTo>
                    <a:pt x="1070" y="1967"/>
                    <a:pt x="1475" y="2237"/>
                    <a:pt x="2028" y="2164"/>
                  </a:cubicBezTo>
                  <a:cubicBezTo>
                    <a:pt x="2078" y="2151"/>
                    <a:pt x="2115" y="2164"/>
                    <a:pt x="2164" y="2164"/>
                  </a:cubicBezTo>
                  <a:cubicBezTo>
                    <a:pt x="2545" y="2213"/>
                    <a:pt x="2840" y="2053"/>
                    <a:pt x="3135" y="1832"/>
                  </a:cubicBezTo>
                  <a:cubicBezTo>
                    <a:pt x="3209" y="1770"/>
                    <a:pt x="3233" y="1684"/>
                    <a:pt x="3209" y="1598"/>
                  </a:cubicBezTo>
                  <a:cubicBezTo>
                    <a:pt x="3147" y="1377"/>
                    <a:pt x="3049" y="1193"/>
                    <a:pt x="2864" y="1057"/>
                  </a:cubicBezTo>
                  <a:cubicBezTo>
                    <a:pt x="2692" y="947"/>
                    <a:pt x="2533" y="836"/>
                    <a:pt x="2373" y="725"/>
                  </a:cubicBezTo>
                  <a:cubicBezTo>
                    <a:pt x="2127" y="553"/>
                    <a:pt x="1869" y="455"/>
                    <a:pt x="1574" y="492"/>
                  </a:cubicBezTo>
                  <a:close/>
                  <a:moveTo>
                    <a:pt x="1856" y="246"/>
                  </a:moveTo>
                  <a:cubicBezTo>
                    <a:pt x="2336" y="332"/>
                    <a:pt x="2742" y="590"/>
                    <a:pt x="3135" y="861"/>
                  </a:cubicBezTo>
                  <a:cubicBezTo>
                    <a:pt x="3405" y="1070"/>
                    <a:pt x="3541" y="1377"/>
                    <a:pt x="3577" y="1709"/>
                  </a:cubicBezTo>
                  <a:cubicBezTo>
                    <a:pt x="3602" y="1881"/>
                    <a:pt x="3541" y="2029"/>
                    <a:pt x="3405" y="2115"/>
                  </a:cubicBezTo>
                  <a:cubicBezTo>
                    <a:pt x="3209" y="2262"/>
                    <a:pt x="3012" y="2385"/>
                    <a:pt x="2803" y="2508"/>
                  </a:cubicBezTo>
                  <a:cubicBezTo>
                    <a:pt x="2705" y="2557"/>
                    <a:pt x="2594" y="2582"/>
                    <a:pt x="2483" y="2594"/>
                  </a:cubicBezTo>
                  <a:cubicBezTo>
                    <a:pt x="2287" y="2606"/>
                    <a:pt x="2090" y="2606"/>
                    <a:pt x="1893" y="2606"/>
                  </a:cubicBezTo>
                  <a:cubicBezTo>
                    <a:pt x="1180" y="2619"/>
                    <a:pt x="1254" y="2668"/>
                    <a:pt x="566" y="2176"/>
                  </a:cubicBezTo>
                  <a:cubicBezTo>
                    <a:pt x="455" y="2102"/>
                    <a:pt x="357" y="2016"/>
                    <a:pt x="258" y="1930"/>
                  </a:cubicBezTo>
                  <a:cubicBezTo>
                    <a:pt x="111" y="1795"/>
                    <a:pt x="25" y="1611"/>
                    <a:pt x="12" y="1414"/>
                  </a:cubicBezTo>
                  <a:cubicBezTo>
                    <a:pt x="0" y="1143"/>
                    <a:pt x="49" y="885"/>
                    <a:pt x="160" y="639"/>
                  </a:cubicBezTo>
                  <a:cubicBezTo>
                    <a:pt x="184" y="590"/>
                    <a:pt x="221" y="516"/>
                    <a:pt x="271" y="492"/>
                  </a:cubicBezTo>
                  <a:cubicBezTo>
                    <a:pt x="688" y="246"/>
                    <a:pt x="1106" y="0"/>
                    <a:pt x="1610" y="12"/>
                  </a:cubicBezTo>
                  <a:cubicBezTo>
                    <a:pt x="1684" y="25"/>
                    <a:pt x="1746" y="49"/>
                    <a:pt x="1807" y="74"/>
                  </a:cubicBezTo>
                  <a:cubicBezTo>
                    <a:pt x="1893" y="98"/>
                    <a:pt x="1856" y="172"/>
                    <a:pt x="1856" y="246"/>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42"/>
            <p:cNvSpPr/>
            <p:nvPr/>
          </p:nvSpPr>
          <p:spPr>
            <a:xfrm>
              <a:off x="-10829578" y="-4962527"/>
              <a:ext cx="155559" cy="105471"/>
            </a:xfrm>
            <a:custGeom>
              <a:rect b="b" l="l" r="r" t="t"/>
              <a:pathLst>
                <a:path extrusionOk="0" h="2251" w="3320">
                  <a:moveTo>
                    <a:pt x="1304" y="1746"/>
                  </a:moveTo>
                  <a:cubicBezTo>
                    <a:pt x="1304" y="1759"/>
                    <a:pt x="1316" y="1759"/>
                    <a:pt x="1316" y="1771"/>
                  </a:cubicBezTo>
                  <a:cubicBezTo>
                    <a:pt x="1500" y="1746"/>
                    <a:pt x="1722" y="1771"/>
                    <a:pt x="1894" y="1697"/>
                  </a:cubicBezTo>
                  <a:cubicBezTo>
                    <a:pt x="2201" y="1537"/>
                    <a:pt x="2484" y="1328"/>
                    <a:pt x="2767" y="1132"/>
                  </a:cubicBezTo>
                  <a:cubicBezTo>
                    <a:pt x="2828" y="1095"/>
                    <a:pt x="2877" y="972"/>
                    <a:pt x="2865" y="898"/>
                  </a:cubicBezTo>
                  <a:cubicBezTo>
                    <a:pt x="2840" y="701"/>
                    <a:pt x="2656" y="480"/>
                    <a:pt x="2447" y="456"/>
                  </a:cubicBezTo>
                  <a:cubicBezTo>
                    <a:pt x="1918" y="406"/>
                    <a:pt x="1402" y="492"/>
                    <a:pt x="898" y="652"/>
                  </a:cubicBezTo>
                  <a:cubicBezTo>
                    <a:pt x="763" y="689"/>
                    <a:pt x="652" y="763"/>
                    <a:pt x="591" y="886"/>
                  </a:cubicBezTo>
                  <a:cubicBezTo>
                    <a:pt x="541" y="984"/>
                    <a:pt x="492" y="1070"/>
                    <a:pt x="443" y="1181"/>
                  </a:cubicBezTo>
                  <a:cubicBezTo>
                    <a:pt x="382" y="1292"/>
                    <a:pt x="418" y="1439"/>
                    <a:pt x="517" y="1537"/>
                  </a:cubicBezTo>
                  <a:cubicBezTo>
                    <a:pt x="652" y="1660"/>
                    <a:pt x="787" y="1746"/>
                    <a:pt x="984" y="1746"/>
                  </a:cubicBezTo>
                  <a:cubicBezTo>
                    <a:pt x="1095" y="1746"/>
                    <a:pt x="1205" y="1746"/>
                    <a:pt x="1304" y="1746"/>
                  </a:cubicBezTo>
                  <a:close/>
                  <a:moveTo>
                    <a:pt x="1353" y="2189"/>
                  </a:moveTo>
                  <a:cubicBezTo>
                    <a:pt x="1230" y="2189"/>
                    <a:pt x="1193" y="2177"/>
                    <a:pt x="1144" y="2189"/>
                  </a:cubicBezTo>
                  <a:cubicBezTo>
                    <a:pt x="738" y="2250"/>
                    <a:pt x="418" y="2066"/>
                    <a:pt x="136" y="1796"/>
                  </a:cubicBezTo>
                  <a:cubicBezTo>
                    <a:pt x="74" y="1734"/>
                    <a:pt x="13" y="1648"/>
                    <a:pt x="13" y="1574"/>
                  </a:cubicBezTo>
                  <a:cubicBezTo>
                    <a:pt x="0" y="1365"/>
                    <a:pt x="0" y="1144"/>
                    <a:pt x="25" y="923"/>
                  </a:cubicBezTo>
                  <a:cubicBezTo>
                    <a:pt x="37" y="849"/>
                    <a:pt x="111" y="763"/>
                    <a:pt x="173" y="701"/>
                  </a:cubicBezTo>
                  <a:cubicBezTo>
                    <a:pt x="357" y="517"/>
                    <a:pt x="591" y="394"/>
                    <a:pt x="849" y="308"/>
                  </a:cubicBezTo>
                  <a:cubicBezTo>
                    <a:pt x="1033" y="247"/>
                    <a:pt x="1230" y="197"/>
                    <a:pt x="1414" y="124"/>
                  </a:cubicBezTo>
                  <a:cubicBezTo>
                    <a:pt x="1783" y="1"/>
                    <a:pt x="2152" y="25"/>
                    <a:pt x="2533" y="62"/>
                  </a:cubicBezTo>
                  <a:cubicBezTo>
                    <a:pt x="2889" y="99"/>
                    <a:pt x="3271" y="505"/>
                    <a:pt x="3295" y="874"/>
                  </a:cubicBezTo>
                  <a:cubicBezTo>
                    <a:pt x="3320" y="1132"/>
                    <a:pt x="3221" y="1353"/>
                    <a:pt x="3012" y="1513"/>
                  </a:cubicBezTo>
                  <a:cubicBezTo>
                    <a:pt x="2853" y="1623"/>
                    <a:pt x="2668" y="1710"/>
                    <a:pt x="2508" y="1832"/>
                  </a:cubicBezTo>
                  <a:cubicBezTo>
                    <a:pt x="2152" y="2115"/>
                    <a:pt x="1746" y="2250"/>
                    <a:pt x="1353" y="2189"/>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42"/>
            <p:cNvSpPr/>
            <p:nvPr/>
          </p:nvSpPr>
          <p:spPr>
            <a:xfrm>
              <a:off x="-10432107" y="-5037401"/>
              <a:ext cx="149795" cy="123885"/>
            </a:xfrm>
            <a:custGeom>
              <a:rect b="b" l="l" r="r" t="t"/>
              <a:pathLst>
                <a:path extrusionOk="0" h="2644" w="3197">
                  <a:moveTo>
                    <a:pt x="2619" y="935"/>
                  </a:moveTo>
                  <a:cubicBezTo>
                    <a:pt x="2434" y="824"/>
                    <a:pt x="2299" y="751"/>
                    <a:pt x="2176" y="664"/>
                  </a:cubicBezTo>
                  <a:cubicBezTo>
                    <a:pt x="1955" y="480"/>
                    <a:pt x="1709" y="443"/>
                    <a:pt x="1438" y="443"/>
                  </a:cubicBezTo>
                  <a:cubicBezTo>
                    <a:pt x="1279" y="431"/>
                    <a:pt x="1131" y="443"/>
                    <a:pt x="1033" y="603"/>
                  </a:cubicBezTo>
                  <a:cubicBezTo>
                    <a:pt x="1033" y="603"/>
                    <a:pt x="947" y="578"/>
                    <a:pt x="934" y="554"/>
                  </a:cubicBezTo>
                  <a:cubicBezTo>
                    <a:pt x="861" y="419"/>
                    <a:pt x="897" y="246"/>
                    <a:pt x="1008" y="197"/>
                  </a:cubicBezTo>
                  <a:cubicBezTo>
                    <a:pt x="1365" y="50"/>
                    <a:pt x="1733" y="1"/>
                    <a:pt x="2090" y="160"/>
                  </a:cubicBezTo>
                  <a:cubicBezTo>
                    <a:pt x="2250" y="234"/>
                    <a:pt x="2397" y="357"/>
                    <a:pt x="2557" y="419"/>
                  </a:cubicBezTo>
                  <a:cubicBezTo>
                    <a:pt x="3036" y="591"/>
                    <a:pt x="3135" y="984"/>
                    <a:pt x="3172" y="1414"/>
                  </a:cubicBezTo>
                  <a:cubicBezTo>
                    <a:pt x="3196" y="1673"/>
                    <a:pt x="3086" y="1894"/>
                    <a:pt x="2877" y="2054"/>
                  </a:cubicBezTo>
                  <a:cubicBezTo>
                    <a:pt x="2619" y="2250"/>
                    <a:pt x="2336" y="2435"/>
                    <a:pt x="2016" y="2533"/>
                  </a:cubicBezTo>
                  <a:cubicBezTo>
                    <a:pt x="1610" y="2644"/>
                    <a:pt x="1192" y="2631"/>
                    <a:pt x="774" y="2545"/>
                  </a:cubicBezTo>
                  <a:cubicBezTo>
                    <a:pt x="455" y="2484"/>
                    <a:pt x="246" y="2250"/>
                    <a:pt x="61" y="1992"/>
                  </a:cubicBezTo>
                  <a:cubicBezTo>
                    <a:pt x="25" y="1943"/>
                    <a:pt x="0" y="1869"/>
                    <a:pt x="0" y="1808"/>
                  </a:cubicBezTo>
                  <a:cubicBezTo>
                    <a:pt x="0" y="1611"/>
                    <a:pt x="12" y="1414"/>
                    <a:pt x="49" y="1218"/>
                  </a:cubicBezTo>
                  <a:cubicBezTo>
                    <a:pt x="61" y="1144"/>
                    <a:pt x="148" y="1082"/>
                    <a:pt x="197" y="1021"/>
                  </a:cubicBezTo>
                  <a:cubicBezTo>
                    <a:pt x="209" y="1009"/>
                    <a:pt x="246" y="1009"/>
                    <a:pt x="270" y="1009"/>
                  </a:cubicBezTo>
                  <a:cubicBezTo>
                    <a:pt x="295" y="1033"/>
                    <a:pt x="357" y="1058"/>
                    <a:pt x="357" y="1082"/>
                  </a:cubicBezTo>
                  <a:cubicBezTo>
                    <a:pt x="369" y="1230"/>
                    <a:pt x="344" y="1390"/>
                    <a:pt x="357" y="1537"/>
                  </a:cubicBezTo>
                  <a:cubicBezTo>
                    <a:pt x="369" y="1759"/>
                    <a:pt x="504" y="1906"/>
                    <a:pt x="676" y="2004"/>
                  </a:cubicBezTo>
                  <a:cubicBezTo>
                    <a:pt x="750" y="2054"/>
                    <a:pt x="836" y="2090"/>
                    <a:pt x="922" y="2115"/>
                  </a:cubicBezTo>
                  <a:cubicBezTo>
                    <a:pt x="1549" y="2238"/>
                    <a:pt x="2102" y="2103"/>
                    <a:pt x="2594" y="1697"/>
                  </a:cubicBezTo>
                  <a:cubicBezTo>
                    <a:pt x="2692" y="1611"/>
                    <a:pt x="2754" y="1476"/>
                    <a:pt x="2729" y="1341"/>
                  </a:cubicBezTo>
                  <a:cubicBezTo>
                    <a:pt x="2705" y="1205"/>
                    <a:pt x="2655" y="1082"/>
                    <a:pt x="2619" y="935"/>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42"/>
            <p:cNvSpPr/>
            <p:nvPr/>
          </p:nvSpPr>
          <p:spPr>
            <a:xfrm>
              <a:off x="-10358967" y="-4804110"/>
              <a:ext cx="62833" cy="108891"/>
            </a:xfrm>
            <a:custGeom>
              <a:rect b="b" l="l" r="r" t="t"/>
              <a:pathLst>
                <a:path extrusionOk="0" h="2324" w="1341">
                  <a:moveTo>
                    <a:pt x="13" y="849"/>
                  </a:moveTo>
                  <a:cubicBezTo>
                    <a:pt x="0" y="640"/>
                    <a:pt x="49" y="455"/>
                    <a:pt x="197" y="295"/>
                  </a:cubicBezTo>
                  <a:cubicBezTo>
                    <a:pt x="431" y="37"/>
                    <a:pt x="971" y="0"/>
                    <a:pt x="1205" y="418"/>
                  </a:cubicBezTo>
                  <a:cubicBezTo>
                    <a:pt x="1254" y="517"/>
                    <a:pt x="1303" y="615"/>
                    <a:pt x="1328" y="726"/>
                  </a:cubicBezTo>
                  <a:cubicBezTo>
                    <a:pt x="1340" y="812"/>
                    <a:pt x="1340" y="922"/>
                    <a:pt x="1303" y="972"/>
                  </a:cubicBezTo>
                  <a:cubicBezTo>
                    <a:pt x="1058" y="1230"/>
                    <a:pt x="1107" y="1537"/>
                    <a:pt x="1094" y="1844"/>
                  </a:cubicBezTo>
                  <a:cubicBezTo>
                    <a:pt x="1082" y="1955"/>
                    <a:pt x="1070" y="2066"/>
                    <a:pt x="1045" y="2164"/>
                  </a:cubicBezTo>
                  <a:cubicBezTo>
                    <a:pt x="1021" y="2226"/>
                    <a:pt x="959" y="2287"/>
                    <a:pt x="910" y="2299"/>
                  </a:cubicBezTo>
                  <a:cubicBezTo>
                    <a:pt x="701" y="2324"/>
                    <a:pt x="517" y="2262"/>
                    <a:pt x="357" y="2139"/>
                  </a:cubicBezTo>
                  <a:cubicBezTo>
                    <a:pt x="332" y="2115"/>
                    <a:pt x="308" y="2066"/>
                    <a:pt x="295" y="2029"/>
                  </a:cubicBezTo>
                  <a:cubicBezTo>
                    <a:pt x="283" y="1943"/>
                    <a:pt x="271" y="1857"/>
                    <a:pt x="271" y="1771"/>
                  </a:cubicBezTo>
                  <a:cubicBezTo>
                    <a:pt x="271" y="1611"/>
                    <a:pt x="258" y="1463"/>
                    <a:pt x="148" y="1340"/>
                  </a:cubicBezTo>
                  <a:cubicBezTo>
                    <a:pt x="13" y="1193"/>
                    <a:pt x="13" y="1021"/>
                    <a:pt x="13" y="849"/>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42"/>
            <p:cNvSpPr/>
            <p:nvPr/>
          </p:nvSpPr>
          <p:spPr>
            <a:xfrm>
              <a:off x="-10992587" y="-5046632"/>
              <a:ext cx="105471" cy="73234"/>
            </a:xfrm>
            <a:custGeom>
              <a:rect b="b" l="l" r="r" t="t"/>
              <a:pathLst>
                <a:path extrusionOk="0" h="1563" w="2251">
                  <a:moveTo>
                    <a:pt x="1119" y="370"/>
                  </a:moveTo>
                  <a:cubicBezTo>
                    <a:pt x="787" y="370"/>
                    <a:pt x="468" y="382"/>
                    <a:pt x="136" y="456"/>
                  </a:cubicBezTo>
                  <a:cubicBezTo>
                    <a:pt x="111" y="468"/>
                    <a:pt x="62" y="431"/>
                    <a:pt x="37" y="394"/>
                  </a:cubicBezTo>
                  <a:cubicBezTo>
                    <a:pt x="0" y="357"/>
                    <a:pt x="25" y="259"/>
                    <a:pt x="74" y="222"/>
                  </a:cubicBezTo>
                  <a:cubicBezTo>
                    <a:pt x="246" y="112"/>
                    <a:pt x="431" y="26"/>
                    <a:pt x="627" y="13"/>
                  </a:cubicBezTo>
                  <a:cubicBezTo>
                    <a:pt x="984" y="1"/>
                    <a:pt x="1328" y="1"/>
                    <a:pt x="1685" y="13"/>
                  </a:cubicBezTo>
                  <a:cubicBezTo>
                    <a:pt x="1808" y="13"/>
                    <a:pt x="1943" y="87"/>
                    <a:pt x="2053" y="136"/>
                  </a:cubicBezTo>
                  <a:cubicBezTo>
                    <a:pt x="2164" y="185"/>
                    <a:pt x="2250" y="345"/>
                    <a:pt x="2226" y="468"/>
                  </a:cubicBezTo>
                  <a:cubicBezTo>
                    <a:pt x="2189" y="788"/>
                    <a:pt x="2078" y="1058"/>
                    <a:pt x="1771" y="1218"/>
                  </a:cubicBezTo>
                  <a:cubicBezTo>
                    <a:pt x="1513" y="1353"/>
                    <a:pt x="1254" y="1476"/>
                    <a:pt x="972" y="1538"/>
                  </a:cubicBezTo>
                  <a:cubicBezTo>
                    <a:pt x="861" y="1562"/>
                    <a:pt x="750" y="1525"/>
                    <a:pt x="677" y="1439"/>
                  </a:cubicBezTo>
                  <a:cubicBezTo>
                    <a:pt x="652" y="1415"/>
                    <a:pt x="652" y="1353"/>
                    <a:pt x="664" y="1329"/>
                  </a:cubicBezTo>
                  <a:cubicBezTo>
                    <a:pt x="726" y="1279"/>
                    <a:pt x="800" y="1218"/>
                    <a:pt x="873" y="1181"/>
                  </a:cubicBezTo>
                  <a:cubicBezTo>
                    <a:pt x="1119" y="1070"/>
                    <a:pt x="1365" y="972"/>
                    <a:pt x="1599" y="861"/>
                  </a:cubicBezTo>
                  <a:cubicBezTo>
                    <a:pt x="1697" y="812"/>
                    <a:pt x="1758" y="726"/>
                    <a:pt x="1808" y="616"/>
                  </a:cubicBezTo>
                  <a:cubicBezTo>
                    <a:pt x="1832" y="530"/>
                    <a:pt x="1795" y="407"/>
                    <a:pt x="1722" y="407"/>
                  </a:cubicBezTo>
                  <a:cubicBezTo>
                    <a:pt x="1525" y="394"/>
                    <a:pt x="1316" y="382"/>
                    <a:pt x="1119" y="370"/>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42"/>
            <p:cNvSpPr/>
            <p:nvPr/>
          </p:nvSpPr>
          <p:spPr>
            <a:xfrm>
              <a:off x="-10573844" y="-4955030"/>
              <a:ext cx="119855" cy="102003"/>
            </a:xfrm>
            <a:custGeom>
              <a:rect b="b" l="l" r="r" t="t"/>
              <a:pathLst>
                <a:path extrusionOk="0" h="2177" w="2558">
                  <a:moveTo>
                    <a:pt x="1365" y="74"/>
                  </a:moveTo>
                  <a:cubicBezTo>
                    <a:pt x="1488" y="1"/>
                    <a:pt x="1624" y="13"/>
                    <a:pt x="1746" y="74"/>
                  </a:cubicBezTo>
                  <a:cubicBezTo>
                    <a:pt x="2189" y="271"/>
                    <a:pt x="2398" y="652"/>
                    <a:pt x="2496" y="1095"/>
                  </a:cubicBezTo>
                  <a:cubicBezTo>
                    <a:pt x="2558" y="1353"/>
                    <a:pt x="2337" y="1746"/>
                    <a:pt x="2091" y="1857"/>
                  </a:cubicBezTo>
                  <a:cubicBezTo>
                    <a:pt x="1599" y="2066"/>
                    <a:pt x="1083" y="2177"/>
                    <a:pt x="542" y="2140"/>
                  </a:cubicBezTo>
                  <a:cubicBezTo>
                    <a:pt x="406" y="2127"/>
                    <a:pt x="296" y="2066"/>
                    <a:pt x="210" y="1955"/>
                  </a:cubicBezTo>
                  <a:cubicBezTo>
                    <a:pt x="136" y="1845"/>
                    <a:pt x="62" y="1734"/>
                    <a:pt x="25" y="1611"/>
                  </a:cubicBezTo>
                  <a:cubicBezTo>
                    <a:pt x="1" y="1537"/>
                    <a:pt x="13" y="1439"/>
                    <a:pt x="38" y="1365"/>
                  </a:cubicBezTo>
                  <a:cubicBezTo>
                    <a:pt x="38" y="1328"/>
                    <a:pt x="99" y="1291"/>
                    <a:pt x="136" y="1291"/>
                  </a:cubicBezTo>
                  <a:cubicBezTo>
                    <a:pt x="173" y="1279"/>
                    <a:pt x="234" y="1291"/>
                    <a:pt x="247" y="1316"/>
                  </a:cubicBezTo>
                  <a:cubicBezTo>
                    <a:pt x="394" y="1734"/>
                    <a:pt x="738" y="1783"/>
                    <a:pt x="1107" y="1734"/>
                  </a:cubicBezTo>
                  <a:cubicBezTo>
                    <a:pt x="1390" y="1685"/>
                    <a:pt x="1673" y="1636"/>
                    <a:pt x="1943" y="1550"/>
                  </a:cubicBezTo>
                  <a:cubicBezTo>
                    <a:pt x="2201" y="1476"/>
                    <a:pt x="2324" y="1168"/>
                    <a:pt x="2226" y="898"/>
                  </a:cubicBezTo>
                  <a:cubicBezTo>
                    <a:pt x="2054" y="480"/>
                    <a:pt x="1882" y="320"/>
                    <a:pt x="1365" y="74"/>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42"/>
            <p:cNvSpPr/>
            <p:nvPr/>
          </p:nvSpPr>
          <p:spPr>
            <a:xfrm>
              <a:off x="-10918275" y="-4888777"/>
              <a:ext cx="72625" cy="63957"/>
            </a:xfrm>
            <a:custGeom>
              <a:rect b="b" l="l" r="r" t="t"/>
              <a:pathLst>
                <a:path extrusionOk="0" h="1365" w="1550">
                  <a:moveTo>
                    <a:pt x="1082" y="172"/>
                  </a:moveTo>
                  <a:cubicBezTo>
                    <a:pt x="898" y="222"/>
                    <a:pt x="713" y="258"/>
                    <a:pt x="517" y="308"/>
                  </a:cubicBezTo>
                  <a:cubicBezTo>
                    <a:pt x="418" y="332"/>
                    <a:pt x="369" y="480"/>
                    <a:pt x="431" y="578"/>
                  </a:cubicBezTo>
                  <a:cubicBezTo>
                    <a:pt x="529" y="750"/>
                    <a:pt x="664" y="849"/>
                    <a:pt x="849" y="861"/>
                  </a:cubicBezTo>
                  <a:cubicBezTo>
                    <a:pt x="1070" y="873"/>
                    <a:pt x="1291" y="861"/>
                    <a:pt x="1500" y="873"/>
                  </a:cubicBezTo>
                  <a:cubicBezTo>
                    <a:pt x="1525" y="873"/>
                    <a:pt x="1549" y="898"/>
                    <a:pt x="1549" y="910"/>
                  </a:cubicBezTo>
                  <a:cubicBezTo>
                    <a:pt x="1549" y="947"/>
                    <a:pt x="1549" y="996"/>
                    <a:pt x="1537" y="1033"/>
                  </a:cubicBezTo>
                  <a:cubicBezTo>
                    <a:pt x="1525" y="1070"/>
                    <a:pt x="1488" y="1107"/>
                    <a:pt x="1451" y="1119"/>
                  </a:cubicBezTo>
                  <a:cubicBezTo>
                    <a:pt x="971" y="1365"/>
                    <a:pt x="394" y="1217"/>
                    <a:pt x="123" y="763"/>
                  </a:cubicBezTo>
                  <a:cubicBezTo>
                    <a:pt x="0" y="554"/>
                    <a:pt x="25" y="332"/>
                    <a:pt x="111" y="123"/>
                  </a:cubicBezTo>
                  <a:cubicBezTo>
                    <a:pt x="148" y="37"/>
                    <a:pt x="234" y="0"/>
                    <a:pt x="320" y="0"/>
                  </a:cubicBezTo>
                  <a:cubicBezTo>
                    <a:pt x="578" y="0"/>
                    <a:pt x="849" y="0"/>
                    <a:pt x="1082" y="172"/>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42"/>
            <p:cNvSpPr/>
            <p:nvPr/>
          </p:nvSpPr>
          <p:spPr>
            <a:xfrm>
              <a:off x="-10635458" y="-4539707"/>
              <a:ext cx="565680" cy="94507"/>
            </a:xfrm>
            <a:custGeom>
              <a:rect b="b" l="l" r="r" t="t"/>
              <a:pathLst>
                <a:path extrusionOk="0" h="2017" w="12073">
                  <a:moveTo>
                    <a:pt x="259" y="2004"/>
                  </a:moveTo>
                  <a:cubicBezTo>
                    <a:pt x="173" y="1992"/>
                    <a:pt x="86" y="2016"/>
                    <a:pt x="0" y="1906"/>
                  </a:cubicBezTo>
                  <a:cubicBezTo>
                    <a:pt x="74" y="1856"/>
                    <a:pt x="136" y="1795"/>
                    <a:pt x="209" y="1770"/>
                  </a:cubicBezTo>
                  <a:cubicBezTo>
                    <a:pt x="541" y="1647"/>
                    <a:pt x="886" y="1549"/>
                    <a:pt x="1242" y="1524"/>
                  </a:cubicBezTo>
                  <a:cubicBezTo>
                    <a:pt x="1771" y="1488"/>
                    <a:pt x="2287" y="1377"/>
                    <a:pt x="2791" y="1180"/>
                  </a:cubicBezTo>
                  <a:cubicBezTo>
                    <a:pt x="3148" y="1045"/>
                    <a:pt x="3516" y="1020"/>
                    <a:pt x="3885" y="971"/>
                  </a:cubicBezTo>
                  <a:cubicBezTo>
                    <a:pt x="4832" y="873"/>
                    <a:pt x="5766" y="676"/>
                    <a:pt x="6700" y="516"/>
                  </a:cubicBezTo>
                  <a:cubicBezTo>
                    <a:pt x="7131" y="455"/>
                    <a:pt x="7573" y="381"/>
                    <a:pt x="8003" y="320"/>
                  </a:cubicBezTo>
                  <a:cubicBezTo>
                    <a:pt x="8643" y="221"/>
                    <a:pt x="9270" y="111"/>
                    <a:pt x="9909" y="62"/>
                  </a:cubicBezTo>
                  <a:cubicBezTo>
                    <a:pt x="10585" y="0"/>
                    <a:pt x="11274" y="0"/>
                    <a:pt x="11950" y="148"/>
                  </a:cubicBezTo>
                  <a:cubicBezTo>
                    <a:pt x="11987" y="148"/>
                    <a:pt x="12023" y="185"/>
                    <a:pt x="12073" y="221"/>
                  </a:cubicBezTo>
                  <a:cubicBezTo>
                    <a:pt x="12023" y="258"/>
                    <a:pt x="11974" y="307"/>
                    <a:pt x="11925" y="320"/>
                  </a:cubicBezTo>
                  <a:cubicBezTo>
                    <a:pt x="11593" y="357"/>
                    <a:pt x="11261" y="418"/>
                    <a:pt x="10942" y="418"/>
                  </a:cubicBezTo>
                  <a:cubicBezTo>
                    <a:pt x="10204" y="393"/>
                    <a:pt x="9479" y="504"/>
                    <a:pt x="8766" y="602"/>
                  </a:cubicBezTo>
                  <a:cubicBezTo>
                    <a:pt x="8348" y="652"/>
                    <a:pt x="7930" y="713"/>
                    <a:pt x="7524" y="775"/>
                  </a:cubicBezTo>
                  <a:cubicBezTo>
                    <a:pt x="6860" y="885"/>
                    <a:pt x="6221" y="1008"/>
                    <a:pt x="5557" y="1119"/>
                  </a:cubicBezTo>
                  <a:cubicBezTo>
                    <a:pt x="4992" y="1205"/>
                    <a:pt x="4426" y="1291"/>
                    <a:pt x="3861" y="1365"/>
                  </a:cubicBezTo>
                  <a:cubicBezTo>
                    <a:pt x="3443" y="1414"/>
                    <a:pt x="3037" y="1488"/>
                    <a:pt x="2631" y="1611"/>
                  </a:cubicBezTo>
                  <a:cubicBezTo>
                    <a:pt x="2152" y="1770"/>
                    <a:pt x="1648" y="1832"/>
                    <a:pt x="1131" y="1844"/>
                  </a:cubicBezTo>
                  <a:cubicBezTo>
                    <a:pt x="873" y="1856"/>
                    <a:pt x="615" y="1906"/>
                    <a:pt x="345" y="1942"/>
                  </a:cubicBezTo>
                  <a:cubicBezTo>
                    <a:pt x="308" y="1942"/>
                    <a:pt x="283" y="1992"/>
                    <a:pt x="246" y="2016"/>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42"/>
            <p:cNvSpPr/>
            <p:nvPr/>
          </p:nvSpPr>
          <p:spPr>
            <a:xfrm>
              <a:off x="-10415427" y="-4486714"/>
              <a:ext cx="337028" cy="60490"/>
            </a:xfrm>
            <a:custGeom>
              <a:rect b="b" l="l" r="r" t="t"/>
              <a:pathLst>
                <a:path extrusionOk="0" h="1291" w="7193">
                  <a:moveTo>
                    <a:pt x="1" y="1229"/>
                  </a:moveTo>
                  <a:cubicBezTo>
                    <a:pt x="62" y="1168"/>
                    <a:pt x="99" y="1107"/>
                    <a:pt x="148" y="1082"/>
                  </a:cubicBezTo>
                  <a:cubicBezTo>
                    <a:pt x="332" y="1008"/>
                    <a:pt x="517" y="934"/>
                    <a:pt x="714" y="898"/>
                  </a:cubicBezTo>
                  <a:cubicBezTo>
                    <a:pt x="1599" y="725"/>
                    <a:pt x="2496" y="590"/>
                    <a:pt x="3381" y="418"/>
                  </a:cubicBezTo>
                  <a:cubicBezTo>
                    <a:pt x="4057" y="295"/>
                    <a:pt x="4721" y="184"/>
                    <a:pt x="5410" y="221"/>
                  </a:cubicBezTo>
                  <a:cubicBezTo>
                    <a:pt x="5631" y="234"/>
                    <a:pt x="5852" y="234"/>
                    <a:pt x="6049" y="86"/>
                  </a:cubicBezTo>
                  <a:cubicBezTo>
                    <a:pt x="6135" y="12"/>
                    <a:pt x="6295" y="0"/>
                    <a:pt x="6418" y="0"/>
                  </a:cubicBezTo>
                  <a:cubicBezTo>
                    <a:pt x="6664" y="12"/>
                    <a:pt x="6909" y="49"/>
                    <a:pt x="7143" y="86"/>
                  </a:cubicBezTo>
                  <a:cubicBezTo>
                    <a:pt x="7168" y="86"/>
                    <a:pt x="7192" y="123"/>
                    <a:pt x="7192" y="135"/>
                  </a:cubicBezTo>
                  <a:cubicBezTo>
                    <a:pt x="7180" y="160"/>
                    <a:pt x="7155" y="221"/>
                    <a:pt x="7131" y="221"/>
                  </a:cubicBezTo>
                  <a:cubicBezTo>
                    <a:pt x="6946" y="271"/>
                    <a:pt x="6750" y="283"/>
                    <a:pt x="6602" y="455"/>
                  </a:cubicBezTo>
                  <a:cubicBezTo>
                    <a:pt x="6541" y="529"/>
                    <a:pt x="6405" y="553"/>
                    <a:pt x="6295" y="553"/>
                  </a:cubicBezTo>
                  <a:cubicBezTo>
                    <a:pt x="5987" y="578"/>
                    <a:pt x="5680" y="615"/>
                    <a:pt x="5373" y="602"/>
                  </a:cubicBezTo>
                  <a:cubicBezTo>
                    <a:pt x="4635" y="578"/>
                    <a:pt x="3922" y="676"/>
                    <a:pt x="3197" y="799"/>
                  </a:cubicBezTo>
                  <a:cubicBezTo>
                    <a:pt x="2373" y="959"/>
                    <a:pt x="1562" y="1119"/>
                    <a:pt x="714" y="1193"/>
                  </a:cubicBezTo>
                  <a:cubicBezTo>
                    <a:pt x="541" y="1205"/>
                    <a:pt x="369" y="1266"/>
                    <a:pt x="197" y="1279"/>
                  </a:cubicBezTo>
                  <a:cubicBezTo>
                    <a:pt x="148" y="1291"/>
                    <a:pt x="87" y="1254"/>
                    <a:pt x="1" y="1229"/>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42"/>
            <p:cNvSpPr/>
            <p:nvPr/>
          </p:nvSpPr>
          <p:spPr>
            <a:xfrm>
              <a:off x="-10751237" y="-4572553"/>
              <a:ext cx="344478" cy="58241"/>
            </a:xfrm>
            <a:custGeom>
              <a:rect b="b" l="l" r="r" t="t"/>
              <a:pathLst>
                <a:path extrusionOk="0" h="1243" w="7352">
                  <a:moveTo>
                    <a:pt x="0" y="1070"/>
                  </a:moveTo>
                  <a:cubicBezTo>
                    <a:pt x="50" y="984"/>
                    <a:pt x="148" y="984"/>
                    <a:pt x="222" y="984"/>
                  </a:cubicBezTo>
                  <a:cubicBezTo>
                    <a:pt x="1291" y="947"/>
                    <a:pt x="2324" y="726"/>
                    <a:pt x="3344" y="431"/>
                  </a:cubicBezTo>
                  <a:cubicBezTo>
                    <a:pt x="3811" y="295"/>
                    <a:pt x="4303" y="283"/>
                    <a:pt x="4783" y="197"/>
                  </a:cubicBezTo>
                  <a:cubicBezTo>
                    <a:pt x="4869" y="185"/>
                    <a:pt x="4955" y="197"/>
                    <a:pt x="5041" y="172"/>
                  </a:cubicBezTo>
                  <a:cubicBezTo>
                    <a:pt x="5791" y="0"/>
                    <a:pt x="6528" y="123"/>
                    <a:pt x="7278" y="209"/>
                  </a:cubicBezTo>
                  <a:cubicBezTo>
                    <a:pt x="7290" y="209"/>
                    <a:pt x="7315" y="234"/>
                    <a:pt x="7352" y="259"/>
                  </a:cubicBezTo>
                  <a:cubicBezTo>
                    <a:pt x="7290" y="295"/>
                    <a:pt x="7254" y="332"/>
                    <a:pt x="7204" y="332"/>
                  </a:cubicBezTo>
                  <a:cubicBezTo>
                    <a:pt x="6700" y="381"/>
                    <a:pt x="6184" y="418"/>
                    <a:pt x="5692" y="480"/>
                  </a:cubicBezTo>
                  <a:cubicBezTo>
                    <a:pt x="4770" y="590"/>
                    <a:pt x="3848" y="677"/>
                    <a:pt x="2951" y="910"/>
                  </a:cubicBezTo>
                  <a:cubicBezTo>
                    <a:pt x="2029" y="1156"/>
                    <a:pt x="1082" y="1242"/>
                    <a:pt x="123" y="1119"/>
                  </a:cubicBezTo>
                  <a:cubicBezTo>
                    <a:pt x="86" y="1119"/>
                    <a:pt x="50" y="1094"/>
                    <a:pt x="0" y="1070"/>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42"/>
            <p:cNvSpPr/>
            <p:nvPr/>
          </p:nvSpPr>
          <p:spPr>
            <a:xfrm>
              <a:off x="-10758733" y="-4641664"/>
              <a:ext cx="319176" cy="39218"/>
            </a:xfrm>
            <a:custGeom>
              <a:rect b="b" l="l" r="r" t="t"/>
              <a:pathLst>
                <a:path extrusionOk="0" h="837" w="6812">
                  <a:moveTo>
                    <a:pt x="6811" y="160"/>
                  </a:moveTo>
                  <a:cubicBezTo>
                    <a:pt x="6725" y="246"/>
                    <a:pt x="6602" y="234"/>
                    <a:pt x="6504" y="246"/>
                  </a:cubicBezTo>
                  <a:cubicBezTo>
                    <a:pt x="6147" y="283"/>
                    <a:pt x="5803" y="308"/>
                    <a:pt x="5447" y="357"/>
                  </a:cubicBezTo>
                  <a:cubicBezTo>
                    <a:pt x="4930" y="443"/>
                    <a:pt x="4402" y="492"/>
                    <a:pt x="3873" y="516"/>
                  </a:cubicBezTo>
                  <a:cubicBezTo>
                    <a:pt x="3332" y="553"/>
                    <a:pt x="2779" y="627"/>
                    <a:pt x="2238" y="713"/>
                  </a:cubicBezTo>
                  <a:cubicBezTo>
                    <a:pt x="1537" y="836"/>
                    <a:pt x="837" y="824"/>
                    <a:pt x="136" y="750"/>
                  </a:cubicBezTo>
                  <a:cubicBezTo>
                    <a:pt x="99" y="750"/>
                    <a:pt x="62" y="713"/>
                    <a:pt x="1" y="689"/>
                  </a:cubicBezTo>
                  <a:cubicBezTo>
                    <a:pt x="62" y="652"/>
                    <a:pt x="99" y="615"/>
                    <a:pt x="148" y="603"/>
                  </a:cubicBezTo>
                  <a:cubicBezTo>
                    <a:pt x="308" y="590"/>
                    <a:pt x="455" y="578"/>
                    <a:pt x="615" y="578"/>
                  </a:cubicBezTo>
                  <a:cubicBezTo>
                    <a:pt x="1082" y="578"/>
                    <a:pt x="1537" y="529"/>
                    <a:pt x="1992" y="443"/>
                  </a:cubicBezTo>
                  <a:cubicBezTo>
                    <a:pt x="2730" y="308"/>
                    <a:pt x="3467" y="209"/>
                    <a:pt x="4217" y="172"/>
                  </a:cubicBezTo>
                  <a:cubicBezTo>
                    <a:pt x="4635" y="160"/>
                    <a:pt x="5053" y="86"/>
                    <a:pt x="5459" y="37"/>
                  </a:cubicBezTo>
                  <a:cubicBezTo>
                    <a:pt x="5901" y="0"/>
                    <a:pt x="6344" y="25"/>
                    <a:pt x="6774" y="111"/>
                  </a:cubicBezTo>
                  <a:cubicBezTo>
                    <a:pt x="6787" y="123"/>
                    <a:pt x="6799" y="148"/>
                    <a:pt x="6811" y="160"/>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42"/>
            <p:cNvSpPr/>
            <p:nvPr/>
          </p:nvSpPr>
          <p:spPr>
            <a:xfrm>
              <a:off x="-10275471" y="-4614020"/>
              <a:ext cx="233900" cy="39780"/>
            </a:xfrm>
            <a:custGeom>
              <a:rect b="b" l="l" r="r" t="t"/>
              <a:pathLst>
                <a:path extrusionOk="0" h="849" w="4992">
                  <a:moveTo>
                    <a:pt x="13" y="701"/>
                  </a:moveTo>
                  <a:cubicBezTo>
                    <a:pt x="271" y="664"/>
                    <a:pt x="517" y="615"/>
                    <a:pt x="775" y="578"/>
                  </a:cubicBezTo>
                  <a:cubicBezTo>
                    <a:pt x="1144" y="529"/>
                    <a:pt x="1513" y="467"/>
                    <a:pt x="1882" y="418"/>
                  </a:cubicBezTo>
                  <a:cubicBezTo>
                    <a:pt x="2533" y="320"/>
                    <a:pt x="3185" y="246"/>
                    <a:pt x="3836" y="160"/>
                  </a:cubicBezTo>
                  <a:cubicBezTo>
                    <a:pt x="4095" y="123"/>
                    <a:pt x="4353" y="49"/>
                    <a:pt x="4611" y="13"/>
                  </a:cubicBezTo>
                  <a:cubicBezTo>
                    <a:pt x="4697" y="0"/>
                    <a:pt x="4795" y="0"/>
                    <a:pt x="4881" y="13"/>
                  </a:cubicBezTo>
                  <a:cubicBezTo>
                    <a:pt x="4918" y="13"/>
                    <a:pt x="4955" y="49"/>
                    <a:pt x="4992" y="74"/>
                  </a:cubicBezTo>
                  <a:cubicBezTo>
                    <a:pt x="4967" y="99"/>
                    <a:pt x="4943" y="148"/>
                    <a:pt x="4918" y="172"/>
                  </a:cubicBezTo>
                  <a:cubicBezTo>
                    <a:pt x="4709" y="246"/>
                    <a:pt x="4513" y="357"/>
                    <a:pt x="4304" y="406"/>
                  </a:cubicBezTo>
                  <a:cubicBezTo>
                    <a:pt x="3984" y="480"/>
                    <a:pt x="3652" y="517"/>
                    <a:pt x="3332" y="566"/>
                  </a:cubicBezTo>
                  <a:cubicBezTo>
                    <a:pt x="2767" y="640"/>
                    <a:pt x="2201" y="713"/>
                    <a:pt x="1624" y="762"/>
                  </a:cubicBezTo>
                  <a:cubicBezTo>
                    <a:pt x="1169" y="812"/>
                    <a:pt x="714" y="824"/>
                    <a:pt x="247" y="849"/>
                  </a:cubicBezTo>
                  <a:cubicBezTo>
                    <a:pt x="173" y="849"/>
                    <a:pt x="87" y="812"/>
                    <a:pt x="1" y="799"/>
                  </a:cubicBezTo>
                  <a:cubicBezTo>
                    <a:pt x="1" y="775"/>
                    <a:pt x="13" y="738"/>
                    <a:pt x="13" y="701"/>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42"/>
            <p:cNvSpPr/>
            <p:nvPr/>
          </p:nvSpPr>
          <p:spPr>
            <a:xfrm>
              <a:off x="-10803667" y="-4448715"/>
              <a:ext cx="123322" cy="25958"/>
            </a:xfrm>
            <a:custGeom>
              <a:rect b="b" l="l" r="r" t="t"/>
              <a:pathLst>
                <a:path extrusionOk="0" h="554" w="2632">
                  <a:moveTo>
                    <a:pt x="1" y="431"/>
                  </a:moveTo>
                  <a:cubicBezTo>
                    <a:pt x="99" y="382"/>
                    <a:pt x="161" y="332"/>
                    <a:pt x="210" y="332"/>
                  </a:cubicBezTo>
                  <a:cubicBezTo>
                    <a:pt x="751" y="234"/>
                    <a:pt x="1292" y="136"/>
                    <a:pt x="1832" y="37"/>
                  </a:cubicBezTo>
                  <a:cubicBezTo>
                    <a:pt x="2078" y="0"/>
                    <a:pt x="2312" y="13"/>
                    <a:pt x="2545" y="62"/>
                  </a:cubicBezTo>
                  <a:cubicBezTo>
                    <a:pt x="2582" y="74"/>
                    <a:pt x="2607" y="123"/>
                    <a:pt x="2632" y="160"/>
                  </a:cubicBezTo>
                  <a:cubicBezTo>
                    <a:pt x="2619" y="173"/>
                    <a:pt x="2595" y="197"/>
                    <a:pt x="2582" y="197"/>
                  </a:cubicBezTo>
                  <a:cubicBezTo>
                    <a:pt x="2127" y="283"/>
                    <a:pt x="1685" y="382"/>
                    <a:pt x="1230" y="455"/>
                  </a:cubicBezTo>
                  <a:cubicBezTo>
                    <a:pt x="837" y="504"/>
                    <a:pt x="443" y="554"/>
                    <a:pt x="1" y="431"/>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42"/>
            <p:cNvSpPr/>
            <p:nvPr/>
          </p:nvSpPr>
          <p:spPr>
            <a:xfrm>
              <a:off x="-10126285" y="-4736124"/>
              <a:ext cx="103737" cy="25958"/>
            </a:xfrm>
            <a:custGeom>
              <a:rect b="b" l="l" r="r" t="t"/>
              <a:pathLst>
                <a:path extrusionOk="0" h="554" w="2214">
                  <a:moveTo>
                    <a:pt x="2214" y="123"/>
                  </a:moveTo>
                  <a:cubicBezTo>
                    <a:pt x="2189" y="184"/>
                    <a:pt x="2177" y="234"/>
                    <a:pt x="2152" y="246"/>
                  </a:cubicBezTo>
                  <a:cubicBezTo>
                    <a:pt x="2054" y="283"/>
                    <a:pt x="1943" y="307"/>
                    <a:pt x="1833" y="320"/>
                  </a:cubicBezTo>
                  <a:cubicBezTo>
                    <a:pt x="1427" y="357"/>
                    <a:pt x="1009" y="406"/>
                    <a:pt x="591" y="406"/>
                  </a:cubicBezTo>
                  <a:cubicBezTo>
                    <a:pt x="407" y="406"/>
                    <a:pt x="222" y="553"/>
                    <a:pt x="1" y="455"/>
                  </a:cubicBezTo>
                  <a:cubicBezTo>
                    <a:pt x="357" y="172"/>
                    <a:pt x="775" y="172"/>
                    <a:pt x="1181" y="111"/>
                  </a:cubicBezTo>
                  <a:cubicBezTo>
                    <a:pt x="1525" y="62"/>
                    <a:pt x="1869" y="0"/>
                    <a:pt x="2214" y="123"/>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42"/>
            <p:cNvSpPr/>
            <p:nvPr/>
          </p:nvSpPr>
          <p:spPr>
            <a:xfrm>
              <a:off x="-10634333" y="-4447544"/>
              <a:ext cx="33501" cy="14431"/>
            </a:xfrm>
            <a:custGeom>
              <a:rect b="b" l="l" r="r" t="t"/>
              <a:pathLst>
                <a:path extrusionOk="0" h="308" w="715">
                  <a:moveTo>
                    <a:pt x="222" y="49"/>
                  </a:moveTo>
                  <a:cubicBezTo>
                    <a:pt x="394" y="49"/>
                    <a:pt x="554" y="0"/>
                    <a:pt x="714" y="98"/>
                  </a:cubicBezTo>
                  <a:cubicBezTo>
                    <a:pt x="616" y="234"/>
                    <a:pt x="456" y="209"/>
                    <a:pt x="321" y="258"/>
                  </a:cubicBezTo>
                  <a:cubicBezTo>
                    <a:pt x="222" y="295"/>
                    <a:pt x="112" y="295"/>
                    <a:pt x="1" y="307"/>
                  </a:cubicBezTo>
                  <a:cubicBezTo>
                    <a:pt x="1" y="123"/>
                    <a:pt x="185" y="148"/>
                    <a:pt x="235" y="37"/>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42"/>
            <p:cNvSpPr/>
            <p:nvPr/>
          </p:nvSpPr>
          <p:spPr>
            <a:xfrm>
              <a:off x="-10860690" y="-5460783"/>
              <a:ext cx="379057" cy="61146"/>
            </a:xfrm>
            <a:custGeom>
              <a:rect b="b" l="l" r="r" t="t"/>
              <a:pathLst>
                <a:path extrusionOk="0" h="1305" w="8090">
                  <a:moveTo>
                    <a:pt x="1" y="1206"/>
                  </a:moveTo>
                  <a:cubicBezTo>
                    <a:pt x="505" y="1071"/>
                    <a:pt x="923" y="984"/>
                    <a:pt x="1365" y="960"/>
                  </a:cubicBezTo>
                  <a:cubicBezTo>
                    <a:pt x="2029" y="923"/>
                    <a:pt x="2681" y="886"/>
                    <a:pt x="3344" y="837"/>
                  </a:cubicBezTo>
                  <a:cubicBezTo>
                    <a:pt x="4205" y="763"/>
                    <a:pt x="5041" y="579"/>
                    <a:pt x="5889" y="407"/>
                  </a:cubicBezTo>
                  <a:cubicBezTo>
                    <a:pt x="6602" y="259"/>
                    <a:pt x="7315" y="136"/>
                    <a:pt x="8028" y="1"/>
                  </a:cubicBezTo>
                  <a:cubicBezTo>
                    <a:pt x="8053" y="1"/>
                    <a:pt x="8090" y="26"/>
                    <a:pt x="8090" y="38"/>
                  </a:cubicBezTo>
                  <a:cubicBezTo>
                    <a:pt x="8077" y="75"/>
                    <a:pt x="8077" y="124"/>
                    <a:pt x="8053" y="149"/>
                  </a:cubicBezTo>
                  <a:cubicBezTo>
                    <a:pt x="7967" y="210"/>
                    <a:pt x="7881" y="284"/>
                    <a:pt x="7782" y="308"/>
                  </a:cubicBezTo>
                  <a:cubicBezTo>
                    <a:pt x="7573" y="382"/>
                    <a:pt x="7352" y="431"/>
                    <a:pt x="7143" y="480"/>
                  </a:cubicBezTo>
                  <a:cubicBezTo>
                    <a:pt x="6553" y="603"/>
                    <a:pt x="5975" y="714"/>
                    <a:pt x="5385" y="837"/>
                  </a:cubicBezTo>
                  <a:cubicBezTo>
                    <a:pt x="4562" y="1009"/>
                    <a:pt x="3738" y="1132"/>
                    <a:pt x="2902" y="1169"/>
                  </a:cubicBezTo>
                  <a:cubicBezTo>
                    <a:pt x="2201" y="1206"/>
                    <a:pt x="1488" y="1243"/>
                    <a:pt x="787" y="1267"/>
                  </a:cubicBezTo>
                  <a:cubicBezTo>
                    <a:pt x="554" y="1279"/>
                    <a:pt x="308" y="1304"/>
                    <a:pt x="1" y="1206"/>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42"/>
            <p:cNvSpPr/>
            <p:nvPr/>
          </p:nvSpPr>
          <p:spPr>
            <a:xfrm>
              <a:off x="-10879104" y="-5360513"/>
              <a:ext cx="368702" cy="36313"/>
            </a:xfrm>
            <a:custGeom>
              <a:rect b="b" l="l" r="r" t="t"/>
              <a:pathLst>
                <a:path extrusionOk="0" h="775" w="7869">
                  <a:moveTo>
                    <a:pt x="7868" y="111"/>
                  </a:moveTo>
                  <a:cubicBezTo>
                    <a:pt x="7782" y="160"/>
                    <a:pt x="7733" y="209"/>
                    <a:pt x="7671" y="209"/>
                  </a:cubicBezTo>
                  <a:cubicBezTo>
                    <a:pt x="6848" y="357"/>
                    <a:pt x="6036" y="553"/>
                    <a:pt x="5200" y="639"/>
                  </a:cubicBezTo>
                  <a:cubicBezTo>
                    <a:pt x="4930" y="652"/>
                    <a:pt x="4672" y="676"/>
                    <a:pt x="4414" y="688"/>
                  </a:cubicBezTo>
                  <a:cubicBezTo>
                    <a:pt x="4082" y="701"/>
                    <a:pt x="3750" y="701"/>
                    <a:pt x="3418" y="688"/>
                  </a:cubicBezTo>
                  <a:cubicBezTo>
                    <a:pt x="2582" y="676"/>
                    <a:pt x="1746" y="701"/>
                    <a:pt x="910" y="750"/>
                  </a:cubicBezTo>
                  <a:cubicBezTo>
                    <a:pt x="664" y="775"/>
                    <a:pt x="431" y="762"/>
                    <a:pt x="185" y="750"/>
                  </a:cubicBezTo>
                  <a:cubicBezTo>
                    <a:pt x="123" y="750"/>
                    <a:pt x="62" y="701"/>
                    <a:pt x="0" y="676"/>
                  </a:cubicBezTo>
                  <a:cubicBezTo>
                    <a:pt x="49" y="578"/>
                    <a:pt x="135" y="578"/>
                    <a:pt x="222" y="566"/>
                  </a:cubicBezTo>
                  <a:cubicBezTo>
                    <a:pt x="1426" y="418"/>
                    <a:pt x="2643" y="381"/>
                    <a:pt x="3848" y="406"/>
                  </a:cubicBezTo>
                  <a:cubicBezTo>
                    <a:pt x="4598" y="418"/>
                    <a:pt x="5348" y="357"/>
                    <a:pt x="6086" y="221"/>
                  </a:cubicBezTo>
                  <a:cubicBezTo>
                    <a:pt x="6430" y="160"/>
                    <a:pt x="6774" y="111"/>
                    <a:pt x="7130" y="61"/>
                  </a:cubicBezTo>
                  <a:cubicBezTo>
                    <a:pt x="7364" y="37"/>
                    <a:pt x="7598" y="0"/>
                    <a:pt x="7868" y="111"/>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42"/>
            <p:cNvSpPr/>
            <p:nvPr/>
          </p:nvSpPr>
          <p:spPr>
            <a:xfrm>
              <a:off x="-11108928" y="-4719443"/>
              <a:ext cx="247722" cy="267308"/>
            </a:xfrm>
            <a:custGeom>
              <a:rect b="b" l="l" r="r" t="t"/>
              <a:pathLst>
                <a:path extrusionOk="0" h="5705" w="5287">
                  <a:moveTo>
                    <a:pt x="111" y="1"/>
                  </a:moveTo>
                  <a:cubicBezTo>
                    <a:pt x="135" y="13"/>
                    <a:pt x="160" y="13"/>
                    <a:pt x="172" y="13"/>
                  </a:cubicBezTo>
                  <a:cubicBezTo>
                    <a:pt x="246" y="74"/>
                    <a:pt x="320" y="111"/>
                    <a:pt x="381" y="173"/>
                  </a:cubicBezTo>
                  <a:cubicBezTo>
                    <a:pt x="1402" y="1193"/>
                    <a:pt x="2447" y="2176"/>
                    <a:pt x="3393" y="3246"/>
                  </a:cubicBezTo>
                  <a:cubicBezTo>
                    <a:pt x="3873" y="3787"/>
                    <a:pt x="4377" y="4328"/>
                    <a:pt x="4868" y="4856"/>
                  </a:cubicBezTo>
                  <a:cubicBezTo>
                    <a:pt x="5040" y="5053"/>
                    <a:pt x="5200" y="5274"/>
                    <a:pt x="5274" y="5533"/>
                  </a:cubicBezTo>
                  <a:cubicBezTo>
                    <a:pt x="5286" y="5582"/>
                    <a:pt x="5237" y="5643"/>
                    <a:pt x="5188" y="5692"/>
                  </a:cubicBezTo>
                  <a:cubicBezTo>
                    <a:pt x="5176" y="5705"/>
                    <a:pt x="5102" y="5705"/>
                    <a:pt x="5077" y="5680"/>
                  </a:cubicBezTo>
                  <a:cubicBezTo>
                    <a:pt x="5004" y="5631"/>
                    <a:pt x="4930" y="5569"/>
                    <a:pt x="4881" y="5508"/>
                  </a:cubicBezTo>
                  <a:cubicBezTo>
                    <a:pt x="4524" y="5029"/>
                    <a:pt x="4131" y="4586"/>
                    <a:pt x="3713" y="4156"/>
                  </a:cubicBezTo>
                  <a:cubicBezTo>
                    <a:pt x="3602" y="4045"/>
                    <a:pt x="3491" y="3947"/>
                    <a:pt x="3393" y="3824"/>
                  </a:cubicBezTo>
                  <a:cubicBezTo>
                    <a:pt x="2459" y="2767"/>
                    <a:pt x="1463" y="1759"/>
                    <a:pt x="467" y="763"/>
                  </a:cubicBezTo>
                  <a:cubicBezTo>
                    <a:pt x="320" y="603"/>
                    <a:pt x="172" y="431"/>
                    <a:pt x="37" y="259"/>
                  </a:cubicBezTo>
                  <a:cubicBezTo>
                    <a:pt x="0" y="222"/>
                    <a:pt x="12" y="136"/>
                    <a:pt x="25" y="74"/>
                  </a:cubicBezTo>
                  <a:cubicBezTo>
                    <a:pt x="25" y="50"/>
                    <a:pt x="86" y="25"/>
                    <a:pt x="111" y="1"/>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42"/>
            <p:cNvSpPr/>
            <p:nvPr/>
          </p:nvSpPr>
          <p:spPr>
            <a:xfrm>
              <a:off x="-11069757" y="-4573724"/>
              <a:ext cx="195854" cy="209161"/>
            </a:xfrm>
            <a:custGeom>
              <a:rect b="b" l="l" r="r" t="t"/>
              <a:pathLst>
                <a:path extrusionOk="0" h="4464" w="4180">
                  <a:moveTo>
                    <a:pt x="74" y="1"/>
                  </a:moveTo>
                  <a:cubicBezTo>
                    <a:pt x="172" y="62"/>
                    <a:pt x="258" y="124"/>
                    <a:pt x="344" y="197"/>
                  </a:cubicBezTo>
                  <a:cubicBezTo>
                    <a:pt x="787" y="566"/>
                    <a:pt x="1242" y="911"/>
                    <a:pt x="1647" y="1316"/>
                  </a:cubicBezTo>
                  <a:cubicBezTo>
                    <a:pt x="2213" y="1869"/>
                    <a:pt x="2742" y="2459"/>
                    <a:pt x="3282" y="3050"/>
                  </a:cubicBezTo>
                  <a:cubicBezTo>
                    <a:pt x="3578" y="3369"/>
                    <a:pt x="3885" y="3701"/>
                    <a:pt x="4094" y="4082"/>
                  </a:cubicBezTo>
                  <a:cubicBezTo>
                    <a:pt x="4131" y="4144"/>
                    <a:pt x="4168" y="4205"/>
                    <a:pt x="4168" y="4267"/>
                  </a:cubicBezTo>
                  <a:cubicBezTo>
                    <a:pt x="4180" y="4328"/>
                    <a:pt x="4155" y="4414"/>
                    <a:pt x="4118" y="4439"/>
                  </a:cubicBezTo>
                  <a:cubicBezTo>
                    <a:pt x="4069" y="4463"/>
                    <a:pt x="3983" y="4439"/>
                    <a:pt x="3934" y="4402"/>
                  </a:cubicBezTo>
                  <a:cubicBezTo>
                    <a:pt x="3873" y="4377"/>
                    <a:pt x="3836" y="4316"/>
                    <a:pt x="3799" y="4267"/>
                  </a:cubicBezTo>
                  <a:cubicBezTo>
                    <a:pt x="3479" y="3787"/>
                    <a:pt x="3086" y="3369"/>
                    <a:pt x="2692" y="2951"/>
                  </a:cubicBezTo>
                  <a:cubicBezTo>
                    <a:pt x="2336" y="2582"/>
                    <a:pt x="1992" y="2214"/>
                    <a:pt x="1660" y="1833"/>
                  </a:cubicBezTo>
                  <a:cubicBezTo>
                    <a:pt x="1377" y="1525"/>
                    <a:pt x="1082" y="1230"/>
                    <a:pt x="762" y="947"/>
                  </a:cubicBezTo>
                  <a:cubicBezTo>
                    <a:pt x="529" y="751"/>
                    <a:pt x="320" y="517"/>
                    <a:pt x="111" y="284"/>
                  </a:cubicBezTo>
                  <a:cubicBezTo>
                    <a:pt x="62" y="234"/>
                    <a:pt x="37" y="148"/>
                    <a:pt x="0" y="75"/>
                  </a:cubicBezTo>
                  <a:cubicBezTo>
                    <a:pt x="25" y="50"/>
                    <a:pt x="49" y="25"/>
                    <a:pt x="74" y="1"/>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42"/>
            <p:cNvSpPr/>
            <p:nvPr/>
          </p:nvSpPr>
          <p:spPr>
            <a:xfrm>
              <a:off x="-10308879" y="-5497049"/>
              <a:ext cx="70329" cy="95069"/>
            </a:xfrm>
            <a:custGeom>
              <a:rect b="b" l="l" r="r" t="t"/>
              <a:pathLst>
                <a:path extrusionOk="0" h="2029" w="1501">
                  <a:moveTo>
                    <a:pt x="50" y="2029"/>
                  </a:moveTo>
                  <a:cubicBezTo>
                    <a:pt x="38" y="1992"/>
                    <a:pt x="1" y="1943"/>
                    <a:pt x="13" y="1918"/>
                  </a:cubicBezTo>
                  <a:cubicBezTo>
                    <a:pt x="308" y="1168"/>
                    <a:pt x="738" y="517"/>
                    <a:pt x="1390" y="25"/>
                  </a:cubicBezTo>
                  <a:cubicBezTo>
                    <a:pt x="1439" y="0"/>
                    <a:pt x="1476" y="13"/>
                    <a:pt x="1501" y="74"/>
                  </a:cubicBezTo>
                  <a:cubicBezTo>
                    <a:pt x="1501" y="87"/>
                    <a:pt x="1501" y="123"/>
                    <a:pt x="1488" y="136"/>
                  </a:cubicBezTo>
                  <a:cubicBezTo>
                    <a:pt x="1353" y="283"/>
                    <a:pt x="1230" y="431"/>
                    <a:pt x="1083" y="566"/>
                  </a:cubicBezTo>
                  <a:cubicBezTo>
                    <a:pt x="800" y="849"/>
                    <a:pt x="579" y="1168"/>
                    <a:pt x="443" y="1562"/>
                  </a:cubicBezTo>
                  <a:cubicBezTo>
                    <a:pt x="394" y="1722"/>
                    <a:pt x="271" y="1857"/>
                    <a:pt x="173" y="2004"/>
                  </a:cubicBezTo>
                  <a:cubicBezTo>
                    <a:pt x="148" y="2029"/>
                    <a:pt x="99" y="2017"/>
                    <a:pt x="50" y="2029"/>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42"/>
            <p:cNvSpPr/>
            <p:nvPr/>
          </p:nvSpPr>
          <p:spPr>
            <a:xfrm>
              <a:off x="-10258181" y="-5467109"/>
              <a:ext cx="71501" cy="91086"/>
            </a:xfrm>
            <a:custGeom>
              <a:rect b="b" l="l" r="r" t="t"/>
              <a:pathLst>
                <a:path extrusionOk="0" h="1944" w="1526">
                  <a:moveTo>
                    <a:pt x="50" y="1943"/>
                  </a:moveTo>
                  <a:cubicBezTo>
                    <a:pt x="38" y="1931"/>
                    <a:pt x="13" y="1919"/>
                    <a:pt x="13" y="1894"/>
                  </a:cubicBezTo>
                  <a:cubicBezTo>
                    <a:pt x="1" y="1857"/>
                    <a:pt x="1" y="1796"/>
                    <a:pt x="25" y="1771"/>
                  </a:cubicBezTo>
                  <a:cubicBezTo>
                    <a:pt x="296" y="1476"/>
                    <a:pt x="480" y="1144"/>
                    <a:pt x="677" y="800"/>
                  </a:cubicBezTo>
                  <a:cubicBezTo>
                    <a:pt x="861" y="468"/>
                    <a:pt x="1156" y="222"/>
                    <a:pt x="1451" y="13"/>
                  </a:cubicBezTo>
                  <a:cubicBezTo>
                    <a:pt x="1464" y="1"/>
                    <a:pt x="1488" y="13"/>
                    <a:pt x="1500" y="25"/>
                  </a:cubicBezTo>
                  <a:cubicBezTo>
                    <a:pt x="1513" y="25"/>
                    <a:pt x="1525" y="62"/>
                    <a:pt x="1525" y="62"/>
                  </a:cubicBezTo>
                  <a:cubicBezTo>
                    <a:pt x="1451" y="148"/>
                    <a:pt x="1390" y="247"/>
                    <a:pt x="1316" y="320"/>
                  </a:cubicBezTo>
                  <a:cubicBezTo>
                    <a:pt x="1058" y="566"/>
                    <a:pt x="837" y="837"/>
                    <a:pt x="714" y="1169"/>
                  </a:cubicBezTo>
                  <a:cubicBezTo>
                    <a:pt x="603" y="1464"/>
                    <a:pt x="406" y="1697"/>
                    <a:pt x="160" y="1894"/>
                  </a:cubicBezTo>
                  <a:cubicBezTo>
                    <a:pt x="136" y="1919"/>
                    <a:pt x="87" y="1931"/>
                    <a:pt x="50" y="1943"/>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42"/>
            <p:cNvSpPr/>
            <p:nvPr/>
          </p:nvSpPr>
          <p:spPr>
            <a:xfrm>
              <a:off x="-10324434" y="-5383004"/>
              <a:ext cx="3514" cy="5810"/>
            </a:xfrm>
            <a:custGeom>
              <a:rect b="b" l="l" r="r" t="t"/>
              <a:pathLst>
                <a:path extrusionOk="0" h="124" w="75">
                  <a:moveTo>
                    <a:pt x="75" y="37"/>
                  </a:moveTo>
                  <a:cubicBezTo>
                    <a:pt x="62" y="62"/>
                    <a:pt x="50" y="87"/>
                    <a:pt x="25" y="124"/>
                  </a:cubicBezTo>
                  <a:cubicBezTo>
                    <a:pt x="25" y="99"/>
                    <a:pt x="1" y="87"/>
                    <a:pt x="1" y="74"/>
                  </a:cubicBezTo>
                  <a:cubicBezTo>
                    <a:pt x="13" y="50"/>
                    <a:pt x="38" y="25"/>
                    <a:pt x="50" y="1"/>
                  </a:cubicBezTo>
                  <a:cubicBezTo>
                    <a:pt x="62" y="13"/>
                    <a:pt x="75" y="25"/>
                    <a:pt x="75" y="37"/>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42"/>
            <p:cNvSpPr/>
            <p:nvPr/>
          </p:nvSpPr>
          <p:spPr>
            <a:xfrm>
              <a:off x="-10996616" y="-5556976"/>
              <a:ext cx="6372" cy="6419"/>
            </a:xfrm>
            <a:custGeom>
              <a:rect b="b" l="l" r="r" t="t"/>
              <a:pathLst>
                <a:path extrusionOk="0" h="137" w="136">
                  <a:moveTo>
                    <a:pt x="0" y="13"/>
                  </a:moveTo>
                  <a:cubicBezTo>
                    <a:pt x="37" y="26"/>
                    <a:pt x="86" y="13"/>
                    <a:pt x="111" y="38"/>
                  </a:cubicBezTo>
                  <a:cubicBezTo>
                    <a:pt x="136" y="50"/>
                    <a:pt x="123" y="99"/>
                    <a:pt x="123" y="136"/>
                  </a:cubicBezTo>
                  <a:cubicBezTo>
                    <a:pt x="86" y="136"/>
                    <a:pt x="37" y="136"/>
                    <a:pt x="25" y="124"/>
                  </a:cubicBezTo>
                  <a:cubicBezTo>
                    <a:pt x="0" y="87"/>
                    <a:pt x="13" y="50"/>
                    <a:pt x="13" y="1"/>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42"/>
            <p:cNvSpPr/>
            <p:nvPr/>
          </p:nvSpPr>
          <p:spPr>
            <a:xfrm>
              <a:off x="-10925209" y="-5501078"/>
              <a:ext cx="9840" cy="13869"/>
            </a:xfrm>
            <a:custGeom>
              <a:rect b="b" l="l" r="r" t="t"/>
              <a:pathLst>
                <a:path extrusionOk="0" h="296" w="210">
                  <a:moveTo>
                    <a:pt x="210" y="25"/>
                  </a:moveTo>
                  <a:cubicBezTo>
                    <a:pt x="210" y="136"/>
                    <a:pt x="173" y="222"/>
                    <a:pt x="75" y="283"/>
                  </a:cubicBezTo>
                  <a:cubicBezTo>
                    <a:pt x="62" y="295"/>
                    <a:pt x="38" y="295"/>
                    <a:pt x="25" y="283"/>
                  </a:cubicBezTo>
                  <a:cubicBezTo>
                    <a:pt x="13" y="271"/>
                    <a:pt x="1" y="246"/>
                    <a:pt x="13" y="234"/>
                  </a:cubicBezTo>
                  <a:cubicBezTo>
                    <a:pt x="50" y="136"/>
                    <a:pt x="62" y="37"/>
                    <a:pt x="185" y="0"/>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42"/>
            <p:cNvSpPr/>
            <p:nvPr/>
          </p:nvSpPr>
          <p:spPr>
            <a:xfrm>
              <a:off x="-10916541" y="-5512605"/>
              <a:ext cx="10964" cy="12745"/>
            </a:xfrm>
            <a:custGeom>
              <a:rect b="b" l="l" r="r" t="t"/>
              <a:pathLst>
                <a:path extrusionOk="0" h="272" w="234">
                  <a:moveTo>
                    <a:pt x="0" y="246"/>
                  </a:moveTo>
                  <a:cubicBezTo>
                    <a:pt x="0" y="148"/>
                    <a:pt x="37" y="74"/>
                    <a:pt x="111" y="25"/>
                  </a:cubicBezTo>
                  <a:cubicBezTo>
                    <a:pt x="123" y="13"/>
                    <a:pt x="148" y="1"/>
                    <a:pt x="160" y="1"/>
                  </a:cubicBezTo>
                  <a:cubicBezTo>
                    <a:pt x="221" y="13"/>
                    <a:pt x="234" y="50"/>
                    <a:pt x="197" y="99"/>
                  </a:cubicBezTo>
                  <a:cubicBezTo>
                    <a:pt x="160" y="173"/>
                    <a:pt x="123" y="259"/>
                    <a:pt x="25" y="271"/>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42"/>
            <p:cNvSpPr/>
            <p:nvPr/>
          </p:nvSpPr>
          <p:spPr>
            <a:xfrm>
              <a:off x="-10549620" y="-5190617"/>
              <a:ext cx="16165" cy="25395"/>
            </a:xfrm>
            <a:custGeom>
              <a:rect b="b" l="l" r="r" t="t"/>
              <a:pathLst>
                <a:path extrusionOk="0" h="542" w="345">
                  <a:moveTo>
                    <a:pt x="344" y="1"/>
                  </a:moveTo>
                  <a:cubicBezTo>
                    <a:pt x="221" y="185"/>
                    <a:pt x="111" y="369"/>
                    <a:pt x="0" y="541"/>
                  </a:cubicBezTo>
                  <a:cubicBezTo>
                    <a:pt x="0" y="443"/>
                    <a:pt x="12" y="333"/>
                    <a:pt x="25" y="234"/>
                  </a:cubicBezTo>
                  <a:cubicBezTo>
                    <a:pt x="62" y="50"/>
                    <a:pt x="74" y="50"/>
                    <a:pt x="344" y="1"/>
                  </a:cubicBezTo>
                  <a:close/>
                </a:path>
              </a:pathLst>
            </a:custGeom>
            <a:solidFill>
              <a:srgbClr val="4613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6" name="Shape 3106"/>
        <p:cNvGrpSpPr/>
        <p:nvPr/>
      </p:nvGrpSpPr>
      <p:grpSpPr>
        <a:xfrm>
          <a:off x="0" y="0"/>
          <a:ext cx="0" cy="0"/>
          <a:chOff x="0" y="0"/>
          <a:chExt cx="0" cy="0"/>
        </a:xfrm>
      </p:grpSpPr>
      <p:sp>
        <p:nvSpPr>
          <p:cNvPr id="3107" name="Google Shape;3107;p51"/>
          <p:cNvSpPr txBox="1"/>
          <p:nvPr>
            <p:ph idx="1" type="body"/>
          </p:nvPr>
        </p:nvSpPr>
        <p:spPr>
          <a:xfrm>
            <a:off x="2218650" y="1048950"/>
            <a:ext cx="4706700" cy="260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 wanted to add in some new spells?</a:t>
            </a:r>
            <a:endParaRPr/>
          </a:p>
          <a:p>
            <a:pPr indent="0" lvl="0" marL="0" rtl="0" algn="ctr">
              <a:spcBef>
                <a:spcPts val="0"/>
              </a:spcBef>
              <a:spcAft>
                <a:spcPts val="0"/>
              </a:spcAft>
              <a:buNone/>
            </a:pPr>
            <a:r>
              <a:rPr lang="en"/>
              <a:t>We have a procedure for that</a:t>
            </a:r>
            <a:endParaRPr/>
          </a:p>
        </p:txBody>
      </p:sp>
      <p:sp>
        <p:nvSpPr>
          <p:cNvPr id="3108" name="Google Shape;3108;p51"/>
          <p:cNvSpPr txBox="1"/>
          <p:nvPr>
            <p:ph type="title"/>
          </p:nvPr>
        </p:nvSpPr>
        <p:spPr>
          <a:xfrm>
            <a:off x="713225" y="432949"/>
            <a:ext cx="7704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But what if…</a:t>
            </a:r>
            <a:endParaRPr/>
          </a:p>
        </p:txBody>
      </p:sp>
      <p:pic>
        <p:nvPicPr>
          <p:cNvPr id="3109" name="Google Shape;3109;p51"/>
          <p:cNvPicPr preferRelativeResize="0"/>
          <p:nvPr/>
        </p:nvPicPr>
        <p:blipFill>
          <a:blip r:embed="rId3">
            <a:alphaModFix/>
          </a:blip>
          <a:stretch>
            <a:fillRect/>
          </a:stretch>
        </p:blipFill>
        <p:spPr>
          <a:xfrm>
            <a:off x="141975" y="1816500"/>
            <a:ext cx="5555874" cy="2446150"/>
          </a:xfrm>
          <a:prstGeom prst="rect">
            <a:avLst/>
          </a:prstGeom>
          <a:noFill/>
          <a:ln>
            <a:noFill/>
          </a:ln>
        </p:spPr>
      </p:pic>
      <p:pic>
        <p:nvPicPr>
          <p:cNvPr id="3110" name="Google Shape;3110;p51"/>
          <p:cNvPicPr preferRelativeResize="0"/>
          <p:nvPr/>
        </p:nvPicPr>
        <p:blipFill>
          <a:blip r:embed="rId4">
            <a:alphaModFix/>
          </a:blip>
          <a:stretch>
            <a:fillRect/>
          </a:stretch>
        </p:blipFill>
        <p:spPr>
          <a:xfrm rot="1584207">
            <a:off x="5452900" y="1189326"/>
            <a:ext cx="3565899" cy="35658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4" name="Shape 3114"/>
        <p:cNvGrpSpPr/>
        <p:nvPr/>
      </p:nvGrpSpPr>
      <p:grpSpPr>
        <a:xfrm>
          <a:off x="0" y="0"/>
          <a:ext cx="0" cy="0"/>
          <a:chOff x="0" y="0"/>
          <a:chExt cx="0" cy="0"/>
        </a:xfrm>
      </p:grpSpPr>
      <p:sp>
        <p:nvSpPr>
          <p:cNvPr id="3115" name="Google Shape;3115;p52"/>
          <p:cNvSpPr txBox="1"/>
          <p:nvPr>
            <p:ph type="title"/>
          </p:nvPr>
        </p:nvSpPr>
        <p:spPr>
          <a:xfrm>
            <a:off x="713225" y="432949"/>
            <a:ext cx="7704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Oh no!</a:t>
            </a:r>
            <a:endParaRPr/>
          </a:p>
        </p:txBody>
      </p:sp>
      <p:sp>
        <p:nvSpPr>
          <p:cNvPr id="3116" name="Google Shape;3116;p52"/>
          <p:cNvSpPr txBox="1"/>
          <p:nvPr>
            <p:ph idx="1" type="subTitle"/>
          </p:nvPr>
        </p:nvSpPr>
        <p:spPr>
          <a:xfrm>
            <a:off x="1843950" y="2284700"/>
            <a:ext cx="2391000" cy="13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With a large fanbase, A LOT of spells are made, and not all of them are good. Say we accidentally added in a bad spell, we don’t want to delete it, since </a:t>
            </a:r>
            <a:r>
              <a:rPr lang="en"/>
              <a:t>it's</a:t>
            </a:r>
            <a:r>
              <a:rPr lang="en"/>
              <a:t> a good example of what not to do.</a:t>
            </a:r>
            <a:endParaRPr/>
          </a:p>
        </p:txBody>
      </p:sp>
      <p:grpSp>
        <p:nvGrpSpPr>
          <p:cNvPr id="3117" name="Google Shape;3117;p52"/>
          <p:cNvGrpSpPr/>
          <p:nvPr/>
        </p:nvGrpSpPr>
        <p:grpSpPr>
          <a:xfrm>
            <a:off x="6484124" y="575023"/>
            <a:ext cx="814675" cy="1319449"/>
            <a:chOff x="-3017500" y="497850"/>
            <a:chExt cx="529250" cy="857175"/>
          </a:xfrm>
        </p:grpSpPr>
        <p:sp>
          <p:nvSpPr>
            <p:cNvPr id="3118" name="Google Shape;3118;p52"/>
            <p:cNvSpPr/>
            <p:nvPr/>
          </p:nvSpPr>
          <p:spPr>
            <a:xfrm>
              <a:off x="-3017500" y="497850"/>
              <a:ext cx="529250" cy="848075"/>
            </a:xfrm>
            <a:custGeom>
              <a:rect b="b" l="l" r="r" t="t"/>
              <a:pathLst>
                <a:path extrusionOk="0" h="33923" w="21170">
                  <a:moveTo>
                    <a:pt x="13307" y="32401"/>
                  </a:moveTo>
                  <a:lnTo>
                    <a:pt x="14165" y="32706"/>
                  </a:lnTo>
                  <a:lnTo>
                    <a:pt x="13281" y="32505"/>
                  </a:lnTo>
                  <a:cubicBezTo>
                    <a:pt x="13287" y="32472"/>
                    <a:pt x="13294" y="32433"/>
                    <a:pt x="13307" y="32401"/>
                  </a:cubicBezTo>
                  <a:close/>
                  <a:moveTo>
                    <a:pt x="10517" y="0"/>
                  </a:moveTo>
                  <a:cubicBezTo>
                    <a:pt x="10075" y="0"/>
                    <a:pt x="9678" y="26"/>
                    <a:pt x="9307" y="85"/>
                  </a:cubicBezTo>
                  <a:cubicBezTo>
                    <a:pt x="8806" y="163"/>
                    <a:pt x="8345" y="306"/>
                    <a:pt x="7941" y="501"/>
                  </a:cubicBezTo>
                  <a:cubicBezTo>
                    <a:pt x="7506" y="715"/>
                    <a:pt x="7148" y="982"/>
                    <a:pt x="6823" y="1236"/>
                  </a:cubicBezTo>
                  <a:lnTo>
                    <a:pt x="6810" y="1249"/>
                  </a:lnTo>
                  <a:cubicBezTo>
                    <a:pt x="6725" y="1320"/>
                    <a:pt x="6641" y="1385"/>
                    <a:pt x="6550" y="1450"/>
                  </a:cubicBezTo>
                  <a:cubicBezTo>
                    <a:pt x="6400" y="1574"/>
                    <a:pt x="6225" y="1704"/>
                    <a:pt x="6049" y="1860"/>
                  </a:cubicBezTo>
                  <a:cubicBezTo>
                    <a:pt x="5919" y="1880"/>
                    <a:pt x="5802" y="1912"/>
                    <a:pt x="5678" y="1945"/>
                  </a:cubicBezTo>
                  <a:cubicBezTo>
                    <a:pt x="5281" y="2062"/>
                    <a:pt x="4937" y="2250"/>
                    <a:pt x="4651" y="2504"/>
                  </a:cubicBezTo>
                  <a:cubicBezTo>
                    <a:pt x="4475" y="2660"/>
                    <a:pt x="4332" y="2836"/>
                    <a:pt x="4215" y="3024"/>
                  </a:cubicBezTo>
                  <a:cubicBezTo>
                    <a:pt x="4130" y="3167"/>
                    <a:pt x="4059" y="3323"/>
                    <a:pt x="3987" y="3505"/>
                  </a:cubicBezTo>
                  <a:lnTo>
                    <a:pt x="3981" y="3525"/>
                  </a:lnTo>
                  <a:cubicBezTo>
                    <a:pt x="3890" y="3759"/>
                    <a:pt x="3812" y="3993"/>
                    <a:pt x="3734" y="4234"/>
                  </a:cubicBezTo>
                  <a:cubicBezTo>
                    <a:pt x="3669" y="4253"/>
                    <a:pt x="3584" y="4279"/>
                    <a:pt x="3506" y="4318"/>
                  </a:cubicBezTo>
                  <a:cubicBezTo>
                    <a:pt x="3239" y="4435"/>
                    <a:pt x="3005" y="4624"/>
                    <a:pt x="2843" y="4858"/>
                  </a:cubicBezTo>
                  <a:cubicBezTo>
                    <a:pt x="2719" y="5034"/>
                    <a:pt x="2648" y="5196"/>
                    <a:pt x="2608" y="5287"/>
                  </a:cubicBezTo>
                  <a:lnTo>
                    <a:pt x="2608" y="5300"/>
                  </a:lnTo>
                  <a:cubicBezTo>
                    <a:pt x="2472" y="5639"/>
                    <a:pt x="2368" y="5990"/>
                    <a:pt x="2296" y="6335"/>
                  </a:cubicBezTo>
                  <a:cubicBezTo>
                    <a:pt x="2218" y="6692"/>
                    <a:pt x="2173" y="7043"/>
                    <a:pt x="2147" y="7362"/>
                  </a:cubicBezTo>
                  <a:cubicBezTo>
                    <a:pt x="2121" y="7382"/>
                    <a:pt x="2095" y="7395"/>
                    <a:pt x="2075" y="7408"/>
                  </a:cubicBezTo>
                  <a:cubicBezTo>
                    <a:pt x="1867" y="7544"/>
                    <a:pt x="1698" y="7733"/>
                    <a:pt x="1581" y="7954"/>
                  </a:cubicBezTo>
                  <a:cubicBezTo>
                    <a:pt x="1522" y="8064"/>
                    <a:pt x="1490" y="8162"/>
                    <a:pt x="1464" y="8234"/>
                  </a:cubicBezTo>
                  <a:lnTo>
                    <a:pt x="1418" y="8357"/>
                  </a:lnTo>
                  <a:lnTo>
                    <a:pt x="1405" y="8390"/>
                  </a:lnTo>
                  <a:cubicBezTo>
                    <a:pt x="1373" y="8494"/>
                    <a:pt x="1340" y="8598"/>
                    <a:pt x="1314" y="8702"/>
                  </a:cubicBezTo>
                  <a:cubicBezTo>
                    <a:pt x="1093" y="9586"/>
                    <a:pt x="1113" y="10510"/>
                    <a:pt x="1373" y="11388"/>
                  </a:cubicBezTo>
                  <a:lnTo>
                    <a:pt x="1438" y="11609"/>
                  </a:lnTo>
                  <a:cubicBezTo>
                    <a:pt x="1425" y="11661"/>
                    <a:pt x="1418" y="11719"/>
                    <a:pt x="1412" y="11771"/>
                  </a:cubicBezTo>
                  <a:lnTo>
                    <a:pt x="1399" y="11850"/>
                  </a:lnTo>
                  <a:lnTo>
                    <a:pt x="1392" y="11954"/>
                  </a:lnTo>
                  <a:lnTo>
                    <a:pt x="1392" y="12071"/>
                  </a:lnTo>
                  <a:cubicBezTo>
                    <a:pt x="1386" y="12136"/>
                    <a:pt x="1386" y="12201"/>
                    <a:pt x="1386" y="12266"/>
                  </a:cubicBezTo>
                  <a:cubicBezTo>
                    <a:pt x="1386" y="12396"/>
                    <a:pt x="1392" y="12539"/>
                    <a:pt x="1399" y="12682"/>
                  </a:cubicBezTo>
                  <a:cubicBezTo>
                    <a:pt x="1431" y="13105"/>
                    <a:pt x="1509" y="13521"/>
                    <a:pt x="1633" y="13931"/>
                  </a:cubicBezTo>
                  <a:cubicBezTo>
                    <a:pt x="1607" y="14470"/>
                    <a:pt x="1659" y="15036"/>
                    <a:pt x="1789" y="15615"/>
                  </a:cubicBezTo>
                  <a:cubicBezTo>
                    <a:pt x="1919" y="16207"/>
                    <a:pt x="2127" y="16753"/>
                    <a:pt x="2407" y="17260"/>
                  </a:cubicBezTo>
                  <a:cubicBezTo>
                    <a:pt x="2446" y="17319"/>
                    <a:pt x="2485" y="17397"/>
                    <a:pt x="2543" y="17482"/>
                  </a:cubicBezTo>
                  <a:lnTo>
                    <a:pt x="2550" y="17495"/>
                  </a:lnTo>
                  <a:cubicBezTo>
                    <a:pt x="2582" y="17553"/>
                    <a:pt x="2648" y="17651"/>
                    <a:pt x="2752" y="17774"/>
                  </a:cubicBezTo>
                  <a:lnTo>
                    <a:pt x="2765" y="17787"/>
                  </a:lnTo>
                  <a:cubicBezTo>
                    <a:pt x="2934" y="17969"/>
                    <a:pt x="3155" y="18112"/>
                    <a:pt x="3389" y="18203"/>
                  </a:cubicBezTo>
                  <a:cubicBezTo>
                    <a:pt x="3512" y="18242"/>
                    <a:pt x="3643" y="18275"/>
                    <a:pt x="3773" y="18288"/>
                  </a:cubicBezTo>
                  <a:cubicBezTo>
                    <a:pt x="3799" y="18288"/>
                    <a:pt x="3825" y="18288"/>
                    <a:pt x="3857" y="18295"/>
                  </a:cubicBezTo>
                  <a:cubicBezTo>
                    <a:pt x="3883" y="18347"/>
                    <a:pt x="3916" y="18399"/>
                    <a:pt x="3948" y="18451"/>
                  </a:cubicBezTo>
                  <a:cubicBezTo>
                    <a:pt x="4020" y="18568"/>
                    <a:pt x="4234" y="18925"/>
                    <a:pt x="4677" y="19127"/>
                  </a:cubicBezTo>
                  <a:lnTo>
                    <a:pt x="4709" y="19133"/>
                  </a:lnTo>
                  <a:cubicBezTo>
                    <a:pt x="4989" y="19251"/>
                    <a:pt x="5229" y="19257"/>
                    <a:pt x="5347" y="19264"/>
                  </a:cubicBezTo>
                  <a:lnTo>
                    <a:pt x="5386" y="19264"/>
                  </a:lnTo>
                  <a:lnTo>
                    <a:pt x="5587" y="19270"/>
                  </a:lnTo>
                  <a:cubicBezTo>
                    <a:pt x="5587" y="19277"/>
                    <a:pt x="5600" y="19283"/>
                    <a:pt x="5600" y="19283"/>
                  </a:cubicBezTo>
                  <a:lnTo>
                    <a:pt x="4592" y="19238"/>
                  </a:lnTo>
                  <a:lnTo>
                    <a:pt x="4586" y="19368"/>
                  </a:lnTo>
                  <a:cubicBezTo>
                    <a:pt x="4410" y="19335"/>
                    <a:pt x="4234" y="19316"/>
                    <a:pt x="4059" y="19316"/>
                  </a:cubicBezTo>
                  <a:cubicBezTo>
                    <a:pt x="3974" y="19316"/>
                    <a:pt x="3890" y="19322"/>
                    <a:pt x="3805" y="19329"/>
                  </a:cubicBezTo>
                  <a:cubicBezTo>
                    <a:pt x="3643" y="19303"/>
                    <a:pt x="3402" y="19199"/>
                    <a:pt x="3233" y="19127"/>
                  </a:cubicBezTo>
                  <a:lnTo>
                    <a:pt x="2979" y="19010"/>
                  </a:lnTo>
                  <a:lnTo>
                    <a:pt x="2856" y="18958"/>
                  </a:lnTo>
                  <a:lnTo>
                    <a:pt x="2778" y="18925"/>
                  </a:lnTo>
                  <a:cubicBezTo>
                    <a:pt x="2726" y="18899"/>
                    <a:pt x="2563" y="18834"/>
                    <a:pt x="2348" y="18815"/>
                  </a:cubicBezTo>
                  <a:lnTo>
                    <a:pt x="2251" y="18815"/>
                  </a:lnTo>
                  <a:cubicBezTo>
                    <a:pt x="2134" y="18815"/>
                    <a:pt x="2023" y="18828"/>
                    <a:pt x="1919" y="18854"/>
                  </a:cubicBezTo>
                  <a:cubicBezTo>
                    <a:pt x="1783" y="18808"/>
                    <a:pt x="1613" y="18769"/>
                    <a:pt x="1418" y="18769"/>
                  </a:cubicBezTo>
                  <a:lnTo>
                    <a:pt x="1204" y="18769"/>
                  </a:lnTo>
                  <a:lnTo>
                    <a:pt x="1093" y="18802"/>
                  </a:lnTo>
                  <a:cubicBezTo>
                    <a:pt x="787" y="18880"/>
                    <a:pt x="508" y="19062"/>
                    <a:pt x="313" y="19316"/>
                  </a:cubicBezTo>
                  <a:cubicBezTo>
                    <a:pt x="111" y="19576"/>
                    <a:pt x="1" y="19894"/>
                    <a:pt x="7" y="20226"/>
                  </a:cubicBezTo>
                  <a:cubicBezTo>
                    <a:pt x="7" y="20785"/>
                    <a:pt x="326" y="21306"/>
                    <a:pt x="839" y="21579"/>
                  </a:cubicBezTo>
                  <a:lnTo>
                    <a:pt x="866" y="21592"/>
                  </a:lnTo>
                  <a:cubicBezTo>
                    <a:pt x="931" y="21631"/>
                    <a:pt x="1002" y="21663"/>
                    <a:pt x="1074" y="21689"/>
                  </a:cubicBezTo>
                  <a:lnTo>
                    <a:pt x="1145" y="22704"/>
                  </a:lnTo>
                  <a:cubicBezTo>
                    <a:pt x="1152" y="22873"/>
                    <a:pt x="1165" y="23042"/>
                    <a:pt x="1178" y="23211"/>
                  </a:cubicBezTo>
                  <a:cubicBezTo>
                    <a:pt x="1223" y="23770"/>
                    <a:pt x="1262" y="24297"/>
                    <a:pt x="1256" y="24824"/>
                  </a:cubicBezTo>
                  <a:lnTo>
                    <a:pt x="1256" y="24844"/>
                  </a:lnTo>
                  <a:cubicBezTo>
                    <a:pt x="1262" y="25104"/>
                    <a:pt x="1236" y="25377"/>
                    <a:pt x="1217" y="25670"/>
                  </a:cubicBezTo>
                  <a:cubicBezTo>
                    <a:pt x="1178" y="26112"/>
                    <a:pt x="1132" y="26613"/>
                    <a:pt x="1184" y="27139"/>
                  </a:cubicBezTo>
                  <a:lnTo>
                    <a:pt x="1321" y="28479"/>
                  </a:lnTo>
                  <a:lnTo>
                    <a:pt x="2439" y="28115"/>
                  </a:lnTo>
                  <a:cubicBezTo>
                    <a:pt x="2934" y="28115"/>
                    <a:pt x="3441" y="28089"/>
                    <a:pt x="3935" y="28043"/>
                  </a:cubicBezTo>
                  <a:lnTo>
                    <a:pt x="5288" y="27913"/>
                  </a:lnTo>
                  <a:lnTo>
                    <a:pt x="4891" y="26613"/>
                  </a:lnTo>
                  <a:cubicBezTo>
                    <a:pt x="4794" y="26294"/>
                    <a:pt x="4761" y="25910"/>
                    <a:pt x="4794" y="25409"/>
                  </a:cubicBezTo>
                  <a:cubicBezTo>
                    <a:pt x="4813" y="25130"/>
                    <a:pt x="4846" y="24844"/>
                    <a:pt x="4872" y="24544"/>
                  </a:cubicBezTo>
                  <a:cubicBezTo>
                    <a:pt x="4898" y="24310"/>
                    <a:pt x="4924" y="24063"/>
                    <a:pt x="4943" y="23816"/>
                  </a:cubicBezTo>
                  <a:cubicBezTo>
                    <a:pt x="4969" y="23530"/>
                    <a:pt x="4989" y="23257"/>
                    <a:pt x="5002" y="23010"/>
                  </a:cubicBezTo>
                  <a:lnTo>
                    <a:pt x="5392" y="23068"/>
                  </a:lnTo>
                  <a:cubicBezTo>
                    <a:pt x="5392" y="23068"/>
                    <a:pt x="5503" y="23081"/>
                    <a:pt x="5542" y="23088"/>
                  </a:cubicBezTo>
                  <a:cubicBezTo>
                    <a:pt x="5522" y="23146"/>
                    <a:pt x="5509" y="23192"/>
                    <a:pt x="5496" y="23231"/>
                  </a:cubicBezTo>
                  <a:lnTo>
                    <a:pt x="5490" y="23263"/>
                  </a:lnTo>
                  <a:cubicBezTo>
                    <a:pt x="5249" y="24070"/>
                    <a:pt x="5145" y="24909"/>
                    <a:pt x="5171" y="25754"/>
                  </a:cubicBezTo>
                  <a:lnTo>
                    <a:pt x="5197" y="26547"/>
                  </a:lnTo>
                  <a:lnTo>
                    <a:pt x="5607" y="26691"/>
                  </a:lnTo>
                  <a:cubicBezTo>
                    <a:pt x="5626" y="27107"/>
                    <a:pt x="5685" y="27523"/>
                    <a:pt x="5776" y="27939"/>
                  </a:cubicBezTo>
                  <a:lnTo>
                    <a:pt x="5789" y="27965"/>
                  </a:lnTo>
                  <a:cubicBezTo>
                    <a:pt x="5795" y="28017"/>
                    <a:pt x="5808" y="28076"/>
                    <a:pt x="5834" y="28141"/>
                  </a:cubicBezTo>
                  <a:cubicBezTo>
                    <a:pt x="5912" y="28381"/>
                    <a:pt x="6036" y="28583"/>
                    <a:pt x="6218" y="28739"/>
                  </a:cubicBezTo>
                  <a:cubicBezTo>
                    <a:pt x="6244" y="28765"/>
                    <a:pt x="6277" y="28791"/>
                    <a:pt x="6303" y="28817"/>
                  </a:cubicBezTo>
                  <a:cubicBezTo>
                    <a:pt x="6342" y="29058"/>
                    <a:pt x="6387" y="29311"/>
                    <a:pt x="6472" y="29585"/>
                  </a:cubicBezTo>
                  <a:lnTo>
                    <a:pt x="6790" y="30547"/>
                  </a:lnTo>
                  <a:lnTo>
                    <a:pt x="6972" y="30515"/>
                  </a:lnTo>
                  <a:cubicBezTo>
                    <a:pt x="7037" y="30755"/>
                    <a:pt x="7122" y="30976"/>
                    <a:pt x="7220" y="31191"/>
                  </a:cubicBezTo>
                  <a:lnTo>
                    <a:pt x="7259" y="31276"/>
                  </a:lnTo>
                  <a:cubicBezTo>
                    <a:pt x="7239" y="31289"/>
                    <a:pt x="7226" y="31308"/>
                    <a:pt x="7207" y="31328"/>
                  </a:cubicBezTo>
                  <a:cubicBezTo>
                    <a:pt x="7102" y="31432"/>
                    <a:pt x="6953" y="31607"/>
                    <a:pt x="6829" y="31828"/>
                  </a:cubicBezTo>
                  <a:cubicBezTo>
                    <a:pt x="6673" y="32089"/>
                    <a:pt x="6589" y="32362"/>
                    <a:pt x="6563" y="32648"/>
                  </a:cubicBezTo>
                  <a:lnTo>
                    <a:pt x="6472" y="33721"/>
                  </a:lnTo>
                  <a:lnTo>
                    <a:pt x="7545" y="33851"/>
                  </a:lnTo>
                  <a:cubicBezTo>
                    <a:pt x="7603" y="33857"/>
                    <a:pt x="7662" y="33857"/>
                    <a:pt x="7720" y="33857"/>
                  </a:cubicBezTo>
                  <a:cubicBezTo>
                    <a:pt x="7987" y="33857"/>
                    <a:pt x="8247" y="33786"/>
                    <a:pt x="8501" y="33649"/>
                  </a:cubicBezTo>
                  <a:cubicBezTo>
                    <a:pt x="8624" y="33578"/>
                    <a:pt x="8728" y="33506"/>
                    <a:pt x="8800" y="33454"/>
                  </a:cubicBezTo>
                  <a:lnTo>
                    <a:pt x="8845" y="33422"/>
                  </a:lnTo>
                  <a:cubicBezTo>
                    <a:pt x="8969" y="33331"/>
                    <a:pt x="9093" y="33246"/>
                    <a:pt x="9216" y="33155"/>
                  </a:cubicBezTo>
                  <a:lnTo>
                    <a:pt x="9340" y="33064"/>
                  </a:lnTo>
                  <a:lnTo>
                    <a:pt x="9502" y="32940"/>
                  </a:lnTo>
                  <a:cubicBezTo>
                    <a:pt x="9613" y="32856"/>
                    <a:pt x="9730" y="32778"/>
                    <a:pt x="9834" y="32693"/>
                  </a:cubicBezTo>
                  <a:lnTo>
                    <a:pt x="10016" y="32557"/>
                  </a:lnTo>
                  <a:lnTo>
                    <a:pt x="10829" y="32674"/>
                  </a:lnTo>
                  <a:lnTo>
                    <a:pt x="10894" y="31412"/>
                  </a:lnTo>
                  <a:cubicBezTo>
                    <a:pt x="10907" y="31145"/>
                    <a:pt x="10881" y="30885"/>
                    <a:pt x="10810" y="30638"/>
                  </a:cubicBezTo>
                  <a:cubicBezTo>
                    <a:pt x="10816" y="30489"/>
                    <a:pt x="10790" y="30372"/>
                    <a:pt x="10777" y="30313"/>
                  </a:cubicBezTo>
                  <a:lnTo>
                    <a:pt x="10777" y="30287"/>
                  </a:lnTo>
                  <a:lnTo>
                    <a:pt x="10875" y="30268"/>
                  </a:lnTo>
                  <a:lnTo>
                    <a:pt x="10875" y="29325"/>
                  </a:lnTo>
                  <a:cubicBezTo>
                    <a:pt x="10875" y="29201"/>
                    <a:pt x="10868" y="29071"/>
                    <a:pt x="10849" y="28941"/>
                  </a:cubicBezTo>
                  <a:cubicBezTo>
                    <a:pt x="10862" y="28921"/>
                    <a:pt x="10868" y="28908"/>
                    <a:pt x="10875" y="28889"/>
                  </a:cubicBezTo>
                  <a:cubicBezTo>
                    <a:pt x="10907" y="28791"/>
                    <a:pt x="10920" y="28720"/>
                    <a:pt x="10933" y="28655"/>
                  </a:cubicBezTo>
                  <a:lnTo>
                    <a:pt x="10946" y="28551"/>
                  </a:lnTo>
                  <a:cubicBezTo>
                    <a:pt x="10998" y="28538"/>
                    <a:pt x="11044" y="28518"/>
                    <a:pt x="11089" y="28499"/>
                  </a:cubicBezTo>
                  <a:lnTo>
                    <a:pt x="11167" y="28733"/>
                  </a:lnTo>
                  <a:cubicBezTo>
                    <a:pt x="11167" y="28733"/>
                    <a:pt x="11167" y="28739"/>
                    <a:pt x="11167" y="28739"/>
                  </a:cubicBezTo>
                  <a:cubicBezTo>
                    <a:pt x="11187" y="29012"/>
                    <a:pt x="11219" y="29279"/>
                    <a:pt x="11258" y="29552"/>
                  </a:cubicBezTo>
                  <a:lnTo>
                    <a:pt x="11356" y="30228"/>
                  </a:lnTo>
                  <a:cubicBezTo>
                    <a:pt x="11356" y="30242"/>
                    <a:pt x="11362" y="30554"/>
                    <a:pt x="11362" y="30554"/>
                  </a:cubicBezTo>
                  <a:cubicBezTo>
                    <a:pt x="11349" y="30612"/>
                    <a:pt x="11343" y="30671"/>
                    <a:pt x="11336" y="30729"/>
                  </a:cubicBezTo>
                  <a:cubicBezTo>
                    <a:pt x="11297" y="31035"/>
                    <a:pt x="11297" y="31354"/>
                    <a:pt x="11330" y="31666"/>
                  </a:cubicBezTo>
                  <a:lnTo>
                    <a:pt x="11486" y="32908"/>
                  </a:lnTo>
                  <a:lnTo>
                    <a:pt x="12195" y="32745"/>
                  </a:lnTo>
                  <a:lnTo>
                    <a:pt x="12221" y="32765"/>
                  </a:lnTo>
                  <a:cubicBezTo>
                    <a:pt x="12299" y="32823"/>
                    <a:pt x="12390" y="32921"/>
                    <a:pt x="12494" y="33038"/>
                  </a:cubicBezTo>
                  <a:cubicBezTo>
                    <a:pt x="12670" y="33233"/>
                    <a:pt x="12891" y="33454"/>
                    <a:pt x="13177" y="33630"/>
                  </a:cubicBezTo>
                  <a:cubicBezTo>
                    <a:pt x="13359" y="33740"/>
                    <a:pt x="13554" y="33818"/>
                    <a:pt x="13749" y="33870"/>
                  </a:cubicBezTo>
                  <a:cubicBezTo>
                    <a:pt x="13873" y="33903"/>
                    <a:pt x="14003" y="33916"/>
                    <a:pt x="14146" y="33923"/>
                  </a:cubicBezTo>
                  <a:lnTo>
                    <a:pt x="14178" y="33923"/>
                  </a:lnTo>
                  <a:cubicBezTo>
                    <a:pt x="14289" y="33923"/>
                    <a:pt x="14393" y="33909"/>
                    <a:pt x="14491" y="33890"/>
                  </a:cubicBezTo>
                  <a:cubicBezTo>
                    <a:pt x="14523" y="33883"/>
                    <a:pt x="14556" y="33870"/>
                    <a:pt x="14595" y="33864"/>
                  </a:cubicBezTo>
                  <a:lnTo>
                    <a:pt x="14666" y="33838"/>
                  </a:lnTo>
                  <a:cubicBezTo>
                    <a:pt x="14666" y="33838"/>
                    <a:pt x="14718" y="33812"/>
                    <a:pt x="14725" y="33812"/>
                  </a:cubicBezTo>
                  <a:cubicBezTo>
                    <a:pt x="14842" y="33760"/>
                    <a:pt x="14946" y="33688"/>
                    <a:pt x="15043" y="33604"/>
                  </a:cubicBezTo>
                  <a:cubicBezTo>
                    <a:pt x="15147" y="33500"/>
                    <a:pt x="15232" y="33383"/>
                    <a:pt x="15297" y="33253"/>
                  </a:cubicBezTo>
                  <a:lnTo>
                    <a:pt x="15323" y="33201"/>
                  </a:lnTo>
                  <a:lnTo>
                    <a:pt x="15336" y="33175"/>
                  </a:lnTo>
                  <a:cubicBezTo>
                    <a:pt x="15395" y="33025"/>
                    <a:pt x="15427" y="32862"/>
                    <a:pt x="15427" y="32693"/>
                  </a:cubicBezTo>
                  <a:cubicBezTo>
                    <a:pt x="15427" y="32583"/>
                    <a:pt x="15414" y="32492"/>
                    <a:pt x="15401" y="32440"/>
                  </a:cubicBezTo>
                  <a:lnTo>
                    <a:pt x="15401" y="32420"/>
                  </a:lnTo>
                  <a:cubicBezTo>
                    <a:pt x="15382" y="32284"/>
                    <a:pt x="15349" y="32173"/>
                    <a:pt x="15317" y="32062"/>
                  </a:cubicBezTo>
                  <a:lnTo>
                    <a:pt x="15317" y="32043"/>
                  </a:lnTo>
                  <a:cubicBezTo>
                    <a:pt x="15245" y="31809"/>
                    <a:pt x="15147" y="31601"/>
                    <a:pt x="15063" y="31445"/>
                  </a:cubicBezTo>
                  <a:cubicBezTo>
                    <a:pt x="15043" y="31393"/>
                    <a:pt x="15017" y="31347"/>
                    <a:pt x="14998" y="31308"/>
                  </a:cubicBezTo>
                  <a:cubicBezTo>
                    <a:pt x="15154" y="31158"/>
                    <a:pt x="15271" y="30970"/>
                    <a:pt x="15336" y="30762"/>
                  </a:cubicBezTo>
                  <a:lnTo>
                    <a:pt x="15356" y="30736"/>
                  </a:lnTo>
                  <a:cubicBezTo>
                    <a:pt x="15505" y="30521"/>
                    <a:pt x="15635" y="30294"/>
                    <a:pt x="15733" y="30059"/>
                  </a:cubicBezTo>
                  <a:lnTo>
                    <a:pt x="15973" y="30020"/>
                  </a:lnTo>
                  <a:lnTo>
                    <a:pt x="16078" y="29214"/>
                  </a:lnTo>
                  <a:cubicBezTo>
                    <a:pt x="16117" y="28941"/>
                    <a:pt x="16130" y="28661"/>
                    <a:pt x="16117" y="28375"/>
                  </a:cubicBezTo>
                  <a:cubicBezTo>
                    <a:pt x="16117" y="28316"/>
                    <a:pt x="16110" y="28251"/>
                    <a:pt x="16110" y="28193"/>
                  </a:cubicBezTo>
                  <a:cubicBezTo>
                    <a:pt x="16214" y="28076"/>
                    <a:pt x="16305" y="27939"/>
                    <a:pt x="16370" y="27783"/>
                  </a:cubicBezTo>
                  <a:cubicBezTo>
                    <a:pt x="16448" y="27627"/>
                    <a:pt x="16494" y="27458"/>
                    <a:pt x="16520" y="27282"/>
                  </a:cubicBezTo>
                  <a:cubicBezTo>
                    <a:pt x="16643" y="27107"/>
                    <a:pt x="16695" y="26931"/>
                    <a:pt x="16721" y="26853"/>
                  </a:cubicBezTo>
                  <a:cubicBezTo>
                    <a:pt x="16760" y="26710"/>
                    <a:pt x="16799" y="26567"/>
                    <a:pt x="16832" y="26417"/>
                  </a:cubicBezTo>
                  <a:cubicBezTo>
                    <a:pt x="16949" y="25813"/>
                    <a:pt x="16962" y="25208"/>
                    <a:pt x="16858" y="24609"/>
                  </a:cubicBezTo>
                  <a:lnTo>
                    <a:pt x="16806" y="24265"/>
                  </a:lnTo>
                  <a:cubicBezTo>
                    <a:pt x="16799" y="24089"/>
                    <a:pt x="16793" y="23907"/>
                    <a:pt x="16773" y="23731"/>
                  </a:cubicBezTo>
                  <a:lnTo>
                    <a:pt x="16773" y="23731"/>
                  </a:lnTo>
                  <a:cubicBezTo>
                    <a:pt x="16793" y="23757"/>
                    <a:pt x="16903" y="23868"/>
                    <a:pt x="16903" y="23875"/>
                  </a:cubicBezTo>
                  <a:cubicBezTo>
                    <a:pt x="16942" y="23927"/>
                    <a:pt x="16975" y="23972"/>
                    <a:pt x="17001" y="24005"/>
                  </a:cubicBezTo>
                  <a:lnTo>
                    <a:pt x="17027" y="24044"/>
                  </a:lnTo>
                  <a:cubicBezTo>
                    <a:pt x="17060" y="24089"/>
                    <a:pt x="17073" y="24122"/>
                    <a:pt x="17079" y="24141"/>
                  </a:cubicBezTo>
                  <a:lnTo>
                    <a:pt x="17092" y="24174"/>
                  </a:lnTo>
                  <a:cubicBezTo>
                    <a:pt x="17118" y="24323"/>
                    <a:pt x="17164" y="24544"/>
                    <a:pt x="17255" y="24772"/>
                  </a:cubicBezTo>
                  <a:cubicBezTo>
                    <a:pt x="17294" y="24863"/>
                    <a:pt x="17339" y="24954"/>
                    <a:pt x="17391" y="25045"/>
                  </a:cubicBezTo>
                  <a:lnTo>
                    <a:pt x="17573" y="25552"/>
                  </a:lnTo>
                  <a:lnTo>
                    <a:pt x="17729" y="25435"/>
                  </a:lnTo>
                  <a:cubicBezTo>
                    <a:pt x="17794" y="25494"/>
                    <a:pt x="17866" y="25546"/>
                    <a:pt x="17944" y="25598"/>
                  </a:cubicBezTo>
                  <a:cubicBezTo>
                    <a:pt x="18146" y="25722"/>
                    <a:pt x="18373" y="25800"/>
                    <a:pt x="18607" y="25819"/>
                  </a:cubicBezTo>
                  <a:cubicBezTo>
                    <a:pt x="18653" y="25826"/>
                    <a:pt x="18698" y="25826"/>
                    <a:pt x="18737" y="25826"/>
                  </a:cubicBezTo>
                  <a:cubicBezTo>
                    <a:pt x="19030" y="25826"/>
                    <a:pt x="19303" y="25735"/>
                    <a:pt x="19531" y="25572"/>
                  </a:cubicBezTo>
                  <a:cubicBezTo>
                    <a:pt x="19615" y="25513"/>
                    <a:pt x="19694" y="25442"/>
                    <a:pt x="19759" y="25364"/>
                  </a:cubicBezTo>
                  <a:lnTo>
                    <a:pt x="19778" y="25344"/>
                  </a:lnTo>
                  <a:lnTo>
                    <a:pt x="19811" y="25305"/>
                  </a:lnTo>
                  <a:cubicBezTo>
                    <a:pt x="19856" y="25240"/>
                    <a:pt x="19895" y="25175"/>
                    <a:pt x="19934" y="25104"/>
                  </a:cubicBezTo>
                  <a:cubicBezTo>
                    <a:pt x="20071" y="24837"/>
                    <a:pt x="20116" y="24531"/>
                    <a:pt x="20071" y="24213"/>
                  </a:cubicBezTo>
                  <a:lnTo>
                    <a:pt x="20064" y="24187"/>
                  </a:lnTo>
                  <a:cubicBezTo>
                    <a:pt x="20025" y="23953"/>
                    <a:pt x="19947" y="23731"/>
                    <a:pt x="19811" y="23497"/>
                  </a:cubicBezTo>
                  <a:cubicBezTo>
                    <a:pt x="19726" y="23348"/>
                    <a:pt x="19635" y="23218"/>
                    <a:pt x="19557" y="23114"/>
                  </a:cubicBezTo>
                  <a:lnTo>
                    <a:pt x="19557" y="23107"/>
                  </a:lnTo>
                  <a:lnTo>
                    <a:pt x="19830" y="23101"/>
                  </a:lnTo>
                  <a:lnTo>
                    <a:pt x="19173" y="21572"/>
                  </a:lnTo>
                  <a:cubicBezTo>
                    <a:pt x="18998" y="21156"/>
                    <a:pt x="18711" y="20766"/>
                    <a:pt x="18295" y="20369"/>
                  </a:cubicBezTo>
                  <a:cubicBezTo>
                    <a:pt x="18133" y="20226"/>
                    <a:pt x="17970" y="20089"/>
                    <a:pt x="17814" y="19966"/>
                  </a:cubicBezTo>
                  <a:cubicBezTo>
                    <a:pt x="17749" y="19823"/>
                    <a:pt x="17658" y="19699"/>
                    <a:pt x="17541" y="19589"/>
                  </a:cubicBezTo>
                  <a:lnTo>
                    <a:pt x="17515" y="19563"/>
                  </a:lnTo>
                  <a:cubicBezTo>
                    <a:pt x="17430" y="19491"/>
                    <a:pt x="17359" y="19439"/>
                    <a:pt x="17313" y="19407"/>
                  </a:cubicBezTo>
                  <a:lnTo>
                    <a:pt x="17281" y="19387"/>
                  </a:lnTo>
                  <a:lnTo>
                    <a:pt x="17261" y="19374"/>
                  </a:lnTo>
                  <a:cubicBezTo>
                    <a:pt x="17144" y="19290"/>
                    <a:pt x="17034" y="19225"/>
                    <a:pt x="16923" y="19153"/>
                  </a:cubicBezTo>
                  <a:cubicBezTo>
                    <a:pt x="16845" y="19114"/>
                    <a:pt x="16767" y="19068"/>
                    <a:pt x="16682" y="19023"/>
                  </a:cubicBezTo>
                  <a:cubicBezTo>
                    <a:pt x="16643" y="18984"/>
                    <a:pt x="16604" y="18945"/>
                    <a:pt x="16559" y="18906"/>
                  </a:cubicBezTo>
                  <a:cubicBezTo>
                    <a:pt x="16864" y="18756"/>
                    <a:pt x="17138" y="18581"/>
                    <a:pt x="17385" y="18392"/>
                  </a:cubicBezTo>
                  <a:cubicBezTo>
                    <a:pt x="17788" y="18073"/>
                    <a:pt x="18120" y="17696"/>
                    <a:pt x="18360" y="17286"/>
                  </a:cubicBezTo>
                  <a:cubicBezTo>
                    <a:pt x="18458" y="17254"/>
                    <a:pt x="18555" y="17221"/>
                    <a:pt x="18659" y="17189"/>
                  </a:cubicBezTo>
                  <a:lnTo>
                    <a:pt x="18685" y="17182"/>
                  </a:lnTo>
                  <a:cubicBezTo>
                    <a:pt x="18698" y="17176"/>
                    <a:pt x="18711" y="17176"/>
                    <a:pt x="18724" y="17169"/>
                  </a:cubicBezTo>
                  <a:cubicBezTo>
                    <a:pt x="18809" y="17143"/>
                    <a:pt x="18926" y="17111"/>
                    <a:pt x="19069" y="17039"/>
                  </a:cubicBezTo>
                  <a:lnTo>
                    <a:pt x="19089" y="17033"/>
                  </a:lnTo>
                  <a:cubicBezTo>
                    <a:pt x="19355" y="16896"/>
                    <a:pt x="19583" y="16701"/>
                    <a:pt x="19739" y="16461"/>
                  </a:cubicBezTo>
                  <a:cubicBezTo>
                    <a:pt x="19830" y="16330"/>
                    <a:pt x="19882" y="16200"/>
                    <a:pt x="19915" y="16135"/>
                  </a:cubicBezTo>
                  <a:cubicBezTo>
                    <a:pt x="19941" y="16070"/>
                    <a:pt x="19967" y="16005"/>
                    <a:pt x="19993" y="15934"/>
                  </a:cubicBezTo>
                  <a:cubicBezTo>
                    <a:pt x="20032" y="15810"/>
                    <a:pt x="20071" y="15680"/>
                    <a:pt x="20103" y="15537"/>
                  </a:cubicBezTo>
                  <a:cubicBezTo>
                    <a:pt x="20188" y="15147"/>
                    <a:pt x="20272" y="14737"/>
                    <a:pt x="20305" y="14282"/>
                  </a:cubicBezTo>
                  <a:cubicBezTo>
                    <a:pt x="20324" y="14093"/>
                    <a:pt x="20324" y="13905"/>
                    <a:pt x="20318" y="13716"/>
                  </a:cubicBezTo>
                  <a:cubicBezTo>
                    <a:pt x="20500" y="13579"/>
                    <a:pt x="20656" y="13423"/>
                    <a:pt x="20773" y="13254"/>
                  </a:cubicBezTo>
                  <a:cubicBezTo>
                    <a:pt x="20916" y="13040"/>
                    <a:pt x="21020" y="12793"/>
                    <a:pt x="21085" y="12513"/>
                  </a:cubicBezTo>
                  <a:lnTo>
                    <a:pt x="21085" y="12493"/>
                  </a:lnTo>
                  <a:cubicBezTo>
                    <a:pt x="21150" y="12149"/>
                    <a:pt x="21157" y="11843"/>
                    <a:pt x="21163" y="11589"/>
                  </a:cubicBezTo>
                  <a:lnTo>
                    <a:pt x="21163" y="11576"/>
                  </a:lnTo>
                  <a:cubicBezTo>
                    <a:pt x="21170" y="11069"/>
                    <a:pt x="21118" y="10568"/>
                    <a:pt x="21007" y="10074"/>
                  </a:cubicBezTo>
                  <a:cubicBezTo>
                    <a:pt x="21033" y="9814"/>
                    <a:pt x="21027" y="9554"/>
                    <a:pt x="20988" y="9294"/>
                  </a:cubicBezTo>
                  <a:cubicBezTo>
                    <a:pt x="20955" y="9105"/>
                    <a:pt x="20910" y="8923"/>
                    <a:pt x="20845" y="8747"/>
                  </a:cubicBezTo>
                  <a:cubicBezTo>
                    <a:pt x="21040" y="8019"/>
                    <a:pt x="21085" y="7265"/>
                    <a:pt x="20975" y="6543"/>
                  </a:cubicBezTo>
                  <a:lnTo>
                    <a:pt x="20884" y="5886"/>
                  </a:lnTo>
                  <a:lnTo>
                    <a:pt x="20585" y="5788"/>
                  </a:lnTo>
                  <a:cubicBezTo>
                    <a:pt x="20565" y="5684"/>
                    <a:pt x="20539" y="5574"/>
                    <a:pt x="20506" y="5470"/>
                  </a:cubicBezTo>
                  <a:cubicBezTo>
                    <a:pt x="20480" y="5372"/>
                    <a:pt x="20448" y="5281"/>
                    <a:pt x="20415" y="5196"/>
                  </a:cubicBezTo>
                  <a:lnTo>
                    <a:pt x="20402" y="5112"/>
                  </a:lnTo>
                  <a:cubicBezTo>
                    <a:pt x="20324" y="4553"/>
                    <a:pt x="20142" y="4013"/>
                    <a:pt x="19869" y="3505"/>
                  </a:cubicBezTo>
                  <a:cubicBezTo>
                    <a:pt x="19733" y="3258"/>
                    <a:pt x="19570" y="3018"/>
                    <a:pt x="19394" y="2803"/>
                  </a:cubicBezTo>
                  <a:cubicBezTo>
                    <a:pt x="19297" y="2686"/>
                    <a:pt x="19206" y="2582"/>
                    <a:pt x="19115" y="2491"/>
                  </a:cubicBezTo>
                  <a:lnTo>
                    <a:pt x="19076" y="2452"/>
                  </a:lnTo>
                  <a:cubicBezTo>
                    <a:pt x="18998" y="2374"/>
                    <a:pt x="18881" y="2250"/>
                    <a:pt x="18698" y="2140"/>
                  </a:cubicBezTo>
                  <a:cubicBezTo>
                    <a:pt x="18659" y="2055"/>
                    <a:pt x="18614" y="1964"/>
                    <a:pt x="18562" y="1880"/>
                  </a:cubicBezTo>
                  <a:cubicBezTo>
                    <a:pt x="18341" y="1528"/>
                    <a:pt x="18042" y="1379"/>
                    <a:pt x="17840" y="1314"/>
                  </a:cubicBezTo>
                  <a:cubicBezTo>
                    <a:pt x="17723" y="1281"/>
                    <a:pt x="17599" y="1262"/>
                    <a:pt x="17469" y="1262"/>
                  </a:cubicBezTo>
                  <a:cubicBezTo>
                    <a:pt x="17326" y="1262"/>
                    <a:pt x="17183" y="1288"/>
                    <a:pt x="17034" y="1340"/>
                  </a:cubicBezTo>
                  <a:lnTo>
                    <a:pt x="16982" y="1353"/>
                  </a:lnTo>
                  <a:cubicBezTo>
                    <a:pt x="16845" y="1340"/>
                    <a:pt x="16708" y="1327"/>
                    <a:pt x="16572" y="1314"/>
                  </a:cubicBezTo>
                  <a:cubicBezTo>
                    <a:pt x="16234" y="1093"/>
                    <a:pt x="15863" y="904"/>
                    <a:pt x="15473" y="748"/>
                  </a:cubicBezTo>
                  <a:cubicBezTo>
                    <a:pt x="15024" y="566"/>
                    <a:pt x="14543" y="429"/>
                    <a:pt x="14029" y="345"/>
                  </a:cubicBezTo>
                  <a:cubicBezTo>
                    <a:pt x="13242" y="150"/>
                    <a:pt x="12455" y="85"/>
                    <a:pt x="11720" y="39"/>
                  </a:cubicBezTo>
                  <a:cubicBezTo>
                    <a:pt x="11291" y="13"/>
                    <a:pt x="10927" y="0"/>
                    <a:pt x="10575" y="0"/>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52"/>
            <p:cNvSpPr/>
            <p:nvPr/>
          </p:nvSpPr>
          <p:spPr>
            <a:xfrm>
              <a:off x="-2962375" y="1354025"/>
              <a:ext cx="1000" cy="1000"/>
            </a:xfrm>
            <a:custGeom>
              <a:rect b="b" l="l" r="r" t="t"/>
              <a:pathLst>
                <a:path extrusionOk="0" fill="none" h="40" w="40">
                  <a:moveTo>
                    <a:pt x="20" y="14"/>
                  </a:moveTo>
                  <a:cubicBezTo>
                    <a:pt x="13" y="20"/>
                    <a:pt x="7" y="27"/>
                    <a:pt x="0" y="27"/>
                  </a:cubicBezTo>
                  <a:cubicBezTo>
                    <a:pt x="7" y="33"/>
                    <a:pt x="13" y="40"/>
                    <a:pt x="26" y="40"/>
                  </a:cubicBezTo>
                  <a:cubicBezTo>
                    <a:pt x="39" y="33"/>
                    <a:pt x="33" y="1"/>
                    <a:pt x="20" y="14"/>
                  </a:cubicBezTo>
                  <a:close/>
                </a:path>
              </a:pathLst>
            </a:custGeom>
            <a:noFill/>
            <a:ln cap="rnd" cmpd="sng" w="2925">
              <a:solidFill>
                <a:srgbClr val="49402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52"/>
            <p:cNvSpPr/>
            <p:nvPr/>
          </p:nvSpPr>
          <p:spPr>
            <a:xfrm>
              <a:off x="-2996025" y="1257775"/>
              <a:ext cx="175" cy="350"/>
            </a:xfrm>
            <a:custGeom>
              <a:rect b="b" l="l" r="r" t="t"/>
              <a:pathLst>
                <a:path extrusionOk="0" fill="none" h="14" w="7">
                  <a:moveTo>
                    <a:pt x="0" y="1"/>
                  </a:moveTo>
                  <a:cubicBezTo>
                    <a:pt x="0" y="7"/>
                    <a:pt x="0" y="7"/>
                    <a:pt x="0" y="14"/>
                  </a:cubicBezTo>
                  <a:cubicBezTo>
                    <a:pt x="7" y="7"/>
                    <a:pt x="7" y="1"/>
                    <a:pt x="0" y="1"/>
                  </a:cubicBezTo>
                  <a:close/>
                </a:path>
              </a:pathLst>
            </a:custGeom>
            <a:noFill/>
            <a:ln cap="rnd" cmpd="sng" w="2925">
              <a:solidFill>
                <a:srgbClr val="49402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52"/>
            <p:cNvSpPr/>
            <p:nvPr/>
          </p:nvSpPr>
          <p:spPr>
            <a:xfrm>
              <a:off x="-2811175" y="1143000"/>
              <a:ext cx="25" cy="350"/>
            </a:xfrm>
            <a:custGeom>
              <a:rect b="b" l="l" r="r" t="t"/>
              <a:pathLst>
                <a:path extrusionOk="0" fill="none" h="14" w="1">
                  <a:moveTo>
                    <a:pt x="1" y="0"/>
                  </a:moveTo>
                  <a:cubicBezTo>
                    <a:pt x="1" y="0"/>
                    <a:pt x="1" y="0"/>
                    <a:pt x="1" y="0"/>
                  </a:cubicBezTo>
                  <a:cubicBezTo>
                    <a:pt x="1" y="13"/>
                    <a:pt x="1" y="7"/>
                    <a:pt x="1" y="0"/>
                  </a:cubicBezTo>
                  <a:close/>
                </a:path>
              </a:pathLst>
            </a:custGeom>
            <a:noFill/>
            <a:ln cap="rnd" cmpd="sng" w="2925">
              <a:solidFill>
                <a:srgbClr val="49402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52"/>
            <p:cNvSpPr/>
            <p:nvPr/>
          </p:nvSpPr>
          <p:spPr>
            <a:xfrm>
              <a:off x="-2562900" y="1084125"/>
              <a:ext cx="21500" cy="31950"/>
            </a:xfrm>
            <a:custGeom>
              <a:rect b="b" l="l" r="r" t="t"/>
              <a:pathLst>
                <a:path extrusionOk="0" h="1278" w="860">
                  <a:moveTo>
                    <a:pt x="280" y="1"/>
                  </a:moveTo>
                  <a:cubicBezTo>
                    <a:pt x="183" y="14"/>
                    <a:pt x="85" y="46"/>
                    <a:pt x="1" y="92"/>
                  </a:cubicBezTo>
                  <a:cubicBezTo>
                    <a:pt x="14" y="222"/>
                    <a:pt x="27" y="346"/>
                    <a:pt x="46" y="476"/>
                  </a:cubicBezTo>
                  <a:cubicBezTo>
                    <a:pt x="66" y="645"/>
                    <a:pt x="85" y="820"/>
                    <a:pt x="163" y="976"/>
                  </a:cubicBezTo>
                  <a:cubicBezTo>
                    <a:pt x="235" y="1132"/>
                    <a:pt x="378" y="1263"/>
                    <a:pt x="553" y="1276"/>
                  </a:cubicBezTo>
                  <a:cubicBezTo>
                    <a:pt x="564" y="1277"/>
                    <a:pt x="575" y="1277"/>
                    <a:pt x="585" y="1277"/>
                  </a:cubicBezTo>
                  <a:cubicBezTo>
                    <a:pt x="639" y="1277"/>
                    <a:pt x="692" y="1263"/>
                    <a:pt x="736" y="1230"/>
                  </a:cubicBezTo>
                  <a:cubicBezTo>
                    <a:pt x="859" y="1139"/>
                    <a:pt x="853" y="957"/>
                    <a:pt x="801" y="814"/>
                  </a:cubicBezTo>
                  <a:cubicBezTo>
                    <a:pt x="716" y="586"/>
                    <a:pt x="547" y="404"/>
                    <a:pt x="397" y="215"/>
                  </a:cubicBezTo>
                  <a:cubicBezTo>
                    <a:pt x="345" y="150"/>
                    <a:pt x="293" y="85"/>
                    <a:pt x="280" y="1"/>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52"/>
            <p:cNvSpPr/>
            <p:nvPr/>
          </p:nvSpPr>
          <p:spPr>
            <a:xfrm>
              <a:off x="-2564675" y="1082350"/>
              <a:ext cx="22950" cy="33725"/>
            </a:xfrm>
            <a:custGeom>
              <a:rect b="b" l="l" r="r" t="t"/>
              <a:pathLst>
                <a:path extrusionOk="0" h="1349" w="918">
                  <a:moveTo>
                    <a:pt x="806" y="1301"/>
                  </a:moveTo>
                  <a:cubicBezTo>
                    <a:pt x="799" y="1306"/>
                    <a:pt x="792" y="1310"/>
                    <a:pt x="785" y="1314"/>
                  </a:cubicBezTo>
                  <a:lnTo>
                    <a:pt x="785" y="1314"/>
                  </a:lnTo>
                  <a:cubicBezTo>
                    <a:pt x="792" y="1310"/>
                    <a:pt x="799" y="1306"/>
                    <a:pt x="806" y="1301"/>
                  </a:cubicBezTo>
                  <a:close/>
                  <a:moveTo>
                    <a:pt x="403" y="0"/>
                  </a:moveTo>
                  <a:lnTo>
                    <a:pt x="338" y="7"/>
                  </a:lnTo>
                  <a:cubicBezTo>
                    <a:pt x="234" y="20"/>
                    <a:pt x="130" y="52"/>
                    <a:pt x="39" y="104"/>
                  </a:cubicBezTo>
                  <a:lnTo>
                    <a:pt x="0" y="124"/>
                  </a:lnTo>
                  <a:lnTo>
                    <a:pt x="7" y="169"/>
                  </a:lnTo>
                  <a:cubicBezTo>
                    <a:pt x="20" y="306"/>
                    <a:pt x="39" y="436"/>
                    <a:pt x="59" y="566"/>
                  </a:cubicBezTo>
                  <a:cubicBezTo>
                    <a:pt x="85" y="703"/>
                    <a:pt x="111" y="839"/>
                    <a:pt x="163" y="969"/>
                  </a:cubicBezTo>
                  <a:cubicBezTo>
                    <a:pt x="215" y="1093"/>
                    <a:pt x="306" y="1210"/>
                    <a:pt x="423" y="1281"/>
                  </a:cubicBezTo>
                  <a:cubicBezTo>
                    <a:pt x="481" y="1320"/>
                    <a:pt x="546" y="1340"/>
                    <a:pt x="611" y="1347"/>
                  </a:cubicBezTo>
                  <a:cubicBezTo>
                    <a:pt x="622" y="1348"/>
                    <a:pt x="633" y="1348"/>
                    <a:pt x="644" y="1348"/>
                  </a:cubicBezTo>
                  <a:cubicBezTo>
                    <a:pt x="691" y="1348"/>
                    <a:pt x="741" y="1338"/>
                    <a:pt x="785" y="1314"/>
                  </a:cubicBezTo>
                  <a:lnTo>
                    <a:pt x="785" y="1314"/>
                  </a:lnTo>
                  <a:cubicBezTo>
                    <a:pt x="744" y="1336"/>
                    <a:pt x="699" y="1346"/>
                    <a:pt x="653" y="1346"/>
                  </a:cubicBezTo>
                  <a:cubicBezTo>
                    <a:pt x="573" y="1346"/>
                    <a:pt x="492" y="1315"/>
                    <a:pt x="429" y="1268"/>
                  </a:cubicBezTo>
                  <a:cubicBezTo>
                    <a:pt x="325" y="1190"/>
                    <a:pt x="260" y="1067"/>
                    <a:pt x="221" y="943"/>
                  </a:cubicBezTo>
                  <a:cubicBezTo>
                    <a:pt x="189" y="820"/>
                    <a:pt x="182" y="690"/>
                    <a:pt x="169" y="553"/>
                  </a:cubicBezTo>
                  <a:cubicBezTo>
                    <a:pt x="164" y="439"/>
                    <a:pt x="153" y="319"/>
                    <a:pt x="141" y="204"/>
                  </a:cubicBezTo>
                  <a:lnTo>
                    <a:pt x="141" y="204"/>
                  </a:lnTo>
                  <a:cubicBezTo>
                    <a:pt x="194" y="179"/>
                    <a:pt x="250" y="159"/>
                    <a:pt x="308" y="146"/>
                  </a:cubicBezTo>
                  <a:lnTo>
                    <a:pt x="308" y="146"/>
                  </a:lnTo>
                  <a:cubicBezTo>
                    <a:pt x="354" y="254"/>
                    <a:pt x="435" y="326"/>
                    <a:pt x="501" y="403"/>
                  </a:cubicBezTo>
                  <a:cubicBezTo>
                    <a:pt x="579" y="488"/>
                    <a:pt x="657" y="573"/>
                    <a:pt x="729" y="670"/>
                  </a:cubicBezTo>
                  <a:cubicBezTo>
                    <a:pt x="800" y="761"/>
                    <a:pt x="865" y="865"/>
                    <a:pt x="891" y="976"/>
                  </a:cubicBezTo>
                  <a:cubicBezTo>
                    <a:pt x="917" y="1086"/>
                    <a:pt x="904" y="1229"/>
                    <a:pt x="807" y="1301"/>
                  </a:cubicBezTo>
                  <a:cubicBezTo>
                    <a:pt x="904" y="1229"/>
                    <a:pt x="917" y="1093"/>
                    <a:pt x="904" y="976"/>
                  </a:cubicBezTo>
                  <a:cubicBezTo>
                    <a:pt x="885" y="859"/>
                    <a:pt x="833" y="742"/>
                    <a:pt x="774" y="638"/>
                  </a:cubicBezTo>
                  <a:cubicBezTo>
                    <a:pt x="716" y="534"/>
                    <a:pt x="644" y="436"/>
                    <a:pt x="572" y="338"/>
                  </a:cubicBezTo>
                  <a:cubicBezTo>
                    <a:pt x="507" y="241"/>
                    <a:pt x="429" y="150"/>
                    <a:pt x="410" y="59"/>
                  </a:cubicBezTo>
                  <a:lnTo>
                    <a:pt x="403" y="0"/>
                  </a:ln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52"/>
            <p:cNvSpPr/>
            <p:nvPr/>
          </p:nvSpPr>
          <p:spPr>
            <a:xfrm>
              <a:off x="-2572975" y="1069875"/>
              <a:ext cx="19050" cy="22075"/>
            </a:xfrm>
            <a:custGeom>
              <a:rect b="b" l="l" r="r" t="t"/>
              <a:pathLst>
                <a:path extrusionOk="0" h="883" w="762">
                  <a:moveTo>
                    <a:pt x="384" y="0"/>
                  </a:moveTo>
                  <a:cubicBezTo>
                    <a:pt x="259" y="0"/>
                    <a:pt x="135" y="31"/>
                    <a:pt x="26" y="90"/>
                  </a:cubicBezTo>
                  <a:cubicBezTo>
                    <a:pt x="0" y="220"/>
                    <a:pt x="92" y="337"/>
                    <a:pt x="163" y="447"/>
                  </a:cubicBezTo>
                  <a:cubicBezTo>
                    <a:pt x="254" y="584"/>
                    <a:pt x="319" y="733"/>
                    <a:pt x="358" y="883"/>
                  </a:cubicBezTo>
                  <a:cubicBezTo>
                    <a:pt x="495" y="805"/>
                    <a:pt x="618" y="714"/>
                    <a:pt x="729" y="610"/>
                  </a:cubicBezTo>
                  <a:cubicBezTo>
                    <a:pt x="742" y="597"/>
                    <a:pt x="755" y="584"/>
                    <a:pt x="761" y="571"/>
                  </a:cubicBezTo>
                  <a:cubicBezTo>
                    <a:pt x="761" y="551"/>
                    <a:pt x="755" y="538"/>
                    <a:pt x="748" y="519"/>
                  </a:cubicBezTo>
                  <a:cubicBezTo>
                    <a:pt x="683" y="356"/>
                    <a:pt x="612" y="187"/>
                    <a:pt x="547" y="18"/>
                  </a:cubicBezTo>
                  <a:cubicBezTo>
                    <a:pt x="493" y="6"/>
                    <a:pt x="439" y="0"/>
                    <a:pt x="384" y="0"/>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52"/>
            <p:cNvSpPr/>
            <p:nvPr/>
          </p:nvSpPr>
          <p:spPr>
            <a:xfrm>
              <a:off x="-2574450" y="1068625"/>
              <a:ext cx="20350" cy="24150"/>
            </a:xfrm>
            <a:custGeom>
              <a:rect b="b" l="l" r="r" t="t"/>
              <a:pathLst>
                <a:path extrusionOk="0" h="966" w="814">
                  <a:moveTo>
                    <a:pt x="389" y="0"/>
                  </a:moveTo>
                  <a:cubicBezTo>
                    <a:pt x="275" y="0"/>
                    <a:pt x="158" y="27"/>
                    <a:pt x="53" y="81"/>
                  </a:cubicBezTo>
                  <a:lnTo>
                    <a:pt x="27" y="101"/>
                  </a:lnTo>
                  <a:lnTo>
                    <a:pt x="20" y="127"/>
                  </a:lnTo>
                  <a:cubicBezTo>
                    <a:pt x="1" y="224"/>
                    <a:pt x="33" y="315"/>
                    <a:pt x="72" y="380"/>
                  </a:cubicBezTo>
                  <a:cubicBezTo>
                    <a:pt x="111" y="452"/>
                    <a:pt x="164" y="510"/>
                    <a:pt x="203" y="562"/>
                  </a:cubicBezTo>
                  <a:cubicBezTo>
                    <a:pt x="281" y="679"/>
                    <a:pt x="352" y="803"/>
                    <a:pt x="404" y="939"/>
                  </a:cubicBezTo>
                  <a:lnTo>
                    <a:pt x="411" y="966"/>
                  </a:lnTo>
                  <a:lnTo>
                    <a:pt x="430" y="952"/>
                  </a:lnTo>
                  <a:cubicBezTo>
                    <a:pt x="495" y="907"/>
                    <a:pt x="554" y="861"/>
                    <a:pt x="612" y="809"/>
                  </a:cubicBezTo>
                  <a:cubicBezTo>
                    <a:pt x="671" y="757"/>
                    <a:pt x="736" y="712"/>
                    <a:pt x="788" y="660"/>
                  </a:cubicBezTo>
                  <a:lnTo>
                    <a:pt x="788" y="660"/>
                  </a:lnTo>
                  <a:cubicBezTo>
                    <a:pt x="729" y="705"/>
                    <a:pt x="671" y="757"/>
                    <a:pt x="606" y="803"/>
                  </a:cubicBezTo>
                  <a:cubicBezTo>
                    <a:pt x="554" y="838"/>
                    <a:pt x="491" y="873"/>
                    <a:pt x="432" y="907"/>
                  </a:cubicBezTo>
                  <a:lnTo>
                    <a:pt x="432" y="907"/>
                  </a:lnTo>
                  <a:cubicBezTo>
                    <a:pt x="405" y="767"/>
                    <a:pt x="361" y="632"/>
                    <a:pt x="294" y="504"/>
                  </a:cubicBezTo>
                  <a:cubicBezTo>
                    <a:pt x="261" y="439"/>
                    <a:pt x="216" y="380"/>
                    <a:pt x="190" y="322"/>
                  </a:cubicBezTo>
                  <a:cubicBezTo>
                    <a:pt x="162" y="273"/>
                    <a:pt x="149" y="224"/>
                    <a:pt x="149" y="182"/>
                  </a:cubicBezTo>
                  <a:lnTo>
                    <a:pt x="149" y="182"/>
                  </a:lnTo>
                  <a:cubicBezTo>
                    <a:pt x="264" y="126"/>
                    <a:pt x="394" y="98"/>
                    <a:pt x="527" y="98"/>
                  </a:cubicBezTo>
                  <a:cubicBezTo>
                    <a:pt x="545" y="98"/>
                    <a:pt x="564" y="98"/>
                    <a:pt x="582" y="99"/>
                  </a:cubicBezTo>
                  <a:lnTo>
                    <a:pt x="582" y="99"/>
                  </a:lnTo>
                  <a:cubicBezTo>
                    <a:pt x="625" y="191"/>
                    <a:pt x="674" y="282"/>
                    <a:pt x="716" y="367"/>
                  </a:cubicBezTo>
                  <a:lnTo>
                    <a:pt x="781" y="517"/>
                  </a:lnTo>
                  <a:cubicBezTo>
                    <a:pt x="794" y="536"/>
                    <a:pt x="807" y="562"/>
                    <a:pt x="814" y="588"/>
                  </a:cubicBezTo>
                  <a:cubicBezTo>
                    <a:pt x="807" y="562"/>
                    <a:pt x="801" y="536"/>
                    <a:pt x="788" y="510"/>
                  </a:cubicBezTo>
                  <a:lnTo>
                    <a:pt x="736" y="361"/>
                  </a:lnTo>
                  <a:cubicBezTo>
                    <a:pt x="703" y="263"/>
                    <a:pt x="671" y="159"/>
                    <a:pt x="638" y="55"/>
                  </a:cubicBezTo>
                  <a:lnTo>
                    <a:pt x="632" y="42"/>
                  </a:lnTo>
                  <a:lnTo>
                    <a:pt x="612" y="35"/>
                  </a:lnTo>
                  <a:cubicBezTo>
                    <a:pt x="542" y="12"/>
                    <a:pt x="466" y="0"/>
                    <a:pt x="389"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52"/>
            <p:cNvSpPr/>
            <p:nvPr/>
          </p:nvSpPr>
          <p:spPr>
            <a:xfrm>
              <a:off x="-2595750" y="1044375"/>
              <a:ext cx="38075" cy="31225"/>
            </a:xfrm>
            <a:custGeom>
              <a:rect b="b" l="l" r="r" t="t"/>
              <a:pathLst>
                <a:path extrusionOk="0" h="1249" w="1523">
                  <a:moveTo>
                    <a:pt x="1082" y="0"/>
                  </a:moveTo>
                  <a:cubicBezTo>
                    <a:pt x="1069" y="0"/>
                    <a:pt x="1056" y="2"/>
                    <a:pt x="1042" y="4"/>
                  </a:cubicBezTo>
                  <a:cubicBezTo>
                    <a:pt x="703" y="10"/>
                    <a:pt x="359" y="69"/>
                    <a:pt x="33" y="173"/>
                  </a:cubicBezTo>
                  <a:cubicBezTo>
                    <a:pt x="1" y="238"/>
                    <a:pt x="59" y="316"/>
                    <a:pt x="105" y="368"/>
                  </a:cubicBezTo>
                  <a:cubicBezTo>
                    <a:pt x="365" y="648"/>
                    <a:pt x="625" y="927"/>
                    <a:pt x="879" y="1207"/>
                  </a:cubicBezTo>
                  <a:cubicBezTo>
                    <a:pt x="898" y="1220"/>
                    <a:pt x="918" y="1240"/>
                    <a:pt x="937" y="1246"/>
                  </a:cubicBezTo>
                  <a:cubicBezTo>
                    <a:pt x="945" y="1248"/>
                    <a:pt x="952" y="1249"/>
                    <a:pt x="959" y="1249"/>
                  </a:cubicBezTo>
                  <a:cubicBezTo>
                    <a:pt x="975" y="1249"/>
                    <a:pt x="991" y="1244"/>
                    <a:pt x="1009" y="1240"/>
                  </a:cubicBezTo>
                  <a:cubicBezTo>
                    <a:pt x="1178" y="1188"/>
                    <a:pt x="1354" y="1129"/>
                    <a:pt x="1523" y="1077"/>
                  </a:cubicBezTo>
                  <a:cubicBezTo>
                    <a:pt x="1471" y="745"/>
                    <a:pt x="1367" y="420"/>
                    <a:pt x="1224" y="121"/>
                  </a:cubicBezTo>
                  <a:cubicBezTo>
                    <a:pt x="1204" y="82"/>
                    <a:pt x="1185" y="36"/>
                    <a:pt x="1146" y="17"/>
                  </a:cubicBezTo>
                  <a:cubicBezTo>
                    <a:pt x="1125" y="5"/>
                    <a:pt x="1104" y="0"/>
                    <a:pt x="1082" y="0"/>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52"/>
            <p:cNvSpPr/>
            <p:nvPr/>
          </p:nvSpPr>
          <p:spPr>
            <a:xfrm>
              <a:off x="-2596225" y="1044450"/>
              <a:ext cx="39700" cy="32775"/>
            </a:xfrm>
            <a:custGeom>
              <a:rect b="b" l="l" r="r" t="t"/>
              <a:pathLst>
                <a:path extrusionOk="0" h="1311" w="1588">
                  <a:moveTo>
                    <a:pt x="1204" y="47"/>
                  </a:moveTo>
                  <a:cubicBezTo>
                    <a:pt x="1236" y="86"/>
                    <a:pt x="1249" y="138"/>
                    <a:pt x="1275" y="183"/>
                  </a:cubicBezTo>
                  <a:cubicBezTo>
                    <a:pt x="1256" y="138"/>
                    <a:pt x="1236" y="86"/>
                    <a:pt x="1204" y="47"/>
                  </a:cubicBezTo>
                  <a:close/>
                  <a:moveTo>
                    <a:pt x="1061" y="1"/>
                  </a:moveTo>
                  <a:lnTo>
                    <a:pt x="1061" y="1"/>
                  </a:lnTo>
                  <a:cubicBezTo>
                    <a:pt x="891" y="1"/>
                    <a:pt x="722" y="14"/>
                    <a:pt x="547" y="40"/>
                  </a:cubicBezTo>
                  <a:cubicBezTo>
                    <a:pt x="378" y="59"/>
                    <a:pt x="209" y="92"/>
                    <a:pt x="39" y="138"/>
                  </a:cubicBezTo>
                  <a:lnTo>
                    <a:pt x="33" y="144"/>
                  </a:lnTo>
                  <a:lnTo>
                    <a:pt x="26" y="157"/>
                  </a:lnTo>
                  <a:cubicBezTo>
                    <a:pt x="0" y="209"/>
                    <a:pt x="13" y="268"/>
                    <a:pt x="39" y="307"/>
                  </a:cubicBezTo>
                  <a:cubicBezTo>
                    <a:pt x="59" y="352"/>
                    <a:pt x="91" y="385"/>
                    <a:pt x="117" y="417"/>
                  </a:cubicBezTo>
                  <a:lnTo>
                    <a:pt x="280" y="612"/>
                  </a:lnTo>
                  <a:cubicBezTo>
                    <a:pt x="391" y="742"/>
                    <a:pt x="508" y="872"/>
                    <a:pt x="618" y="996"/>
                  </a:cubicBezTo>
                  <a:cubicBezTo>
                    <a:pt x="677" y="1061"/>
                    <a:pt x="735" y="1126"/>
                    <a:pt x="794" y="1185"/>
                  </a:cubicBezTo>
                  <a:lnTo>
                    <a:pt x="839" y="1230"/>
                  </a:lnTo>
                  <a:cubicBezTo>
                    <a:pt x="852" y="1243"/>
                    <a:pt x="865" y="1263"/>
                    <a:pt x="891" y="1282"/>
                  </a:cubicBezTo>
                  <a:cubicBezTo>
                    <a:pt x="911" y="1302"/>
                    <a:pt x="950" y="1311"/>
                    <a:pt x="979" y="1311"/>
                  </a:cubicBezTo>
                  <a:cubicBezTo>
                    <a:pt x="988" y="1311"/>
                    <a:pt x="996" y="1310"/>
                    <a:pt x="1002" y="1308"/>
                  </a:cubicBezTo>
                  <a:cubicBezTo>
                    <a:pt x="1035" y="1302"/>
                    <a:pt x="1054" y="1295"/>
                    <a:pt x="1074" y="1289"/>
                  </a:cubicBezTo>
                  <a:cubicBezTo>
                    <a:pt x="1236" y="1230"/>
                    <a:pt x="1392" y="1172"/>
                    <a:pt x="1555" y="1113"/>
                  </a:cubicBezTo>
                  <a:lnTo>
                    <a:pt x="1587" y="1100"/>
                  </a:lnTo>
                  <a:lnTo>
                    <a:pt x="1581" y="1068"/>
                  </a:lnTo>
                  <a:cubicBezTo>
                    <a:pt x="1542" y="859"/>
                    <a:pt x="1477" y="658"/>
                    <a:pt x="1399" y="469"/>
                  </a:cubicBezTo>
                  <a:cubicBezTo>
                    <a:pt x="1366" y="372"/>
                    <a:pt x="1321" y="274"/>
                    <a:pt x="1275" y="183"/>
                  </a:cubicBezTo>
                  <a:lnTo>
                    <a:pt x="1275" y="183"/>
                  </a:lnTo>
                  <a:cubicBezTo>
                    <a:pt x="1314" y="281"/>
                    <a:pt x="1347" y="378"/>
                    <a:pt x="1379" y="476"/>
                  </a:cubicBezTo>
                  <a:cubicBezTo>
                    <a:pt x="1434" y="665"/>
                    <a:pt x="1472" y="854"/>
                    <a:pt x="1498" y="1044"/>
                  </a:cubicBezTo>
                  <a:lnTo>
                    <a:pt x="1498" y="1044"/>
                  </a:lnTo>
                  <a:cubicBezTo>
                    <a:pt x="1345" y="1086"/>
                    <a:pt x="1187" y="1122"/>
                    <a:pt x="1035" y="1165"/>
                  </a:cubicBezTo>
                  <a:cubicBezTo>
                    <a:pt x="1015" y="1172"/>
                    <a:pt x="989" y="1178"/>
                    <a:pt x="982" y="1185"/>
                  </a:cubicBezTo>
                  <a:cubicBezTo>
                    <a:pt x="969" y="1185"/>
                    <a:pt x="976" y="1185"/>
                    <a:pt x="969" y="1178"/>
                  </a:cubicBezTo>
                  <a:cubicBezTo>
                    <a:pt x="963" y="1172"/>
                    <a:pt x="950" y="1159"/>
                    <a:pt x="937" y="1146"/>
                  </a:cubicBezTo>
                  <a:lnTo>
                    <a:pt x="891" y="1094"/>
                  </a:lnTo>
                  <a:cubicBezTo>
                    <a:pt x="833" y="1035"/>
                    <a:pt x="781" y="970"/>
                    <a:pt x="716" y="905"/>
                  </a:cubicBezTo>
                  <a:cubicBezTo>
                    <a:pt x="605" y="781"/>
                    <a:pt x="482" y="658"/>
                    <a:pt x="365" y="541"/>
                  </a:cubicBezTo>
                  <a:lnTo>
                    <a:pt x="183" y="359"/>
                  </a:lnTo>
                  <a:cubicBezTo>
                    <a:pt x="127" y="309"/>
                    <a:pt x="65" y="241"/>
                    <a:pt x="76" y="190"/>
                  </a:cubicBezTo>
                  <a:lnTo>
                    <a:pt x="76" y="190"/>
                  </a:lnTo>
                  <a:cubicBezTo>
                    <a:pt x="233" y="134"/>
                    <a:pt x="390" y="91"/>
                    <a:pt x="553" y="53"/>
                  </a:cubicBezTo>
                  <a:cubicBezTo>
                    <a:pt x="722" y="20"/>
                    <a:pt x="891" y="1"/>
                    <a:pt x="1061"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52"/>
            <p:cNvSpPr/>
            <p:nvPr/>
          </p:nvSpPr>
          <p:spPr>
            <a:xfrm>
              <a:off x="-2614925" y="1010975"/>
              <a:ext cx="50925" cy="37650"/>
            </a:xfrm>
            <a:custGeom>
              <a:rect b="b" l="l" r="r" t="t"/>
              <a:pathLst>
                <a:path extrusionOk="0" h="1506" w="2037">
                  <a:moveTo>
                    <a:pt x="664" y="0"/>
                  </a:moveTo>
                  <a:cubicBezTo>
                    <a:pt x="657" y="20"/>
                    <a:pt x="644" y="39"/>
                    <a:pt x="638" y="52"/>
                  </a:cubicBezTo>
                  <a:cubicBezTo>
                    <a:pt x="397" y="267"/>
                    <a:pt x="189" y="521"/>
                    <a:pt x="33" y="807"/>
                  </a:cubicBezTo>
                  <a:cubicBezTo>
                    <a:pt x="20" y="839"/>
                    <a:pt x="1" y="878"/>
                    <a:pt x="1" y="911"/>
                  </a:cubicBezTo>
                  <a:cubicBezTo>
                    <a:pt x="7" y="982"/>
                    <a:pt x="72" y="1034"/>
                    <a:pt x="124" y="1080"/>
                  </a:cubicBezTo>
                  <a:cubicBezTo>
                    <a:pt x="241" y="1177"/>
                    <a:pt x="332" y="1320"/>
                    <a:pt x="378" y="1470"/>
                  </a:cubicBezTo>
                  <a:cubicBezTo>
                    <a:pt x="677" y="1495"/>
                    <a:pt x="977" y="1506"/>
                    <a:pt x="1277" y="1506"/>
                  </a:cubicBezTo>
                  <a:cubicBezTo>
                    <a:pt x="1530" y="1506"/>
                    <a:pt x="1783" y="1498"/>
                    <a:pt x="2036" y="1483"/>
                  </a:cubicBezTo>
                  <a:cubicBezTo>
                    <a:pt x="1822" y="1015"/>
                    <a:pt x="1425" y="664"/>
                    <a:pt x="1035" y="319"/>
                  </a:cubicBezTo>
                  <a:cubicBezTo>
                    <a:pt x="911" y="215"/>
                    <a:pt x="787" y="104"/>
                    <a:pt x="664" y="0"/>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52"/>
            <p:cNvSpPr/>
            <p:nvPr/>
          </p:nvSpPr>
          <p:spPr>
            <a:xfrm>
              <a:off x="-2615250" y="1009675"/>
              <a:ext cx="53525" cy="40050"/>
            </a:xfrm>
            <a:custGeom>
              <a:rect b="b" l="l" r="r" t="t"/>
              <a:pathLst>
                <a:path extrusionOk="0" h="1602" w="2141">
                  <a:moveTo>
                    <a:pt x="664" y="0"/>
                  </a:moveTo>
                  <a:lnTo>
                    <a:pt x="644" y="39"/>
                  </a:lnTo>
                  <a:lnTo>
                    <a:pt x="625" y="90"/>
                  </a:lnTo>
                  <a:lnTo>
                    <a:pt x="625" y="90"/>
                  </a:lnTo>
                  <a:cubicBezTo>
                    <a:pt x="465" y="239"/>
                    <a:pt x="331" y="406"/>
                    <a:pt x="215" y="579"/>
                  </a:cubicBezTo>
                  <a:cubicBezTo>
                    <a:pt x="150" y="670"/>
                    <a:pt x="98" y="761"/>
                    <a:pt x="46" y="859"/>
                  </a:cubicBezTo>
                  <a:cubicBezTo>
                    <a:pt x="20" y="904"/>
                    <a:pt x="1" y="963"/>
                    <a:pt x="27" y="1015"/>
                  </a:cubicBezTo>
                  <a:cubicBezTo>
                    <a:pt x="52" y="1060"/>
                    <a:pt x="97" y="1092"/>
                    <a:pt x="136" y="1131"/>
                  </a:cubicBezTo>
                  <a:lnTo>
                    <a:pt x="136" y="1131"/>
                  </a:lnTo>
                  <a:cubicBezTo>
                    <a:pt x="97" y="1092"/>
                    <a:pt x="52" y="1060"/>
                    <a:pt x="27" y="1008"/>
                  </a:cubicBezTo>
                  <a:cubicBezTo>
                    <a:pt x="1" y="963"/>
                    <a:pt x="27" y="904"/>
                    <a:pt x="53" y="859"/>
                  </a:cubicBezTo>
                  <a:cubicBezTo>
                    <a:pt x="105" y="768"/>
                    <a:pt x="163" y="677"/>
                    <a:pt x="228" y="592"/>
                  </a:cubicBezTo>
                  <a:cubicBezTo>
                    <a:pt x="352" y="416"/>
                    <a:pt x="508" y="267"/>
                    <a:pt x="670" y="130"/>
                  </a:cubicBezTo>
                  <a:lnTo>
                    <a:pt x="677" y="124"/>
                  </a:lnTo>
                  <a:lnTo>
                    <a:pt x="677" y="117"/>
                  </a:lnTo>
                  <a:lnTo>
                    <a:pt x="684" y="103"/>
                  </a:lnTo>
                  <a:lnTo>
                    <a:pt x="1028" y="423"/>
                  </a:lnTo>
                  <a:cubicBezTo>
                    <a:pt x="1152" y="540"/>
                    <a:pt x="1275" y="657"/>
                    <a:pt x="1392" y="774"/>
                  </a:cubicBezTo>
                  <a:cubicBezTo>
                    <a:pt x="1516" y="891"/>
                    <a:pt x="1626" y="1015"/>
                    <a:pt x="1730" y="1145"/>
                  </a:cubicBezTo>
                  <a:cubicBezTo>
                    <a:pt x="1817" y="1253"/>
                    <a:pt x="1889" y="1365"/>
                    <a:pt x="1956" y="1485"/>
                  </a:cubicBezTo>
                  <a:lnTo>
                    <a:pt x="1956" y="1485"/>
                  </a:lnTo>
                  <a:cubicBezTo>
                    <a:pt x="1709" y="1507"/>
                    <a:pt x="1465" y="1523"/>
                    <a:pt x="1217" y="1529"/>
                  </a:cubicBezTo>
                  <a:cubicBezTo>
                    <a:pt x="1104" y="1531"/>
                    <a:pt x="989" y="1533"/>
                    <a:pt x="875" y="1533"/>
                  </a:cubicBezTo>
                  <a:cubicBezTo>
                    <a:pt x="713" y="1533"/>
                    <a:pt x="551" y="1530"/>
                    <a:pt x="391" y="1522"/>
                  </a:cubicBezTo>
                  <a:cubicBezTo>
                    <a:pt x="345" y="1372"/>
                    <a:pt x="254" y="1229"/>
                    <a:pt x="137" y="1132"/>
                  </a:cubicBezTo>
                  <a:lnTo>
                    <a:pt x="137" y="1132"/>
                  </a:lnTo>
                  <a:cubicBezTo>
                    <a:pt x="254" y="1236"/>
                    <a:pt x="345" y="1372"/>
                    <a:pt x="384" y="1529"/>
                  </a:cubicBezTo>
                  <a:cubicBezTo>
                    <a:pt x="664" y="1555"/>
                    <a:pt x="944" y="1581"/>
                    <a:pt x="1217" y="1594"/>
                  </a:cubicBezTo>
                  <a:cubicBezTo>
                    <a:pt x="1378" y="1597"/>
                    <a:pt x="1540" y="1601"/>
                    <a:pt x="1701" y="1601"/>
                  </a:cubicBezTo>
                  <a:cubicBezTo>
                    <a:pt x="1819" y="1601"/>
                    <a:pt x="1937" y="1599"/>
                    <a:pt x="2056" y="1594"/>
                  </a:cubicBezTo>
                  <a:lnTo>
                    <a:pt x="2140" y="1594"/>
                  </a:lnTo>
                  <a:lnTo>
                    <a:pt x="2108" y="1509"/>
                  </a:lnTo>
                  <a:cubicBezTo>
                    <a:pt x="1965" y="1184"/>
                    <a:pt x="1730" y="917"/>
                    <a:pt x="1483" y="683"/>
                  </a:cubicBezTo>
                  <a:cubicBezTo>
                    <a:pt x="1230" y="449"/>
                    <a:pt x="957" y="241"/>
                    <a:pt x="696" y="26"/>
                  </a:cubicBezTo>
                  <a:lnTo>
                    <a:pt x="664" y="0"/>
                  </a:ln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52"/>
            <p:cNvSpPr/>
            <p:nvPr/>
          </p:nvSpPr>
          <p:spPr>
            <a:xfrm>
              <a:off x="-2625325" y="993900"/>
              <a:ext cx="28800" cy="43625"/>
            </a:xfrm>
            <a:custGeom>
              <a:rect b="b" l="l" r="r" t="t"/>
              <a:pathLst>
                <a:path extrusionOk="0" h="1745" w="1152">
                  <a:moveTo>
                    <a:pt x="85" y="0"/>
                  </a:moveTo>
                  <a:cubicBezTo>
                    <a:pt x="0" y="384"/>
                    <a:pt x="7" y="787"/>
                    <a:pt x="13" y="1177"/>
                  </a:cubicBezTo>
                  <a:cubicBezTo>
                    <a:pt x="13" y="1275"/>
                    <a:pt x="13" y="1373"/>
                    <a:pt x="59" y="1457"/>
                  </a:cubicBezTo>
                  <a:cubicBezTo>
                    <a:pt x="104" y="1568"/>
                    <a:pt x="208" y="1639"/>
                    <a:pt x="312" y="1711"/>
                  </a:cubicBezTo>
                  <a:cubicBezTo>
                    <a:pt x="332" y="1724"/>
                    <a:pt x="358" y="1737"/>
                    <a:pt x="384" y="1743"/>
                  </a:cubicBezTo>
                  <a:cubicBezTo>
                    <a:pt x="387" y="1744"/>
                    <a:pt x="391" y="1744"/>
                    <a:pt x="394" y="1744"/>
                  </a:cubicBezTo>
                  <a:cubicBezTo>
                    <a:pt x="436" y="1744"/>
                    <a:pt x="477" y="1708"/>
                    <a:pt x="508" y="1672"/>
                  </a:cubicBezTo>
                  <a:cubicBezTo>
                    <a:pt x="761" y="1405"/>
                    <a:pt x="969" y="1093"/>
                    <a:pt x="1112" y="761"/>
                  </a:cubicBezTo>
                  <a:cubicBezTo>
                    <a:pt x="1132" y="722"/>
                    <a:pt x="1151" y="677"/>
                    <a:pt x="1138" y="631"/>
                  </a:cubicBezTo>
                  <a:cubicBezTo>
                    <a:pt x="1132" y="579"/>
                    <a:pt x="1080" y="547"/>
                    <a:pt x="1034" y="514"/>
                  </a:cubicBezTo>
                  <a:cubicBezTo>
                    <a:pt x="735" y="319"/>
                    <a:pt x="417" y="143"/>
                    <a:pt x="85" y="0"/>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52"/>
            <p:cNvSpPr/>
            <p:nvPr/>
          </p:nvSpPr>
          <p:spPr>
            <a:xfrm>
              <a:off x="-2626150" y="991775"/>
              <a:ext cx="30600" cy="45725"/>
            </a:xfrm>
            <a:custGeom>
              <a:rect b="b" l="l" r="r" t="t"/>
              <a:pathLst>
                <a:path extrusionOk="0" h="1829" w="1224">
                  <a:moveTo>
                    <a:pt x="313" y="1770"/>
                  </a:moveTo>
                  <a:lnTo>
                    <a:pt x="313" y="1770"/>
                  </a:lnTo>
                  <a:cubicBezTo>
                    <a:pt x="345" y="1796"/>
                    <a:pt x="378" y="1822"/>
                    <a:pt x="417" y="1828"/>
                  </a:cubicBezTo>
                  <a:cubicBezTo>
                    <a:pt x="378" y="1822"/>
                    <a:pt x="345" y="1789"/>
                    <a:pt x="313" y="1770"/>
                  </a:cubicBezTo>
                  <a:close/>
                  <a:moveTo>
                    <a:pt x="72" y="1"/>
                  </a:moveTo>
                  <a:lnTo>
                    <a:pt x="59" y="72"/>
                  </a:lnTo>
                  <a:cubicBezTo>
                    <a:pt x="27" y="235"/>
                    <a:pt x="7" y="398"/>
                    <a:pt x="7" y="554"/>
                  </a:cubicBezTo>
                  <a:cubicBezTo>
                    <a:pt x="1" y="716"/>
                    <a:pt x="7" y="879"/>
                    <a:pt x="14" y="1035"/>
                  </a:cubicBezTo>
                  <a:lnTo>
                    <a:pt x="27" y="1276"/>
                  </a:lnTo>
                  <a:cubicBezTo>
                    <a:pt x="33" y="1354"/>
                    <a:pt x="40" y="1438"/>
                    <a:pt x="66" y="1516"/>
                  </a:cubicBezTo>
                  <a:cubicBezTo>
                    <a:pt x="98" y="1588"/>
                    <a:pt x="157" y="1653"/>
                    <a:pt x="215" y="1705"/>
                  </a:cubicBezTo>
                  <a:cubicBezTo>
                    <a:pt x="248" y="1724"/>
                    <a:pt x="280" y="1750"/>
                    <a:pt x="313" y="1770"/>
                  </a:cubicBezTo>
                  <a:lnTo>
                    <a:pt x="313" y="1770"/>
                  </a:lnTo>
                  <a:cubicBezTo>
                    <a:pt x="280" y="1750"/>
                    <a:pt x="248" y="1724"/>
                    <a:pt x="215" y="1698"/>
                  </a:cubicBezTo>
                  <a:cubicBezTo>
                    <a:pt x="157" y="1646"/>
                    <a:pt x="105" y="1581"/>
                    <a:pt x="79" y="1510"/>
                  </a:cubicBezTo>
                  <a:cubicBezTo>
                    <a:pt x="59" y="1432"/>
                    <a:pt x="59" y="1354"/>
                    <a:pt x="59" y="1276"/>
                  </a:cubicBezTo>
                  <a:lnTo>
                    <a:pt x="66" y="1035"/>
                  </a:lnTo>
                  <a:cubicBezTo>
                    <a:pt x="78" y="744"/>
                    <a:pt x="106" y="458"/>
                    <a:pt x="165" y="178"/>
                  </a:cubicBezTo>
                  <a:lnTo>
                    <a:pt x="165" y="178"/>
                  </a:lnTo>
                  <a:cubicBezTo>
                    <a:pt x="340" y="259"/>
                    <a:pt x="506" y="345"/>
                    <a:pt x="677" y="437"/>
                  </a:cubicBezTo>
                  <a:cubicBezTo>
                    <a:pt x="768" y="489"/>
                    <a:pt x="866" y="541"/>
                    <a:pt x="957" y="593"/>
                  </a:cubicBezTo>
                  <a:cubicBezTo>
                    <a:pt x="1002" y="625"/>
                    <a:pt x="1054" y="651"/>
                    <a:pt x="1087" y="677"/>
                  </a:cubicBezTo>
                  <a:cubicBezTo>
                    <a:pt x="1126" y="710"/>
                    <a:pt x="1139" y="729"/>
                    <a:pt x="1132" y="775"/>
                  </a:cubicBezTo>
                  <a:cubicBezTo>
                    <a:pt x="1067" y="970"/>
                    <a:pt x="963" y="1171"/>
                    <a:pt x="846" y="1354"/>
                  </a:cubicBezTo>
                  <a:cubicBezTo>
                    <a:pt x="794" y="1451"/>
                    <a:pt x="729" y="1536"/>
                    <a:pt x="658" y="1620"/>
                  </a:cubicBezTo>
                  <a:cubicBezTo>
                    <a:pt x="625" y="1666"/>
                    <a:pt x="586" y="1705"/>
                    <a:pt x="554" y="1744"/>
                  </a:cubicBezTo>
                  <a:cubicBezTo>
                    <a:pt x="515" y="1783"/>
                    <a:pt x="476" y="1828"/>
                    <a:pt x="417" y="1828"/>
                  </a:cubicBezTo>
                  <a:cubicBezTo>
                    <a:pt x="420" y="1829"/>
                    <a:pt x="424" y="1829"/>
                    <a:pt x="427" y="1829"/>
                  </a:cubicBezTo>
                  <a:cubicBezTo>
                    <a:pt x="480" y="1829"/>
                    <a:pt x="517" y="1781"/>
                    <a:pt x="554" y="1750"/>
                  </a:cubicBezTo>
                  <a:cubicBezTo>
                    <a:pt x="593" y="1705"/>
                    <a:pt x="625" y="1666"/>
                    <a:pt x="664" y="1627"/>
                  </a:cubicBezTo>
                  <a:cubicBezTo>
                    <a:pt x="736" y="1542"/>
                    <a:pt x="807" y="1458"/>
                    <a:pt x="872" y="1373"/>
                  </a:cubicBezTo>
                  <a:cubicBezTo>
                    <a:pt x="1002" y="1191"/>
                    <a:pt x="1119" y="1009"/>
                    <a:pt x="1210" y="794"/>
                  </a:cubicBezTo>
                  <a:cubicBezTo>
                    <a:pt x="1223" y="768"/>
                    <a:pt x="1223" y="729"/>
                    <a:pt x="1210" y="690"/>
                  </a:cubicBezTo>
                  <a:cubicBezTo>
                    <a:pt x="1204" y="651"/>
                    <a:pt x="1178" y="625"/>
                    <a:pt x="1152" y="606"/>
                  </a:cubicBezTo>
                  <a:cubicBezTo>
                    <a:pt x="1106" y="560"/>
                    <a:pt x="1061" y="534"/>
                    <a:pt x="1015" y="502"/>
                  </a:cubicBezTo>
                  <a:cubicBezTo>
                    <a:pt x="924" y="437"/>
                    <a:pt x="833" y="378"/>
                    <a:pt x="736" y="319"/>
                  </a:cubicBezTo>
                  <a:cubicBezTo>
                    <a:pt x="547" y="209"/>
                    <a:pt x="345" y="111"/>
                    <a:pt x="144" y="27"/>
                  </a:cubicBezTo>
                  <a:lnTo>
                    <a:pt x="72" y="1"/>
                  </a:ln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52"/>
            <p:cNvSpPr/>
            <p:nvPr/>
          </p:nvSpPr>
          <p:spPr>
            <a:xfrm>
              <a:off x="-2673625" y="969675"/>
              <a:ext cx="56450" cy="62950"/>
            </a:xfrm>
            <a:custGeom>
              <a:rect b="b" l="l" r="r" t="t"/>
              <a:pathLst>
                <a:path extrusionOk="0" h="2518" w="2258">
                  <a:moveTo>
                    <a:pt x="1" y="0"/>
                  </a:moveTo>
                  <a:lnTo>
                    <a:pt x="1" y="0"/>
                  </a:lnTo>
                  <a:cubicBezTo>
                    <a:pt x="72" y="117"/>
                    <a:pt x="124" y="241"/>
                    <a:pt x="150" y="365"/>
                  </a:cubicBezTo>
                  <a:cubicBezTo>
                    <a:pt x="170" y="482"/>
                    <a:pt x="176" y="592"/>
                    <a:pt x="209" y="703"/>
                  </a:cubicBezTo>
                  <a:cubicBezTo>
                    <a:pt x="261" y="859"/>
                    <a:pt x="365" y="995"/>
                    <a:pt x="462" y="1132"/>
                  </a:cubicBezTo>
                  <a:cubicBezTo>
                    <a:pt x="645" y="1392"/>
                    <a:pt x="788" y="1685"/>
                    <a:pt x="885" y="1990"/>
                  </a:cubicBezTo>
                  <a:cubicBezTo>
                    <a:pt x="898" y="2029"/>
                    <a:pt x="911" y="2068"/>
                    <a:pt x="937" y="2094"/>
                  </a:cubicBezTo>
                  <a:cubicBezTo>
                    <a:pt x="963" y="2114"/>
                    <a:pt x="996" y="2127"/>
                    <a:pt x="1028" y="2140"/>
                  </a:cubicBezTo>
                  <a:cubicBezTo>
                    <a:pt x="1366" y="2264"/>
                    <a:pt x="1705" y="2387"/>
                    <a:pt x="2043" y="2517"/>
                  </a:cubicBezTo>
                  <a:cubicBezTo>
                    <a:pt x="2257" y="2127"/>
                    <a:pt x="2244" y="1659"/>
                    <a:pt x="2205" y="1216"/>
                  </a:cubicBezTo>
                  <a:cubicBezTo>
                    <a:pt x="2199" y="1145"/>
                    <a:pt x="2192" y="1067"/>
                    <a:pt x="2160" y="1002"/>
                  </a:cubicBezTo>
                  <a:cubicBezTo>
                    <a:pt x="2095" y="865"/>
                    <a:pt x="1945" y="794"/>
                    <a:pt x="1809" y="729"/>
                  </a:cubicBezTo>
                  <a:cubicBezTo>
                    <a:pt x="1405" y="547"/>
                    <a:pt x="996" y="365"/>
                    <a:pt x="586" y="176"/>
                  </a:cubicBezTo>
                  <a:cubicBezTo>
                    <a:pt x="404" y="91"/>
                    <a:pt x="209" y="7"/>
                    <a:pt x="1" y="0"/>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52"/>
            <p:cNvSpPr/>
            <p:nvPr/>
          </p:nvSpPr>
          <p:spPr>
            <a:xfrm>
              <a:off x="-2673950" y="969500"/>
              <a:ext cx="57900" cy="64900"/>
            </a:xfrm>
            <a:custGeom>
              <a:rect b="b" l="l" r="r" t="t"/>
              <a:pathLst>
                <a:path extrusionOk="0" h="2596" w="2316">
                  <a:moveTo>
                    <a:pt x="14" y="1"/>
                  </a:moveTo>
                  <a:lnTo>
                    <a:pt x="1" y="7"/>
                  </a:lnTo>
                  <a:lnTo>
                    <a:pt x="7" y="14"/>
                  </a:lnTo>
                  <a:cubicBezTo>
                    <a:pt x="79" y="118"/>
                    <a:pt x="124" y="228"/>
                    <a:pt x="157" y="352"/>
                  </a:cubicBezTo>
                  <a:cubicBezTo>
                    <a:pt x="183" y="469"/>
                    <a:pt x="183" y="593"/>
                    <a:pt x="222" y="710"/>
                  </a:cubicBezTo>
                  <a:cubicBezTo>
                    <a:pt x="189" y="593"/>
                    <a:pt x="183" y="469"/>
                    <a:pt x="157" y="346"/>
                  </a:cubicBezTo>
                  <a:cubicBezTo>
                    <a:pt x="131" y="231"/>
                    <a:pt x="87" y="117"/>
                    <a:pt x="25" y="14"/>
                  </a:cubicBezTo>
                  <a:lnTo>
                    <a:pt x="25" y="14"/>
                  </a:lnTo>
                  <a:cubicBezTo>
                    <a:pt x="189" y="23"/>
                    <a:pt x="342" y="80"/>
                    <a:pt x="482" y="150"/>
                  </a:cubicBezTo>
                  <a:lnTo>
                    <a:pt x="931" y="365"/>
                  </a:lnTo>
                  <a:lnTo>
                    <a:pt x="1822" y="801"/>
                  </a:lnTo>
                  <a:cubicBezTo>
                    <a:pt x="1965" y="866"/>
                    <a:pt x="2101" y="950"/>
                    <a:pt x="2134" y="1087"/>
                  </a:cubicBezTo>
                  <a:cubicBezTo>
                    <a:pt x="2147" y="1152"/>
                    <a:pt x="2153" y="1236"/>
                    <a:pt x="2160" y="1321"/>
                  </a:cubicBezTo>
                  <a:cubicBezTo>
                    <a:pt x="2166" y="1399"/>
                    <a:pt x="2166" y="1484"/>
                    <a:pt x="2173" y="1562"/>
                  </a:cubicBezTo>
                  <a:cubicBezTo>
                    <a:pt x="2179" y="1870"/>
                    <a:pt x="2156" y="2179"/>
                    <a:pt x="2026" y="2449"/>
                  </a:cubicBezTo>
                  <a:lnTo>
                    <a:pt x="2026" y="2449"/>
                  </a:lnTo>
                  <a:lnTo>
                    <a:pt x="1418" y="2245"/>
                  </a:lnTo>
                  <a:lnTo>
                    <a:pt x="1093" y="2134"/>
                  </a:lnTo>
                  <a:cubicBezTo>
                    <a:pt x="1041" y="2114"/>
                    <a:pt x="983" y="2101"/>
                    <a:pt x="957" y="2069"/>
                  </a:cubicBezTo>
                  <a:cubicBezTo>
                    <a:pt x="931" y="2030"/>
                    <a:pt x="918" y="1965"/>
                    <a:pt x="892" y="1913"/>
                  </a:cubicBezTo>
                  <a:cubicBezTo>
                    <a:pt x="807" y="1698"/>
                    <a:pt x="703" y="1490"/>
                    <a:pt x="580" y="1295"/>
                  </a:cubicBezTo>
                  <a:cubicBezTo>
                    <a:pt x="521" y="1197"/>
                    <a:pt x="456" y="1106"/>
                    <a:pt x="384" y="1009"/>
                  </a:cubicBezTo>
                  <a:cubicBezTo>
                    <a:pt x="319" y="918"/>
                    <a:pt x="261" y="820"/>
                    <a:pt x="222" y="710"/>
                  </a:cubicBezTo>
                  <a:lnTo>
                    <a:pt x="222" y="710"/>
                  </a:lnTo>
                  <a:cubicBezTo>
                    <a:pt x="293" y="931"/>
                    <a:pt x="462" y="1100"/>
                    <a:pt x="573" y="1302"/>
                  </a:cubicBezTo>
                  <a:cubicBezTo>
                    <a:pt x="690" y="1497"/>
                    <a:pt x="781" y="1711"/>
                    <a:pt x="853" y="1926"/>
                  </a:cubicBezTo>
                  <a:cubicBezTo>
                    <a:pt x="872" y="1984"/>
                    <a:pt x="879" y="2036"/>
                    <a:pt x="918" y="2095"/>
                  </a:cubicBezTo>
                  <a:cubicBezTo>
                    <a:pt x="931" y="2127"/>
                    <a:pt x="963" y="2147"/>
                    <a:pt x="989" y="2160"/>
                  </a:cubicBezTo>
                  <a:cubicBezTo>
                    <a:pt x="1022" y="2173"/>
                    <a:pt x="1048" y="2180"/>
                    <a:pt x="1074" y="2193"/>
                  </a:cubicBezTo>
                  <a:lnTo>
                    <a:pt x="1392" y="2323"/>
                  </a:lnTo>
                  <a:lnTo>
                    <a:pt x="2036" y="2576"/>
                  </a:lnTo>
                  <a:lnTo>
                    <a:pt x="2082" y="2596"/>
                  </a:lnTo>
                  <a:lnTo>
                    <a:pt x="2108" y="2550"/>
                  </a:lnTo>
                  <a:cubicBezTo>
                    <a:pt x="2283" y="2251"/>
                    <a:pt x="2316" y="1893"/>
                    <a:pt x="2303" y="1562"/>
                  </a:cubicBezTo>
                  <a:cubicBezTo>
                    <a:pt x="2303" y="1477"/>
                    <a:pt x="2296" y="1393"/>
                    <a:pt x="2290" y="1308"/>
                  </a:cubicBezTo>
                  <a:cubicBezTo>
                    <a:pt x="2283" y="1230"/>
                    <a:pt x="2283" y="1145"/>
                    <a:pt x="2257" y="1054"/>
                  </a:cubicBezTo>
                  <a:cubicBezTo>
                    <a:pt x="2231" y="957"/>
                    <a:pt x="2166" y="872"/>
                    <a:pt x="2095" y="820"/>
                  </a:cubicBezTo>
                  <a:cubicBezTo>
                    <a:pt x="2023" y="768"/>
                    <a:pt x="1945" y="729"/>
                    <a:pt x="1867" y="697"/>
                  </a:cubicBezTo>
                  <a:lnTo>
                    <a:pt x="957" y="313"/>
                  </a:lnTo>
                  <a:lnTo>
                    <a:pt x="495" y="118"/>
                  </a:lnTo>
                  <a:cubicBezTo>
                    <a:pt x="345" y="59"/>
                    <a:pt x="183" y="1"/>
                    <a:pt x="14"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52"/>
            <p:cNvSpPr/>
            <p:nvPr/>
          </p:nvSpPr>
          <p:spPr>
            <a:xfrm>
              <a:off x="-2989700" y="993800"/>
              <a:ext cx="30925" cy="23200"/>
            </a:xfrm>
            <a:custGeom>
              <a:rect b="b" l="l" r="r" t="t"/>
              <a:pathLst>
                <a:path extrusionOk="0" h="928" w="1237">
                  <a:moveTo>
                    <a:pt x="327" y="1"/>
                  </a:moveTo>
                  <a:cubicBezTo>
                    <a:pt x="312" y="1"/>
                    <a:pt x="296" y="2"/>
                    <a:pt x="280" y="4"/>
                  </a:cubicBezTo>
                  <a:cubicBezTo>
                    <a:pt x="124" y="24"/>
                    <a:pt x="7" y="180"/>
                    <a:pt x="7" y="336"/>
                  </a:cubicBezTo>
                  <a:cubicBezTo>
                    <a:pt x="1" y="492"/>
                    <a:pt x="105" y="642"/>
                    <a:pt x="241" y="720"/>
                  </a:cubicBezTo>
                  <a:cubicBezTo>
                    <a:pt x="293" y="752"/>
                    <a:pt x="358" y="778"/>
                    <a:pt x="417" y="798"/>
                  </a:cubicBezTo>
                  <a:cubicBezTo>
                    <a:pt x="684" y="882"/>
                    <a:pt x="963" y="928"/>
                    <a:pt x="1236" y="928"/>
                  </a:cubicBezTo>
                  <a:cubicBezTo>
                    <a:pt x="1236" y="726"/>
                    <a:pt x="1210" y="518"/>
                    <a:pt x="1158" y="317"/>
                  </a:cubicBezTo>
                  <a:cubicBezTo>
                    <a:pt x="1158" y="304"/>
                    <a:pt x="1152" y="284"/>
                    <a:pt x="1139" y="271"/>
                  </a:cubicBezTo>
                  <a:cubicBezTo>
                    <a:pt x="1120" y="245"/>
                    <a:pt x="1091" y="238"/>
                    <a:pt x="1060" y="238"/>
                  </a:cubicBezTo>
                  <a:cubicBezTo>
                    <a:pt x="1037" y="238"/>
                    <a:pt x="1012" y="242"/>
                    <a:pt x="989" y="245"/>
                  </a:cubicBezTo>
                  <a:cubicBezTo>
                    <a:pt x="984" y="245"/>
                    <a:pt x="978" y="245"/>
                    <a:pt x="973" y="245"/>
                  </a:cubicBezTo>
                  <a:cubicBezTo>
                    <a:pt x="742" y="245"/>
                    <a:pt x="554" y="1"/>
                    <a:pt x="327" y="1"/>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52"/>
            <p:cNvSpPr/>
            <p:nvPr/>
          </p:nvSpPr>
          <p:spPr>
            <a:xfrm>
              <a:off x="-2989850" y="993825"/>
              <a:ext cx="32850" cy="24850"/>
            </a:xfrm>
            <a:custGeom>
              <a:rect b="b" l="l" r="r" t="t"/>
              <a:pathLst>
                <a:path extrusionOk="0" h="994" w="1314">
                  <a:moveTo>
                    <a:pt x="333" y="0"/>
                  </a:moveTo>
                  <a:cubicBezTo>
                    <a:pt x="317" y="0"/>
                    <a:pt x="302" y="1"/>
                    <a:pt x="286" y="3"/>
                  </a:cubicBezTo>
                  <a:lnTo>
                    <a:pt x="286" y="3"/>
                  </a:lnTo>
                  <a:cubicBezTo>
                    <a:pt x="301" y="1"/>
                    <a:pt x="315" y="0"/>
                    <a:pt x="329" y="0"/>
                  </a:cubicBezTo>
                  <a:cubicBezTo>
                    <a:pt x="448" y="0"/>
                    <a:pt x="552" y="69"/>
                    <a:pt x="651" y="127"/>
                  </a:cubicBezTo>
                  <a:cubicBezTo>
                    <a:pt x="709" y="166"/>
                    <a:pt x="768" y="198"/>
                    <a:pt x="826" y="231"/>
                  </a:cubicBezTo>
                  <a:cubicBezTo>
                    <a:pt x="891" y="257"/>
                    <a:pt x="963" y="270"/>
                    <a:pt x="1034" y="270"/>
                  </a:cubicBezTo>
                  <a:cubicBezTo>
                    <a:pt x="1067" y="270"/>
                    <a:pt x="1093" y="270"/>
                    <a:pt x="1112" y="283"/>
                  </a:cubicBezTo>
                  <a:cubicBezTo>
                    <a:pt x="1125" y="290"/>
                    <a:pt x="1125" y="309"/>
                    <a:pt x="1132" y="348"/>
                  </a:cubicBezTo>
                  <a:cubicBezTo>
                    <a:pt x="1145" y="413"/>
                    <a:pt x="1151" y="478"/>
                    <a:pt x="1158" y="543"/>
                  </a:cubicBezTo>
                  <a:cubicBezTo>
                    <a:pt x="1169" y="646"/>
                    <a:pt x="1179" y="753"/>
                    <a:pt x="1179" y="861"/>
                  </a:cubicBezTo>
                  <a:lnTo>
                    <a:pt x="1179" y="861"/>
                  </a:lnTo>
                  <a:cubicBezTo>
                    <a:pt x="1043" y="856"/>
                    <a:pt x="903" y="839"/>
                    <a:pt x="768" y="816"/>
                  </a:cubicBezTo>
                  <a:cubicBezTo>
                    <a:pt x="611" y="790"/>
                    <a:pt x="449" y="764"/>
                    <a:pt x="299" y="706"/>
                  </a:cubicBezTo>
                  <a:cubicBezTo>
                    <a:pt x="163" y="647"/>
                    <a:pt x="39" y="517"/>
                    <a:pt x="26" y="361"/>
                  </a:cubicBezTo>
                  <a:cubicBezTo>
                    <a:pt x="7" y="198"/>
                    <a:pt x="117" y="29"/>
                    <a:pt x="286" y="3"/>
                  </a:cubicBezTo>
                  <a:lnTo>
                    <a:pt x="286" y="3"/>
                  </a:lnTo>
                  <a:cubicBezTo>
                    <a:pt x="202" y="10"/>
                    <a:pt x="130" y="62"/>
                    <a:pt x="78" y="127"/>
                  </a:cubicBezTo>
                  <a:cubicBezTo>
                    <a:pt x="26" y="192"/>
                    <a:pt x="0" y="277"/>
                    <a:pt x="0" y="361"/>
                  </a:cubicBezTo>
                  <a:cubicBezTo>
                    <a:pt x="0" y="530"/>
                    <a:pt x="117" y="693"/>
                    <a:pt x="267" y="777"/>
                  </a:cubicBezTo>
                  <a:cubicBezTo>
                    <a:pt x="423" y="855"/>
                    <a:pt x="579" y="907"/>
                    <a:pt x="742" y="940"/>
                  </a:cubicBezTo>
                  <a:cubicBezTo>
                    <a:pt x="889" y="974"/>
                    <a:pt x="1032" y="993"/>
                    <a:pt x="1178" y="993"/>
                  </a:cubicBezTo>
                  <a:cubicBezTo>
                    <a:pt x="1199" y="993"/>
                    <a:pt x="1221" y="993"/>
                    <a:pt x="1242" y="992"/>
                  </a:cubicBezTo>
                  <a:lnTo>
                    <a:pt x="1314" y="992"/>
                  </a:lnTo>
                  <a:lnTo>
                    <a:pt x="1307" y="927"/>
                  </a:lnTo>
                  <a:cubicBezTo>
                    <a:pt x="1307" y="790"/>
                    <a:pt x="1294" y="654"/>
                    <a:pt x="1262" y="524"/>
                  </a:cubicBezTo>
                  <a:cubicBezTo>
                    <a:pt x="1249" y="459"/>
                    <a:pt x="1229" y="394"/>
                    <a:pt x="1210" y="329"/>
                  </a:cubicBezTo>
                  <a:cubicBezTo>
                    <a:pt x="1203" y="309"/>
                    <a:pt x="1203" y="296"/>
                    <a:pt x="1190" y="277"/>
                  </a:cubicBezTo>
                  <a:cubicBezTo>
                    <a:pt x="1184" y="257"/>
                    <a:pt x="1164" y="231"/>
                    <a:pt x="1145" y="224"/>
                  </a:cubicBezTo>
                  <a:cubicBezTo>
                    <a:pt x="1120" y="210"/>
                    <a:pt x="1096" y="206"/>
                    <a:pt x="1075" y="206"/>
                  </a:cubicBezTo>
                  <a:cubicBezTo>
                    <a:pt x="1058" y="206"/>
                    <a:pt x="1042" y="209"/>
                    <a:pt x="1028" y="211"/>
                  </a:cubicBezTo>
                  <a:cubicBezTo>
                    <a:pt x="1007" y="216"/>
                    <a:pt x="986" y="218"/>
                    <a:pt x="966" y="218"/>
                  </a:cubicBezTo>
                  <a:cubicBezTo>
                    <a:pt x="861" y="218"/>
                    <a:pt x="756" y="168"/>
                    <a:pt x="664" y="114"/>
                  </a:cubicBezTo>
                  <a:cubicBezTo>
                    <a:pt x="560" y="62"/>
                    <a:pt x="451" y="0"/>
                    <a:pt x="333"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52"/>
            <p:cNvSpPr/>
            <p:nvPr/>
          </p:nvSpPr>
          <p:spPr>
            <a:xfrm>
              <a:off x="-2921575" y="1009200"/>
              <a:ext cx="41825" cy="34150"/>
            </a:xfrm>
            <a:custGeom>
              <a:rect b="b" l="l" r="r" t="t"/>
              <a:pathLst>
                <a:path extrusionOk="0" h="1366" w="1673">
                  <a:moveTo>
                    <a:pt x="255" y="0"/>
                  </a:moveTo>
                  <a:cubicBezTo>
                    <a:pt x="169" y="0"/>
                    <a:pt x="84" y="7"/>
                    <a:pt x="1" y="19"/>
                  </a:cubicBezTo>
                  <a:cubicBezTo>
                    <a:pt x="1" y="370"/>
                    <a:pt x="1" y="722"/>
                    <a:pt x="1" y="1073"/>
                  </a:cubicBezTo>
                  <a:cubicBezTo>
                    <a:pt x="1" y="1131"/>
                    <a:pt x="1" y="1196"/>
                    <a:pt x="46" y="1229"/>
                  </a:cubicBezTo>
                  <a:cubicBezTo>
                    <a:pt x="79" y="1255"/>
                    <a:pt x="124" y="1255"/>
                    <a:pt x="170" y="1255"/>
                  </a:cubicBezTo>
                  <a:cubicBezTo>
                    <a:pt x="206" y="1254"/>
                    <a:pt x="242" y="1254"/>
                    <a:pt x="278" y="1254"/>
                  </a:cubicBezTo>
                  <a:cubicBezTo>
                    <a:pt x="743" y="1254"/>
                    <a:pt x="1213" y="1293"/>
                    <a:pt x="1672" y="1365"/>
                  </a:cubicBezTo>
                  <a:cubicBezTo>
                    <a:pt x="1470" y="1008"/>
                    <a:pt x="1353" y="559"/>
                    <a:pt x="1074" y="260"/>
                  </a:cubicBezTo>
                  <a:cubicBezTo>
                    <a:pt x="996" y="175"/>
                    <a:pt x="892" y="130"/>
                    <a:pt x="788" y="91"/>
                  </a:cubicBezTo>
                  <a:cubicBezTo>
                    <a:pt x="616" y="29"/>
                    <a:pt x="435" y="0"/>
                    <a:pt x="255" y="0"/>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52"/>
            <p:cNvSpPr/>
            <p:nvPr/>
          </p:nvSpPr>
          <p:spPr>
            <a:xfrm>
              <a:off x="-2923200" y="1007525"/>
              <a:ext cx="43450" cy="35825"/>
            </a:xfrm>
            <a:custGeom>
              <a:rect b="b" l="l" r="r" t="t"/>
              <a:pathLst>
                <a:path extrusionOk="0" h="1433" w="1738">
                  <a:moveTo>
                    <a:pt x="315" y="1"/>
                  </a:moveTo>
                  <a:cubicBezTo>
                    <a:pt x="227" y="1"/>
                    <a:pt x="139" y="8"/>
                    <a:pt x="53" y="21"/>
                  </a:cubicBezTo>
                  <a:lnTo>
                    <a:pt x="1" y="28"/>
                  </a:lnTo>
                  <a:lnTo>
                    <a:pt x="1" y="86"/>
                  </a:lnTo>
                  <a:lnTo>
                    <a:pt x="1" y="802"/>
                  </a:lnTo>
                  <a:lnTo>
                    <a:pt x="1" y="1159"/>
                  </a:lnTo>
                  <a:cubicBezTo>
                    <a:pt x="7" y="1192"/>
                    <a:pt x="7" y="1224"/>
                    <a:pt x="20" y="1263"/>
                  </a:cubicBezTo>
                  <a:cubicBezTo>
                    <a:pt x="33" y="1302"/>
                    <a:pt x="66" y="1348"/>
                    <a:pt x="111" y="1367"/>
                  </a:cubicBezTo>
                  <a:cubicBezTo>
                    <a:pt x="150" y="1380"/>
                    <a:pt x="189" y="1380"/>
                    <a:pt x="222" y="1380"/>
                  </a:cubicBezTo>
                  <a:lnTo>
                    <a:pt x="313" y="1380"/>
                  </a:lnTo>
                  <a:cubicBezTo>
                    <a:pt x="410" y="1378"/>
                    <a:pt x="508" y="1376"/>
                    <a:pt x="606" y="1376"/>
                  </a:cubicBezTo>
                  <a:cubicBezTo>
                    <a:pt x="745" y="1376"/>
                    <a:pt x="885" y="1379"/>
                    <a:pt x="1022" y="1387"/>
                  </a:cubicBezTo>
                  <a:cubicBezTo>
                    <a:pt x="1262" y="1393"/>
                    <a:pt x="1496" y="1413"/>
                    <a:pt x="1737" y="1432"/>
                  </a:cubicBezTo>
                  <a:cubicBezTo>
                    <a:pt x="1503" y="1380"/>
                    <a:pt x="1269" y="1341"/>
                    <a:pt x="1028" y="1315"/>
                  </a:cubicBezTo>
                  <a:cubicBezTo>
                    <a:pt x="788" y="1289"/>
                    <a:pt x="553" y="1276"/>
                    <a:pt x="313" y="1270"/>
                  </a:cubicBezTo>
                  <a:cubicBezTo>
                    <a:pt x="254" y="1263"/>
                    <a:pt x="183" y="1270"/>
                    <a:pt x="157" y="1257"/>
                  </a:cubicBezTo>
                  <a:cubicBezTo>
                    <a:pt x="137" y="1250"/>
                    <a:pt x="124" y="1211"/>
                    <a:pt x="124" y="1159"/>
                  </a:cubicBezTo>
                  <a:lnTo>
                    <a:pt x="131" y="802"/>
                  </a:lnTo>
                  <a:lnTo>
                    <a:pt x="131" y="143"/>
                  </a:lnTo>
                  <a:lnTo>
                    <a:pt x="131" y="143"/>
                  </a:lnTo>
                  <a:cubicBezTo>
                    <a:pt x="195" y="135"/>
                    <a:pt x="261" y="130"/>
                    <a:pt x="326" y="130"/>
                  </a:cubicBezTo>
                  <a:cubicBezTo>
                    <a:pt x="435" y="130"/>
                    <a:pt x="544" y="142"/>
                    <a:pt x="651" y="164"/>
                  </a:cubicBezTo>
                  <a:cubicBezTo>
                    <a:pt x="742" y="184"/>
                    <a:pt x="833" y="210"/>
                    <a:pt x="924" y="249"/>
                  </a:cubicBezTo>
                  <a:cubicBezTo>
                    <a:pt x="1009" y="281"/>
                    <a:pt x="1080" y="333"/>
                    <a:pt x="1145" y="405"/>
                  </a:cubicBezTo>
                  <a:cubicBezTo>
                    <a:pt x="1269" y="548"/>
                    <a:pt x="1366" y="724"/>
                    <a:pt x="1457" y="906"/>
                  </a:cubicBezTo>
                  <a:cubicBezTo>
                    <a:pt x="1548" y="1081"/>
                    <a:pt x="1627" y="1263"/>
                    <a:pt x="1737" y="1432"/>
                  </a:cubicBezTo>
                  <a:cubicBezTo>
                    <a:pt x="1653" y="1250"/>
                    <a:pt x="1588" y="1062"/>
                    <a:pt x="1509" y="880"/>
                  </a:cubicBezTo>
                  <a:cubicBezTo>
                    <a:pt x="1431" y="691"/>
                    <a:pt x="1347" y="509"/>
                    <a:pt x="1217" y="346"/>
                  </a:cubicBezTo>
                  <a:cubicBezTo>
                    <a:pt x="1184" y="307"/>
                    <a:pt x="1152" y="262"/>
                    <a:pt x="1106" y="229"/>
                  </a:cubicBezTo>
                  <a:cubicBezTo>
                    <a:pt x="1061" y="197"/>
                    <a:pt x="1015" y="164"/>
                    <a:pt x="970" y="145"/>
                  </a:cubicBezTo>
                  <a:cubicBezTo>
                    <a:pt x="872" y="99"/>
                    <a:pt x="775" y="67"/>
                    <a:pt x="677" y="41"/>
                  </a:cubicBezTo>
                  <a:cubicBezTo>
                    <a:pt x="559" y="14"/>
                    <a:pt x="437" y="1"/>
                    <a:pt x="315"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52"/>
            <p:cNvSpPr/>
            <p:nvPr/>
          </p:nvSpPr>
          <p:spPr>
            <a:xfrm>
              <a:off x="-2899950" y="1008500"/>
              <a:ext cx="26700" cy="37925"/>
            </a:xfrm>
            <a:custGeom>
              <a:rect b="b" l="l" r="r" t="t"/>
              <a:pathLst>
                <a:path extrusionOk="0" h="1517" w="1068">
                  <a:moveTo>
                    <a:pt x="948" y="1"/>
                  </a:moveTo>
                  <a:cubicBezTo>
                    <a:pt x="631" y="1"/>
                    <a:pt x="311" y="26"/>
                    <a:pt x="1" y="73"/>
                  </a:cubicBezTo>
                  <a:cubicBezTo>
                    <a:pt x="59" y="229"/>
                    <a:pt x="118" y="379"/>
                    <a:pt x="176" y="528"/>
                  </a:cubicBezTo>
                  <a:cubicBezTo>
                    <a:pt x="254" y="730"/>
                    <a:pt x="339" y="932"/>
                    <a:pt x="462" y="1101"/>
                  </a:cubicBezTo>
                  <a:cubicBezTo>
                    <a:pt x="605" y="1289"/>
                    <a:pt x="801" y="1432"/>
                    <a:pt x="1022" y="1517"/>
                  </a:cubicBezTo>
                  <a:cubicBezTo>
                    <a:pt x="1054" y="1010"/>
                    <a:pt x="1067" y="509"/>
                    <a:pt x="1054" y="2"/>
                  </a:cubicBezTo>
                  <a:cubicBezTo>
                    <a:pt x="1019" y="1"/>
                    <a:pt x="983" y="1"/>
                    <a:pt x="948" y="1"/>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52"/>
            <p:cNvSpPr/>
            <p:nvPr/>
          </p:nvSpPr>
          <p:spPr>
            <a:xfrm>
              <a:off x="-2900275" y="1007225"/>
              <a:ext cx="28650" cy="40675"/>
            </a:xfrm>
            <a:custGeom>
              <a:rect b="b" l="l" r="r" t="t"/>
              <a:pathLst>
                <a:path extrusionOk="0" h="1627" w="1146">
                  <a:moveTo>
                    <a:pt x="1067" y="1"/>
                  </a:moveTo>
                  <a:cubicBezTo>
                    <a:pt x="892" y="7"/>
                    <a:pt x="716" y="14"/>
                    <a:pt x="534" y="40"/>
                  </a:cubicBezTo>
                  <a:cubicBezTo>
                    <a:pt x="358" y="59"/>
                    <a:pt x="183" y="85"/>
                    <a:pt x="14" y="118"/>
                  </a:cubicBezTo>
                  <a:lnTo>
                    <a:pt x="1" y="124"/>
                  </a:lnTo>
                  <a:lnTo>
                    <a:pt x="7" y="131"/>
                  </a:lnTo>
                  <a:cubicBezTo>
                    <a:pt x="72" y="280"/>
                    <a:pt x="131" y="430"/>
                    <a:pt x="189" y="579"/>
                  </a:cubicBezTo>
                  <a:cubicBezTo>
                    <a:pt x="132" y="434"/>
                    <a:pt x="75" y="288"/>
                    <a:pt x="24" y="136"/>
                  </a:cubicBezTo>
                  <a:lnTo>
                    <a:pt x="24" y="136"/>
                  </a:lnTo>
                  <a:cubicBezTo>
                    <a:pt x="196" y="111"/>
                    <a:pt x="368" y="105"/>
                    <a:pt x="540" y="98"/>
                  </a:cubicBezTo>
                  <a:cubicBezTo>
                    <a:pt x="587" y="96"/>
                    <a:pt x="635" y="96"/>
                    <a:pt x="682" y="96"/>
                  </a:cubicBezTo>
                  <a:cubicBezTo>
                    <a:pt x="792" y="96"/>
                    <a:pt x="903" y="100"/>
                    <a:pt x="1014" y="107"/>
                  </a:cubicBezTo>
                  <a:lnTo>
                    <a:pt x="1014" y="107"/>
                  </a:lnTo>
                  <a:lnTo>
                    <a:pt x="1002" y="807"/>
                  </a:lnTo>
                  <a:lnTo>
                    <a:pt x="990" y="1503"/>
                  </a:lnTo>
                  <a:lnTo>
                    <a:pt x="990" y="1503"/>
                  </a:lnTo>
                  <a:cubicBezTo>
                    <a:pt x="805" y="1434"/>
                    <a:pt x="638" y="1319"/>
                    <a:pt x="508" y="1171"/>
                  </a:cubicBezTo>
                  <a:cubicBezTo>
                    <a:pt x="358" y="1002"/>
                    <a:pt x="274" y="788"/>
                    <a:pt x="190" y="580"/>
                  </a:cubicBezTo>
                  <a:lnTo>
                    <a:pt x="190" y="580"/>
                  </a:lnTo>
                  <a:cubicBezTo>
                    <a:pt x="274" y="788"/>
                    <a:pt x="352" y="1002"/>
                    <a:pt x="482" y="1184"/>
                  </a:cubicBezTo>
                  <a:cubicBezTo>
                    <a:pt x="618" y="1373"/>
                    <a:pt x="801" y="1516"/>
                    <a:pt x="1015" y="1607"/>
                  </a:cubicBezTo>
                  <a:lnTo>
                    <a:pt x="1067" y="1627"/>
                  </a:lnTo>
                  <a:lnTo>
                    <a:pt x="1074" y="1568"/>
                  </a:lnTo>
                  <a:cubicBezTo>
                    <a:pt x="1106" y="1314"/>
                    <a:pt x="1132" y="1067"/>
                    <a:pt x="1139" y="814"/>
                  </a:cubicBezTo>
                  <a:cubicBezTo>
                    <a:pt x="1145" y="560"/>
                    <a:pt x="1139" y="306"/>
                    <a:pt x="1126" y="53"/>
                  </a:cubicBezTo>
                  <a:lnTo>
                    <a:pt x="1119" y="1"/>
                  </a:ln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52"/>
            <p:cNvSpPr/>
            <p:nvPr/>
          </p:nvSpPr>
          <p:spPr>
            <a:xfrm>
              <a:off x="-2877500" y="1001700"/>
              <a:ext cx="41975" cy="48000"/>
            </a:xfrm>
            <a:custGeom>
              <a:rect b="b" l="l" r="r" t="t"/>
              <a:pathLst>
                <a:path extrusionOk="0" h="1920" w="1679">
                  <a:moveTo>
                    <a:pt x="1522" y="1"/>
                  </a:moveTo>
                  <a:cubicBezTo>
                    <a:pt x="1105" y="179"/>
                    <a:pt x="650" y="276"/>
                    <a:pt x="191" y="276"/>
                  </a:cubicBezTo>
                  <a:cubicBezTo>
                    <a:pt x="149" y="276"/>
                    <a:pt x="107" y="275"/>
                    <a:pt x="65" y="274"/>
                  </a:cubicBezTo>
                  <a:cubicBezTo>
                    <a:pt x="20" y="781"/>
                    <a:pt x="0" y="1288"/>
                    <a:pt x="7" y="1796"/>
                  </a:cubicBezTo>
                  <a:cubicBezTo>
                    <a:pt x="342" y="1858"/>
                    <a:pt x="688" y="1920"/>
                    <a:pt x="1029" y="1920"/>
                  </a:cubicBezTo>
                  <a:cubicBezTo>
                    <a:pt x="1224" y="1920"/>
                    <a:pt x="1418" y="1900"/>
                    <a:pt x="1607" y="1848"/>
                  </a:cubicBezTo>
                  <a:cubicBezTo>
                    <a:pt x="1626" y="1848"/>
                    <a:pt x="1646" y="1841"/>
                    <a:pt x="1659" y="1822"/>
                  </a:cubicBezTo>
                  <a:cubicBezTo>
                    <a:pt x="1678" y="1809"/>
                    <a:pt x="1672" y="1782"/>
                    <a:pt x="1672" y="1756"/>
                  </a:cubicBezTo>
                  <a:cubicBezTo>
                    <a:pt x="1620" y="1171"/>
                    <a:pt x="1574" y="586"/>
                    <a:pt x="1522" y="1"/>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52"/>
            <p:cNvSpPr/>
            <p:nvPr/>
          </p:nvSpPr>
          <p:spPr>
            <a:xfrm>
              <a:off x="-2878650" y="1000225"/>
              <a:ext cx="43275" cy="49700"/>
            </a:xfrm>
            <a:custGeom>
              <a:rect b="b" l="l" r="r" t="t"/>
              <a:pathLst>
                <a:path extrusionOk="0" h="1988" w="1731">
                  <a:moveTo>
                    <a:pt x="1705" y="1659"/>
                  </a:moveTo>
                  <a:lnTo>
                    <a:pt x="1711" y="1770"/>
                  </a:lnTo>
                  <a:cubicBezTo>
                    <a:pt x="1711" y="1809"/>
                    <a:pt x="1731" y="1848"/>
                    <a:pt x="1705" y="1881"/>
                  </a:cubicBezTo>
                  <a:cubicBezTo>
                    <a:pt x="1731" y="1848"/>
                    <a:pt x="1718" y="1809"/>
                    <a:pt x="1718" y="1770"/>
                  </a:cubicBezTo>
                  <a:lnTo>
                    <a:pt x="1705" y="1659"/>
                  </a:lnTo>
                  <a:close/>
                  <a:moveTo>
                    <a:pt x="1607" y="1"/>
                  </a:moveTo>
                  <a:lnTo>
                    <a:pt x="1548" y="21"/>
                  </a:lnTo>
                  <a:cubicBezTo>
                    <a:pt x="1321" y="112"/>
                    <a:pt x="1087" y="177"/>
                    <a:pt x="846" y="216"/>
                  </a:cubicBezTo>
                  <a:cubicBezTo>
                    <a:pt x="651" y="246"/>
                    <a:pt x="459" y="265"/>
                    <a:pt x="265" y="265"/>
                  </a:cubicBezTo>
                  <a:cubicBezTo>
                    <a:pt x="214" y="265"/>
                    <a:pt x="163" y="264"/>
                    <a:pt x="111" y="261"/>
                  </a:cubicBezTo>
                  <a:lnTo>
                    <a:pt x="53" y="261"/>
                  </a:lnTo>
                  <a:lnTo>
                    <a:pt x="46" y="326"/>
                  </a:lnTo>
                  <a:cubicBezTo>
                    <a:pt x="20" y="580"/>
                    <a:pt x="7" y="833"/>
                    <a:pt x="7" y="1094"/>
                  </a:cubicBezTo>
                  <a:cubicBezTo>
                    <a:pt x="1" y="1347"/>
                    <a:pt x="7" y="1601"/>
                    <a:pt x="14" y="1861"/>
                  </a:cubicBezTo>
                  <a:lnTo>
                    <a:pt x="20" y="1887"/>
                  </a:lnTo>
                  <a:lnTo>
                    <a:pt x="46" y="1894"/>
                  </a:lnTo>
                  <a:cubicBezTo>
                    <a:pt x="319" y="1933"/>
                    <a:pt x="599" y="1972"/>
                    <a:pt x="879" y="1985"/>
                  </a:cubicBezTo>
                  <a:cubicBezTo>
                    <a:pt x="917" y="1986"/>
                    <a:pt x="955" y="1987"/>
                    <a:pt x="992" y="1987"/>
                  </a:cubicBezTo>
                  <a:cubicBezTo>
                    <a:pt x="1095" y="1987"/>
                    <a:pt x="1197" y="1981"/>
                    <a:pt x="1301" y="1972"/>
                  </a:cubicBezTo>
                  <a:cubicBezTo>
                    <a:pt x="1373" y="1965"/>
                    <a:pt x="1438" y="1959"/>
                    <a:pt x="1509" y="1946"/>
                  </a:cubicBezTo>
                  <a:cubicBezTo>
                    <a:pt x="1542" y="1939"/>
                    <a:pt x="1575" y="1933"/>
                    <a:pt x="1607" y="1920"/>
                  </a:cubicBezTo>
                  <a:lnTo>
                    <a:pt x="1607" y="1920"/>
                  </a:lnTo>
                  <a:cubicBezTo>
                    <a:pt x="1575" y="1926"/>
                    <a:pt x="1542" y="1933"/>
                    <a:pt x="1509" y="1939"/>
                  </a:cubicBezTo>
                  <a:cubicBezTo>
                    <a:pt x="1438" y="1952"/>
                    <a:pt x="1366" y="1965"/>
                    <a:pt x="1301" y="1965"/>
                  </a:cubicBezTo>
                  <a:cubicBezTo>
                    <a:pt x="1241" y="1971"/>
                    <a:pt x="1182" y="1973"/>
                    <a:pt x="1122" y="1973"/>
                  </a:cubicBezTo>
                  <a:cubicBezTo>
                    <a:pt x="1042" y="1973"/>
                    <a:pt x="961" y="1969"/>
                    <a:pt x="879" y="1965"/>
                  </a:cubicBezTo>
                  <a:cubicBezTo>
                    <a:pt x="614" y="1940"/>
                    <a:pt x="350" y="1884"/>
                    <a:pt x="86" y="1828"/>
                  </a:cubicBezTo>
                  <a:lnTo>
                    <a:pt x="86" y="1828"/>
                  </a:lnTo>
                  <a:cubicBezTo>
                    <a:pt x="93" y="1583"/>
                    <a:pt x="105" y="1338"/>
                    <a:pt x="118" y="1094"/>
                  </a:cubicBezTo>
                  <a:cubicBezTo>
                    <a:pt x="136" y="860"/>
                    <a:pt x="154" y="633"/>
                    <a:pt x="172" y="400"/>
                  </a:cubicBezTo>
                  <a:lnTo>
                    <a:pt x="172" y="400"/>
                  </a:lnTo>
                  <a:cubicBezTo>
                    <a:pt x="202" y="401"/>
                    <a:pt x="233" y="402"/>
                    <a:pt x="263" y="402"/>
                  </a:cubicBezTo>
                  <a:cubicBezTo>
                    <a:pt x="466" y="402"/>
                    <a:pt x="668" y="381"/>
                    <a:pt x="866" y="339"/>
                  </a:cubicBezTo>
                  <a:cubicBezTo>
                    <a:pt x="1096" y="291"/>
                    <a:pt x="1321" y="214"/>
                    <a:pt x="1535" y="114"/>
                  </a:cubicBezTo>
                  <a:lnTo>
                    <a:pt x="1535" y="114"/>
                  </a:lnTo>
                  <a:lnTo>
                    <a:pt x="1633" y="970"/>
                  </a:lnTo>
                  <a:lnTo>
                    <a:pt x="1685" y="1432"/>
                  </a:lnTo>
                  <a:lnTo>
                    <a:pt x="1659" y="970"/>
                  </a:lnTo>
                  <a:lnTo>
                    <a:pt x="1607" y="53"/>
                  </a:lnTo>
                  <a:lnTo>
                    <a:pt x="1607" y="1"/>
                  </a:ln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52"/>
            <p:cNvSpPr/>
            <p:nvPr/>
          </p:nvSpPr>
          <p:spPr>
            <a:xfrm>
              <a:off x="-2841250" y="983175"/>
              <a:ext cx="33675" cy="53675"/>
            </a:xfrm>
            <a:custGeom>
              <a:rect b="b" l="l" r="r" t="t"/>
              <a:pathLst>
                <a:path extrusionOk="0" h="2147" w="1347">
                  <a:moveTo>
                    <a:pt x="1308" y="0"/>
                  </a:moveTo>
                  <a:lnTo>
                    <a:pt x="1308" y="0"/>
                  </a:lnTo>
                  <a:cubicBezTo>
                    <a:pt x="898" y="260"/>
                    <a:pt x="462" y="481"/>
                    <a:pt x="13" y="650"/>
                  </a:cubicBezTo>
                  <a:cubicBezTo>
                    <a:pt x="0" y="1151"/>
                    <a:pt x="72" y="1652"/>
                    <a:pt x="144" y="2146"/>
                  </a:cubicBezTo>
                  <a:cubicBezTo>
                    <a:pt x="147" y="2147"/>
                    <a:pt x="150" y="2147"/>
                    <a:pt x="153" y="2147"/>
                  </a:cubicBezTo>
                  <a:cubicBezTo>
                    <a:pt x="220" y="2147"/>
                    <a:pt x="269" y="2085"/>
                    <a:pt x="300" y="2023"/>
                  </a:cubicBezTo>
                  <a:cubicBezTo>
                    <a:pt x="599" y="1489"/>
                    <a:pt x="898" y="963"/>
                    <a:pt x="1197" y="429"/>
                  </a:cubicBezTo>
                  <a:cubicBezTo>
                    <a:pt x="1269" y="299"/>
                    <a:pt x="1347" y="143"/>
                    <a:pt x="1308" y="0"/>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52"/>
            <p:cNvSpPr/>
            <p:nvPr/>
          </p:nvSpPr>
          <p:spPr>
            <a:xfrm>
              <a:off x="-2843050" y="983000"/>
              <a:ext cx="35000" cy="55300"/>
            </a:xfrm>
            <a:custGeom>
              <a:rect b="b" l="l" r="r" t="t"/>
              <a:pathLst>
                <a:path extrusionOk="0" h="2212" w="1400">
                  <a:moveTo>
                    <a:pt x="1367" y="228"/>
                  </a:moveTo>
                  <a:lnTo>
                    <a:pt x="1367" y="228"/>
                  </a:lnTo>
                  <a:cubicBezTo>
                    <a:pt x="1341" y="300"/>
                    <a:pt x="1308" y="371"/>
                    <a:pt x="1269" y="436"/>
                  </a:cubicBezTo>
                  <a:cubicBezTo>
                    <a:pt x="1308" y="371"/>
                    <a:pt x="1341" y="306"/>
                    <a:pt x="1367" y="228"/>
                  </a:cubicBezTo>
                  <a:close/>
                  <a:moveTo>
                    <a:pt x="1373" y="1"/>
                  </a:moveTo>
                  <a:cubicBezTo>
                    <a:pt x="1172" y="131"/>
                    <a:pt x="957" y="241"/>
                    <a:pt x="736" y="345"/>
                  </a:cubicBezTo>
                  <a:cubicBezTo>
                    <a:pt x="515" y="443"/>
                    <a:pt x="294" y="534"/>
                    <a:pt x="66" y="612"/>
                  </a:cubicBezTo>
                  <a:lnTo>
                    <a:pt x="33" y="618"/>
                  </a:lnTo>
                  <a:lnTo>
                    <a:pt x="27" y="657"/>
                  </a:lnTo>
                  <a:cubicBezTo>
                    <a:pt x="1" y="1165"/>
                    <a:pt x="72" y="1672"/>
                    <a:pt x="157" y="2160"/>
                  </a:cubicBezTo>
                  <a:lnTo>
                    <a:pt x="164" y="2205"/>
                  </a:lnTo>
                  <a:lnTo>
                    <a:pt x="209" y="2212"/>
                  </a:lnTo>
                  <a:cubicBezTo>
                    <a:pt x="242" y="2212"/>
                    <a:pt x="281" y="2205"/>
                    <a:pt x="307" y="2192"/>
                  </a:cubicBezTo>
                  <a:cubicBezTo>
                    <a:pt x="333" y="2173"/>
                    <a:pt x="352" y="2153"/>
                    <a:pt x="365" y="2134"/>
                  </a:cubicBezTo>
                  <a:cubicBezTo>
                    <a:pt x="398" y="2095"/>
                    <a:pt x="417" y="2049"/>
                    <a:pt x="437" y="2017"/>
                  </a:cubicBezTo>
                  <a:lnTo>
                    <a:pt x="554" y="1789"/>
                  </a:lnTo>
                  <a:lnTo>
                    <a:pt x="788" y="1334"/>
                  </a:lnTo>
                  <a:cubicBezTo>
                    <a:pt x="866" y="1184"/>
                    <a:pt x="944" y="1035"/>
                    <a:pt x="1022" y="885"/>
                  </a:cubicBezTo>
                  <a:cubicBezTo>
                    <a:pt x="1100" y="736"/>
                    <a:pt x="1184" y="586"/>
                    <a:pt x="1269" y="437"/>
                  </a:cubicBezTo>
                  <a:lnTo>
                    <a:pt x="1269" y="437"/>
                  </a:lnTo>
                  <a:cubicBezTo>
                    <a:pt x="1184" y="586"/>
                    <a:pt x="1100" y="729"/>
                    <a:pt x="1015" y="879"/>
                  </a:cubicBezTo>
                  <a:cubicBezTo>
                    <a:pt x="931" y="1022"/>
                    <a:pt x="840" y="1171"/>
                    <a:pt x="749" y="1314"/>
                  </a:cubicBezTo>
                  <a:lnTo>
                    <a:pt x="482" y="1750"/>
                  </a:lnTo>
                  <a:lnTo>
                    <a:pt x="352" y="1965"/>
                  </a:lnTo>
                  <a:cubicBezTo>
                    <a:pt x="326" y="2004"/>
                    <a:pt x="307" y="2036"/>
                    <a:pt x="287" y="2062"/>
                  </a:cubicBezTo>
                  <a:cubicBezTo>
                    <a:pt x="280" y="2069"/>
                    <a:pt x="273" y="2075"/>
                    <a:pt x="266" y="2080"/>
                  </a:cubicBezTo>
                  <a:lnTo>
                    <a:pt x="266" y="2080"/>
                  </a:lnTo>
                  <a:cubicBezTo>
                    <a:pt x="210" y="1613"/>
                    <a:pt x="140" y="1155"/>
                    <a:pt x="138" y="693"/>
                  </a:cubicBezTo>
                  <a:lnTo>
                    <a:pt x="138" y="693"/>
                  </a:lnTo>
                  <a:cubicBezTo>
                    <a:pt x="351" y="600"/>
                    <a:pt x="559" y="501"/>
                    <a:pt x="755" y="391"/>
                  </a:cubicBezTo>
                  <a:cubicBezTo>
                    <a:pt x="969" y="274"/>
                    <a:pt x="1176" y="145"/>
                    <a:pt x="1376" y="16"/>
                  </a:cubicBezTo>
                  <a:lnTo>
                    <a:pt x="1376" y="16"/>
                  </a:lnTo>
                  <a:cubicBezTo>
                    <a:pt x="1398" y="85"/>
                    <a:pt x="1385" y="160"/>
                    <a:pt x="1367" y="228"/>
                  </a:cubicBezTo>
                  <a:cubicBezTo>
                    <a:pt x="1393" y="157"/>
                    <a:pt x="1399" y="79"/>
                    <a:pt x="1380" y="7"/>
                  </a:cubicBezTo>
                  <a:lnTo>
                    <a:pt x="1380" y="1"/>
                  </a:ln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52"/>
            <p:cNvSpPr/>
            <p:nvPr/>
          </p:nvSpPr>
          <p:spPr>
            <a:xfrm>
              <a:off x="-2964300" y="996550"/>
              <a:ext cx="46175" cy="176875"/>
            </a:xfrm>
            <a:custGeom>
              <a:rect b="b" l="l" r="r" t="t"/>
              <a:pathLst>
                <a:path extrusionOk="0" h="7075" w="1847">
                  <a:moveTo>
                    <a:pt x="139" y="1"/>
                  </a:moveTo>
                  <a:cubicBezTo>
                    <a:pt x="63" y="1"/>
                    <a:pt x="0" y="63"/>
                    <a:pt x="6" y="141"/>
                  </a:cubicBezTo>
                  <a:lnTo>
                    <a:pt x="207" y="3270"/>
                  </a:lnTo>
                  <a:cubicBezTo>
                    <a:pt x="253" y="3940"/>
                    <a:pt x="292" y="4609"/>
                    <a:pt x="253" y="5279"/>
                  </a:cubicBezTo>
                  <a:cubicBezTo>
                    <a:pt x="214" y="5878"/>
                    <a:pt x="103" y="6476"/>
                    <a:pt x="155" y="7074"/>
                  </a:cubicBezTo>
                  <a:cubicBezTo>
                    <a:pt x="676" y="7068"/>
                    <a:pt x="1202" y="7035"/>
                    <a:pt x="1723" y="6977"/>
                  </a:cubicBezTo>
                  <a:cubicBezTo>
                    <a:pt x="1437" y="6118"/>
                    <a:pt x="1573" y="5182"/>
                    <a:pt x="1651" y="4278"/>
                  </a:cubicBezTo>
                  <a:cubicBezTo>
                    <a:pt x="1768" y="2971"/>
                    <a:pt x="1846" y="1826"/>
                    <a:pt x="1710" y="525"/>
                  </a:cubicBezTo>
                  <a:cubicBezTo>
                    <a:pt x="1215" y="512"/>
                    <a:pt x="617" y="187"/>
                    <a:pt x="194" y="11"/>
                  </a:cubicBezTo>
                  <a:cubicBezTo>
                    <a:pt x="176" y="4"/>
                    <a:pt x="157" y="1"/>
                    <a:pt x="139" y="1"/>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52"/>
            <p:cNvSpPr/>
            <p:nvPr/>
          </p:nvSpPr>
          <p:spPr>
            <a:xfrm>
              <a:off x="-2965800" y="994850"/>
              <a:ext cx="47825" cy="178575"/>
            </a:xfrm>
            <a:custGeom>
              <a:rect b="b" l="l" r="r" t="t"/>
              <a:pathLst>
                <a:path extrusionOk="0" h="7143" w="1913">
                  <a:moveTo>
                    <a:pt x="197" y="1"/>
                  </a:moveTo>
                  <a:cubicBezTo>
                    <a:pt x="133" y="1"/>
                    <a:pt x="75" y="32"/>
                    <a:pt x="40" y="86"/>
                  </a:cubicBezTo>
                  <a:cubicBezTo>
                    <a:pt x="20" y="112"/>
                    <a:pt x="7" y="144"/>
                    <a:pt x="1" y="177"/>
                  </a:cubicBezTo>
                  <a:cubicBezTo>
                    <a:pt x="1" y="216"/>
                    <a:pt x="1" y="236"/>
                    <a:pt x="7" y="262"/>
                  </a:cubicBezTo>
                  <a:lnTo>
                    <a:pt x="20" y="535"/>
                  </a:lnTo>
                  <a:lnTo>
                    <a:pt x="176" y="2739"/>
                  </a:lnTo>
                  <a:cubicBezTo>
                    <a:pt x="222" y="3474"/>
                    <a:pt x="300" y="4203"/>
                    <a:pt x="293" y="4938"/>
                  </a:cubicBezTo>
                  <a:cubicBezTo>
                    <a:pt x="300" y="5672"/>
                    <a:pt x="144" y="6407"/>
                    <a:pt x="215" y="7142"/>
                  </a:cubicBezTo>
                  <a:cubicBezTo>
                    <a:pt x="163" y="6401"/>
                    <a:pt x="345" y="5679"/>
                    <a:pt x="358" y="4938"/>
                  </a:cubicBezTo>
                  <a:cubicBezTo>
                    <a:pt x="378" y="4203"/>
                    <a:pt x="319" y="3468"/>
                    <a:pt x="280" y="2733"/>
                  </a:cubicBezTo>
                  <a:lnTo>
                    <a:pt x="150" y="528"/>
                  </a:lnTo>
                  <a:lnTo>
                    <a:pt x="131" y="249"/>
                  </a:lnTo>
                  <a:cubicBezTo>
                    <a:pt x="124" y="196"/>
                    <a:pt x="124" y="183"/>
                    <a:pt x="144" y="157"/>
                  </a:cubicBezTo>
                  <a:cubicBezTo>
                    <a:pt x="157" y="138"/>
                    <a:pt x="183" y="131"/>
                    <a:pt x="202" y="131"/>
                  </a:cubicBezTo>
                  <a:cubicBezTo>
                    <a:pt x="222" y="131"/>
                    <a:pt x="274" y="157"/>
                    <a:pt x="313" y="177"/>
                  </a:cubicBezTo>
                  <a:lnTo>
                    <a:pt x="436" y="229"/>
                  </a:lnTo>
                  <a:lnTo>
                    <a:pt x="690" y="346"/>
                  </a:lnTo>
                  <a:cubicBezTo>
                    <a:pt x="859" y="418"/>
                    <a:pt x="1028" y="489"/>
                    <a:pt x="1210" y="548"/>
                  </a:cubicBezTo>
                  <a:cubicBezTo>
                    <a:pt x="1368" y="600"/>
                    <a:pt x="1536" y="642"/>
                    <a:pt x="1710" y="655"/>
                  </a:cubicBezTo>
                  <a:lnTo>
                    <a:pt x="1710" y="655"/>
                  </a:lnTo>
                  <a:cubicBezTo>
                    <a:pt x="1758" y="1170"/>
                    <a:pt x="1782" y="1691"/>
                    <a:pt x="1776" y="2213"/>
                  </a:cubicBezTo>
                  <a:cubicBezTo>
                    <a:pt x="1776" y="2746"/>
                    <a:pt x="1744" y="3286"/>
                    <a:pt x="1698" y="3825"/>
                  </a:cubicBezTo>
                  <a:lnTo>
                    <a:pt x="1633" y="4632"/>
                  </a:lnTo>
                  <a:cubicBezTo>
                    <a:pt x="1614" y="4899"/>
                    <a:pt x="1588" y="5172"/>
                    <a:pt x="1575" y="5445"/>
                  </a:cubicBezTo>
                  <a:cubicBezTo>
                    <a:pt x="1549" y="5975"/>
                    <a:pt x="1574" y="6517"/>
                    <a:pt x="1747" y="7029"/>
                  </a:cubicBezTo>
                  <a:lnTo>
                    <a:pt x="1747" y="7029"/>
                  </a:lnTo>
                  <a:cubicBezTo>
                    <a:pt x="1242" y="7092"/>
                    <a:pt x="726" y="7129"/>
                    <a:pt x="215" y="7142"/>
                  </a:cubicBezTo>
                  <a:cubicBezTo>
                    <a:pt x="736" y="7142"/>
                    <a:pt x="1262" y="7123"/>
                    <a:pt x="1783" y="7071"/>
                  </a:cubicBezTo>
                  <a:lnTo>
                    <a:pt x="1815" y="7071"/>
                  </a:lnTo>
                  <a:lnTo>
                    <a:pt x="1802" y="7038"/>
                  </a:lnTo>
                  <a:cubicBezTo>
                    <a:pt x="1646" y="6524"/>
                    <a:pt x="1627" y="5985"/>
                    <a:pt x="1666" y="5445"/>
                  </a:cubicBezTo>
                  <a:cubicBezTo>
                    <a:pt x="1698" y="4912"/>
                    <a:pt x="1770" y="4372"/>
                    <a:pt x="1815" y="3832"/>
                  </a:cubicBezTo>
                  <a:cubicBezTo>
                    <a:pt x="1861" y="3292"/>
                    <a:pt x="1893" y="2752"/>
                    <a:pt x="1906" y="2213"/>
                  </a:cubicBezTo>
                  <a:cubicBezTo>
                    <a:pt x="1913" y="1666"/>
                    <a:pt x="1893" y="1126"/>
                    <a:pt x="1835" y="587"/>
                  </a:cubicBezTo>
                  <a:lnTo>
                    <a:pt x="1828" y="528"/>
                  </a:lnTo>
                  <a:lnTo>
                    <a:pt x="1770" y="522"/>
                  </a:lnTo>
                  <a:cubicBezTo>
                    <a:pt x="1418" y="509"/>
                    <a:pt x="1074" y="372"/>
                    <a:pt x="742" y="222"/>
                  </a:cubicBezTo>
                  <a:lnTo>
                    <a:pt x="495" y="112"/>
                  </a:lnTo>
                  <a:lnTo>
                    <a:pt x="365" y="53"/>
                  </a:lnTo>
                  <a:lnTo>
                    <a:pt x="300" y="27"/>
                  </a:lnTo>
                  <a:cubicBezTo>
                    <a:pt x="280" y="21"/>
                    <a:pt x="248" y="8"/>
                    <a:pt x="215" y="1"/>
                  </a:cubicBezTo>
                  <a:cubicBezTo>
                    <a:pt x="209" y="1"/>
                    <a:pt x="203" y="1"/>
                    <a:pt x="197"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52"/>
            <p:cNvSpPr/>
            <p:nvPr/>
          </p:nvSpPr>
          <p:spPr>
            <a:xfrm>
              <a:off x="-2825150" y="1264275"/>
              <a:ext cx="51725" cy="51800"/>
            </a:xfrm>
            <a:custGeom>
              <a:rect b="b" l="l" r="r" t="t"/>
              <a:pathLst>
                <a:path extrusionOk="0" h="2072" w="2069">
                  <a:moveTo>
                    <a:pt x="1717" y="1"/>
                  </a:moveTo>
                  <a:cubicBezTo>
                    <a:pt x="1555" y="1"/>
                    <a:pt x="1392" y="7"/>
                    <a:pt x="1243" y="66"/>
                  </a:cubicBezTo>
                  <a:cubicBezTo>
                    <a:pt x="1093" y="124"/>
                    <a:pt x="963" y="254"/>
                    <a:pt x="950" y="410"/>
                  </a:cubicBezTo>
                  <a:cubicBezTo>
                    <a:pt x="943" y="488"/>
                    <a:pt x="963" y="567"/>
                    <a:pt x="956" y="645"/>
                  </a:cubicBezTo>
                  <a:cubicBezTo>
                    <a:pt x="943" y="716"/>
                    <a:pt x="898" y="788"/>
                    <a:pt x="852" y="846"/>
                  </a:cubicBezTo>
                  <a:cubicBezTo>
                    <a:pt x="703" y="1048"/>
                    <a:pt x="501" y="1210"/>
                    <a:pt x="332" y="1399"/>
                  </a:cubicBezTo>
                  <a:cubicBezTo>
                    <a:pt x="163" y="1588"/>
                    <a:pt x="13" y="1815"/>
                    <a:pt x="0" y="2069"/>
                  </a:cubicBezTo>
                  <a:cubicBezTo>
                    <a:pt x="14" y="2070"/>
                    <a:pt x="27" y="2071"/>
                    <a:pt x="40" y="2071"/>
                  </a:cubicBezTo>
                  <a:cubicBezTo>
                    <a:pt x="186" y="2071"/>
                    <a:pt x="317" y="1976"/>
                    <a:pt x="436" y="1887"/>
                  </a:cubicBezTo>
                  <a:cubicBezTo>
                    <a:pt x="885" y="1542"/>
                    <a:pt x="1334" y="1204"/>
                    <a:pt x="1789" y="859"/>
                  </a:cubicBezTo>
                  <a:cubicBezTo>
                    <a:pt x="1841" y="820"/>
                    <a:pt x="1899" y="775"/>
                    <a:pt x="1938" y="716"/>
                  </a:cubicBezTo>
                  <a:cubicBezTo>
                    <a:pt x="2068" y="554"/>
                    <a:pt x="2023" y="313"/>
                    <a:pt x="1932" y="124"/>
                  </a:cubicBezTo>
                  <a:cubicBezTo>
                    <a:pt x="1912" y="85"/>
                    <a:pt x="1893" y="46"/>
                    <a:pt x="1854" y="27"/>
                  </a:cubicBezTo>
                  <a:cubicBezTo>
                    <a:pt x="1815" y="1"/>
                    <a:pt x="1763" y="1"/>
                    <a:pt x="1717" y="1"/>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52"/>
            <p:cNvSpPr/>
            <p:nvPr/>
          </p:nvSpPr>
          <p:spPr>
            <a:xfrm>
              <a:off x="-2825975" y="1263475"/>
              <a:ext cx="52550" cy="53425"/>
            </a:xfrm>
            <a:custGeom>
              <a:rect b="b" l="l" r="r" t="t"/>
              <a:pathLst>
                <a:path extrusionOk="0" h="2137" w="2102">
                  <a:moveTo>
                    <a:pt x="983" y="462"/>
                  </a:moveTo>
                  <a:cubicBezTo>
                    <a:pt x="976" y="514"/>
                    <a:pt x="989" y="560"/>
                    <a:pt x="989" y="612"/>
                  </a:cubicBezTo>
                  <a:cubicBezTo>
                    <a:pt x="996" y="709"/>
                    <a:pt x="944" y="800"/>
                    <a:pt x="885" y="878"/>
                  </a:cubicBezTo>
                  <a:cubicBezTo>
                    <a:pt x="944" y="800"/>
                    <a:pt x="1002" y="709"/>
                    <a:pt x="996" y="612"/>
                  </a:cubicBezTo>
                  <a:cubicBezTo>
                    <a:pt x="989" y="560"/>
                    <a:pt x="983" y="514"/>
                    <a:pt x="983" y="462"/>
                  </a:cubicBezTo>
                  <a:close/>
                  <a:moveTo>
                    <a:pt x="1802" y="0"/>
                  </a:moveTo>
                  <a:cubicBezTo>
                    <a:pt x="1698" y="7"/>
                    <a:pt x="1607" y="7"/>
                    <a:pt x="1503" y="20"/>
                  </a:cubicBezTo>
                  <a:cubicBezTo>
                    <a:pt x="1406" y="33"/>
                    <a:pt x="1308" y="59"/>
                    <a:pt x="1217" y="111"/>
                  </a:cubicBezTo>
                  <a:cubicBezTo>
                    <a:pt x="1132" y="156"/>
                    <a:pt x="1054" y="228"/>
                    <a:pt x="1015" y="319"/>
                  </a:cubicBezTo>
                  <a:cubicBezTo>
                    <a:pt x="989" y="364"/>
                    <a:pt x="983" y="416"/>
                    <a:pt x="983" y="462"/>
                  </a:cubicBezTo>
                  <a:cubicBezTo>
                    <a:pt x="989" y="416"/>
                    <a:pt x="1002" y="364"/>
                    <a:pt x="1022" y="325"/>
                  </a:cubicBezTo>
                  <a:cubicBezTo>
                    <a:pt x="1067" y="241"/>
                    <a:pt x="1145" y="169"/>
                    <a:pt x="1230" y="130"/>
                  </a:cubicBezTo>
                  <a:cubicBezTo>
                    <a:pt x="1315" y="91"/>
                    <a:pt x="1412" y="72"/>
                    <a:pt x="1510" y="65"/>
                  </a:cubicBezTo>
                  <a:cubicBezTo>
                    <a:pt x="1555" y="62"/>
                    <a:pt x="1604" y="60"/>
                    <a:pt x="1653" y="60"/>
                  </a:cubicBezTo>
                  <a:cubicBezTo>
                    <a:pt x="1702" y="60"/>
                    <a:pt x="1750" y="62"/>
                    <a:pt x="1796" y="65"/>
                  </a:cubicBezTo>
                  <a:cubicBezTo>
                    <a:pt x="1841" y="72"/>
                    <a:pt x="1874" y="85"/>
                    <a:pt x="1900" y="117"/>
                  </a:cubicBezTo>
                  <a:cubicBezTo>
                    <a:pt x="1926" y="150"/>
                    <a:pt x="1939" y="195"/>
                    <a:pt x="1958" y="241"/>
                  </a:cubicBezTo>
                  <a:cubicBezTo>
                    <a:pt x="2023" y="416"/>
                    <a:pt x="2023" y="618"/>
                    <a:pt x="1906" y="742"/>
                  </a:cubicBezTo>
                  <a:cubicBezTo>
                    <a:pt x="1848" y="800"/>
                    <a:pt x="1763" y="859"/>
                    <a:pt x="1685" y="917"/>
                  </a:cubicBezTo>
                  <a:lnTo>
                    <a:pt x="1445" y="1093"/>
                  </a:lnTo>
                  <a:cubicBezTo>
                    <a:pt x="1289" y="1210"/>
                    <a:pt x="1139" y="1327"/>
                    <a:pt x="983" y="1450"/>
                  </a:cubicBezTo>
                  <a:cubicBezTo>
                    <a:pt x="827" y="1568"/>
                    <a:pt x="671" y="1691"/>
                    <a:pt x="521" y="1815"/>
                  </a:cubicBezTo>
                  <a:cubicBezTo>
                    <a:pt x="443" y="1873"/>
                    <a:pt x="372" y="1938"/>
                    <a:pt x="287" y="1990"/>
                  </a:cubicBezTo>
                  <a:cubicBezTo>
                    <a:pt x="219" y="2036"/>
                    <a:pt x="145" y="2066"/>
                    <a:pt x="67" y="2069"/>
                  </a:cubicBezTo>
                  <a:lnTo>
                    <a:pt x="67" y="2069"/>
                  </a:lnTo>
                  <a:cubicBezTo>
                    <a:pt x="74" y="1958"/>
                    <a:pt x="110" y="1849"/>
                    <a:pt x="157" y="1750"/>
                  </a:cubicBezTo>
                  <a:cubicBezTo>
                    <a:pt x="215" y="1639"/>
                    <a:pt x="287" y="1535"/>
                    <a:pt x="372" y="1437"/>
                  </a:cubicBezTo>
                  <a:cubicBezTo>
                    <a:pt x="534" y="1249"/>
                    <a:pt x="736" y="1080"/>
                    <a:pt x="885" y="878"/>
                  </a:cubicBezTo>
                  <a:lnTo>
                    <a:pt x="885" y="878"/>
                  </a:lnTo>
                  <a:cubicBezTo>
                    <a:pt x="729" y="1080"/>
                    <a:pt x="534" y="1242"/>
                    <a:pt x="359" y="1424"/>
                  </a:cubicBezTo>
                  <a:cubicBezTo>
                    <a:pt x="267" y="1522"/>
                    <a:pt x="189" y="1620"/>
                    <a:pt x="124" y="1730"/>
                  </a:cubicBezTo>
                  <a:cubicBezTo>
                    <a:pt x="59" y="1841"/>
                    <a:pt x="14" y="1971"/>
                    <a:pt x="1" y="2101"/>
                  </a:cubicBezTo>
                  <a:lnTo>
                    <a:pt x="1" y="2133"/>
                  </a:lnTo>
                  <a:lnTo>
                    <a:pt x="27" y="2133"/>
                  </a:lnTo>
                  <a:cubicBezTo>
                    <a:pt x="43" y="2135"/>
                    <a:pt x="60" y="2136"/>
                    <a:pt x="76" y="2136"/>
                  </a:cubicBezTo>
                  <a:cubicBezTo>
                    <a:pt x="168" y="2136"/>
                    <a:pt x="255" y="2106"/>
                    <a:pt x="332" y="2062"/>
                  </a:cubicBezTo>
                  <a:cubicBezTo>
                    <a:pt x="424" y="2010"/>
                    <a:pt x="502" y="1951"/>
                    <a:pt x="580" y="1893"/>
                  </a:cubicBezTo>
                  <a:cubicBezTo>
                    <a:pt x="742" y="1782"/>
                    <a:pt x="898" y="1665"/>
                    <a:pt x="1061" y="1548"/>
                  </a:cubicBezTo>
                  <a:cubicBezTo>
                    <a:pt x="1217" y="1431"/>
                    <a:pt x="1373" y="1320"/>
                    <a:pt x="1529" y="1197"/>
                  </a:cubicBezTo>
                  <a:lnTo>
                    <a:pt x="1763" y="1021"/>
                  </a:lnTo>
                  <a:cubicBezTo>
                    <a:pt x="1835" y="956"/>
                    <a:pt x="1919" y="904"/>
                    <a:pt x="1991" y="820"/>
                  </a:cubicBezTo>
                  <a:cubicBezTo>
                    <a:pt x="2069" y="735"/>
                    <a:pt x="2101" y="618"/>
                    <a:pt x="2101" y="514"/>
                  </a:cubicBezTo>
                  <a:cubicBezTo>
                    <a:pt x="2101" y="403"/>
                    <a:pt x="2075" y="306"/>
                    <a:pt x="2036" y="208"/>
                  </a:cubicBezTo>
                  <a:cubicBezTo>
                    <a:pt x="2010" y="163"/>
                    <a:pt x="1991" y="117"/>
                    <a:pt x="1958" y="72"/>
                  </a:cubicBezTo>
                  <a:cubicBezTo>
                    <a:pt x="1939" y="52"/>
                    <a:pt x="1913" y="33"/>
                    <a:pt x="1887" y="20"/>
                  </a:cubicBezTo>
                  <a:cubicBezTo>
                    <a:pt x="1854" y="7"/>
                    <a:pt x="1828" y="7"/>
                    <a:pt x="1802"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52"/>
            <p:cNvSpPr/>
            <p:nvPr/>
          </p:nvSpPr>
          <p:spPr>
            <a:xfrm>
              <a:off x="-2805150" y="1263450"/>
              <a:ext cx="32050" cy="17775"/>
            </a:xfrm>
            <a:custGeom>
              <a:rect b="b" l="l" r="r" t="t"/>
              <a:pathLst>
                <a:path extrusionOk="0" h="711" w="1282">
                  <a:moveTo>
                    <a:pt x="1021" y="0"/>
                  </a:moveTo>
                  <a:cubicBezTo>
                    <a:pt x="996" y="0"/>
                    <a:pt x="970" y="4"/>
                    <a:pt x="943" y="8"/>
                  </a:cubicBezTo>
                  <a:cubicBezTo>
                    <a:pt x="781" y="47"/>
                    <a:pt x="618" y="79"/>
                    <a:pt x="462" y="112"/>
                  </a:cubicBezTo>
                  <a:cubicBezTo>
                    <a:pt x="364" y="131"/>
                    <a:pt x="267" y="157"/>
                    <a:pt x="189" y="209"/>
                  </a:cubicBezTo>
                  <a:cubicBezTo>
                    <a:pt x="65" y="287"/>
                    <a:pt x="0" y="437"/>
                    <a:pt x="20" y="580"/>
                  </a:cubicBezTo>
                  <a:cubicBezTo>
                    <a:pt x="436" y="606"/>
                    <a:pt x="859" y="652"/>
                    <a:pt x="1268" y="710"/>
                  </a:cubicBezTo>
                  <a:cubicBezTo>
                    <a:pt x="1281" y="515"/>
                    <a:pt x="1249" y="320"/>
                    <a:pt x="1177" y="131"/>
                  </a:cubicBezTo>
                  <a:cubicBezTo>
                    <a:pt x="1151" y="86"/>
                    <a:pt x="1125" y="27"/>
                    <a:pt x="1073" y="8"/>
                  </a:cubicBezTo>
                  <a:cubicBezTo>
                    <a:pt x="1057" y="2"/>
                    <a:pt x="1039" y="0"/>
                    <a:pt x="1021" y="0"/>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52"/>
            <p:cNvSpPr/>
            <p:nvPr/>
          </p:nvSpPr>
          <p:spPr>
            <a:xfrm>
              <a:off x="-2805150" y="1262575"/>
              <a:ext cx="33675" cy="20600"/>
            </a:xfrm>
            <a:custGeom>
              <a:rect b="b" l="l" r="r" t="t"/>
              <a:pathLst>
                <a:path extrusionOk="0" h="824" w="1347">
                  <a:moveTo>
                    <a:pt x="1030" y="0"/>
                  </a:moveTo>
                  <a:cubicBezTo>
                    <a:pt x="1016" y="0"/>
                    <a:pt x="1002" y="2"/>
                    <a:pt x="989" y="4"/>
                  </a:cubicBezTo>
                  <a:cubicBezTo>
                    <a:pt x="852" y="36"/>
                    <a:pt x="722" y="75"/>
                    <a:pt x="586" y="114"/>
                  </a:cubicBezTo>
                  <a:cubicBezTo>
                    <a:pt x="449" y="153"/>
                    <a:pt x="306" y="166"/>
                    <a:pt x="189" y="244"/>
                  </a:cubicBezTo>
                  <a:lnTo>
                    <a:pt x="189" y="244"/>
                  </a:lnTo>
                  <a:cubicBezTo>
                    <a:pt x="306" y="166"/>
                    <a:pt x="449" y="160"/>
                    <a:pt x="586" y="127"/>
                  </a:cubicBezTo>
                  <a:cubicBezTo>
                    <a:pt x="722" y="108"/>
                    <a:pt x="865" y="88"/>
                    <a:pt x="995" y="69"/>
                  </a:cubicBezTo>
                  <a:cubicBezTo>
                    <a:pt x="1001" y="68"/>
                    <a:pt x="1006" y="68"/>
                    <a:pt x="1011" y="68"/>
                  </a:cubicBezTo>
                  <a:cubicBezTo>
                    <a:pt x="1066" y="68"/>
                    <a:pt x="1095" y="100"/>
                    <a:pt x="1119" y="153"/>
                  </a:cubicBezTo>
                  <a:cubicBezTo>
                    <a:pt x="1138" y="218"/>
                    <a:pt x="1158" y="283"/>
                    <a:pt x="1171" y="348"/>
                  </a:cubicBezTo>
                  <a:cubicBezTo>
                    <a:pt x="1197" y="455"/>
                    <a:pt x="1207" y="561"/>
                    <a:pt x="1206" y="671"/>
                  </a:cubicBezTo>
                  <a:lnTo>
                    <a:pt x="1206" y="671"/>
                  </a:lnTo>
                  <a:cubicBezTo>
                    <a:pt x="1023" y="648"/>
                    <a:pt x="839" y="627"/>
                    <a:pt x="651" y="622"/>
                  </a:cubicBezTo>
                  <a:cubicBezTo>
                    <a:pt x="446" y="615"/>
                    <a:pt x="242" y="609"/>
                    <a:pt x="32" y="609"/>
                  </a:cubicBezTo>
                  <a:lnTo>
                    <a:pt x="32" y="609"/>
                  </a:lnTo>
                  <a:cubicBezTo>
                    <a:pt x="9" y="474"/>
                    <a:pt x="67" y="321"/>
                    <a:pt x="189" y="244"/>
                  </a:cubicBezTo>
                  <a:lnTo>
                    <a:pt x="189" y="244"/>
                  </a:lnTo>
                  <a:cubicBezTo>
                    <a:pt x="65" y="323"/>
                    <a:pt x="0" y="472"/>
                    <a:pt x="13" y="615"/>
                  </a:cubicBezTo>
                  <a:lnTo>
                    <a:pt x="13" y="622"/>
                  </a:lnTo>
                  <a:lnTo>
                    <a:pt x="20" y="628"/>
                  </a:lnTo>
                  <a:cubicBezTo>
                    <a:pt x="228" y="654"/>
                    <a:pt x="436" y="680"/>
                    <a:pt x="644" y="719"/>
                  </a:cubicBezTo>
                  <a:cubicBezTo>
                    <a:pt x="846" y="752"/>
                    <a:pt x="1054" y="784"/>
                    <a:pt x="1262" y="817"/>
                  </a:cubicBezTo>
                  <a:lnTo>
                    <a:pt x="1334" y="823"/>
                  </a:lnTo>
                  <a:lnTo>
                    <a:pt x="1340" y="752"/>
                  </a:lnTo>
                  <a:cubicBezTo>
                    <a:pt x="1347" y="602"/>
                    <a:pt x="1327" y="459"/>
                    <a:pt x="1288" y="316"/>
                  </a:cubicBezTo>
                  <a:cubicBezTo>
                    <a:pt x="1262" y="251"/>
                    <a:pt x="1236" y="186"/>
                    <a:pt x="1203" y="114"/>
                  </a:cubicBezTo>
                  <a:cubicBezTo>
                    <a:pt x="1184" y="82"/>
                    <a:pt x="1158" y="49"/>
                    <a:pt x="1119" y="23"/>
                  </a:cubicBezTo>
                  <a:cubicBezTo>
                    <a:pt x="1089" y="6"/>
                    <a:pt x="1058" y="0"/>
                    <a:pt x="1030"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52"/>
            <p:cNvSpPr/>
            <p:nvPr/>
          </p:nvSpPr>
          <p:spPr>
            <a:xfrm>
              <a:off x="-2809375" y="1239250"/>
              <a:ext cx="34150" cy="33950"/>
            </a:xfrm>
            <a:custGeom>
              <a:rect b="b" l="l" r="r" t="t"/>
              <a:pathLst>
                <a:path extrusionOk="0" h="1358" w="1366">
                  <a:moveTo>
                    <a:pt x="1002" y="0"/>
                  </a:moveTo>
                  <a:cubicBezTo>
                    <a:pt x="976" y="0"/>
                    <a:pt x="950" y="13"/>
                    <a:pt x="924" y="33"/>
                  </a:cubicBezTo>
                  <a:cubicBezTo>
                    <a:pt x="605" y="247"/>
                    <a:pt x="312" y="494"/>
                    <a:pt x="59" y="781"/>
                  </a:cubicBezTo>
                  <a:cubicBezTo>
                    <a:pt x="33" y="807"/>
                    <a:pt x="13" y="833"/>
                    <a:pt x="7" y="872"/>
                  </a:cubicBezTo>
                  <a:cubicBezTo>
                    <a:pt x="0" y="898"/>
                    <a:pt x="7" y="924"/>
                    <a:pt x="20" y="950"/>
                  </a:cubicBezTo>
                  <a:cubicBezTo>
                    <a:pt x="46" y="1041"/>
                    <a:pt x="72" y="1132"/>
                    <a:pt x="98" y="1229"/>
                  </a:cubicBezTo>
                  <a:cubicBezTo>
                    <a:pt x="111" y="1268"/>
                    <a:pt x="130" y="1320"/>
                    <a:pt x="169" y="1340"/>
                  </a:cubicBezTo>
                  <a:cubicBezTo>
                    <a:pt x="189" y="1353"/>
                    <a:pt x="209" y="1358"/>
                    <a:pt x="229" y="1358"/>
                  </a:cubicBezTo>
                  <a:cubicBezTo>
                    <a:pt x="270" y="1358"/>
                    <a:pt x="312" y="1338"/>
                    <a:pt x="351" y="1320"/>
                  </a:cubicBezTo>
                  <a:cubicBezTo>
                    <a:pt x="651" y="1171"/>
                    <a:pt x="969" y="1060"/>
                    <a:pt x="1288" y="982"/>
                  </a:cubicBezTo>
                  <a:cubicBezTo>
                    <a:pt x="1320" y="976"/>
                    <a:pt x="1346" y="969"/>
                    <a:pt x="1359" y="943"/>
                  </a:cubicBezTo>
                  <a:cubicBezTo>
                    <a:pt x="1366" y="924"/>
                    <a:pt x="1366" y="904"/>
                    <a:pt x="1359" y="878"/>
                  </a:cubicBezTo>
                  <a:cubicBezTo>
                    <a:pt x="1314" y="716"/>
                    <a:pt x="1268" y="553"/>
                    <a:pt x="1223" y="390"/>
                  </a:cubicBezTo>
                  <a:cubicBezTo>
                    <a:pt x="1184" y="260"/>
                    <a:pt x="1151" y="130"/>
                    <a:pt x="1060" y="39"/>
                  </a:cubicBezTo>
                  <a:cubicBezTo>
                    <a:pt x="1047" y="20"/>
                    <a:pt x="1028" y="7"/>
                    <a:pt x="1002" y="0"/>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52"/>
            <p:cNvSpPr/>
            <p:nvPr/>
          </p:nvSpPr>
          <p:spPr>
            <a:xfrm>
              <a:off x="-2809700" y="1237750"/>
              <a:ext cx="35775" cy="35175"/>
            </a:xfrm>
            <a:custGeom>
              <a:rect b="b" l="l" r="r" t="t"/>
              <a:pathLst>
                <a:path extrusionOk="0" h="1407" w="1431">
                  <a:moveTo>
                    <a:pt x="111" y="1289"/>
                  </a:moveTo>
                  <a:lnTo>
                    <a:pt x="111" y="1289"/>
                  </a:lnTo>
                  <a:cubicBezTo>
                    <a:pt x="124" y="1328"/>
                    <a:pt x="137" y="1374"/>
                    <a:pt x="176" y="1400"/>
                  </a:cubicBezTo>
                  <a:cubicBezTo>
                    <a:pt x="143" y="1374"/>
                    <a:pt x="124" y="1328"/>
                    <a:pt x="111" y="1289"/>
                  </a:cubicBezTo>
                  <a:close/>
                  <a:moveTo>
                    <a:pt x="998" y="0"/>
                  </a:moveTo>
                  <a:cubicBezTo>
                    <a:pt x="993" y="0"/>
                    <a:pt x="987" y="1"/>
                    <a:pt x="982" y="2"/>
                  </a:cubicBezTo>
                  <a:cubicBezTo>
                    <a:pt x="943" y="15"/>
                    <a:pt x="924" y="28"/>
                    <a:pt x="904" y="41"/>
                  </a:cubicBezTo>
                  <a:lnTo>
                    <a:pt x="852" y="80"/>
                  </a:lnTo>
                  <a:cubicBezTo>
                    <a:pt x="709" y="184"/>
                    <a:pt x="579" y="301"/>
                    <a:pt x="449" y="424"/>
                  </a:cubicBezTo>
                  <a:cubicBezTo>
                    <a:pt x="325" y="541"/>
                    <a:pt x="208" y="672"/>
                    <a:pt x="91" y="802"/>
                  </a:cubicBezTo>
                  <a:cubicBezTo>
                    <a:pt x="65" y="834"/>
                    <a:pt x="33" y="867"/>
                    <a:pt x="20" y="912"/>
                  </a:cubicBezTo>
                  <a:cubicBezTo>
                    <a:pt x="0" y="958"/>
                    <a:pt x="26" y="997"/>
                    <a:pt x="33" y="1036"/>
                  </a:cubicBezTo>
                  <a:lnTo>
                    <a:pt x="111" y="1289"/>
                  </a:lnTo>
                  <a:lnTo>
                    <a:pt x="39" y="1036"/>
                  </a:lnTo>
                  <a:cubicBezTo>
                    <a:pt x="26" y="997"/>
                    <a:pt x="13" y="951"/>
                    <a:pt x="26" y="912"/>
                  </a:cubicBezTo>
                  <a:cubicBezTo>
                    <a:pt x="46" y="873"/>
                    <a:pt x="78" y="847"/>
                    <a:pt x="104" y="815"/>
                  </a:cubicBezTo>
                  <a:cubicBezTo>
                    <a:pt x="228" y="691"/>
                    <a:pt x="358" y="580"/>
                    <a:pt x="494" y="470"/>
                  </a:cubicBezTo>
                  <a:cubicBezTo>
                    <a:pt x="631" y="366"/>
                    <a:pt x="774" y="268"/>
                    <a:pt x="917" y="177"/>
                  </a:cubicBezTo>
                  <a:cubicBezTo>
                    <a:pt x="950" y="158"/>
                    <a:pt x="995" y="125"/>
                    <a:pt x="1008" y="125"/>
                  </a:cubicBezTo>
                  <a:lnTo>
                    <a:pt x="1008" y="125"/>
                  </a:lnTo>
                  <a:cubicBezTo>
                    <a:pt x="1008" y="125"/>
                    <a:pt x="1002" y="125"/>
                    <a:pt x="1015" y="132"/>
                  </a:cubicBezTo>
                  <a:cubicBezTo>
                    <a:pt x="1021" y="138"/>
                    <a:pt x="1034" y="158"/>
                    <a:pt x="1047" y="171"/>
                  </a:cubicBezTo>
                  <a:cubicBezTo>
                    <a:pt x="1093" y="229"/>
                    <a:pt x="1119" y="301"/>
                    <a:pt x="1145" y="379"/>
                  </a:cubicBezTo>
                  <a:cubicBezTo>
                    <a:pt x="1190" y="541"/>
                    <a:pt x="1242" y="711"/>
                    <a:pt x="1294" y="880"/>
                  </a:cubicBezTo>
                  <a:lnTo>
                    <a:pt x="1314" y="938"/>
                  </a:lnTo>
                  <a:cubicBezTo>
                    <a:pt x="1320" y="964"/>
                    <a:pt x="1327" y="977"/>
                    <a:pt x="1327" y="984"/>
                  </a:cubicBezTo>
                  <a:cubicBezTo>
                    <a:pt x="1326" y="985"/>
                    <a:pt x="1324" y="987"/>
                    <a:pt x="1320" y="990"/>
                  </a:cubicBezTo>
                  <a:cubicBezTo>
                    <a:pt x="1307" y="997"/>
                    <a:pt x="1281" y="997"/>
                    <a:pt x="1262" y="1003"/>
                  </a:cubicBezTo>
                  <a:cubicBezTo>
                    <a:pt x="1177" y="1029"/>
                    <a:pt x="1093" y="1055"/>
                    <a:pt x="1015" y="1088"/>
                  </a:cubicBezTo>
                  <a:cubicBezTo>
                    <a:pt x="846" y="1146"/>
                    <a:pt x="690" y="1218"/>
                    <a:pt x="533" y="1289"/>
                  </a:cubicBezTo>
                  <a:cubicBezTo>
                    <a:pt x="455" y="1328"/>
                    <a:pt x="377" y="1374"/>
                    <a:pt x="299" y="1406"/>
                  </a:cubicBezTo>
                  <a:cubicBezTo>
                    <a:pt x="384" y="1380"/>
                    <a:pt x="462" y="1341"/>
                    <a:pt x="540" y="1309"/>
                  </a:cubicBezTo>
                  <a:cubicBezTo>
                    <a:pt x="703" y="1244"/>
                    <a:pt x="865" y="1192"/>
                    <a:pt x="1034" y="1153"/>
                  </a:cubicBezTo>
                  <a:cubicBezTo>
                    <a:pt x="1119" y="1133"/>
                    <a:pt x="1203" y="1114"/>
                    <a:pt x="1288" y="1094"/>
                  </a:cubicBezTo>
                  <a:cubicBezTo>
                    <a:pt x="1307" y="1094"/>
                    <a:pt x="1327" y="1088"/>
                    <a:pt x="1353" y="1081"/>
                  </a:cubicBezTo>
                  <a:cubicBezTo>
                    <a:pt x="1366" y="1075"/>
                    <a:pt x="1385" y="1068"/>
                    <a:pt x="1398" y="1055"/>
                  </a:cubicBezTo>
                  <a:cubicBezTo>
                    <a:pt x="1418" y="1036"/>
                    <a:pt x="1424" y="1016"/>
                    <a:pt x="1431" y="997"/>
                  </a:cubicBezTo>
                  <a:cubicBezTo>
                    <a:pt x="1431" y="951"/>
                    <a:pt x="1424" y="932"/>
                    <a:pt x="1418" y="912"/>
                  </a:cubicBezTo>
                  <a:lnTo>
                    <a:pt x="1405" y="847"/>
                  </a:lnTo>
                  <a:cubicBezTo>
                    <a:pt x="1366" y="678"/>
                    <a:pt x="1320" y="515"/>
                    <a:pt x="1275" y="340"/>
                  </a:cubicBezTo>
                  <a:cubicBezTo>
                    <a:pt x="1249" y="255"/>
                    <a:pt x="1210" y="164"/>
                    <a:pt x="1151" y="86"/>
                  </a:cubicBezTo>
                  <a:cubicBezTo>
                    <a:pt x="1132" y="67"/>
                    <a:pt x="1119" y="54"/>
                    <a:pt x="1093" y="34"/>
                  </a:cubicBezTo>
                  <a:cubicBezTo>
                    <a:pt x="1076" y="17"/>
                    <a:pt x="1035" y="0"/>
                    <a:pt x="998"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52"/>
            <p:cNvSpPr/>
            <p:nvPr/>
          </p:nvSpPr>
          <p:spPr>
            <a:xfrm>
              <a:off x="-2819475" y="1229250"/>
              <a:ext cx="44250" cy="36350"/>
            </a:xfrm>
            <a:custGeom>
              <a:rect b="b" l="l" r="r" t="t"/>
              <a:pathLst>
                <a:path extrusionOk="0" h="1454" w="1770">
                  <a:moveTo>
                    <a:pt x="1545" y="0"/>
                  </a:moveTo>
                  <a:cubicBezTo>
                    <a:pt x="1041" y="0"/>
                    <a:pt x="540" y="142"/>
                    <a:pt x="53" y="283"/>
                  </a:cubicBezTo>
                  <a:cubicBezTo>
                    <a:pt x="40" y="290"/>
                    <a:pt x="20" y="290"/>
                    <a:pt x="14" y="303"/>
                  </a:cubicBezTo>
                  <a:cubicBezTo>
                    <a:pt x="1" y="322"/>
                    <a:pt x="1" y="342"/>
                    <a:pt x="1" y="361"/>
                  </a:cubicBezTo>
                  <a:cubicBezTo>
                    <a:pt x="46" y="745"/>
                    <a:pt x="157" y="1116"/>
                    <a:pt x="326" y="1454"/>
                  </a:cubicBezTo>
                  <a:cubicBezTo>
                    <a:pt x="710" y="1356"/>
                    <a:pt x="983" y="1031"/>
                    <a:pt x="1237" y="732"/>
                  </a:cubicBezTo>
                  <a:cubicBezTo>
                    <a:pt x="1321" y="621"/>
                    <a:pt x="1412" y="511"/>
                    <a:pt x="1503" y="400"/>
                  </a:cubicBezTo>
                  <a:cubicBezTo>
                    <a:pt x="1607" y="277"/>
                    <a:pt x="1711" y="153"/>
                    <a:pt x="1770" y="10"/>
                  </a:cubicBezTo>
                  <a:cubicBezTo>
                    <a:pt x="1695" y="3"/>
                    <a:pt x="1620" y="0"/>
                    <a:pt x="1545" y="0"/>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52"/>
            <p:cNvSpPr/>
            <p:nvPr/>
          </p:nvSpPr>
          <p:spPr>
            <a:xfrm>
              <a:off x="-2819625" y="1227975"/>
              <a:ext cx="46525" cy="38450"/>
            </a:xfrm>
            <a:custGeom>
              <a:rect b="b" l="l" r="r" t="t"/>
              <a:pathLst>
                <a:path extrusionOk="0" h="1538" w="1861">
                  <a:moveTo>
                    <a:pt x="19" y="354"/>
                  </a:moveTo>
                  <a:cubicBezTo>
                    <a:pt x="1" y="374"/>
                    <a:pt x="7" y="406"/>
                    <a:pt x="7" y="425"/>
                  </a:cubicBezTo>
                  <a:lnTo>
                    <a:pt x="20" y="503"/>
                  </a:lnTo>
                  <a:lnTo>
                    <a:pt x="13" y="425"/>
                  </a:lnTo>
                  <a:cubicBezTo>
                    <a:pt x="7" y="406"/>
                    <a:pt x="1" y="374"/>
                    <a:pt x="19" y="354"/>
                  </a:cubicBezTo>
                  <a:close/>
                  <a:moveTo>
                    <a:pt x="1677" y="0"/>
                  </a:moveTo>
                  <a:cubicBezTo>
                    <a:pt x="1407" y="0"/>
                    <a:pt x="1138" y="43"/>
                    <a:pt x="878" y="106"/>
                  </a:cubicBezTo>
                  <a:cubicBezTo>
                    <a:pt x="735" y="139"/>
                    <a:pt x="592" y="178"/>
                    <a:pt x="443" y="224"/>
                  </a:cubicBezTo>
                  <a:lnTo>
                    <a:pt x="228" y="282"/>
                  </a:lnTo>
                  <a:lnTo>
                    <a:pt x="124" y="315"/>
                  </a:lnTo>
                  <a:lnTo>
                    <a:pt x="228" y="289"/>
                  </a:lnTo>
                  <a:cubicBezTo>
                    <a:pt x="300" y="269"/>
                    <a:pt x="378" y="250"/>
                    <a:pt x="449" y="230"/>
                  </a:cubicBezTo>
                  <a:cubicBezTo>
                    <a:pt x="592" y="198"/>
                    <a:pt x="742" y="165"/>
                    <a:pt x="885" y="139"/>
                  </a:cubicBezTo>
                  <a:cubicBezTo>
                    <a:pt x="1073" y="110"/>
                    <a:pt x="1261" y="92"/>
                    <a:pt x="1447" y="92"/>
                  </a:cubicBezTo>
                  <a:cubicBezTo>
                    <a:pt x="1530" y="92"/>
                    <a:pt x="1612" y="96"/>
                    <a:pt x="1694" y="104"/>
                  </a:cubicBezTo>
                  <a:lnTo>
                    <a:pt x="1694" y="104"/>
                  </a:lnTo>
                  <a:cubicBezTo>
                    <a:pt x="1622" y="224"/>
                    <a:pt x="1524" y="330"/>
                    <a:pt x="1431" y="445"/>
                  </a:cubicBezTo>
                  <a:cubicBezTo>
                    <a:pt x="1321" y="575"/>
                    <a:pt x="1210" y="711"/>
                    <a:pt x="1100" y="848"/>
                  </a:cubicBezTo>
                  <a:cubicBezTo>
                    <a:pt x="996" y="978"/>
                    <a:pt x="878" y="1108"/>
                    <a:pt x="755" y="1219"/>
                  </a:cubicBezTo>
                  <a:cubicBezTo>
                    <a:pt x="636" y="1325"/>
                    <a:pt x="499" y="1413"/>
                    <a:pt x="345" y="1466"/>
                  </a:cubicBezTo>
                  <a:lnTo>
                    <a:pt x="345" y="1466"/>
                  </a:lnTo>
                  <a:cubicBezTo>
                    <a:pt x="259" y="1298"/>
                    <a:pt x="180" y="1124"/>
                    <a:pt x="124" y="939"/>
                  </a:cubicBezTo>
                  <a:cubicBezTo>
                    <a:pt x="91" y="848"/>
                    <a:pt x="65" y="750"/>
                    <a:pt x="46" y="653"/>
                  </a:cubicBezTo>
                  <a:cubicBezTo>
                    <a:pt x="39" y="601"/>
                    <a:pt x="26" y="549"/>
                    <a:pt x="20" y="503"/>
                  </a:cubicBezTo>
                  <a:lnTo>
                    <a:pt x="20" y="503"/>
                  </a:lnTo>
                  <a:cubicBezTo>
                    <a:pt x="26" y="555"/>
                    <a:pt x="33" y="601"/>
                    <a:pt x="39" y="653"/>
                  </a:cubicBezTo>
                  <a:cubicBezTo>
                    <a:pt x="59" y="750"/>
                    <a:pt x="78" y="848"/>
                    <a:pt x="105" y="945"/>
                  </a:cubicBezTo>
                  <a:cubicBezTo>
                    <a:pt x="157" y="1141"/>
                    <a:pt x="222" y="1336"/>
                    <a:pt x="306" y="1518"/>
                  </a:cubicBezTo>
                  <a:lnTo>
                    <a:pt x="313" y="1537"/>
                  </a:lnTo>
                  <a:lnTo>
                    <a:pt x="339" y="1531"/>
                  </a:lnTo>
                  <a:cubicBezTo>
                    <a:pt x="514" y="1492"/>
                    <a:pt x="677" y="1407"/>
                    <a:pt x="820" y="1297"/>
                  </a:cubicBezTo>
                  <a:cubicBezTo>
                    <a:pt x="963" y="1193"/>
                    <a:pt x="1087" y="1063"/>
                    <a:pt x="1204" y="932"/>
                  </a:cubicBezTo>
                  <a:cubicBezTo>
                    <a:pt x="1314" y="796"/>
                    <a:pt x="1425" y="666"/>
                    <a:pt x="1535" y="529"/>
                  </a:cubicBezTo>
                  <a:cubicBezTo>
                    <a:pt x="1639" y="393"/>
                    <a:pt x="1756" y="256"/>
                    <a:pt x="1828" y="80"/>
                  </a:cubicBezTo>
                  <a:lnTo>
                    <a:pt x="1860" y="9"/>
                  </a:lnTo>
                  <a:lnTo>
                    <a:pt x="1782" y="2"/>
                  </a:lnTo>
                  <a:cubicBezTo>
                    <a:pt x="1747" y="1"/>
                    <a:pt x="1712" y="0"/>
                    <a:pt x="1677"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52"/>
            <p:cNvSpPr/>
            <p:nvPr/>
          </p:nvSpPr>
          <p:spPr>
            <a:xfrm>
              <a:off x="-2702400" y="1276150"/>
              <a:ext cx="43925" cy="42300"/>
            </a:xfrm>
            <a:custGeom>
              <a:rect b="b" l="l" r="r" t="t"/>
              <a:pathLst>
                <a:path extrusionOk="0" h="1692" w="1757">
                  <a:moveTo>
                    <a:pt x="984" y="0"/>
                  </a:moveTo>
                  <a:cubicBezTo>
                    <a:pt x="645" y="0"/>
                    <a:pt x="302" y="84"/>
                    <a:pt x="1" y="241"/>
                  </a:cubicBezTo>
                  <a:cubicBezTo>
                    <a:pt x="7" y="482"/>
                    <a:pt x="241" y="638"/>
                    <a:pt x="417" y="800"/>
                  </a:cubicBezTo>
                  <a:cubicBezTo>
                    <a:pt x="605" y="976"/>
                    <a:pt x="755" y="1191"/>
                    <a:pt x="937" y="1366"/>
                  </a:cubicBezTo>
                  <a:cubicBezTo>
                    <a:pt x="1115" y="1545"/>
                    <a:pt x="1344" y="1692"/>
                    <a:pt x="1597" y="1692"/>
                  </a:cubicBezTo>
                  <a:cubicBezTo>
                    <a:pt x="1603" y="1692"/>
                    <a:pt x="1608" y="1692"/>
                    <a:pt x="1613" y="1691"/>
                  </a:cubicBezTo>
                  <a:cubicBezTo>
                    <a:pt x="1652" y="1691"/>
                    <a:pt x="1692" y="1685"/>
                    <a:pt x="1718" y="1659"/>
                  </a:cubicBezTo>
                  <a:cubicBezTo>
                    <a:pt x="1757" y="1626"/>
                    <a:pt x="1757" y="1561"/>
                    <a:pt x="1750" y="1509"/>
                  </a:cubicBezTo>
                  <a:cubicBezTo>
                    <a:pt x="1685" y="950"/>
                    <a:pt x="1288" y="501"/>
                    <a:pt x="1022" y="0"/>
                  </a:cubicBezTo>
                  <a:cubicBezTo>
                    <a:pt x="1009" y="0"/>
                    <a:pt x="996" y="0"/>
                    <a:pt x="984" y="0"/>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52"/>
            <p:cNvSpPr/>
            <p:nvPr/>
          </p:nvSpPr>
          <p:spPr>
            <a:xfrm>
              <a:off x="-2704025" y="1274775"/>
              <a:ext cx="45550" cy="43725"/>
            </a:xfrm>
            <a:custGeom>
              <a:rect b="b" l="l" r="r" t="t"/>
              <a:pathLst>
                <a:path extrusionOk="0" h="1749" w="1822">
                  <a:moveTo>
                    <a:pt x="979" y="1"/>
                  </a:moveTo>
                  <a:cubicBezTo>
                    <a:pt x="655" y="1"/>
                    <a:pt x="326" y="80"/>
                    <a:pt x="40" y="238"/>
                  </a:cubicBezTo>
                  <a:lnTo>
                    <a:pt x="1" y="257"/>
                  </a:lnTo>
                  <a:lnTo>
                    <a:pt x="1" y="296"/>
                  </a:lnTo>
                  <a:cubicBezTo>
                    <a:pt x="7" y="413"/>
                    <a:pt x="59" y="517"/>
                    <a:pt x="131" y="602"/>
                  </a:cubicBezTo>
                  <a:cubicBezTo>
                    <a:pt x="196" y="686"/>
                    <a:pt x="274" y="751"/>
                    <a:pt x="352" y="810"/>
                  </a:cubicBezTo>
                  <a:cubicBezTo>
                    <a:pt x="508" y="933"/>
                    <a:pt x="644" y="1070"/>
                    <a:pt x="774" y="1220"/>
                  </a:cubicBezTo>
                  <a:cubicBezTo>
                    <a:pt x="911" y="1363"/>
                    <a:pt x="1054" y="1512"/>
                    <a:pt x="1223" y="1616"/>
                  </a:cubicBezTo>
                  <a:cubicBezTo>
                    <a:pt x="1308" y="1668"/>
                    <a:pt x="1399" y="1707"/>
                    <a:pt x="1496" y="1727"/>
                  </a:cubicBezTo>
                  <a:cubicBezTo>
                    <a:pt x="1399" y="1701"/>
                    <a:pt x="1314" y="1655"/>
                    <a:pt x="1230" y="1603"/>
                  </a:cubicBezTo>
                  <a:cubicBezTo>
                    <a:pt x="1067" y="1493"/>
                    <a:pt x="944" y="1337"/>
                    <a:pt x="820" y="1181"/>
                  </a:cubicBezTo>
                  <a:cubicBezTo>
                    <a:pt x="696" y="1025"/>
                    <a:pt x="573" y="868"/>
                    <a:pt x="423" y="732"/>
                  </a:cubicBezTo>
                  <a:cubicBezTo>
                    <a:pt x="352" y="667"/>
                    <a:pt x="280" y="602"/>
                    <a:pt x="228" y="524"/>
                  </a:cubicBezTo>
                  <a:cubicBezTo>
                    <a:pt x="179" y="464"/>
                    <a:pt x="148" y="399"/>
                    <a:pt x="136" y="330"/>
                  </a:cubicBezTo>
                  <a:lnTo>
                    <a:pt x="136" y="330"/>
                  </a:lnTo>
                  <a:cubicBezTo>
                    <a:pt x="424" y="195"/>
                    <a:pt x="739" y="118"/>
                    <a:pt x="1060" y="114"/>
                  </a:cubicBezTo>
                  <a:lnTo>
                    <a:pt x="1060" y="114"/>
                  </a:lnTo>
                  <a:cubicBezTo>
                    <a:pt x="1212" y="374"/>
                    <a:pt x="1392" y="606"/>
                    <a:pt x="1542" y="862"/>
                  </a:cubicBezTo>
                  <a:cubicBezTo>
                    <a:pt x="1626" y="992"/>
                    <a:pt x="1698" y="1129"/>
                    <a:pt x="1743" y="1272"/>
                  </a:cubicBezTo>
                  <a:cubicBezTo>
                    <a:pt x="1770" y="1343"/>
                    <a:pt x="1789" y="1421"/>
                    <a:pt x="1802" y="1493"/>
                  </a:cubicBezTo>
                  <a:cubicBezTo>
                    <a:pt x="1809" y="1532"/>
                    <a:pt x="1815" y="1571"/>
                    <a:pt x="1822" y="1610"/>
                  </a:cubicBezTo>
                  <a:cubicBezTo>
                    <a:pt x="1822" y="1571"/>
                    <a:pt x="1815" y="1532"/>
                    <a:pt x="1809" y="1493"/>
                  </a:cubicBezTo>
                  <a:cubicBezTo>
                    <a:pt x="1796" y="1421"/>
                    <a:pt x="1776" y="1343"/>
                    <a:pt x="1757" y="1272"/>
                  </a:cubicBezTo>
                  <a:cubicBezTo>
                    <a:pt x="1711" y="1122"/>
                    <a:pt x="1646" y="979"/>
                    <a:pt x="1574" y="842"/>
                  </a:cubicBezTo>
                  <a:cubicBezTo>
                    <a:pt x="1438" y="563"/>
                    <a:pt x="1269" y="309"/>
                    <a:pt x="1132" y="36"/>
                  </a:cubicBezTo>
                  <a:lnTo>
                    <a:pt x="1119" y="3"/>
                  </a:lnTo>
                  <a:lnTo>
                    <a:pt x="1087" y="3"/>
                  </a:lnTo>
                  <a:cubicBezTo>
                    <a:pt x="1051" y="2"/>
                    <a:pt x="1015" y="1"/>
                    <a:pt x="979" y="1"/>
                  </a:cubicBezTo>
                  <a:close/>
                  <a:moveTo>
                    <a:pt x="1782" y="1714"/>
                  </a:moveTo>
                  <a:cubicBezTo>
                    <a:pt x="1743" y="1746"/>
                    <a:pt x="1691" y="1746"/>
                    <a:pt x="1646" y="1746"/>
                  </a:cubicBezTo>
                  <a:cubicBezTo>
                    <a:pt x="1656" y="1748"/>
                    <a:pt x="1667" y="1749"/>
                    <a:pt x="1677" y="1749"/>
                  </a:cubicBezTo>
                  <a:cubicBezTo>
                    <a:pt x="1714" y="1749"/>
                    <a:pt x="1752" y="1739"/>
                    <a:pt x="1782" y="1714"/>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52"/>
            <p:cNvSpPr/>
            <p:nvPr/>
          </p:nvSpPr>
          <p:spPr>
            <a:xfrm>
              <a:off x="-2706625" y="1253475"/>
              <a:ext cx="39375" cy="32300"/>
            </a:xfrm>
            <a:custGeom>
              <a:rect b="b" l="l" r="r" t="t"/>
              <a:pathLst>
                <a:path extrusionOk="0" h="1292" w="1575">
                  <a:moveTo>
                    <a:pt x="413" y="1"/>
                  </a:moveTo>
                  <a:cubicBezTo>
                    <a:pt x="349" y="1"/>
                    <a:pt x="285" y="2"/>
                    <a:pt x="222" y="3"/>
                  </a:cubicBezTo>
                  <a:cubicBezTo>
                    <a:pt x="66" y="413"/>
                    <a:pt x="0" y="855"/>
                    <a:pt x="33" y="1291"/>
                  </a:cubicBezTo>
                  <a:cubicBezTo>
                    <a:pt x="456" y="1200"/>
                    <a:pt x="878" y="1122"/>
                    <a:pt x="1301" y="1051"/>
                  </a:cubicBezTo>
                  <a:cubicBezTo>
                    <a:pt x="1327" y="992"/>
                    <a:pt x="1379" y="953"/>
                    <a:pt x="1438" y="933"/>
                  </a:cubicBezTo>
                  <a:cubicBezTo>
                    <a:pt x="1457" y="927"/>
                    <a:pt x="1483" y="920"/>
                    <a:pt x="1496" y="907"/>
                  </a:cubicBezTo>
                  <a:cubicBezTo>
                    <a:pt x="1503" y="894"/>
                    <a:pt x="1509" y="875"/>
                    <a:pt x="1509" y="855"/>
                  </a:cubicBezTo>
                  <a:cubicBezTo>
                    <a:pt x="1535" y="608"/>
                    <a:pt x="1555" y="361"/>
                    <a:pt x="1574" y="114"/>
                  </a:cubicBezTo>
                  <a:cubicBezTo>
                    <a:pt x="1194" y="36"/>
                    <a:pt x="804" y="1"/>
                    <a:pt x="413" y="1"/>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52"/>
            <p:cNvSpPr/>
            <p:nvPr/>
          </p:nvSpPr>
          <p:spPr>
            <a:xfrm>
              <a:off x="-2707600" y="1251875"/>
              <a:ext cx="40825" cy="35200"/>
            </a:xfrm>
            <a:custGeom>
              <a:rect b="b" l="l" r="r" t="t"/>
              <a:pathLst>
                <a:path extrusionOk="0" h="1408" w="1633">
                  <a:moveTo>
                    <a:pt x="1529" y="978"/>
                  </a:moveTo>
                  <a:cubicBezTo>
                    <a:pt x="1516" y="984"/>
                    <a:pt x="1496" y="991"/>
                    <a:pt x="1477" y="997"/>
                  </a:cubicBezTo>
                  <a:cubicBezTo>
                    <a:pt x="1496" y="991"/>
                    <a:pt x="1516" y="991"/>
                    <a:pt x="1529" y="978"/>
                  </a:cubicBezTo>
                  <a:close/>
                  <a:moveTo>
                    <a:pt x="1477" y="997"/>
                  </a:moveTo>
                  <a:lnTo>
                    <a:pt x="1477" y="997"/>
                  </a:lnTo>
                  <a:cubicBezTo>
                    <a:pt x="1418" y="1011"/>
                    <a:pt x="1366" y="1056"/>
                    <a:pt x="1340" y="1115"/>
                  </a:cubicBezTo>
                  <a:lnTo>
                    <a:pt x="1347" y="1115"/>
                  </a:lnTo>
                  <a:cubicBezTo>
                    <a:pt x="1373" y="1056"/>
                    <a:pt x="1418" y="1017"/>
                    <a:pt x="1477" y="997"/>
                  </a:cubicBezTo>
                  <a:close/>
                  <a:moveTo>
                    <a:pt x="377" y="1"/>
                  </a:moveTo>
                  <a:cubicBezTo>
                    <a:pt x="338" y="1"/>
                    <a:pt x="299" y="1"/>
                    <a:pt x="261" y="2"/>
                  </a:cubicBezTo>
                  <a:lnTo>
                    <a:pt x="215" y="2"/>
                  </a:lnTo>
                  <a:lnTo>
                    <a:pt x="202" y="48"/>
                  </a:lnTo>
                  <a:cubicBezTo>
                    <a:pt x="118" y="250"/>
                    <a:pt x="59" y="471"/>
                    <a:pt x="33" y="692"/>
                  </a:cubicBezTo>
                  <a:cubicBezTo>
                    <a:pt x="0" y="913"/>
                    <a:pt x="0" y="1141"/>
                    <a:pt x="33" y="1355"/>
                  </a:cubicBezTo>
                  <a:lnTo>
                    <a:pt x="33" y="1407"/>
                  </a:lnTo>
                  <a:lnTo>
                    <a:pt x="85" y="1394"/>
                  </a:lnTo>
                  <a:lnTo>
                    <a:pt x="709" y="1251"/>
                  </a:lnTo>
                  <a:cubicBezTo>
                    <a:pt x="924" y="1199"/>
                    <a:pt x="1132" y="1154"/>
                    <a:pt x="1340" y="1115"/>
                  </a:cubicBezTo>
                  <a:lnTo>
                    <a:pt x="1340" y="1108"/>
                  </a:lnTo>
                  <a:cubicBezTo>
                    <a:pt x="1132" y="1154"/>
                    <a:pt x="917" y="1186"/>
                    <a:pt x="703" y="1219"/>
                  </a:cubicBezTo>
                  <a:lnTo>
                    <a:pt x="116" y="1302"/>
                  </a:lnTo>
                  <a:lnTo>
                    <a:pt x="116" y="1302"/>
                  </a:lnTo>
                  <a:cubicBezTo>
                    <a:pt x="113" y="1103"/>
                    <a:pt x="126" y="904"/>
                    <a:pt x="157" y="711"/>
                  </a:cubicBezTo>
                  <a:cubicBezTo>
                    <a:pt x="193" y="510"/>
                    <a:pt x="241" y="320"/>
                    <a:pt x="306" y="131"/>
                  </a:cubicBezTo>
                  <a:lnTo>
                    <a:pt x="306" y="131"/>
                  </a:lnTo>
                  <a:cubicBezTo>
                    <a:pt x="425" y="126"/>
                    <a:pt x="543" y="123"/>
                    <a:pt x="663" y="123"/>
                  </a:cubicBezTo>
                  <a:cubicBezTo>
                    <a:pt x="975" y="123"/>
                    <a:pt x="1289" y="142"/>
                    <a:pt x="1600" y="195"/>
                  </a:cubicBezTo>
                  <a:lnTo>
                    <a:pt x="1600" y="195"/>
                  </a:lnTo>
                  <a:cubicBezTo>
                    <a:pt x="1593" y="333"/>
                    <a:pt x="1581" y="470"/>
                    <a:pt x="1574" y="607"/>
                  </a:cubicBezTo>
                  <a:lnTo>
                    <a:pt x="1555" y="822"/>
                  </a:lnTo>
                  <a:lnTo>
                    <a:pt x="1548" y="926"/>
                  </a:lnTo>
                  <a:lnTo>
                    <a:pt x="1561" y="822"/>
                  </a:lnTo>
                  <a:lnTo>
                    <a:pt x="1581" y="607"/>
                  </a:lnTo>
                  <a:cubicBezTo>
                    <a:pt x="1600" y="464"/>
                    <a:pt x="1613" y="321"/>
                    <a:pt x="1633" y="185"/>
                  </a:cubicBezTo>
                  <a:lnTo>
                    <a:pt x="1633" y="165"/>
                  </a:lnTo>
                  <a:lnTo>
                    <a:pt x="1620" y="165"/>
                  </a:lnTo>
                  <a:cubicBezTo>
                    <a:pt x="1215" y="64"/>
                    <a:pt x="794" y="1"/>
                    <a:pt x="377"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52"/>
            <p:cNvSpPr/>
            <p:nvPr/>
          </p:nvSpPr>
          <p:spPr>
            <a:xfrm>
              <a:off x="-2705000" y="1228675"/>
              <a:ext cx="46050" cy="32700"/>
            </a:xfrm>
            <a:custGeom>
              <a:rect b="b" l="l" r="r" t="t"/>
              <a:pathLst>
                <a:path extrusionOk="0" h="1308" w="1842">
                  <a:moveTo>
                    <a:pt x="20" y="0"/>
                  </a:moveTo>
                  <a:lnTo>
                    <a:pt x="20" y="0"/>
                  </a:lnTo>
                  <a:cubicBezTo>
                    <a:pt x="1" y="274"/>
                    <a:pt x="20" y="761"/>
                    <a:pt x="27" y="1041"/>
                  </a:cubicBezTo>
                  <a:cubicBezTo>
                    <a:pt x="522" y="1174"/>
                    <a:pt x="1030" y="1308"/>
                    <a:pt x="1545" y="1308"/>
                  </a:cubicBezTo>
                  <a:cubicBezTo>
                    <a:pt x="1557" y="1308"/>
                    <a:pt x="1569" y="1308"/>
                    <a:pt x="1581" y="1308"/>
                  </a:cubicBezTo>
                  <a:cubicBezTo>
                    <a:pt x="1659" y="1308"/>
                    <a:pt x="1750" y="1301"/>
                    <a:pt x="1789" y="1236"/>
                  </a:cubicBezTo>
                  <a:cubicBezTo>
                    <a:pt x="1822" y="1197"/>
                    <a:pt x="1822" y="1145"/>
                    <a:pt x="1822" y="1100"/>
                  </a:cubicBezTo>
                  <a:cubicBezTo>
                    <a:pt x="1828" y="969"/>
                    <a:pt x="1835" y="846"/>
                    <a:pt x="1841" y="716"/>
                  </a:cubicBezTo>
                  <a:cubicBezTo>
                    <a:pt x="1841" y="683"/>
                    <a:pt x="1841" y="651"/>
                    <a:pt x="1828" y="625"/>
                  </a:cubicBezTo>
                  <a:cubicBezTo>
                    <a:pt x="1809" y="599"/>
                    <a:pt x="1782" y="592"/>
                    <a:pt x="1756" y="579"/>
                  </a:cubicBezTo>
                  <a:cubicBezTo>
                    <a:pt x="1665" y="540"/>
                    <a:pt x="1574" y="508"/>
                    <a:pt x="1483" y="475"/>
                  </a:cubicBezTo>
                  <a:cubicBezTo>
                    <a:pt x="1022" y="326"/>
                    <a:pt x="508" y="26"/>
                    <a:pt x="20" y="0"/>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52"/>
            <p:cNvSpPr/>
            <p:nvPr/>
          </p:nvSpPr>
          <p:spPr>
            <a:xfrm>
              <a:off x="-2706625" y="1227050"/>
              <a:ext cx="47825" cy="34975"/>
            </a:xfrm>
            <a:custGeom>
              <a:rect b="b" l="l" r="r" t="t"/>
              <a:pathLst>
                <a:path extrusionOk="0" h="1399" w="1913">
                  <a:moveTo>
                    <a:pt x="1750" y="618"/>
                  </a:moveTo>
                  <a:cubicBezTo>
                    <a:pt x="1789" y="638"/>
                    <a:pt x="1834" y="644"/>
                    <a:pt x="1867" y="670"/>
                  </a:cubicBezTo>
                  <a:cubicBezTo>
                    <a:pt x="1906" y="690"/>
                    <a:pt x="1906" y="742"/>
                    <a:pt x="1906" y="781"/>
                  </a:cubicBezTo>
                  <a:cubicBezTo>
                    <a:pt x="1913" y="742"/>
                    <a:pt x="1906" y="690"/>
                    <a:pt x="1867" y="664"/>
                  </a:cubicBezTo>
                  <a:cubicBezTo>
                    <a:pt x="1834" y="644"/>
                    <a:pt x="1789" y="631"/>
                    <a:pt x="1750" y="618"/>
                  </a:cubicBezTo>
                  <a:close/>
                  <a:moveTo>
                    <a:pt x="33" y="0"/>
                  </a:moveTo>
                  <a:lnTo>
                    <a:pt x="26" y="65"/>
                  </a:lnTo>
                  <a:cubicBezTo>
                    <a:pt x="0" y="417"/>
                    <a:pt x="13" y="761"/>
                    <a:pt x="20" y="1106"/>
                  </a:cubicBezTo>
                  <a:lnTo>
                    <a:pt x="26" y="1152"/>
                  </a:lnTo>
                  <a:lnTo>
                    <a:pt x="72" y="1165"/>
                  </a:lnTo>
                  <a:cubicBezTo>
                    <a:pt x="449" y="1269"/>
                    <a:pt x="839" y="1347"/>
                    <a:pt x="1230" y="1379"/>
                  </a:cubicBezTo>
                  <a:cubicBezTo>
                    <a:pt x="1327" y="1386"/>
                    <a:pt x="1425" y="1392"/>
                    <a:pt x="1522" y="1392"/>
                  </a:cubicBezTo>
                  <a:cubicBezTo>
                    <a:pt x="1620" y="1386"/>
                    <a:pt x="1724" y="1399"/>
                    <a:pt x="1815" y="1347"/>
                  </a:cubicBezTo>
                  <a:cubicBezTo>
                    <a:pt x="1861" y="1321"/>
                    <a:pt x="1887" y="1269"/>
                    <a:pt x="1887" y="1223"/>
                  </a:cubicBezTo>
                  <a:cubicBezTo>
                    <a:pt x="1893" y="1171"/>
                    <a:pt x="1893" y="1126"/>
                    <a:pt x="1893" y="1074"/>
                  </a:cubicBezTo>
                  <a:lnTo>
                    <a:pt x="1893" y="1074"/>
                  </a:lnTo>
                  <a:cubicBezTo>
                    <a:pt x="1887" y="1119"/>
                    <a:pt x="1887" y="1171"/>
                    <a:pt x="1880" y="1217"/>
                  </a:cubicBezTo>
                  <a:cubicBezTo>
                    <a:pt x="1874" y="1269"/>
                    <a:pt x="1847" y="1314"/>
                    <a:pt x="1808" y="1334"/>
                  </a:cubicBezTo>
                  <a:cubicBezTo>
                    <a:pt x="1766" y="1356"/>
                    <a:pt x="1719" y="1363"/>
                    <a:pt x="1671" y="1363"/>
                  </a:cubicBezTo>
                  <a:cubicBezTo>
                    <a:pt x="1623" y="1363"/>
                    <a:pt x="1574" y="1356"/>
                    <a:pt x="1529" y="1353"/>
                  </a:cubicBezTo>
                  <a:cubicBezTo>
                    <a:pt x="1431" y="1347"/>
                    <a:pt x="1334" y="1334"/>
                    <a:pt x="1236" y="1321"/>
                  </a:cubicBezTo>
                  <a:cubicBezTo>
                    <a:pt x="870" y="1265"/>
                    <a:pt x="516" y="1156"/>
                    <a:pt x="156" y="1055"/>
                  </a:cubicBezTo>
                  <a:lnTo>
                    <a:pt x="156" y="1055"/>
                  </a:lnTo>
                  <a:cubicBezTo>
                    <a:pt x="155" y="900"/>
                    <a:pt x="149" y="740"/>
                    <a:pt x="144" y="586"/>
                  </a:cubicBezTo>
                  <a:cubicBezTo>
                    <a:pt x="144" y="429"/>
                    <a:pt x="138" y="278"/>
                    <a:pt x="142" y="127"/>
                  </a:cubicBezTo>
                  <a:lnTo>
                    <a:pt x="142" y="127"/>
                  </a:lnTo>
                  <a:cubicBezTo>
                    <a:pt x="285" y="138"/>
                    <a:pt x="428" y="168"/>
                    <a:pt x="566" y="209"/>
                  </a:cubicBezTo>
                  <a:cubicBezTo>
                    <a:pt x="729" y="254"/>
                    <a:pt x="885" y="306"/>
                    <a:pt x="1041" y="365"/>
                  </a:cubicBezTo>
                  <a:cubicBezTo>
                    <a:pt x="1197" y="423"/>
                    <a:pt x="1353" y="488"/>
                    <a:pt x="1516" y="540"/>
                  </a:cubicBezTo>
                  <a:cubicBezTo>
                    <a:pt x="1594" y="566"/>
                    <a:pt x="1672" y="592"/>
                    <a:pt x="1750" y="618"/>
                  </a:cubicBezTo>
                  <a:lnTo>
                    <a:pt x="1516" y="527"/>
                  </a:lnTo>
                  <a:cubicBezTo>
                    <a:pt x="1360" y="469"/>
                    <a:pt x="1210" y="397"/>
                    <a:pt x="1054" y="326"/>
                  </a:cubicBezTo>
                  <a:cubicBezTo>
                    <a:pt x="904" y="254"/>
                    <a:pt x="748" y="189"/>
                    <a:pt x="592" y="130"/>
                  </a:cubicBezTo>
                  <a:cubicBezTo>
                    <a:pt x="430" y="72"/>
                    <a:pt x="267" y="26"/>
                    <a:pt x="92" y="7"/>
                  </a:cubicBezTo>
                  <a:lnTo>
                    <a:pt x="33" y="0"/>
                  </a:ln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52"/>
            <p:cNvSpPr/>
            <p:nvPr/>
          </p:nvSpPr>
          <p:spPr>
            <a:xfrm>
              <a:off x="-2775900" y="960600"/>
              <a:ext cx="108150" cy="25600"/>
            </a:xfrm>
            <a:custGeom>
              <a:rect b="b" l="l" r="r" t="t"/>
              <a:pathLst>
                <a:path extrusionOk="0" h="1024" w="4326">
                  <a:moveTo>
                    <a:pt x="3743" y="0"/>
                  </a:moveTo>
                  <a:cubicBezTo>
                    <a:pt x="3709" y="0"/>
                    <a:pt x="3675" y="3"/>
                    <a:pt x="3643" y="6"/>
                  </a:cubicBezTo>
                  <a:cubicBezTo>
                    <a:pt x="2778" y="97"/>
                    <a:pt x="1913" y="181"/>
                    <a:pt x="1042" y="266"/>
                  </a:cubicBezTo>
                  <a:cubicBezTo>
                    <a:pt x="690" y="305"/>
                    <a:pt x="333" y="337"/>
                    <a:pt x="1" y="467"/>
                  </a:cubicBezTo>
                  <a:cubicBezTo>
                    <a:pt x="287" y="545"/>
                    <a:pt x="567" y="617"/>
                    <a:pt x="853" y="682"/>
                  </a:cubicBezTo>
                  <a:cubicBezTo>
                    <a:pt x="1887" y="907"/>
                    <a:pt x="2948" y="1024"/>
                    <a:pt x="4007" y="1024"/>
                  </a:cubicBezTo>
                  <a:cubicBezTo>
                    <a:pt x="4113" y="1024"/>
                    <a:pt x="4220" y="1023"/>
                    <a:pt x="4326" y="1020"/>
                  </a:cubicBezTo>
                  <a:cubicBezTo>
                    <a:pt x="4300" y="734"/>
                    <a:pt x="4202" y="448"/>
                    <a:pt x="4053" y="201"/>
                  </a:cubicBezTo>
                  <a:cubicBezTo>
                    <a:pt x="4014" y="129"/>
                    <a:pt x="3962" y="64"/>
                    <a:pt x="3884" y="25"/>
                  </a:cubicBezTo>
                  <a:cubicBezTo>
                    <a:pt x="3841" y="6"/>
                    <a:pt x="3792" y="0"/>
                    <a:pt x="3743" y="0"/>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52"/>
            <p:cNvSpPr/>
            <p:nvPr/>
          </p:nvSpPr>
          <p:spPr>
            <a:xfrm>
              <a:off x="-2778000" y="958950"/>
              <a:ext cx="111875" cy="28800"/>
            </a:xfrm>
            <a:custGeom>
              <a:rect b="b" l="l" r="r" t="t"/>
              <a:pathLst>
                <a:path extrusionOk="0" h="1152" w="4475">
                  <a:moveTo>
                    <a:pt x="3831" y="0"/>
                  </a:moveTo>
                  <a:cubicBezTo>
                    <a:pt x="3714" y="7"/>
                    <a:pt x="3616" y="20"/>
                    <a:pt x="3512" y="33"/>
                  </a:cubicBezTo>
                  <a:lnTo>
                    <a:pt x="3200" y="65"/>
                  </a:lnTo>
                  <a:lnTo>
                    <a:pt x="2569" y="130"/>
                  </a:lnTo>
                  <a:cubicBezTo>
                    <a:pt x="2153" y="169"/>
                    <a:pt x="1737" y="215"/>
                    <a:pt x="1321" y="267"/>
                  </a:cubicBezTo>
                  <a:cubicBezTo>
                    <a:pt x="904" y="319"/>
                    <a:pt x="475" y="345"/>
                    <a:pt x="78" y="507"/>
                  </a:cubicBezTo>
                  <a:lnTo>
                    <a:pt x="0" y="540"/>
                  </a:lnTo>
                  <a:lnTo>
                    <a:pt x="78" y="553"/>
                  </a:lnTo>
                  <a:cubicBezTo>
                    <a:pt x="365" y="618"/>
                    <a:pt x="651" y="683"/>
                    <a:pt x="937" y="748"/>
                  </a:cubicBezTo>
                  <a:cubicBezTo>
                    <a:pt x="684" y="671"/>
                    <a:pt x="430" y="600"/>
                    <a:pt x="172" y="529"/>
                  </a:cubicBezTo>
                  <a:lnTo>
                    <a:pt x="172" y="529"/>
                  </a:lnTo>
                  <a:cubicBezTo>
                    <a:pt x="542" y="420"/>
                    <a:pt x="937" y="395"/>
                    <a:pt x="1327" y="364"/>
                  </a:cubicBezTo>
                  <a:cubicBezTo>
                    <a:pt x="1750" y="332"/>
                    <a:pt x="2166" y="293"/>
                    <a:pt x="2582" y="247"/>
                  </a:cubicBezTo>
                  <a:lnTo>
                    <a:pt x="3207" y="189"/>
                  </a:lnTo>
                  <a:lnTo>
                    <a:pt x="3525" y="163"/>
                  </a:lnTo>
                  <a:cubicBezTo>
                    <a:pt x="3623" y="150"/>
                    <a:pt x="3740" y="137"/>
                    <a:pt x="3831" y="137"/>
                  </a:cubicBezTo>
                  <a:cubicBezTo>
                    <a:pt x="3839" y="136"/>
                    <a:pt x="3847" y="136"/>
                    <a:pt x="3854" y="136"/>
                  </a:cubicBezTo>
                  <a:cubicBezTo>
                    <a:pt x="3938" y="136"/>
                    <a:pt x="3992" y="170"/>
                    <a:pt x="4046" y="247"/>
                  </a:cubicBezTo>
                  <a:cubicBezTo>
                    <a:pt x="4098" y="325"/>
                    <a:pt x="4150" y="416"/>
                    <a:pt x="4189" y="507"/>
                  </a:cubicBezTo>
                  <a:cubicBezTo>
                    <a:pt x="4264" y="676"/>
                    <a:pt x="4314" y="850"/>
                    <a:pt x="4338" y="1029"/>
                  </a:cubicBezTo>
                  <a:lnTo>
                    <a:pt x="4338" y="1029"/>
                  </a:lnTo>
                  <a:cubicBezTo>
                    <a:pt x="4240" y="1031"/>
                    <a:pt x="4143" y="1032"/>
                    <a:pt x="4047" y="1032"/>
                  </a:cubicBezTo>
                  <a:cubicBezTo>
                    <a:pt x="3876" y="1032"/>
                    <a:pt x="3706" y="1029"/>
                    <a:pt x="3538" y="1021"/>
                  </a:cubicBezTo>
                  <a:cubicBezTo>
                    <a:pt x="3246" y="1015"/>
                    <a:pt x="2960" y="1002"/>
                    <a:pt x="2667" y="976"/>
                  </a:cubicBezTo>
                  <a:cubicBezTo>
                    <a:pt x="2088" y="930"/>
                    <a:pt x="1516" y="852"/>
                    <a:pt x="937" y="748"/>
                  </a:cubicBezTo>
                  <a:lnTo>
                    <a:pt x="937" y="748"/>
                  </a:lnTo>
                  <a:cubicBezTo>
                    <a:pt x="1503" y="891"/>
                    <a:pt x="2082" y="995"/>
                    <a:pt x="2660" y="1060"/>
                  </a:cubicBezTo>
                  <a:cubicBezTo>
                    <a:pt x="2953" y="1093"/>
                    <a:pt x="3239" y="1119"/>
                    <a:pt x="3532" y="1138"/>
                  </a:cubicBezTo>
                  <a:cubicBezTo>
                    <a:pt x="3825" y="1151"/>
                    <a:pt x="4117" y="1151"/>
                    <a:pt x="4410" y="1151"/>
                  </a:cubicBezTo>
                  <a:lnTo>
                    <a:pt x="4475" y="1151"/>
                  </a:lnTo>
                  <a:lnTo>
                    <a:pt x="4468" y="1080"/>
                  </a:lnTo>
                  <a:cubicBezTo>
                    <a:pt x="4449" y="865"/>
                    <a:pt x="4397" y="657"/>
                    <a:pt x="4306" y="455"/>
                  </a:cubicBezTo>
                  <a:cubicBezTo>
                    <a:pt x="4260" y="358"/>
                    <a:pt x="4215" y="260"/>
                    <a:pt x="4150" y="169"/>
                  </a:cubicBezTo>
                  <a:cubicBezTo>
                    <a:pt x="4117" y="124"/>
                    <a:pt x="4072" y="72"/>
                    <a:pt x="4013" y="39"/>
                  </a:cubicBezTo>
                  <a:cubicBezTo>
                    <a:pt x="3955" y="7"/>
                    <a:pt x="3890" y="0"/>
                    <a:pt x="3831"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52"/>
            <p:cNvSpPr/>
            <p:nvPr/>
          </p:nvSpPr>
          <p:spPr>
            <a:xfrm>
              <a:off x="-2821575" y="973250"/>
              <a:ext cx="164575" cy="34700"/>
            </a:xfrm>
            <a:custGeom>
              <a:rect b="b" l="l" r="r" t="t"/>
              <a:pathLst>
                <a:path extrusionOk="0" h="1388" w="6583">
                  <a:moveTo>
                    <a:pt x="1034" y="0"/>
                  </a:moveTo>
                  <a:cubicBezTo>
                    <a:pt x="963" y="0"/>
                    <a:pt x="885" y="0"/>
                    <a:pt x="820" y="26"/>
                  </a:cubicBezTo>
                  <a:cubicBezTo>
                    <a:pt x="755" y="52"/>
                    <a:pt x="709" y="98"/>
                    <a:pt x="664" y="143"/>
                  </a:cubicBezTo>
                  <a:cubicBezTo>
                    <a:pt x="352" y="456"/>
                    <a:pt x="117" y="846"/>
                    <a:pt x="0" y="1275"/>
                  </a:cubicBezTo>
                  <a:cubicBezTo>
                    <a:pt x="352" y="1358"/>
                    <a:pt x="711" y="1388"/>
                    <a:pt x="1071" y="1388"/>
                  </a:cubicBezTo>
                  <a:cubicBezTo>
                    <a:pt x="1391" y="1388"/>
                    <a:pt x="1712" y="1364"/>
                    <a:pt x="2030" y="1334"/>
                  </a:cubicBezTo>
                  <a:cubicBezTo>
                    <a:pt x="3564" y="1197"/>
                    <a:pt x="5093" y="1113"/>
                    <a:pt x="6582" y="696"/>
                  </a:cubicBezTo>
                  <a:cubicBezTo>
                    <a:pt x="6354" y="482"/>
                    <a:pt x="5958" y="352"/>
                    <a:pt x="5646" y="332"/>
                  </a:cubicBezTo>
                  <a:cubicBezTo>
                    <a:pt x="4091" y="228"/>
                    <a:pt x="2595" y="46"/>
                    <a:pt x="1034" y="0"/>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52"/>
            <p:cNvSpPr/>
            <p:nvPr/>
          </p:nvSpPr>
          <p:spPr>
            <a:xfrm>
              <a:off x="-2821750" y="973250"/>
              <a:ext cx="167825" cy="35200"/>
            </a:xfrm>
            <a:custGeom>
              <a:rect b="b" l="l" r="r" t="t"/>
              <a:pathLst>
                <a:path extrusionOk="0" h="1408" w="6713">
                  <a:moveTo>
                    <a:pt x="1009" y="0"/>
                  </a:moveTo>
                  <a:cubicBezTo>
                    <a:pt x="944" y="0"/>
                    <a:pt x="879" y="0"/>
                    <a:pt x="820" y="26"/>
                  </a:cubicBezTo>
                  <a:cubicBezTo>
                    <a:pt x="762" y="52"/>
                    <a:pt x="716" y="98"/>
                    <a:pt x="671" y="143"/>
                  </a:cubicBezTo>
                  <a:cubicBezTo>
                    <a:pt x="716" y="98"/>
                    <a:pt x="762" y="52"/>
                    <a:pt x="820" y="33"/>
                  </a:cubicBezTo>
                  <a:cubicBezTo>
                    <a:pt x="865" y="13"/>
                    <a:pt x="914" y="5"/>
                    <a:pt x="963" y="5"/>
                  </a:cubicBezTo>
                  <a:cubicBezTo>
                    <a:pt x="978" y="5"/>
                    <a:pt x="994" y="5"/>
                    <a:pt x="1009" y="7"/>
                  </a:cubicBezTo>
                  <a:lnTo>
                    <a:pt x="1386" y="20"/>
                  </a:lnTo>
                  <a:cubicBezTo>
                    <a:pt x="1640" y="33"/>
                    <a:pt x="1887" y="46"/>
                    <a:pt x="2141" y="65"/>
                  </a:cubicBezTo>
                  <a:cubicBezTo>
                    <a:pt x="2648" y="98"/>
                    <a:pt x="3149" y="150"/>
                    <a:pt x="3649" y="196"/>
                  </a:cubicBezTo>
                  <a:lnTo>
                    <a:pt x="5158" y="345"/>
                  </a:lnTo>
                  <a:lnTo>
                    <a:pt x="5535" y="378"/>
                  </a:lnTo>
                  <a:cubicBezTo>
                    <a:pt x="5659" y="384"/>
                    <a:pt x="5776" y="397"/>
                    <a:pt x="5900" y="430"/>
                  </a:cubicBezTo>
                  <a:cubicBezTo>
                    <a:pt x="6096" y="473"/>
                    <a:pt x="6296" y="549"/>
                    <a:pt x="6456" y="668"/>
                  </a:cubicBezTo>
                  <a:lnTo>
                    <a:pt x="6456" y="668"/>
                  </a:lnTo>
                  <a:cubicBezTo>
                    <a:pt x="5960" y="796"/>
                    <a:pt x="5458" y="891"/>
                    <a:pt x="4950" y="969"/>
                  </a:cubicBezTo>
                  <a:cubicBezTo>
                    <a:pt x="4410" y="1054"/>
                    <a:pt x="3858" y="1113"/>
                    <a:pt x="3311" y="1171"/>
                  </a:cubicBezTo>
                  <a:cubicBezTo>
                    <a:pt x="2758" y="1230"/>
                    <a:pt x="2206" y="1288"/>
                    <a:pt x="1659" y="1340"/>
                  </a:cubicBezTo>
                  <a:cubicBezTo>
                    <a:pt x="1439" y="1358"/>
                    <a:pt x="1218" y="1370"/>
                    <a:pt x="997" y="1370"/>
                  </a:cubicBezTo>
                  <a:cubicBezTo>
                    <a:pt x="667" y="1370"/>
                    <a:pt x="338" y="1343"/>
                    <a:pt x="15" y="1270"/>
                  </a:cubicBezTo>
                  <a:lnTo>
                    <a:pt x="15" y="1270"/>
                  </a:lnTo>
                  <a:cubicBezTo>
                    <a:pt x="133" y="849"/>
                    <a:pt x="360" y="454"/>
                    <a:pt x="671" y="143"/>
                  </a:cubicBezTo>
                  <a:lnTo>
                    <a:pt x="671" y="143"/>
                  </a:lnTo>
                  <a:cubicBezTo>
                    <a:pt x="359" y="449"/>
                    <a:pt x="124" y="846"/>
                    <a:pt x="1" y="1269"/>
                  </a:cubicBezTo>
                  <a:lnTo>
                    <a:pt x="1" y="1282"/>
                  </a:lnTo>
                  <a:lnTo>
                    <a:pt x="7" y="1282"/>
                  </a:lnTo>
                  <a:cubicBezTo>
                    <a:pt x="390" y="1374"/>
                    <a:pt x="783" y="1407"/>
                    <a:pt x="1176" y="1407"/>
                  </a:cubicBezTo>
                  <a:cubicBezTo>
                    <a:pt x="1337" y="1407"/>
                    <a:pt x="1499" y="1402"/>
                    <a:pt x="1659" y="1392"/>
                  </a:cubicBezTo>
                  <a:cubicBezTo>
                    <a:pt x="2212" y="1353"/>
                    <a:pt x="2765" y="1314"/>
                    <a:pt x="3318" y="1275"/>
                  </a:cubicBezTo>
                  <a:cubicBezTo>
                    <a:pt x="3871" y="1236"/>
                    <a:pt x="4423" y="1171"/>
                    <a:pt x="4970" y="1100"/>
                  </a:cubicBezTo>
                  <a:cubicBezTo>
                    <a:pt x="5249" y="1054"/>
                    <a:pt x="5522" y="1008"/>
                    <a:pt x="5796" y="956"/>
                  </a:cubicBezTo>
                  <a:cubicBezTo>
                    <a:pt x="6062" y="898"/>
                    <a:pt x="6335" y="833"/>
                    <a:pt x="6602" y="755"/>
                  </a:cubicBezTo>
                  <a:lnTo>
                    <a:pt x="6713" y="722"/>
                  </a:lnTo>
                  <a:lnTo>
                    <a:pt x="6628" y="651"/>
                  </a:lnTo>
                  <a:cubicBezTo>
                    <a:pt x="6426" y="469"/>
                    <a:pt x="6179" y="371"/>
                    <a:pt x="5926" y="313"/>
                  </a:cubicBezTo>
                  <a:cubicBezTo>
                    <a:pt x="5796" y="287"/>
                    <a:pt x="5666" y="274"/>
                    <a:pt x="5542" y="267"/>
                  </a:cubicBezTo>
                  <a:lnTo>
                    <a:pt x="5165" y="248"/>
                  </a:lnTo>
                  <a:lnTo>
                    <a:pt x="3656" y="143"/>
                  </a:lnTo>
                  <a:cubicBezTo>
                    <a:pt x="3149" y="104"/>
                    <a:pt x="2648" y="78"/>
                    <a:pt x="2141" y="46"/>
                  </a:cubicBezTo>
                  <a:cubicBezTo>
                    <a:pt x="1893" y="33"/>
                    <a:pt x="1640" y="20"/>
                    <a:pt x="1386" y="13"/>
                  </a:cubicBezTo>
                  <a:lnTo>
                    <a:pt x="1009" y="0"/>
                  </a:ln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52"/>
            <p:cNvSpPr/>
            <p:nvPr/>
          </p:nvSpPr>
          <p:spPr>
            <a:xfrm>
              <a:off x="-2818175" y="984625"/>
              <a:ext cx="171900" cy="49300"/>
            </a:xfrm>
            <a:custGeom>
              <a:rect b="b" l="l" r="r" t="t"/>
              <a:pathLst>
                <a:path extrusionOk="0" h="1972" w="6876">
                  <a:moveTo>
                    <a:pt x="6375" y="1"/>
                  </a:moveTo>
                  <a:cubicBezTo>
                    <a:pt x="4345" y="402"/>
                    <a:pt x="2304" y="802"/>
                    <a:pt x="239" y="802"/>
                  </a:cubicBezTo>
                  <a:cubicBezTo>
                    <a:pt x="159" y="802"/>
                    <a:pt x="80" y="802"/>
                    <a:pt x="1" y="801"/>
                  </a:cubicBezTo>
                  <a:lnTo>
                    <a:pt x="1" y="801"/>
                  </a:lnTo>
                  <a:cubicBezTo>
                    <a:pt x="586" y="1054"/>
                    <a:pt x="1165" y="1308"/>
                    <a:pt x="1744" y="1555"/>
                  </a:cubicBezTo>
                  <a:cubicBezTo>
                    <a:pt x="1913" y="1633"/>
                    <a:pt x="2089" y="1711"/>
                    <a:pt x="2271" y="1757"/>
                  </a:cubicBezTo>
                  <a:cubicBezTo>
                    <a:pt x="2492" y="1815"/>
                    <a:pt x="2713" y="1828"/>
                    <a:pt x="2941" y="1848"/>
                  </a:cubicBezTo>
                  <a:cubicBezTo>
                    <a:pt x="3735" y="1911"/>
                    <a:pt x="4535" y="1972"/>
                    <a:pt x="5333" y="1972"/>
                  </a:cubicBezTo>
                  <a:cubicBezTo>
                    <a:pt x="5848" y="1972"/>
                    <a:pt x="6363" y="1946"/>
                    <a:pt x="6875" y="1880"/>
                  </a:cubicBezTo>
                  <a:cubicBezTo>
                    <a:pt x="6869" y="1223"/>
                    <a:pt x="6693" y="573"/>
                    <a:pt x="6375" y="1"/>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52"/>
            <p:cNvSpPr/>
            <p:nvPr/>
          </p:nvSpPr>
          <p:spPr>
            <a:xfrm>
              <a:off x="-2820125" y="982850"/>
              <a:ext cx="174825" cy="51675"/>
            </a:xfrm>
            <a:custGeom>
              <a:rect b="b" l="l" r="r" t="t"/>
              <a:pathLst>
                <a:path extrusionOk="0" h="2067" w="6993">
                  <a:moveTo>
                    <a:pt x="2349" y="1828"/>
                  </a:moveTo>
                  <a:lnTo>
                    <a:pt x="2349" y="1828"/>
                  </a:lnTo>
                  <a:cubicBezTo>
                    <a:pt x="2537" y="1880"/>
                    <a:pt x="2726" y="1899"/>
                    <a:pt x="2921" y="1912"/>
                  </a:cubicBezTo>
                  <a:cubicBezTo>
                    <a:pt x="2726" y="1893"/>
                    <a:pt x="2537" y="1873"/>
                    <a:pt x="2349" y="1828"/>
                  </a:cubicBezTo>
                  <a:close/>
                  <a:moveTo>
                    <a:pt x="6485" y="0"/>
                  </a:moveTo>
                  <a:lnTo>
                    <a:pt x="6440" y="7"/>
                  </a:lnTo>
                  <a:lnTo>
                    <a:pt x="4859" y="312"/>
                  </a:lnTo>
                  <a:cubicBezTo>
                    <a:pt x="4332" y="410"/>
                    <a:pt x="3806" y="501"/>
                    <a:pt x="3279" y="585"/>
                  </a:cubicBezTo>
                  <a:cubicBezTo>
                    <a:pt x="2219" y="748"/>
                    <a:pt x="1152" y="859"/>
                    <a:pt x="79" y="859"/>
                  </a:cubicBezTo>
                  <a:lnTo>
                    <a:pt x="1" y="859"/>
                  </a:lnTo>
                  <a:lnTo>
                    <a:pt x="72" y="885"/>
                  </a:lnTo>
                  <a:cubicBezTo>
                    <a:pt x="75" y="886"/>
                    <a:pt x="77" y="887"/>
                    <a:pt x="80" y="888"/>
                  </a:cubicBezTo>
                  <a:lnTo>
                    <a:pt x="80" y="888"/>
                  </a:lnTo>
                  <a:lnTo>
                    <a:pt x="79" y="891"/>
                  </a:lnTo>
                  <a:cubicBezTo>
                    <a:pt x="82" y="891"/>
                    <a:pt x="85" y="891"/>
                    <a:pt x="88" y="891"/>
                  </a:cubicBezTo>
                  <a:lnTo>
                    <a:pt x="88" y="891"/>
                  </a:lnTo>
                  <a:cubicBezTo>
                    <a:pt x="467" y="1052"/>
                    <a:pt x="839" y="1212"/>
                    <a:pt x="1211" y="1372"/>
                  </a:cubicBezTo>
                  <a:lnTo>
                    <a:pt x="1776" y="1613"/>
                  </a:lnTo>
                  <a:cubicBezTo>
                    <a:pt x="1965" y="1691"/>
                    <a:pt x="2154" y="1776"/>
                    <a:pt x="2349" y="1828"/>
                  </a:cubicBezTo>
                  <a:cubicBezTo>
                    <a:pt x="2154" y="1776"/>
                    <a:pt x="1965" y="1691"/>
                    <a:pt x="1776" y="1606"/>
                  </a:cubicBezTo>
                  <a:lnTo>
                    <a:pt x="1211" y="1359"/>
                  </a:lnTo>
                  <a:cubicBezTo>
                    <a:pt x="865" y="1202"/>
                    <a:pt x="514" y="1050"/>
                    <a:pt x="162" y="893"/>
                  </a:cubicBezTo>
                  <a:lnTo>
                    <a:pt x="162" y="893"/>
                  </a:lnTo>
                  <a:cubicBezTo>
                    <a:pt x="265" y="895"/>
                    <a:pt x="368" y="896"/>
                    <a:pt x="471" y="896"/>
                  </a:cubicBezTo>
                  <a:cubicBezTo>
                    <a:pt x="1414" y="896"/>
                    <a:pt x="2361" y="816"/>
                    <a:pt x="3292" y="696"/>
                  </a:cubicBezTo>
                  <a:cubicBezTo>
                    <a:pt x="3825" y="624"/>
                    <a:pt x="4358" y="533"/>
                    <a:pt x="4885" y="442"/>
                  </a:cubicBezTo>
                  <a:cubicBezTo>
                    <a:pt x="5398" y="347"/>
                    <a:pt x="5910" y="240"/>
                    <a:pt x="6423" y="139"/>
                  </a:cubicBezTo>
                  <a:lnTo>
                    <a:pt x="6423" y="139"/>
                  </a:lnTo>
                  <a:cubicBezTo>
                    <a:pt x="6568" y="412"/>
                    <a:pt x="6684" y="698"/>
                    <a:pt x="6765" y="995"/>
                  </a:cubicBezTo>
                  <a:cubicBezTo>
                    <a:pt x="6846" y="1295"/>
                    <a:pt x="6897" y="1600"/>
                    <a:pt x="6907" y="1911"/>
                  </a:cubicBezTo>
                  <a:lnTo>
                    <a:pt x="6907" y="1911"/>
                  </a:lnTo>
                  <a:cubicBezTo>
                    <a:pt x="6352" y="1990"/>
                    <a:pt x="5794" y="2020"/>
                    <a:pt x="5232" y="2020"/>
                  </a:cubicBezTo>
                  <a:cubicBezTo>
                    <a:pt x="5037" y="2020"/>
                    <a:pt x="4841" y="2016"/>
                    <a:pt x="4645" y="2010"/>
                  </a:cubicBezTo>
                  <a:cubicBezTo>
                    <a:pt x="4261" y="2003"/>
                    <a:pt x="3877" y="1977"/>
                    <a:pt x="3493" y="1951"/>
                  </a:cubicBezTo>
                  <a:lnTo>
                    <a:pt x="2921" y="1912"/>
                  </a:lnTo>
                  <a:lnTo>
                    <a:pt x="3493" y="1964"/>
                  </a:lnTo>
                  <a:cubicBezTo>
                    <a:pt x="3877" y="1997"/>
                    <a:pt x="4261" y="2016"/>
                    <a:pt x="4645" y="2042"/>
                  </a:cubicBezTo>
                  <a:cubicBezTo>
                    <a:pt x="4948" y="2058"/>
                    <a:pt x="5253" y="2067"/>
                    <a:pt x="5558" y="2067"/>
                  </a:cubicBezTo>
                  <a:cubicBezTo>
                    <a:pt x="6023" y="2067"/>
                    <a:pt x="6490" y="2045"/>
                    <a:pt x="6953" y="1990"/>
                  </a:cubicBezTo>
                  <a:lnTo>
                    <a:pt x="6992" y="1990"/>
                  </a:lnTo>
                  <a:lnTo>
                    <a:pt x="6992" y="1951"/>
                  </a:lnTo>
                  <a:cubicBezTo>
                    <a:pt x="6992" y="1619"/>
                    <a:pt x="6953" y="1288"/>
                    <a:pt x="6875" y="963"/>
                  </a:cubicBezTo>
                  <a:cubicBezTo>
                    <a:pt x="6791" y="644"/>
                    <a:pt x="6667" y="332"/>
                    <a:pt x="6505" y="39"/>
                  </a:cubicBezTo>
                  <a:lnTo>
                    <a:pt x="6485" y="0"/>
                  </a:ln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52"/>
            <p:cNvSpPr/>
            <p:nvPr/>
          </p:nvSpPr>
          <p:spPr>
            <a:xfrm>
              <a:off x="-2768400" y="1026750"/>
              <a:ext cx="134650" cy="56275"/>
            </a:xfrm>
            <a:custGeom>
              <a:rect b="b" l="l" r="r" t="t"/>
              <a:pathLst>
                <a:path extrusionOk="0" h="2251" w="5386">
                  <a:moveTo>
                    <a:pt x="0" y="0"/>
                  </a:moveTo>
                  <a:cubicBezTo>
                    <a:pt x="891" y="475"/>
                    <a:pt x="1444" y="1385"/>
                    <a:pt x="1958" y="2250"/>
                  </a:cubicBezTo>
                  <a:cubicBezTo>
                    <a:pt x="3109" y="2198"/>
                    <a:pt x="4253" y="2062"/>
                    <a:pt x="5385" y="1841"/>
                  </a:cubicBezTo>
                  <a:cubicBezTo>
                    <a:pt x="5353" y="1288"/>
                    <a:pt x="5288" y="735"/>
                    <a:pt x="5170" y="195"/>
                  </a:cubicBezTo>
                  <a:cubicBezTo>
                    <a:pt x="4787" y="207"/>
                    <a:pt x="4404" y="213"/>
                    <a:pt x="4021" y="213"/>
                  </a:cubicBezTo>
                  <a:cubicBezTo>
                    <a:pt x="2679" y="213"/>
                    <a:pt x="1336" y="142"/>
                    <a:pt x="0" y="0"/>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52"/>
            <p:cNvSpPr/>
            <p:nvPr/>
          </p:nvSpPr>
          <p:spPr>
            <a:xfrm>
              <a:off x="-2774275" y="1024950"/>
              <a:ext cx="141825" cy="58075"/>
            </a:xfrm>
            <a:custGeom>
              <a:rect b="b" l="l" r="r" t="t"/>
              <a:pathLst>
                <a:path extrusionOk="0" h="2323" w="5673">
                  <a:moveTo>
                    <a:pt x="1" y="1"/>
                  </a:moveTo>
                  <a:lnTo>
                    <a:pt x="216" y="118"/>
                  </a:lnTo>
                  <a:cubicBezTo>
                    <a:pt x="437" y="228"/>
                    <a:pt x="638" y="371"/>
                    <a:pt x="827" y="540"/>
                  </a:cubicBezTo>
                  <a:cubicBezTo>
                    <a:pt x="1016" y="703"/>
                    <a:pt x="1185" y="885"/>
                    <a:pt x="1341" y="1080"/>
                  </a:cubicBezTo>
                  <a:cubicBezTo>
                    <a:pt x="1659" y="1464"/>
                    <a:pt x="1926" y="1893"/>
                    <a:pt x="2193" y="2322"/>
                  </a:cubicBezTo>
                  <a:cubicBezTo>
                    <a:pt x="1946" y="1880"/>
                    <a:pt x="1692" y="1444"/>
                    <a:pt x="1386" y="1041"/>
                  </a:cubicBezTo>
                  <a:cubicBezTo>
                    <a:pt x="1126" y="697"/>
                    <a:pt x="818" y="382"/>
                    <a:pt x="455" y="143"/>
                  </a:cubicBezTo>
                  <a:lnTo>
                    <a:pt x="455" y="143"/>
                  </a:lnTo>
                  <a:cubicBezTo>
                    <a:pt x="1240" y="231"/>
                    <a:pt x="2026" y="284"/>
                    <a:pt x="2817" y="319"/>
                  </a:cubicBezTo>
                  <a:cubicBezTo>
                    <a:pt x="3246" y="339"/>
                    <a:pt x="3682" y="352"/>
                    <a:pt x="4111" y="352"/>
                  </a:cubicBezTo>
                  <a:cubicBezTo>
                    <a:pt x="4529" y="352"/>
                    <a:pt x="4940" y="346"/>
                    <a:pt x="5357" y="328"/>
                  </a:cubicBezTo>
                  <a:lnTo>
                    <a:pt x="5357" y="328"/>
                  </a:lnTo>
                  <a:cubicBezTo>
                    <a:pt x="5464" y="837"/>
                    <a:pt x="5526" y="1351"/>
                    <a:pt x="5559" y="1871"/>
                  </a:cubicBezTo>
                  <a:lnTo>
                    <a:pt x="5559" y="1871"/>
                  </a:lnTo>
                  <a:cubicBezTo>
                    <a:pt x="5015" y="1983"/>
                    <a:pt x="4459" y="2077"/>
                    <a:pt x="3910" y="2147"/>
                  </a:cubicBezTo>
                  <a:cubicBezTo>
                    <a:pt x="3337" y="2225"/>
                    <a:pt x="2765" y="2283"/>
                    <a:pt x="2193" y="2322"/>
                  </a:cubicBezTo>
                  <a:cubicBezTo>
                    <a:pt x="2765" y="2309"/>
                    <a:pt x="3344" y="2270"/>
                    <a:pt x="3916" y="2218"/>
                  </a:cubicBezTo>
                  <a:cubicBezTo>
                    <a:pt x="4488" y="2153"/>
                    <a:pt x="5061" y="2069"/>
                    <a:pt x="5627" y="1965"/>
                  </a:cubicBezTo>
                  <a:lnTo>
                    <a:pt x="5672" y="1958"/>
                  </a:lnTo>
                  <a:lnTo>
                    <a:pt x="5672" y="1913"/>
                  </a:lnTo>
                  <a:cubicBezTo>
                    <a:pt x="5653" y="1353"/>
                    <a:pt x="5581" y="800"/>
                    <a:pt x="5471" y="254"/>
                  </a:cubicBezTo>
                  <a:lnTo>
                    <a:pt x="5458" y="202"/>
                  </a:lnTo>
                  <a:lnTo>
                    <a:pt x="5405" y="202"/>
                  </a:lnTo>
                  <a:cubicBezTo>
                    <a:pt x="5091" y="212"/>
                    <a:pt x="4777" y="218"/>
                    <a:pt x="4460" y="218"/>
                  </a:cubicBezTo>
                  <a:cubicBezTo>
                    <a:pt x="4344" y="218"/>
                    <a:pt x="4228" y="217"/>
                    <a:pt x="4111" y="215"/>
                  </a:cubicBezTo>
                  <a:cubicBezTo>
                    <a:pt x="3682" y="215"/>
                    <a:pt x="3253" y="209"/>
                    <a:pt x="2824" y="189"/>
                  </a:cubicBezTo>
                  <a:cubicBezTo>
                    <a:pt x="1966" y="163"/>
                    <a:pt x="1116" y="106"/>
                    <a:pt x="265" y="29"/>
                  </a:cubicBezTo>
                  <a:lnTo>
                    <a:pt x="265" y="29"/>
                  </a:lnTo>
                  <a:cubicBezTo>
                    <a:pt x="264" y="28"/>
                    <a:pt x="262" y="27"/>
                    <a:pt x="261" y="27"/>
                  </a:cubicBezTo>
                  <a:lnTo>
                    <a:pt x="261" y="28"/>
                  </a:lnTo>
                  <a:lnTo>
                    <a:pt x="261" y="28"/>
                  </a:lnTo>
                  <a:cubicBezTo>
                    <a:pt x="254" y="28"/>
                    <a:pt x="248" y="27"/>
                    <a:pt x="242" y="27"/>
                  </a:cubicBezTo>
                  <a:lnTo>
                    <a:pt x="1" y="1"/>
                  </a:ln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52"/>
            <p:cNvSpPr/>
            <p:nvPr/>
          </p:nvSpPr>
          <p:spPr>
            <a:xfrm>
              <a:off x="-2847425" y="1047775"/>
              <a:ext cx="72200" cy="40975"/>
            </a:xfrm>
            <a:custGeom>
              <a:rect b="b" l="l" r="r" t="t"/>
              <a:pathLst>
                <a:path extrusionOk="0" h="1639" w="2888">
                  <a:moveTo>
                    <a:pt x="446" y="1"/>
                  </a:moveTo>
                  <a:cubicBezTo>
                    <a:pt x="429" y="1"/>
                    <a:pt x="412" y="3"/>
                    <a:pt x="397" y="11"/>
                  </a:cubicBezTo>
                  <a:cubicBezTo>
                    <a:pt x="345" y="31"/>
                    <a:pt x="319" y="89"/>
                    <a:pt x="293" y="141"/>
                  </a:cubicBezTo>
                  <a:cubicBezTo>
                    <a:pt x="130" y="518"/>
                    <a:pt x="26" y="928"/>
                    <a:pt x="0" y="1338"/>
                  </a:cubicBezTo>
                  <a:cubicBezTo>
                    <a:pt x="189" y="1455"/>
                    <a:pt x="410" y="1494"/>
                    <a:pt x="625" y="1520"/>
                  </a:cubicBezTo>
                  <a:cubicBezTo>
                    <a:pt x="1210" y="1601"/>
                    <a:pt x="1804" y="1639"/>
                    <a:pt x="2396" y="1639"/>
                  </a:cubicBezTo>
                  <a:cubicBezTo>
                    <a:pt x="2560" y="1639"/>
                    <a:pt x="2724" y="1636"/>
                    <a:pt x="2888" y="1630"/>
                  </a:cubicBezTo>
                  <a:cubicBezTo>
                    <a:pt x="2335" y="824"/>
                    <a:pt x="1477" y="239"/>
                    <a:pt x="527" y="11"/>
                  </a:cubicBezTo>
                  <a:cubicBezTo>
                    <a:pt x="499" y="7"/>
                    <a:pt x="472" y="1"/>
                    <a:pt x="446" y="1"/>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52"/>
            <p:cNvSpPr/>
            <p:nvPr/>
          </p:nvSpPr>
          <p:spPr>
            <a:xfrm>
              <a:off x="-2848075" y="1047750"/>
              <a:ext cx="75775" cy="42675"/>
            </a:xfrm>
            <a:custGeom>
              <a:rect b="b" l="l" r="r" t="t"/>
              <a:pathLst>
                <a:path extrusionOk="0" h="1707" w="3031">
                  <a:moveTo>
                    <a:pt x="479" y="1"/>
                  </a:moveTo>
                  <a:cubicBezTo>
                    <a:pt x="460" y="1"/>
                    <a:pt x="441" y="4"/>
                    <a:pt x="423" y="12"/>
                  </a:cubicBezTo>
                  <a:cubicBezTo>
                    <a:pt x="438" y="7"/>
                    <a:pt x="454" y="5"/>
                    <a:pt x="469" y="5"/>
                  </a:cubicBezTo>
                  <a:cubicBezTo>
                    <a:pt x="515" y="5"/>
                    <a:pt x="562" y="22"/>
                    <a:pt x="605" y="32"/>
                  </a:cubicBezTo>
                  <a:cubicBezTo>
                    <a:pt x="670" y="45"/>
                    <a:pt x="729" y="64"/>
                    <a:pt x="794" y="84"/>
                  </a:cubicBezTo>
                  <a:cubicBezTo>
                    <a:pt x="911" y="116"/>
                    <a:pt x="1034" y="162"/>
                    <a:pt x="1151" y="214"/>
                  </a:cubicBezTo>
                  <a:cubicBezTo>
                    <a:pt x="1386" y="318"/>
                    <a:pt x="1607" y="441"/>
                    <a:pt x="1815" y="591"/>
                  </a:cubicBezTo>
                  <a:cubicBezTo>
                    <a:pt x="2199" y="855"/>
                    <a:pt x="2528" y="1191"/>
                    <a:pt x="2796" y="1569"/>
                  </a:cubicBezTo>
                  <a:lnTo>
                    <a:pt x="2796" y="1569"/>
                  </a:lnTo>
                  <a:cubicBezTo>
                    <a:pt x="2673" y="1572"/>
                    <a:pt x="2549" y="1573"/>
                    <a:pt x="2424" y="1573"/>
                  </a:cubicBezTo>
                  <a:cubicBezTo>
                    <a:pt x="2102" y="1573"/>
                    <a:pt x="1778" y="1564"/>
                    <a:pt x="1457" y="1547"/>
                  </a:cubicBezTo>
                  <a:cubicBezTo>
                    <a:pt x="1216" y="1527"/>
                    <a:pt x="969" y="1514"/>
                    <a:pt x="729" y="1488"/>
                  </a:cubicBezTo>
                  <a:cubicBezTo>
                    <a:pt x="493" y="1463"/>
                    <a:pt x="258" y="1437"/>
                    <a:pt x="47" y="1327"/>
                  </a:cubicBezTo>
                  <a:lnTo>
                    <a:pt x="47" y="1327"/>
                  </a:lnTo>
                  <a:cubicBezTo>
                    <a:pt x="61" y="1099"/>
                    <a:pt x="93" y="871"/>
                    <a:pt x="150" y="649"/>
                  </a:cubicBezTo>
                  <a:cubicBezTo>
                    <a:pt x="176" y="532"/>
                    <a:pt x="208" y="422"/>
                    <a:pt x="254" y="311"/>
                  </a:cubicBezTo>
                  <a:cubicBezTo>
                    <a:pt x="273" y="259"/>
                    <a:pt x="293" y="201"/>
                    <a:pt x="319" y="149"/>
                  </a:cubicBezTo>
                  <a:cubicBezTo>
                    <a:pt x="338" y="97"/>
                    <a:pt x="364" y="40"/>
                    <a:pt x="421" y="13"/>
                  </a:cubicBezTo>
                  <a:lnTo>
                    <a:pt x="421" y="13"/>
                  </a:lnTo>
                  <a:cubicBezTo>
                    <a:pt x="364" y="40"/>
                    <a:pt x="338" y="97"/>
                    <a:pt x="312" y="149"/>
                  </a:cubicBezTo>
                  <a:cubicBezTo>
                    <a:pt x="293" y="201"/>
                    <a:pt x="267" y="259"/>
                    <a:pt x="247" y="311"/>
                  </a:cubicBezTo>
                  <a:cubicBezTo>
                    <a:pt x="208" y="422"/>
                    <a:pt x="169" y="532"/>
                    <a:pt x="137" y="643"/>
                  </a:cubicBezTo>
                  <a:cubicBezTo>
                    <a:pt x="72" y="870"/>
                    <a:pt x="26" y="1105"/>
                    <a:pt x="0" y="1339"/>
                  </a:cubicBezTo>
                  <a:lnTo>
                    <a:pt x="0" y="1352"/>
                  </a:lnTo>
                  <a:lnTo>
                    <a:pt x="13" y="1358"/>
                  </a:lnTo>
                  <a:cubicBezTo>
                    <a:pt x="228" y="1495"/>
                    <a:pt x="482" y="1534"/>
                    <a:pt x="716" y="1573"/>
                  </a:cubicBezTo>
                  <a:cubicBezTo>
                    <a:pt x="963" y="1612"/>
                    <a:pt x="1203" y="1644"/>
                    <a:pt x="1444" y="1664"/>
                  </a:cubicBezTo>
                  <a:cubicBezTo>
                    <a:pt x="1764" y="1694"/>
                    <a:pt x="2086" y="1707"/>
                    <a:pt x="2407" y="1707"/>
                  </a:cubicBezTo>
                  <a:cubicBezTo>
                    <a:pt x="2576" y="1707"/>
                    <a:pt x="2746" y="1703"/>
                    <a:pt x="2914" y="1696"/>
                  </a:cubicBezTo>
                  <a:lnTo>
                    <a:pt x="3031" y="1690"/>
                  </a:lnTo>
                  <a:lnTo>
                    <a:pt x="2966" y="1592"/>
                  </a:lnTo>
                  <a:cubicBezTo>
                    <a:pt x="2667" y="1170"/>
                    <a:pt x="2277" y="818"/>
                    <a:pt x="1841" y="545"/>
                  </a:cubicBezTo>
                  <a:cubicBezTo>
                    <a:pt x="1620" y="409"/>
                    <a:pt x="1392" y="298"/>
                    <a:pt x="1158" y="201"/>
                  </a:cubicBezTo>
                  <a:cubicBezTo>
                    <a:pt x="1034" y="155"/>
                    <a:pt x="917" y="116"/>
                    <a:pt x="794" y="77"/>
                  </a:cubicBezTo>
                  <a:cubicBezTo>
                    <a:pt x="735" y="58"/>
                    <a:pt x="670" y="45"/>
                    <a:pt x="612" y="25"/>
                  </a:cubicBezTo>
                  <a:cubicBezTo>
                    <a:pt x="567" y="16"/>
                    <a:pt x="522" y="1"/>
                    <a:pt x="479"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52"/>
            <p:cNvSpPr/>
            <p:nvPr/>
          </p:nvSpPr>
          <p:spPr>
            <a:xfrm>
              <a:off x="-2842725" y="1003325"/>
              <a:ext cx="126200" cy="90550"/>
            </a:xfrm>
            <a:custGeom>
              <a:rect b="b" l="l" r="r" t="t"/>
              <a:pathLst>
                <a:path extrusionOk="0" h="3622" w="5048">
                  <a:moveTo>
                    <a:pt x="794" y="1"/>
                  </a:moveTo>
                  <a:cubicBezTo>
                    <a:pt x="697" y="1"/>
                    <a:pt x="593" y="1"/>
                    <a:pt x="521" y="59"/>
                  </a:cubicBezTo>
                  <a:cubicBezTo>
                    <a:pt x="463" y="111"/>
                    <a:pt x="437" y="189"/>
                    <a:pt x="417" y="267"/>
                  </a:cubicBezTo>
                  <a:cubicBezTo>
                    <a:pt x="255" y="833"/>
                    <a:pt x="118" y="1399"/>
                    <a:pt x="1" y="1978"/>
                  </a:cubicBezTo>
                  <a:cubicBezTo>
                    <a:pt x="320" y="2114"/>
                    <a:pt x="638" y="2264"/>
                    <a:pt x="950" y="2407"/>
                  </a:cubicBezTo>
                  <a:cubicBezTo>
                    <a:pt x="1536" y="2667"/>
                    <a:pt x="2141" y="2947"/>
                    <a:pt x="2518" y="3460"/>
                  </a:cubicBezTo>
                  <a:cubicBezTo>
                    <a:pt x="2550" y="3512"/>
                    <a:pt x="2589" y="3571"/>
                    <a:pt x="2648" y="3597"/>
                  </a:cubicBezTo>
                  <a:cubicBezTo>
                    <a:pt x="2686" y="3616"/>
                    <a:pt x="2727" y="3622"/>
                    <a:pt x="2769" y="3622"/>
                  </a:cubicBezTo>
                  <a:cubicBezTo>
                    <a:pt x="2798" y="3622"/>
                    <a:pt x="2827" y="3619"/>
                    <a:pt x="2856" y="3617"/>
                  </a:cubicBezTo>
                  <a:cubicBezTo>
                    <a:pt x="3591" y="3525"/>
                    <a:pt x="4319" y="3434"/>
                    <a:pt x="5048" y="3330"/>
                  </a:cubicBezTo>
                  <a:cubicBezTo>
                    <a:pt x="4931" y="2966"/>
                    <a:pt x="4710" y="2641"/>
                    <a:pt x="4475" y="2335"/>
                  </a:cubicBezTo>
                  <a:cubicBezTo>
                    <a:pt x="4020" y="1744"/>
                    <a:pt x="3500" y="1184"/>
                    <a:pt x="2882" y="755"/>
                  </a:cubicBezTo>
                  <a:cubicBezTo>
                    <a:pt x="2264" y="332"/>
                    <a:pt x="1542" y="40"/>
                    <a:pt x="794" y="1"/>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52"/>
            <p:cNvSpPr/>
            <p:nvPr/>
          </p:nvSpPr>
          <p:spPr>
            <a:xfrm>
              <a:off x="-2842725" y="1002350"/>
              <a:ext cx="128325" cy="92775"/>
            </a:xfrm>
            <a:custGeom>
              <a:rect b="b" l="l" r="r" t="t"/>
              <a:pathLst>
                <a:path extrusionOk="0" h="3711" w="5133">
                  <a:moveTo>
                    <a:pt x="749" y="1"/>
                  </a:moveTo>
                  <a:cubicBezTo>
                    <a:pt x="664" y="1"/>
                    <a:pt x="567" y="14"/>
                    <a:pt x="489" y="79"/>
                  </a:cubicBezTo>
                  <a:cubicBezTo>
                    <a:pt x="417" y="150"/>
                    <a:pt x="398" y="241"/>
                    <a:pt x="378" y="319"/>
                  </a:cubicBezTo>
                  <a:lnTo>
                    <a:pt x="313" y="560"/>
                  </a:lnTo>
                  <a:cubicBezTo>
                    <a:pt x="274" y="716"/>
                    <a:pt x="235" y="879"/>
                    <a:pt x="196" y="1041"/>
                  </a:cubicBezTo>
                  <a:cubicBezTo>
                    <a:pt x="124" y="1366"/>
                    <a:pt x="59" y="1685"/>
                    <a:pt x="1" y="2017"/>
                  </a:cubicBezTo>
                  <a:cubicBezTo>
                    <a:pt x="72" y="1691"/>
                    <a:pt x="151" y="1373"/>
                    <a:pt x="235" y="1054"/>
                  </a:cubicBezTo>
                  <a:cubicBezTo>
                    <a:pt x="281" y="892"/>
                    <a:pt x="326" y="735"/>
                    <a:pt x="372" y="573"/>
                  </a:cubicBezTo>
                  <a:lnTo>
                    <a:pt x="443" y="339"/>
                  </a:lnTo>
                  <a:cubicBezTo>
                    <a:pt x="469" y="261"/>
                    <a:pt x="489" y="183"/>
                    <a:pt x="541" y="137"/>
                  </a:cubicBezTo>
                  <a:cubicBezTo>
                    <a:pt x="593" y="85"/>
                    <a:pt x="671" y="79"/>
                    <a:pt x="749" y="79"/>
                  </a:cubicBezTo>
                  <a:cubicBezTo>
                    <a:pt x="827" y="85"/>
                    <a:pt x="911" y="92"/>
                    <a:pt x="989" y="98"/>
                  </a:cubicBezTo>
                  <a:cubicBezTo>
                    <a:pt x="1152" y="118"/>
                    <a:pt x="1315" y="150"/>
                    <a:pt x="1471" y="196"/>
                  </a:cubicBezTo>
                  <a:cubicBezTo>
                    <a:pt x="1789" y="274"/>
                    <a:pt x="2089" y="404"/>
                    <a:pt x="2375" y="553"/>
                  </a:cubicBezTo>
                  <a:cubicBezTo>
                    <a:pt x="2954" y="866"/>
                    <a:pt x="3461" y="1295"/>
                    <a:pt x="3897" y="1783"/>
                  </a:cubicBezTo>
                  <a:cubicBezTo>
                    <a:pt x="4118" y="2023"/>
                    <a:pt x="4326" y="2283"/>
                    <a:pt x="4521" y="2543"/>
                  </a:cubicBezTo>
                  <a:cubicBezTo>
                    <a:pt x="4700" y="2782"/>
                    <a:pt x="4863" y="3038"/>
                    <a:pt x="4964" y="3315"/>
                  </a:cubicBezTo>
                  <a:lnTo>
                    <a:pt x="4964" y="3315"/>
                  </a:lnTo>
                  <a:lnTo>
                    <a:pt x="3662" y="3493"/>
                  </a:lnTo>
                  <a:lnTo>
                    <a:pt x="2973" y="3584"/>
                  </a:lnTo>
                  <a:cubicBezTo>
                    <a:pt x="2897" y="3592"/>
                    <a:pt x="2818" y="3609"/>
                    <a:pt x="2753" y="3609"/>
                  </a:cubicBezTo>
                  <a:cubicBezTo>
                    <a:pt x="2718" y="3609"/>
                    <a:pt x="2686" y="3604"/>
                    <a:pt x="2661" y="3590"/>
                  </a:cubicBezTo>
                  <a:cubicBezTo>
                    <a:pt x="2622" y="3564"/>
                    <a:pt x="2589" y="3525"/>
                    <a:pt x="2557" y="3473"/>
                  </a:cubicBezTo>
                  <a:cubicBezTo>
                    <a:pt x="2518" y="3428"/>
                    <a:pt x="2485" y="3382"/>
                    <a:pt x="2446" y="3337"/>
                  </a:cubicBezTo>
                  <a:cubicBezTo>
                    <a:pt x="2121" y="2986"/>
                    <a:pt x="1705" y="2752"/>
                    <a:pt x="1282" y="2563"/>
                  </a:cubicBezTo>
                  <a:cubicBezTo>
                    <a:pt x="853" y="2374"/>
                    <a:pt x="437" y="2199"/>
                    <a:pt x="1" y="2017"/>
                  </a:cubicBezTo>
                  <a:lnTo>
                    <a:pt x="1" y="2017"/>
                  </a:lnTo>
                  <a:lnTo>
                    <a:pt x="1256" y="2615"/>
                  </a:lnTo>
                  <a:cubicBezTo>
                    <a:pt x="1666" y="2823"/>
                    <a:pt x="2076" y="3051"/>
                    <a:pt x="2375" y="3402"/>
                  </a:cubicBezTo>
                  <a:cubicBezTo>
                    <a:pt x="2414" y="3441"/>
                    <a:pt x="2446" y="3486"/>
                    <a:pt x="2479" y="3532"/>
                  </a:cubicBezTo>
                  <a:cubicBezTo>
                    <a:pt x="2511" y="3577"/>
                    <a:pt x="2550" y="3636"/>
                    <a:pt x="2609" y="3675"/>
                  </a:cubicBezTo>
                  <a:cubicBezTo>
                    <a:pt x="2655" y="3703"/>
                    <a:pt x="2708" y="3711"/>
                    <a:pt x="2755" y="3711"/>
                  </a:cubicBezTo>
                  <a:cubicBezTo>
                    <a:pt x="2775" y="3711"/>
                    <a:pt x="2794" y="3709"/>
                    <a:pt x="2810" y="3708"/>
                  </a:cubicBezTo>
                  <a:cubicBezTo>
                    <a:pt x="2869" y="3708"/>
                    <a:pt x="2928" y="3695"/>
                    <a:pt x="2986" y="3688"/>
                  </a:cubicBezTo>
                  <a:lnTo>
                    <a:pt x="3675" y="3603"/>
                  </a:lnTo>
                  <a:lnTo>
                    <a:pt x="5054" y="3434"/>
                  </a:lnTo>
                  <a:lnTo>
                    <a:pt x="5132" y="3421"/>
                  </a:lnTo>
                  <a:lnTo>
                    <a:pt x="5106" y="3350"/>
                  </a:lnTo>
                  <a:cubicBezTo>
                    <a:pt x="5009" y="3025"/>
                    <a:pt x="4827" y="2732"/>
                    <a:pt x="4625" y="2465"/>
                  </a:cubicBezTo>
                  <a:cubicBezTo>
                    <a:pt x="4430" y="2199"/>
                    <a:pt x="4222" y="1939"/>
                    <a:pt x="3994" y="1691"/>
                  </a:cubicBezTo>
                  <a:cubicBezTo>
                    <a:pt x="3545" y="1204"/>
                    <a:pt x="3025" y="768"/>
                    <a:pt x="2433" y="456"/>
                  </a:cubicBezTo>
                  <a:cubicBezTo>
                    <a:pt x="2134" y="300"/>
                    <a:pt x="1822" y="183"/>
                    <a:pt x="1497" y="98"/>
                  </a:cubicBezTo>
                  <a:cubicBezTo>
                    <a:pt x="1334" y="59"/>
                    <a:pt x="1165" y="33"/>
                    <a:pt x="1002" y="20"/>
                  </a:cubicBezTo>
                  <a:cubicBezTo>
                    <a:pt x="918" y="7"/>
                    <a:pt x="833" y="7"/>
                    <a:pt x="749"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52"/>
            <p:cNvSpPr/>
            <p:nvPr/>
          </p:nvSpPr>
          <p:spPr>
            <a:xfrm>
              <a:off x="-2825650" y="1216000"/>
              <a:ext cx="51900" cy="25350"/>
            </a:xfrm>
            <a:custGeom>
              <a:rect b="b" l="l" r="r" t="t"/>
              <a:pathLst>
                <a:path extrusionOk="0" h="1014" w="2076">
                  <a:moveTo>
                    <a:pt x="1978" y="0"/>
                  </a:moveTo>
                  <a:cubicBezTo>
                    <a:pt x="1640" y="7"/>
                    <a:pt x="1302" y="72"/>
                    <a:pt x="970" y="137"/>
                  </a:cubicBezTo>
                  <a:lnTo>
                    <a:pt x="1" y="325"/>
                  </a:lnTo>
                  <a:cubicBezTo>
                    <a:pt x="7" y="540"/>
                    <a:pt x="92" y="748"/>
                    <a:pt x="170" y="943"/>
                  </a:cubicBezTo>
                  <a:cubicBezTo>
                    <a:pt x="183" y="969"/>
                    <a:pt x="196" y="1002"/>
                    <a:pt x="222" y="1008"/>
                  </a:cubicBezTo>
                  <a:cubicBezTo>
                    <a:pt x="232" y="1011"/>
                    <a:pt x="241" y="1013"/>
                    <a:pt x="251" y="1013"/>
                  </a:cubicBezTo>
                  <a:cubicBezTo>
                    <a:pt x="261" y="1013"/>
                    <a:pt x="271" y="1011"/>
                    <a:pt x="280" y="1008"/>
                  </a:cubicBezTo>
                  <a:cubicBezTo>
                    <a:pt x="879" y="872"/>
                    <a:pt x="1477" y="729"/>
                    <a:pt x="2075" y="592"/>
                  </a:cubicBezTo>
                  <a:cubicBezTo>
                    <a:pt x="2075" y="390"/>
                    <a:pt x="2036" y="195"/>
                    <a:pt x="1978" y="0"/>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52"/>
            <p:cNvSpPr/>
            <p:nvPr/>
          </p:nvSpPr>
          <p:spPr>
            <a:xfrm>
              <a:off x="-2825975" y="1214375"/>
              <a:ext cx="53675" cy="27000"/>
            </a:xfrm>
            <a:custGeom>
              <a:rect b="b" l="l" r="r" t="t"/>
              <a:pathLst>
                <a:path extrusionOk="0" h="1080" w="2147">
                  <a:moveTo>
                    <a:pt x="183" y="1008"/>
                  </a:moveTo>
                  <a:cubicBezTo>
                    <a:pt x="189" y="1028"/>
                    <a:pt x="196" y="1047"/>
                    <a:pt x="215" y="1067"/>
                  </a:cubicBezTo>
                  <a:cubicBezTo>
                    <a:pt x="202" y="1047"/>
                    <a:pt x="189" y="1028"/>
                    <a:pt x="183" y="1008"/>
                  </a:cubicBezTo>
                  <a:close/>
                  <a:moveTo>
                    <a:pt x="1991" y="0"/>
                  </a:moveTo>
                  <a:cubicBezTo>
                    <a:pt x="1646" y="7"/>
                    <a:pt x="1315" y="72"/>
                    <a:pt x="989" y="150"/>
                  </a:cubicBezTo>
                  <a:lnTo>
                    <a:pt x="7" y="384"/>
                  </a:lnTo>
                  <a:lnTo>
                    <a:pt x="1" y="384"/>
                  </a:lnTo>
                  <a:lnTo>
                    <a:pt x="1" y="390"/>
                  </a:lnTo>
                  <a:cubicBezTo>
                    <a:pt x="20" y="611"/>
                    <a:pt x="98" y="813"/>
                    <a:pt x="183" y="1008"/>
                  </a:cubicBezTo>
                  <a:cubicBezTo>
                    <a:pt x="106" y="817"/>
                    <a:pt x="30" y="613"/>
                    <a:pt x="21" y="402"/>
                  </a:cubicBezTo>
                  <a:lnTo>
                    <a:pt x="21" y="402"/>
                  </a:lnTo>
                  <a:lnTo>
                    <a:pt x="1009" y="247"/>
                  </a:lnTo>
                  <a:cubicBezTo>
                    <a:pt x="1317" y="198"/>
                    <a:pt x="1631" y="143"/>
                    <a:pt x="1940" y="137"/>
                  </a:cubicBezTo>
                  <a:lnTo>
                    <a:pt x="1940" y="137"/>
                  </a:lnTo>
                  <a:cubicBezTo>
                    <a:pt x="1986" y="291"/>
                    <a:pt x="2018" y="449"/>
                    <a:pt x="2028" y="611"/>
                  </a:cubicBezTo>
                  <a:lnTo>
                    <a:pt x="2028" y="611"/>
                  </a:lnTo>
                  <a:lnTo>
                    <a:pt x="1113" y="859"/>
                  </a:lnTo>
                  <a:cubicBezTo>
                    <a:pt x="957" y="904"/>
                    <a:pt x="794" y="950"/>
                    <a:pt x="632" y="989"/>
                  </a:cubicBezTo>
                  <a:cubicBezTo>
                    <a:pt x="554" y="1008"/>
                    <a:pt x="476" y="1028"/>
                    <a:pt x="391" y="1047"/>
                  </a:cubicBezTo>
                  <a:lnTo>
                    <a:pt x="274" y="1080"/>
                  </a:lnTo>
                  <a:lnTo>
                    <a:pt x="391" y="1054"/>
                  </a:lnTo>
                  <a:cubicBezTo>
                    <a:pt x="476" y="1034"/>
                    <a:pt x="554" y="1015"/>
                    <a:pt x="638" y="1002"/>
                  </a:cubicBezTo>
                  <a:cubicBezTo>
                    <a:pt x="801" y="963"/>
                    <a:pt x="963" y="930"/>
                    <a:pt x="1126" y="904"/>
                  </a:cubicBezTo>
                  <a:lnTo>
                    <a:pt x="2101" y="709"/>
                  </a:lnTo>
                  <a:lnTo>
                    <a:pt x="2147" y="703"/>
                  </a:lnTo>
                  <a:lnTo>
                    <a:pt x="2147" y="650"/>
                  </a:lnTo>
                  <a:cubicBezTo>
                    <a:pt x="2147" y="449"/>
                    <a:pt x="2114" y="241"/>
                    <a:pt x="2056" y="46"/>
                  </a:cubicBezTo>
                  <a:lnTo>
                    <a:pt x="2043" y="0"/>
                  </a:ln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52"/>
            <p:cNvSpPr/>
            <p:nvPr/>
          </p:nvSpPr>
          <p:spPr>
            <a:xfrm>
              <a:off x="-2702075" y="1221850"/>
              <a:ext cx="56125" cy="27325"/>
            </a:xfrm>
            <a:custGeom>
              <a:rect b="b" l="l" r="r" t="t"/>
              <a:pathLst>
                <a:path extrusionOk="0" h="1093" w="2245">
                  <a:moveTo>
                    <a:pt x="2244" y="0"/>
                  </a:moveTo>
                  <a:lnTo>
                    <a:pt x="2244" y="0"/>
                  </a:lnTo>
                  <a:cubicBezTo>
                    <a:pt x="1490" y="98"/>
                    <a:pt x="729" y="189"/>
                    <a:pt x="1" y="397"/>
                  </a:cubicBezTo>
                  <a:cubicBezTo>
                    <a:pt x="7" y="449"/>
                    <a:pt x="59" y="475"/>
                    <a:pt x="105" y="495"/>
                  </a:cubicBezTo>
                  <a:lnTo>
                    <a:pt x="761" y="761"/>
                  </a:lnTo>
                  <a:cubicBezTo>
                    <a:pt x="1106" y="904"/>
                    <a:pt x="1457" y="1047"/>
                    <a:pt x="1822" y="1093"/>
                  </a:cubicBezTo>
                  <a:cubicBezTo>
                    <a:pt x="2049" y="768"/>
                    <a:pt x="2199" y="391"/>
                    <a:pt x="2244" y="0"/>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52"/>
            <p:cNvSpPr/>
            <p:nvPr/>
          </p:nvSpPr>
          <p:spPr>
            <a:xfrm>
              <a:off x="-2702075" y="1220050"/>
              <a:ext cx="58075" cy="30750"/>
            </a:xfrm>
            <a:custGeom>
              <a:rect b="b" l="l" r="r" t="t"/>
              <a:pathLst>
                <a:path extrusionOk="0" h="1230" w="2323">
                  <a:moveTo>
                    <a:pt x="2322" y="1"/>
                  </a:moveTo>
                  <a:lnTo>
                    <a:pt x="2238" y="7"/>
                  </a:lnTo>
                  <a:cubicBezTo>
                    <a:pt x="1861" y="59"/>
                    <a:pt x="1483" y="111"/>
                    <a:pt x="1106" y="183"/>
                  </a:cubicBezTo>
                  <a:cubicBezTo>
                    <a:pt x="918" y="222"/>
                    <a:pt x="735" y="254"/>
                    <a:pt x="547" y="306"/>
                  </a:cubicBezTo>
                  <a:cubicBezTo>
                    <a:pt x="365" y="352"/>
                    <a:pt x="183" y="404"/>
                    <a:pt x="1" y="469"/>
                  </a:cubicBezTo>
                  <a:cubicBezTo>
                    <a:pt x="189" y="430"/>
                    <a:pt x="371" y="391"/>
                    <a:pt x="560" y="358"/>
                  </a:cubicBezTo>
                  <a:cubicBezTo>
                    <a:pt x="748" y="332"/>
                    <a:pt x="937" y="300"/>
                    <a:pt x="1126" y="274"/>
                  </a:cubicBezTo>
                  <a:cubicBezTo>
                    <a:pt x="1469" y="226"/>
                    <a:pt x="1818" y="189"/>
                    <a:pt x="2167" y="147"/>
                  </a:cubicBezTo>
                  <a:lnTo>
                    <a:pt x="2167" y="147"/>
                  </a:lnTo>
                  <a:cubicBezTo>
                    <a:pt x="2109" y="484"/>
                    <a:pt x="1984" y="813"/>
                    <a:pt x="1796" y="1096"/>
                  </a:cubicBezTo>
                  <a:lnTo>
                    <a:pt x="1796" y="1096"/>
                  </a:lnTo>
                  <a:cubicBezTo>
                    <a:pt x="1491" y="1059"/>
                    <a:pt x="1192" y="959"/>
                    <a:pt x="898" y="846"/>
                  </a:cubicBezTo>
                  <a:cubicBezTo>
                    <a:pt x="742" y="788"/>
                    <a:pt x="586" y="729"/>
                    <a:pt x="436" y="677"/>
                  </a:cubicBezTo>
                  <a:lnTo>
                    <a:pt x="202" y="593"/>
                  </a:lnTo>
                  <a:lnTo>
                    <a:pt x="85" y="547"/>
                  </a:lnTo>
                  <a:cubicBezTo>
                    <a:pt x="46" y="534"/>
                    <a:pt x="7" y="515"/>
                    <a:pt x="1" y="469"/>
                  </a:cubicBezTo>
                  <a:lnTo>
                    <a:pt x="1" y="469"/>
                  </a:lnTo>
                  <a:cubicBezTo>
                    <a:pt x="7" y="515"/>
                    <a:pt x="46" y="541"/>
                    <a:pt x="79" y="560"/>
                  </a:cubicBezTo>
                  <a:cubicBezTo>
                    <a:pt x="118" y="580"/>
                    <a:pt x="157" y="599"/>
                    <a:pt x="189" y="612"/>
                  </a:cubicBezTo>
                  <a:lnTo>
                    <a:pt x="417" y="723"/>
                  </a:lnTo>
                  <a:cubicBezTo>
                    <a:pt x="566" y="788"/>
                    <a:pt x="716" y="859"/>
                    <a:pt x="866" y="924"/>
                  </a:cubicBezTo>
                  <a:cubicBezTo>
                    <a:pt x="1165" y="1054"/>
                    <a:pt x="1477" y="1184"/>
                    <a:pt x="1815" y="1223"/>
                  </a:cubicBezTo>
                  <a:lnTo>
                    <a:pt x="1854" y="1230"/>
                  </a:lnTo>
                  <a:lnTo>
                    <a:pt x="1874" y="1197"/>
                  </a:lnTo>
                  <a:cubicBezTo>
                    <a:pt x="2114" y="872"/>
                    <a:pt x="2264" y="482"/>
                    <a:pt x="2309" y="85"/>
                  </a:cubicBezTo>
                  <a:lnTo>
                    <a:pt x="2322" y="1"/>
                  </a:ln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52"/>
            <p:cNvSpPr/>
            <p:nvPr/>
          </p:nvSpPr>
          <p:spPr>
            <a:xfrm>
              <a:off x="-2709725" y="1190600"/>
              <a:ext cx="68650" cy="41675"/>
            </a:xfrm>
            <a:custGeom>
              <a:rect b="b" l="l" r="r" t="t"/>
              <a:pathLst>
                <a:path extrusionOk="0" h="1667" w="2746">
                  <a:moveTo>
                    <a:pt x="1879" y="1"/>
                  </a:moveTo>
                  <a:cubicBezTo>
                    <a:pt x="1248" y="1"/>
                    <a:pt x="618" y="72"/>
                    <a:pt x="7" y="216"/>
                  </a:cubicBezTo>
                  <a:cubicBezTo>
                    <a:pt x="1" y="704"/>
                    <a:pt x="27" y="1185"/>
                    <a:pt x="92" y="1667"/>
                  </a:cubicBezTo>
                  <a:lnTo>
                    <a:pt x="2713" y="1348"/>
                  </a:lnTo>
                  <a:cubicBezTo>
                    <a:pt x="2745" y="912"/>
                    <a:pt x="2719" y="463"/>
                    <a:pt x="2628" y="34"/>
                  </a:cubicBezTo>
                  <a:cubicBezTo>
                    <a:pt x="2379" y="12"/>
                    <a:pt x="2129" y="1"/>
                    <a:pt x="1879" y="1"/>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52"/>
            <p:cNvSpPr/>
            <p:nvPr/>
          </p:nvSpPr>
          <p:spPr>
            <a:xfrm>
              <a:off x="-2711350" y="1189250"/>
              <a:ext cx="70275" cy="44650"/>
            </a:xfrm>
            <a:custGeom>
              <a:rect b="b" l="l" r="r" t="t"/>
              <a:pathLst>
                <a:path extrusionOk="0" h="1786" w="2811">
                  <a:moveTo>
                    <a:pt x="1826" y="0"/>
                  </a:moveTo>
                  <a:cubicBezTo>
                    <a:pt x="1675" y="0"/>
                    <a:pt x="1524" y="5"/>
                    <a:pt x="1373" y="17"/>
                  </a:cubicBezTo>
                  <a:cubicBezTo>
                    <a:pt x="931" y="43"/>
                    <a:pt x="489" y="108"/>
                    <a:pt x="53" y="205"/>
                  </a:cubicBezTo>
                  <a:lnTo>
                    <a:pt x="7" y="218"/>
                  </a:lnTo>
                  <a:lnTo>
                    <a:pt x="1" y="270"/>
                  </a:lnTo>
                  <a:cubicBezTo>
                    <a:pt x="1" y="517"/>
                    <a:pt x="7" y="758"/>
                    <a:pt x="20" y="999"/>
                  </a:cubicBezTo>
                  <a:cubicBezTo>
                    <a:pt x="40" y="1246"/>
                    <a:pt x="66" y="1486"/>
                    <a:pt x="98" y="1727"/>
                  </a:cubicBezTo>
                  <a:lnTo>
                    <a:pt x="105" y="1786"/>
                  </a:lnTo>
                  <a:lnTo>
                    <a:pt x="163" y="1779"/>
                  </a:lnTo>
                  <a:cubicBezTo>
                    <a:pt x="606" y="1727"/>
                    <a:pt x="1048" y="1655"/>
                    <a:pt x="1484" y="1597"/>
                  </a:cubicBezTo>
                  <a:cubicBezTo>
                    <a:pt x="1919" y="1532"/>
                    <a:pt x="2355" y="1467"/>
                    <a:pt x="2778" y="1402"/>
                  </a:cubicBezTo>
                  <a:lnTo>
                    <a:pt x="2778" y="1402"/>
                  </a:lnTo>
                  <a:cubicBezTo>
                    <a:pt x="2329" y="1447"/>
                    <a:pt x="1887" y="1480"/>
                    <a:pt x="1451" y="1525"/>
                  </a:cubicBezTo>
                  <a:cubicBezTo>
                    <a:pt x="1035" y="1569"/>
                    <a:pt x="619" y="1606"/>
                    <a:pt x="208" y="1655"/>
                  </a:cubicBezTo>
                  <a:lnTo>
                    <a:pt x="208" y="1655"/>
                  </a:lnTo>
                  <a:cubicBezTo>
                    <a:pt x="180" y="1438"/>
                    <a:pt x="162" y="1215"/>
                    <a:pt x="150" y="992"/>
                  </a:cubicBezTo>
                  <a:cubicBezTo>
                    <a:pt x="138" y="767"/>
                    <a:pt x="137" y="543"/>
                    <a:pt x="137" y="323"/>
                  </a:cubicBezTo>
                  <a:lnTo>
                    <a:pt x="137" y="323"/>
                  </a:lnTo>
                  <a:cubicBezTo>
                    <a:pt x="544" y="232"/>
                    <a:pt x="962" y="165"/>
                    <a:pt x="1380" y="134"/>
                  </a:cubicBezTo>
                  <a:cubicBezTo>
                    <a:pt x="1619" y="116"/>
                    <a:pt x="1859" y="106"/>
                    <a:pt x="2098" y="106"/>
                  </a:cubicBezTo>
                  <a:cubicBezTo>
                    <a:pt x="2286" y="106"/>
                    <a:pt x="2474" y="112"/>
                    <a:pt x="2662" y="125"/>
                  </a:cubicBezTo>
                  <a:lnTo>
                    <a:pt x="2662" y="125"/>
                  </a:lnTo>
                  <a:cubicBezTo>
                    <a:pt x="2709" y="330"/>
                    <a:pt x="2740" y="534"/>
                    <a:pt x="2758" y="745"/>
                  </a:cubicBezTo>
                  <a:cubicBezTo>
                    <a:pt x="2778" y="966"/>
                    <a:pt x="2784" y="1181"/>
                    <a:pt x="2778" y="1402"/>
                  </a:cubicBezTo>
                  <a:cubicBezTo>
                    <a:pt x="2804" y="1187"/>
                    <a:pt x="2810" y="966"/>
                    <a:pt x="2804" y="745"/>
                  </a:cubicBezTo>
                  <a:cubicBezTo>
                    <a:pt x="2797" y="517"/>
                    <a:pt x="2778" y="296"/>
                    <a:pt x="2732" y="82"/>
                  </a:cubicBezTo>
                  <a:lnTo>
                    <a:pt x="2726" y="56"/>
                  </a:lnTo>
                  <a:lnTo>
                    <a:pt x="2693" y="49"/>
                  </a:lnTo>
                  <a:cubicBezTo>
                    <a:pt x="2407" y="19"/>
                    <a:pt x="2117" y="0"/>
                    <a:pt x="1826"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52"/>
            <p:cNvSpPr/>
            <p:nvPr/>
          </p:nvSpPr>
          <p:spPr>
            <a:xfrm>
              <a:off x="-2718650" y="1177775"/>
              <a:ext cx="76425" cy="19375"/>
            </a:xfrm>
            <a:custGeom>
              <a:rect b="b" l="l" r="r" t="t"/>
              <a:pathLst>
                <a:path extrusionOk="0" h="775" w="3057">
                  <a:moveTo>
                    <a:pt x="28" y="1"/>
                  </a:moveTo>
                  <a:cubicBezTo>
                    <a:pt x="19" y="1"/>
                    <a:pt x="10" y="1"/>
                    <a:pt x="0" y="1"/>
                  </a:cubicBezTo>
                  <a:cubicBezTo>
                    <a:pt x="46" y="267"/>
                    <a:pt x="111" y="521"/>
                    <a:pt x="195" y="775"/>
                  </a:cubicBezTo>
                  <a:cubicBezTo>
                    <a:pt x="921" y="740"/>
                    <a:pt x="1647" y="606"/>
                    <a:pt x="2370" y="606"/>
                  </a:cubicBezTo>
                  <a:cubicBezTo>
                    <a:pt x="2593" y="606"/>
                    <a:pt x="2815" y="619"/>
                    <a:pt x="3037" y="651"/>
                  </a:cubicBezTo>
                  <a:cubicBezTo>
                    <a:pt x="3050" y="528"/>
                    <a:pt x="3057" y="411"/>
                    <a:pt x="3050" y="294"/>
                  </a:cubicBezTo>
                  <a:lnTo>
                    <a:pt x="3050" y="294"/>
                  </a:lnTo>
                  <a:cubicBezTo>
                    <a:pt x="2852" y="297"/>
                    <a:pt x="2654" y="300"/>
                    <a:pt x="2456" y="300"/>
                  </a:cubicBezTo>
                  <a:cubicBezTo>
                    <a:pt x="1901" y="300"/>
                    <a:pt x="1349" y="273"/>
                    <a:pt x="807" y="144"/>
                  </a:cubicBezTo>
                  <a:cubicBezTo>
                    <a:pt x="549" y="87"/>
                    <a:pt x="292" y="1"/>
                    <a:pt x="28" y="1"/>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52"/>
            <p:cNvSpPr/>
            <p:nvPr/>
          </p:nvSpPr>
          <p:spPr>
            <a:xfrm>
              <a:off x="-2720450" y="1176300"/>
              <a:ext cx="78400" cy="22650"/>
            </a:xfrm>
            <a:custGeom>
              <a:rect b="b" l="l" r="r" t="t"/>
              <a:pathLst>
                <a:path extrusionOk="0" h="906" w="3136">
                  <a:moveTo>
                    <a:pt x="150" y="125"/>
                  </a:moveTo>
                  <a:lnTo>
                    <a:pt x="150" y="125"/>
                  </a:lnTo>
                  <a:cubicBezTo>
                    <a:pt x="371" y="133"/>
                    <a:pt x="593" y="196"/>
                    <a:pt x="814" y="248"/>
                  </a:cubicBezTo>
                  <a:cubicBezTo>
                    <a:pt x="1067" y="313"/>
                    <a:pt x="1321" y="346"/>
                    <a:pt x="1581" y="366"/>
                  </a:cubicBezTo>
                  <a:cubicBezTo>
                    <a:pt x="1776" y="380"/>
                    <a:pt x="1968" y="387"/>
                    <a:pt x="2161" y="387"/>
                  </a:cubicBezTo>
                  <a:cubicBezTo>
                    <a:pt x="2225" y="387"/>
                    <a:pt x="2290" y="387"/>
                    <a:pt x="2355" y="385"/>
                  </a:cubicBezTo>
                  <a:cubicBezTo>
                    <a:pt x="2609" y="379"/>
                    <a:pt x="2869" y="366"/>
                    <a:pt x="3122" y="353"/>
                  </a:cubicBezTo>
                  <a:lnTo>
                    <a:pt x="3122" y="353"/>
                  </a:lnTo>
                  <a:cubicBezTo>
                    <a:pt x="3122" y="465"/>
                    <a:pt x="3116" y="577"/>
                    <a:pt x="3099" y="689"/>
                  </a:cubicBezTo>
                  <a:lnTo>
                    <a:pt x="3099" y="689"/>
                  </a:lnTo>
                  <a:cubicBezTo>
                    <a:pt x="2868" y="651"/>
                    <a:pt x="2631" y="626"/>
                    <a:pt x="2394" y="626"/>
                  </a:cubicBezTo>
                  <a:cubicBezTo>
                    <a:pt x="2160" y="626"/>
                    <a:pt x="1919" y="632"/>
                    <a:pt x="1679" y="652"/>
                  </a:cubicBezTo>
                  <a:cubicBezTo>
                    <a:pt x="1444" y="665"/>
                    <a:pt x="1204" y="691"/>
                    <a:pt x="970" y="717"/>
                  </a:cubicBezTo>
                  <a:cubicBezTo>
                    <a:pt x="752" y="735"/>
                    <a:pt x="529" y="759"/>
                    <a:pt x="311" y="767"/>
                  </a:cubicBezTo>
                  <a:lnTo>
                    <a:pt x="311" y="767"/>
                  </a:lnTo>
                  <a:cubicBezTo>
                    <a:pt x="247" y="558"/>
                    <a:pt x="192" y="344"/>
                    <a:pt x="150" y="125"/>
                  </a:cubicBezTo>
                  <a:close/>
                  <a:moveTo>
                    <a:pt x="104" y="1"/>
                  </a:moveTo>
                  <a:cubicBezTo>
                    <a:pt x="94" y="1"/>
                    <a:pt x="83" y="1"/>
                    <a:pt x="72" y="1"/>
                  </a:cubicBezTo>
                  <a:lnTo>
                    <a:pt x="1" y="1"/>
                  </a:lnTo>
                  <a:lnTo>
                    <a:pt x="7" y="73"/>
                  </a:lnTo>
                  <a:cubicBezTo>
                    <a:pt x="53" y="340"/>
                    <a:pt x="118" y="600"/>
                    <a:pt x="202" y="853"/>
                  </a:cubicBezTo>
                  <a:lnTo>
                    <a:pt x="222" y="905"/>
                  </a:lnTo>
                  <a:lnTo>
                    <a:pt x="267" y="899"/>
                  </a:lnTo>
                  <a:cubicBezTo>
                    <a:pt x="508" y="886"/>
                    <a:pt x="749" y="860"/>
                    <a:pt x="983" y="834"/>
                  </a:cubicBezTo>
                  <a:lnTo>
                    <a:pt x="1692" y="756"/>
                  </a:lnTo>
                  <a:cubicBezTo>
                    <a:pt x="1926" y="730"/>
                    <a:pt x="2160" y="710"/>
                    <a:pt x="2400" y="704"/>
                  </a:cubicBezTo>
                  <a:cubicBezTo>
                    <a:pt x="2479" y="702"/>
                    <a:pt x="2557" y="700"/>
                    <a:pt x="2635" y="700"/>
                  </a:cubicBezTo>
                  <a:cubicBezTo>
                    <a:pt x="2791" y="700"/>
                    <a:pt x="2949" y="706"/>
                    <a:pt x="3109" y="723"/>
                  </a:cubicBezTo>
                  <a:lnTo>
                    <a:pt x="3122" y="723"/>
                  </a:lnTo>
                  <a:lnTo>
                    <a:pt x="3122" y="710"/>
                  </a:lnTo>
                  <a:cubicBezTo>
                    <a:pt x="3135" y="587"/>
                    <a:pt x="3135" y="470"/>
                    <a:pt x="3122" y="353"/>
                  </a:cubicBezTo>
                  <a:cubicBezTo>
                    <a:pt x="2862" y="340"/>
                    <a:pt x="2609" y="340"/>
                    <a:pt x="2355" y="326"/>
                  </a:cubicBezTo>
                  <a:cubicBezTo>
                    <a:pt x="2095" y="320"/>
                    <a:pt x="1841" y="300"/>
                    <a:pt x="1588" y="274"/>
                  </a:cubicBezTo>
                  <a:cubicBezTo>
                    <a:pt x="1340" y="242"/>
                    <a:pt x="1087" y="196"/>
                    <a:pt x="840" y="138"/>
                  </a:cubicBezTo>
                  <a:cubicBezTo>
                    <a:pt x="608" y="75"/>
                    <a:pt x="365" y="1"/>
                    <a:pt x="104"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52"/>
            <p:cNvSpPr/>
            <p:nvPr/>
          </p:nvSpPr>
          <p:spPr>
            <a:xfrm>
              <a:off x="-2834250" y="1196325"/>
              <a:ext cx="61625" cy="31875"/>
            </a:xfrm>
            <a:custGeom>
              <a:rect b="b" l="l" r="r" t="t"/>
              <a:pathLst>
                <a:path extrusionOk="0" h="1275" w="2465">
                  <a:moveTo>
                    <a:pt x="0" y="0"/>
                  </a:moveTo>
                  <a:cubicBezTo>
                    <a:pt x="39" y="358"/>
                    <a:pt x="124" y="937"/>
                    <a:pt x="247" y="1275"/>
                  </a:cubicBezTo>
                  <a:cubicBezTo>
                    <a:pt x="891" y="1119"/>
                    <a:pt x="1548" y="995"/>
                    <a:pt x="2205" y="898"/>
                  </a:cubicBezTo>
                  <a:cubicBezTo>
                    <a:pt x="2263" y="891"/>
                    <a:pt x="2335" y="878"/>
                    <a:pt x="2380" y="833"/>
                  </a:cubicBezTo>
                  <a:cubicBezTo>
                    <a:pt x="2465" y="761"/>
                    <a:pt x="2452" y="631"/>
                    <a:pt x="2439" y="521"/>
                  </a:cubicBezTo>
                  <a:cubicBezTo>
                    <a:pt x="2432" y="508"/>
                    <a:pt x="2432" y="495"/>
                    <a:pt x="2426" y="482"/>
                  </a:cubicBezTo>
                  <a:cubicBezTo>
                    <a:pt x="2413" y="469"/>
                    <a:pt x="2387" y="462"/>
                    <a:pt x="2367" y="462"/>
                  </a:cubicBezTo>
                  <a:cubicBezTo>
                    <a:pt x="1581" y="377"/>
                    <a:pt x="794" y="78"/>
                    <a:pt x="0" y="0"/>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52"/>
            <p:cNvSpPr/>
            <p:nvPr/>
          </p:nvSpPr>
          <p:spPr>
            <a:xfrm>
              <a:off x="-2834750" y="1195675"/>
              <a:ext cx="61975" cy="34150"/>
            </a:xfrm>
            <a:custGeom>
              <a:rect b="b" l="l" r="r" t="t"/>
              <a:pathLst>
                <a:path extrusionOk="0" h="1366" w="2479">
                  <a:moveTo>
                    <a:pt x="42" y="48"/>
                  </a:moveTo>
                  <a:cubicBezTo>
                    <a:pt x="243" y="69"/>
                    <a:pt x="437" y="113"/>
                    <a:pt x="631" y="169"/>
                  </a:cubicBezTo>
                  <a:cubicBezTo>
                    <a:pt x="833" y="221"/>
                    <a:pt x="1035" y="280"/>
                    <a:pt x="1243" y="325"/>
                  </a:cubicBezTo>
                  <a:cubicBezTo>
                    <a:pt x="1444" y="377"/>
                    <a:pt x="1653" y="410"/>
                    <a:pt x="1861" y="442"/>
                  </a:cubicBezTo>
                  <a:cubicBezTo>
                    <a:pt x="1965" y="455"/>
                    <a:pt x="2069" y="462"/>
                    <a:pt x="2179" y="475"/>
                  </a:cubicBezTo>
                  <a:cubicBezTo>
                    <a:pt x="2231" y="481"/>
                    <a:pt x="2283" y="481"/>
                    <a:pt x="2335" y="488"/>
                  </a:cubicBezTo>
                  <a:cubicBezTo>
                    <a:pt x="2381" y="495"/>
                    <a:pt x="2452" y="488"/>
                    <a:pt x="2452" y="547"/>
                  </a:cubicBezTo>
                  <a:cubicBezTo>
                    <a:pt x="2465" y="651"/>
                    <a:pt x="2472" y="768"/>
                    <a:pt x="2400" y="839"/>
                  </a:cubicBezTo>
                  <a:cubicBezTo>
                    <a:pt x="2329" y="904"/>
                    <a:pt x="2218" y="891"/>
                    <a:pt x="2114" y="904"/>
                  </a:cubicBezTo>
                  <a:cubicBezTo>
                    <a:pt x="1906" y="924"/>
                    <a:pt x="1692" y="943"/>
                    <a:pt x="1483" y="976"/>
                  </a:cubicBezTo>
                  <a:cubicBezTo>
                    <a:pt x="1282" y="1008"/>
                    <a:pt x="1074" y="1047"/>
                    <a:pt x="866" y="1093"/>
                  </a:cubicBezTo>
                  <a:cubicBezTo>
                    <a:pt x="680" y="1135"/>
                    <a:pt x="488" y="1182"/>
                    <a:pt x="301" y="1230"/>
                  </a:cubicBezTo>
                  <a:lnTo>
                    <a:pt x="301" y="1230"/>
                  </a:lnTo>
                  <a:cubicBezTo>
                    <a:pt x="239" y="1049"/>
                    <a:pt x="192" y="854"/>
                    <a:pt x="150" y="664"/>
                  </a:cubicBezTo>
                  <a:cubicBezTo>
                    <a:pt x="106" y="462"/>
                    <a:pt x="68" y="255"/>
                    <a:pt x="42" y="48"/>
                  </a:cubicBezTo>
                  <a:close/>
                  <a:moveTo>
                    <a:pt x="1" y="0"/>
                  </a:moveTo>
                  <a:lnTo>
                    <a:pt x="1" y="26"/>
                  </a:lnTo>
                  <a:cubicBezTo>
                    <a:pt x="14" y="137"/>
                    <a:pt x="20" y="247"/>
                    <a:pt x="40" y="351"/>
                  </a:cubicBezTo>
                  <a:cubicBezTo>
                    <a:pt x="46" y="462"/>
                    <a:pt x="59" y="566"/>
                    <a:pt x="79" y="677"/>
                  </a:cubicBezTo>
                  <a:cubicBezTo>
                    <a:pt x="105" y="891"/>
                    <a:pt x="144" y="1106"/>
                    <a:pt x="209" y="1320"/>
                  </a:cubicBezTo>
                  <a:lnTo>
                    <a:pt x="228" y="1366"/>
                  </a:lnTo>
                  <a:lnTo>
                    <a:pt x="280" y="1359"/>
                  </a:lnTo>
                  <a:cubicBezTo>
                    <a:pt x="482" y="1314"/>
                    <a:pt x="690" y="1268"/>
                    <a:pt x="898" y="1236"/>
                  </a:cubicBezTo>
                  <a:lnTo>
                    <a:pt x="1509" y="1112"/>
                  </a:lnTo>
                  <a:cubicBezTo>
                    <a:pt x="1718" y="1073"/>
                    <a:pt x="1919" y="1021"/>
                    <a:pt x="2127" y="976"/>
                  </a:cubicBezTo>
                  <a:lnTo>
                    <a:pt x="2277" y="937"/>
                  </a:lnTo>
                  <a:cubicBezTo>
                    <a:pt x="2329" y="924"/>
                    <a:pt x="2387" y="904"/>
                    <a:pt x="2426" y="859"/>
                  </a:cubicBezTo>
                  <a:cubicBezTo>
                    <a:pt x="2465" y="813"/>
                    <a:pt x="2478" y="755"/>
                    <a:pt x="2478" y="703"/>
                  </a:cubicBezTo>
                  <a:cubicBezTo>
                    <a:pt x="2478" y="651"/>
                    <a:pt x="2472" y="599"/>
                    <a:pt x="2465" y="547"/>
                  </a:cubicBezTo>
                  <a:cubicBezTo>
                    <a:pt x="2459" y="534"/>
                    <a:pt x="2459" y="521"/>
                    <a:pt x="2452" y="508"/>
                  </a:cubicBezTo>
                  <a:cubicBezTo>
                    <a:pt x="2439" y="495"/>
                    <a:pt x="2426" y="488"/>
                    <a:pt x="2413" y="481"/>
                  </a:cubicBezTo>
                  <a:cubicBezTo>
                    <a:pt x="2387" y="475"/>
                    <a:pt x="2361" y="475"/>
                    <a:pt x="2335" y="475"/>
                  </a:cubicBezTo>
                  <a:cubicBezTo>
                    <a:pt x="2283" y="462"/>
                    <a:pt x="2231" y="455"/>
                    <a:pt x="2179" y="449"/>
                  </a:cubicBezTo>
                  <a:cubicBezTo>
                    <a:pt x="2075" y="423"/>
                    <a:pt x="1978" y="403"/>
                    <a:pt x="1874" y="371"/>
                  </a:cubicBezTo>
                  <a:cubicBezTo>
                    <a:pt x="1672" y="319"/>
                    <a:pt x="1470" y="260"/>
                    <a:pt x="1269" y="208"/>
                  </a:cubicBezTo>
                  <a:cubicBezTo>
                    <a:pt x="1067" y="156"/>
                    <a:pt x="859" y="124"/>
                    <a:pt x="651" y="91"/>
                  </a:cubicBezTo>
                  <a:cubicBezTo>
                    <a:pt x="443" y="59"/>
                    <a:pt x="235" y="33"/>
                    <a:pt x="27" y="7"/>
                  </a:cubicBezTo>
                  <a:lnTo>
                    <a:pt x="1" y="0"/>
                  </a:ln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52"/>
            <p:cNvSpPr/>
            <p:nvPr/>
          </p:nvSpPr>
          <p:spPr>
            <a:xfrm>
              <a:off x="-2836525" y="1186250"/>
              <a:ext cx="66850" cy="25225"/>
            </a:xfrm>
            <a:custGeom>
              <a:rect b="b" l="l" r="r" t="t"/>
              <a:pathLst>
                <a:path extrusionOk="0" h="1009" w="2674">
                  <a:moveTo>
                    <a:pt x="2667" y="0"/>
                  </a:moveTo>
                  <a:lnTo>
                    <a:pt x="2667" y="0"/>
                  </a:lnTo>
                  <a:cubicBezTo>
                    <a:pt x="1789" y="208"/>
                    <a:pt x="898" y="345"/>
                    <a:pt x="0" y="410"/>
                  </a:cubicBezTo>
                  <a:cubicBezTo>
                    <a:pt x="267" y="657"/>
                    <a:pt x="637" y="761"/>
                    <a:pt x="989" y="839"/>
                  </a:cubicBezTo>
                  <a:cubicBezTo>
                    <a:pt x="1496" y="943"/>
                    <a:pt x="2010" y="1002"/>
                    <a:pt x="2523" y="1008"/>
                  </a:cubicBezTo>
                  <a:cubicBezTo>
                    <a:pt x="2543" y="1008"/>
                    <a:pt x="2562" y="1008"/>
                    <a:pt x="2582" y="995"/>
                  </a:cubicBezTo>
                  <a:cubicBezTo>
                    <a:pt x="2595" y="982"/>
                    <a:pt x="2602" y="956"/>
                    <a:pt x="2602" y="937"/>
                  </a:cubicBezTo>
                  <a:cubicBezTo>
                    <a:pt x="2647" y="631"/>
                    <a:pt x="2673" y="312"/>
                    <a:pt x="2667" y="0"/>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52"/>
            <p:cNvSpPr/>
            <p:nvPr/>
          </p:nvSpPr>
          <p:spPr>
            <a:xfrm>
              <a:off x="-2837675" y="1184275"/>
              <a:ext cx="69450" cy="28000"/>
            </a:xfrm>
            <a:custGeom>
              <a:rect b="b" l="l" r="r" t="t"/>
              <a:pathLst>
                <a:path extrusionOk="0" h="1120" w="2778">
                  <a:moveTo>
                    <a:pt x="2778" y="1"/>
                  </a:moveTo>
                  <a:lnTo>
                    <a:pt x="2700" y="14"/>
                  </a:lnTo>
                  <a:cubicBezTo>
                    <a:pt x="2478" y="66"/>
                    <a:pt x="2257" y="112"/>
                    <a:pt x="2043" y="157"/>
                  </a:cubicBezTo>
                  <a:cubicBezTo>
                    <a:pt x="1822" y="203"/>
                    <a:pt x="1600" y="242"/>
                    <a:pt x="1379" y="281"/>
                  </a:cubicBezTo>
                  <a:cubicBezTo>
                    <a:pt x="1158" y="320"/>
                    <a:pt x="937" y="359"/>
                    <a:pt x="716" y="391"/>
                  </a:cubicBezTo>
                  <a:cubicBezTo>
                    <a:pt x="488" y="424"/>
                    <a:pt x="267" y="450"/>
                    <a:pt x="46" y="469"/>
                  </a:cubicBezTo>
                  <a:lnTo>
                    <a:pt x="1" y="476"/>
                  </a:lnTo>
                  <a:lnTo>
                    <a:pt x="33" y="502"/>
                  </a:lnTo>
                  <a:cubicBezTo>
                    <a:pt x="176" y="625"/>
                    <a:pt x="339" y="710"/>
                    <a:pt x="508" y="775"/>
                  </a:cubicBezTo>
                  <a:cubicBezTo>
                    <a:pt x="683" y="833"/>
                    <a:pt x="858" y="879"/>
                    <a:pt x="1034" y="918"/>
                  </a:cubicBezTo>
                  <a:lnTo>
                    <a:pt x="1034" y="918"/>
                  </a:lnTo>
                  <a:cubicBezTo>
                    <a:pt x="858" y="879"/>
                    <a:pt x="683" y="833"/>
                    <a:pt x="514" y="762"/>
                  </a:cubicBezTo>
                  <a:cubicBezTo>
                    <a:pt x="360" y="702"/>
                    <a:pt x="211" y="616"/>
                    <a:pt x="92" y="507"/>
                  </a:cubicBezTo>
                  <a:lnTo>
                    <a:pt x="92" y="507"/>
                  </a:lnTo>
                  <a:cubicBezTo>
                    <a:pt x="303" y="500"/>
                    <a:pt x="510" y="487"/>
                    <a:pt x="722" y="469"/>
                  </a:cubicBezTo>
                  <a:cubicBezTo>
                    <a:pt x="950" y="450"/>
                    <a:pt x="1171" y="430"/>
                    <a:pt x="1399" y="398"/>
                  </a:cubicBezTo>
                  <a:cubicBezTo>
                    <a:pt x="1620" y="365"/>
                    <a:pt x="1841" y="333"/>
                    <a:pt x="2069" y="287"/>
                  </a:cubicBezTo>
                  <a:cubicBezTo>
                    <a:pt x="2265" y="247"/>
                    <a:pt x="2462" y="206"/>
                    <a:pt x="2654" y="157"/>
                  </a:cubicBezTo>
                  <a:lnTo>
                    <a:pt x="2654" y="157"/>
                  </a:lnTo>
                  <a:cubicBezTo>
                    <a:pt x="2654" y="345"/>
                    <a:pt x="2652" y="534"/>
                    <a:pt x="2641" y="723"/>
                  </a:cubicBezTo>
                  <a:lnTo>
                    <a:pt x="2628" y="885"/>
                  </a:lnTo>
                  <a:lnTo>
                    <a:pt x="2622" y="964"/>
                  </a:lnTo>
                  <a:cubicBezTo>
                    <a:pt x="2615" y="990"/>
                    <a:pt x="2615" y="1022"/>
                    <a:pt x="2608" y="1035"/>
                  </a:cubicBezTo>
                  <a:cubicBezTo>
                    <a:pt x="2608" y="1048"/>
                    <a:pt x="2602" y="1048"/>
                    <a:pt x="2602" y="1048"/>
                  </a:cubicBezTo>
                  <a:cubicBezTo>
                    <a:pt x="2595" y="1055"/>
                    <a:pt x="2589" y="1055"/>
                    <a:pt x="2576" y="1055"/>
                  </a:cubicBezTo>
                  <a:lnTo>
                    <a:pt x="2329" y="1055"/>
                  </a:lnTo>
                  <a:cubicBezTo>
                    <a:pt x="2114" y="1055"/>
                    <a:pt x="1900" y="1042"/>
                    <a:pt x="1678" y="1022"/>
                  </a:cubicBezTo>
                  <a:cubicBezTo>
                    <a:pt x="1464" y="996"/>
                    <a:pt x="1249" y="957"/>
                    <a:pt x="1035" y="918"/>
                  </a:cubicBezTo>
                  <a:lnTo>
                    <a:pt x="1035" y="918"/>
                  </a:lnTo>
                  <a:cubicBezTo>
                    <a:pt x="1464" y="1009"/>
                    <a:pt x="1893" y="1068"/>
                    <a:pt x="2329" y="1107"/>
                  </a:cubicBezTo>
                  <a:lnTo>
                    <a:pt x="2491" y="1113"/>
                  </a:lnTo>
                  <a:lnTo>
                    <a:pt x="2576" y="1120"/>
                  </a:lnTo>
                  <a:cubicBezTo>
                    <a:pt x="2589" y="1120"/>
                    <a:pt x="2608" y="1120"/>
                    <a:pt x="2628" y="1113"/>
                  </a:cubicBezTo>
                  <a:cubicBezTo>
                    <a:pt x="2648" y="1100"/>
                    <a:pt x="2667" y="1081"/>
                    <a:pt x="2674" y="1061"/>
                  </a:cubicBezTo>
                  <a:cubicBezTo>
                    <a:pt x="2687" y="1029"/>
                    <a:pt x="2687" y="1003"/>
                    <a:pt x="2693" y="977"/>
                  </a:cubicBezTo>
                  <a:lnTo>
                    <a:pt x="2706" y="892"/>
                  </a:lnTo>
                  <a:lnTo>
                    <a:pt x="2732" y="729"/>
                  </a:lnTo>
                  <a:cubicBezTo>
                    <a:pt x="2758" y="515"/>
                    <a:pt x="2778" y="294"/>
                    <a:pt x="2778" y="79"/>
                  </a:cubicBezTo>
                  <a:lnTo>
                    <a:pt x="2778" y="1"/>
                  </a:ln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52"/>
            <p:cNvSpPr/>
            <p:nvPr/>
          </p:nvSpPr>
          <p:spPr>
            <a:xfrm>
              <a:off x="-2737200" y="1161025"/>
              <a:ext cx="105075" cy="25350"/>
            </a:xfrm>
            <a:custGeom>
              <a:rect b="b" l="l" r="r" t="t"/>
              <a:pathLst>
                <a:path extrusionOk="0" h="1014" w="4203">
                  <a:moveTo>
                    <a:pt x="902" y="1"/>
                  </a:moveTo>
                  <a:cubicBezTo>
                    <a:pt x="877" y="1"/>
                    <a:pt x="852" y="3"/>
                    <a:pt x="827" y="7"/>
                  </a:cubicBezTo>
                  <a:cubicBezTo>
                    <a:pt x="742" y="20"/>
                    <a:pt x="664" y="73"/>
                    <a:pt x="593" y="118"/>
                  </a:cubicBezTo>
                  <a:cubicBezTo>
                    <a:pt x="384" y="261"/>
                    <a:pt x="189" y="411"/>
                    <a:pt x="1" y="567"/>
                  </a:cubicBezTo>
                  <a:cubicBezTo>
                    <a:pt x="1165" y="905"/>
                    <a:pt x="2394" y="957"/>
                    <a:pt x="3610" y="1009"/>
                  </a:cubicBezTo>
                  <a:cubicBezTo>
                    <a:pt x="3647" y="1011"/>
                    <a:pt x="3685" y="1013"/>
                    <a:pt x="3722" y="1013"/>
                  </a:cubicBezTo>
                  <a:cubicBezTo>
                    <a:pt x="3797" y="1013"/>
                    <a:pt x="3873" y="1005"/>
                    <a:pt x="3942" y="970"/>
                  </a:cubicBezTo>
                  <a:cubicBezTo>
                    <a:pt x="4079" y="905"/>
                    <a:pt x="4157" y="762"/>
                    <a:pt x="4183" y="612"/>
                  </a:cubicBezTo>
                  <a:cubicBezTo>
                    <a:pt x="4202" y="463"/>
                    <a:pt x="4176" y="313"/>
                    <a:pt x="4150" y="164"/>
                  </a:cubicBezTo>
                  <a:cubicBezTo>
                    <a:pt x="3370" y="144"/>
                    <a:pt x="2589" y="118"/>
                    <a:pt x="1809" y="99"/>
                  </a:cubicBezTo>
                  <a:cubicBezTo>
                    <a:pt x="1581" y="92"/>
                    <a:pt x="1354" y="86"/>
                    <a:pt x="1132" y="40"/>
                  </a:cubicBezTo>
                  <a:cubicBezTo>
                    <a:pt x="1054" y="20"/>
                    <a:pt x="979" y="1"/>
                    <a:pt x="902" y="1"/>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52"/>
            <p:cNvSpPr/>
            <p:nvPr/>
          </p:nvSpPr>
          <p:spPr>
            <a:xfrm>
              <a:off x="-2737350" y="1160975"/>
              <a:ext cx="106525" cy="27075"/>
            </a:xfrm>
            <a:custGeom>
              <a:rect b="b" l="l" r="r" t="t"/>
              <a:pathLst>
                <a:path extrusionOk="0" h="1083" w="4261">
                  <a:moveTo>
                    <a:pt x="916" y="0"/>
                  </a:moveTo>
                  <a:cubicBezTo>
                    <a:pt x="874" y="0"/>
                    <a:pt x="833" y="5"/>
                    <a:pt x="794" y="16"/>
                  </a:cubicBezTo>
                  <a:lnTo>
                    <a:pt x="794" y="16"/>
                  </a:lnTo>
                  <a:cubicBezTo>
                    <a:pt x="826" y="7"/>
                    <a:pt x="860" y="4"/>
                    <a:pt x="893" y="4"/>
                  </a:cubicBezTo>
                  <a:cubicBezTo>
                    <a:pt x="934" y="4"/>
                    <a:pt x="976" y="9"/>
                    <a:pt x="1015" y="16"/>
                  </a:cubicBezTo>
                  <a:cubicBezTo>
                    <a:pt x="1164" y="49"/>
                    <a:pt x="1308" y="75"/>
                    <a:pt x="1464" y="88"/>
                  </a:cubicBezTo>
                  <a:cubicBezTo>
                    <a:pt x="1763" y="114"/>
                    <a:pt x="2062" y="120"/>
                    <a:pt x="2361" y="140"/>
                  </a:cubicBezTo>
                  <a:lnTo>
                    <a:pt x="3259" y="185"/>
                  </a:lnTo>
                  <a:cubicBezTo>
                    <a:pt x="3541" y="197"/>
                    <a:pt x="3823" y="215"/>
                    <a:pt x="4105" y="223"/>
                  </a:cubicBezTo>
                  <a:lnTo>
                    <a:pt x="4105" y="223"/>
                  </a:lnTo>
                  <a:cubicBezTo>
                    <a:pt x="4133" y="404"/>
                    <a:pt x="4150" y="588"/>
                    <a:pt x="4078" y="738"/>
                  </a:cubicBezTo>
                  <a:cubicBezTo>
                    <a:pt x="4046" y="822"/>
                    <a:pt x="3981" y="887"/>
                    <a:pt x="3909" y="920"/>
                  </a:cubicBezTo>
                  <a:cubicBezTo>
                    <a:pt x="3855" y="942"/>
                    <a:pt x="3792" y="949"/>
                    <a:pt x="3726" y="949"/>
                  </a:cubicBezTo>
                  <a:cubicBezTo>
                    <a:pt x="3696" y="949"/>
                    <a:pt x="3666" y="948"/>
                    <a:pt x="3636" y="946"/>
                  </a:cubicBezTo>
                  <a:lnTo>
                    <a:pt x="2413" y="900"/>
                  </a:lnTo>
                  <a:cubicBezTo>
                    <a:pt x="1609" y="862"/>
                    <a:pt x="798" y="784"/>
                    <a:pt x="13" y="564"/>
                  </a:cubicBezTo>
                  <a:lnTo>
                    <a:pt x="13" y="564"/>
                  </a:lnTo>
                  <a:cubicBezTo>
                    <a:pt x="199" y="410"/>
                    <a:pt x="392" y="262"/>
                    <a:pt x="598" y="120"/>
                  </a:cubicBezTo>
                  <a:lnTo>
                    <a:pt x="598" y="120"/>
                  </a:lnTo>
                  <a:cubicBezTo>
                    <a:pt x="390" y="263"/>
                    <a:pt x="195" y="406"/>
                    <a:pt x="7" y="562"/>
                  </a:cubicBezTo>
                  <a:lnTo>
                    <a:pt x="0" y="569"/>
                  </a:lnTo>
                  <a:lnTo>
                    <a:pt x="7" y="569"/>
                  </a:lnTo>
                  <a:cubicBezTo>
                    <a:pt x="397" y="686"/>
                    <a:pt x="794" y="783"/>
                    <a:pt x="1197" y="848"/>
                  </a:cubicBezTo>
                  <a:cubicBezTo>
                    <a:pt x="1594" y="920"/>
                    <a:pt x="2003" y="966"/>
                    <a:pt x="2407" y="1005"/>
                  </a:cubicBezTo>
                  <a:cubicBezTo>
                    <a:pt x="2816" y="1037"/>
                    <a:pt x="3220" y="1063"/>
                    <a:pt x="3629" y="1083"/>
                  </a:cubicBezTo>
                  <a:cubicBezTo>
                    <a:pt x="3651" y="1083"/>
                    <a:pt x="3674" y="1083"/>
                    <a:pt x="3697" y="1083"/>
                  </a:cubicBezTo>
                  <a:cubicBezTo>
                    <a:pt x="3779" y="1083"/>
                    <a:pt x="3870" y="1079"/>
                    <a:pt x="3961" y="1044"/>
                  </a:cubicBezTo>
                  <a:cubicBezTo>
                    <a:pt x="4072" y="998"/>
                    <a:pt x="4156" y="900"/>
                    <a:pt x="4202" y="796"/>
                  </a:cubicBezTo>
                  <a:cubicBezTo>
                    <a:pt x="4247" y="692"/>
                    <a:pt x="4260" y="575"/>
                    <a:pt x="4260" y="471"/>
                  </a:cubicBezTo>
                  <a:cubicBezTo>
                    <a:pt x="4254" y="361"/>
                    <a:pt x="4234" y="257"/>
                    <a:pt x="4221" y="159"/>
                  </a:cubicBezTo>
                  <a:lnTo>
                    <a:pt x="4208" y="107"/>
                  </a:lnTo>
                  <a:lnTo>
                    <a:pt x="4163" y="107"/>
                  </a:lnTo>
                  <a:cubicBezTo>
                    <a:pt x="3863" y="101"/>
                    <a:pt x="3558" y="101"/>
                    <a:pt x="3259" y="101"/>
                  </a:cubicBezTo>
                  <a:lnTo>
                    <a:pt x="2361" y="94"/>
                  </a:lnTo>
                  <a:cubicBezTo>
                    <a:pt x="2062" y="88"/>
                    <a:pt x="1763" y="94"/>
                    <a:pt x="1464" y="75"/>
                  </a:cubicBezTo>
                  <a:cubicBezTo>
                    <a:pt x="1314" y="68"/>
                    <a:pt x="1164" y="42"/>
                    <a:pt x="1015" y="9"/>
                  </a:cubicBezTo>
                  <a:cubicBezTo>
                    <a:pt x="983" y="4"/>
                    <a:pt x="949" y="0"/>
                    <a:pt x="916"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52"/>
            <p:cNvSpPr/>
            <p:nvPr/>
          </p:nvSpPr>
          <p:spPr>
            <a:xfrm>
              <a:off x="-2849375" y="1143150"/>
              <a:ext cx="132200" cy="52700"/>
            </a:xfrm>
            <a:custGeom>
              <a:rect b="b" l="l" r="r" t="t"/>
              <a:pathLst>
                <a:path extrusionOk="0" h="2108" w="5288">
                  <a:moveTo>
                    <a:pt x="159" y="0"/>
                  </a:moveTo>
                  <a:cubicBezTo>
                    <a:pt x="126" y="0"/>
                    <a:pt x="92" y="0"/>
                    <a:pt x="59" y="1"/>
                  </a:cubicBezTo>
                  <a:cubicBezTo>
                    <a:pt x="0" y="638"/>
                    <a:pt x="46" y="1288"/>
                    <a:pt x="202" y="1913"/>
                  </a:cubicBezTo>
                  <a:cubicBezTo>
                    <a:pt x="221" y="1971"/>
                    <a:pt x="241" y="2036"/>
                    <a:pt x="286" y="2075"/>
                  </a:cubicBezTo>
                  <a:cubicBezTo>
                    <a:pt x="332" y="2101"/>
                    <a:pt x="390" y="2108"/>
                    <a:pt x="443" y="2108"/>
                  </a:cubicBezTo>
                  <a:cubicBezTo>
                    <a:pt x="1308" y="2108"/>
                    <a:pt x="2179" y="2095"/>
                    <a:pt x="3024" y="1913"/>
                  </a:cubicBezTo>
                  <a:cubicBezTo>
                    <a:pt x="3863" y="1724"/>
                    <a:pt x="4689" y="1353"/>
                    <a:pt x="5288" y="735"/>
                  </a:cubicBezTo>
                  <a:cubicBezTo>
                    <a:pt x="4748" y="579"/>
                    <a:pt x="4208" y="443"/>
                    <a:pt x="3655" y="339"/>
                  </a:cubicBezTo>
                  <a:cubicBezTo>
                    <a:pt x="2505" y="111"/>
                    <a:pt x="1329" y="0"/>
                    <a:pt x="159" y="0"/>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52"/>
            <p:cNvSpPr/>
            <p:nvPr/>
          </p:nvSpPr>
          <p:spPr>
            <a:xfrm>
              <a:off x="-2850850" y="1141700"/>
              <a:ext cx="135300" cy="55775"/>
            </a:xfrm>
            <a:custGeom>
              <a:rect b="b" l="l" r="r" t="t"/>
              <a:pathLst>
                <a:path extrusionOk="0" h="2231" w="5412">
                  <a:moveTo>
                    <a:pt x="66" y="0"/>
                  </a:moveTo>
                  <a:lnTo>
                    <a:pt x="59" y="52"/>
                  </a:lnTo>
                  <a:cubicBezTo>
                    <a:pt x="1" y="676"/>
                    <a:pt x="46" y="1314"/>
                    <a:pt x="183" y="1925"/>
                  </a:cubicBezTo>
                  <a:cubicBezTo>
                    <a:pt x="196" y="1964"/>
                    <a:pt x="202" y="1997"/>
                    <a:pt x="215" y="2042"/>
                  </a:cubicBezTo>
                  <a:cubicBezTo>
                    <a:pt x="228" y="2081"/>
                    <a:pt x="248" y="2133"/>
                    <a:pt x="293" y="2172"/>
                  </a:cubicBezTo>
                  <a:cubicBezTo>
                    <a:pt x="339" y="2211"/>
                    <a:pt x="391" y="2224"/>
                    <a:pt x="436" y="2224"/>
                  </a:cubicBezTo>
                  <a:cubicBezTo>
                    <a:pt x="482" y="2231"/>
                    <a:pt x="521" y="2231"/>
                    <a:pt x="560" y="2231"/>
                  </a:cubicBezTo>
                  <a:lnTo>
                    <a:pt x="1028" y="2231"/>
                  </a:lnTo>
                  <a:cubicBezTo>
                    <a:pt x="1334" y="2224"/>
                    <a:pt x="1646" y="2211"/>
                    <a:pt x="1958" y="2192"/>
                  </a:cubicBezTo>
                  <a:cubicBezTo>
                    <a:pt x="2583" y="2140"/>
                    <a:pt x="3207" y="2036"/>
                    <a:pt x="3799" y="1821"/>
                  </a:cubicBezTo>
                  <a:cubicBezTo>
                    <a:pt x="4384" y="1600"/>
                    <a:pt x="4937" y="1275"/>
                    <a:pt x="5373" y="813"/>
                  </a:cubicBezTo>
                  <a:lnTo>
                    <a:pt x="5412" y="774"/>
                  </a:lnTo>
                  <a:lnTo>
                    <a:pt x="5353" y="761"/>
                  </a:lnTo>
                  <a:cubicBezTo>
                    <a:pt x="4813" y="611"/>
                    <a:pt x="4267" y="488"/>
                    <a:pt x="3714" y="397"/>
                  </a:cubicBezTo>
                  <a:lnTo>
                    <a:pt x="3714" y="397"/>
                  </a:lnTo>
                  <a:cubicBezTo>
                    <a:pt x="4240" y="516"/>
                    <a:pt x="4766" y="647"/>
                    <a:pt x="5280" y="807"/>
                  </a:cubicBezTo>
                  <a:lnTo>
                    <a:pt x="5280" y="807"/>
                  </a:lnTo>
                  <a:cubicBezTo>
                    <a:pt x="4851" y="1222"/>
                    <a:pt x="4321" y="1521"/>
                    <a:pt x="3760" y="1710"/>
                  </a:cubicBezTo>
                  <a:cubicBezTo>
                    <a:pt x="3181" y="1919"/>
                    <a:pt x="2563" y="2016"/>
                    <a:pt x="1952" y="2062"/>
                  </a:cubicBezTo>
                  <a:cubicBezTo>
                    <a:pt x="1640" y="2081"/>
                    <a:pt x="1334" y="2094"/>
                    <a:pt x="1022" y="2094"/>
                  </a:cubicBezTo>
                  <a:lnTo>
                    <a:pt x="560" y="2101"/>
                  </a:lnTo>
                  <a:cubicBezTo>
                    <a:pt x="482" y="2101"/>
                    <a:pt x="404" y="2101"/>
                    <a:pt x="378" y="2075"/>
                  </a:cubicBezTo>
                  <a:cubicBezTo>
                    <a:pt x="345" y="2049"/>
                    <a:pt x="326" y="1971"/>
                    <a:pt x="313" y="1893"/>
                  </a:cubicBezTo>
                  <a:cubicBezTo>
                    <a:pt x="168" y="1311"/>
                    <a:pt x="120" y="711"/>
                    <a:pt x="166" y="116"/>
                  </a:cubicBezTo>
                  <a:lnTo>
                    <a:pt x="166" y="116"/>
                  </a:lnTo>
                  <a:cubicBezTo>
                    <a:pt x="269" y="114"/>
                    <a:pt x="373" y="113"/>
                    <a:pt x="477" y="113"/>
                  </a:cubicBezTo>
                  <a:cubicBezTo>
                    <a:pt x="958" y="113"/>
                    <a:pt x="1441" y="134"/>
                    <a:pt x="1919" y="176"/>
                  </a:cubicBezTo>
                  <a:cubicBezTo>
                    <a:pt x="2218" y="195"/>
                    <a:pt x="2524" y="228"/>
                    <a:pt x="2823" y="267"/>
                  </a:cubicBezTo>
                  <a:cubicBezTo>
                    <a:pt x="3122" y="299"/>
                    <a:pt x="3415" y="345"/>
                    <a:pt x="3714" y="397"/>
                  </a:cubicBezTo>
                  <a:cubicBezTo>
                    <a:pt x="3422" y="332"/>
                    <a:pt x="3122" y="273"/>
                    <a:pt x="2823" y="228"/>
                  </a:cubicBezTo>
                  <a:cubicBezTo>
                    <a:pt x="2531" y="176"/>
                    <a:pt x="2231" y="137"/>
                    <a:pt x="1926" y="104"/>
                  </a:cubicBezTo>
                  <a:cubicBezTo>
                    <a:pt x="1327" y="39"/>
                    <a:pt x="723" y="7"/>
                    <a:pt x="118"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52"/>
            <p:cNvSpPr/>
            <p:nvPr/>
          </p:nvSpPr>
          <p:spPr>
            <a:xfrm>
              <a:off x="-2827925" y="1071450"/>
              <a:ext cx="203275" cy="47675"/>
            </a:xfrm>
            <a:custGeom>
              <a:rect b="b" l="l" r="r" t="t"/>
              <a:pathLst>
                <a:path extrusionOk="0" h="1907" w="8131">
                  <a:moveTo>
                    <a:pt x="7883" y="1"/>
                  </a:moveTo>
                  <a:cubicBezTo>
                    <a:pt x="6511" y="183"/>
                    <a:pt x="5139" y="345"/>
                    <a:pt x="3760" y="475"/>
                  </a:cubicBezTo>
                  <a:cubicBezTo>
                    <a:pt x="3048" y="545"/>
                    <a:pt x="2332" y="607"/>
                    <a:pt x="1621" y="607"/>
                  </a:cubicBezTo>
                  <a:cubicBezTo>
                    <a:pt x="1077" y="607"/>
                    <a:pt x="536" y="571"/>
                    <a:pt x="1" y="475"/>
                  </a:cubicBezTo>
                  <a:lnTo>
                    <a:pt x="1" y="475"/>
                  </a:lnTo>
                  <a:cubicBezTo>
                    <a:pt x="404" y="696"/>
                    <a:pt x="866" y="794"/>
                    <a:pt x="1321" y="892"/>
                  </a:cubicBezTo>
                  <a:cubicBezTo>
                    <a:pt x="2654" y="1171"/>
                    <a:pt x="4000" y="1457"/>
                    <a:pt x="5353" y="1646"/>
                  </a:cubicBezTo>
                  <a:cubicBezTo>
                    <a:pt x="6251" y="1776"/>
                    <a:pt x="7161" y="1861"/>
                    <a:pt x="8065" y="1906"/>
                  </a:cubicBezTo>
                  <a:cubicBezTo>
                    <a:pt x="8130" y="1269"/>
                    <a:pt x="8065" y="618"/>
                    <a:pt x="7883" y="1"/>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52"/>
            <p:cNvSpPr/>
            <p:nvPr/>
          </p:nvSpPr>
          <p:spPr>
            <a:xfrm>
              <a:off x="-2827925" y="1069675"/>
              <a:ext cx="204900" cy="51225"/>
            </a:xfrm>
            <a:custGeom>
              <a:rect b="b" l="l" r="r" t="t"/>
              <a:pathLst>
                <a:path extrusionOk="0" h="2049" w="8196">
                  <a:moveTo>
                    <a:pt x="7935" y="0"/>
                  </a:moveTo>
                  <a:lnTo>
                    <a:pt x="7877" y="7"/>
                  </a:lnTo>
                  <a:lnTo>
                    <a:pt x="5913" y="241"/>
                  </a:lnTo>
                  <a:lnTo>
                    <a:pt x="3942" y="481"/>
                  </a:lnTo>
                  <a:cubicBezTo>
                    <a:pt x="3292" y="559"/>
                    <a:pt x="2628" y="618"/>
                    <a:pt x="1971" y="644"/>
                  </a:cubicBezTo>
                  <a:cubicBezTo>
                    <a:pt x="1790" y="651"/>
                    <a:pt x="1608" y="655"/>
                    <a:pt x="1426" y="655"/>
                  </a:cubicBezTo>
                  <a:cubicBezTo>
                    <a:pt x="949" y="655"/>
                    <a:pt x="472" y="626"/>
                    <a:pt x="1" y="546"/>
                  </a:cubicBezTo>
                  <a:lnTo>
                    <a:pt x="1" y="546"/>
                  </a:lnTo>
                  <a:cubicBezTo>
                    <a:pt x="600" y="666"/>
                    <a:pt x="1210" y="703"/>
                    <a:pt x="1816" y="703"/>
                  </a:cubicBezTo>
                  <a:cubicBezTo>
                    <a:pt x="1868" y="703"/>
                    <a:pt x="1920" y="703"/>
                    <a:pt x="1971" y="702"/>
                  </a:cubicBezTo>
                  <a:cubicBezTo>
                    <a:pt x="2635" y="696"/>
                    <a:pt x="3298" y="637"/>
                    <a:pt x="3955" y="572"/>
                  </a:cubicBezTo>
                  <a:lnTo>
                    <a:pt x="5926" y="358"/>
                  </a:lnTo>
                  <a:lnTo>
                    <a:pt x="7839" y="143"/>
                  </a:lnTo>
                  <a:lnTo>
                    <a:pt x="7839" y="143"/>
                  </a:lnTo>
                  <a:cubicBezTo>
                    <a:pt x="7998" y="713"/>
                    <a:pt x="8053" y="1316"/>
                    <a:pt x="8006" y="1909"/>
                  </a:cubicBezTo>
                  <a:lnTo>
                    <a:pt x="8006" y="1909"/>
                  </a:lnTo>
                  <a:cubicBezTo>
                    <a:pt x="7345" y="1876"/>
                    <a:pt x="6684" y="1825"/>
                    <a:pt x="6023" y="1749"/>
                  </a:cubicBezTo>
                  <a:cubicBezTo>
                    <a:pt x="5347" y="1665"/>
                    <a:pt x="4670" y="1567"/>
                    <a:pt x="3994" y="1450"/>
                  </a:cubicBezTo>
                  <a:cubicBezTo>
                    <a:pt x="3324" y="1333"/>
                    <a:pt x="2648" y="1203"/>
                    <a:pt x="1978" y="1073"/>
                  </a:cubicBezTo>
                  <a:cubicBezTo>
                    <a:pt x="1640" y="1002"/>
                    <a:pt x="1308" y="943"/>
                    <a:pt x="970" y="871"/>
                  </a:cubicBezTo>
                  <a:cubicBezTo>
                    <a:pt x="638" y="800"/>
                    <a:pt x="306" y="709"/>
                    <a:pt x="1" y="546"/>
                  </a:cubicBezTo>
                  <a:lnTo>
                    <a:pt x="1" y="546"/>
                  </a:lnTo>
                  <a:cubicBezTo>
                    <a:pt x="300" y="715"/>
                    <a:pt x="632" y="819"/>
                    <a:pt x="963" y="897"/>
                  </a:cubicBezTo>
                  <a:cubicBezTo>
                    <a:pt x="1295" y="982"/>
                    <a:pt x="1633" y="1054"/>
                    <a:pt x="1965" y="1132"/>
                  </a:cubicBezTo>
                  <a:cubicBezTo>
                    <a:pt x="2635" y="1281"/>
                    <a:pt x="3305" y="1418"/>
                    <a:pt x="3981" y="1548"/>
                  </a:cubicBezTo>
                  <a:cubicBezTo>
                    <a:pt x="4651" y="1671"/>
                    <a:pt x="5327" y="1782"/>
                    <a:pt x="6010" y="1867"/>
                  </a:cubicBezTo>
                  <a:cubicBezTo>
                    <a:pt x="6693" y="1951"/>
                    <a:pt x="7376" y="2010"/>
                    <a:pt x="8065" y="2042"/>
                  </a:cubicBezTo>
                  <a:lnTo>
                    <a:pt x="8124" y="2049"/>
                  </a:lnTo>
                  <a:lnTo>
                    <a:pt x="8130" y="1984"/>
                  </a:lnTo>
                  <a:cubicBezTo>
                    <a:pt x="8195" y="1340"/>
                    <a:pt x="8130" y="676"/>
                    <a:pt x="7948" y="52"/>
                  </a:cubicBezTo>
                  <a:lnTo>
                    <a:pt x="7935" y="0"/>
                  </a:ln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52"/>
            <p:cNvSpPr/>
            <p:nvPr/>
          </p:nvSpPr>
          <p:spPr>
            <a:xfrm>
              <a:off x="-2859775" y="1077525"/>
              <a:ext cx="239025" cy="88225"/>
            </a:xfrm>
            <a:custGeom>
              <a:rect b="b" l="l" r="r" t="t"/>
              <a:pathLst>
                <a:path extrusionOk="0" h="3529" w="9561">
                  <a:moveTo>
                    <a:pt x="629" y="0"/>
                  </a:moveTo>
                  <a:cubicBezTo>
                    <a:pt x="577" y="0"/>
                    <a:pt x="527" y="11"/>
                    <a:pt x="481" y="37"/>
                  </a:cubicBezTo>
                  <a:cubicBezTo>
                    <a:pt x="384" y="89"/>
                    <a:pt x="338" y="213"/>
                    <a:pt x="306" y="323"/>
                  </a:cubicBezTo>
                  <a:cubicBezTo>
                    <a:pt x="91" y="1032"/>
                    <a:pt x="0" y="1780"/>
                    <a:pt x="26" y="2522"/>
                  </a:cubicBezTo>
                  <a:cubicBezTo>
                    <a:pt x="976" y="2840"/>
                    <a:pt x="1977" y="2983"/>
                    <a:pt x="2979" y="3113"/>
                  </a:cubicBezTo>
                  <a:cubicBezTo>
                    <a:pt x="4748" y="3341"/>
                    <a:pt x="6527" y="3529"/>
                    <a:pt x="8311" y="3529"/>
                  </a:cubicBezTo>
                  <a:cubicBezTo>
                    <a:pt x="8567" y="3529"/>
                    <a:pt x="8823" y="3525"/>
                    <a:pt x="9079" y="3517"/>
                  </a:cubicBezTo>
                  <a:cubicBezTo>
                    <a:pt x="9144" y="3517"/>
                    <a:pt x="9222" y="3510"/>
                    <a:pt x="9274" y="3471"/>
                  </a:cubicBezTo>
                  <a:cubicBezTo>
                    <a:pt x="9313" y="3432"/>
                    <a:pt x="9326" y="3380"/>
                    <a:pt x="9346" y="3328"/>
                  </a:cubicBezTo>
                  <a:cubicBezTo>
                    <a:pt x="9515" y="2769"/>
                    <a:pt x="9560" y="2170"/>
                    <a:pt x="9463" y="1592"/>
                  </a:cubicBezTo>
                  <a:cubicBezTo>
                    <a:pt x="8799" y="1513"/>
                    <a:pt x="8136" y="1435"/>
                    <a:pt x="7466" y="1383"/>
                  </a:cubicBezTo>
                  <a:cubicBezTo>
                    <a:pt x="7109" y="1357"/>
                    <a:pt x="6751" y="1331"/>
                    <a:pt x="6393" y="1292"/>
                  </a:cubicBezTo>
                  <a:cubicBezTo>
                    <a:pt x="5996" y="1247"/>
                    <a:pt x="5606" y="1175"/>
                    <a:pt x="5209" y="1104"/>
                  </a:cubicBezTo>
                  <a:cubicBezTo>
                    <a:pt x="3753" y="844"/>
                    <a:pt x="2283" y="583"/>
                    <a:pt x="898" y="63"/>
                  </a:cubicBezTo>
                  <a:cubicBezTo>
                    <a:pt x="812" y="30"/>
                    <a:pt x="718" y="0"/>
                    <a:pt x="629" y="0"/>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52"/>
            <p:cNvSpPr/>
            <p:nvPr/>
          </p:nvSpPr>
          <p:spPr>
            <a:xfrm>
              <a:off x="-2861250" y="1076175"/>
              <a:ext cx="240975" cy="90925"/>
            </a:xfrm>
            <a:custGeom>
              <a:rect b="b" l="l" r="r" t="t"/>
              <a:pathLst>
                <a:path extrusionOk="0" h="3637" w="9639">
                  <a:moveTo>
                    <a:pt x="664" y="0"/>
                  </a:moveTo>
                  <a:cubicBezTo>
                    <a:pt x="612" y="0"/>
                    <a:pt x="560" y="13"/>
                    <a:pt x="508" y="46"/>
                  </a:cubicBezTo>
                  <a:cubicBezTo>
                    <a:pt x="462" y="72"/>
                    <a:pt x="423" y="117"/>
                    <a:pt x="397" y="156"/>
                  </a:cubicBezTo>
                  <a:cubicBezTo>
                    <a:pt x="345" y="241"/>
                    <a:pt x="319" y="338"/>
                    <a:pt x="293" y="423"/>
                  </a:cubicBezTo>
                  <a:cubicBezTo>
                    <a:pt x="92" y="1119"/>
                    <a:pt x="1" y="1847"/>
                    <a:pt x="20" y="2576"/>
                  </a:cubicBezTo>
                  <a:lnTo>
                    <a:pt x="20" y="2615"/>
                  </a:lnTo>
                  <a:lnTo>
                    <a:pt x="66" y="2634"/>
                  </a:lnTo>
                  <a:cubicBezTo>
                    <a:pt x="963" y="2933"/>
                    <a:pt x="1893" y="3083"/>
                    <a:pt x="2823" y="3206"/>
                  </a:cubicBezTo>
                  <a:cubicBezTo>
                    <a:pt x="3760" y="3330"/>
                    <a:pt x="4690" y="3434"/>
                    <a:pt x="5626" y="3519"/>
                  </a:cubicBezTo>
                  <a:cubicBezTo>
                    <a:pt x="6510" y="3586"/>
                    <a:pt x="7393" y="3636"/>
                    <a:pt x="8282" y="3636"/>
                  </a:cubicBezTo>
                  <a:cubicBezTo>
                    <a:pt x="8335" y="3636"/>
                    <a:pt x="8389" y="3636"/>
                    <a:pt x="8442" y="3636"/>
                  </a:cubicBezTo>
                  <a:cubicBezTo>
                    <a:pt x="8676" y="3636"/>
                    <a:pt x="8910" y="3629"/>
                    <a:pt x="9145" y="3623"/>
                  </a:cubicBezTo>
                  <a:cubicBezTo>
                    <a:pt x="9210" y="3616"/>
                    <a:pt x="9275" y="3616"/>
                    <a:pt x="9340" y="3571"/>
                  </a:cubicBezTo>
                  <a:cubicBezTo>
                    <a:pt x="9405" y="3525"/>
                    <a:pt x="9431" y="3454"/>
                    <a:pt x="9450" y="3401"/>
                  </a:cubicBezTo>
                  <a:cubicBezTo>
                    <a:pt x="9483" y="3284"/>
                    <a:pt x="9509" y="3167"/>
                    <a:pt x="9535" y="3057"/>
                  </a:cubicBezTo>
                  <a:cubicBezTo>
                    <a:pt x="9626" y="2589"/>
                    <a:pt x="9639" y="2107"/>
                    <a:pt x="9561" y="1639"/>
                  </a:cubicBezTo>
                  <a:lnTo>
                    <a:pt x="9554" y="1613"/>
                  </a:lnTo>
                  <a:lnTo>
                    <a:pt x="9528" y="1613"/>
                  </a:lnTo>
                  <a:lnTo>
                    <a:pt x="7993" y="1470"/>
                  </a:lnTo>
                  <a:cubicBezTo>
                    <a:pt x="7740" y="1444"/>
                    <a:pt x="7480" y="1418"/>
                    <a:pt x="7226" y="1405"/>
                  </a:cubicBezTo>
                  <a:lnTo>
                    <a:pt x="6452" y="1346"/>
                  </a:lnTo>
                  <a:lnTo>
                    <a:pt x="7220" y="1418"/>
                  </a:lnTo>
                  <a:cubicBezTo>
                    <a:pt x="7480" y="1444"/>
                    <a:pt x="7733" y="1476"/>
                    <a:pt x="7987" y="1502"/>
                  </a:cubicBezTo>
                  <a:lnTo>
                    <a:pt x="9493" y="1675"/>
                  </a:lnTo>
                  <a:lnTo>
                    <a:pt x="9493" y="1675"/>
                  </a:lnTo>
                  <a:cubicBezTo>
                    <a:pt x="9560" y="2129"/>
                    <a:pt x="9546" y="2589"/>
                    <a:pt x="9450" y="3037"/>
                  </a:cubicBezTo>
                  <a:cubicBezTo>
                    <a:pt x="9424" y="3148"/>
                    <a:pt x="9392" y="3258"/>
                    <a:pt x="9359" y="3369"/>
                  </a:cubicBezTo>
                  <a:cubicBezTo>
                    <a:pt x="9340" y="3428"/>
                    <a:pt x="9320" y="3473"/>
                    <a:pt x="9288" y="3493"/>
                  </a:cubicBezTo>
                  <a:cubicBezTo>
                    <a:pt x="9255" y="3519"/>
                    <a:pt x="9203" y="3525"/>
                    <a:pt x="9145" y="3525"/>
                  </a:cubicBezTo>
                  <a:cubicBezTo>
                    <a:pt x="8910" y="3532"/>
                    <a:pt x="8676" y="3532"/>
                    <a:pt x="8442" y="3532"/>
                  </a:cubicBezTo>
                  <a:cubicBezTo>
                    <a:pt x="7506" y="3525"/>
                    <a:pt x="6569" y="3473"/>
                    <a:pt x="5639" y="3395"/>
                  </a:cubicBezTo>
                  <a:cubicBezTo>
                    <a:pt x="4703" y="3310"/>
                    <a:pt x="3773" y="3193"/>
                    <a:pt x="2843" y="3076"/>
                  </a:cubicBezTo>
                  <a:cubicBezTo>
                    <a:pt x="1926" y="2954"/>
                    <a:pt x="1015" y="2814"/>
                    <a:pt x="142" y="2529"/>
                  </a:cubicBezTo>
                  <a:lnTo>
                    <a:pt x="142" y="2529"/>
                  </a:lnTo>
                  <a:cubicBezTo>
                    <a:pt x="121" y="1833"/>
                    <a:pt x="212" y="1126"/>
                    <a:pt x="404" y="455"/>
                  </a:cubicBezTo>
                  <a:cubicBezTo>
                    <a:pt x="430" y="364"/>
                    <a:pt x="449" y="280"/>
                    <a:pt x="488" y="215"/>
                  </a:cubicBezTo>
                  <a:cubicBezTo>
                    <a:pt x="534" y="150"/>
                    <a:pt x="592" y="111"/>
                    <a:pt x="670" y="104"/>
                  </a:cubicBezTo>
                  <a:cubicBezTo>
                    <a:pt x="748" y="104"/>
                    <a:pt x="826" y="130"/>
                    <a:pt x="911" y="156"/>
                  </a:cubicBezTo>
                  <a:lnTo>
                    <a:pt x="1165" y="247"/>
                  </a:lnTo>
                  <a:cubicBezTo>
                    <a:pt x="1509" y="364"/>
                    <a:pt x="1854" y="468"/>
                    <a:pt x="2205" y="559"/>
                  </a:cubicBezTo>
                  <a:cubicBezTo>
                    <a:pt x="2901" y="742"/>
                    <a:pt x="3610" y="885"/>
                    <a:pt x="4319" y="1008"/>
                  </a:cubicBezTo>
                  <a:cubicBezTo>
                    <a:pt x="4677" y="1073"/>
                    <a:pt x="5028" y="1138"/>
                    <a:pt x="5386" y="1190"/>
                  </a:cubicBezTo>
                  <a:lnTo>
                    <a:pt x="6452" y="1346"/>
                  </a:lnTo>
                  <a:lnTo>
                    <a:pt x="5392" y="1164"/>
                  </a:lnTo>
                  <a:cubicBezTo>
                    <a:pt x="5034" y="1106"/>
                    <a:pt x="4683" y="1034"/>
                    <a:pt x="4332" y="963"/>
                  </a:cubicBezTo>
                  <a:cubicBezTo>
                    <a:pt x="3623" y="820"/>
                    <a:pt x="2921" y="670"/>
                    <a:pt x="2225" y="475"/>
                  </a:cubicBezTo>
                  <a:cubicBezTo>
                    <a:pt x="1880" y="384"/>
                    <a:pt x="1535" y="273"/>
                    <a:pt x="1197" y="156"/>
                  </a:cubicBezTo>
                  <a:lnTo>
                    <a:pt x="950" y="59"/>
                  </a:lnTo>
                  <a:cubicBezTo>
                    <a:pt x="859" y="26"/>
                    <a:pt x="768" y="0"/>
                    <a:pt x="664"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52"/>
            <p:cNvSpPr/>
            <p:nvPr/>
          </p:nvSpPr>
          <p:spPr>
            <a:xfrm>
              <a:off x="-2943200" y="681650"/>
              <a:ext cx="416750" cy="166850"/>
            </a:xfrm>
            <a:custGeom>
              <a:rect b="b" l="l" r="r" t="t"/>
              <a:pathLst>
                <a:path extrusionOk="0" h="6674" w="16670">
                  <a:moveTo>
                    <a:pt x="8948" y="1"/>
                  </a:moveTo>
                  <a:cubicBezTo>
                    <a:pt x="6419" y="1"/>
                    <a:pt x="3904" y="363"/>
                    <a:pt x="1529" y="1207"/>
                  </a:cubicBezTo>
                  <a:cubicBezTo>
                    <a:pt x="1223" y="1317"/>
                    <a:pt x="911" y="1441"/>
                    <a:pt x="723" y="1701"/>
                  </a:cubicBezTo>
                  <a:cubicBezTo>
                    <a:pt x="540" y="1968"/>
                    <a:pt x="527" y="2312"/>
                    <a:pt x="456" y="2631"/>
                  </a:cubicBezTo>
                  <a:cubicBezTo>
                    <a:pt x="332" y="3210"/>
                    <a:pt x="1" y="3782"/>
                    <a:pt x="118" y="4361"/>
                  </a:cubicBezTo>
                  <a:cubicBezTo>
                    <a:pt x="248" y="4985"/>
                    <a:pt x="840" y="5389"/>
                    <a:pt x="1412" y="5668"/>
                  </a:cubicBezTo>
                  <a:cubicBezTo>
                    <a:pt x="2524" y="6214"/>
                    <a:pt x="3740" y="6546"/>
                    <a:pt x="4976" y="6644"/>
                  </a:cubicBezTo>
                  <a:cubicBezTo>
                    <a:pt x="5254" y="6664"/>
                    <a:pt x="5533" y="6674"/>
                    <a:pt x="5811" y="6674"/>
                  </a:cubicBezTo>
                  <a:cubicBezTo>
                    <a:pt x="7102" y="6674"/>
                    <a:pt x="8394" y="6478"/>
                    <a:pt x="9678" y="6345"/>
                  </a:cubicBezTo>
                  <a:cubicBezTo>
                    <a:pt x="10244" y="6292"/>
                    <a:pt x="10810" y="6247"/>
                    <a:pt x="11369" y="6143"/>
                  </a:cubicBezTo>
                  <a:cubicBezTo>
                    <a:pt x="13027" y="5831"/>
                    <a:pt x="14582" y="4972"/>
                    <a:pt x="15733" y="3730"/>
                  </a:cubicBezTo>
                  <a:cubicBezTo>
                    <a:pt x="16156" y="3275"/>
                    <a:pt x="16539" y="2735"/>
                    <a:pt x="16624" y="2117"/>
                  </a:cubicBezTo>
                  <a:cubicBezTo>
                    <a:pt x="16669" y="1805"/>
                    <a:pt x="16624" y="1460"/>
                    <a:pt x="16409" y="1233"/>
                  </a:cubicBezTo>
                  <a:cubicBezTo>
                    <a:pt x="16292" y="1109"/>
                    <a:pt x="16130" y="1031"/>
                    <a:pt x="15967" y="960"/>
                  </a:cubicBezTo>
                  <a:cubicBezTo>
                    <a:pt x="15408" y="725"/>
                    <a:pt x="14803" y="595"/>
                    <a:pt x="14198" y="485"/>
                  </a:cubicBezTo>
                  <a:cubicBezTo>
                    <a:pt x="12470" y="176"/>
                    <a:pt x="10706" y="1"/>
                    <a:pt x="8948" y="1"/>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52"/>
            <p:cNvSpPr/>
            <p:nvPr/>
          </p:nvSpPr>
          <p:spPr>
            <a:xfrm>
              <a:off x="-2943200" y="674900"/>
              <a:ext cx="416750" cy="175775"/>
            </a:xfrm>
            <a:custGeom>
              <a:rect b="b" l="l" r="r" t="t"/>
              <a:pathLst>
                <a:path extrusionOk="0" fill="none" h="7031" w="16670">
                  <a:moveTo>
                    <a:pt x="1412" y="5938"/>
                  </a:moveTo>
                  <a:cubicBezTo>
                    <a:pt x="2524" y="6484"/>
                    <a:pt x="3740" y="6816"/>
                    <a:pt x="4976" y="6914"/>
                  </a:cubicBezTo>
                  <a:cubicBezTo>
                    <a:pt x="6543" y="7031"/>
                    <a:pt x="8117" y="6777"/>
                    <a:pt x="9678" y="6615"/>
                  </a:cubicBezTo>
                  <a:cubicBezTo>
                    <a:pt x="10244" y="6562"/>
                    <a:pt x="10810" y="6517"/>
                    <a:pt x="11369" y="6413"/>
                  </a:cubicBezTo>
                  <a:cubicBezTo>
                    <a:pt x="13027" y="6101"/>
                    <a:pt x="14582" y="5242"/>
                    <a:pt x="15733" y="4000"/>
                  </a:cubicBezTo>
                  <a:cubicBezTo>
                    <a:pt x="16156" y="3545"/>
                    <a:pt x="16539" y="3005"/>
                    <a:pt x="16624" y="2387"/>
                  </a:cubicBezTo>
                  <a:cubicBezTo>
                    <a:pt x="16669" y="2075"/>
                    <a:pt x="16624" y="1730"/>
                    <a:pt x="16409" y="1503"/>
                  </a:cubicBezTo>
                  <a:cubicBezTo>
                    <a:pt x="16292" y="1379"/>
                    <a:pt x="16130" y="1301"/>
                    <a:pt x="15967" y="1230"/>
                  </a:cubicBezTo>
                  <a:cubicBezTo>
                    <a:pt x="15408" y="995"/>
                    <a:pt x="14803" y="865"/>
                    <a:pt x="14198" y="755"/>
                  </a:cubicBezTo>
                  <a:cubicBezTo>
                    <a:pt x="9984" y="0"/>
                    <a:pt x="5555" y="46"/>
                    <a:pt x="1529" y="1477"/>
                  </a:cubicBezTo>
                  <a:cubicBezTo>
                    <a:pt x="1223" y="1587"/>
                    <a:pt x="911" y="1711"/>
                    <a:pt x="723" y="1971"/>
                  </a:cubicBezTo>
                  <a:cubicBezTo>
                    <a:pt x="540" y="2238"/>
                    <a:pt x="527" y="2582"/>
                    <a:pt x="456" y="2901"/>
                  </a:cubicBezTo>
                  <a:cubicBezTo>
                    <a:pt x="332" y="3480"/>
                    <a:pt x="1" y="4052"/>
                    <a:pt x="118" y="4631"/>
                  </a:cubicBezTo>
                  <a:cubicBezTo>
                    <a:pt x="248" y="5255"/>
                    <a:pt x="840" y="5659"/>
                    <a:pt x="1412" y="5938"/>
                  </a:cubicBezTo>
                  <a:close/>
                </a:path>
              </a:pathLst>
            </a:custGeom>
            <a:noFill/>
            <a:ln cap="flat" cmpd="sng" w="3425">
              <a:solidFill>
                <a:srgbClr val="49402F"/>
              </a:solidFill>
              <a:prstDash val="solid"/>
              <a:miter lim="650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52"/>
            <p:cNvSpPr/>
            <p:nvPr/>
          </p:nvSpPr>
          <p:spPr>
            <a:xfrm>
              <a:off x="-2704825" y="691325"/>
              <a:ext cx="114650" cy="109100"/>
            </a:xfrm>
            <a:custGeom>
              <a:rect b="b" l="l" r="r" t="t"/>
              <a:pathLst>
                <a:path extrusionOk="0" h="4364" w="4586">
                  <a:moveTo>
                    <a:pt x="2322" y="0"/>
                  </a:moveTo>
                  <a:cubicBezTo>
                    <a:pt x="1934" y="0"/>
                    <a:pt x="1559" y="140"/>
                    <a:pt x="1203" y="293"/>
                  </a:cubicBezTo>
                  <a:cubicBezTo>
                    <a:pt x="969" y="397"/>
                    <a:pt x="735" y="521"/>
                    <a:pt x="553" y="709"/>
                  </a:cubicBezTo>
                  <a:cubicBezTo>
                    <a:pt x="384" y="891"/>
                    <a:pt x="280" y="1125"/>
                    <a:pt x="202" y="1366"/>
                  </a:cubicBezTo>
                  <a:cubicBezTo>
                    <a:pt x="78" y="1724"/>
                    <a:pt x="7" y="2101"/>
                    <a:pt x="7" y="2485"/>
                  </a:cubicBezTo>
                  <a:cubicBezTo>
                    <a:pt x="0" y="2959"/>
                    <a:pt x="111" y="3460"/>
                    <a:pt x="423" y="3818"/>
                  </a:cubicBezTo>
                  <a:cubicBezTo>
                    <a:pt x="747" y="4189"/>
                    <a:pt x="1253" y="4363"/>
                    <a:pt x="1748" y="4363"/>
                  </a:cubicBezTo>
                  <a:cubicBezTo>
                    <a:pt x="1798" y="4363"/>
                    <a:pt x="1849" y="4361"/>
                    <a:pt x="1899" y="4358"/>
                  </a:cubicBezTo>
                  <a:cubicBezTo>
                    <a:pt x="2439" y="4312"/>
                    <a:pt x="2953" y="4085"/>
                    <a:pt x="3414" y="3805"/>
                  </a:cubicBezTo>
                  <a:cubicBezTo>
                    <a:pt x="3629" y="3675"/>
                    <a:pt x="3837" y="3532"/>
                    <a:pt x="4006" y="3350"/>
                  </a:cubicBezTo>
                  <a:cubicBezTo>
                    <a:pt x="4221" y="3109"/>
                    <a:pt x="4357" y="2803"/>
                    <a:pt x="4448" y="2485"/>
                  </a:cubicBezTo>
                  <a:cubicBezTo>
                    <a:pt x="4546" y="2127"/>
                    <a:pt x="4585" y="1743"/>
                    <a:pt x="4507" y="1379"/>
                  </a:cubicBezTo>
                  <a:cubicBezTo>
                    <a:pt x="4429" y="1015"/>
                    <a:pt x="4234" y="664"/>
                    <a:pt x="3928" y="449"/>
                  </a:cubicBezTo>
                  <a:cubicBezTo>
                    <a:pt x="3662" y="260"/>
                    <a:pt x="3330" y="182"/>
                    <a:pt x="3011" y="104"/>
                  </a:cubicBezTo>
                  <a:cubicBezTo>
                    <a:pt x="2790" y="59"/>
                    <a:pt x="2575" y="7"/>
                    <a:pt x="2348" y="0"/>
                  </a:cubicBezTo>
                  <a:cubicBezTo>
                    <a:pt x="2339" y="0"/>
                    <a:pt x="2330" y="0"/>
                    <a:pt x="2322"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52"/>
            <p:cNvSpPr/>
            <p:nvPr/>
          </p:nvSpPr>
          <p:spPr>
            <a:xfrm>
              <a:off x="-2669550" y="733775"/>
              <a:ext cx="58550" cy="54025"/>
            </a:xfrm>
            <a:custGeom>
              <a:rect b="b" l="l" r="r" t="t"/>
              <a:pathLst>
                <a:path extrusionOk="0" h="2161" w="2342">
                  <a:moveTo>
                    <a:pt x="1107" y="1"/>
                  </a:moveTo>
                  <a:cubicBezTo>
                    <a:pt x="1019" y="1"/>
                    <a:pt x="931" y="9"/>
                    <a:pt x="846" y="26"/>
                  </a:cubicBezTo>
                  <a:cubicBezTo>
                    <a:pt x="586" y="84"/>
                    <a:pt x="338" y="234"/>
                    <a:pt x="189" y="455"/>
                  </a:cubicBezTo>
                  <a:cubicBezTo>
                    <a:pt x="52" y="657"/>
                    <a:pt x="0" y="904"/>
                    <a:pt x="0" y="1144"/>
                  </a:cubicBezTo>
                  <a:cubicBezTo>
                    <a:pt x="0" y="1248"/>
                    <a:pt x="7" y="1346"/>
                    <a:pt x="33" y="1443"/>
                  </a:cubicBezTo>
                  <a:cubicBezTo>
                    <a:pt x="111" y="1756"/>
                    <a:pt x="371" y="2009"/>
                    <a:pt x="677" y="2107"/>
                  </a:cubicBezTo>
                  <a:cubicBezTo>
                    <a:pt x="790" y="2143"/>
                    <a:pt x="907" y="2160"/>
                    <a:pt x="1025" y="2160"/>
                  </a:cubicBezTo>
                  <a:cubicBezTo>
                    <a:pt x="1226" y="2160"/>
                    <a:pt x="1426" y="2110"/>
                    <a:pt x="1607" y="2016"/>
                  </a:cubicBezTo>
                  <a:cubicBezTo>
                    <a:pt x="1938" y="1853"/>
                    <a:pt x="2205" y="1535"/>
                    <a:pt x="2270" y="1170"/>
                  </a:cubicBezTo>
                  <a:cubicBezTo>
                    <a:pt x="2342" y="806"/>
                    <a:pt x="2186" y="396"/>
                    <a:pt x="1873" y="201"/>
                  </a:cubicBezTo>
                  <a:cubicBezTo>
                    <a:pt x="1802" y="156"/>
                    <a:pt x="1717" y="117"/>
                    <a:pt x="1639" y="91"/>
                  </a:cubicBezTo>
                  <a:cubicBezTo>
                    <a:pt x="1469" y="34"/>
                    <a:pt x="1287" y="1"/>
                    <a:pt x="1107" y="1"/>
                  </a:cubicBezTo>
                  <a:close/>
                </a:path>
              </a:pathLst>
            </a:custGeom>
            <a:solidFill>
              <a:srgbClr val="F5F0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52"/>
            <p:cNvSpPr/>
            <p:nvPr/>
          </p:nvSpPr>
          <p:spPr>
            <a:xfrm>
              <a:off x="-2669550" y="733100"/>
              <a:ext cx="58550" cy="55800"/>
            </a:xfrm>
            <a:custGeom>
              <a:rect b="b" l="l" r="r" t="t"/>
              <a:pathLst>
                <a:path extrusionOk="0" fill="none" h="2232" w="2342">
                  <a:moveTo>
                    <a:pt x="1607" y="2043"/>
                  </a:moveTo>
                  <a:cubicBezTo>
                    <a:pt x="1938" y="1880"/>
                    <a:pt x="2205" y="1562"/>
                    <a:pt x="2270" y="1197"/>
                  </a:cubicBezTo>
                  <a:cubicBezTo>
                    <a:pt x="2342" y="833"/>
                    <a:pt x="2186" y="423"/>
                    <a:pt x="1873" y="228"/>
                  </a:cubicBezTo>
                  <a:cubicBezTo>
                    <a:pt x="1802" y="183"/>
                    <a:pt x="1717" y="144"/>
                    <a:pt x="1639" y="118"/>
                  </a:cubicBezTo>
                  <a:cubicBezTo>
                    <a:pt x="1386" y="33"/>
                    <a:pt x="1106" y="1"/>
                    <a:pt x="846" y="53"/>
                  </a:cubicBezTo>
                  <a:cubicBezTo>
                    <a:pt x="586" y="111"/>
                    <a:pt x="338" y="261"/>
                    <a:pt x="189" y="482"/>
                  </a:cubicBezTo>
                  <a:cubicBezTo>
                    <a:pt x="52" y="684"/>
                    <a:pt x="0" y="931"/>
                    <a:pt x="0" y="1171"/>
                  </a:cubicBezTo>
                  <a:cubicBezTo>
                    <a:pt x="0" y="1275"/>
                    <a:pt x="7" y="1373"/>
                    <a:pt x="33" y="1470"/>
                  </a:cubicBezTo>
                  <a:cubicBezTo>
                    <a:pt x="111" y="1783"/>
                    <a:pt x="371" y="2036"/>
                    <a:pt x="677" y="2134"/>
                  </a:cubicBezTo>
                  <a:cubicBezTo>
                    <a:pt x="982" y="2231"/>
                    <a:pt x="1321" y="2192"/>
                    <a:pt x="1607" y="2043"/>
                  </a:cubicBezTo>
                  <a:close/>
                </a:path>
              </a:pathLst>
            </a:custGeom>
            <a:noFill/>
            <a:ln cap="rnd" cmpd="sng" w="3425">
              <a:solidFill>
                <a:srgbClr val="49402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52"/>
            <p:cNvSpPr/>
            <p:nvPr/>
          </p:nvSpPr>
          <p:spPr>
            <a:xfrm>
              <a:off x="-2646300" y="760850"/>
              <a:ext cx="11250" cy="10475"/>
            </a:xfrm>
            <a:custGeom>
              <a:rect b="b" l="l" r="r" t="t"/>
              <a:pathLst>
                <a:path extrusionOk="0" h="419" w="450">
                  <a:moveTo>
                    <a:pt x="223" y="0"/>
                  </a:moveTo>
                  <a:cubicBezTo>
                    <a:pt x="115" y="0"/>
                    <a:pt x="6" y="91"/>
                    <a:pt x="0" y="204"/>
                  </a:cubicBezTo>
                  <a:cubicBezTo>
                    <a:pt x="0" y="230"/>
                    <a:pt x="7" y="250"/>
                    <a:pt x="13" y="269"/>
                  </a:cubicBezTo>
                  <a:cubicBezTo>
                    <a:pt x="37" y="360"/>
                    <a:pt x="130" y="419"/>
                    <a:pt x="222" y="419"/>
                  </a:cubicBezTo>
                  <a:cubicBezTo>
                    <a:pt x="255" y="419"/>
                    <a:pt x="289" y="411"/>
                    <a:pt x="319" y="393"/>
                  </a:cubicBezTo>
                  <a:cubicBezTo>
                    <a:pt x="430" y="328"/>
                    <a:pt x="449" y="152"/>
                    <a:pt x="358" y="61"/>
                  </a:cubicBezTo>
                  <a:cubicBezTo>
                    <a:pt x="332" y="35"/>
                    <a:pt x="293" y="16"/>
                    <a:pt x="254" y="3"/>
                  </a:cubicBezTo>
                  <a:cubicBezTo>
                    <a:pt x="244" y="1"/>
                    <a:pt x="234" y="0"/>
                    <a:pt x="223" y="0"/>
                  </a:cubicBezTo>
                  <a:close/>
                </a:path>
              </a:pathLst>
            </a:custGeom>
            <a:solidFill>
              <a:srgbClr val="D149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52"/>
            <p:cNvSpPr/>
            <p:nvPr/>
          </p:nvSpPr>
          <p:spPr>
            <a:xfrm>
              <a:off x="-2896525" y="711400"/>
              <a:ext cx="118225" cy="99775"/>
            </a:xfrm>
            <a:custGeom>
              <a:rect b="b" l="l" r="r" t="t"/>
              <a:pathLst>
                <a:path extrusionOk="0" h="3991" w="4729">
                  <a:moveTo>
                    <a:pt x="2736" y="1"/>
                  </a:moveTo>
                  <a:cubicBezTo>
                    <a:pt x="2322" y="1"/>
                    <a:pt x="1908" y="112"/>
                    <a:pt x="1555" y="329"/>
                  </a:cubicBezTo>
                  <a:cubicBezTo>
                    <a:pt x="1366" y="452"/>
                    <a:pt x="1190" y="596"/>
                    <a:pt x="1021" y="745"/>
                  </a:cubicBezTo>
                  <a:cubicBezTo>
                    <a:pt x="586" y="1135"/>
                    <a:pt x="156" y="1604"/>
                    <a:pt x="65" y="2182"/>
                  </a:cubicBezTo>
                  <a:cubicBezTo>
                    <a:pt x="0" y="2592"/>
                    <a:pt x="130" y="3034"/>
                    <a:pt x="410" y="3347"/>
                  </a:cubicBezTo>
                  <a:cubicBezTo>
                    <a:pt x="846" y="3847"/>
                    <a:pt x="1568" y="3977"/>
                    <a:pt x="2231" y="3990"/>
                  </a:cubicBezTo>
                  <a:cubicBezTo>
                    <a:pt x="2459" y="3990"/>
                    <a:pt x="2693" y="3984"/>
                    <a:pt x="2914" y="3938"/>
                  </a:cubicBezTo>
                  <a:cubicBezTo>
                    <a:pt x="3519" y="3821"/>
                    <a:pt x="4065" y="3431"/>
                    <a:pt x="4371" y="2891"/>
                  </a:cubicBezTo>
                  <a:cubicBezTo>
                    <a:pt x="4676" y="2358"/>
                    <a:pt x="4728" y="1688"/>
                    <a:pt x="4520" y="1109"/>
                  </a:cubicBezTo>
                  <a:cubicBezTo>
                    <a:pt x="4462" y="940"/>
                    <a:pt x="4377" y="778"/>
                    <a:pt x="4260" y="635"/>
                  </a:cubicBezTo>
                  <a:cubicBezTo>
                    <a:pt x="4104" y="446"/>
                    <a:pt x="3889" y="296"/>
                    <a:pt x="3662" y="199"/>
                  </a:cubicBezTo>
                  <a:cubicBezTo>
                    <a:pt x="3371" y="66"/>
                    <a:pt x="3053" y="1"/>
                    <a:pt x="2736"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52"/>
            <p:cNvSpPr/>
            <p:nvPr/>
          </p:nvSpPr>
          <p:spPr>
            <a:xfrm>
              <a:off x="-2881400" y="745525"/>
              <a:ext cx="55950" cy="57275"/>
            </a:xfrm>
            <a:custGeom>
              <a:rect b="b" l="l" r="r" t="t"/>
              <a:pathLst>
                <a:path extrusionOk="0" h="2291" w="2238">
                  <a:moveTo>
                    <a:pt x="1220" y="1"/>
                  </a:moveTo>
                  <a:cubicBezTo>
                    <a:pt x="936" y="1"/>
                    <a:pt x="653" y="113"/>
                    <a:pt x="429" y="284"/>
                  </a:cubicBezTo>
                  <a:cubicBezTo>
                    <a:pt x="358" y="336"/>
                    <a:pt x="299" y="395"/>
                    <a:pt x="247" y="453"/>
                  </a:cubicBezTo>
                  <a:cubicBezTo>
                    <a:pt x="72" y="661"/>
                    <a:pt x="0" y="941"/>
                    <a:pt x="0" y="1214"/>
                  </a:cubicBezTo>
                  <a:cubicBezTo>
                    <a:pt x="0" y="1422"/>
                    <a:pt x="46" y="1630"/>
                    <a:pt x="150" y="1812"/>
                  </a:cubicBezTo>
                  <a:cubicBezTo>
                    <a:pt x="234" y="1949"/>
                    <a:pt x="364" y="2066"/>
                    <a:pt x="507" y="2144"/>
                  </a:cubicBezTo>
                  <a:cubicBezTo>
                    <a:pt x="650" y="2222"/>
                    <a:pt x="813" y="2255"/>
                    <a:pt x="976" y="2274"/>
                  </a:cubicBezTo>
                  <a:cubicBezTo>
                    <a:pt x="1054" y="2284"/>
                    <a:pt x="1132" y="2290"/>
                    <a:pt x="1209" y="2290"/>
                  </a:cubicBezTo>
                  <a:cubicBezTo>
                    <a:pt x="1286" y="2290"/>
                    <a:pt x="1363" y="2284"/>
                    <a:pt x="1437" y="2268"/>
                  </a:cubicBezTo>
                  <a:cubicBezTo>
                    <a:pt x="1821" y="2196"/>
                    <a:pt x="2140" y="1871"/>
                    <a:pt x="2211" y="1487"/>
                  </a:cubicBezTo>
                  <a:cubicBezTo>
                    <a:pt x="2237" y="1357"/>
                    <a:pt x="2237" y="1214"/>
                    <a:pt x="2224" y="1078"/>
                  </a:cubicBezTo>
                  <a:cubicBezTo>
                    <a:pt x="2211" y="876"/>
                    <a:pt x="2185" y="661"/>
                    <a:pt x="2088" y="486"/>
                  </a:cubicBezTo>
                  <a:cubicBezTo>
                    <a:pt x="1932" y="206"/>
                    <a:pt x="1626" y="30"/>
                    <a:pt x="1307" y="4"/>
                  </a:cubicBezTo>
                  <a:cubicBezTo>
                    <a:pt x="1278" y="2"/>
                    <a:pt x="1249" y="1"/>
                    <a:pt x="1220" y="1"/>
                  </a:cubicBezTo>
                  <a:close/>
                </a:path>
              </a:pathLst>
            </a:custGeom>
            <a:solidFill>
              <a:srgbClr val="F5F0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52"/>
            <p:cNvSpPr/>
            <p:nvPr/>
          </p:nvSpPr>
          <p:spPr>
            <a:xfrm>
              <a:off x="-2881400" y="744975"/>
              <a:ext cx="55950" cy="58075"/>
            </a:xfrm>
            <a:custGeom>
              <a:rect b="b" l="l" r="r" t="t"/>
              <a:pathLst>
                <a:path extrusionOk="0" fill="none" h="2323" w="2238">
                  <a:moveTo>
                    <a:pt x="0" y="1236"/>
                  </a:moveTo>
                  <a:cubicBezTo>
                    <a:pt x="0" y="1444"/>
                    <a:pt x="46" y="1652"/>
                    <a:pt x="150" y="1834"/>
                  </a:cubicBezTo>
                  <a:cubicBezTo>
                    <a:pt x="234" y="1971"/>
                    <a:pt x="364" y="2088"/>
                    <a:pt x="507" y="2166"/>
                  </a:cubicBezTo>
                  <a:cubicBezTo>
                    <a:pt x="650" y="2244"/>
                    <a:pt x="813" y="2277"/>
                    <a:pt x="976" y="2296"/>
                  </a:cubicBezTo>
                  <a:cubicBezTo>
                    <a:pt x="1132" y="2316"/>
                    <a:pt x="1288" y="2322"/>
                    <a:pt x="1437" y="2290"/>
                  </a:cubicBezTo>
                  <a:cubicBezTo>
                    <a:pt x="1821" y="2218"/>
                    <a:pt x="2140" y="1893"/>
                    <a:pt x="2211" y="1509"/>
                  </a:cubicBezTo>
                  <a:cubicBezTo>
                    <a:pt x="2237" y="1379"/>
                    <a:pt x="2237" y="1236"/>
                    <a:pt x="2224" y="1100"/>
                  </a:cubicBezTo>
                  <a:cubicBezTo>
                    <a:pt x="2211" y="898"/>
                    <a:pt x="2185" y="683"/>
                    <a:pt x="2088" y="508"/>
                  </a:cubicBezTo>
                  <a:cubicBezTo>
                    <a:pt x="1932" y="228"/>
                    <a:pt x="1626" y="52"/>
                    <a:pt x="1307" y="26"/>
                  </a:cubicBezTo>
                  <a:cubicBezTo>
                    <a:pt x="995" y="0"/>
                    <a:pt x="676" y="118"/>
                    <a:pt x="429" y="306"/>
                  </a:cubicBezTo>
                  <a:cubicBezTo>
                    <a:pt x="358" y="358"/>
                    <a:pt x="299" y="417"/>
                    <a:pt x="247" y="475"/>
                  </a:cubicBezTo>
                  <a:cubicBezTo>
                    <a:pt x="72" y="683"/>
                    <a:pt x="0" y="963"/>
                    <a:pt x="0" y="1236"/>
                  </a:cubicBezTo>
                  <a:close/>
                </a:path>
              </a:pathLst>
            </a:custGeom>
            <a:noFill/>
            <a:ln cap="rnd" cmpd="sng" w="3425">
              <a:solidFill>
                <a:srgbClr val="49402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52"/>
            <p:cNvSpPr/>
            <p:nvPr/>
          </p:nvSpPr>
          <p:spPr>
            <a:xfrm>
              <a:off x="-2870200" y="769700"/>
              <a:ext cx="16125" cy="14825"/>
            </a:xfrm>
            <a:custGeom>
              <a:rect b="b" l="l" r="r" t="t"/>
              <a:pathLst>
                <a:path extrusionOk="0" h="593" w="645">
                  <a:moveTo>
                    <a:pt x="310" y="0"/>
                  </a:moveTo>
                  <a:cubicBezTo>
                    <a:pt x="157" y="0"/>
                    <a:pt x="7" y="136"/>
                    <a:pt x="1" y="293"/>
                  </a:cubicBezTo>
                  <a:cubicBezTo>
                    <a:pt x="1" y="325"/>
                    <a:pt x="7" y="358"/>
                    <a:pt x="14" y="384"/>
                  </a:cubicBezTo>
                  <a:cubicBezTo>
                    <a:pt x="51" y="510"/>
                    <a:pt x="183" y="593"/>
                    <a:pt x="312" y="593"/>
                  </a:cubicBezTo>
                  <a:cubicBezTo>
                    <a:pt x="362" y="593"/>
                    <a:pt x="412" y="580"/>
                    <a:pt x="456" y="553"/>
                  </a:cubicBezTo>
                  <a:cubicBezTo>
                    <a:pt x="612" y="462"/>
                    <a:pt x="645" y="215"/>
                    <a:pt x="515" y="85"/>
                  </a:cubicBezTo>
                  <a:cubicBezTo>
                    <a:pt x="476" y="46"/>
                    <a:pt x="424" y="13"/>
                    <a:pt x="365" y="6"/>
                  </a:cubicBezTo>
                  <a:cubicBezTo>
                    <a:pt x="347" y="2"/>
                    <a:pt x="328" y="0"/>
                    <a:pt x="310" y="0"/>
                  </a:cubicBezTo>
                  <a:close/>
                </a:path>
              </a:pathLst>
            </a:custGeom>
            <a:solidFill>
              <a:srgbClr val="D149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52"/>
            <p:cNvSpPr/>
            <p:nvPr/>
          </p:nvSpPr>
          <p:spPr>
            <a:xfrm>
              <a:off x="-2774425" y="737800"/>
              <a:ext cx="5675" cy="5250"/>
            </a:xfrm>
            <a:custGeom>
              <a:rect b="b" l="l" r="r" t="t"/>
              <a:pathLst>
                <a:path extrusionOk="0" h="210" w="227">
                  <a:moveTo>
                    <a:pt x="105" y="0"/>
                  </a:moveTo>
                  <a:cubicBezTo>
                    <a:pt x="101" y="0"/>
                    <a:pt x="96" y="0"/>
                    <a:pt x="92" y="1"/>
                  </a:cubicBezTo>
                  <a:cubicBezTo>
                    <a:pt x="20" y="21"/>
                    <a:pt x="0" y="118"/>
                    <a:pt x="13" y="190"/>
                  </a:cubicBezTo>
                  <a:cubicBezTo>
                    <a:pt x="34" y="203"/>
                    <a:pt x="59" y="210"/>
                    <a:pt x="84" y="210"/>
                  </a:cubicBezTo>
                  <a:cubicBezTo>
                    <a:pt x="132" y="210"/>
                    <a:pt x="181" y="187"/>
                    <a:pt x="202" y="144"/>
                  </a:cubicBezTo>
                  <a:cubicBezTo>
                    <a:pt x="226" y="84"/>
                    <a:pt x="171" y="0"/>
                    <a:pt x="105" y="0"/>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52"/>
            <p:cNvSpPr/>
            <p:nvPr/>
          </p:nvSpPr>
          <p:spPr>
            <a:xfrm>
              <a:off x="-2771975" y="768800"/>
              <a:ext cx="18375" cy="17050"/>
            </a:xfrm>
            <a:custGeom>
              <a:rect b="b" l="l" r="r" t="t"/>
              <a:pathLst>
                <a:path extrusionOk="0" h="682" w="735">
                  <a:moveTo>
                    <a:pt x="398" y="1"/>
                  </a:moveTo>
                  <a:cubicBezTo>
                    <a:pt x="356" y="1"/>
                    <a:pt x="313" y="8"/>
                    <a:pt x="273" y="23"/>
                  </a:cubicBezTo>
                  <a:cubicBezTo>
                    <a:pt x="124" y="88"/>
                    <a:pt x="169" y="88"/>
                    <a:pt x="104" y="238"/>
                  </a:cubicBezTo>
                  <a:cubicBezTo>
                    <a:pt x="33" y="290"/>
                    <a:pt x="0" y="394"/>
                    <a:pt x="39" y="478"/>
                  </a:cubicBezTo>
                  <a:cubicBezTo>
                    <a:pt x="78" y="569"/>
                    <a:pt x="182" y="615"/>
                    <a:pt x="280" y="647"/>
                  </a:cubicBezTo>
                  <a:cubicBezTo>
                    <a:pt x="336" y="664"/>
                    <a:pt x="397" y="681"/>
                    <a:pt x="459" y="681"/>
                  </a:cubicBezTo>
                  <a:cubicBezTo>
                    <a:pt x="469" y="681"/>
                    <a:pt x="478" y="681"/>
                    <a:pt x="488" y="680"/>
                  </a:cubicBezTo>
                  <a:cubicBezTo>
                    <a:pt x="559" y="680"/>
                    <a:pt x="631" y="647"/>
                    <a:pt x="670" y="582"/>
                  </a:cubicBezTo>
                  <a:cubicBezTo>
                    <a:pt x="683" y="556"/>
                    <a:pt x="696" y="530"/>
                    <a:pt x="702" y="498"/>
                  </a:cubicBezTo>
                  <a:cubicBezTo>
                    <a:pt x="715" y="446"/>
                    <a:pt x="735" y="394"/>
                    <a:pt x="735" y="335"/>
                  </a:cubicBezTo>
                  <a:cubicBezTo>
                    <a:pt x="735" y="225"/>
                    <a:pt x="676" y="121"/>
                    <a:pt x="585" y="56"/>
                  </a:cubicBezTo>
                  <a:cubicBezTo>
                    <a:pt x="533" y="19"/>
                    <a:pt x="466" y="1"/>
                    <a:pt x="398" y="1"/>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52"/>
            <p:cNvSpPr/>
            <p:nvPr/>
          </p:nvSpPr>
          <p:spPr>
            <a:xfrm>
              <a:off x="-2758500" y="785375"/>
              <a:ext cx="32225" cy="29925"/>
            </a:xfrm>
            <a:custGeom>
              <a:rect b="b" l="l" r="r" t="t"/>
              <a:pathLst>
                <a:path extrusionOk="0" h="1197" w="1289">
                  <a:moveTo>
                    <a:pt x="701" y="1"/>
                  </a:moveTo>
                  <a:cubicBezTo>
                    <a:pt x="626" y="1"/>
                    <a:pt x="551" y="15"/>
                    <a:pt x="482" y="43"/>
                  </a:cubicBezTo>
                  <a:cubicBezTo>
                    <a:pt x="215" y="160"/>
                    <a:pt x="300" y="153"/>
                    <a:pt x="183" y="414"/>
                  </a:cubicBezTo>
                  <a:cubicBezTo>
                    <a:pt x="53" y="505"/>
                    <a:pt x="1" y="693"/>
                    <a:pt x="66" y="836"/>
                  </a:cubicBezTo>
                  <a:cubicBezTo>
                    <a:pt x="144" y="999"/>
                    <a:pt x="319" y="1077"/>
                    <a:pt x="489" y="1129"/>
                  </a:cubicBezTo>
                  <a:cubicBezTo>
                    <a:pt x="590" y="1163"/>
                    <a:pt x="696" y="1197"/>
                    <a:pt x="807" y="1197"/>
                  </a:cubicBezTo>
                  <a:cubicBezTo>
                    <a:pt x="825" y="1197"/>
                    <a:pt x="842" y="1196"/>
                    <a:pt x="859" y="1194"/>
                  </a:cubicBezTo>
                  <a:cubicBezTo>
                    <a:pt x="983" y="1187"/>
                    <a:pt x="1106" y="1129"/>
                    <a:pt x="1171" y="1025"/>
                  </a:cubicBezTo>
                  <a:cubicBezTo>
                    <a:pt x="1197" y="979"/>
                    <a:pt x="1217" y="927"/>
                    <a:pt x="1230" y="875"/>
                  </a:cubicBezTo>
                  <a:cubicBezTo>
                    <a:pt x="1256" y="784"/>
                    <a:pt x="1282" y="687"/>
                    <a:pt x="1282" y="589"/>
                  </a:cubicBezTo>
                  <a:cubicBezTo>
                    <a:pt x="1289" y="401"/>
                    <a:pt x="1191" y="205"/>
                    <a:pt x="1028" y="101"/>
                  </a:cubicBezTo>
                  <a:cubicBezTo>
                    <a:pt x="934" y="34"/>
                    <a:pt x="817" y="1"/>
                    <a:pt x="701" y="1"/>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52"/>
            <p:cNvSpPr/>
            <p:nvPr/>
          </p:nvSpPr>
          <p:spPr>
            <a:xfrm>
              <a:off x="-2947900" y="753925"/>
              <a:ext cx="65550" cy="34650"/>
            </a:xfrm>
            <a:custGeom>
              <a:rect b="b" l="l" r="r" t="t"/>
              <a:pathLst>
                <a:path extrusionOk="0" h="1386" w="2622">
                  <a:moveTo>
                    <a:pt x="2621" y="0"/>
                  </a:moveTo>
                  <a:lnTo>
                    <a:pt x="2621" y="0"/>
                  </a:lnTo>
                  <a:cubicBezTo>
                    <a:pt x="2218" y="195"/>
                    <a:pt x="1789" y="345"/>
                    <a:pt x="1346" y="436"/>
                  </a:cubicBezTo>
                  <a:cubicBezTo>
                    <a:pt x="1242" y="462"/>
                    <a:pt x="1138" y="481"/>
                    <a:pt x="1034" y="494"/>
                  </a:cubicBezTo>
                  <a:cubicBezTo>
                    <a:pt x="735" y="553"/>
                    <a:pt x="436" y="605"/>
                    <a:pt x="130" y="664"/>
                  </a:cubicBezTo>
                  <a:cubicBezTo>
                    <a:pt x="91" y="670"/>
                    <a:pt x="46" y="677"/>
                    <a:pt x="20" y="716"/>
                  </a:cubicBezTo>
                  <a:cubicBezTo>
                    <a:pt x="0" y="748"/>
                    <a:pt x="7" y="787"/>
                    <a:pt x="13" y="826"/>
                  </a:cubicBezTo>
                  <a:cubicBezTo>
                    <a:pt x="52" y="1015"/>
                    <a:pt x="104" y="1203"/>
                    <a:pt x="176" y="1385"/>
                  </a:cubicBezTo>
                  <a:cubicBezTo>
                    <a:pt x="611" y="1366"/>
                    <a:pt x="1002" y="1138"/>
                    <a:pt x="1379" y="917"/>
                  </a:cubicBezTo>
                  <a:cubicBezTo>
                    <a:pt x="1828" y="657"/>
                    <a:pt x="2283" y="384"/>
                    <a:pt x="2621" y="0"/>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52"/>
            <p:cNvSpPr/>
            <p:nvPr/>
          </p:nvSpPr>
          <p:spPr>
            <a:xfrm>
              <a:off x="-2949200" y="752450"/>
              <a:ext cx="68475" cy="38725"/>
            </a:xfrm>
            <a:custGeom>
              <a:rect b="b" l="l" r="r" t="t"/>
              <a:pathLst>
                <a:path extrusionOk="0" h="1549" w="2739">
                  <a:moveTo>
                    <a:pt x="2681" y="1"/>
                  </a:moveTo>
                  <a:cubicBezTo>
                    <a:pt x="2672" y="1"/>
                    <a:pt x="2662" y="3"/>
                    <a:pt x="2654" y="7"/>
                  </a:cubicBezTo>
                  <a:cubicBezTo>
                    <a:pt x="2458" y="118"/>
                    <a:pt x="2257" y="222"/>
                    <a:pt x="2049" y="300"/>
                  </a:cubicBezTo>
                  <a:cubicBezTo>
                    <a:pt x="1945" y="345"/>
                    <a:pt x="1834" y="384"/>
                    <a:pt x="1730" y="410"/>
                  </a:cubicBezTo>
                  <a:cubicBezTo>
                    <a:pt x="1619" y="443"/>
                    <a:pt x="1509" y="475"/>
                    <a:pt x="1398" y="495"/>
                  </a:cubicBezTo>
                  <a:cubicBezTo>
                    <a:pt x="1509" y="475"/>
                    <a:pt x="1619" y="449"/>
                    <a:pt x="1730" y="423"/>
                  </a:cubicBezTo>
                  <a:cubicBezTo>
                    <a:pt x="1841" y="391"/>
                    <a:pt x="1951" y="365"/>
                    <a:pt x="2055" y="332"/>
                  </a:cubicBezTo>
                  <a:cubicBezTo>
                    <a:pt x="2177" y="292"/>
                    <a:pt x="2301" y="251"/>
                    <a:pt x="2424" y="208"/>
                  </a:cubicBezTo>
                  <a:lnTo>
                    <a:pt x="2424" y="208"/>
                  </a:lnTo>
                  <a:cubicBezTo>
                    <a:pt x="2314" y="294"/>
                    <a:pt x="2198" y="372"/>
                    <a:pt x="2081" y="449"/>
                  </a:cubicBezTo>
                  <a:cubicBezTo>
                    <a:pt x="1886" y="573"/>
                    <a:pt x="1678" y="683"/>
                    <a:pt x="1470" y="801"/>
                  </a:cubicBezTo>
                  <a:lnTo>
                    <a:pt x="1164" y="976"/>
                  </a:lnTo>
                  <a:cubicBezTo>
                    <a:pt x="1060" y="1035"/>
                    <a:pt x="963" y="1093"/>
                    <a:pt x="859" y="1139"/>
                  </a:cubicBezTo>
                  <a:cubicBezTo>
                    <a:pt x="671" y="1232"/>
                    <a:pt x="484" y="1305"/>
                    <a:pt x="287" y="1338"/>
                  </a:cubicBezTo>
                  <a:lnTo>
                    <a:pt x="287" y="1338"/>
                  </a:lnTo>
                  <a:cubicBezTo>
                    <a:pt x="233" y="1209"/>
                    <a:pt x="181" y="1073"/>
                    <a:pt x="143" y="937"/>
                  </a:cubicBezTo>
                  <a:cubicBezTo>
                    <a:pt x="130" y="898"/>
                    <a:pt x="117" y="853"/>
                    <a:pt x="117" y="827"/>
                  </a:cubicBezTo>
                  <a:cubicBezTo>
                    <a:pt x="117" y="801"/>
                    <a:pt x="117" y="794"/>
                    <a:pt x="150" y="781"/>
                  </a:cubicBezTo>
                  <a:cubicBezTo>
                    <a:pt x="176" y="768"/>
                    <a:pt x="228" y="755"/>
                    <a:pt x="267" y="749"/>
                  </a:cubicBezTo>
                  <a:lnTo>
                    <a:pt x="390" y="716"/>
                  </a:lnTo>
                  <a:cubicBezTo>
                    <a:pt x="728" y="631"/>
                    <a:pt x="1060" y="566"/>
                    <a:pt x="1398" y="495"/>
                  </a:cubicBezTo>
                  <a:lnTo>
                    <a:pt x="1398" y="495"/>
                  </a:lnTo>
                  <a:cubicBezTo>
                    <a:pt x="1229" y="527"/>
                    <a:pt x="1060" y="560"/>
                    <a:pt x="891" y="586"/>
                  </a:cubicBezTo>
                  <a:cubicBezTo>
                    <a:pt x="722" y="605"/>
                    <a:pt x="553" y="631"/>
                    <a:pt x="377" y="651"/>
                  </a:cubicBezTo>
                  <a:lnTo>
                    <a:pt x="254" y="670"/>
                  </a:lnTo>
                  <a:cubicBezTo>
                    <a:pt x="208" y="677"/>
                    <a:pt x="169" y="677"/>
                    <a:pt x="117" y="690"/>
                  </a:cubicBezTo>
                  <a:cubicBezTo>
                    <a:pt x="91" y="696"/>
                    <a:pt x="65" y="710"/>
                    <a:pt x="39" y="736"/>
                  </a:cubicBezTo>
                  <a:cubicBezTo>
                    <a:pt x="13" y="762"/>
                    <a:pt x="7" y="794"/>
                    <a:pt x="0" y="827"/>
                  </a:cubicBezTo>
                  <a:cubicBezTo>
                    <a:pt x="0" y="885"/>
                    <a:pt x="13" y="924"/>
                    <a:pt x="13" y="970"/>
                  </a:cubicBezTo>
                  <a:cubicBezTo>
                    <a:pt x="39" y="1139"/>
                    <a:pt x="78" y="1314"/>
                    <a:pt x="137" y="1483"/>
                  </a:cubicBezTo>
                  <a:cubicBezTo>
                    <a:pt x="150" y="1522"/>
                    <a:pt x="182" y="1548"/>
                    <a:pt x="221" y="1548"/>
                  </a:cubicBezTo>
                  <a:lnTo>
                    <a:pt x="234" y="1548"/>
                  </a:lnTo>
                  <a:cubicBezTo>
                    <a:pt x="488" y="1548"/>
                    <a:pt x="741" y="1477"/>
                    <a:pt x="969" y="1379"/>
                  </a:cubicBezTo>
                  <a:cubicBezTo>
                    <a:pt x="1080" y="1327"/>
                    <a:pt x="1190" y="1269"/>
                    <a:pt x="1294" y="1210"/>
                  </a:cubicBezTo>
                  <a:cubicBezTo>
                    <a:pt x="1405" y="1152"/>
                    <a:pt x="1502" y="1087"/>
                    <a:pt x="1606" y="1028"/>
                  </a:cubicBezTo>
                  <a:cubicBezTo>
                    <a:pt x="1808" y="898"/>
                    <a:pt x="2010" y="768"/>
                    <a:pt x="2198" y="612"/>
                  </a:cubicBezTo>
                  <a:cubicBezTo>
                    <a:pt x="2393" y="456"/>
                    <a:pt x="2569" y="287"/>
                    <a:pt x="2719" y="92"/>
                  </a:cubicBezTo>
                  <a:lnTo>
                    <a:pt x="2719" y="85"/>
                  </a:lnTo>
                  <a:cubicBezTo>
                    <a:pt x="2732" y="72"/>
                    <a:pt x="2738" y="46"/>
                    <a:pt x="2725" y="27"/>
                  </a:cubicBezTo>
                  <a:cubicBezTo>
                    <a:pt x="2716" y="9"/>
                    <a:pt x="2699" y="1"/>
                    <a:pt x="2681"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52"/>
            <p:cNvSpPr/>
            <p:nvPr/>
          </p:nvSpPr>
          <p:spPr>
            <a:xfrm>
              <a:off x="-2854850" y="526550"/>
              <a:ext cx="242225" cy="46600"/>
            </a:xfrm>
            <a:custGeom>
              <a:rect b="b" l="l" r="r" t="t"/>
              <a:pathLst>
                <a:path extrusionOk="0" h="1864" w="9689">
                  <a:moveTo>
                    <a:pt x="4190" y="1"/>
                  </a:moveTo>
                  <a:cubicBezTo>
                    <a:pt x="3439" y="1"/>
                    <a:pt x="2687" y="68"/>
                    <a:pt x="2014" y="393"/>
                  </a:cubicBezTo>
                  <a:cubicBezTo>
                    <a:pt x="1618" y="589"/>
                    <a:pt x="1266" y="868"/>
                    <a:pt x="922" y="1154"/>
                  </a:cubicBezTo>
                  <a:cubicBezTo>
                    <a:pt x="678" y="1349"/>
                    <a:pt x="0" y="1864"/>
                    <a:pt x="178" y="1864"/>
                  </a:cubicBezTo>
                  <a:cubicBezTo>
                    <a:pt x="190" y="1864"/>
                    <a:pt x="206" y="1862"/>
                    <a:pt x="226" y="1857"/>
                  </a:cubicBezTo>
                  <a:cubicBezTo>
                    <a:pt x="2319" y="1347"/>
                    <a:pt x="5588" y="1254"/>
                    <a:pt x="7683" y="1254"/>
                  </a:cubicBezTo>
                  <a:cubicBezTo>
                    <a:pt x="8876" y="1254"/>
                    <a:pt x="9689" y="1284"/>
                    <a:pt x="9689" y="1284"/>
                  </a:cubicBezTo>
                  <a:cubicBezTo>
                    <a:pt x="9006" y="745"/>
                    <a:pt x="8173" y="419"/>
                    <a:pt x="7321" y="244"/>
                  </a:cubicBezTo>
                  <a:cubicBezTo>
                    <a:pt x="6469" y="68"/>
                    <a:pt x="5598" y="29"/>
                    <a:pt x="4726" y="10"/>
                  </a:cubicBezTo>
                  <a:cubicBezTo>
                    <a:pt x="4549" y="5"/>
                    <a:pt x="4370" y="1"/>
                    <a:pt x="4190" y="1"/>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52"/>
            <p:cNvSpPr/>
            <p:nvPr/>
          </p:nvSpPr>
          <p:spPr>
            <a:xfrm>
              <a:off x="-2854425" y="524675"/>
              <a:ext cx="247000" cy="51725"/>
            </a:xfrm>
            <a:custGeom>
              <a:rect b="b" l="l" r="r" t="t"/>
              <a:pathLst>
                <a:path extrusionOk="0" h="2069" w="9880">
                  <a:moveTo>
                    <a:pt x="261" y="1946"/>
                  </a:moveTo>
                  <a:cubicBezTo>
                    <a:pt x="260" y="1950"/>
                    <a:pt x="257" y="1951"/>
                    <a:pt x="256" y="1954"/>
                  </a:cubicBezTo>
                  <a:lnTo>
                    <a:pt x="256" y="1954"/>
                  </a:lnTo>
                  <a:cubicBezTo>
                    <a:pt x="257" y="1951"/>
                    <a:pt x="258" y="1949"/>
                    <a:pt x="261" y="1946"/>
                  </a:cubicBezTo>
                  <a:close/>
                  <a:moveTo>
                    <a:pt x="4065" y="0"/>
                  </a:moveTo>
                  <a:cubicBezTo>
                    <a:pt x="3701" y="0"/>
                    <a:pt x="3337" y="13"/>
                    <a:pt x="2973" y="72"/>
                  </a:cubicBezTo>
                  <a:cubicBezTo>
                    <a:pt x="2609" y="124"/>
                    <a:pt x="2244" y="228"/>
                    <a:pt x="1906" y="390"/>
                  </a:cubicBezTo>
                  <a:cubicBezTo>
                    <a:pt x="1575" y="553"/>
                    <a:pt x="1275" y="781"/>
                    <a:pt x="989" y="1002"/>
                  </a:cubicBezTo>
                  <a:cubicBezTo>
                    <a:pt x="710" y="1229"/>
                    <a:pt x="417" y="1437"/>
                    <a:pt x="137" y="1698"/>
                  </a:cubicBezTo>
                  <a:cubicBezTo>
                    <a:pt x="124" y="1717"/>
                    <a:pt x="105" y="1730"/>
                    <a:pt x="85" y="1750"/>
                  </a:cubicBezTo>
                  <a:cubicBezTo>
                    <a:pt x="66" y="1776"/>
                    <a:pt x="53" y="1795"/>
                    <a:pt x="27" y="1828"/>
                  </a:cubicBezTo>
                  <a:lnTo>
                    <a:pt x="20" y="1847"/>
                  </a:lnTo>
                  <a:cubicBezTo>
                    <a:pt x="20" y="1854"/>
                    <a:pt x="14" y="1860"/>
                    <a:pt x="14" y="1867"/>
                  </a:cubicBezTo>
                  <a:cubicBezTo>
                    <a:pt x="7" y="1880"/>
                    <a:pt x="7" y="1880"/>
                    <a:pt x="7" y="1899"/>
                  </a:cubicBezTo>
                  <a:cubicBezTo>
                    <a:pt x="1" y="1919"/>
                    <a:pt x="1" y="1938"/>
                    <a:pt x="7" y="1951"/>
                  </a:cubicBezTo>
                  <a:cubicBezTo>
                    <a:pt x="14" y="1977"/>
                    <a:pt x="27" y="2003"/>
                    <a:pt x="46" y="2023"/>
                  </a:cubicBezTo>
                  <a:cubicBezTo>
                    <a:pt x="59" y="2042"/>
                    <a:pt x="79" y="2049"/>
                    <a:pt x="92" y="2055"/>
                  </a:cubicBezTo>
                  <a:cubicBezTo>
                    <a:pt x="118" y="2062"/>
                    <a:pt x="124" y="2062"/>
                    <a:pt x="131" y="2068"/>
                  </a:cubicBezTo>
                  <a:lnTo>
                    <a:pt x="157" y="2068"/>
                  </a:lnTo>
                  <a:cubicBezTo>
                    <a:pt x="183" y="2068"/>
                    <a:pt x="202" y="2068"/>
                    <a:pt x="222" y="2062"/>
                  </a:cubicBezTo>
                  <a:lnTo>
                    <a:pt x="261" y="2055"/>
                  </a:lnTo>
                  <a:lnTo>
                    <a:pt x="521" y="1997"/>
                  </a:lnTo>
                  <a:cubicBezTo>
                    <a:pt x="697" y="1964"/>
                    <a:pt x="872" y="1919"/>
                    <a:pt x="1048" y="1899"/>
                  </a:cubicBezTo>
                  <a:lnTo>
                    <a:pt x="1581" y="1808"/>
                  </a:lnTo>
                  <a:lnTo>
                    <a:pt x="2114" y="1743"/>
                  </a:lnTo>
                  <a:cubicBezTo>
                    <a:pt x="2290" y="1717"/>
                    <a:pt x="2472" y="1698"/>
                    <a:pt x="2648" y="1685"/>
                  </a:cubicBezTo>
                  <a:cubicBezTo>
                    <a:pt x="2830" y="1665"/>
                    <a:pt x="3005" y="1646"/>
                    <a:pt x="3187" y="1633"/>
                  </a:cubicBezTo>
                  <a:cubicBezTo>
                    <a:pt x="3903" y="1568"/>
                    <a:pt x="4625" y="1529"/>
                    <a:pt x="5340" y="1496"/>
                  </a:cubicBezTo>
                  <a:cubicBezTo>
                    <a:pt x="6499" y="1449"/>
                    <a:pt x="7658" y="1419"/>
                    <a:pt x="8817" y="1419"/>
                  </a:cubicBezTo>
                  <a:cubicBezTo>
                    <a:pt x="9102" y="1419"/>
                    <a:pt x="9387" y="1421"/>
                    <a:pt x="9672" y="1424"/>
                  </a:cubicBezTo>
                  <a:lnTo>
                    <a:pt x="9880" y="1431"/>
                  </a:lnTo>
                  <a:lnTo>
                    <a:pt x="9880" y="1431"/>
                  </a:lnTo>
                  <a:lnTo>
                    <a:pt x="9717" y="1307"/>
                  </a:lnTo>
                  <a:cubicBezTo>
                    <a:pt x="9366" y="1034"/>
                    <a:pt x="8969" y="826"/>
                    <a:pt x="8566" y="664"/>
                  </a:cubicBezTo>
                  <a:cubicBezTo>
                    <a:pt x="8156" y="501"/>
                    <a:pt x="7733" y="390"/>
                    <a:pt x="7304" y="319"/>
                  </a:cubicBezTo>
                  <a:lnTo>
                    <a:pt x="7304" y="319"/>
                  </a:lnTo>
                  <a:cubicBezTo>
                    <a:pt x="7727" y="423"/>
                    <a:pt x="8143" y="559"/>
                    <a:pt x="8533" y="735"/>
                  </a:cubicBezTo>
                  <a:cubicBezTo>
                    <a:pt x="8864" y="882"/>
                    <a:pt x="9177" y="1064"/>
                    <a:pt x="9465" y="1279"/>
                  </a:cubicBezTo>
                  <a:lnTo>
                    <a:pt x="9465" y="1279"/>
                  </a:lnTo>
                  <a:cubicBezTo>
                    <a:pt x="8596" y="1246"/>
                    <a:pt x="7730" y="1226"/>
                    <a:pt x="6863" y="1226"/>
                  </a:cubicBezTo>
                  <a:cubicBezTo>
                    <a:pt x="6354" y="1226"/>
                    <a:pt x="5844" y="1233"/>
                    <a:pt x="5334" y="1249"/>
                  </a:cubicBezTo>
                  <a:cubicBezTo>
                    <a:pt x="3890" y="1294"/>
                    <a:pt x="2440" y="1385"/>
                    <a:pt x="1002" y="1633"/>
                  </a:cubicBezTo>
                  <a:cubicBezTo>
                    <a:pt x="824" y="1664"/>
                    <a:pt x="651" y="1703"/>
                    <a:pt x="473" y="1741"/>
                  </a:cubicBezTo>
                  <a:lnTo>
                    <a:pt x="473" y="1741"/>
                  </a:lnTo>
                  <a:cubicBezTo>
                    <a:pt x="685" y="1557"/>
                    <a:pt x="920" y="1378"/>
                    <a:pt x="1139" y="1190"/>
                  </a:cubicBezTo>
                  <a:cubicBezTo>
                    <a:pt x="1418" y="963"/>
                    <a:pt x="1698" y="755"/>
                    <a:pt x="2010" y="592"/>
                  </a:cubicBezTo>
                  <a:cubicBezTo>
                    <a:pt x="2316" y="429"/>
                    <a:pt x="2654" y="319"/>
                    <a:pt x="3005" y="254"/>
                  </a:cubicBezTo>
                  <a:cubicBezTo>
                    <a:pt x="3469" y="167"/>
                    <a:pt x="3948" y="153"/>
                    <a:pt x="4429" y="153"/>
                  </a:cubicBezTo>
                  <a:cubicBezTo>
                    <a:pt x="4670" y="153"/>
                    <a:pt x="4911" y="156"/>
                    <a:pt x="5152" y="156"/>
                  </a:cubicBezTo>
                  <a:cubicBezTo>
                    <a:pt x="5867" y="163"/>
                    <a:pt x="6589" y="195"/>
                    <a:pt x="7304" y="319"/>
                  </a:cubicBezTo>
                  <a:cubicBezTo>
                    <a:pt x="6602" y="143"/>
                    <a:pt x="5873" y="78"/>
                    <a:pt x="5152" y="39"/>
                  </a:cubicBezTo>
                  <a:cubicBezTo>
                    <a:pt x="4794" y="13"/>
                    <a:pt x="4430" y="0"/>
                    <a:pt x="4065"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52"/>
            <p:cNvSpPr/>
            <p:nvPr/>
          </p:nvSpPr>
          <p:spPr>
            <a:xfrm>
              <a:off x="-2898975" y="555675"/>
              <a:ext cx="309600" cy="71450"/>
            </a:xfrm>
            <a:custGeom>
              <a:rect b="b" l="l" r="r" t="t"/>
              <a:pathLst>
                <a:path extrusionOk="0" h="2858" w="12384">
                  <a:moveTo>
                    <a:pt x="9399" y="0"/>
                  </a:moveTo>
                  <a:cubicBezTo>
                    <a:pt x="9282" y="0"/>
                    <a:pt x="9165" y="1"/>
                    <a:pt x="9047" y="2"/>
                  </a:cubicBezTo>
                  <a:cubicBezTo>
                    <a:pt x="8046" y="15"/>
                    <a:pt x="7038" y="80"/>
                    <a:pt x="6036" y="139"/>
                  </a:cubicBezTo>
                  <a:cubicBezTo>
                    <a:pt x="5542" y="171"/>
                    <a:pt x="5047" y="204"/>
                    <a:pt x="4553" y="275"/>
                  </a:cubicBezTo>
                  <a:cubicBezTo>
                    <a:pt x="3883" y="380"/>
                    <a:pt x="3220" y="568"/>
                    <a:pt x="2544" y="627"/>
                  </a:cubicBezTo>
                  <a:cubicBezTo>
                    <a:pt x="2192" y="653"/>
                    <a:pt x="1841" y="653"/>
                    <a:pt x="1497" y="718"/>
                  </a:cubicBezTo>
                  <a:cubicBezTo>
                    <a:pt x="1152" y="789"/>
                    <a:pt x="807" y="939"/>
                    <a:pt x="599" y="1219"/>
                  </a:cubicBezTo>
                  <a:cubicBezTo>
                    <a:pt x="469" y="1381"/>
                    <a:pt x="397" y="1576"/>
                    <a:pt x="332" y="1771"/>
                  </a:cubicBezTo>
                  <a:cubicBezTo>
                    <a:pt x="209" y="2129"/>
                    <a:pt x="98" y="2493"/>
                    <a:pt x="1" y="2857"/>
                  </a:cubicBezTo>
                  <a:cubicBezTo>
                    <a:pt x="6069" y="2311"/>
                    <a:pt x="12384" y="204"/>
                    <a:pt x="12384" y="204"/>
                  </a:cubicBezTo>
                  <a:cubicBezTo>
                    <a:pt x="11394" y="53"/>
                    <a:pt x="10399" y="0"/>
                    <a:pt x="9399" y="0"/>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52"/>
            <p:cNvSpPr/>
            <p:nvPr/>
          </p:nvSpPr>
          <p:spPr>
            <a:xfrm>
              <a:off x="-2903350" y="555250"/>
              <a:ext cx="321300" cy="75600"/>
            </a:xfrm>
            <a:custGeom>
              <a:rect b="b" l="l" r="r" t="t"/>
              <a:pathLst>
                <a:path extrusionOk="0" h="3024" w="12852">
                  <a:moveTo>
                    <a:pt x="10136" y="0"/>
                  </a:moveTo>
                  <a:cubicBezTo>
                    <a:pt x="9830" y="0"/>
                    <a:pt x="9526" y="7"/>
                    <a:pt x="9222" y="19"/>
                  </a:cubicBezTo>
                  <a:cubicBezTo>
                    <a:pt x="10239" y="37"/>
                    <a:pt x="11261" y="88"/>
                    <a:pt x="12269" y="245"/>
                  </a:cubicBezTo>
                  <a:lnTo>
                    <a:pt x="12269" y="245"/>
                  </a:lnTo>
                  <a:cubicBezTo>
                    <a:pt x="11350" y="524"/>
                    <a:pt x="10425" y="777"/>
                    <a:pt x="9489" y="1014"/>
                  </a:cubicBezTo>
                  <a:cubicBezTo>
                    <a:pt x="8468" y="1275"/>
                    <a:pt x="7440" y="1522"/>
                    <a:pt x="6406" y="1743"/>
                  </a:cubicBezTo>
                  <a:cubicBezTo>
                    <a:pt x="5379" y="1964"/>
                    <a:pt x="4338" y="2166"/>
                    <a:pt x="3297" y="2335"/>
                  </a:cubicBezTo>
                  <a:cubicBezTo>
                    <a:pt x="2319" y="2500"/>
                    <a:pt x="1334" y="2625"/>
                    <a:pt x="349" y="2726"/>
                  </a:cubicBezTo>
                  <a:lnTo>
                    <a:pt x="349" y="2726"/>
                  </a:lnTo>
                  <a:cubicBezTo>
                    <a:pt x="447" y="2375"/>
                    <a:pt x="554" y="2022"/>
                    <a:pt x="676" y="1678"/>
                  </a:cubicBezTo>
                  <a:cubicBezTo>
                    <a:pt x="748" y="1483"/>
                    <a:pt x="839" y="1307"/>
                    <a:pt x="982" y="1183"/>
                  </a:cubicBezTo>
                  <a:cubicBezTo>
                    <a:pt x="1132" y="1047"/>
                    <a:pt x="1314" y="956"/>
                    <a:pt x="1509" y="897"/>
                  </a:cubicBezTo>
                  <a:cubicBezTo>
                    <a:pt x="1899" y="780"/>
                    <a:pt x="2335" y="787"/>
                    <a:pt x="2771" y="741"/>
                  </a:cubicBezTo>
                  <a:cubicBezTo>
                    <a:pt x="3213" y="696"/>
                    <a:pt x="3636" y="598"/>
                    <a:pt x="4058" y="507"/>
                  </a:cubicBezTo>
                  <a:cubicBezTo>
                    <a:pt x="4481" y="416"/>
                    <a:pt x="4904" y="338"/>
                    <a:pt x="5333" y="292"/>
                  </a:cubicBezTo>
                  <a:cubicBezTo>
                    <a:pt x="5762" y="253"/>
                    <a:pt x="6192" y="221"/>
                    <a:pt x="6627" y="182"/>
                  </a:cubicBezTo>
                  <a:cubicBezTo>
                    <a:pt x="7492" y="117"/>
                    <a:pt x="8351" y="58"/>
                    <a:pt x="9222" y="19"/>
                  </a:cubicBezTo>
                  <a:cubicBezTo>
                    <a:pt x="9104" y="18"/>
                    <a:pt x="8987" y="17"/>
                    <a:pt x="8869" y="17"/>
                  </a:cubicBezTo>
                  <a:cubicBezTo>
                    <a:pt x="8117" y="17"/>
                    <a:pt x="7369" y="50"/>
                    <a:pt x="6621" y="78"/>
                  </a:cubicBezTo>
                  <a:cubicBezTo>
                    <a:pt x="6185" y="97"/>
                    <a:pt x="5756" y="110"/>
                    <a:pt x="5320" y="149"/>
                  </a:cubicBezTo>
                  <a:cubicBezTo>
                    <a:pt x="4884" y="182"/>
                    <a:pt x="4449" y="247"/>
                    <a:pt x="4026" y="332"/>
                  </a:cubicBezTo>
                  <a:cubicBezTo>
                    <a:pt x="3597" y="416"/>
                    <a:pt x="3174" y="501"/>
                    <a:pt x="2751" y="533"/>
                  </a:cubicBezTo>
                  <a:cubicBezTo>
                    <a:pt x="2328" y="572"/>
                    <a:pt x="1886" y="546"/>
                    <a:pt x="1437" y="676"/>
                  </a:cubicBezTo>
                  <a:cubicBezTo>
                    <a:pt x="1223" y="741"/>
                    <a:pt x="1008" y="845"/>
                    <a:pt x="826" y="1001"/>
                  </a:cubicBezTo>
                  <a:cubicBezTo>
                    <a:pt x="735" y="1079"/>
                    <a:pt x="657" y="1177"/>
                    <a:pt x="598" y="1281"/>
                  </a:cubicBezTo>
                  <a:cubicBezTo>
                    <a:pt x="533" y="1379"/>
                    <a:pt x="488" y="1489"/>
                    <a:pt x="449" y="1593"/>
                  </a:cubicBezTo>
                  <a:cubicBezTo>
                    <a:pt x="293" y="2003"/>
                    <a:pt x="163" y="2419"/>
                    <a:pt x="52" y="2842"/>
                  </a:cubicBezTo>
                  <a:lnTo>
                    <a:pt x="0" y="3024"/>
                  </a:lnTo>
                  <a:lnTo>
                    <a:pt x="0" y="3024"/>
                  </a:lnTo>
                  <a:lnTo>
                    <a:pt x="189" y="3004"/>
                  </a:lnTo>
                  <a:lnTo>
                    <a:pt x="982" y="2926"/>
                  </a:lnTo>
                  <a:lnTo>
                    <a:pt x="1372" y="2881"/>
                  </a:lnTo>
                  <a:lnTo>
                    <a:pt x="1769" y="2829"/>
                  </a:lnTo>
                  <a:cubicBezTo>
                    <a:pt x="2029" y="2796"/>
                    <a:pt x="2296" y="2764"/>
                    <a:pt x="2556" y="2725"/>
                  </a:cubicBezTo>
                  <a:lnTo>
                    <a:pt x="3343" y="2601"/>
                  </a:lnTo>
                  <a:cubicBezTo>
                    <a:pt x="4390" y="2419"/>
                    <a:pt x="5431" y="2224"/>
                    <a:pt x="6465" y="1990"/>
                  </a:cubicBezTo>
                  <a:cubicBezTo>
                    <a:pt x="7492" y="1756"/>
                    <a:pt x="8526" y="1502"/>
                    <a:pt x="9541" y="1216"/>
                  </a:cubicBezTo>
                  <a:cubicBezTo>
                    <a:pt x="10562" y="930"/>
                    <a:pt x="11577" y="624"/>
                    <a:pt x="12585" y="286"/>
                  </a:cubicBezTo>
                  <a:lnTo>
                    <a:pt x="12851" y="195"/>
                  </a:lnTo>
                  <a:lnTo>
                    <a:pt x="12572" y="156"/>
                  </a:lnTo>
                  <a:cubicBezTo>
                    <a:pt x="11763" y="47"/>
                    <a:pt x="10948" y="0"/>
                    <a:pt x="10136"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52"/>
            <p:cNvSpPr/>
            <p:nvPr/>
          </p:nvSpPr>
          <p:spPr>
            <a:xfrm>
              <a:off x="-2933925" y="557325"/>
              <a:ext cx="362100" cy="148500"/>
            </a:xfrm>
            <a:custGeom>
              <a:rect b="b" l="l" r="r" t="t"/>
              <a:pathLst>
                <a:path extrusionOk="0" h="5940" w="14484">
                  <a:moveTo>
                    <a:pt x="14145" y="1"/>
                  </a:moveTo>
                  <a:cubicBezTo>
                    <a:pt x="14098" y="1"/>
                    <a:pt x="14050" y="22"/>
                    <a:pt x="14009" y="40"/>
                  </a:cubicBezTo>
                  <a:cubicBezTo>
                    <a:pt x="13086" y="457"/>
                    <a:pt x="12266" y="697"/>
                    <a:pt x="11408" y="892"/>
                  </a:cubicBezTo>
                  <a:cubicBezTo>
                    <a:pt x="10770" y="1042"/>
                    <a:pt x="10114" y="1172"/>
                    <a:pt x="9385" y="1335"/>
                  </a:cubicBezTo>
                  <a:cubicBezTo>
                    <a:pt x="8761" y="1478"/>
                    <a:pt x="8117" y="1660"/>
                    <a:pt x="7493" y="1764"/>
                  </a:cubicBezTo>
                  <a:cubicBezTo>
                    <a:pt x="6849" y="1874"/>
                    <a:pt x="5789" y="2109"/>
                    <a:pt x="5145" y="2193"/>
                  </a:cubicBezTo>
                  <a:cubicBezTo>
                    <a:pt x="3714" y="2382"/>
                    <a:pt x="2296" y="2635"/>
                    <a:pt x="891" y="2954"/>
                  </a:cubicBezTo>
                  <a:cubicBezTo>
                    <a:pt x="768" y="2987"/>
                    <a:pt x="651" y="3013"/>
                    <a:pt x="560" y="3097"/>
                  </a:cubicBezTo>
                  <a:cubicBezTo>
                    <a:pt x="482" y="3162"/>
                    <a:pt x="436" y="3260"/>
                    <a:pt x="397" y="3357"/>
                  </a:cubicBezTo>
                  <a:cubicBezTo>
                    <a:pt x="72" y="4164"/>
                    <a:pt x="0" y="5042"/>
                    <a:pt x="0" y="5913"/>
                  </a:cubicBezTo>
                  <a:lnTo>
                    <a:pt x="0" y="5939"/>
                  </a:lnTo>
                  <a:cubicBezTo>
                    <a:pt x="4488" y="5146"/>
                    <a:pt x="14484" y="749"/>
                    <a:pt x="14484" y="749"/>
                  </a:cubicBezTo>
                  <a:cubicBezTo>
                    <a:pt x="14464" y="522"/>
                    <a:pt x="14393" y="301"/>
                    <a:pt x="14282" y="105"/>
                  </a:cubicBezTo>
                  <a:cubicBezTo>
                    <a:pt x="14263" y="73"/>
                    <a:pt x="14237" y="34"/>
                    <a:pt x="14204" y="14"/>
                  </a:cubicBezTo>
                  <a:cubicBezTo>
                    <a:pt x="14185" y="5"/>
                    <a:pt x="14165" y="1"/>
                    <a:pt x="14145" y="1"/>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52"/>
            <p:cNvSpPr/>
            <p:nvPr/>
          </p:nvSpPr>
          <p:spPr>
            <a:xfrm>
              <a:off x="-2937175" y="556200"/>
              <a:ext cx="366975" cy="153350"/>
            </a:xfrm>
            <a:custGeom>
              <a:rect b="b" l="l" r="r" t="t"/>
              <a:pathLst>
                <a:path extrusionOk="0" h="6134" w="14679">
                  <a:moveTo>
                    <a:pt x="14273" y="1"/>
                  </a:moveTo>
                  <a:cubicBezTo>
                    <a:pt x="14241" y="1"/>
                    <a:pt x="14210" y="8"/>
                    <a:pt x="14185" y="20"/>
                  </a:cubicBezTo>
                  <a:cubicBezTo>
                    <a:pt x="13892" y="150"/>
                    <a:pt x="13612" y="274"/>
                    <a:pt x="13320" y="385"/>
                  </a:cubicBezTo>
                  <a:cubicBezTo>
                    <a:pt x="12741" y="606"/>
                    <a:pt x="12143" y="788"/>
                    <a:pt x="11538" y="937"/>
                  </a:cubicBezTo>
                  <a:cubicBezTo>
                    <a:pt x="12149" y="814"/>
                    <a:pt x="12754" y="658"/>
                    <a:pt x="13346" y="450"/>
                  </a:cubicBezTo>
                  <a:cubicBezTo>
                    <a:pt x="13638" y="346"/>
                    <a:pt x="13938" y="222"/>
                    <a:pt x="14217" y="105"/>
                  </a:cubicBezTo>
                  <a:cubicBezTo>
                    <a:pt x="14240" y="99"/>
                    <a:pt x="14258" y="95"/>
                    <a:pt x="14274" y="95"/>
                  </a:cubicBezTo>
                  <a:cubicBezTo>
                    <a:pt x="14309" y="95"/>
                    <a:pt x="14332" y="112"/>
                    <a:pt x="14354" y="157"/>
                  </a:cubicBezTo>
                  <a:cubicBezTo>
                    <a:pt x="14393" y="222"/>
                    <a:pt x="14425" y="287"/>
                    <a:pt x="14451" y="359"/>
                  </a:cubicBezTo>
                  <a:cubicBezTo>
                    <a:pt x="14504" y="487"/>
                    <a:pt x="14535" y="620"/>
                    <a:pt x="14551" y="754"/>
                  </a:cubicBezTo>
                  <a:lnTo>
                    <a:pt x="14551" y="754"/>
                  </a:lnTo>
                  <a:cubicBezTo>
                    <a:pt x="13382" y="1249"/>
                    <a:pt x="12206" y="1730"/>
                    <a:pt x="11030" y="2199"/>
                  </a:cubicBezTo>
                  <a:lnTo>
                    <a:pt x="10133" y="2550"/>
                  </a:lnTo>
                  <a:lnTo>
                    <a:pt x="9235" y="2895"/>
                  </a:lnTo>
                  <a:cubicBezTo>
                    <a:pt x="8637" y="3129"/>
                    <a:pt x="8039" y="3363"/>
                    <a:pt x="7434" y="3584"/>
                  </a:cubicBezTo>
                  <a:cubicBezTo>
                    <a:pt x="6237" y="4033"/>
                    <a:pt x="5028" y="4462"/>
                    <a:pt x="3805" y="4852"/>
                  </a:cubicBezTo>
                  <a:cubicBezTo>
                    <a:pt x="2631" y="5227"/>
                    <a:pt x="1457" y="5596"/>
                    <a:pt x="255" y="5826"/>
                  </a:cubicBezTo>
                  <a:lnTo>
                    <a:pt x="255" y="5826"/>
                  </a:lnTo>
                  <a:cubicBezTo>
                    <a:pt x="259" y="5300"/>
                    <a:pt x="291" y="4776"/>
                    <a:pt x="397" y="4267"/>
                  </a:cubicBezTo>
                  <a:cubicBezTo>
                    <a:pt x="456" y="3981"/>
                    <a:pt x="534" y="3708"/>
                    <a:pt x="638" y="3448"/>
                  </a:cubicBezTo>
                  <a:cubicBezTo>
                    <a:pt x="664" y="3383"/>
                    <a:pt x="696" y="3324"/>
                    <a:pt x="729" y="3279"/>
                  </a:cubicBezTo>
                  <a:cubicBezTo>
                    <a:pt x="755" y="3233"/>
                    <a:pt x="794" y="3201"/>
                    <a:pt x="846" y="3175"/>
                  </a:cubicBezTo>
                  <a:cubicBezTo>
                    <a:pt x="950" y="3129"/>
                    <a:pt x="1106" y="3103"/>
                    <a:pt x="1243" y="3071"/>
                  </a:cubicBezTo>
                  <a:cubicBezTo>
                    <a:pt x="2381" y="2817"/>
                    <a:pt x="3525" y="2589"/>
                    <a:pt x="4683" y="2414"/>
                  </a:cubicBezTo>
                  <a:cubicBezTo>
                    <a:pt x="4969" y="2368"/>
                    <a:pt x="5255" y="2329"/>
                    <a:pt x="5548" y="2284"/>
                  </a:cubicBezTo>
                  <a:cubicBezTo>
                    <a:pt x="5841" y="2232"/>
                    <a:pt x="6127" y="2173"/>
                    <a:pt x="6413" y="2115"/>
                  </a:cubicBezTo>
                  <a:lnTo>
                    <a:pt x="7271" y="1939"/>
                  </a:lnTo>
                  <a:cubicBezTo>
                    <a:pt x="7558" y="1887"/>
                    <a:pt x="7844" y="1835"/>
                    <a:pt x="8130" y="1770"/>
                  </a:cubicBezTo>
                  <a:cubicBezTo>
                    <a:pt x="8702" y="1633"/>
                    <a:pt x="9261" y="1471"/>
                    <a:pt x="9834" y="1341"/>
                  </a:cubicBezTo>
                  <a:lnTo>
                    <a:pt x="11538" y="937"/>
                  </a:lnTo>
                  <a:lnTo>
                    <a:pt x="11538" y="937"/>
                  </a:lnTo>
                  <a:lnTo>
                    <a:pt x="9821" y="1282"/>
                  </a:lnTo>
                  <a:cubicBezTo>
                    <a:pt x="9242" y="1393"/>
                    <a:pt x="8676" y="1542"/>
                    <a:pt x="8104" y="1653"/>
                  </a:cubicBezTo>
                  <a:cubicBezTo>
                    <a:pt x="7824" y="1718"/>
                    <a:pt x="7532" y="1757"/>
                    <a:pt x="7245" y="1809"/>
                  </a:cubicBezTo>
                  <a:lnTo>
                    <a:pt x="6380" y="1965"/>
                  </a:lnTo>
                  <a:cubicBezTo>
                    <a:pt x="6094" y="2017"/>
                    <a:pt x="5808" y="2069"/>
                    <a:pt x="5522" y="2115"/>
                  </a:cubicBezTo>
                  <a:cubicBezTo>
                    <a:pt x="5236" y="2160"/>
                    <a:pt x="4943" y="2193"/>
                    <a:pt x="4657" y="2232"/>
                  </a:cubicBezTo>
                  <a:cubicBezTo>
                    <a:pt x="3493" y="2388"/>
                    <a:pt x="2335" y="2589"/>
                    <a:pt x="1197" y="2843"/>
                  </a:cubicBezTo>
                  <a:lnTo>
                    <a:pt x="982" y="2888"/>
                  </a:lnTo>
                  <a:cubicBezTo>
                    <a:pt x="904" y="2908"/>
                    <a:pt x="826" y="2927"/>
                    <a:pt x="748" y="2960"/>
                  </a:cubicBezTo>
                  <a:cubicBezTo>
                    <a:pt x="670" y="2999"/>
                    <a:pt x="586" y="3064"/>
                    <a:pt x="534" y="3136"/>
                  </a:cubicBezTo>
                  <a:cubicBezTo>
                    <a:pt x="482" y="3207"/>
                    <a:pt x="449" y="3285"/>
                    <a:pt x="417" y="3357"/>
                  </a:cubicBezTo>
                  <a:cubicBezTo>
                    <a:pt x="306" y="3636"/>
                    <a:pt x="221" y="3922"/>
                    <a:pt x="156" y="4215"/>
                  </a:cubicBezTo>
                  <a:cubicBezTo>
                    <a:pt x="33" y="4800"/>
                    <a:pt x="0" y="5392"/>
                    <a:pt x="0" y="5984"/>
                  </a:cubicBezTo>
                  <a:lnTo>
                    <a:pt x="0" y="6134"/>
                  </a:lnTo>
                  <a:lnTo>
                    <a:pt x="150" y="6108"/>
                  </a:lnTo>
                  <a:cubicBezTo>
                    <a:pt x="1425" y="5880"/>
                    <a:pt x="2667" y="5509"/>
                    <a:pt x="3889" y="5106"/>
                  </a:cubicBezTo>
                  <a:cubicBezTo>
                    <a:pt x="5112" y="4703"/>
                    <a:pt x="6322" y="4267"/>
                    <a:pt x="7519" y="3805"/>
                  </a:cubicBezTo>
                  <a:cubicBezTo>
                    <a:pt x="8123" y="3584"/>
                    <a:pt x="8722" y="3344"/>
                    <a:pt x="9320" y="3110"/>
                  </a:cubicBezTo>
                  <a:lnTo>
                    <a:pt x="10211" y="2745"/>
                  </a:lnTo>
                  <a:lnTo>
                    <a:pt x="11102" y="2375"/>
                  </a:lnTo>
                  <a:cubicBezTo>
                    <a:pt x="12286" y="1880"/>
                    <a:pt x="13469" y="1380"/>
                    <a:pt x="14640" y="846"/>
                  </a:cubicBezTo>
                  <a:lnTo>
                    <a:pt x="14679" y="827"/>
                  </a:lnTo>
                  <a:lnTo>
                    <a:pt x="14679" y="788"/>
                  </a:lnTo>
                  <a:cubicBezTo>
                    <a:pt x="14660" y="625"/>
                    <a:pt x="14614" y="469"/>
                    <a:pt x="14549" y="320"/>
                  </a:cubicBezTo>
                  <a:cubicBezTo>
                    <a:pt x="14523" y="248"/>
                    <a:pt x="14484" y="176"/>
                    <a:pt x="14445" y="105"/>
                  </a:cubicBezTo>
                  <a:cubicBezTo>
                    <a:pt x="14419" y="66"/>
                    <a:pt x="14386" y="27"/>
                    <a:pt x="14328" y="7"/>
                  </a:cubicBezTo>
                  <a:cubicBezTo>
                    <a:pt x="14309" y="3"/>
                    <a:pt x="14291" y="1"/>
                    <a:pt x="14273"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52"/>
            <p:cNvSpPr/>
            <p:nvPr/>
          </p:nvSpPr>
          <p:spPr>
            <a:xfrm>
              <a:off x="-2581425" y="630350"/>
              <a:ext cx="51875" cy="32375"/>
            </a:xfrm>
            <a:custGeom>
              <a:rect b="b" l="l" r="r" t="t"/>
              <a:pathLst>
                <a:path extrusionOk="0" h="1295" w="2075">
                  <a:moveTo>
                    <a:pt x="1730" y="0"/>
                  </a:moveTo>
                  <a:cubicBezTo>
                    <a:pt x="1711" y="0"/>
                    <a:pt x="1691" y="7"/>
                    <a:pt x="1672" y="13"/>
                  </a:cubicBezTo>
                  <a:cubicBezTo>
                    <a:pt x="1138" y="228"/>
                    <a:pt x="690" y="618"/>
                    <a:pt x="137" y="761"/>
                  </a:cubicBezTo>
                  <a:cubicBezTo>
                    <a:pt x="78" y="774"/>
                    <a:pt x="0" y="800"/>
                    <a:pt x="7" y="865"/>
                  </a:cubicBezTo>
                  <a:cubicBezTo>
                    <a:pt x="7" y="930"/>
                    <a:pt x="98" y="950"/>
                    <a:pt x="169" y="950"/>
                  </a:cubicBezTo>
                  <a:cubicBezTo>
                    <a:pt x="377" y="956"/>
                    <a:pt x="579" y="1009"/>
                    <a:pt x="781" y="1061"/>
                  </a:cubicBezTo>
                  <a:cubicBezTo>
                    <a:pt x="1028" y="1119"/>
                    <a:pt x="1268" y="1171"/>
                    <a:pt x="1522" y="1217"/>
                  </a:cubicBezTo>
                  <a:cubicBezTo>
                    <a:pt x="1704" y="1249"/>
                    <a:pt x="1886" y="1275"/>
                    <a:pt x="2075" y="1295"/>
                  </a:cubicBezTo>
                  <a:cubicBezTo>
                    <a:pt x="2068" y="865"/>
                    <a:pt x="2029" y="417"/>
                    <a:pt x="1795" y="59"/>
                  </a:cubicBezTo>
                  <a:cubicBezTo>
                    <a:pt x="1776" y="33"/>
                    <a:pt x="1763" y="7"/>
                    <a:pt x="1730" y="0"/>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52"/>
            <p:cNvSpPr/>
            <p:nvPr/>
          </p:nvSpPr>
          <p:spPr>
            <a:xfrm>
              <a:off x="-2581425" y="628950"/>
              <a:ext cx="53500" cy="35575"/>
            </a:xfrm>
            <a:custGeom>
              <a:rect b="b" l="l" r="r" t="t"/>
              <a:pathLst>
                <a:path extrusionOk="0" h="1423" w="2140">
                  <a:moveTo>
                    <a:pt x="1717" y="1"/>
                  </a:moveTo>
                  <a:cubicBezTo>
                    <a:pt x="1705" y="1"/>
                    <a:pt x="1694" y="2"/>
                    <a:pt x="1685" y="4"/>
                  </a:cubicBezTo>
                  <a:cubicBezTo>
                    <a:pt x="1665" y="11"/>
                    <a:pt x="1646" y="24"/>
                    <a:pt x="1633" y="30"/>
                  </a:cubicBezTo>
                  <a:cubicBezTo>
                    <a:pt x="1568" y="56"/>
                    <a:pt x="1503" y="89"/>
                    <a:pt x="1444" y="122"/>
                  </a:cubicBezTo>
                  <a:cubicBezTo>
                    <a:pt x="1197" y="258"/>
                    <a:pt x="969" y="414"/>
                    <a:pt x="729" y="551"/>
                  </a:cubicBezTo>
                  <a:cubicBezTo>
                    <a:pt x="612" y="622"/>
                    <a:pt x="482" y="687"/>
                    <a:pt x="358" y="739"/>
                  </a:cubicBezTo>
                  <a:cubicBezTo>
                    <a:pt x="293" y="765"/>
                    <a:pt x="228" y="785"/>
                    <a:pt x="163" y="804"/>
                  </a:cubicBezTo>
                  <a:cubicBezTo>
                    <a:pt x="124" y="817"/>
                    <a:pt x="91" y="824"/>
                    <a:pt x="59" y="843"/>
                  </a:cubicBezTo>
                  <a:cubicBezTo>
                    <a:pt x="33" y="856"/>
                    <a:pt x="0" y="882"/>
                    <a:pt x="7" y="921"/>
                  </a:cubicBezTo>
                  <a:cubicBezTo>
                    <a:pt x="0" y="882"/>
                    <a:pt x="33" y="856"/>
                    <a:pt x="65" y="843"/>
                  </a:cubicBezTo>
                  <a:cubicBezTo>
                    <a:pt x="91" y="824"/>
                    <a:pt x="130" y="817"/>
                    <a:pt x="163" y="811"/>
                  </a:cubicBezTo>
                  <a:cubicBezTo>
                    <a:pt x="228" y="791"/>
                    <a:pt x="293" y="772"/>
                    <a:pt x="358" y="746"/>
                  </a:cubicBezTo>
                  <a:cubicBezTo>
                    <a:pt x="488" y="700"/>
                    <a:pt x="618" y="642"/>
                    <a:pt x="742" y="577"/>
                  </a:cubicBezTo>
                  <a:cubicBezTo>
                    <a:pt x="989" y="453"/>
                    <a:pt x="1229" y="317"/>
                    <a:pt x="1483" y="206"/>
                  </a:cubicBezTo>
                  <a:cubicBezTo>
                    <a:pt x="1542" y="174"/>
                    <a:pt x="1607" y="148"/>
                    <a:pt x="1672" y="128"/>
                  </a:cubicBezTo>
                  <a:cubicBezTo>
                    <a:pt x="1685" y="122"/>
                    <a:pt x="1704" y="115"/>
                    <a:pt x="1711" y="115"/>
                  </a:cubicBezTo>
                  <a:cubicBezTo>
                    <a:pt x="1715" y="113"/>
                    <a:pt x="1717" y="112"/>
                    <a:pt x="1718" y="112"/>
                  </a:cubicBezTo>
                  <a:cubicBezTo>
                    <a:pt x="1721" y="112"/>
                    <a:pt x="1719" y="115"/>
                    <a:pt x="1724" y="115"/>
                  </a:cubicBezTo>
                  <a:cubicBezTo>
                    <a:pt x="1730" y="115"/>
                    <a:pt x="1750" y="148"/>
                    <a:pt x="1763" y="174"/>
                  </a:cubicBezTo>
                  <a:cubicBezTo>
                    <a:pt x="1834" y="291"/>
                    <a:pt x="1880" y="414"/>
                    <a:pt x="1912" y="544"/>
                  </a:cubicBezTo>
                  <a:cubicBezTo>
                    <a:pt x="1978" y="783"/>
                    <a:pt x="2000" y="1032"/>
                    <a:pt x="2013" y="1283"/>
                  </a:cubicBezTo>
                  <a:lnTo>
                    <a:pt x="2013" y="1283"/>
                  </a:lnTo>
                  <a:cubicBezTo>
                    <a:pt x="1860" y="1263"/>
                    <a:pt x="1707" y="1251"/>
                    <a:pt x="1548" y="1234"/>
                  </a:cubicBezTo>
                  <a:cubicBezTo>
                    <a:pt x="1373" y="1208"/>
                    <a:pt x="1203" y="1175"/>
                    <a:pt x="1021" y="1143"/>
                  </a:cubicBezTo>
                  <a:lnTo>
                    <a:pt x="761" y="1097"/>
                  </a:lnTo>
                  <a:cubicBezTo>
                    <a:pt x="670" y="1078"/>
                    <a:pt x="586" y="1058"/>
                    <a:pt x="501" y="1045"/>
                  </a:cubicBezTo>
                  <a:cubicBezTo>
                    <a:pt x="410" y="1025"/>
                    <a:pt x="319" y="1012"/>
                    <a:pt x="234" y="1006"/>
                  </a:cubicBezTo>
                  <a:cubicBezTo>
                    <a:pt x="189" y="1006"/>
                    <a:pt x="143" y="1006"/>
                    <a:pt x="98" y="999"/>
                  </a:cubicBezTo>
                  <a:lnTo>
                    <a:pt x="98" y="999"/>
                  </a:lnTo>
                  <a:cubicBezTo>
                    <a:pt x="143" y="1012"/>
                    <a:pt x="189" y="1006"/>
                    <a:pt x="234" y="1012"/>
                  </a:cubicBezTo>
                  <a:cubicBezTo>
                    <a:pt x="319" y="1019"/>
                    <a:pt x="410" y="1032"/>
                    <a:pt x="495" y="1058"/>
                  </a:cubicBezTo>
                  <a:cubicBezTo>
                    <a:pt x="586" y="1078"/>
                    <a:pt x="670" y="1097"/>
                    <a:pt x="755" y="1123"/>
                  </a:cubicBezTo>
                  <a:lnTo>
                    <a:pt x="1015" y="1188"/>
                  </a:lnTo>
                  <a:cubicBezTo>
                    <a:pt x="1190" y="1234"/>
                    <a:pt x="1360" y="1279"/>
                    <a:pt x="1535" y="1318"/>
                  </a:cubicBezTo>
                  <a:cubicBezTo>
                    <a:pt x="1711" y="1351"/>
                    <a:pt x="1893" y="1383"/>
                    <a:pt x="2068" y="1409"/>
                  </a:cubicBezTo>
                  <a:lnTo>
                    <a:pt x="2133" y="1422"/>
                  </a:lnTo>
                  <a:lnTo>
                    <a:pt x="2133" y="1351"/>
                  </a:lnTo>
                  <a:cubicBezTo>
                    <a:pt x="2140" y="1071"/>
                    <a:pt x="2120" y="785"/>
                    <a:pt x="2042" y="512"/>
                  </a:cubicBezTo>
                  <a:cubicBezTo>
                    <a:pt x="2003" y="369"/>
                    <a:pt x="1945" y="239"/>
                    <a:pt x="1867" y="115"/>
                  </a:cubicBezTo>
                  <a:cubicBezTo>
                    <a:pt x="1841" y="89"/>
                    <a:pt x="1834" y="50"/>
                    <a:pt x="1776" y="17"/>
                  </a:cubicBezTo>
                  <a:cubicBezTo>
                    <a:pt x="1759" y="5"/>
                    <a:pt x="1738" y="1"/>
                    <a:pt x="1717"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52"/>
            <p:cNvSpPr/>
            <p:nvPr/>
          </p:nvSpPr>
          <p:spPr>
            <a:xfrm>
              <a:off x="-2947575" y="751650"/>
              <a:ext cx="431850" cy="172850"/>
            </a:xfrm>
            <a:custGeom>
              <a:rect b="b" l="l" r="r" t="t"/>
              <a:pathLst>
                <a:path extrusionOk="0" h="6914" w="17274">
                  <a:moveTo>
                    <a:pt x="17092" y="0"/>
                  </a:moveTo>
                  <a:cubicBezTo>
                    <a:pt x="16103" y="410"/>
                    <a:pt x="15095" y="761"/>
                    <a:pt x="14074" y="1080"/>
                  </a:cubicBezTo>
                  <a:cubicBezTo>
                    <a:pt x="12455" y="1587"/>
                    <a:pt x="10803" y="2010"/>
                    <a:pt x="9157" y="2432"/>
                  </a:cubicBezTo>
                  <a:cubicBezTo>
                    <a:pt x="7616" y="2829"/>
                    <a:pt x="6237" y="2998"/>
                    <a:pt x="4670" y="3291"/>
                  </a:cubicBezTo>
                  <a:cubicBezTo>
                    <a:pt x="3109" y="3584"/>
                    <a:pt x="1847" y="3707"/>
                    <a:pt x="59" y="3779"/>
                  </a:cubicBezTo>
                  <a:cubicBezTo>
                    <a:pt x="0" y="4754"/>
                    <a:pt x="286" y="5925"/>
                    <a:pt x="839" y="6751"/>
                  </a:cubicBezTo>
                  <a:cubicBezTo>
                    <a:pt x="907" y="6850"/>
                    <a:pt x="1011" y="6914"/>
                    <a:pt x="1128" y="6914"/>
                  </a:cubicBezTo>
                  <a:cubicBezTo>
                    <a:pt x="1133" y="6914"/>
                    <a:pt x="1139" y="6914"/>
                    <a:pt x="1145" y="6913"/>
                  </a:cubicBezTo>
                  <a:cubicBezTo>
                    <a:pt x="1821" y="6900"/>
                    <a:pt x="2491" y="6803"/>
                    <a:pt x="3161" y="6699"/>
                  </a:cubicBezTo>
                  <a:cubicBezTo>
                    <a:pt x="7739" y="5983"/>
                    <a:pt x="12311" y="4897"/>
                    <a:pt x="16467" y="2849"/>
                  </a:cubicBezTo>
                  <a:cubicBezTo>
                    <a:pt x="16688" y="2738"/>
                    <a:pt x="16923" y="2615"/>
                    <a:pt x="17053" y="2413"/>
                  </a:cubicBezTo>
                  <a:cubicBezTo>
                    <a:pt x="17163" y="2244"/>
                    <a:pt x="17196" y="2042"/>
                    <a:pt x="17215" y="1847"/>
                  </a:cubicBezTo>
                  <a:cubicBezTo>
                    <a:pt x="17274" y="1229"/>
                    <a:pt x="17235" y="605"/>
                    <a:pt x="17092" y="0"/>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52"/>
            <p:cNvSpPr/>
            <p:nvPr/>
          </p:nvSpPr>
          <p:spPr>
            <a:xfrm>
              <a:off x="-2949850" y="750175"/>
              <a:ext cx="434950" cy="177575"/>
            </a:xfrm>
            <a:custGeom>
              <a:rect b="b" l="l" r="r" t="t"/>
              <a:pathLst>
                <a:path extrusionOk="0" h="7103" w="17398">
                  <a:moveTo>
                    <a:pt x="17215" y="1"/>
                  </a:moveTo>
                  <a:lnTo>
                    <a:pt x="17163" y="20"/>
                  </a:lnTo>
                  <a:cubicBezTo>
                    <a:pt x="16181" y="436"/>
                    <a:pt x="15180" y="801"/>
                    <a:pt x="14165" y="1139"/>
                  </a:cubicBezTo>
                  <a:cubicBezTo>
                    <a:pt x="15176" y="844"/>
                    <a:pt x="16174" y="506"/>
                    <a:pt x="17147" y="117"/>
                  </a:cubicBezTo>
                  <a:lnTo>
                    <a:pt x="17147" y="117"/>
                  </a:lnTo>
                  <a:cubicBezTo>
                    <a:pt x="17244" y="558"/>
                    <a:pt x="17286" y="1011"/>
                    <a:pt x="17267" y="1457"/>
                  </a:cubicBezTo>
                  <a:cubicBezTo>
                    <a:pt x="17261" y="1691"/>
                    <a:pt x="17248" y="1926"/>
                    <a:pt x="17202" y="2147"/>
                  </a:cubicBezTo>
                  <a:cubicBezTo>
                    <a:pt x="17176" y="2257"/>
                    <a:pt x="17137" y="2361"/>
                    <a:pt x="17072" y="2446"/>
                  </a:cubicBezTo>
                  <a:cubicBezTo>
                    <a:pt x="17014" y="2530"/>
                    <a:pt x="16929" y="2608"/>
                    <a:pt x="16838" y="2667"/>
                  </a:cubicBezTo>
                  <a:cubicBezTo>
                    <a:pt x="16649" y="2791"/>
                    <a:pt x="16428" y="2882"/>
                    <a:pt x="16214" y="2979"/>
                  </a:cubicBezTo>
                  <a:cubicBezTo>
                    <a:pt x="16005" y="3077"/>
                    <a:pt x="15791" y="3181"/>
                    <a:pt x="15576" y="3272"/>
                  </a:cubicBezTo>
                  <a:lnTo>
                    <a:pt x="14932" y="3551"/>
                  </a:lnTo>
                  <a:lnTo>
                    <a:pt x="14276" y="3818"/>
                  </a:lnTo>
                  <a:cubicBezTo>
                    <a:pt x="12526" y="4501"/>
                    <a:pt x="10725" y="5054"/>
                    <a:pt x="8904" y="5509"/>
                  </a:cubicBezTo>
                  <a:cubicBezTo>
                    <a:pt x="7076" y="5964"/>
                    <a:pt x="5229" y="6309"/>
                    <a:pt x="3369" y="6602"/>
                  </a:cubicBezTo>
                  <a:cubicBezTo>
                    <a:pt x="2907" y="6673"/>
                    <a:pt x="2445" y="6751"/>
                    <a:pt x="1977" y="6797"/>
                  </a:cubicBezTo>
                  <a:cubicBezTo>
                    <a:pt x="1750" y="6816"/>
                    <a:pt x="1515" y="6836"/>
                    <a:pt x="1281" y="6842"/>
                  </a:cubicBezTo>
                  <a:lnTo>
                    <a:pt x="1210" y="6842"/>
                  </a:lnTo>
                  <a:cubicBezTo>
                    <a:pt x="1190" y="6842"/>
                    <a:pt x="1177" y="6836"/>
                    <a:pt x="1158" y="6829"/>
                  </a:cubicBezTo>
                  <a:cubicBezTo>
                    <a:pt x="1119" y="6823"/>
                    <a:pt x="1086" y="6797"/>
                    <a:pt x="1060" y="6771"/>
                  </a:cubicBezTo>
                  <a:cubicBezTo>
                    <a:pt x="1041" y="6745"/>
                    <a:pt x="1008" y="6686"/>
                    <a:pt x="976" y="6641"/>
                  </a:cubicBezTo>
                  <a:cubicBezTo>
                    <a:pt x="943" y="6595"/>
                    <a:pt x="917" y="6543"/>
                    <a:pt x="891" y="6498"/>
                  </a:cubicBezTo>
                  <a:cubicBezTo>
                    <a:pt x="663" y="6101"/>
                    <a:pt x="501" y="5665"/>
                    <a:pt x="397" y="5216"/>
                  </a:cubicBezTo>
                  <a:cubicBezTo>
                    <a:pt x="307" y="4802"/>
                    <a:pt x="255" y="4377"/>
                    <a:pt x="269" y="3956"/>
                  </a:cubicBezTo>
                  <a:lnTo>
                    <a:pt x="269" y="3956"/>
                  </a:lnTo>
                  <a:cubicBezTo>
                    <a:pt x="1422" y="3904"/>
                    <a:pt x="2587" y="3819"/>
                    <a:pt x="3727" y="3636"/>
                  </a:cubicBezTo>
                  <a:cubicBezTo>
                    <a:pt x="4325" y="3545"/>
                    <a:pt x="4910" y="3421"/>
                    <a:pt x="5489" y="3317"/>
                  </a:cubicBezTo>
                  <a:lnTo>
                    <a:pt x="7252" y="2999"/>
                  </a:lnTo>
                  <a:cubicBezTo>
                    <a:pt x="7843" y="2895"/>
                    <a:pt x="8429" y="2771"/>
                    <a:pt x="9008" y="2621"/>
                  </a:cubicBezTo>
                  <a:cubicBezTo>
                    <a:pt x="9586" y="2472"/>
                    <a:pt x="10159" y="2316"/>
                    <a:pt x="10738" y="2160"/>
                  </a:cubicBezTo>
                  <a:cubicBezTo>
                    <a:pt x="11889" y="1841"/>
                    <a:pt x="13033" y="1516"/>
                    <a:pt x="14165" y="1139"/>
                  </a:cubicBezTo>
                  <a:lnTo>
                    <a:pt x="14165" y="1139"/>
                  </a:lnTo>
                  <a:cubicBezTo>
                    <a:pt x="13020" y="1477"/>
                    <a:pt x="11869" y="1776"/>
                    <a:pt x="10712" y="2062"/>
                  </a:cubicBezTo>
                  <a:lnTo>
                    <a:pt x="8975" y="2491"/>
                  </a:lnTo>
                  <a:cubicBezTo>
                    <a:pt x="8396" y="2628"/>
                    <a:pt x="7811" y="2739"/>
                    <a:pt x="7226" y="2836"/>
                  </a:cubicBezTo>
                  <a:lnTo>
                    <a:pt x="5457" y="3129"/>
                  </a:lnTo>
                  <a:cubicBezTo>
                    <a:pt x="4871" y="3226"/>
                    <a:pt x="4286" y="3337"/>
                    <a:pt x="3694" y="3421"/>
                  </a:cubicBezTo>
                  <a:cubicBezTo>
                    <a:pt x="2523" y="3591"/>
                    <a:pt x="1333" y="3675"/>
                    <a:pt x="143" y="3721"/>
                  </a:cubicBezTo>
                  <a:lnTo>
                    <a:pt x="39" y="3721"/>
                  </a:lnTo>
                  <a:lnTo>
                    <a:pt x="33" y="3831"/>
                  </a:lnTo>
                  <a:cubicBezTo>
                    <a:pt x="0" y="4319"/>
                    <a:pt x="52" y="4800"/>
                    <a:pt x="156" y="5268"/>
                  </a:cubicBezTo>
                  <a:cubicBezTo>
                    <a:pt x="260" y="5743"/>
                    <a:pt x="429" y="6198"/>
                    <a:pt x="663" y="6621"/>
                  </a:cubicBezTo>
                  <a:cubicBezTo>
                    <a:pt x="696" y="6673"/>
                    <a:pt x="722" y="6732"/>
                    <a:pt x="761" y="6777"/>
                  </a:cubicBezTo>
                  <a:cubicBezTo>
                    <a:pt x="793" y="6829"/>
                    <a:pt x="813" y="6881"/>
                    <a:pt x="872" y="6946"/>
                  </a:cubicBezTo>
                  <a:cubicBezTo>
                    <a:pt x="924" y="7005"/>
                    <a:pt x="995" y="7050"/>
                    <a:pt x="1067" y="7076"/>
                  </a:cubicBezTo>
                  <a:cubicBezTo>
                    <a:pt x="1106" y="7089"/>
                    <a:pt x="1145" y="7096"/>
                    <a:pt x="1184" y="7102"/>
                  </a:cubicBezTo>
                  <a:lnTo>
                    <a:pt x="1288" y="7102"/>
                  </a:lnTo>
                  <a:cubicBezTo>
                    <a:pt x="1528" y="7096"/>
                    <a:pt x="1769" y="7083"/>
                    <a:pt x="2003" y="7057"/>
                  </a:cubicBezTo>
                  <a:cubicBezTo>
                    <a:pt x="2478" y="7011"/>
                    <a:pt x="2946" y="6940"/>
                    <a:pt x="3414" y="6868"/>
                  </a:cubicBezTo>
                  <a:cubicBezTo>
                    <a:pt x="4344" y="6719"/>
                    <a:pt x="5274" y="6550"/>
                    <a:pt x="6198" y="6368"/>
                  </a:cubicBezTo>
                  <a:cubicBezTo>
                    <a:pt x="7122" y="6185"/>
                    <a:pt x="8045" y="5977"/>
                    <a:pt x="8962" y="5743"/>
                  </a:cubicBezTo>
                  <a:cubicBezTo>
                    <a:pt x="9879" y="5509"/>
                    <a:pt x="10790" y="5255"/>
                    <a:pt x="11687" y="4969"/>
                  </a:cubicBezTo>
                  <a:cubicBezTo>
                    <a:pt x="12585" y="4677"/>
                    <a:pt x="13469" y="4351"/>
                    <a:pt x="14347" y="3994"/>
                  </a:cubicBezTo>
                  <a:lnTo>
                    <a:pt x="14997" y="3721"/>
                  </a:lnTo>
                  <a:lnTo>
                    <a:pt x="15648" y="3428"/>
                  </a:lnTo>
                  <a:cubicBezTo>
                    <a:pt x="15862" y="3337"/>
                    <a:pt x="16071" y="3226"/>
                    <a:pt x="16285" y="3122"/>
                  </a:cubicBezTo>
                  <a:cubicBezTo>
                    <a:pt x="16500" y="3018"/>
                    <a:pt x="16714" y="2927"/>
                    <a:pt x="16922" y="2791"/>
                  </a:cubicBezTo>
                  <a:cubicBezTo>
                    <a:pt x="17020" y="2719"/>
                    <a:pt x="17118" y="2634"/>
                    <a:pt x="17189" y="2530"/>
                  </a:cubicBezTo>
                  <a:cubicBezTo>
                    <a:pt x="17267" y="2420"/>
                    <a:pt x="17306" y="2296"/>
                    <a:pt x="17332" y="2179"/>
                  </a:cubicBezTo>
                  <a:cubicBezTo>
                    <a:pt x="17384" y="1939"/>
                    <a:pt x="17391" y="1698"/>
                    <a:pt x="17391" y="1464"/>
                  </a:cubicBezTo>
                  <a:cubicBezTo>
                    <a:pt x="17397" y="983"/>
                    <a:pt x="17339" y="508"/>
                    <a:pt x="17222" y="46"/>
                  </a:cubicBezTo>
                  <a:lnTo>
                    <a:pt x="17215" y="1"/>
                  </a:ln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52"/>
            <p:cNvSpPr/>
            <p:nvPr/>
          </p:nvSpPr>
          <p:spPr>
            <a:xfrm>
              <a:off x="-2900600" y="824800"/>
              <a:ext cx="365525" cy="124850"/>
            </a:xfrm>
            <a:custGeom>
              <a:rect b="b" l="l" r="r" t="t"/>
              <a:pathLst>
                <a:path extrusionOk="0" h="4994" w="14621">
                  <a:moveTo>
                    <a:pt x="14413" y="1"/>
                  </a:moveTo>
                  <a:cubicBezTo>
                    <a:pt x="14413" y="1"/>
                    <a:pt x="13489" y="541"/>
                    <a:pt x="11473" y="1269"/>
                  </a:cubicBezTo>
                  <a:cubicBezTo>
                    <a:pt x="9164" y="2108"/>
                    <a:pt x="5425" y="3181"/>
                    <a:pt x="1" y="3968"/>
                  </a:cubicBezTo>
                  <a:cubicBezTo>
                    <a:pt x="66" y="4228"/>
                    <a:pt x="170" y="4482"/>
                    <a:pt x="306" y="4709"/>
                  </a:cubicBezTo>
                  <a:cubicBezTo>
                    <a:pt x="352" y="4794"/>
                    <a:pt x="410" y="4872"/>
                    <a:pt x="488" y="4917"/>
                  </a:cubicBezTo>
                  <a:cubicBezTo>
                    <a:pt x="573" y="4963"/>
                    <a:pt x="671" y="4963"/>
                    <a:pt x="762" y="4969"/>
                  </a:cubicBezTo>
                  <a:cubicBezTo>
                    <a:pt x="1125" y="4985"/>
                    <a:pt x="1492" y="4993"/>
                    <a:pt x="1861" y="4993"/>
                  </a:cubicBezTo>
                  <a:cubicBezTo>
                    <a:pt x="5836" y="4993"/>
                    <a:pt x="10090" y="4094"/>
                    <a:pt x="13821" y="2927"/>
                  </a:cubicBezTo>
                  <a:cubicBezTo>
                    <a:pt x="13964" y="2882"/>
                    <a:pt x="14088" y="2784"/>
                    <a:pt x="14153" y="2648"/>
                  </a:cubicBezTo>
                  <a:cubicBezTo>
                    <a:pt x="14224" y="2505"/>
                    <a:pt x="14270" y="2355"/>
                    <a:pt x="14309" y="2192"/>
                  </a:cubicBezTo>
                  <a:cubicBezTo>
                    <a:pt x="14471" y="1470"/>
                    <a:pt x="14621" y="710"/>
                    <a:pt x="14413" y="1"/>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52"/>
            <p:cNvSpPr/>
            <p:nvPr/>
          </p:nvSpPr>
          <p:spPr>
            <a:xfrm>
              <a:off x="-2904500" y="822700"/>
              <a:ext cx="368950" cy="130075"/>
            </a:xfrm>
            <a:custGeom>
              <a:rect b="b" l="l" r="r" t="t"/>
              <a:pathLst>
                <a:path extrusionOk="0" h="5203" w="14758">
                  <a:moveTo>
                    <a:pt x="14601" y="0"/>
                  </a:moveTo>
                  <a:lnTo>
                    <a:pt x="14543" y="39"/>
                  </a:lnTo>
                  <a:cubicBezTo>
                    <a:pt x="14315" y="169"/>
                    <a:pt x="14081" y="293"/>
                    <a:pt x="13840" y="410"/>
                  </a:cubicBezTo>
                  <a:cubicBezTo>
                    <a:pt x="13600" y="527"/>
                    <a:pt x="13359" y="637"/>
                    <a:pt x="13112" y="742"/>
                  </a:cubicBezTo>
                  <a:cubicBezTo>
                    <a:pt x="12871" y="852"/>
                    <a:pt x="12624" y="956"/>
                    <a:pt x="12377" y="1060"/>
                  </a:cubicBezTo>
                  <a:cubicBezTo>
                    <a:pt x="12130" y="1158"/>
                    <a:pt x="11883" y="1255"/>
                    <a:pt x="11629" y="1353"/>
                  </a:cubicBezTo>
                  <a:cubicBezTo>
                    <a:pt x="12136" y="1184"/>
                    <a:pt x="12644" y="1002"/>
                    <a:pt x="13138" y="800"/>
                  </a:cubicBezTo>
                  <a:cubicBezTo>
                    <a:pt x="13385" y="696"/>
                    <a:pt x="13632" y="592"/>
                    <a:pt x="13873" y="481"/>
                  </a:cubicBezTo>
                  <a:cubicBezTo>
                    <a:pt x="14099" y="380"/>
                    <a:pt x="14320" y="279"/>
                    <a:pt x="14540" y="163"/>
                  </a:cubicBezTo>
                  <a:lnTo>
                    <a:pt x="14540" y="163"/>
                  </a:lnTo>
                  <a:cubicBezTo>
                    <a:pt x="14621" y="495"/>
                    <a:pt x="14625" y="842"/>
                    <a:pt x="14588" y="1177"/>
                  </a:cubicBezTo>
                  <a:cubicBezTo>
                    <a:pt x="14549" y="1541"/>
                    <a:pt x="14471" y="1906"/>
                    <a:pt x="14387" y="2263"/>
                  </a:cubicBezTo>
                  <a:cubicBezTo>
                    <a:pt x="14367" y="2348"/>
                    <a:pt x="14341" y="2439"/>
                    <a:pt x="14309" y="2517"/>
                  </a:cubicBezTo>
                  <a:cubicBezTo>
                    <a:pt x="14283" y="2602"/>
                    <a:pt x="14244" y="2693"/>
                    <a:pt x="14204" y="2751"/>
                  </a:cubicBezTo>
                  <a:cubicBezTo>
                    <a:pt x="14159" y="2816"/>
                    <a:pt x="14094" y="2868"/>
                    <a:pt x="14022" y="2901"/>
                  </a:cubicBezTo>
                  <a:cubicBezTo>
                    <a:pt x="13957" y="2933"/>
                    <a:pt x="13860" y="2953"/>
                    <a:pt x="13775" y="2979"/>
                  </a:cubicBezTo>
                  <a:cubicBezTo>
                    <a:pt x="13418" y="3089"/>
                    <a:pt x="13060" y="3193"/>
                    <a:pt x="12709" y="3291"/>
                  </a:cubicBezTo>
                  <a:cubicBezTo>
                    <a:pt x="11278" y="3681"/>
                    <a:pt x="9841" y="4026"/>
                    <a:pt x="8384" y="4305"/>
                  </a:cubicBezTo>
                  <a:cubicBezTo>
                    <a:pt x="6933" y="4572"/>
                    <a:pt x="5464" y="4774"/>
                    <a:pt x="3987" y="4871"/>
                  </a:cubicBezTo>
                  <a:lnTo>
                    <a:pt x="3434" y="4904"/>
                  </a:lnTo>
                  <a:cubicBezTo>
                    <a:pt x="3252" y="4917"/>
                    <a:pt x="3070" y="4923"/>
                    <a:pt x="2882" y="4930"/>
                  </a:cubicBezTo>
                  <a:cubicBezTo>
                    <a:pt x="2663" y="4942"/>
                    <a:pt x="2442" y="4944"/>
                    <a:pt x="2220" y="4944"/>
                  </a:cubicBezTo>
                  <a:cubicBezTo>
                    <a:pt x="2073" y="4944"/>
                    <a:pt x="1924" y="4943"/>
                    <a:pt x="1776" y="4943"/>
                  </a:cubicBezTo>
                  <a:cubicBezTo>
                    <a:pt x="1594" y="4943"/>
                    <a:pt x="1412" y="4936"/>
                    <a:pt x="1223" y="4930"/>
                  </a:cubicBezTo>
                  <a:lnTo>
                    <a:pt x="950" y="4923"/>
                  </a:lnTo>
                  <a:cubicBezTo>
                    <a:pt x="853" y="4923"/>
                    <a:pt x="768" y="4923"/>
                    <a:pt x="716" y="4897"/>
                  </a:cubicBezTo>
                  <a:cubicBezTo>
                    <a:pt x="625" y="4865"/>
                    <a:pt x="534" y="4676"/>
                    <a:pt x="456" y="4520"/>
                  </a:cubicBezTo>
                  <a:cubicBezTo>
                    <a:pt x="397" y="4398"/>
                    <a:pt x="350" y="4276"/>
                    <a:pt x="310" y="4148"/>
                  </a:cubicBezTo>
                  <a:lnTo>
                    <a:pt x="310" y="4148"/>
                  </a:lnTo>
                  <a:cubicBezTo>
                    <a:pt x="1239" y="4011"/>
                    <a:pt x="2167" y="3861"/>
                    <a:pt x="3090" y="3681"/>
                  </a:cubicBezTo>
                  <a:cubicBezTo>
                    <a:pt x="4059" y="3499"/>
                    <a:pt x="5021" y="3291"/>
                    <a:pt x="5977" y="3063"/>
                  </a:cubicBezTo>
                  <a:cubicBezTo>
                    <a:pt x="6940" y="2836"/>
                    <a:pt x="7889" y="2589"/>
                    <a:pt x="8832" y="2302"/>
                  </a:cubicBezTo>
                  <a:cubicBezTo>
                    <a:pt x="9776" y="2016"/>
                    <a:pt x="10712" y="1704"/>
                    <a:pt x="11629" y="1353"/>
                  </a:cubicBezTo>
                  <a:lnTo>
                    <a:pt x="11629" y="1353"/>
                  </a:lnTo>
                  <a:cubicBezTo>
                    <a:pt x="10699" y="1665"/>
                    <a:pt x="9756" y="1951"/>
                    <a:pt x="8806" y="2205"/>
                  </a:cubicBezTo>
                  <a:cubicBezTo>
                    <a:pt x="7857" y="2458"/>
                    <a:pt x="6901" y="2693"/>
                    <a:pt x="5945" y="2901"/>
                  </a:cubicBezTo>
                  <a:cubicBezTo>
                    <a:pt x="4982" y="3109"/>
                    <a:pt x="4020" y="3297"/>
                    <a:pt x="3051" y="3467"/>
                  </a:cubicBezTo>
                  <a:cubicBezTo>
                    <a:pt x="2082" y="3636"/>
                    <a:pt x="1113" y="3792"/>
                    <a:pt x="137" y="3935"/>
                  </a:cubicBezTo>
                  <a:lnTo>
                    <a:pt x="1" y="3948"/>
                  </a:lnTo>
                  <a:lnTo>
                    <a:pt x="40" y="4084"/>
                  </a:lnTo>
                  <a:cubicBezTo>
                    <a:pt x="85" y="4266"/>
                    <a:pt x="150" y="4449"/>
                    <a:pt x="235" y="4624"/>
                  </a:cubicBezTo>
                  <a:cubicBezTo>
                    <a:pt x="274" y="4715"/>
                    <a:pt x="319" y="4800"/>
                    <a:pt x="371" y="4884"/>
                  </a:cubicBezTo>
                  <a:cubicBezTo>
                    <a:pt x="423" y="4969"/>
                    <a:pt x="488" y="5073"/>
                    <a:pt x="618" y="5125"/>
                  </a:cubicBezTo>
                  <a:cubicBezTo>
                    <a:pt x="742" y="5177"/>
                    <a:pt x="853" y="5170"/>
                    <a:pt x="937" y="5177"/>
                  </a:cubicBezTo>
                  <a:lnTo>
                    <a:pt x="1217" y="5183"/>
                  </a:lnTo>
                  <a:cubicBezTo>
                    <a:pt x="1399" y="5190"/>
                    <a:pt x="1587" y="5196"/>
                    <a:pt x="1776" y="5203"/>
                  </a:cubicBezTo>
                  <a:cubicBezTo>
                    <a:pt x="1869" y="5201"/>
                    <a:pt x="1961" y="5201"/>
                    <a:pt x="2054" y="5201"/>
                  </a:cubicBezTo>
                  <a:cubicBezTo>
                    <a:pt x="2147" y="5201"/>
                    <a:pt x="2240" y="5201"/>
                    <a:pt x="2333" y="5201"/>
                  </a:cubicBezTo>
                  <a:cubicBezTo>
                    <a:pt x="2519" y="5201"/>
                    <a:pt x="2706" y="5200"/>
                    <a:pt x="2895" y="5190"/>
                  </a:cubicBezTo>
                  <a:cubicBezTo>
                    <a:pt x="3077" y="5183"/>
                    <a:pt x="3265" y="5183"/>
                    <a:pt x="3447" y="5170"/>
                  </a:cubicBezTo>
                  <a:lnTo>
                    <a:pt x="4007" y="5138"/>
                  </a:lnTo>
                  <a:cubicBezTo>
                    <a:pt x="4748" y="5086"/>
                    <a:pt x="5490" y="5008"/>
                    <a:pt x="6231" y="4904"/>
                  </a:cubicBezTo>
                  <a:cubicBezTo>
                    <a:pt x="6966" y="4813"/>
                    <a:pt x="7701" y="4683"/>
                    <a:pt x="8429" y="4546"/>
                  </a:cubicBezTo>
                  <a:cubicBezTo>
                    <a:pt x="9893" y="4253"/>
                    <a:pt x="11336" y="3909"/>
                    <a:pt x="12761" y="3480"/>
                  </a:cubicBezTo>
                  <a:cubicBezTo>
                    <a:pt x="13118" y="3375"/>
                    <a:pt x="13470" y="3265"/>
                    <a:pt x="13827" y="3154"/>
                  </a:cubicBezTo>
                  <a:cubicBezTo>
                    <a:pt x="13912" y="3122"/>
                    <a:pt x="13996" y="3102"/>
                    <a:pt x="14100" y="3057"/>
                  </a:cubicBezTo>
                  <a:cubicBezTo>
                    <a:pt x="14198" y="3011"/>
                    <a:pt x="14283" y="2940"/>
                    <a:pt x="14341" y="2849"/>
                  </a:cubicBezTo>
                  <a:cubicBezTo>
                    <a:pt x="14374" y="2803"/>
                    <a:pt x="14393" y="2751"/>
                    <a:pt x="14413" y="2712"/>
                  </a:cubicBezTo>
                  <a:cubicBezTo>
                    <a:pt x="14432" y="2667"/>
                    <a:pt x="14445" y="2621"/>
                    <a:pt x="14465" y="2576"/>
                  </a:cubicBezTo>
                  <a:cubicBezTo>
                    <a:pt x="14497" y="2484"/>
                    <a:pt x="14523" y="2393"/>
                    <a:pt x="14543" y="2296"/>
                  </a:cubicBezTo>
                  <a:cubicBezTo>
                    <a:pt x="14621" y="1932"/>
                    <a:pt x="14692" y="1567"/>
                    <a:pt x="14725" y="1190"/>
                  </a:cubicBezTo>
                  <a:cubicBezTo>
                    <a:pt x="14757" y="820"/>
                    <a:pt x="14738" y="429"/>
                    <a:pt x="14621" y="65"/>
                  </a:cubicBezTo>
                  <a:lnTo>
                    <a:pt x="14601" y="0"/>
                  </a:ln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52"/>
            <p:cNvSpPr/>
            <p:nvPr/>
          </p:nvSpPr>
          <p:spPr>
            <a:xfrm>
              <a:off x="-2860100" y="903650"/>
              <a:ext cx="282925" cy="67575"/>
            </a:xfrm>
            <a:custGeom>
              <a:rect b="b" l="l" r="r" t="t"/>
              <a:pathLst>
                <a:path extrusionOk="0" h="2703" w="11317">
                  <a:moveTo>
                    <a:pt x="11316" y="1"/>
                  </a:moveTo>
                  <a:cubicBezTo>
                    <a:pt x="11296" y="43"/>
                    <a:pt x="11250" y="72"/>
                    <a:pt x="11202" y="72"/>
                  </a:cubicBezTo>
                  <a:cubicBezTo>
                    <a:pt x="11190" y="72"/>
                    <a:pt x="11178" y="70"/>
                    <a:pt x="11167" y="66"/>
                  </a:cubicBezTo>
                  <a:cubicBezTo>
                    <a:pt x="11167" y="66"/>
                    <a:pt x="10490" y="294"/>
                    <a:pt x="9378" y="580"/>
                  </a:cubicBezTo>
                  <a:cubicBezTo>
                    <a:pt x="7365" y="1105"/>
                    <a:pt x="3939" y="1835"/>
                    <a:pt x="541" y="1835"/>
                  </a:cubicBezTo>
                  <a:cubicBezTo>
                    <a:pt x="361" y="1835"/>
                    <a:pt x="180" y="1833"/>
                    <a:pt x="0" y="1828"/>
                  </a:cubicBezTo>
                  <a:lnTo>
                    <a:pt x="0" y="1828"/>
                  </a:lnTo>
                  <a:cubicBezTo>
                    <a:pt x="7" y="2004"/>
                    <a:pt x="130" y="2160"/>
                    <a:pt x="280" y="2258"/>
                  </a:cubicBezTo>
                  <a:cubicBezTo>
                    <a:pt x="436" y="2355"/>
                    <a:pt x="611" y="2401"/>
                    <a:pt x="787" y="2440"/>
                  </a:cubicBezTo>
                  <a:cubicBezTo>
                    <a:pt x="1612" y="2627"/>
                    <a:pt x="2451" y="2703"/>
                    <a:pt x="3295" y="2703"/>
                  </a:cubicBezTo>
                  <a:cubicBezTo>
                    <a:pt x="4734" y="2703"/>
                    <a:pt x="6187" y="2483"/>
                    <a:pt x="7609" y="2225"/>
                  </a:cubicBezTo>
                  <a:cubicBezTo>
                    <a:pt x="8357" y="2089"/>
                    <a:pt x="9112" y="1939"/>
                    <a:pt x="9788" y="1607"/>
                  </a:cubicBezTo>
                  <a:cubicBezTo>
                    <a:pt x="10471" y="1269"/>
                    <a:pt x="11076" y="716"/>
                    <a:pt x="11316" y="1"/>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52"/>
            <p:cNvSpPr/>
            <p:nvPr/>
          </p:nvSpPr>
          <p:spPr>
            <a:xfrm>
              <a:off x="-2863700" y="903175"/>
              <a:ext cx="287650" cy="71400"/>
            </a:xfrm>
            <a:custGeom>
              <a:rect b="b" l="l" r="r" t="t"/>
              <a:pathLst>
                <a:path extrusionOk="0" h="2856" w="11506">
                  <a:moveTo>
                    <a:pt x="11421" y="0"/>
                  </a:moveTo>
                  <a:cubicBezTo>
                    <a:pt x="11420" y="3"/>
                    <a:pt x="11419" y="5"/>
                    <a:pt x="11418" y="8"/>
                  </a:cubicBezTo>
                  <a:lnTo>
                    <a:pt x="11418" y="8"/>
                  </a:lnTo>
                  <a:lnTo>
                    <a:pt x="11415" y="7"/>
                  </a:lnTo>
                  <a:cubicBezTo>
                    <a:pt x="11414" y="10"/>
                    <a:pt x="11413" y="13"/>
                    <a:pt x="11412" y="16"/>
                  </a:cubicBezTo>
                  <a:lnTo>
                    <a:pt x="11412" y="16"/>
                  </a:lnTo>
                  <a:cubicBezTo>
                    <a:pt x="11394" y="35"/>
                    <a:pt x="11363" y="47"/>
                    <a:pt x="11337" y="47"/>
                  </a:cubicBezTo>
                  <a:cubicBezTo>
                    <a:pt x="11333" y="47"/>
                    <a:pt x="11328" y="47"/>
                    <a:pt x="11324" y="46"/>
                  </a:cubicBezTo>
                  <a:lnTo>
                    <a:pt x="11311" y="39"/>
                  </a:lnTo>
                  <a:lnTo>
                    <a:pt x="11298" y="46"/>
                  </a:lnTo>
                  <a:cubicBezTo>
                    <a:pt x="11005" y="143"/>
                    <a:pt x="10712" y="241"/>
                    <a:pt x="10413" y="332"/>
                  </a:cubicBezTo>
                  <a:cubicBezTo>
                    <a:pt x="10114" y="423"/>
                    <a:pt x="9821" y="514"/>
                    <a:pt x="9522" y="599"/>
                  </a:cubicBezTo>
                  <a:cubicBezTo>
                    <a:pt x="10119" y="464"/>
                    <a:pt x="10710" y="310"/>
                    <a:pt x="11300" y="131"/>
                  </a:cubicBezTo>
                  <a:lnTo>
                    <a:pt x="11300" y="131"/>
                  </a:lnTo>
                  <a:cubicBezTo>
                    <a:pt x="11314" y="134"/>
                    <a:pt x="11329" y="136"/>
                    <a:pt x="11343" y="136"/>
                  </a:cubicBezTo>
                  <a:cubicBezTo>
                    <a:pt x="11350" y="136"/>
                    <a:pt x="11357" y="136"/>
                    <a:pt x="11363" y="135"/>
                  </a:cubicBezTo>
                  <a:lnTo>
                    <a:pt x="11363" y="135"/>
                  </a:lnTo>
                  <a:cubicBezTo>
                    <a:pt x="11177" y="559"/>
                    <a:pt x="10858" y="912"/>
                    <a:pt x="10491" y="1191"/>
                  </a:cubicBezTo>
                  <a:cubicBezTo>
                    <a:pt x="10082" y="1496"/>
                    <a:pt x="9607" y="1698"/>
                    <a:pt x="9113" y="1841"/>
                  </a:cubicBezTo>
                  <a:cubicBezTo>
                    <a:pt x="8618" y="1984"/>
                    <a:pt x="8111" y="2075"/>
                    <a:pt x="7597" y="2160"/>
                  </a:cubicBezTo>
                  <a:cubicBezTo>
                    <a:pt x="7083" y="2244"/>
                    <a:pt x="6570" y="2329"/>
                    <a:pt x="6056" y="2394"/>
                  </a:cubicBezTo>
                  <a:cubicBezTo>
                    <a:pt x="5199" y="2508"/>
                    <a:pt x="4337" y="2585"/>
                    <a:pt x="3478" y="2585"/>
                  </a:cubicBezTo>
                  <a:cubicBezTo>
                    <a:pt x="3308" y="2585"/>
                    <a:pt x="3137" y="2582"/>
                    <a:pt x="2967" y="2576"/>
                  </a:cubicBezTo>
                  <a:cubicBezTo>
                    <a:pt x="2453" y="2556"/>
                    <a:pt x="1939" y="2511"/>
                    <a:pt x="1432" y="2426"/>
                  </a:cubicBezTo>
                  <a:cubicBezTo>
                    <a:pt x="1302" y="2407"/>
                    <a:pt x="1178" y="2374"/>
                    <a:pt x="1055" y="2348"/>
                  </a:cubicBezTo>
                  <a:cubicBezTo>
                    <a:pt x="924" y="2329"/>
                    <a:pt x="801" y="2296"/>
                    <a:pt x="690" y="2257"/>
                  </a:cubicBezTo>
                  <a:cubicBezTo>
                    <a:pt x="580" y="2218"/>
                    <a:pt x="476" y="2166"/>
                    <a:pt x="404" y="2095"/>
                  </a:cubicBezTo>
                  <a:cubicBezTo>
                    <a:pt x="367" y="2061"/>
                    <a:pt x="336" y="2021"/>
                    <a:pt x="313" y="1980"/>
                  </a:cubicBezTo>
                  <a:lnTo>
                    <a:pt x="313" y="1980"/>
                  </a:lnTo>
                  <a:cubicBezTo>
                    <a:pt x="372" y="1980"/>
                    <a:pt x="430" y="1980"/>
                    <a:pt x="489" y="1980"/>
                  </a:cubicBezTo>
                  <a:cubicBezTo>
                    <a:pt x="1167" y="1980"/>
                    <a:pt x="1847" y="1949"/>
                    <a:pt x="2518" y="1899"/>
                  </a:cubicBezTo>
                  <a:cubicBezTo>
                    <a:pt x="3311" y="1841"/>
                    <a:pt x="4098" y="1743"/>
                    <a:pt x="4885" y="1626"/>
                  </a:cubicBezTo>
                  <a:cubicBezTo>
                    <a:pt x="5666" y="1503"/>
                    <a:pt x="6446" y="1360"/>
                    <a:pt x="7220" y="1184"/>
                  </a:cubicBezTo>
                  <a:cubicBezTo>
                    <a:pt x="7994" y="1015"/>
                    <a:pt x="8761" y="820"/>
                    <a:pt x="9522" y="599"/>
                  </a:cubicBezTo>
                  <a:lnTo>
                    <a:pt x="9522" y="599"/>
                  </a:lnTo>
                  <a:cubicBezTo>
                    <a:pt x="8748" y="774"/>
                    <a:pt x="7974" y="943"/>
                    <a:pt x="7200" y="1080"/>
                  </a:cubicBezTo>
                  <a:cubicBezTo>
                    <a:pt x="6420" y="1217"/>
                    <a:pt x="5640" y="1353"/>
                    <a:pt x="4859" y="1451"/>
                  </a:cubicBezTo>
                  <a:cubicBezTo>
                    <a:pt x="4079" y="1548"/>
                    <a:pt x="3292" y="1626"/>
                    <a:pt x="2505" y="1672"/>
                  </a:cubicBezTo>
                  <a:cubicBezTo>
                    <a:pt x="1924" y="1705"/>
                    <a:pt x="1342" y="1725"/>
                    <a:pt x="761" y="1725"/>
                  </a:cubicBezTo>
                  <a:cubicBezTo>
                    <a:pt x="555" y="1725"/>
                    <a:pt x="350" y="1722"/>
                    <a:pt x="144" y="1717"/>
                  </a:cubicBezTo>
                  <a:lnTo>
                    <a:pt x="1" y="1711"/>
                  </a:lnTo>
                  <a:lnTo>
                    <a:pt x="14" y="1854"/>
                  </a:lnTo>
                  <a:cubicBezTo>
                    <a:pt x="20" y="2029"/>
                    <a:pt x="112" y="2173"/>
                    <a:pt x="222" y="2283"/>
                  </a:cubicBezTo>
                  <a:cubicBezTo>
                    <a:pt x="333" y="2394"/>
                    <a:pt x="469" y="2459"/>
                    <a:pt x="606" y="2511"/>
                  </a:cubicBezTo>
                  <a:cubicBezTo>
                    <a:pt x="736" y="2556"/>
                    <a:pt x="866" y="2582"/>
                    <a:pt x="996" y="2608"/>
                  </a:cubicBezTo>
                  <a:cubicBezTo>
                    <a:pt x="1126" y="2634"/>
                    <a:pt x="1256" y="2667"/>
                    <a:pt x="1386" y="2686"/>
                  </a:cubicBezTo>
                  <a:cubicBezTo>
                    <a:pt x="1907" y="2777"/>
                    <a:pt x="2427" y="2829"/>
                    <a:pt x="2954" y="2849"/>
                  </a:cubicBezTo>
                  <a:cubicBezTo>
                    <a:pt x="3097" y="2853"/>
                    <a:pt x="3241" y="2856"/>
                    <a:pt x="3385" y="2856"/>
                  </a:cubicBezTo>
                  <a:cubicBezTo>
                    <a:pt x="4293" y="2856"/>
                    <a:pt x="5195" y="2770"/>
                    <a:pt x="6088" y="2641"/>
                  </a:cubicBezTo>
                  <a:cubicBezTo>
                    <a:pt x="6609" y="2563"/>
                    <a:pt x="7122" y="2478"/>
                    <a:pt x="7636" y="2381"/>
                  </a:cubicBezTo>
                  <a:cubicBezTo>
                    <a:pt x="8150" y="2283"/>
                    <a:pt x="8664" y="2179"/>
                    <a:pt x="9165" y="2023"/>
                  </a:cubicBezTo>
                  <a:cubicBezTo>
                    <a:pt x="9672" y="1860"/>
                    <a:pt x="10160" y="1639"/>
                    <a:pt x="10582" y="1308"/>
                  </a:cubicBezTo>
                  <a:cubicBezTo>
                    <a:pt x="10994" y="986"/>
                    <a:pt x="11336" y="556"/>
                    <a:pt x="11501" y="49"/>
                  </a:cubicBezTo>
                  <a:lnTo>
                    <a:pt x="11501" y="49"/>
                  </a:lnTo>
                  <a:cubicBezTo>
                    <a:pt x="11503" y="46"/>
                    <a:pt x="11504" y="43"/>
                    <a:pt x="11506" y="39"/>
                  </a:cubicBezTo>
                  <a:lnTo>
                    <a:pt x="11504" y="39"/>
                  </a:lnTo>
                  <a:lnTo>
                    <a:pt x="11504" y="39"/>
                  </a:lnTo>
                  <a:cubicBezTo>
                    <a:pt x="11505" y="37"/>
                    <a:pt x="11505" y="35"/>
                    <a:pt x="11506" y="33"/>
                  </a:cubicBezTo>
                  <a:lnTo>
                    <a:pt x="11421" y="0"/>
                  </a:ln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52"/>
            <p:cNvSpPr/>
            <p:nvPr/>
          </p:nvSpPr>
          <p:spPr>
            <a:xfrm>
              <a:off x="-2952950" y="789525"/>
              <a:ext cx="277400" cy="55375"/>
            </a:xfrm>
            <a:custGeom>
              <a:rect b="b" l="l" r="r" t="t"/>
              <a:pathLst>
                <a:path extrusionOk="0" h="2215" w="11096">
                  <a:moveTo>
                    <a:pt x="333" y="0"/>
                  </a:moveTo>
                  <a:cubicBezTo>
                    <a:pt x="182" y="0"/>
                    <a:pt x="52" y="115"/>
                    <a:pt x="39" y="267"/>
                  </a:cubicBezTo>
                  <a:cubicBezTo>
                    <a:pt x="0" y="924"/>
                    <a:pt x="105" y="1594"/>
                    <a:pt x="332" y="2205"/>
                  </a:cubicBezTo>
                  <a:cubicBezTo>
                    <a:pt x="460" y="2212"/>
                    <a:pt x="595" y="2215"/>
                    <a:pt x="737" y="2215"/>
                  </a:cubicBezTo>
                  <a:cubicBezTo>
                    <a:pt x="4076" y="2215"/>
                    <a:pt x="11096" y="456"/>
                    <a:pt x="11096" y="456"/>
                  </a:cubicBezTo>
                  <a:cubicBezTo>
                    <a:pt x="10736" y="407"/>
                    <a:pt x="10436" y="390"/>
                    <a:pt x="10153" y="390"/>
                  </a:cubicBezTo>
                  <a:cubicBezTo>
                    <a:pt x="9642" y="390"/>
                    <a:pt x="9186" y="446"/>
                    <a:pt x="8533" y="475"/>
                  </a:cubicBezTo>
                  <a:cubicBezTo>
                    <a:pt x="8331" y="484"/>
                    <a:pt x="8130" y="489"/>
                    <a:pt x="7928" y="489"/>
                  </a:cubicBezTo>
                  <a:cubicBezTo>
                    <a:pt x="5854" y="489"/>
                    <a:pt x="3785" y="43"/>
                    <a:pt x="1711" y="13"/>
                  </a:cubicBezTo>
                  <a:cubicBezTo>
                    <a:pt x="1597" y="12"/>
                    <a:pt x="1483" y="11"/>
                    <a:pt x="1369" y="11"/>
                  </a:cubicBezTo>
                  <a:cubicBezTo>
                    <a:pt x="1254" y="11"/>
                    <a:pt x="1140" y="12"/>
                    <a:pt x="1026" y="12"/>
                  </a:cubicBezTo>
                  <a:cubicBezTo>
                    <a:pt x="797" y="12"/>
                    <a:pt x="570" y="10"/>
                    <a:pt x="345" y="0"/>
                  </a:cubicBezTo>
                  <a:cubicBezTo>
                    <a:pt x="341" y="0"/>
                    <a:pt x="337" y="0"/>
                    <a:pt x="333" y="0"/>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52"/>
            <p:cNvSpPr/>
            <p:nvPr/>
          </p:nvSpPr>
          <p:spPr>
            <a:xfrm>
              <a:off x="-2955400" y="786425"/>
              <a:ext cx="287325" cy="61875"/>
            </a:xfrm>
            <a:custGeom>
              <a:rect b="b" l="l" r="r" t="t"/>
              <a:pathLst>
                <a:path extrusionOk="0" h="2475" w="11493">
                  <a:moveTo>
                    <a:pt x="430" y="1"/>
                  </a:moveTo>
                  <a:cubicBezTo>
                    <a:pt x="391" y="1"/>
                    <a:pt x="352" y="7"/>
                    <a:pt x="313" y="14"/>
                  </a:cubicBezTo>
                  <a:cubicBezTo>
                    <a:pt x="157" y="59"/>
                    <a:pt x="40" y="196"/>
                    <a:pt x="20" y="359"/>
                  </a:cubicBezTo>
                  <a:lnTo>
                    <a:pt x="14" y="385"/>
                  </a:lnTo>
                  <a:lnTo>
                    <a:pt x="14" y="411"/>
                  </a:lnTo>
                  <a:lnTo>
                    <a:pt x="14" y="450"/>
                  </a:lnTo>
                  <a:lnTo>
                    <a:pt x="7" y="534"/>
                  </a:lnTo>
                  <a:cubicBezTo>
                    <a:pt x="7" y="593"/>
                    <a:pt x="1" y="651"/>
                    <a:pt x="1" y="703"/>
                  </a:cubicBezTo>
                  <a:cubicBezTo>
                    <a:pt x="1" y="820"/>
                    <a:pt x="7" y="931"/>
                    <a:pt x="14" y="1048"/>
                  </a:cubicBezTo>
                  <a:cubicBezTo>
                    <a:pt x="46" y="1503"/>
                    <a:pt x="150" y="1952"/>
                    <a:pt x="307" y="2375"/>
                  </a:cubicBezTo>
                  <a:lnTo>
                    <a:pt x="339" y="2459"/>
                  </a:lnTo>
                  <a:lnTo>
                    <a:pt x="424" y="2466"/>
                  </a:lnTo>
                  <a:cubicBezTo>
                    <a:pt x="566" y="2472"/>
                    <a:pt x="708" y="2474"/>
                    <a:pt x="849" y="2474"/>
                  </a:cubicBezTo>
                  <a:cubicBezTo>
                    <a:pt x="1632" y="2474"/>
                    <a:pt x="2403" y="2389"/>
                    <a:pt x="3175" y="2290"/>
                  </a:cubicBezTo>
                  <a:cubicBezTo>
                    <a:pt x="4079" y="2173"/>
                    <a:pt x="4983" y="2023"/>
                    <a:pt x="5874" y="1848"/>
                  </a:cubicBezTo>
                  <a:cubicBezTo>
                    <a:pt x="6771" y="1679"/>
                    <a:pt x="7662" y="1490"/>
                    <a:pt x="8553" y="1289"/>
                  </a:cubicBezTo>
                  <a:cubicBezTo>
                    <a:pt x="9438" y="1080"/>
                    <a:pt x="10329" y="872"/>
                    <a:pt x="11207" y="638"/>
                  </a:cubicBezTo>
                  <a:lnTo>
                    <a:pt x="11493" y="560"/>
                  </a:lnTo>
                  <a:lnTo>
                    <a:pt x="11200" y="521"/>
                  </a:lnTo>
                  <a:cubicBezTo>
                    <a:pt x="10922" y="491"/>
                    <a:pt x="10639" y="475"/>
                    <a:pt x="10356" y="475"/>
                  </a:cubicBezTo>
                  <a:cubicBezTo>
                    <a:pt x="10208" y="475"/>
                    <a:pt x="10060" y="480"/>
                    <a:pt x="9912" y="489"/>
                  </a:cubicBezTo>
                  <a:cubicBezTo>
                    <a:pt x="9483" y="521"/>
                    <a:pt x="9060" y="573"/>
                    <a:pt x="8631" y="599"/>
                  </a:cubicBezTo>
                  <a:cubicBezTo>
                    <a:pt x="9060" y="593"/>
                    <a:pt x="9490" y="567"/>
                    <a:pt x="9912" y="554"/>
                  </a:cubicBezTo>
                  <a:cubicBezTo>
                    <a:pt x="9983" y="552"/>
                    <a:pt x="10053" y="550"/>
                    <a:pt x="10124" y="550"/>
                  </a:cubicBezTo>
                  <a:cubicBezTo>
                    <a:pt x="10377" y="550"/>
                    <a:pt x="10628" y="565"/>
                    <a:pt x="10879" y="594"/>
                  </a:cubicBezTo>
                  <a:lnTo>
                    <a:pt x="10879" y="594"/>
                  </a:lnTo>
                  <a:cubicBezTo>
                    <a:pt x="10094" y="767"/>
                    <a:pt x="9304" y="939"/>
                    <a:pt x="8514" y="1100"/>
                  </a:cubicBezTo>
                  <a:cubicBezTo>
                    <a:pt x="7623" y="1282"/>
                    <a:pt x="6726" y="1451"/>
                    <a:pt x="5835" y="1614"/>
                  </a:cubicBezTo>
                  <a:lnTo>
                    <a:pt x="5158" y="1731"/>
                  </a:lnTo>
                  <a:lnTo>
                    <a:pt x="4488" y="1835"/>
                  </a:lnTo>
                  <a:cubicBezTo>
                    <a:pt x="4267" y="1874"/>
                    <a:pt x="4040" y="1900"/>
                    <a:pt x="3812" y="1939"/>
                  </a:cubicBezTo>
                  <a:cubicBezTo>
                    <a:pt x="3591" y="1971"/>
                    <a:pt x="3363" y="2004"/>
                    <a:pt x="3142" y="2023"/>
                  </a:cubicBezTo>
                  <a:cubicBezTo>
                    <a:pt x="2358" y="2119"/>
                    <a:pt x="1575" y="2205"/>
                    <a:pt x="799" y="2205"/>
                  </a:cubicBezTo>
                  <a:cubicBezTo>
                    <a:pt x="709" y="2205"/>
                    <a:pt x="619" y="2204"/>
                    <a:pt x="529" y="2202"/>
                  </a:cubicBezTo>
                  <a:lnTo>
                    <a:pt x="529" y="2202"/>
                  </a:lnTo>
                  <a:cubicBezTo>
                    <a:pt x="391" y="1823"/>
                    <a:pt x="304" y="1429"/>
                    <a:pt x="274" y="1028"/>
                  </a:cubicBezTo>
                  <a:cubicBezTo>
                    <a:pt x="268" y="918"/>
                    <a:pt x="261" y="814"/>
                    <a:pt x="261" y="703"/>
                  </a:cubicBezTo>
                  <a:cubicBezTo>
                    <a:pt x="261" y="651"/>
                    <a:pt x="261" y="599"/>
                    <a:pt x="261" y="541"/>
                  </a:cubicBezTo>
                  <a:lnTo>
                    <a:pt x="261" y="463"/>
                  </a:lnTo>
                  <a:lnTo>
                    <a:pt x="268" y="424"/>
                  </a:lnTo>
                  <a:lnTo>
                    <a:pt x="268" y="404"/>
                  </a:lnTo>
                  <a:lnTo>
                    <a:pt x="268" y="391"/>
                  </a:lnTo>
                  <a:cubicBezTo>
                    <a:pt x="274" y="326"/>
                    <a:pt x="320" y="274"/>
                    <a:pt x="385" y="254"/>
                  </a:cubicBezTo>
                  <a:cubicBezTo>
                    <a:pt x="398" y="248"/>
                    <a:pt x="411" y="248"/>
                    <a:pt x="430" y="248"/>
                  </a:cubicBezTo>
                  <a:lnTo>
                    <a:pt x="508" y="248"/>
                  </a:lnTo>
                  <a:lnTo>
                    <a:pt x="677" y="254"/>
                  </a:lnTo>
                  <a:cubicBezTo>
                    <a:pt x="745" y="255"/>
                    <a:pt x="812" y="256"/>
                    <a:pt x="879" y="256"/>
                  </a:cubicBezTo>
                  <a:cubicBezTo>
                    <a:pt x="1142" y="256"/>
                    <a:pt x="1403" y="250"/>
                    <a:pt x="1661" y="250"/>
                  </a:cubicBezTo>
                  <a:cubicBezTo>
                    <a:pt x="1776" y="250"/>
                    <a:pt x="1890" y="251"/>
                    <a:pt x="2004" y="254"/>
                  </a:cubicBezTo>
                  <a:cubicBezTo>
                    <a:pt x="2446" y="261"/>
                    <a:pt x="2889" y="281"/>
                    <a:pt x="3324" y="313"/>
                  </a:cubicBezTo>
                  <a:cubicBezTo>
                    <a:pt x="4209" y="378"/>
                    <a:pt x="5087" y="489"/>
                    <a:pt x="5971" y="554"/>
                  </a:cubicBezTo>
                  <a:cubicBezTo>
                    <a:pt x="6541" y="600"/>
                    <a:pt x="7113" y="632"/>
                    <a:pt x="7684" y="632"/>
                  </a:cubicBezTo>
                  <a:cubicBezTo>
                    <a:pt x="8000" y="632"/>
                    <a:pt x="8316" y="622"/>
                    <a:pt x="8631" y="599"/>
                  </a:cubicBezTo>
                  <a:lnTo>
                    <a:pt x="8631" y="599"/>
                  </a:lnTo>
                  <a:cubicBezTo>
                    <a:pt x="8558" y="600"/>
                    <a:pt x="8484" y="601"/>
                    <a:pt x="8410" y="601"/>
                  </a:cubicBezTo>
                  <a:cubicBezTo>
                    <a:pt x="8042" y="601"/>
                    <a:pt x="7673" y="587"/>
                    <a:pt x="7304" y="560"/>
                  </a:cubicBezTo>
                  <a:cubicBezTo>
                    <a:pt x="6862" y="534"/>
                    <a:pt x="6427" y="489"/>
                    <a:pt x="5984" y="437"/>
                  </a:cubicBezTo>
                  <a:cubicBezTo>
                    <a:pt x="5106" y="333"/>
                    <a:pt x="4228" y="215"/>
                    <a:pt x="3344" y="124"/>
                  </a:cubicBezTo>
                  <a:cubicBezTo>
                    <a:pt x="2902" y="79"/>
                    <a:pt x="2459" y="46"/>
                    <a:pt x="2011" y="33"/>
                  </a:cubicBezTo>
                  <a:cubicBezTo>
                    <a:pt x="1562" y="14"/>
                    <a:pt x="1120" y="27"/>
                    <a:pt x="684" y="14"/>
                  </a:cubicBezTo>
                  <a:lnTo>
                    <a:pt x="515" y="7"/>
                  </a:lnTo>
                  <a:cubicBezTo>
                    <a:pt x="489" y="1"/>
                    <a:pt x="469" y="1"/>
                    <a:pt x="430"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52"/>
            <p:cNvSpPr/>
            <p:nvPr/>
          </p:nvSpPr>
          <p:spPr>
            <a:xfrm>
              <a:off x="-2704675" y="718950"/>
              <a:ext cx="185700" cy="81975"/>
            </a:xfrm>
            <a:custGeom>
              <a:rect b="b" l="l" r="r" t="t"/>
              <a:pathLst>
                <a:path extrusionOk="0" h="3279" w="7428">
                  <a:moveTo>
                    <a:pt x="171" y="3201"/>
                  </a:moveTo>
                  <a:lnTo>
                    <a:pt x="171" y="3201"/>
                  </a:lnTo>
                  <a:cubicBezTo>
                    <a:pt x="140" y="3206"/>
                    <a:pt x="114" y="3212"/>
                    <a:pt x="92" y="3220"/>
                  </a:cubicBezTo>
                  <a:cubicBezTo>
                    <a:pt x="27" y="3244"/>
                    <a:pt x="1" y="3255"/>
                    <a:pt x="5" y="3255"/>
                  </a:cubicBezTo>
                  <a:cubicBezTo>
                    <a:pt x="10" y="3255"/>
                    <a:pt x="73" y="3234"/>
                    <a:pt x="171" y="3201"/>
                  </a:cubicBezTo>
                  <a:close/>
                  <a:moveTo>
                    <a:pt x="7135" y="1"/>
                  </a:moveTo>
                  <a:cubicBezTo>
                    <a:pt x="6153" y="632"/>
                    <a:pt x="5164" y="1269"/>
                    <a:pt x="4104" y="1763"/>
                  </a:cubicBezTo>
                  <a:cubicBezTo>
                    <a:pt x="3233" y="2167"/>
                    <a:pt x="2322" y="2479"/>
                    <a:pt x="1405" y="2778"/>
                  </a:cubicBezTo>
                  <a:cubicBezTo>
                    <a:pt x="1124" y="2874"/>
                    <a:pt x="477" y="3098"/>
                    <a:pt x="171" y="3201"/>
                  </a:cubicBezTo>
                  <a:lnTo>
                    <a:pt x="171" y="3201"/>
                  </a:lnTo>
                  <a:cubicBezTo>
                    <a:pt x="220" y="3194"/>
                    <a:pt x="278" y="3191"/>
                    <a:pt x="341" y="3191"/>
                  </a:cubicBezTo>
                  <a:cubicBezTo>
                    <a:pt x="679" y="3191"/>
                    <a:pt x="1165" y="3279"/>
                    <a:pt x="1165" y="3279"/>
                  </a:cubicBezTo>
                  <a:cubicBezTo>
                    <a:pt x="5464" y="2199"/>
                    <a:pt x="7343" y="1269"/>
                    <a:pt x="7343" y="1269"/>
                  </a:cubicBezTo>
                  <a:cubicBezTo>
                    <a:pt x="7428" y="840"/>
                    <a:pt x="7356" y="378"/>
                    <a:pt x="7135" y="1"/>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52"/>
            <p:cNvSpPr/>
            <p:nvPr/>
          </p:nvSpPr>
          <p:spPr>
            <a:xfrm>
              <a:off x="-2704500" y="716525"/>
              <a:ext cx="186175" cy="84575"/>
            </a:xfrm>
            <a:custGeom>
              <a:rect b="b" l="l" r="r" t="t"/>
              <a:pathLst>
                <a:path extrusionOk="0" h="3383" w="7447">
                  <a:moveTo>
                    <a:pt x="351" y="3291"/>
                  </a:moveTo>
                  <a:cubicBezTo>
                    <a:pt x="442" y="3291"/>
                    <a:pt x="533" y="3298"/>
                    <a:pt x="624" y="3304"/>
                  </a:cubicBezTo>
                  <a:cubicBezTo>
                    <a:pt x="533" y="3291"/>
                    <a:pt x="442" y="3291"/>
                    <a:pt x="351" y="3291"/>
                  </a:cubicBezTo>
                  <a:close/>
                  <a:moveTo>
                    <a:pt x="384" y="3226"/>
                  </a:moveTo>
                  <a:lnTo>
                    <a:pt x="143" y="3304"/>
                  </a:lnTo>
                  <a:lnTo>
                    <a:pt x="26" y="3343"/>
                  </a:lnTo>
                  <a:lnTo>
                    <a:pt x="150" y="3304"/>
                  </a:lnTo>
                  <a:lnTo>
                    <a:pt x="384" y="3226"/>
                  </a:lnTo>
                  <a:close/>
                  <a:moveTo>
                    <a:pt x="26" y="3343"/>
                  </a:moveTo>
                  <a:lnTo>
                    <a:pt x="26" y="3343"/>
                  </a:lnTo>
                  <a:lnTo>
                    <a:pt x="26" y="3343"/>
                  </a:lnTo>
                  <a:close/>
                  <a:moveTo>
                    <a:pt x="26" y="3343"/>
                  </a:moveTo>
                  <a:cubicBezTo>
                    <a:pt x="24" y="3343"/>
                    <a:pt x="20" y="3344"/>
                    <a:pt x="17" y="3345"/>
                  </a:cubicBezTo>
                  <a:lnTo>
                    <a:pt x="17" y="3345"/>
                  </a:lnTo>
                  <a:lnTo>
                    <a:pt x="26" y="3343"/>
                  </a:lnTo>
                  <a:lnTo>
                    <a:pt x="26" y="3343"/>
                  </a:lnTo>
                  <a:cubicBezTo>
                    <a:pt x="26" y="3343"/>
                    <a:pt x="26" y="3343"/>
                    <a:pt x="26" y="3343"/>
                  </a:cubicBezTo>
                  <a:close/>
                  <a:moveTo>
                    <a:pt x="26" y="3343"/>
                  </a:moveTo>
                  <a:lnTo>
                    <a:pt x="26" y="3343"/>
                  </a:lnTo>
                  <a:cubicBezTo>
                    <a:pt x="22" y="3347"/>
                    <a:pt x="15" y="3349"/>
                    <a:pt x="9" y="3349"/>
                  </a:cubicBezTo>
                  <a:lnTo>
                    <a:pt x="9" y="3349"/>
                  </a:lnTo>
                  <a:cubicBezTo>
                    <a:pt x="12" y="3348"/>
                    <a:pt x="14" y="3346"/>
                    <a:pt x="17" y="3345"/>
                  </a:cubicBezTo>
                  <a:lnTo>
                    <a:pt x="17" y="3345"/>
                  </a:lnTo>
                  <a:lnTo>
                    <a:pt x="0" y="3350"/>
                  </a:lnTo>
                  <a:cubicBezTo>
                    <a:pt x="2" y="3350"/>
                    <a:pt x="6" y="3350"/>
                    <a:pt x="9" y="3349"/>
                  </a:cubicBezTo>
                  <a:lnTo>
                    <a:pt x="9" y="3349"/>
                  </a:lnTo>
                  <a:cubicBezTo>
                    <a:pt x="6" y="3351"/>
                    <a:pt x="2" y="3354"/>
                    <a:pt x="0" y="3356"/>
                  </a:cubicBezTo>
                  <a:cubicBezTo>
                    <a:pt x="6" y="3350"/>
                    <a:pt x="19" y="3350"/>
                    <a:pt x="26" y="3343"/>
                  </a:cubicBezTo>
                  <a:close/>
                  <a:moveTo>
                    <a:pt x="7148" y="0"/>
                  </a:moveTo>
                  <a:lnTo>
                    <a:pt x="7089" y="39"/>
                  </a:lnTo>
                  <a:cubicBezTo>
                    <a:pt x="6536" y="404"/>
                    <a:pt x="5977" y="761"/>
                    <a:pt x="5411" y="1106"/>
                  </a:cubicBezTo>
                  <a:cubicBezTo>
                    <a:pt x="4845" y="1444"/>
                    <a:pt x="4260" y="1763"/>
                    <a:pt x="3655" y="2023"/>
                  </a:cubicBezTo>
                  <a:cubicBezTo>
                    <a:pt x="3044" y="2290"/>
                    <a:pt x="2419" y="2517"/>
                    <a:pt x="1795" y="2738"/>
                  </a:cubicBezTo>
                  <a:lnTo>
                    <a:pt x="852" y="3057"/>
                  </a:lnTo>
                  <a:lnTo>
                    <a:pt x="384" y="3226"/>
                  </a:lnTo>
                  <a:lnTo>
                    <a:pt x="852" y="3070"/>
                  </a:lnTo>
                  <a:lnTo>
                    <a:pt x="1802" y="2751"/>
                  </a:lnTo>
                  <a:cubicBezTo>
                    <a:pt x="2432" y="2543"/>
                    <a:pt x="3063" y="2335"/>
                    <a:pt x="3675" y="2081"/>
                  </a:cubicBezTo>
                  <a:cubicBezTo>
                    <a:pt x="4292" y="1828"/>
                    <a:pt x="4884" y="1529"/>
                    <a:pt x="5463" y="1197"/>
                  </a:cubicBezTo>
                  <a:cubicBezTo>
                    <a:pt x="6021" y="877"/>
                    <a:pt x="6561" y="533"/>
                    <a:pt x="7101" y="188"/>
                  </a:cubicBezTo>
                  <a:lnTo>
                    <a:pt x="7101" y="188"/>
                  </a:lnTo>
                  <a:cubicBezTo>
                    <a:pt x="7188" y="355"/>
                    <a:pt x="7249" y="536"/>
                    <a:pt x="7284" y="722"/>
                  </a:cubicBezTo>
                  <a:cubicBezTo>
                    <a:pt x="7315" y="919"/>
                    <a:pt x="7317" y="1122"/>
                    <a:pt x="7283" y="1320"/>
                  </a:cubicBezTo>
                  <a:lnTo>
                    <a:pt x="7283" y="1320"/>
                  </a:lnTo>
                  <a:cubicBezTo>
                    <a:pt x="6804" y="1542"/>
                    <a:pt x="6306" y="1734"/>
                    <a:pt x="5814" y="1925"/>
                  </a:cubicBezTo>
                  <a:cubicBezTo>
                    <a:pt x="5307" y="2114"/>
                    <a:pt x="4793" y="2290"/>
                    <a:pt x="4279" y="2459"/>
                  </a:cubicBezTo>
                  <a:cubicBezTo>
                    <a:pt x="3766" y="2634"/>
                    <a:pt x="3245" y="2790"/>
                    <a:pt x="2725" y="2940"/>
                  </a:cubicBezTo>
                  <a:cubicBezTo>
                    <a:pt x="2465" y="3018"/>
                    <a:pt x="2205" y="3090"/>
                    <a:pt x="1945" y="3161"/>
                  </a:cubicBezTo>
                  <a:lnTo>
                    <a:pt x="1158" y="3369"/>
                  </a:lnTo>
                  <a:cubicBezTo>
                    <a:pt x="982" y="3343"/>
                    <a:pt x="800" y="3317"/>
                    <a:pt x="624" y="3304"/>
                  </a:cubicBezTo>
                  <a:lnTo>
                    <a:pt x="624" y="3304"/>
                  </a:lnTo>
                  <a:cubicBezTo>
                    <a:pt x="800" y="3324"/>
                    <a:pt x="982" y="3350"/>
                    <a:pt x="1158" y="3382"/>
                  </a:cubicBezTo>
                  <a:lnTo>
                    <a:pt x="1951" y="3181"/>
                  </a:lnTo>
                  <a:lnTo>
                    <a:pt x="2738" y="2972"/>
                  </a:lnTo>
                  <a:cubicBezTo>
                    <a:pt x="3258" y="2829"/>
                    <a:pt x="3779" y="2686"/>
                    <a:pt x="4299" y="2530"/>
                  </a:cubicBezTo>
                  <a:cubicBezTo>
                    <a:pt x="4819" y="2374"/>
                    <a:pt x="5339" y="2205"/>
                    <a:pt x="5847" y="2029"/>
                  </a:cubicBezTo>
                  <a:cubicBezTo>
                    <a:pt x="6107" y="1938"/>
                    <a:pt x="6361" y="1841"/>
                    <a:pt x="6614" y="1743"/>
                  </a:cubicBezTo>
                  <a:cubicBezTo>
                    <a:pt x="6868" y="1639"/>
                    <a:pt x="7115" y="1542"/>
                    <a:pt x="7369" y="1425"/>
                  </a:cubicBezTo>
                  <a:lnTo>
                    <a:pt x="7395" y="1412"/>
                  </a:lnTo>
                  <a:lnTo>
                    <a:pt x="7401" y="1379"/>
                  </a:lnTo>
                  <a:cubicBezTo>
                    <a:pt x="7447" y="1158"/>
                    <a:pt x="7447" y="924"/>
                    <a:pt x="7414" y="703"/>
                  </a:cubicBezTo>
                  <a:cubicBezTo>
                    <a:pt x="7375" y="475"/>
                    <a:pt x="7297" y="260"/>
                    <a:pt x="7187" y="65"/>
                  </a:cubicBezTo>
                  <a:lnTo>
                    <a:pt x="7148" y="0"/>
                  </a:ln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52"/>
            <p:cNvSpPr/>
            <p:nvPr/>
          </p:nvSpPr>
          <p:spPr>
            <a:xfrm>
              <a:off x="-2721575" y="653675"/>
              <a:ext cx="204225" cy="68400"/>
            </a:xfrm>
            <a:custGeom>
              <a:rect b="b" l="l" r="r" t="t"/>
              <a:pathLst>
                <a:path extrusionOk="0" h="2736" w="8169">
                  <a:moveTo>
                    <a:pt x="5768" y="0"/>
                  </a:moveTo>
                  <a:cubicBezTo>
                    <a:pt x="5675" y="0"/>
                    <a:pt x="5582" y="4"/>
                    <a:pt x="5489" y="10"/>
                  </a:cubicBezTo>
                  <a:cubicBezTo>
                    <a:pt x="5398" y="23"/>
                    <a:pt x="5288" y="56"/>
                    <a:pt x="5288" y="147"/>
                  </a:cubicBezTo>
                  <a:cubicBezTo>
                    <a:pt x="5288" y="147"/>
                    <a:pt x="384" y="2280"/>
                    <a:pt x="0" y="2345"/>
                  </a:cubicBezTo>
                  <a:cubicBezTo>
                    <a:pt x="32" y="2348"/>
                    <a:pt x="64" y="2349"/>
                    <a:pt x="96" y="2349"/>
                  </a:cubicBezTo>
                  <a:cubicBezTo>
                    <a:pt x="238" y="2349"/>
                    <a:pt x="377" y="2327"/>
                    <a:pt x="520" y="2306"/>
                  </a:cubicBezTo>
                  <a:cubicBezTo>
                    <a:pt x="1230" y="2206"/>
                    <a:pt x="1944" y="2163"/>
                    <a:pt x="2659" y="2163"/>
                  </a:cubicBezTo>
                  <a:cubicBezTo>
                    <a:pt x="4361" y="2163"/>
                    <a:pt x="6070" y="2410"/>
                    <a:pt x="7746" y="2735"/>
                  </a:cubicBezTo>
                  <a:cubicBezTo>
                    <a:pt x="8052" y="2020"/>
                    <a:pt x="8169" y="1227"/>
                    <a:pt x="8084" y="453"/>
                  </a:cubicBezTo>
                  <a:cubicBezTo>
                    <a:pt x="7328" y="232"/>
                    <a:pt x="6551" y="0"/>
                    <a:pt x="5768" y="0"/>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52"/>
            <p:cNvSpPr/>
            <p:nvPr/>
          </p:nvSpPr>
          <p:spPr>
            <a:xfrm>
              <a:off x="-2740775" y="652075"/>
              <a:ext cx="224075" cy="71775"/>
            </a:xfrm>
            <a:custGeom>
              <a:rect b="b" l="l" r="r" t="t"/>
              <a:pathLst>
                <a:path extrusionOk="0" h="2871" w="8963">
                  <a:moveTo>
                    <a:pt x="6463" y="0"/>
                  </a:moveTo>
                  <a:cubicBezTo>
                    <a:pt x="6427" y="0"/>
                    <a:pt x="6391" y="1"/>
                    <a:pt x="6355" y="3"/>
                  </a:cubicBezTo>
                  <a:lnTo>
                    <a:pt x="6257" y="3"/>
                  </a:lnTo>
                  <a:cubicBezTo>
                    <a:pt x="6225" y="9"/>
                    <a:pt x="6192" y="9"/>
                    <a:pt x="6153" y="22"/>
                  </a:cubicBezTo>
                  <a:cubicBezTo>
                    <a:pt x="6121" y="29"/>
                    <a:pt x="6082" y="48"/>
                    <a:pt x="6049" y="74"/>
                  </a:cubicBezTo>
                  <a:cubicBezTo>
                    <a:pt x="6024" y="91"/>
                    <a:pt x="6002" y="121"/>
                    <a:pt x="5989" y="153"/>
                  </a:cubicBezTo>
                  <a:lnTo>
                    <a:pt x="5989" y="153"/>
                  </a:lnTo>
                  <a:lnTo>
                    <a:pt x="3376" y="1232"/>
                  </a:lnTo>
                  <a:lnTo>
                    <a:pt x="2056" y="1772"/>
                  </a:lnTo>
                  <a:lnTo>
                    <a:pt x="1392" y="2039"/>
                  </a:lnTo>
                  <a:lnTo>
                    <a:pt x="1061" y="2169"/>
                  </a:lnTo>
                  <a:cubicBezTo>
                    <a:pt x="950" y="2208"/>
                    <a:pt x="840" y="2253"/>
                    <a:pt x="749" y="2273"/>
                  </a:cubicBezTo>
                  <a:lnTo>
                    <a:pt x="1" y="2474"/>
                  </a:lnTo>
                  <a:lnTo>
                    <a:pt x="755" y="2539"/>
                  </a:lnTo>
                  <a:cubicBezTo>
                    <a:pt x="796" y="2542"/>
                    <a:pt x="837" y="2543"/>
                    <a:pt x="876" y="2543"/>
                  </a:cubicBezTo>
                  <a:cubicBezTo>
                    <a:pt x="1018" y="2543"/>
                    <a:pt x="1148" y="2527"/>
                    <a:pt x="1275" y="2507"/>
                  </a:cubicBezTo>
                  <a:lnTo>
                    <a:pt x="1750" y="2448"/>
                  </a:lnTo>
                  <a:lnTo>
                    <a:pt x="2231" y="2403"/>
                  </a:lnTo>
                  <a:cubicBezTo>
                    <a:pt x="2394" y="2396"/>
                    <a:pt x="2557" y="2383"/>
                    <a:pt x="2713" y="2377"/>
                  </a:cubicBezTo>
                  <a:cubicBezTo>
                    <a:pt x="2973" y="2364"/>
                    <a:pt x="3233" y="2358"/>
                    <a:pt x="3493" y="2358"/>
                  </a:cubicBezTo>
                  <a:cubicBezTo>
                    <a:pt x="3878" y="2358"/>
                    <a:pt x="4263" y="2370"/>
                    <a:pt x="4651" y="2390"/>
                  </a:cubicBezTo>
                  <a:cubicBezTo>
                    <a:pt x="5295" y="2429"/>
                    <a:pt x="5939" y="2487"/>
                    <a:pt x="6576" y="2565"/>
                  </a:cubicBezTo>
                  <a:cubicBezTo>
                    <a:pt x="7220" y="2650"/>
                    <a:pt x="7864" y="2747"/>
                    <a:pt x="8501" y="2864"/>
                  </a:cubicBezTo>
                  <a:lnTo>
                    <a:pt x="8553" y="2871"/>
                  </a:lnTo>
                  <a:lnTo>
                    <a:pt x="8572" y="2825"/>
                  </a:lnTo>
                  <a:cubicBezTo>
                    <a:pt x="8859" y="2091"/>
                    <a:pt x="8963" y="1291"/>
                    <a:pt x="8852" y="517"/>
                  </a:cubicBezTo>
                  <a:lnTo>
                    <a:pt x="8852" y="517"/>
                  </a:lnTo>
                  <a:cubicBezTo>
                    <a:pt x="8903" y="1272"/>
                    <a:pt x="8780" y="2040"/>
                    <a:pt x="8478" y="2724"/>
                  </a:cubicBezTo>
                  <a:lnTo>
                    <a:pt x="8478" y="2724"/>
                  </a:lnTo>
                  <a:cubicBezTo>
                    <a:pt x="7857" y="2592"/>
                    <a:pt x="7236" y="2472"/>
                    <a:pt x="6608" y="2377"/>
                  </a:cubicBezTo>
                  <a:cubicBezTo>
                    <a:pt x="5965" y="2273"/>
                    <a:pt x="5314" y="2195"/>
                    <a:pt x="4664" y="2149"/>
                  </a:cubicBezTo>
                  <a:cubicBezTo>
                    <a:pt x="4230" y="2114"/>
                    <a:pt x="3794" y="2097"/>
                    <a:pt x="3358" y="2097"/>
                  </a:cubicBezTo>
                  <a:cubicBezTo>
                    <a:pt x="3141" y="2097"/>
                    <a:pt x="2923" y="2101"/>
                    <a:pt x="2706" y="2110"/>
                  </a:cubicBezTo>
                  <a:cubicBezTo>
                    <a:pt x="2537" y="2117"/>
                    <a:pt x="2375" y="2130"/>
                    <a:pt x="2212" y="2136"/>
                  </a:cubicBezTo>
                  <a:lnTo>
                    <a:pt x="1748" y="2179"/>
                  </a:lnTo>
                  <a:lnTo>
                    <a:pt x="1748" y="2179"/>
                  </a:lnTo>
                  <a:lnTo>
                    <a:pt x="2153" y="2013"/>
                  </a:lnTo>
                  <a:lnTo>
                    <a:pt x="3467" y="1447"/>
                  </a:lnTo>
                  <a:cubicBezTo>
                    <a:pt x="3909" y="1258"/>
                    <a:pt x="4345" y="1063"/>
                    <a:pt x="4781" y="868"/>
                  </a:cubicBezTo>
                  <a:lnTo>
                    <a:pt x="6082" y="283"/>
                  </a:lnTo>
                  <a:lnTo>
                    <a:pt x="6127" y="263"/>
                  </a:lnTo>
                  <a:lnTo>
                    <a:pt x="6127" y="211"/>
                  </a:lnTo>
                  <a:cubicBezTo>
                    <a:pt x="6127" y="205"/>
                    <a:pt x="6127" y="198"/>
                    <a:pt x="6140" y="192"/>
                  </a:cubicBezTo>
                  <a:cubicBezTo>
                    <a:pt x="6153" y="179"/>
                    <a:pt x="6173" y="166"/>
                    <a:pt x="6192" y="159"/>
                  </a:cubicBezTo>
                  <a:cubicBezTo>
                    <a:pt x="6218" y="153"/>
                    <a:pt x="6244" y="153"/>
                    <a:pt x="6270" y="146"/>
                  </a:cubicBezTo>
                  <a:lnTo>
                    <a:pt x="6361" y="140"/>
                  </a:lnTo>
                  <a:cubicBezTo>
                    <a:pt x="6478" y="133"/>
                    <a:pt x="6595" y="133"/>
                    <a:pt x="6719" y="133"/>
                  </a:cubicBezTo>
                  <a:cubicBezTo>
                    <a:pt x="6960" y="133"/>
                    <a:pt x="7194" y="159"/>
                    <a:pt x="7434" y="198"/>
                  </a:cubicBezTo>
                  <a:cubicBezTo>
                    <a:pt x="7909" y="270"/>
                    <a:pt x="8384" y="400"/>
                    <a:pt x="8852" y="517"/>
                  </a:cubicBezTo>
                  <a:cubicBezTo>
                    <a:pt x="8390" y="361"/>
                    <a:pt x="7929" y="211"/>
                    <a:pt x="7447" y="114"/>
                  </a:cubicBezTo>
                  <a:cubicBezTo>
                    <a:pt x="7213" y="61"/>
                    <a:pt x="6966" y="22"/>
                    <a:pt x="6719" y="9"/>
                  </a:cubicBezTo>
                  <a:cubicBezTo>
                    <a:pt x="6636" y="5"/>
                    <a:pt x="6550" y="0"/>
                    <a:pt x="6463"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52"/>
            <p:cNvSpPr/>
            <p:nvPr/>
          </p:nvSpPr>
          <p:spPr>
            <a:xfrm>
              <a:off x="-2959775" y="573575"/>
              <a:ext cx="424225" cy="199875"/>
            </a:xfrm>
            <a:custGeom>
              <a:rect b="b" l="l" r="r" t="t"/>
              <a:pathLst>
                <a:path extrusionOk="0" h="7995" w="16969">
                  <a:moveTo>
                    <a:pt x="15658" y="1"/>
                  </a:moveTo>
                  <a:cubicBezTo>
                    <a:pt x="15581" y="1"/>
                    <a:pt x="15504" y="31"/>
                    <a:pt x="15427" y="60"/>
                  </a:cubicBezTo>
                  <a:cubicBezTo>
                    <a:pt x="14757" y="353"/>
                    <a:pt x="14081" y="646"/>
                    <a:pt x="13411" y="945"/>
                  </a:cubicBezTo>
                  <a:cubicBezTo>
                    <a:pt x="10068" y="2415"/>
                    <a:pt x="6829" y="3735"/>
                    <a:pt x="3311" y="4749"/>
                  </a:cubicBezTo>
                  <a:cubicBezTo>
                    <a:pt x="2491" y="4983"/>
                    <a:pt x="1613" y="5244"/>
                    <a:pt x="677" y="5341"/>
                  </a:cubicBezTo>
                  <a:cubicBezTo>
                    <a:pt x="599" y="5348"/>
                    <a:pt x="508" y="5335"/>
                    <a:pt x="436" y="5380"/>
                  </a:cubicBezTo>
                  <a:cubicBezTo>
                    <a:pt x="378" y="5419"/>
                    <a:pt x="345" y="5491"/>
                    <a:pt x="319" y="5562"/>
                  </a:cubicBezTo>
                  <a:cubicBezTo>
                    <a:pt x="26" y="6336"/>
                    <a:pt x="0" y="7201"/>
                    <a:pt x="241" y="7995"/>
                  </a:cubicBezTo>
                  <a:cubicBezTo>
                    <a:pt x="3772" y="7156"/>
                    <a:pt x="7310" y="6317"/>
                    <a:pt x="10712" y="5068"/>
                  </a:cubicBezTo>
                  <a:cubicBezTo>
                    <a:pt x="12864" y="4281"/>
                    <a:pt x="14959" y="3325"/>
                    <a:pt x="16968" y="2226"/>
                  </a:cubicBezTo>
                  <a:cubicBezTo>
                    <a:pt x="16871" y="1452"/>
                    <a:pt x="16507" y="717"/>
                    <a:pt x="15947" y="164"/>
                  </a:cubicBezTo>
                  <a:cubicBezTo>
                    <a:pt x="15869" y="86"/>
                    <a:pt x="15785" y="15"/>
                    <a:pt x="15681" y="2"/>
                  </a:cubicBezTo>
                  <a:cubicBezTo>
                    <a:pt x="15673" y="1"/>
                    <a:pt x="15666" y="1"/>
                    <a:pt x="15658" y="1"/>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52"/>
            <p:cNvSpPr/>
            <p:nvPr/>
          </p:nvSpPr>
          <p:spPr>
            <a:xfrm>
              <a:off x="-2962225" y="572725"/>
              <a:ext cx="428625" cy="204475"/>
            </a:xfrm>
            <a:custGeom>
              <a:rect b="b" l="l" r="r" t="t"/>
              <a:pathLst>
                <a:path extrusionOk="0" h="8179" w="17145">
                  <a:moveTo>
                    <a:pt x="15756" y="1"/>
                  </a:moveTo>
                  <a:cubicBezTo>
                    <a:pt x="15742" y="1"/>
                    <a:pt x="15727" y="2"/>
                    <a:pt x="15714" y="3"/>
                  </a:cubicBezTo>
                  <a:cubicBezTo>
                    <a:pt x="15655" y="10"/>
                    <a:pt x="15603" y="29"/>
                    <a:pt x="15551" y="49"/>
                  </a:cubicBezTo>
                  <a:lnTo>
                    <a:pt x="15258" y="179"/>
                  </a:lnTo>
                  <a:lnTo>
                    <a:pt x="14679" y="445"/>
                  </a:lnTo>
                  <a:lnTo>
                    <a:pt x="13509" y="979"/>
                  </a:lnTo>
                  <a:lnTo>
                    <a:pt x="13509" y="979"/>
                  </a:lnTo>
                  <a:lnTo>
                    <a:pt x="14692" y="484"/>
                  </a:lnTo>
                  <a:lnTo>
                    <a:pt x="15284" y="237"/>
                  </a:lnTo>
                  <a:lnTo>
                    <a:pt x="15577" y="114"/>
                  </a:lnTo>
                  <a:cubicBezTo>
                    <a:pt x="15634" y="87"/>
                    <a:pt x="15690" y="70"/>
                    <a:pt x="15744" y="70"/>
                  </a:cubicBezTo>
                  <a:cubicBezTo>
                    <a:pt x="15783" y="70"/>
                    <a:pt x="15821" y="79"/>
                    <a:pt x="15857" y="101"/>
                  </a:cubicBezTo>
                  <a:cubicBezTo>
                    <a:pt x="15941" y="140"/>
                    <a:pt x="16013" y="224"/>
                    <a:pt x="16084" y="302"/>
                  </a:cubicBezTo>
                  <a:cubicBezTo>
                    <a:pt x="16162" y="374"/>
                    <a:pt x="16227" y="458"/>
                    <a:pt x="16292" y="543"/>
                  </a:cubicBezTo>
                  <a:cubicBezTo>
                    <a:pt x="16422" y="706"/>
                    <a:pt x="16533" y="888"/>
                    <a:pt x="16631" y="1070"/>
                  </a:cubicBezTo>
                  <a:cubicBezTo>
                    <a:pt x="16819" y="1434"/>
                    <a:pt x="16940" y="1821"/>
                    <a:pt x="16995" y="2222"/>
                  </a:cubicBezTo>
                  <a:lnTo>
                    <a:pt x="16995" y="2222"/>
                  </a:lnTo>
                  <a:cubicBezTo>
                    <a:pt x="15707" y="2910"/>
                    <a:pt x="14386" y="3540"/>
                    <a:pt x="13034" y="4107"/>
                  </a:cubicBezTo>
                  <a:cubicBezTo>
                    <a:pt x="11675" y="4679"/>
                    <a:pt x="10290" y="5187"/>
                    <a:pt x="8885" y="5635"/>
                  </a:cubicBezTo>
                  <a:cubicBezTo>
                    <a:pt x="7473" y="6084"/>
                    <a:pt x="6049" y="6481"/>
                    <a:pt x="4618" y="6845"/>
                  </a:cubicBezTo>
                  <a:cubicBezTo>
                    <a:pt x="3226" y="7199"/>
                    <a:pt x="1828" y="7541"/>
                    <a:pt x="430" y="7877"/>
                  </a:cubicBezTo>
                  <a:lnTo>
                    <a:pt x="430" y="7877"/>
                  </a:lnTo>
                  <a:cubicBezTo>
                    <a:pt x="266" y="7277"/>
                    <a:pt x="258" y="6631"/>
                    <a:pt x="410" y="6025"/>
                  </a:cubicBezTo>
                  <a:cubicBezTo>
                    <a:pt x="430" y="5947"/>
                    <a:pt x="456" y="5869"/>
                    <a:pt x="482" y="5785"/>
                  </a:cubicBezTo>
                  <a:cubicBezTo>
                    <a:pt x="508" y="5713"/>
                    <a:pt x="534" y="5622"/>
                    <a:pt x="560" y="5564"/>
                  </a:cubicBezTo>
                  <a:cubicBezTo>
                    <a:pt x="580" y="5538"/>
                    <a:pt x="593" y="5525"/>
                    <a:pt x="606" y="5512"/>
                  </a:cubicBezTo>
                  <a:cubicBezTo>
                    <a:pt x="612" y="5512"/>
                    <a:pt x="632" y="5505"/>
                    <a:pt x="664" y="5499"/>
                  </a:cubicBezTo>
                  <a:cubicBezTo>
                    <a:pt x="697" y="5499"/>
                    <a:pt x="749" y="5499"/>
                    <a:pt x="801" y="5492"/>
                  </a:cubicBezTo>
                  <a:lnTo>
                    <a:pt x="931" y="5479"/>
                  </a:lnTo>
                  <a:cubicBezTo>
                    <a:pt x="1275" y="5440"/>
                    <a:pt x="1620" y="5375"/>
                    <a:pt x="1952" y="5297"/>
                  </a:cubicBezTo>
                  <a:cubicBezTo>
                    <a:pt x="2628" y="5141"/>
                    <a:pt x="3285" y="4939"/>
                    <a:pt x="3942" y="4738"/>
                  </a:cubicBezTo>
                  <a:cubicBezTo>
                    <a:pt x="4599" y="4536"/>
                    <a:pt x="5249" y="4328"/>
                    <a:pt x="5900" y="4100"/>
                  </a:cubicBezTo>
                  <a:cubicBezTo>
                    <a:pt x="7194" y="3652"/>
                    <a:pt x="8481" y="3164"/>
                    <a:pt x="9743" y="2631"/>
                  </a:cubicBezTo>
                  <a:cubicBezTo>
                    <a:pt x="11011" y="2104"/>
                    <a:pt x="12267" y="1551"/>
                    <a:pt x="13509" y="979"/>
                  </a:cubicBezTo>
                  <a:lnTo>
                    <a:pt x="13509" y="979"/>
                  </a:lnTo>
                  <a:cubicBezTo>
                    <a:pt x="12247" y="1506"/>
                    <a:pt x="10979" y="2032"/>
                    <a:pt x="9704" y="2527"/>
                  </a:cubicBezTo>
                  <a:cubicBezTo>
                    <a:pt x="9067" y="2774"/>
                    <a:pt x="8423" y="3014"/>
                    <a:pt x="7779" y="3255"/>
                  </a:cubicBezTo>
                  <a:cubicBezTo>
                    <a:pt x="7135" y="3489"/>
                    <a:pt x="6491" y="3710"/>
                    <a:pt x="5841" y="3925"/>
                  </a:cubicBezTo>
                  <a:cubicBezTo>
                    <a:pt x="5191" y="4139"/>
                    <a:pt x="4534" y="4341"/>
                    <a:pt x="3877" y="4530"/>
                  </a:cubicBezTo>
                  <a:lnTo>
                    <a:pt x="2888" y="4809"/>
                  </a:lnTo>
                  <a:cubicBezTo>
                    <a:pt x="2563" y="4900"/>
                    <a:pt x="2232" y="4991"/>
                    <a:pt x="1900" y="5063"/>
                  </a:cubicBezTo>
                  <a:cubicBezTo>
                    <a:pt x="1568" y="5141"/>
                    <a:pt x="1236" y="5200"/>
                    <a:pt x="905" y="5239"/>
                  </a:cubicBezTo>
                  <a:lnTo>
                    <a:pt x="775" y="5252"/>
                  </a:lnTo>
                  <a:cubicBezTo>
                    <a:pt x="742" y="5258"/>
                    <a:pt x="703" y="5258"/>
                    <a:pt x="651" y="5258"/>
                  </a:cubicBezTo>
                  <a:cubicBezTo>
                    <a:pt x="606" y="5265"/>
                    <a:pt x="534" y="5271"/>
                    <a:pt x="469" y="5310"/>
                  </a:cubicBezTo>
                  <a:cubicBezTo>
                    <a:pt x="410" y="5349"/>
                    <a:pt x="371" y="5408"/>
                    <a:pt x="345" y="5453"/>
                  </a:cubicBezTo>
                  <a:cubicBezTo>
                    <a:pt x="319" y="5499"/>
                    <a:pt x="306" y="5544"/>
                    <a:pt x="293" y="5583"/>
                  </a:cubicBezTo>
                  <a:lnTo>
                    <a:pt x="248" y="5713"/>
                  </a:lnTo>
                  <a:cubicBezTo>
                    <a:pt x="222" y="5798"/>
                    <a:pt x="196" y="5882"/>
                    <a:pt x="176" y="5967"/>
                  </a:cubicBezTo>
                  <a:cubicBezTo>
                    <a:pt x="1" y="6650"/>
                    <a:pt x="14" y="7385"/>
                    <a:pt x="222" y="8068"/>
                  </a:cubicBezTo>
                  <a:lnTo>
                    <a:pt x="254" y="8178"/>
                  </a:lnTo>
                  <a:lnTo>
                    <a:pt x="371" y="8152"/>
                  </a:lnTo>
                  <a:cubicBezTo>
                    <a:pt x="1809" y="7814"/>
                    <a:pt x="3253" y="7482"/>
                    <a:pt x="4683" y="7105"/>
                  </a:cubicBezTo>
                  <a:cubicBezTo>
                    <a:pt x="6121" y="6728"/>
                    <a:pt x="7545" y="6325"/>
                    <a:pt x="8956" y="5869"/>
                  </a:cubicBezTo>
                  <a:cubicBezTo>
                    <a:pt x="10368" y="5408"/>
                    <a:pt x="11759" y="4894"/>
                    <a:pt x="13119" y="4296"/>
                  </a:cubicBezTo>
                  <a:cubicBezTo>
                    <a:pt x="14478" y="3704"/>
                    <a:pt x="15805" y="3040"/>
                    <a:pt x="17099" y="2318"/>
                  </a:cubicBezTo>
                  <a:lnTo>
                    <a:pt x="17144" y="2299"/>
                  </a:lnTo>
                  <a:lnTo>
                    <a:pt x="17138" y="2253"/>
                  </a:lnTo>
                  <a:cubicBezTo>
                    <a:pt x="17073" y="1818"/>
                    <a:pt x="16936" y="1401"/>
                    <a:pt x="16722" y="1024"/>
                  </a:cubicBezTo>
                  <a:cubicBezTo>
                    <a:pt x="16618" y="829"/>
                    <a:pt x="16500" y="654"/>
                    <a:pt x="16364" y="484"/>
                  </a:cubicBezTo>
                  <a:cubicBezTo>
                    <a:pt x="16292" y="400"/>
                    <a:pt x="16221" y="322"/>
                    <a:pt x="16149" y="244"/>
                  </a:cubicBezTo>
                  <a:cubicBezTo>
                    <a:pt x="16071" y="166"/>
                    <a:pt x="16000" y="81"/>
                    <a:pt x="15889" y="29"/>
                  </a:cubicBezTo>
                  <a:cubicBezTo>
                    <a:pt x="15849" y="9"/>
                    <a:pt x="15802" y="1"/>
                    <a:pt x="15756"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52"/>
            <p:cNvSpPr/>
            <p:nvPr/>
          </p:nvSpPr>
          <p:spPr>
            <a:xfrm>
              <a:off x="-2905800" y="621675"/>
              <a:ext cx="116600" cy="20725"/>
            </a:xfrm>
            <a:custGeom>
              <a:rect b="b" l="l" r="r" t="t"/>
              <a:pathLst>
                <a:path extrusionOk="0" h="829" w="4664">
                  <a:moveTo>
                    <a:pt x="4585" y="0"/>
                  </a:moveTo>
                  <a:cubicBezTo>
                    <a:pt x="4410" y="0"/>
                    <a:pt x="4236" y="36"/>
                    <a:pt x="4072" y="87"/>
                  </a:cubicBezTo>
                  <a:cubicBezTo>
                    <a:pt x="3877" y="139"/>
                    <a:pt x="3695" y="211"/>
                    <a:pt x="3499" y="256"/>
                  </a:cubicBezTo>
                  <a:cubicBezTo>
                    <a:pt x="3408" y="282"/>
                    <a:pt x="3311" y="295"/>
                    <a:pt x="3213" y="302"/>
                  </a:cubicBezTo>
                  <a:cubicBezTo>
                    <a:pt x="3116" y="308"/>
                    <a:pt x="3018" y="308"/>
                    <a:pt x="2921" y="315"/>
                  </a:cubicBezTo>
                  <a:cubicBezTo>
                    <a:pt x="2817" y="321"/>
                    <a:pt x="2713" y="334"/>
                    <a:pt x="2615" y="367"/>
                  </a:cubicBezTo>
                  <a:cubicBezTo>
                    <a:pt x="2517" y="399"/>
                    <a:pt x="2426" y="439"/>
                    <a:pt x="2335" y="458"/>
                  </a:cubicBezTo>
                  <a:cubicBezTo>
                    <a:pt x="2280" y="478"/>
                    <a:pt x="2224" y="486"/>
                    <a:pt x="2167" y="486"/>
                  </a:cubicBezTo>
                  <a:cubicBezTo>
                    <a:pt x="2130" y="486"/>
                    <a:pt x="2093" y="483"/>
                    <a:pt x="2056" y="478"/>
                  </a:cubicBezTo>
                  <a:cubicBezTo>
                    <a:pt x="1992" y="468"/>
                    <a:pt x="1919" y="456"/>
                    <a:pt x="1846" y="456"/>
                  </a:cubicBezTo>
                  <a:cubicBezTo>
                    <a:pt x="1814" y="456"/>
                    <a:pt x="1782" y="459"/>
                    <a:pt x="1750" y="465"/>
                  </a:cubicBezTo>
                  <a:cubicBezTo>
                    <a:pt x="1535" y="491"/>
                    <a:pt x="1360" y="588"/>
                    <a:pt x="1171" y="640"/>
                  </a:cubicBezTo>
                  <a:cubicBezTo>
                    <a:pt x="794" y="751"/>
                    <a:pt x="397" y="783"/>
                    <a:pt x="1" y="829"/>
                  </a:cubicBezTo>
                  <a:cubicBezTo>
                    <a:pt x="202" y="829"/>
                    <a:pt x="397" y="822"/>
                    <a:pt x="599" y="809"/>
                  </a:cubicBezTo>
                  <a:cubicBezTo>
                    <a:pt x="800" y="790"/>
                    <a:pt x="996" y="764"/>
                    <a:pt x="1191" y="712"/>
                  </a:cubicBezTo>
                  <a:cubicBezTo>
                    <a:pt x="1392" y="673"/>
                    <a:pt x="1574" y="575"/>
                    <a:pt x="1757" y="556"/>
                  </a:cubicBezTo>
                  <a:cubicBezTo>
                    <a:pt x="1779" y="553"/>
                    <a:pt x="1801" y="551"/>
                    <a:pt x="1824" y="551"/>
                  </a:cubicBezTo>
                  <a:cubicBezTo>
                    <a:pt x="1897" y="551"/>
                    <a:pt x="1968" y="565"/>
                    <a:pt x="2043" y="575"/>
                  </a:cubicBezTo>
                  <a:cubicBezTo>
                    <a:pt x="2083" y="580"/>
                    <a:pt x="2124" y="583"/>
                    <a:pt x="2166" y="583"/>
                  </a:cubicBezTo>
                  <a:cubicBezTo>
                    <a:pt x="2231" y="583"/>
                    <a:pt x="2298" y="576"/>
                    <a:pt x="2361" y="556"/>
                  </a:cubicBezTo>
                  <a:cubicBezTo>
                    <a:pt x="2459" y="530"/>
                    <a:pt x="2550" y="491"/>
                    <a:pt x="2641" y="458"/>
                  </a:cubicBezTo>
                  <a:cubicBezTo>
                    <a:pt x="2732" y="426"/>
                    <a:pt x="2823" y="413"/>
                    <a:pt x="2921" y="406"/>
                  </a:cubicBezTo>
                  <a:cubicBezTo>
                    <a:pt x="3018" y="399"/>
                    <a:pt x="3122" y="399"/>
                    <a:pt x="3220" y="393"/>
                  </a:cubicBezTo>
                  <a:cubicBezTo>
                    <a:pt x="3324" y="380"/>
                    <a:pt x="3428" y="360"/>
                    <a:pt x="3519" y="334"/>
                  </a:cubicBezTo>
                  <a:cubicBezTo>
                    <a:pt x="3714" y="276"/>
                    <a:pt x="3903" y="198"/>
                    <a:pt x="4085" y="133"/>
                  </a:cubicBezTo>
                  <a:cubicBezTo>
                    <a:pt x="4273" y="61"/>
                    <a:pt x="4462" y="9"/>
                    <a:pt x="4664" y="3"/>
                  </a:cubicBezTo>
                  <a:cubicBezTo>
                    <a:pt x="4637" y="1"/>
                    <a:pt x="4611" y="0"/>
                    <a:pt x="4585" y="0"/>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52"/>
            <p:cNvSpPr/>
            <p:nvPr/>
          </p:nvSpPr>
          <p:spPr>
            <a:xfrm>
              <a:off x="-2887100" y="630500"/>
              <a:ext cx="81475" cy="17425"/>
            </a:xfrm>
            <a:custGeom>
              <a:rect b="b" l="l" r="r" t="t"/>
              <a:pathLst>
                <a:path extrusionOk="0" h="697" w="3259">
                  <a:moveTo>
                    <a:pt x="3259" y="1"/>
                  </a:moveTo>
                  <a:lnTo>
                    <a:pt x="3259" y="1"/>
                  </a:lnTo>
                  <a:cubicBezTo>
                    <a:pt x="2986" y="53"/>
                    <a:pt x="2712" y="112"/>
                    <a:pt x="2439" y="177"/>
                  </a:cubicBezTo>
                  <a:cubicBezTo>
                    <a:pt x="2166" y="235"/>
                    <a:pt x="1899" y="313"/>
                    <a:pt x="1626" y="385"/>
                  </a:cubicBezTo>
                  <a:cubicBezTo>
                    <a:pt x="1496" y="424"/>
                    <a:pt x="1360" y="463"/>
                    <a:pt x="1223" y="502"/>
                  </a:cubicBezTo>
                  <a:cubicBezTo>
                    <a:pt x="1158" y="521"/>
                    <a:pt x="1093" y="534"/>
                    <a:pt x="1028" y="541"/>
                  </a:cubicBezTo>
                  <a:cubicBezTo>
                    <a:pt x="963" y="547"/>
                    <a:pt x="898" y="547"/>
                    <a:pt x="826" y="547"/>
                  </a:cubicBezTo>
                  <a:cubicBezTo>
                    <a:pt x="793" y="546"/>
                    <a:pt x="759" y="545"/>
                    <a:pt x="725" y="545"/>
                  </a:cubicBezTo>
                  <a:cubicBezTo>
                    <a:pt x="616" y="545"/>
                    <a:pt x="508" y="553"/>
                    <a:pt x="404" y="573"/>
                  </a:cubicBezTo>
                  <a:cubicBezTo>
                    <a:pt x="261" y="599"/>
                    <a:pt x="131" y="638"/>
                    <a:pt x="0" y="697"/>
                  </a:cubicBezTo>
                  <a:cubicBezTo>
                    <a:pt x="192" y="641"/>
                    <a:pt x="390" y="612"/>
                    <a:pt x="588" y="612"/>
                  </a:cubicBezTo>
                  <a:cubicBezTo>
                    <a:pt x="665" y="612"/>
                    <a:pt x="743" y="616"/>
                    <a:pt x="820" y="625"/>
                  </a:cubicBezTo>
                  <a:cubicBezTo>
                    <a:pt x="891" y="632"/>
                    <a:pt x="963" y="632"/>
                    <a:pt x="1035" y="632"/>
                  </a:cubicBezTo>
                  <a:cubicBezTo>
                    <a:pt x="1113" y="625"/>
                    <a:pt x="1184" y="612"/>
                    <a:pt x="1249" y="593"/>
                  </a:cubicBezTo>
                  <a:cubicBezTo>
                    <a:pt x="1386" y="554"/>
                    <a:pt x="1522" y="521"/>
                    <a:pt x="1659" y="482"/>
                  </a:cubicBezTo>
                  <a:cubicBezTo>
                    <a:pt x="1926" y="411"/>
                    <a:pt x="2192" y="333"/>
                    <a:pt x="2459" y="255"/>
                  </a:cubicBezTo>
                  <a:cubicBezTo>
                    <a:pt x="2725" y="177"/>
                    <a:pt x="2999" y="92"/>
                    <a:pt x="3259" y="1"/>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52"/>
            <p:cNvSpPr/>
            <p:nvPr/>
          </p:nvSpPr>
          <p:spPr>
            <a:xfrm>
              <a:off x="-2853275" y="628400"/>
              <a:ext cx="7825" cy="23750"/>
            </a:xfrm>
            <a:custGeom>
              <a:rect b="b" l="l" r="r" t="t"/>
              <a:pathLst>
                <a:path extrusionOk="0" h="950" w="313">
                  <a:moveTo>
                    <a:pt x="312" y="0"/>
                  </a:moveTo>
                  <a:lnTo>
                    <a:pt x="312" y="0"/>
                  </a:lnTo>
                  <a:cubicBezTo>
                    <a:pt x="228" y="33"/>
                    <a:pt x="176" y="124"/>
                    <a:pt x="143" y="202"/>
                  </a:cubicBezTo>
                  <a:cubicBezTo>
                    <a:pt x="117" y="287"/>
                    <a:pt x="91" y="365"/>
                    <a:pt x="72" y="449"/>
                  </a:cubicBezTo>
                  <a:cubicBezTo>
                    <a:pt x="33" y="612"/>
                    <a:pt x="0" y="781"/>
                    <a:pt x="0" y="950"/>
                  </a:cubicBezTo>
                  <a:cubicBezTo>
                    <a:pt x="78" y="800"/>
                    <a:pt x="130" y="638"/>
                    <a:pt x="169" y="475"/>
                  </a:cubicBezTo>
                  <a:cubicBezTo>
                    <a:pt x="189" y="391"/>
                    <a:pt x="208" y="306"/>
                    <a:pt x="221" y="222"/>
                  </a:cubicBezTo>
                  <a:cubicBezTo>
                    <a:pt x="241" y="144"/>
                    <a:pt x="254" y="65"/>
                    <a:pt x="312" y="0"/>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52"/>
            <p:cNvSpPr/>
            <p:nvPr/>
          </p:nvSpPr>
          <p:spPr>
            <a:xfrm>
              <a:off x="-2691350" y="585800"/>
              <a:ext cx="115625" cy="55800"/>
            </a:xfrm>
            <a:custGeom>
              <a:rect b="b" l="l" r="r" t="t"/>
              <a:pathLst>
                <a:path extrusionOk="0" h="2232" w="4625">
                  <a:moveTo>
                    <a:pt x="4625" y="1"/>
                  </a:moveTo>
                  <a:lnTo>
                    <a:pt x="4625" y="1"/>
                  </a:lnTo>
                  <a:cubicBezTo>
                    <a:pt x="4280" y="261"/>
                    <a:pt x="3883" y="430"/>
                    <a:pt x="3487" y="579"/>
                  </a:cubicBezTo>
                  <a:cubicBezTo>
                    <a:pt x="3084" y="729"/>
                    <a:pt x="2674" y="865"/>
                    <a:pt x="2284" y="1054"/>
                  </a:cubicBezTo>
                  <a:cubicBezTo>
                    <a:pt x="2088" y="1152"/>
                    <a:pt x="1913" y="1275"/>
                    <a:pt x="1718" y="1353"/>
                  </a:cubicBezTo>
                  <a:cubicBezTo>
                    <a:pt x="1523" y="1425"/>
                    <a:pt x="1308" y="1470"/>
                    <a:pt x="1113" y="1574"/>
                  </a:cubicBezTo>
                  <a:cubicBezTo>
                    <a:pt x="723" y="1776"/>
                    <a:pt x="365" y="2010"/>
                    <a:pt x="1" y="2231"/>
                  </a:cubicBezTo>
                  <a:cubicBezTo>
                    <a:pt x="189" y="2140"/>
                    <a:pt x="385" y="2036"/>
                    <a:pt x="573" y="1939"/>
                  </a:cubicBezTo>
                  <a:cubicBezTo>
                    <a:pt x="762" y="1834"/>
                    <a:pt x="950" y="1730"/>
                    <a:pt x="1145" y="1646"/>
                  </a:cubicBezTo>
                  <a:cubicBezTo>
                    <a:pt x="1334" y="1561"/>
                    <a:pt x="1542" y="1516"/>
                    <a:pt x="1750" y="1438"/>
                  </a:cubicBezTo>
                  <a:cubicBezTo>
                    <a:pt x="1958" y="1360"/>
                    <a:pt x="2141" y="1236"/>
                    <a:pt x="2329" y="1145"/>
                  </a:cubicBezTo>
                  <a:cubicBezTo>
                    <a:pt x="2706" y="950"/>
                    <a:pt x="3116" y="813"/>
                    <a:pt x="3513" y="651"/>
                  </a:cubicBezTo>
                  <a:cubicBezTo>
                    <a:pt x="3714" y="566"/>
                    <a:pt x="3909" y="482"/>
                    <a:pt x="4098" y="371"/>
                  </a:cubicBezTo>
                  <a:cubicBezTo>
                    <a:pt x="4287" y="267"/>
                    <a:pt x="4469" y="150"/>
                    <a:pt x="4625" y="1"/>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52"/>
            <p:cNvSpPr/>
            <p:nvPr/>
          </p:nvSpPr>
          <p:spPr>
            <a:xfrm>
              <a:off x="-2879300" y="883500"/>
              <a:ext cx="118725" cy="25225"/>
            </a:xfrm>
            <a:custGeom>
              <a:rect b="b" l="l" r="r" t="t"/>
              <a:pathLst>
                <a:path extrusionOk="0" h="1009" w="4749">
                  <a:moveTo>
                    <a:pt x="4742" y="0"/>
                  </a:moveTo>
                  <a:cubicBezTo>
                    <a:pt x="4345" y="118"/>
                    <a:pt x="3942" y="157"/>
                    <a:pt x="3532" y="196"/>
                  </a:cubicBezTo>
                  <a:cubicBezTo>
                    <a:pt x="3129" y="235"/>
                    <a:pt x="2719" y="274"/>
                    <a:pt x="2316" y="384"/>
                  </a:cubicBezTo>
                  <a:cubicBezTo>
                    <a:pt x="2114" y="443"/>
                    <a:pt x="1926" y="527"/>
                    <a:pt x="1737" y="586"/>
                  </a:cubicBezTo>
                  <a:cubicBezTo>
                    <a:pt x="1640" y="612"/>
                    <a:pt x="1542" y="631"/>
                    <a:pt x="1444" y="638"/>
                  </a:cubicBezTo>
                  <a:cubicBezTo>
                    <a:pt x="1416" y="640"/>
                    <a:pt x="1387" y="641"/>
                    <a:pt x="1359" y="641"/>
                  </a:cubicBezTo>
                  <a:cubicBezTo>
                    <a:pt x="1289" y="641"/>
                    <a:pt x="1219" y="636"/>
                    <a:pt x="1145" y="631"/>
                  </a:cubicBezTo>
                  <a:cubicBezTo>
                    <a:pt x="1069" y="622"/>
                    <a:pt x="993" y="616"/>
                    <a:pt x="917" y="616"/>
                  </a:cubicBezTo>
                  <a:cubicBezTo>
                    <a:pt x="889" y="616"/>
                    <a:pt x="861" y="617"/>
                    <a:pt x="833" y="618"/>
                  </a:cubicBezTo>
                  <a:cubicBezTo>
                    <a:pt x="729" y="625"/>
                    <a:pt x="625" y="644"/>
                    <a:pt x="527" y="683"/>
                  </a:cubicBezTo>
                  <a:cubicBezTo>
                    <a:pt x="332" y="761"/>
                    <a:pt x="163" y="885"/>
                    <a:pt x="1" y="1009"/>
                  </a:cubicBezTo>
                  <a:cubicBezTo>
                    <a:pt x="176" y="898"/>
                    <a:pt x="352" y="787"/>
                    <a:pt x="540" y="729"/>
                  </a:cubicBezTo>
                  <a:cubicBezTo>
                    <a:pt x="638" y="703"/>
                    <a:pt x="736" y="683"/>
                    <a:pt x="833" y="683"/>
                  </a:cubicBezTo>
                  <a:cubicBezTo>
                    <a:pt x="852" y="682"/>
                    <a:pt x="871" y="682"/>
                    <a:pt x="890" y="682"/>
                  </a:cubicBezTo>
                  <a:cubicBezTo>
                    <a:pt x="973" y="682"/>
                    <a:pt x="1054" y="692"/>
                    <a:pt x="1139" y="703"/>
                  </a:cubicBezTo>
                  <a:cubicBezTo>
                    <a:pt x="1218" y="713"/>
                    <a:pt x="1302" y="724"/>
                    <a:pt x="1391" y="724"/>
                  </a:cubicBezTo>
                  <a:cubicBezTo>
                    <a:pt x="1411" y="724"/>
                    <a:pt x="1431" y="724"/>
                    <a:pt x="1451" y="722"/>
                  </a:cubicBezTo>
                  <a:cubicBezTo>
                    <a:pt x="1555" y="722"/>
                    <a:pt x="1659" y="703"/>
                    <a:pt x="1763" y="670"/>
                  </a:cubicBezTo>
                  <a:cubicBezTo>
                    <a:pt x="1965" y="618"/>
                    <a:pt x="2147" y="534"/>
                    <a:pt x="2342" y="482"/>
                  </a:cubicBezTo>
                  <a:cubicBezTo>
                    <a:pt x="2732" y="371"/>
                    <a:pt x="3135" y="326"/>
                    <a:pt x="3545" y="274"/>
                  </a:cubicBezTo>
                  <a:cubicBezTo>
                    <a:pt x="3921" y="225"/>
                    <a:pt x="4302" y="171"/>
                    <a:pt x="4669" y="48"/>
                  </a:cubicBezTo>
                  <a:lnTo>
                    <a:pt x="4669" y="48"/>
                  </a:lnTo>
                  <a:lnTo>
                    <a:pt x="4579" y="98"/>
                  </a:lnTo>
                  <a:lnTo>
                    <a:pt x="4748" y="20"/>
                  </a:lnTo>
                  <a:lnTo>
                    <a:pt x="4748" y="20"/>
                  </a:lnTo>
                  <a:cubicBezTo>
                    <a:pt x="4748" y="20"/>
                    <a:pt x="4748" y="20"/>
                    <a:pt x="4748" y="20"/>
                  </a:cubicBezTo>
                  <a:lnTo>
                    <a:pt x="4742" y="0"/>
                  </a:ln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52"/>
            <p:cNvSpPr/>
            <p:nvPr/>
          </p:nvSpPr>
          <p:spPr>
            <a:xfrm>
              <a:off x="-2840925" y="876825"/>
              <a:ext cx="80675" cy="17600"/>
            </a:xfrm>
            <a:custGeom>
              <a:rect b="b" l="l" r="r" t="t"/>
              <a:pathLst>
                <a:path extrusionOk="0" h="704" w="3227">
                  <a:moveTo>
                    <a:pt x="3226" y="1"/>
                  </a:moveTo>
                  <a:cubicBezTo>
                    <a:pt x="2992" y="100"/>
                    <a:pt x="2742" y="152"/>
                    <a:pt x="2496" y="152"/>
                  </a:cubicBezTo>
                  <a:cubicBezTo>
                    <a:pt x="2468" y="152"/>
                    <a:pt x="2441" y="152"/>
                    <a:pt x="2413" y="150"/>
                  </a:cubicBezTo>
                  <a:cubicBezTo>
                    <a:pt x="2348" y="144"/>
                    <a:pt x="2277" y="137"/>
                    <a:pt x="2212" y="131"/>
                  </a:cubicBezTo>
                  <a:cubicBezTo>
                    <a:pt x="2147" y="118"/>
                    <a:pt x="2075" y="105"/>
                    <a:pt x="2004" y="92"/>
                  </a:cubicBezTo>
                  <a:cubicBezTo>
                    <a:pt x="1978" y="87"/>
                    <a:pt x="1951" y="85"/>
                    <a:pt x="1924" y="85"/>
                  </a:cubicBezTo>
                  <a:cubicBezTo>
                    <a:pt x="1874" y="85"/>
                    <a:pt x="1822" y="92"/>
                    <a:pt x="1776" y="105"/>
                  </a:cubicBezTo>
                  <a:cubicBezTo>
                    <a:pt x="1704" y="124"/>
                    <a:pt x="1639" y="150"/>
                    <a:pt x="1574" y="183"/>
                  </a:cubicBezTo>
                  <a:cubicBezTo>
                    <a:pt x="1444" y="248"/>
                    <a:pt x="1327" y="306"/>
                    <a:pt x="1191" y="313"/>
                  </a:cubicBezTo>
                  <a:cubicBezTo>
                    <a:pt x="1061" y="326"/>
                    <a:pt x="904" y="313"/>
                    <a:pt x="768" y="372"/>
                  </a:cubicBezTo>
                  <a:cubicBezTo>
                    <a:pt x="631" y="424"/>
                    <a:pt x="514" y="508"/>
                    <a:pt x="391" y="573"/>
                  </a:cubicBezTo>
                  <a:cubicBezTo>
                    <a:pt x="274" y="645"/>
                    <a:pt x="144" y="697"/>
                    <a:pt x="0" y="697"/>
                  </a:cubicBezTo>
                  <a:cubicBezTo>
                    <a:pt x="27" y="701"/>
                    <a:pt x="53" y="704"/>
                    <a:pt x="79" y="704"/>
                  </a:cubicBezTo>
                  <a:cubicBezTo>
                    <a:pt x="196" y="704"/>
                    <a:pt x="310" y="661"/>
                    <a:pt x="417" y="619"/>
                  </a:cubicBezTo>
                  <a:cubicBezTo>
                    <a:pt x="547" y="554"/>
                    <a:pt x="664" y="489"/>
                    <a:pt x="794" y="443"/>
                  </a:cubicBezTo>
                  <a:cubicBezTo>
                    <a:pt x="924" y="404"/>
                    <a:pt x="1054" y="417"/>
                    <a:pt x="1204" y="411"/>
                  </a:cubicBezTo>
                  <a:cubicBezTo>
                    <a:pt x="1353" y="404"/>
                    <a:pt x="1490" y="332"/>
                    <a:pt x="1613" y="274"/>
                  </a:cubicBezTo>
                  <a:cubicBezTo>
                    <a:pt x="1723" y="225"/>
                    <a:pt x="1823" y="185"/>
                    <a:pt x="1929" y="185"/>
                  </a:cubicBezTo>
                  <a:cubicBezTo>
                    <a:pt x="1949" y="185"/>
                    <a:pt x="1970" y="186"/>
                    <a:pt x="1991" y="189"/>
                  </a:cubicBezTo>
                  <a:cubicBezTo>
                    <a:pt x="2107" y="207"/>
                    <a:pt x="2238" y="229"/>
                    <a:pt x="2367" y="229"/>
                  </a:cubicBezTo>
                  <a:cubicBezTo>
                    <a:pt x="2383" y="229"/>
                    <a:pt x="2398" y="229"/>
                    <a:pt x="2413" y="228"/>
                  </a:cubicBezTo>
                  <a:cubicBezTo>
                    <a:pt x="2699" y="222"/>
                    <a:pt x="2986" y="144"/>
                    <a:pt x="3226" y="1"/>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52"/>
            <p:cNvSpPr/>
            <p:nvPr/>
          </p:nvSpPr>
          <p:spPr>
            <a:xfrm>
              <a:off x="-2544525" y="783025"/>
              <a:ext cx="6375" cy="28475"/>
            </a:xfrm>
            <a:custGeom>
              <a:rect b="b" l="l" r="r" t="t"/>
              <a:pathLst>
                <a:path extrusionOk="0" h="1139" w="255">
                  <a:moveTo>
                    <a:pt x="176" y="0"/>
                  </a:moveTo>
                  <a:cubicBezTo>
                    <a:pt x="176" y="195"/>
                    <a:pt x="144" y="377"/>
                    <a:pt x="105" y="566"/>
                  </a:cubicBezTo>
                  <a:cubicBezTo>
                    <a:pt x="66" y="755"/>
                    <a:pt x="14" y="943"/>
                    <a:pt x="1" y="1138"/>
                  </a:cubicBezTo>
                  <a:cubicBezTo>
                    <a:pt x="46" y="1054"/>
                    <a:pt x="85" y="963"/>
                    <a:pt x="118" y="872"/>
                  </a:cubicBezTo>
                  <a:cubicBezTo>
                    <a:pt x="150" y="781"/>
                    <a:pt x="183" y="683"/>
                    <a:pt x="202" y="586"/>
                  </a:cubicBezTo>
                  <a:cubicBezTo>
                    <a:pt x="248" y="397"/>
                    <a:pt x="254" y="182"/>
                    <a:pt x="176" y="0"/>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52"/>
            <p:cNvSpPr/>
            <p:nvPr/>
          </p:nvSpPr>
          <p:spPr>
            <a:xfrm>
              <a:off x="-2606625" y="856675"/>
              <a:ext cx="25050" cy="40175"/>
            </a:xfrm>
            <a:custGeom>
              <a:rect b="b" l="l" r="r" t="t"/>
              <a:pathLst>
                <a:path extrusionOk="0" h="1607" w="1002">
                  <a:moveTo>
                    <a:pt x="1002" y="0"/>
                  </a:moveTo>
                  <a:lnTo>
                    <a:pt x="1002" y="0"/>
                  </a:lnTo>
                  <a:cubicBezTo>
                    <a:pt x="917" y="143"/>
                    <a:pt x="891" y="306"/>
                    <a:pt x="839" y="456"/>
                  </a:cubicBezTo>
                  <a:cubicBezTo>
                    <a:pt x="820" y="534"/>
                    <a:pt x="787" y="599"/>
                    <a:pt x="742" y="664"/>
                  </a:cubicBezTo>
                  <a:cubicBezTo>
                    <a:pt x="703" y="722"/>
                    <a:pt x="651" y="781"/>
                    <a:pt x="592" y="839"/>
                  </a:cubicBezTo>
                  <a:cubicBezTo>
                    <a:pt x="384" y="1086"/>
                    <a:pt x="182" y="1334"/>
                    <a:pt x="0" y="1607"/>
                  </a:cubicBezTo>
                  <a:cubicBezTo>
                    <a:pt x="241" y="1386"/>
                    <a:pt x="462" y="1152"/>
                    <a:pt x="670" y="911"/>
                  </a:cubicBezTo>
                  <a:cubicBezTo>
                    <a:pt x="722" y="846"/>
                    <a:pt x="781" y="787"/>
                    <a:pt x="826" y="716"/>
                  </a:cubicBezTo>
                  <a:cubicBezTo>
                    <a:pt x="872" y="638"/>
                    <a:pt x="904" y="560"/>
                    <a:pt x="917" y="475"/>
                  </a:cubicBezTo>
                  <a:cubicBezTo>
                    <a:pt x="956" y="313"/>
                    <a:pt x="950" y="156"/>
                    <a:pt x="1002" y="0"/>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52"/>
            <p:cNvSpPr/>
            <p:nvPr/>
          </p:nvSpPr>
          <p:spPr>
            <a:xfrm>
              <a:off x="-2588750" y="855375"/>
              <a:ext cx="15950" cy="38225"/>
            </a:xfrm>
            <a:custGeom>
              <a:rect b="b" l="l" r="r" t="t"/>
              <a:pathLst>
                <a:path extrusionOk="0" h="1529" w="638">
                  <a:moveTo>
                    <a:pt x="638" y="0"/>
                  </a:moveTo>
                  <a:cubicBezTo>
                    <a:pt x="527" y="98"/>
                    <a:pt x="456" y="234"/>
                    <a:pt x="436" y="384"/>
                  </a:cubicBezTo>
                  <a:cubicBezTo>
                    <a:pt x="417" y="534"/>
                    <a:pt x="443" y="683"/>
                    <a:pt x="391" y="794"/>
                  </a:cubicBezTo>
                  <a:cubicBezTo>
                    <a:pt x="371" y="846"/>
                    <a:pt x="326" y="891"/>
                    <a:pt x="274" y="943"/>
                  </a:cubicBezTo>
                  <a:cubicBezTo>
                    <a:pt x="222" y="989"/>
                    <a:pt x="170" y="1047"/>
                    <a:pt x="131" y="1112"/>
                  </a:cubicBezTo>
                  <a:cubicBezTo>
                    <a:pt x="46" y="1236"/>
                    <a:pt x="1" y="1386"/>
                    <a:pt x="1" y="1529"/>
                  </a:cubicBezTo>
                  <a:cubicBezTo>
                    <a:pt x="40" y="1392"/>
                    <a:pt x="111" y="1269"/>
                    <a:pt x="196" y="1158"/>
                  </a:cubicBezTo>
                  <a:cubicBezTo>
                    <a:pt x="241" y="1106"/>
                    <a:pt x="280" y="1054"/>
                    <a:pt x="339" y="1008"/>
                  </a:cubicBezTo>
                  <a:cubicBezTo>
                    <a:pt x="391" y="963"/>
                    <a:pt x="449" y="911"/>
                    <a:pt x="488" y="833"/>
                  </a:cubicBezTo>
                  <a:cubicBezTo>
                    <a:pt x="553" y="677"/>
                    <a:pt x="514" y="527"/>
                    <a:pt x="514" y="391"/>
                  </a:cubicBezTo>
                  <a:cubicBezTo>
                    <a:pt x="521" y="260"/>
                    <a:pt x="560" y="124"/>
                    <a:pt x="638" y="0"/>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52"/>
            <p:cNvSpPr/>
            <p:nvPr/>
          </p:nvSpPr>
          <p:spPr>
            <a:xfrm>
              <a:off x="-2600125" y="864325"/>
              <a:ext cx="39200" cy="8475"/>
            </a:xfrm>
            <a:custGeom>
              <a:rect b="b" l="l" r="r" t="t"/>
              <a:pathLst>
                <a:path extrusionOk="0" h="339" w="1568">
                  <a:moveTo>
                    <a:pt x="1113" y="0"/>
                  </a:moveTo>
                  <a:cubicBezTo>
                    <a:pt x="991" y="0"/>
                    <a:pt x="869" y="13"/>
                    <a:pt x="748" y="39"/>
                  </a:cubicBezTo>
                  <a:cubicBezTo>
                    <a:pt x="612" y="65"/>
                    <a:pt x="482" y="111"/>
                    <a:pt x="358" y="169"/>
                  </a:cubicBezTo>
                  <a:cubicBezTo>
                    <a:pt x="293" y="195"/>
                    <a:pt x="234" y="228"/>
                    <a:pt x="176" y="267"/>
                  </a:cubicBezTo>
                  <a:cubicBezTo>
                    <a:pt x="150" y="286"/>
                    <a:pt x="117" y="299"/>
                    <a:pt x="91" y="306"/>
                  </a:cubicBezTo>
                  <a:cubicBezTo>
                    <a:pt x="78" y="311"/>
                    <a:pt x="64" y="314"/>
                    <a:pt x="51" y="314"/>
                  </a:cubicBezTo>
                  <a:cubicBezTo>
                    <a:pt x="33" y="314"/>
                    <a:pt x="16" y="308"/>
                    <a:pt x="0" y="293"/>
                  </a:cubicBezTo>
                  <a:lnTo>
                    <a:pt x="0" y="293"/>
                  </a:lnTo>
                  <a:cubicBezTo>
                    <a:pt x="13" y="325"/>
                    <a:pt x="59" y="338"/>
                    <a:pt x="91" y="338"/>
                  </a:cubicBezTo>
                  <a:cubicBezTo>
                    <a:pt x="130" y="332"/>
                    <a:pt x="163" y="319"/>
                    <a:pt x="195" y="312"/>
                  </a:cubicBezTo>
                  <a:cubicBezTo>
                    <a:pt x="260" y="286"/>
                    <a:pt x="326" y="260"/>
                    <a:pt x="384" y="241"/>
                  </a:cubicBezTo>
                  <a:cubicBezTo>
                    <a:pt x="514" y="202"/>
                    <a:pt x="638" y="163"/>
                    <a:pt x="768" y="137"/>
                  </a:cubicBezTo>
                  <a:cubicBezTo>
                    <a:pt x="1028" y="85"/>
                    <a:pt x="1295" y="65"/>
                    <a:pt x="1568" y="65"/>
                  </a:cubicBezTo>
                  <a:cubicBezTo>
                    <a:pt x="1422" y="21"/>
                    <a:pt x="1268" y="0"/>
                    <a:pt x="1113" y="0"/>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52"/>
            <p:cNvSpPr/>
            <p:nvPr/>
          </p:nvSpPr>
          <p:spPr>
            <a:xfrm>
              <a:off x="-2935225" y="801950"/>
              <a:ext cx="61325" cy="8400"/>
            </a:xfrm>
            <a:custGeom>
              <a:rect b="b" l="l" r="r" t="t"/>
              <a:pathLst>
                <a:path extrusionOk="0" h="336" w="2453">
                  <a:moveTo>
                    <a:pt x="1700" y="1"/>
                  </a:moveTo>
                  <a:cubicBezTo>
                    <a:pt x="1647" y="1"/>
                    <a:pt x="1596" y="8"/>
                    <a:pt x="1548" y="17"/>
                  </a:cubicBezTo>
                  <a:lnTo>
                    <a:pt x="1230" y="69"/>
                  </a:lnTo>
                  <a:lnTo>
                    <a:pt x="911" y="128"/>
                  </a:lnTo>
                  <a:cubicBezTo>
                    <a:pt x="807" y="147"/>
                    <a:pt x="703" y="173"/>
                    <a:pt x="605" y="173"/>
                  </a:cubicBezTo>
                  <a:cubicBezTo>
                    <a:pt x="598" y="174"/>
                    <a:pt x="592" y="174"/>
                    <a:pt x="585" y="174"/>
                  </a:cubicBezTo>
                  <a:cubicBezTo>
                    <a:pt x="489" y="174"/>
                    <a:pt x="403" y="131"/>
                    <a:pt x="306" y="89"/>
                  </a:cubicBezTo>
                  <a:cubicBezTo>
                    <a:pt x="254" y="69"/>
                    <a:pt x="195" y="63"/>
                    <a:pt x="143" y="63"/>
                  </a:cubicBezTo>
                  <a:cubicBezTo>
                    <a:pt x="85" y="69"/>
                    <a:pt x="26" y="89"/>
                    <a:pt x="0" y="134"/>
                  </a:cubicBezTo>
                  <a:cubicBezTo>
                    <a:pt x="38" y="102"/>
                    <a:pt x="82" y="90"/>
                    <a:pt x="127" y="90"/>
                  </a:cubicBezTo>
                  <a:cubicBezTo>
                    <a:pt x="183" y="90"/>
                    <a:pt x="240" y="109"/>
                    <a:pt x="287" y="134"/>
                  </a:cubicBezTo>
                  <a:cubicBezTo>
                    <a:pt x="332" y="160"/>
                    <a:pt x="378" y="186"/>
                    <a:pt x="430" y="212"/>
                  </a:cubicBezTo>
                  <a:cubicBezTo>
                    <a:pt x="482" y="238"/>
                    <a:pt x="540" y="251"/>
                    <a:pt x="599" y="258"/>
                  </a:cubicBezTo>
                  <a:cubicBezTo>
                    <a:pt x="611" y="259"/>
                    <a:pt x="624" y="259"/>
                    <a:pt x="636" y="259"/>
                  </a:cubicBezTo>
                  <a:cubicBezTo>
                    <a:pt x="738" y="259"/>
                    <a:pt x="832" y="237"/>
                    <a:pt x="930" y="225"/>
                  </a:cubicBezTo>
                  <a:lnTo>
                    <a:pt x="1243" y="167"/>
                  </a:lnTo>
                  <a:lnTo>
                    <a:pt x="1561" y="108"/>
                  </a:lnTo>
                  <a:cubicBezTo>
                    <a:pt x="1616" y="98"/>
                    <a:pt x="1669" y="89"/>
                    <a:pt x="1720" y="89"/>
                  </a:cubicBezTo>
                  <a:cubicBezTo>
                    <a:pt x="1766" y="89"/>
                    <a:pt x="1811" y="96"/>
                    <a:pt x="1854" y="115"/>
                  </a:cubicBezTo>
                  <a:cubicBezTo>
                    <a:pt x="1893" y="134"/>
                    <a:pt x="1938" y="167"/>
                    <a:pt x="1984" y="193"/>
                  </a:cubicBezTo>
                  <a:cubicBezTo>
                    <a:pt x="2036" y="219"/>
                    <a:pt x="2082" y="245"/>
                    <a:pt x="2134" y="264"/>
                  </a:cubicBezTo>
                  <a:cubicBezTo>
                    <a:pt x="2238" y="303"/>
                    <a:pt x="2348" y="329"/>
                    <a:pt x="2452" y="336"/>
                  </a:cubicBezTo>
                  <a:cubicBezTo>
                    <a:pt x="2348" y="303"/>
                    <a:pt x="2251" y="271"/>
                    <a:pt x="2160" y="219"/>
                  </a:cubicBezTo>
                  <a:cubicBezTo>
                    <a:pt x="2108" y="193"/>
                    <a:pt x="2062" y="167"/>
                    <a:pt x="2023" y="141"/>
                  </a:cubicBezTo>
                  <a:cubicBezTo>
                    <a:pt x="1977" y="108"/>
                    <a:pt x="1938" y="76"/>
                    <a:pt x="1886" y="43"/>
                  </a:cubicBezTo>
                  <a:cubicBezTo>
                    <a:pt x="1826" y="11"/>
                    <a:pt x="1762" y="1"/>
                    <a:pt x="1700" y="1"/>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52"/>
            <p:cNvSpPr/>
            <p:nvPr/>
          </p:nvSpPr>
          <p:spPr>
            <a:xfrm>
              <a:off x="-2847600" y="1133725"/>
              <a:ext cx="37600" cy="10275"/>
            </a:xfrm>
            <a:custGeom>
              <a:rect b="b" l="l" r="r" t="t"/>
              <a:pathLst>
                <a:path extrusionOk="0" h="411" w="1504">
                  <a:moveTo>
                    <a:pt x="1" y="0"/>
                  </a:moveTo>
                  <a:lnTo>
                    <a:pt x="1" y="0"/>
                  </a:lnTo>
                  <a:cubicBezTo>
                    <a:pt x="105" y="59"/>
                    <a:pt x="215" y="111"/>
                    <a:pt x="319" y="163"/>
                  </a:cubicBezTo>
                  <a:cubicBezTo>
                    <a:pt x="430" y="209"/>
                    <a:pt x="547" y="248"/>
                    <a:pt x="671" y="267"/>
                  </a:cubicBezTo>
                  <a:cubicBezTo>
                    <a:pt x="717" y="272"/>
                    <a:pt x="763" y="276"/>
                    <a:pt x="806" y="276"/>
                  </a:cubicBezTo>
                  <a:cubicBezTo>
                    <a:pt x="824" y="276"/>
                    <a:pt x="842" y="275"/>
                    <a:pt x="859" y="274"/>
                  </a:cubicBezTo>
                  <a:cubicBezTo>
                    <a:pt x="892" y="274"/>
                    <a:pt x="885" y="274"/>
                    <a:pt x="905" y="287"/>
                  </a:cubicBezTo>
                  <a:cubicBezTo>
                    <a:pt x="924" y="300"/>
                    <a:pt x="963" y="319"/>
                    <a:pt x="989" y="332"/>
                  </a:cubicBezTo>
                  <a:cubicBezTo>
                    <a:pt x="1057" y="363"/>
                    <a:pt x="1126" y="372"/>
                    <a:pt x="1192" y="372"/>
                  </a:cubicBezTo>
                  <a:cubicBezTo>
                    <a:pt x="1248" y="372"/>
                    <a:pt x="1303" y="365"/>
                    <a:pt x="1355" y="359"/>
                  </a:cubicBezTo>
                  <a:lnTo>
                    <a:pt x="1355" y="359"/>
                  </a:lnTo>
                  <a:lnTo>
                    <a:pt x="1386" y="404"/>
                  </a:lnTo>
                  <a:lnTo>
                    <a:pt x="1393" y="410"/>
                  </a:lnTo>
                  <a:lnTo>
                    <a:pt x="1399" y="410"/>
                  </a:lnTo>
                  <a:cubicBezTo>
                    <a:pt x="1432" y="404"/>
                    <a:pt x="1471" y="397"/>
                    <a:pt x="1503" y="391"/>
                  </a:cubicBezTo>
                  <a:cubicBezTo>
                    <a:pt x="1476" y="385"/>
                    <a:pt x="1444" y="380"/>
                    <a:pt x="1415" y="374"/>
                  </a:cubicBezTo>
                  <a:lnTo>
                    <a:pt x="1415" y="374"/>
                  </a:lnTo>
                  <a:lnTo>
                    <a:pt x="1393" y="313"/>
                  </a:lnTo>
                  <a:lnTo>
                    <a:pt x="1386" y="300"/>
                  </a:lnTo>
                  <a:lnTo>
                    <a:pt x="1367" y="293"/>
                  </a:lnTo>
                  <a:cubicBezTo>
                    <a:pt x="1250" y="287"/>
                    <a:pt x="1132" y="274"/>
                    <a:pt x="1048" y="222"/>
                  </a:cubicBezTo>
                  <a:cubicBezTo>
                    <a:pt x="1022" y="215"/>
                    <a:pt x="1009" y="202"/>
                    <a:pt x="976" y="176"/>
                  </a:cubicBezTo>
                  <a:cubicBezTo>
                    <a:pt x="963" y="169"/>
                    <a:pt x="944" y="156"/>
                    <a:pt x="918" y="150"/>
                  </a:cubicBezTo>
                  <a:cubicBezTo>
                    <a:pt x="892" y="143"/>
                    <a:pt x="872" y="143"/>
                    <a:pt x="859" y="143"/>
                  </a:cubicBezTo>
                  <a:cubicBezTo>
                    <a:pt x="801" y="143"/>
                    <a:pt x="749" y="143"/>
                    <a:pt x="690" y="137"/>
                  </a:cubicBezTo>
                  <a:cubicBezTo>
                    <a:pt x="469" y="104"/>
                    <a:pt x="241" y="26"/>
                    <a:pt x="1" y="0"/>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52"/>
            <p:cNvSpPr/>
            <p:nvPr/>
          </p:nvSpPr>
          <p:spPr>
            <a:xfrm>
              <a:off x="-2689400" y="1120200"/>
              <a:ext cx="52225" cy="5900"/>
            </a:xfrm>
            <a:custGeom>
              <a:rect b="b" l="l" r="r" t="t"/>
              <a:pathLst>
                <a:path extrusionOk="0" h="236" w="2089">
                  <a:moveTo>
                    <a:pt x="175" y="0"/>
                  </a:moveTo>
                  <a:cubicBezTo>
                    <a:pt x="116" y="0"/>
                    <a:pt x="57" y="6"/>
                    <a:pt x="1" y="21"/>
                  </a:cubicBezTo>
                  <a:cubicBezTo>
                    <a:pt x="176" y="21"/>
                    <a:pt x="339" y="80"/>
                    <a:pt x="515" y="119"/>
                  </a:cubicBezTo>
                  <a:cubicBezTo>
                    <a:pt x="599" y="138"/>
                    <a:pt x="697" y="151"/>
                    <a:pt x="788" y="151"/>
                  </a:cubicBezTo>
                  <a:cubicBezTo>
                    <a:pt x="885" y="145"/>
                    <a:pt x="970" y="119"/>
                    <a:pt x="1048" y="119"/>
                  </a:cubicBezTo>
                  <a:cubicBezTo>
                    <a:pt x="1054" y="118"/>
                    <a:pt x="1060" y="118"/>
                    <a:pt x="1066" y="118"/>
                  </a:cubicBezTo>
                  <a:cubicBezTo>
                    <a:pt x="1138" y="118"/>
                    <a:pt x="1211" y="153"/>
                    <a:pt x="1302" y="171"/>
                  </a:cubicBezTo>
                  <a:cubicBezTo>
                    <a:pt x="1393" y="184"/>
                    <a:pt x="1484" y="184"/>
                    <a:pt x="1568" y="184"/>
                  </a:cubicBezTo>
                  <a:cubicBezTo>
                    <a:pt x="1632" y="184"/>
                    <a:pt x="1695" y="181"/>
                    <a:pt x="1757" y="181"/>
                  </a:cubicBezTo>
                  <a:cubicBezTo>
                    <a:pt x="1870" y="181"/>
                    <a:pt x="1979" y="189"/>
                    <a:pt x="2089" y="236"/>
                  </a:cubicBezTo>
                  <a:cubicBezTo>
                    <a:pt x="1939" y="132"/>
                    <a:pt x="1744" y="119"/>
                    <a:pt x="1575" y="106"/>
                  </a:cubicBezTo>
                  <a:cubicBezTo>
                    <a:pt x="1484" y="99"/>
                    <a:pt x="1399" y="93"/>
                    <a:pt x="1315" y="73"/>
                  </a:cubicBezTo>
                  <a:cubicBezTo>
                    <a:pt x="1242" y="61"/>
                    <a:pt x="1163" y="20"/>
                    <a:pt x="1068" y="20"/>
                  </a:cubicBezTo>
                  <a:cubicBezTo>
                    <a:pt x="1062" y="20"/>
                    <a:pt x="1055" y="21"/>
                    <a:pt x="1048" y="21"/>
                  </a:cubicBezTo>
                  <a:cubicBezTo>
                    <a:pt x="950" y="21"/>
                    <a:pt x="866" y="47"/>
                    <a:pt x="781" y="54"/>
                  </a:cubicBezTo>
                  <a:cubicBezTo>
                    <a:pt x="760" y="55"/>
                    <a:pt x="739" y="56"/>
                    <a:pt x="717" y="56"/>
                  </a:cubicBezTo>
                  <a:cubicBezTo>
                    <a:pt x="657" y="56"/>
                    <a:pt x="594" y="50"/>
                    <a:pt x="528" y="41"/>
                  </a:cubicBezTo>
                  <a:cubicBezTo>
                    <a:pt x="415" y="23"/>
                    <a:pt x="294" y="0"/>
                    <a:pt x="175" y="0"/>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52"/>
            <p:cNvSpPr/>
            <p:nvPr/>
          </p:nvSpPr>
          <p:spPr>
            <a:xfrm>
              <a:off x="-2680600" y="1126600"/>
              <a:ext cx="38875" cy="6200"/>
            </a:xfrm>
            <a:custGeom>
              <a:rect b="b" l="l" r="r" t="t"/>
              <a:pathLst>
                <a:path extrusionOk="0" h="248" w="1555">
                  <a:moveTo>
                    <a:pt x="201" y="1"/>
                  </a:moveTo>
                  <a:cubicBezTo>
                    <a:pt x="135" y="1"/>
                    <a:pt x="68" y="2"/>
                    <a:pt x="0" y="6"/>
                  </a:cubicBezTo>
                  <a:cubicBezTo>
                    <a:pt x="130" y="45"/>
                    <a:pt x="260" y="64"/>
                    <a:pt x="390" y="84"/>
                  </a:cubicBezTo>
                  <a:cubicBezTo>
                    <a:pt x="520" y="110"/>
                    <a:pt x="657" y="116"/>
                    <a:pt x="780" y="142"/>
                  </a:cubicBezTo>
                  <a:cubicBezTo>
                    <a:pt x="839" y="149"/>
                    <a:pt x="898" y="181"/>
                    <a:pt x="976" y="181"/>
                  </a:cubicBezTo>
                  <a:cubicBezTo>
                    <a:pt x="984" y="183"/>
                    <a:pt x="993" y="183"/>
                    <a:pt x="1001" y="183"/>
                  </a:cubicBezTo>
                  <a:cubicBezTo>
                    <a:pt x="1038" y="183"/>
                    <a:pt x="1070" y="174"/>
                    <a:pt x="1086" y="168"/>
                  </a:cubicBezTo>
                  <a:cubicBezTo>
                    <a:pt x="1093" y="167"/>
                    <a:pt x="1099" y="166"/>
                    <a:pt x="1105" y="166"/>
                  </a:cubicBezTo>
                  <a:cubicBezTo>
                    <a:pt x="1121" y="166"/>
                    <a:pt x="1134" y="172"/>
                    <a:pt x="1158" y="181"/>
                  </a:cubicBezTo>
                  <a:cubicBezTo>
                    <a:pt x="1245" y="222"/>
                    <a:pt x="1341" y="248"/>
                    <a:pt x="1436" y="248"/>
                  </a:cubicBezTo>
                  <a:cubicBezTo>
                    <a:pt x="1476" y="248"/>
                    <a:pt x="1516" y="243"/>
                    <a:pt x="1554" y="233"/>
                  </a:cubicBezTo>
                  <a:cubicBezTo>
                    <a:pt x="1424" y="220"/>
                    <a:pt x="1301" y="181"/>
                    <a:pt x="1190" y="110"/>
                  </a:cubicBezTo>
                  <a:cubicBezTo>
                    <a:pt x="1177" y="103"/>
                    <a:pt x="1164" y="90"/>
                    <a:pt x="1138" y="84"/>
                  </a:cubicBezTo>
                  <a:cubicBezTo>
                    <a:pt x="1128" y="81"/>
                    <a:pt x="1117" y="79"/>
                    <a:pt x="1106" y="79"/>
                  </a:cubicBezTo>
                  <a:cubicBezTo>
                    <a:pt x="1094" y="79"/>
                    <a:pt x="1083" y="81"/>
                    <a:pt x="1073" y="84"/>
                  </a:cubicBezTo>
                  <a:cubicBezTo>
                    <a:pt x="1034" y="90"/>
                    <a:pt x="1015" y="90"/>
                    <a:pt x="989" y="90"/>
                  </a:cubicBezTo>
                  <a:cubicBezTo>
                    <a:pt x="930" y="84"/>
                    <a:pt x="872" y="58"/>
                    <a:pt x="800" y="38"/>
                  </a:cubicBezTo>
                  <a:cubicBezTo>
                    <a:pt x="663" y="12"/>
                    <a:pt x="533" y="12"/>
                    <a:pt x="397" y="6"/>
                  </a:cubicBezTo>
                  <a:cubicBezTo>
                    <a:pt x="332" y="2"/>
                    <a:pt x="267" y="1"/>
                    <a:pt x="201" y="1"/>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52"/>
            <p:cNvSpPr/>
            <p:nvPr/>
          </p:nvSpPr>
          <p:spPr>
            <a:xfrm>
              <a:off x="-2668900" y="1119425"/>
              <a:ext cx="7825" cy="18375"/>
            </a:xfrm>
            <a:custGeom>
              <a:rect b="b" l="l" r="r" t="t"/>
              <a:pathLst>
                <a:path extrusionOk="0" h="735" w="313">
                  <a:moveTo>
                    <a:pt x="0" y="0"/>
                  </a:moveTo>
                  <a:lnTo>
                    <a:pt x="0" y="0"/>
                  </a:lnTo>
                  <a:cubicBezTo>
                    <a:pt x="78" y="104"/>
                    <a:pt x="104" y="215"/>
                    <a:pt x="143" y="332"/>
                  </a:cubicBezTo>
                  <a:cubicBezTo>
                    <a:pt x="176" y="455"/>
                    <a:pt x="221" y="572"/>
                    <a:pt x="280" y="683"/>
                  </a:cubicBezTo>
                  <a:lnTo>
                    <a:pt x="306" y="735"/>
                  </a:lnTo>
                  <a:lnTo>
                    <a:pt x="312" y="683"/>
                  </a:lnTo>
                  <a:cubicBezTo>
                    <a:pt x="312" y="663"/>
                    <a:pt x="312" y="644"/>
                    <a:pt x="312" y="624"/>
                  </a:cubicBezTo>
                  <a:cubicBezTo>
                    <a:pt x="311" y="627"/>
                    <a:pt x="309" y="630"/>
                    <a:pt x="308" y="632"/>
                  </a:cubicBezTo>
                  <a:lnTo>
                    <a:pt x="308" y="632"/>
                  </a:lnTo>
                  <a:cubicBezTo>
                    <a:pt x="293" y="518"/>
                    <a:pt x="270" y="409"/>
                    <a:pt x="241" y="306"/>
                  </a:cubicBezTo>
                  <a:cubicBezTo>
                    <a:pt x="221" y="241"/>
                    <a:pt x="195" y="182"/>
                    <a:pt x="156" y="124"/>
                  </a:cubicBezTo>
                  <a:cubicBezTo>
                    <a:pt x="117" y="72"/>
                    <a:pt x="65" y="20"/>
                    <a:pt x="0" y="0"/>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52"/>
            <p:cNvSpPr/>
            <p:nvPr/>
          </p:nvSpPr>
          <p:spPr>
            <a:xfrm>
              <a:off x="-2656700" y="1121200"/>
              <a:ext cx="4400" cy="15625"/>
            </a:xfrm>
            <a:custGeom>
              <a:rect b="b" l="l" r="r" t="t"/>
              <a:pathLst>
                <a:path extrusionOk="0" h="625" w="176">
                  <a:moveTo>
                    <a:pt x="0" y="1"/>
                  </a:moveTo>
                  <a:cubicBezTo>
                    <a:pt x="0" y="59"/>
                    <a:pt x="7" y="111"/>
                    <a:pt x="13" y="163"/>
                  </a:cubicBezTo>
                  <a:cubicBezTo>
                    <a:pt x="20" y="215"/>
                    <a:pt x="33" y="267"/>
                    <a:pt x="39" y="319"/>
                  </a:cubicBezTo>
                  <a:cubicBezTo>
                    <a:pt x="59" y="417"/>
                    <a:pt x="78" y="514"/>
                    <a:pt x="85" y="618"/>
                  </a:cubicBezTo>
                  <a:lnTo>
                    <a:pt x="130" y="625"/>
                  </a:lnTo>
                  <a:cubicBezTo>
                    <a:pt x="133" y="618"/>
                    <a:pt x="135" y="612"/>
                    <a:pt x="137" y="605"/>
                  </a:cubicBezTo>
                  <a:lnTo>
                    <a:pt x="137" y="605"/>
                  </a:lnTo>
                  <a:cubicBezTo>
                    <a:pt x="144" y="598"/>
                    <a:pt x="154" y="592"/>
                    <a:pt x="167" y="592"/>
                  </a:cubicBezTo>
                  <a:cubicBezTo>
                    <a:pt x="170" y="592"/>
                    <a:pt x="173" y="592"/>
                    <a:pt x="176" y="592"/>
                  </a:cubicBezTo>
                  <a:cubicBezTo>
                    <a:pt x="169" y="583"/>
                    <a:pt x="157" y="578"/>
                    <a:pt x="145" y="577"/>
                  </a:cubicBezTo>
                  <a:lnTo>
                    <a:pt x="145" y="577"/>
                  </a:lnTo>
                  <a:cubicBezTo>
                    <a:pt x="167" y="486"/>
                    <a:pt x="159" y="387"/>
                    <a:pt x="137" y="293"/>
                  </a:cubicBezTo>
                  <a:cubicBezTo>
                    <a:pt x="124" y="241"/>
                    <a:pt x="104" y="189"/>
                    <a:pt x="85" y="144"/>
                  </a:cubicBezTo>
                  <a:cubicBezTo>
                    <a:pt x="59" y="92"/>
                    <a:pt x="33" y="46"/>
                    <a:pt x="0" y="1"/>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52"/>
            <p:cNvSpPr/>
            <p:nvPr/>
          </p:nvSpPr>
          <p:spPr>
            <a:xfrm>
              <a:off x="-2693775" y="1040975"/>
              <a:ext cx="43275" cy="4150"/>
            </a:xfrm>
            <a:custGeom>
              <a:rect b="b" l="l" r="r" t="t"/>
              <a:pathLst>
                <a:path extrusionOk="0" h="166" w="1731">
                  <a:moveTo>
                    <a:pt x="1000" y="0"/>
                  </a:moveTo>
                  <a:cubicBezTo>
                    <a:pt x="948" y="0"/>
                    <a:pt x="895" y="10"/>
                    <a:pt x="852" y="23"/>
                  </a:cubicBezTo>
                  <a:cubicBezTo>
                    <a:pt x="774" y="42"/>
                    <a:pt x="709" y="62"/>
                    <a:pt x="644" y="68"/>
                  </a:cubicBezTo>
                  <a:cubicBezTo>
                    <a:pt x="627" y="70"/>
                    <a:pt x="609" y="71"/>
                    <a:pt x="592" y="71"/>
                  </a:cubicBezTo>
                  <a:cubicBezTo>
                    <a:pt x="544" y="71"/>
                    <a:pt x="495" y="65"/>
                    <a:pt x="443" y="55"/>
                  </a:cubicBezTo>
                  <a:cubicBezTo>
                    <a:pt x="385" y="50"/>
                    <a:pt x="322" y="41"/>
                    <a:pt x="263" y="41"/>
                  </a:cubicBezTo>
                  <a:cubicBezTo>
                    <a:pt x="249" y="41"/>
                    <a:pt x="235" y="41"/>
                    <a:pt x="221" y="42"/>
                  </a:cubicBezTo>
                  <a:cubicBezTo>
                    <a:pt x="143" y="49"/>
                    <a:pt x="72" y="55"/>
                    <a:pt x="0" y="81"/>
                  </a:cubicBezTo>
                  <a:cubicBezTo>
                    <a:pt x="19" y="81"/>
                    <a:pt x="38" y="80"/>
                    <a:pt x="57" y="80"/>
                  </a:cubicBezTo>
                  <a:cubicBezTo>
                    <a:pt x="185" y="80"/>
                    <a:pt x="305" y="99"/>
                    <a:pt x="429" y="133"/>
                  </a:cubicBezTo>
                  <a:cubicBezTo>
                    <a:pt x="495" y="153"/>
                    <a:pt x="573" y="166"/>
                    <a:pt x="651" y="166"/>
                  </a:cubicBezTo>
                  <a:cubicBezTo>
                    <a:pt x="735" y="159"/>
                    <a:pt x="807" y="133"/>
                    <a:pt x="872" y="120"/>
                  </a:cubicBezTo>
                  <a:cubicBezTo>
                    <a:pt x="925" y="106"/>
                    <a:pt x="972" y="98"/>
                    <a:pt x="1022" y="98"/>
                  </a:cubicBezTo>
                  <a:cubicBezTo>
                    <a:pt x="1038" y="98"/>
                    <a:pt x="1055" y="99"/>
                    <a:pt x="1073" y="101"/>
                  </a:cubicBezTo>
                  <a:cubicBezTo>
                    <a:pt x="1138" y="107"/>
                    <a:pt x="1216" y="114"/>
                    <a:pt x="1288" y="114"/>
                  </a:cubicBezTo>
                  <a:cubicBezTo>
                    <a:pt x="1438" y="114"/>
                    <a:pt x="1581" y="107"/>
                    <a:pt x="1730" y="88"/>
                  </a:cubicBezTo>
                  <a:cubicBezTo>
                    <a:pt x="1581" y="62"/>
                    <a:pt x="1438" y="49"/>
                    <a:pt x="1294" y="36"/>
                  </a:cubicBezTo>
                  <a:cubicBezTo>
                    <a:pt x="1223" y="23"/>
                    <a:pt x="1158" y="23"/>
                    <a:pt x="1080" y="10"/>
                  </a:cubicBezTo>
                  <a:cubicBezTo>
                    <a:pt x="1055" y="3"/>
                    <a:pt x="1028" y="0"/>
                    <a:pt x="1000" y="0"/>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52"/>
            <p:cNvSpPr/>
            <p:nvPr/>
          </p:nvSpPr>
          <p:spPr>
            <a:xfrm>
              <a:off x="-2956200" y="1019750"/>
              <a:ext cx="11250" cy="79375"/>
            </a:xfrm>
            <a:custGeom>
              <a:rect b="b" l="l" r="r" t="t"/>
              <a:pathLst>
                <a:path extrusionOk="0" h="3175" w="450">
                  <a:moveTo>
                    <a:pt x="0" y="0"/>
                  </a:moveTo>
                  <a:lnTo>
                    <a:pt x="0" y="0"/>
                  </a:lnTo>
                  <a:cubicBezTo>
                    <a:pt x="13" y="274"/>
                    <a:pt x="13" y="547"/>
                    <a:pt x="52" y="826"/>
                  </a:cubicBezTo>
                  <a:cubicBezTo>
                    <a:pt x="72" y="969"/>
                    <a:pt x="137" y="1113"/>
                    <a:pt x="228" y="1217"/>
                  </a:cubicBezTo>
                  <a:cubicBezTo>
                    <a:pt x="274" y="1275"/>
                    <a:pt x="313" y="1321"/>
                    <a:pt x="326" y="1379"/>
                  </a:cubicBezTo>
                  <a:cubicBezTo>
                    <a:pt x="345" y="1431"/>
                    <a:pt x="345" y="1496"/>
                    <a:pt x="332" y="1555"/>
                  </a:cubicBezTo>
                  <a:cubicBezTo>
                    <a:pt x="306" y="1685"/>
                    <a:pt x="241" y="1808"/>
                    <a:pt x="209" y="1951"/>
                  </a:cubicBezTo>
                  <a:cubicBezTo>
                    <a:pt x="196" y="2017"/>
                    <a:pt x="189" y="2101"/>
                    <a:pt x="202" y="2173"/>
                  </a:cubicBezTo>
                  <a:cubicBezTo>
                    <a:pt x="209" y="2244"/>
                    <a:pt x="235" y="2309"/>
                    <a:pt x="254" y="2374"/>
                  </a:cubicBezTo>
                  <a:cubicBezTo>
                    <a:pt x="280" y="2439"/>
                    <a:pt x="300" y="2504"/>
                    <a:pt x="313" y="2569"/>
                  </a:cubicBezTo>
                  <a:cubicBezTo>
                    <a:pt x="319" y="2634"/>
                    <a:pt x="319" y="2699"/>
                    <a:pt x="313" y="2771"/>
                  </a:cubicBezTo>
                  <a:cubicBezTo>
                    <a:pt x="306" y="2836"/>
                    <a:pt x="293" y="2907"/>
                    <a:pt x="293" y="2979"/>
                  </a:cubicBezTo>
                  <a:cubicBezTo>
                    <a:pt x="293" y="3044"/>
                    <a:pt x="306" y="3122"/>
                    <a:pt x="345" y="3174"/>
                  </a:cubicBezTo>
                  <a:cubicBezTo>
                    <a:pt x="287" y="3044"/>
                    <a:pt x="332" y="2907"/>
                    <a:pt x="358" y="2777"/>
                  </a:cubicBezTo>
                  <a:cubicBezTo>
                    <a:pt x="371" y="2706"/>
                    <a:pt x="384" y="2634"/>
                    <a:pt x="371" y="2563"/>
                  </a:cubicBezTo>
                  <a:cubicBezTo>
                    <a:pt x="365" y="2491"/>
                    <a:pt x="352" y="2420"/>
                    <a:pt x="332" y="2355"/>
                  </a:cubicBezTo>
                  <a:cubicBezTo>
                    <a:pt x="293" y="2218"/>
                    <a:pt x="267" y="2095"/>
                    <a:pt x="300" y="1971"/>
                  </a:cubicBezTo>
                  <a:cubicBezTo>
                    <a:pt x="332" y="1847"/>
                    <a:pt x="397" y="1724"/>
                    <a:pt x="430" y="1574"/>
                  </a:cubicBezTo>
                  <a:cubicBezTo>
                    <a:pt x="449" y="1503"/>
                    <a:pt x="449" y="1425"/>
                    <a:pt x="423" y="1347"/>
                  </a:cubicBezTo>
                  <a:cubicBezTo>
                    <a:pt x="397" y="1269"/>
                    <a:pt x="345" y="1210"/>
                    <a:pt x="306" y="1158"/>
                  </a:cubicBezTo>
                  <a:cubicBezTo>
                    <a:pt x="215" y="1060"/>
                    <a:pt x="163" y="943"/>
                    <a:pt x="130" y="813"/>
                  </a:cubicBezTo>
                  <a:cubicBezTo>
                    <a:pt x="98" y="683"/>
                    <a:pt x="85" y="547"/>
                    <a:pt x="65" y="404"/>
                  </a:cubicBezTo>
                  <a:cubicBezTo>
                    <a:pt x="46" y="274"/>
                    <a:pt x="26" y="130"/>
                    <a:pt x="0" y="0"/>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247" name="Google Shape;3247;p52"/>
          <p:cNvPicPr preferRelativeResize="0"/>
          <p:nvPr/>
        </p:nvPicPr>
        <p:blipFill>
          <a:blip r:embed="rId3">
            <a:alphaModFix/>
          </a:blip>
          <a:stretch>
            <a:fillRect/>
          </a:stretch>
        </p:blipFill>
        <p:spPr>
          <a:xfrm>
            <a:off x="4387350" y="1163149"/>
            <a:ext cx="4604250" cy="292997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1" name="Shape 3251"/>
        <p:cNvGrpSpPr/>
        <p:nvPr/>
      </p:nvGrpSpPr>
      <p:grpSpPr>
        <a:xfrm>
          <a:off x="0" y="0"/>
          <a:ext cx="0" cy="0"/>
          <a:chOff x="0" y="0"/>
          <a:chExt cx="0" cy="0"/>
        </a:xfrm>
      </p:grpSpPr>
      <p:sp>
        <p:nvSpPr>
          <p:cNvPr id="3252" name="Google Shape;3252;p53"/>
          <p:cNvSpPr txBox="1"/>
          <p:nvPr>
            <p:ph idx="1" type="subTitle"/>
          </p:nvPr>
        </p:nvSpPr>
        <p:spPr>
          <a:xfrm>
            <a:off x="1945401" y="1126395"/>
            <a:ext cx="2804400" cy="54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 we made a way to keep it so even if you aren’t able to access the full database, you can still find your spells</a:t>
            </a:r>
            <a:endParaRPr/>
          </a:p>
        </p:txBody>
      </p:sp>
      <p:sp>
        <p:nvSpPr>
          <p:cNvPr id="3253" name="Google Shape;3253;p53"/>
          <p:cNvSpPr txBox="1"/>
          <p:nvPr>
            <p:ph type="title"/>
          </p:nvPr>
        </p:nvSpPr>
        <p:spPr>
          <a:xfrm>
            <a:off x="713225" y="298108"/>
            <a:ext cx="6576000" cy="82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I want to keep this…..</a:t>
            </a:r>
            <a:endParaRPr sz="4000"/>
          </a:p>
        </p:txBody>
      </p:sp>
      <p:pic>
        <p:nvPicPr>
          <p:cNvPr id="3254" name="Google Shape;3254;p53"/>
          <p:cNvPicPr preferRelativeResize="0"/>
          <p:nvPr/>
        </p:nvPicPr>
        <p:blipFill>
          <a:blip r:embed="rId3">
            <a:alphaModFix/>
          </a:blip>
          <a:stretch>
            <a:fillRect/>
          </a:stretch>
        </p:blipFill>
        <p:spPr>
          <a:xfrm>
            <a:off x="713225" y="2694224"/>
            <a:ext cx="7296225" cy="1863350"/>
          </a:xfrm>
          <a:prstGeom prst="rect">
            <a:avLst/>
          </a:prstGeom>
          <a:noFill/>
          <a:ln>
            <a:noFill/>
          </a:ln>
        </p:spPr>
      </p:pic>
      <p:grpSp>
        <p:nvGrpSpPr>
          <p:cNvPr id="3255" name="Google Shape;3255;p53"/>
          <p:cNvGrpSpPr/>
          <p:nvPr/>
        </p:nvGrpSpPr>
        <p:grpSpPr>
          <a:xfrm rot="-1581519">
            <a:off x="6383255" y="423027"/>
            <a:ext cx="2609378" cy="1869472"/>
            <a:chOff x="10413003" y="-3474263"/>
            <a:chExt cx="2260114" cy="1726943"/>
          </a:xfrm>
        </p:grpSpPr>
        <p:sp>
          <p:nvSpPr>
            <p:cNvPr id="3256" name="Google Shape;3256;p53"/>
            <p:cNvSpPr/>
            <p:nvPr/>
          </p:nvSpPr>
          <p:spPr>
            <a:xfrm>
              <a:off x="10413003" y="-3474263"/>
              <a:ext cx="2260114" cy="1726943"/>
            </a:xfrm>
            <a:custGeom>
              <a:rect b="b" l="l" r="r" t="t"/>
              <a:pathLst>
                <a:path extrusionOk="0" h="21209" w="27757">
                  <a:moveTo>
                    <a:pt x="22110" y="0"/>
                  </a:moveTo>
                  <a:cubicBezTo>
                    <a:pt x="21769" y="0"/>
                    <a:pt x="21477" y="92"/>
                    <a:pt x="21233" y="183"/>
                  </a:cubicBezTo>
                  <a:cubicBezTo>
                    <a:pt x="21124" y="226"/>
                    <a:pt x="21008" y="268"/>
                    <a:pt x="20898" y="311"/>
                  </a:cubicBezTo>
                  <a:cubicBezTo>
                    <a:pt x="20795" y="354"/>
                    <a:pt x="20691" y="396"/>
                    <a:pt x="20588" y="433"/>
                  </a:cubicBezTo>
                  <a:cubicBezTo>
                    <a:pt x="19905" y="676"/>
                    <a:pt x="19284" y="1036"/>
                    <a:pt x="18724" y="1493"/>
                  </a:cubicBezTo>
                  <a:cubicBezTo>
                    <a:pt x="18511" y="1669"/>
                    <a:pt x="18303" y="1852"/>
                    <a:pt x="18102" y="2029"/>
                  </a:cubicBezTo>
                  <a:cubicBezTo>
                    <a:pt x="17987" y="2132"/>
                    <a:pt x="17871" y="2236"/>
                    <a:pt x="17755" y="2333"/>
                  </a:cubicBezTo>
                  <a:lnTo>
                    <a:pt x="17640" y="2431"/>
                  </a:lnTo>
                  <a:cubicBezTo>
                    <a:pt x="17359" y="2674"/>
                    <a:pt x="17067" y="2924"/>
                    <a:pt x="16775" y="3161"/>
                  </a:cubicBezTo>
                  <a:cubicBezTo>
                    <a:pt x="16616" y="3295"/>
                    <a:pt x="16415" y="3423"/>
                    <a:pt x="16208" y="3551"/>
                  </a:cubicBezTo>
                  <a:cubicBezTo>
                    <a:pt x="16111" y="3618"/>
                    <a:pt x="16007" y="3679"/>
                    <a:pt x="15904" y="3752"/>
                  </a:cubicBezTo>
                  <a:cubicBezTo>
                    <a:pt x="15721" y="3825"/>
                    <a:pt x="15575" y="3929"/>
                    <a:pt x="15453" y="4020"/>
                  </a:cubicBezTo>
                  <a:cubicBezTo>
                    <a:pt x="15349" y="4032"/>
                    <a:pt x="15258" y="4045"/>
                    <a:pt x="15185" y="4057"/>
                  </a:cubicBezTo>
                  <a:lnTo>
                    <a:pt x="15142" y="4063"/>
                  </a:lnTo>
                  <a:cubicBezTo>
                    <a:pt x="14704" y="4136"/>
                    <a:pt x="14442" y="4374"/>
                    <a:pt x="14308" y="4550"/>
                  </a:cubicBezTo>
                  <a:lnTo>
                    <a:pt x="14296" y="4568"/>
                  </a:lnTo>
                  <a:cubicBezTo>
                    <a:pt x="14271" y="4599"/>
                    <a:pt x="14229" y="4648"/>
                    <a:pt x="14186" y="4709"/>
                  </a:cubicBezTo>
                  <a:cubicBezTo>
                    <a:pt x="14107" y="4702"/>
                    <a:pt x="14028" y="4696"/>
                    <a:pt x="13948" y="4696"/>
                  </a:cubicBezTo>
                  <a:lnTo>
                    <a:pt x="13906" y="4696"/>
                  </a:lnTo>
                  <a:cubicBezTo>
                    <a:pt x="13729" y="4696"/>
                    <a:pt x="13546" y="4715"/>
                    <a:pt x="13364" y="4751"/>
                  </a:cubicBezTo>
                  <a:cubicBezTo>
                    <a:pt x="13260" y="4769"/>
                    <a:pt x="12937" y="4830"/>
                    <a:pt x="12663" y="5123"/>
                  </a:cubicBezTo>
                  <a:lnTo>
                    <a:pt x="12566" y="5226"/>
                  </a:lnTo>
                  <a:lnTo>
                    <a:pt x="12499" y="5354"/>
                  </a:lnTo>
                  <a:cubicBezTo>
                    <a:pt x="12468" y="5415"/>
                    <a:pt x="12444" y="5476"/>
                    <a:pt x="12420" y="5531"/>
                  </a:cubicBezTo>
                  <a:cubicBezTo>
                    <a:pt x="12091" y="5677"/>
                    <a:pt x="11823" y="5921"/>
                    <a:pt x="11628" y="6243"/>
                  </a:cubicBezTo>
                  <a:cubicBezTo>
                    <a:pt x="11603" y="6286"/>
                    <a:pt x="11579" y="6329"/>
                    <a:pt x="11561" y="6371"/>
                  </a:cubicBezTo>
                  <a:cubicBezTo>
                    <a:pt x="11335" y="6268"/>
                    <a:pt x="11013" y="6158"/>
                    <a:pt x="10623" y="6146"/>
                  </a:cubicBezTo>
                  <a:lnTo>
                    <a:pt x="10507" y="6146"/>
                  </a:lnTo>
                  <a:cubicBezTo>
                    <a:pt x="10221" y="6146"/>
                    <a:pt x="9941" y="6176"/>
                    <a:pt x="9679" y="6237"/>
                  </a:cubicBezTo>
                  <a:cubicBezTo>
                    <a:pt x="9642" y="6219"/>
                    <a:pt x="9599" y="6207"/>
                    <a:pt x="9563" y="6201"/>
                  </a:cubicBezTo>
                  <a:cubicBezTo>
                    <a:pt x="9386" y="6146"/>
                    <a:pt x="9210" y="6122"/>
                    <a:pt x="9027" y="6122"/>
                  </a:cubicBezTo>
                  <a:cubicBezTo>
                    <a:pt x="8954" y="6122"/>
                    <a:pt x="8881" y="6128"/>
                    <a:pt x="8808" y="6134"/>
                  </a:cubicBezTo>
                  <a:lnTo>
                    <a:pt x="8710" y="6146"/>
                  </a:lnTo>
                  <a:cubicBezTo>
                    <a:pt x="8601" y="6158"/>
                    <a:pt x="8497" y="6170"/>
                    <a:pt x="8400" y="6176"/>
                  </a:cubicBezTo>
                  <a:cubicBezTo>
                    <a:pt x="8065" y="5878"/>
                    <a:pt x="7656" y="5726"/>
                    <a:pt x="7206" y="5726"/>
                  </a:cubicBezTo>
                  <a:lnTo>
                    <a:pt x="7163" y="5726"/>
                  </a:lnTo>
                  <a:cubicBezTo>
                    <a:pt x="6895" y="5561"/>
                    <a:pt x="6615" y="5476"/>
                    <a:pt x="6329" y="5476"/>
                  </a:cubicBezTo>
                  <a:cubicBezTo>
                    <a:pt x="6189" y="5476"/>
                    <a:pt x="6042" y="5500"/>
                    <a:pt x="5908" y="5537"/>
                  </a:cubicBezTo>
                  <a:cubicBezTo>
                    <a:pt x="5817" y="5567"/>
                    <a:pt x="5726" y="5592"/>
                    <a:pt x="5634" y="5622"/>
                  </a:cubicBezTo>
                  <a:cubicBezTo>
                    <a:pt x="5452" y="5543"/>
                    <a:pt x="5251" y="5446"/>
                    <a:pt x="4995" y="5299"/>
                  </a:cubicBezTo>
                  <a:cubicBezTo>
                    <a:pt x="4751" y="5165"/>
                    <a:pt x="4483" y="5056"/>
                    <a:pt x="4179" y="4970"/>
                  </a:cubicBezTo>
                  <a:cubicBezTo>
                    <a:pt x="4008" y="4922"/>
                    <a:pt x="3850" y="4903"/>
                    <a:pt x="3697" y="4903"/>
                  </a:cubicBezTo>
                  <a:cubicBezTo>
                    <a:pt x="3533" y="4903"/>
                    <a:pt x="3375" y="4928"/>
                    <a:pt x="3222" y="4977"/>
                  </a:cubicBezTo>
                  <a:cubicBezTo>
                    <a:pt x="2985" y="5019"/>
                    <a:pt x="2765" y="5129"/>
                    <a:pt x="2558" y="5299"/>
                  </a:cubicBezTo>
                  <a:cubicBezTo>
                    <a:pt x="2272" y="5549"/>
                    <a:pt x="2035" y="5823"/>
                    <a:pt x="1858" y="6128"/>
                  </a:cubicBezTo>
                  <a:cubicBezTo>
                    <a:pt x="1754" y="6310"/>
                    <a:pt x="1675" y="6511"/>
                    <a:pt x="1633" y="6700"/>
                  </a:cubicBezTo>
                  <a:lnTo>
                    <a:pt x="1626" y="6731"/>
                  </a:lnTo>
                  <a:cubicBezTo>
                    <a:pt x="1620" y="6761"/>
                    <a:pt x="1608" y="6792"/>
                    <a:pt x="1590" y="6828"/>
                  </a:cubicBezTo>
                  <a:cubicBezTo>
                    <a:pt x="1590" y="6834"/>
                    <a:pt x="1590" y="6834"/>
                    <a:pt x="1590" y="6840"/>
                  </a:cubicBezTo>
                  <a:cubicBezTo>
                    <a:pt x="1334" y="7102"/>
                    <a:pt x="1170" y="7431"/>
                    <a:pt x="1109" y="7797"/>
                  </a:cubicBezTo>
                  <a:cubicBezTo>
                    <a:pt x="1072" y="8046"/>
                    <a:pt x="1078" y="8308"/>
                    <a:pt x="1127" y="8588"/>
                  </a:cubicBezTo>
                  <a:cubicBezTo>
                    <a:pt x="1188" y="8905"/>
                    <a:pt x="1328" y="9198"/>
                    <a:pt x="1547" y="9453"/>
                  </a:cubicBezTo>
                  <a:cubicBezTo>
                    <a:pt x="1578" y="9496"/>
                    <a:pt x="1614" y="9532"/>
                    <a:pt x="1645" y="9569"/>
                  </a:cubicBezTo>
                  <a:cubicBezTo>
                    <a:pt x="1639" y="9697"/>
                    <a:pt x="1639" y="9819"/>
                    <a:pt x="1651" y="9947"/>
                  </a:cubicBezTo>
                  <a:cubicBezTo>
                    <a:pt x="1681" y="10215"/>
                    <a:pt x="1730" y="10477"/>
                    <a:pt x="1809" y="10732"/>
                  </a:cubicBezTo>
                  <a:cubicBezTo>
                    <a:pt x="1913" y="11080"/>
                    <a:pt x="2071" y="11372"/>
                    <a:pt x="2278" y="11622"/>
                  </a:cubicBezTo>
                  <a:cubicBezTo>
                    <a:pt x="2394" y="11756"/>
                    <a:pt x="2528" y="11877"/>
                    <a:pt x="2674" y="11969"/>
                  </a:cubicBezTo>
                  <a:cubicBezTo>
                    <a:pt x="2875" y="12091"/>
                    <a:pt x="3094" y="12158"/>
                    <a:pt x="3320" y="12158"/>
                  </a:cubicBezTo>
                  <a:cubicBezTo>
                    <a:pt x="3600" y="12158"/>
                    <a:pt x="3868" y="12054"/>
                    <a:pt x="4081" y="11865"/>
                  </a:cubicBezTo>
                  <a:lnTo>
                    <a:pt x="4313" y="11664"/>
                  </a:lnTo>
                  <a:lnTo>
                    <a:pt x="4313" y="11658"/>
                  </a:lnTo>
                  <a:cubicBezTo>
                    <a:pt x="4447" y="11707"/>
                    <a:pt x="4581" y="11731"/>
                    <a:pt x="4727" y="11731"/>
                  </a:cubicBezTo>
                  <a:cubicBezTo>
                    <a:pt x="4812" y="11731"/>
                    <a:pt x="4903" y="11719"/>
                    <a:pt x="4989" y="11701"/>
                  </a:cubicBezTo>
                  <a:cubicBezTo>
                    <a:pt x="5013" y="11725"/>
                    <a:pt x="5037" y="11750"/>
                    <a:pt x="5062" y="11774"/>
                  </a:cubicBezTo>
                  <a:cubicBezTo>
                    <a:pt x="5086" y="11798"/>
                    <a:pt x="5117" y="11823"/>
                    <a:pt x="5141" y="11841"/>
                  </a:cubicBezTo>
                  <a:cubicBezTo>
                    <a:pt x="5025" y="11877"/>
                    <a:pt x="4903" y="11920"/>
                    <a:pt x="4788" y="11957"/>
                  </a:cubicBezTo>
                  <a:cubicBezTo>
                    <a:pt x="4684" y="11987"/>
                    <a:pt x="4599" y="12024"/>
                    <a:pt x="4526" y="12054"/>
                  </a:cubicBezTo>
                  <a:cubicBezTo>
                    <a:pt x="4422" y="12097"/>
                    <a:pt x="4306" y="12145"/>
                    <a:pt x="4203" y="12170"/>
                  </a:cubicBezTo>
                  <a:cubicBezTo>
                    <a:pt x="4026" y="12206"/>
                    <a:pt x="3856" y="12249"/>
                    <a:pt x="3679" y="12298"/>
                  </a:cubicBezTo>
                  <a:cubicBezTo>
                    <a:pt x="3588" y="12322"/>
                    <a:pt x="3515" y="12334"/>
                    <a:pt x="3448" y="12334"/>
                  </a:cubicBezTo>
                  <a:lnTo>
                    <a:pt x="3411" y="12334"/>
                  </a:lnTo>
                  <a:cubicBezTo>
                    <a:pt x="3119" y="12219"/>
                    <a:pt x="2790" y="12115"/>
                    <a:pt x="2418" y="12030"/>
                  </a:cubicBezTo>
                  <a:cubicBezTo>
                    <a:pt x="2095" y="11957"/>
                    <a:pt x="1754" y="11914"/>
                    <a:pt x="1352" y="11908"/>
                  </a:cubicBezTo>
                  <a:lnTo>
                    <a:pt x="1316" y="11908"/>
                  </a:lnTo>
                  <a:cubicBezTo>
                    <a:pt x="1109" y="11908"/>
                    <a:pt x="914" y="11951"/>
                    <a:pt x="725" y="12036"/>
                  </a:cubicBezTo>
                  <a:lnTo>
                    <a:pt x="0" y="12359"/>
                  </a:lnTo>
                  <a:lnTo>
                    <a:pt x="140" y="13138"/>
                  </a:lnTo>
                  <a:cubicBezTo>
                    <a:pt x="226" y="13601"/>
                    <a:pt x="554" y="13948"/>
                    <a:pt x="1017" y="14070"/>
                  </a:cubicBezTo>
                  <a:cubicBezTo>
                    <a:pt x="1060" y="14082"/>
                    <a:pt x="1115" y="14107"/>
                    <a:pt x="1170" y="14143"/>
                  </a:cubicBezTo>
                  <a:cubicBezTo>
                    <a:pt x="1170" y="14143"/>
                    <a:pt x="1224" y="14174"/>
                    <a:pt x="1231" y="14180"/>
                  </a:cubicBezTo>
                  <a:cubicBezTo>
                    <a:pt x="1200" y="14229"/>
                    <a:pt x="1170" y="14283"/>
                    <a:pt x="1145" y="14332"/>
                  </a:cubicBezTo>
                  <a:cubicBezTo>
                    <a:pt x="1066" y="14490"/>
                    <a:pt x="999" y="14649"/>
                    <a:pt x="938" y="14789"/>
                  </a:cubicBezTo>
                  <a:cubicBezTo>
                    <a:pt x="896" y="14899"/>
                    <a:pt x="865" y="15002"/>
                    <a:pt x="847" y="15075"/>
                  </a:cubicBezTo>
                  <a:lnTo>
                    <a:pt x="829" y="15118"/>
                  </a:lnTo>
                  <a:cubicBezTo>
                    <a:pt x="780" y="15301"/>
                    <a:pt x="774" y="15495"/>
                    <a:pt x="829" y="15684"/>
                  </a:cubicBezTo>
                  <a:lnTo>
                    <a:pt x="926" y="16159"/>
                  </a:lnTo>
                  <a:lnTo>
                    <a:pt x="1383" y="16373"/>
                  </a:lnTo>
                  <a:lnTo>
                    <a:pt x="1553" y="16452"/>
                  </a:lnTo>
                  <a:lnTo>
                    <a:pt x="1553" y="16915"/>
                  </a:lnTo>
                  <a:lnTo>
                    <a:pt x="1937" y="16634"/>
                  </a:lnTo>
                  <a:lnTo>
                    <a:pt x="2047" y="16689"/>
                  </a:lnTo>
                  <a:lnTo>
                    <a:pt x="2540" y="16293"/>
                  </a:lnTo>
                  <a:cubicBezTo>
                    <a:pt x="2564" y="16281"/>
                    <a:pt x="2589" y="16263"/>
                    <a:pt x="2607" y="16245"/>
                  </a:cubicBezTo>
                  <a:cubicBezTo>
                    <a:pt x="2680" y="16190"/>
                    <a:pt x="2759" y="16129"/>
                    <a:pt x="2851" y="16050"/>
                  </a:cubicBezTo>
                  <a:cubicBezTo>
                    <a:pt x="2948" y="15958"/>
                    <a:pt x="3046" y="15861"/>
                    <a:pt x="3143" y="15770"/>
                  </a:cubicBezTo>
                  <a:cubicBezTo>
                    <a:pt x="3167" y="15745"/>
                    <a:pt x="3192" y="15721"/>
                    <a:pt x="3216" y="15703"/>
                  </a:cubicBezTo>
                  <a:cubicBezTo>
                    <a:pt x="3253" y="15672"/>
                    <a:pt x="3289" y="15648"/>
                    <a:pt x="3320" y="15623"/>
                  </a:cubicBezTo>
                  <a:cubicBezTo>
                    <a:pt x="3393" y="15562"/>
                    <a:pt x="3460" y="15508"/>
                    <a:pt x="3533" y="15447"/>
                  </a:cubicBezTo>
                  <a:cubicBezTo>
                    <a:pt x="3643" y="15361"/>
                    <a:pt x="3752" y="15276"/>
                    <a:pt x="3862" y="15185"/>
                  </a:cubicBezTo>
                  <a:cubicBezTo>
                    <a:pt x="3923" y="15136"/>
                    <a:pt x="3965" y="15106"/>
                    <a:pt x="3990" y="15093"/>
                  </a:cubicBezTo>
                  <a:cubicBezTo>
                    <a:pt x="4136" y="15045"/>
                    <a:pt x="4246" y="14972"/>
                    <a:pt x="4306" y="14935"/>
                  </a:cubicBezTo>
                  <a:cubicBezTo>
                    <a:pt x="4337" y="14911"/>
                    <a:pt x="4373" y="14886"/>
                    <a:pt x="4404" y="14868"/>
                  </a:cubicBezTo>
                  <a:cubicBezTo>
                    <a:pt x="4428" y="14850"/>
                    <a:pt x="4453" y="14838"/>
                    <a:pt x="4477" y="14819"/>
                  </a:cubicBezTo>
                  <a:cubicBezTo>
                    <a:pt x="4477" y="14819"/>
                    <a:pt x="4489" y="14813"/>
                    <a:pt x="4489" y="14813"/>
                  </a:cubicBezTo>
                  <a:cubicBezTo>
                    <a:pt x="4532" y="14813"/>
                    <a:pt x="4574" y="14813"/>
                    <a:pt x="4617" y="14819"/>
                  </a:cubicBezTo>
                  <a:cubicBezTo>
                    <a:pt x="4666" y="14819"/>
                    <a:pt x="4715" y="14819"/>
                    <a:pt x="4757" y="14825"/>
                  </a:cubicBezTo>
                  <a:cubicBezTo>
                    <a:pt x="4830" y="14832"/>
                    <a:pt x="4903" y="14832"/>
                    <a:pt x="4976" y="14832"/>
                  </a:cubicBezTo>
                  <a:cubicBezTo>
                    <a:pt x="5190" y="14832"/>
                    <a:pt x="5409" y="14807"/>
                    <a:pt x="5646" y="14758"/>
                  </a:cubicBezTo>
                  <a:cubicBezTo>
                    <a:pt x="6018" y="14685"/>
                    <a:pt x="6341" y="14551"/>
                    <a:pt x="6578" y="14436"/>
                  </a:cubicBezTo>
                  <a:cubicBezTo>
                    <a:pt x="6840" y="14320"/>
                    <a:pt x="7108" y="14222"/>
                    <a:pt x="7376" y="14155"/>
                  </a:cubicBezTo>
                  <a:cubicBezTo>
                    <a:pt x="7516" y="14119"/>
                    <a:pt x="7663" y="14088"/>
                    <a:pt x="7815" y="14058"/>
                  </a:cubicBezTo>
                  <a:cubicBezTo>
                    <a:pt x="7882" y="14088"/>
                    <a:pt x="7943" y="14125"/>
                    <a:pt x="7998" y="14162"/>
                  </a:cubicBezTo>
                  <a:cubicBezTo>
                    <a:pt x="8083" y="14222"/>
                    <a:pt x="8180" y="14289"/>
                    <a:pt x="8296" y="14350"/>
                  </a:cubicBezTo>
                  <a:cubicBezTo>
                    <a:pt x="8217" y="14405"/>
                    <a:pt x="8138" y="14466"/>
                    <a:pt x="8077" y="14545"/>
                  </a:cubicBezTo>
                  <a:lnTo>
                    <a:pt x="8004" y="14624"/>
                  </a:lnTo>
                  <a:cubicBezTo>
                    <a:pt x="7906" y="14643"/>
                    <a:pt x="7809" y="14679"/>
                    <a:pt x="7717" y="14722"/>
                  </a:cubicBezTo>
                  <a:lnTo>
                    <a:pt x="7005" y="15051"/>
                  </a:lnTo>
                  <a:lnTo>
                    <a:pt x="6432" y="15167"/>
                  </a:lnTo>
                  <a:lnTo>
                    <a:pt x="6426" y="15337"/>
                  </a:lnTo>
                  <a:cubicBezTo>
                    <a:pt x="6219" y="15398"/>
                    <a:pt x="5988" y="15526"/>
                    <a:pt x="5787" y="15788"/>
                  </a:cubicBezTo>
                  <a:cubicBezTo>
                    <a:pt x="5561" y="16080"/>
                    <a:pt x="5421" y="16397"/>
                    <a:pt x="5360" y="16744"/>
                  </a:cubicBezTo>
                  <a:cubicBezTo>
                    <a:pt x="5318" y="16975"/>
                    <a:pt x="5293" y="17201"/>
                    <a:pt x="5287" y="17426"/>
                  </a:cubicBezTo>
                  <a:cubicBezTo>
                    <a:pt x="5244" y="17469"/>
                    <a:pt x="5202" y="17505"/>
                    <a:pt x="5165" y="17542"/>
                  </a:cubicBezTo>
                  <a:cubicBezTo>
                    <a:pt x="5123" y="17578"/>
                    <a:pt x="5080" y="17615"/>
                    <a:pt x="5031" y="17664"/>
                  </a:cubicBezTo>
                  <a:cubicBezTo>
                    <a:pt x="4782" y="17920"/>
                    <a:pt x="4623" y="18200"/>
                    <a:pt x="4495" y="18443"/>
                  </a:cubicBezTo>
                  <a:cubicBezTo>
                    <a:pt x="4453" y="18523"/>
                    <a:pt x="4428" y="18590"/>
                    <a:pt x="4410" y="18657"/>
                  </a:cubicBezTo>
                  <a:cubicBezTo>
                    <a:pt x="4276" y="19065"/>
                    <a:pt x="4343" y="19497"/>
                    <a:pt x="4605" y="19838"/>
                  </a:cubicBezTo>
                  <a:cubicBezTo>
                    <a:pt x="4666" y="19923"/>
                    <a:pt x="4739" y="20009"/>
                    <a:pt x="4818" y="20088"/>
                  </a:cubicBezTo>
                  <a:cubicBezTo>
                    <a:pt x="5147" y="20429"/>
                    <a:pt x="5567" y="20606"/>
                    <a:pt x="6042" y="20606"/>
                  </a:cubicBezTo>
                  <a:cubicBezTo>
                    <a:pt x="6091" y="20606"/>
                    <a:pt x="6140" y="20606"/>
                    <a:pt x="6195" y="20600"/>
                  </a:cubicBezTo>
                  <a:lnTo>
                    <a:pt x="6225" y="20600"/>
                  </a:lnTo>
                  <a:cubicBezTo>
                    <a:pt x="6377" y="20715"/>
                    <a:pt x="6548" y="20813"/>
                    <a:pt x="6737" y="20880"/>
                  </a:cubicBezTo>
                  <a:cubicBezTo>
                    <a:pt x="6932" y="20947"/>
                    <a:pt x="7139" y="20983"/>
                    <a:pt x="7364" y="20983"/>
                  </a:cubicBezTo>
                  <a:cubicBezTo>
                    <a:pt x="7431" y="20983"/>
                    <a:pt x="7504" y="20977"/>
                    <a:pt x="7596" y="20971"/>
                  </a:cubicBezTo>
                  <a:cubicBezTo>
                    <a:pt x="7620" y="20971"/>
                    <a:pt x="7638" y="20965"/>
                    <a:pt x="7663" y="20965"/>
                  </a:cubicBezTo>
                  <a:cubicBezTo>
                    <a:pt x="7723" y="20971"/>
                    <a:pt x="7784" y="20971"/>
                    <a:pt x="7845" y="20971"/>
                  </a:cubicBezTo>
                  <a:cubicBezTo>
                    <a:pt x="8351" y="20971"/>
                    <a:pt x="8838" y="20855"/>
                    <a:pt x="9295" y="20624"/>
                  </a:cubicBezTo>
                  <a:cubicBezTo>
                    <a:pt x="9599" y="20472"/>
                    <a:pt x="9898" y="20301"/>
                    <a:pt x="10148" y="20155"/>
                  </a:cubicBezTo>
                  <a:cubicBezTo>
                    <a:pt x="10251" y="20100"/>
                    <a:pt x="10349" y="20045"/>
                    <a:pt x="10446" y="19990"/>
                  </a:cubicBezTo>
                  <a:cubicBezTo>
                    <a:pt x="10580" y="19911"/>
                    <a:pt x="10702" y="19844"/>
                    <a:pt x="10824" y="19777"/>
                  </a:cubicBezTo>
                  <a:cubicBezTo>
                    <a:pt x="10976" y="19692"/>
                    <a:pt x="11110" y="19582"/>
                    <a:pt x="11226" y="19454"/>
                  </a:cubicBezTo>
                  <a:cubicBezTo>
                    <a:pt x="11610" y="19180"/>
                    <a:pt x="11945" y="18967"/>
                    <a:pt x="12273" y="18791"/>
                  </a:cubicBezTo>
                  <a:cubicBezTo>
                    <a:pt x="12633" y="18608"/>
                    <a:pt x="12980" y="18431"/>
                    <a:pt x="13327" y="18315"/>
                  </a:cubicBezTo>
                  <a:cubicBezTo>
                    <a:pt x="13437" y="18279"/>
                    <a:pt x="13553" y="18248"/>
                    <a:pt x="13680" y="18212"/>
                  </a:cubicBezTo>
                  <a:cubicBezTo>
                    <a:pt x="13741" y="18194"/>
                    <a:pt x="13802" y="18175"/>
                    <a:pt x="13863" y="18157"/>
                  </a:cubicBezTo>
                  <a:cubicBezTo>
                    <a:pt x="14229" y="18047"/>
                    <a:pt x="14545" y="17907"/>
                    <a:pt x="14826" y="17725"/>
                  </a:cubicBezTo>
                  <a:cubicBezTo>
                    <a:pt x="14947" y="17682"/>
                    <a:pt x="15075" y="17645"/>
                    <a:pt x="15209" y="17609"/>
                  </a:cubicBezTo>
                  <a:cubicBezTo>
                    <a:pt x="15228" y="17609"/>
                    <a:pt x="15240" y="17603"/>
                    <a:pt x="15252" y="17603"/>
                  </a:cubicBezTo>
                  <a:cubicBezTo>
                    <a:pt x="15301" y="17591"/>
                    <a:pt x="15362" y="17585"/>
                    <a:pt x="15429" y="17585"/>
                  </a:cubicBezTo>
                  <a:lnTo>
                    <a:pt x="15441" y="17585"/>
                  </a:lnTo>
                  <a:cubicBezTo>
                    <a:pt x="15447" y="17591"/>
                    <a:pt x="15459" y="17597"/>
                    <a:pt x="15471" y="17609"/>
                  </a:cubicBezTo>
                  <a:cubicBezTo>
                    <a:pt x="15642" y="17737"/>
                    <a:pt x="15764" y="17853"/>
                    <a:pt x="15849" y="17968"/>
                  </a:cubicBezTo>
                  <a:cubicBezTo>
                    <a:pt x="16068" y="18279"/>
                    <a:pt x="16342" y="18541"/>
                    <a:pt x="16653" y="18754"/>
                  </a:cubicBezTo>
                  <a:cubicBezTo>
                    <a:pt x="16915" y="18931"/>
                    <a:pt x="17183" y="19040"/>
                    <a:pt x="17359" y="19107"/>
                  </a:cubicBezTo>
                  <a:cubicBezTo>
                    <a:pt x="17895" y="19302"/>
                    <a:pt x="18352" y="19418"/>
                    <a:pt x="18803" y="19461"/>
                  </a:cubicBezTo>
                  <a:cubicBezTo>
                    <a:pt x="18839" y="19461"/>
                    <a:pt x="18876" y="19467"/>
                    <a:pt x="18913" y="19467"/>
                  </a:cubicBezTo>
                  <a:cubicBezTo>
                    <a:pt x="19107" y="19826"/>
                    <a:pt x="19363" y="20131"/>
                    <a:pt x="19674" y="20380"/>
                  </a:cubicBezTo>
                  <a:cubicBezTo>
                    <a:pt x="19942" y="20600"/>
                    <a:pt x="20240" y="20788"/>
                    <a:pt x="20563" y="20941"/>
                  </a:cubicBezTo>
                  <a:cubicBezTo>
                    <a:pt x="20874" y="21093"/>
                    <a:pt x="21203" y="21178"/>
                    <a:pt x="21532" y="21203"/>
                  </a:cubicBezTo>
                  <a:cubicBezTo>
                    <a:pt x="21599" y="21209"/>
                    <a:pt x="21678" y="21209"/>
                    <a:pt x="21757" y="21209"/>
                  </a:cubicBezTo>
                  <a:cubicBezTo>
                    <a:pt x="21842" y="21209"/>
                    <a:pt x="21928" y="21209"/>
                    <a:pt x="22013" y="21203"/>
                  </a:cubicBezTo>
                  <a:lnTo>
                    <a:pt x="22122" y="21203"/>
                  </a:lnTo>
                  <a:cubicBezTo>
                    <a:pt x="22275" y="21196"/>
                    <a:pt x="22470" y="21178"/>
                    <a:pt x="22689" y="21099"/>
                  </a:cubicBezTo>
                  <a:cubicBezTo>
                    <a:pt x="22750" y="21087"/>
                    <a:pt x="22805" y="21081"/>
                    <a:pt x="22866" y="21069"/>
                  </a:cubicBezTo>
                  <a:cubicBezTo>
                    <a:pt x="23018" y="21044"/>
                    <a:pt x="23170" y="21020"/>
                    <a:pt x="23322" y="20995"/>
                  </a:cubicBezTo>
                  <a:cubicBezTo>
                    <a:pt x="23688" y="20928"/>
                    <a:pt x="24029" y="20776"/>
                    <a:pt x="24327" y="20545"/>
                  </a:cubicBezTo>
                  <a:cubicBezTo>
                    <a:pt x="24796" y="20191"/>
                    <a:pt x="25162" y="19735"/>
                    <a:pt x="25454" y="19162"/>
                  </a:cubicBezTo>
                  <a:cubicBezTo>
                    <a:pt x="25631" y="18821"/>
                    <a:pt x="25747" y="18486"/>
                    <a:pt x="25862" y="18157"/>
                  </a:cubicBezTo>
                  <a:lnTo>
                    <a:pt x="25911" y="18023"/>
                  </a:lnTo>
                  <a:cubicBezTo>
                    <a:pt x="25990" y="17804"/>
                    <a:pt x="26051" y="17585"/>
                    <a:pt x="26106" y="17396"/>
                  </a:cubicBezTo>
                  <a:cubicBezTo>
                    <a:pt x="26234" y="16963"/>
                    <a:pt x="26313" y="16555"/>
                    <a:pt x="26343" y="16147"/>
                  </a:cubicBezTo>
                  <a:cubicBezTo>
                    <a:pt x="26380" y="15696"/>
                    <a:pt x="26423" y="15301"/>
                    <a:pt x="26471" y="14929"/>
                  </a:cubicBezTo>
                  <a:lnTo>
                    <a:pt x="26477" y="14880"/>
                  </a:lnTo>
                  <a:cubicBezTo>
                    <a:pt x="26532" y="14527"/>
                    <a:pt x="26575" y="14192"/>
                    <a:pt x="26654" y="13875"/>
                  </a:cubicBezTo>
                  <a:cubicBezTo>
                    <a:pt x="26685" y="13753"/>
                    <a:pt x="26709" y="13632"/>
                    <a:pt x="26739" y="13510"/>
                  </a:cubicBezTo>
                  <a:lnTo>
                    <a:pt x="26752" y="13443"/>
                  </a:lnTo>
                  <a:cubicBezTo>
                    <a:pt x="26770" y="13400"/>
                    <a:pt x="26788" y="13339"/>
                    <a:pt x="26806" y="13266"/>
                  </a:cubicBezTo>
                  <a:cubicBezTo>
                    <a:pt x="26934" y="12712"/>
                    <a:pt x="27050" y="12255"/>
                    <a:pt x="27190" y="11804"/>
                  </a:cubicBezTo>
                  <a:cubicBezTo>
                    <a:pt x="27361" y="11293"/>
                    <a:pt x="27409" y="10812"/>
                    <a:pt x="27348" y="10361"/>
                  </a:cubicBezTo>
                  <a:cubicBezTo>
                    <a:pt x="27348" y="10330"/>
                    <a:pt x="27348" y="10294"/>
                    <a:pt x="27342" y="10263"/>
                  </a:cubicBezTo>
                  <a:lnTo>
                    <a:pt x="27336" y="10202"/>
                  </a:lnTo>
                  <a:cubicBezTo>
                    <a:pt x="27318" y="9983"/>
                    <a:pt x="27294" y="9709"/>
                    <a:pt x="27208" y="9417"/>
                  </a:cubicBezTo>
                  <a:cubicBezTo>
                    <a:pt x="27227" y="9368"/>
                    <a:pt x="27245" y="9325"/>
                    <a:pt x="27263" y="9277"/>
                  </a:cubicBezTo>
                  <a:cubicBezTo>
                    <a:pt x="27306" y="9167"/>
                    <a:pt x="27348" y="9057"/>
                    <a:pt x="27391" y="8930"/>
                  </a:cubicBezTo>
                  <a:cubicBezTo>
                    <a:pt x="27434" y="8802"/>
                    <a:pt x="27476" y="8668"/>
                    <a:pt x="27519" y="8540"/>
                  </a:cubicBezTo>
                  <a:cubicBezTo>
                    <a:pt x="27549" y="8442"/>
                    <a:pt x="27580" y="8345"/>
                    <a:pt x="27610" y="8247"/>
                  </a:cubicBezTo>
                  <a:cubicBezTo>
                    <a:pt x="27738" y="7876"/>
                    <a:pt x="27757" y="7492"/>
                    <a:pt x="27677" y="7108"/>
                  </a:cubicBezTo>
                  <a:cubicBezTo>
                    <a:pt x="27568" y="6591"/>
                    <a:pt x="27245" y="6219"/>
                    <a:pt x="26776" y="6061"/>
                  </a:cubicBezTo>
                  <a:cubicBezTo>
                    <a:pt x="26867" y="5915"/>
                    <a:pt x="26953" y="5756"/>
                    <a:pt x="27026" y="5592"/>
                  </a:cubicBezTo>
                  <a:cubicBezTo>
                    <a:pt x="27251" y="5092"/>
                    <a:pt x="27160" y="4678"/>
                    <a:pt x="27050" y="4428"/>
                  </a:cubicBezTo>
                  <a:lnTo>
                    <a:pt x="27013" y="4349"/>
                  </a:lnTo>
                  <a:lnTo>
                    <a:pt x="26971" y="4282"/>
                  </a:lnTo>
                  <a:cubicBezTo>
                    <a:pt x="26752" y="3941"/>
                    <a:pt x="26380" y="3740"/>
                    <a:pt x="25984" y="3740"/>
                  </a:cubicBezTo>
                  <a:lnTo>
                    <a:pt x="25844" y="3740"/>
                  </a:lnTo>
                  <a:lnTo>
                    <a:pt x="25771" y="3496"/>
                  </a:lnTo>
                  <a:lnTo>
                    <a:pt x="25673" y="3186"/>
                  </a:lnTo>
                  <a:cubicBezTo>
                    <a:pt x="25673" y="3186"/>
                    <a:pt x="25485" y="2997"/>
                    <a:pt x="25485" y="2997"/>
                  </a:cubicBezTo>
                  <a:cubicBezTo>
                    <a:pt x="25497" y="2991"/>
                    <a:pt x="26222" y="2686"/>
                    <a:pt x="26222" y="2686"/>
                  </a:cubicBezTo>
                  <a:lnTo>
                    <a:pt x="26136" y="1907"/>
                  </a:lnTo>
                  <a:lnTo>
                    <a:pt x="26051" y="1042"/>
                  </a:lnTo>
                  <a:lnTo>
                    <a:pt x="25235" y="963"/>
                  </a:lnTo>
                  <a:cubicBezTo>
                    <a:pt x="25198" y="957"/>
                    <a:pt x="25131" y="944"/>
                    <a:pt x="25040" y="944"/>
                  </a:cubicBezTo>
                  <a:cubicBezTo>
                    <a:pt x="25003" y="944"/>
                    <a:pt x="24967" y="951"/>
                    <a:pt x="24924" y="951"/>
                  </a:cubicBezTo>
                  <a:lnTo>
                    <a:pt x="24863" y="957"/>
                  </a:lnTo>
                  <a:cubicBezTo>
                    <a:pt x="24748" y="969"/>
                    <a:pt x="24626" y="981"/>
                    <a:pt x="24492" y="1011"/>
                  </a:cubicBezTo>
                  <a:cubicBezTo>
                    <a:pt x="24413" y="1024"/>
                    <a:pt x="24333" y="1042"/>
                    <a:pt x="24266" y="1054"/>
                  </a:cubicBezTo>
                  <a:cubicBezTo>
                    <a:pt x="24145" y="1078"/>
                    <a:pt x="24029" y="1109"/>
                    <a:pt x="23913" y="1139"/>
                  </a:cubicBezTo>
                  <a:cubicBezTo>
                    <a:pt x="23682" y="1194"/>
                    <a:pt x="23469" y="1249"/>
                    <a:pt x="23274" y="1310"/>
                  </a:cubicBezTo>
                  <a:lnTo>
                    <a:pt x="23274" y="37"/>
                  </a:lnTo>
                  <a:lnTo>
                    <a:pt x="22293" y="6"/>
                  </a:lnTo>
                  <a:lnTo>
                    <a:pt x="22256" y="6"/>
                  </a:lnTo>
                  <a:cubicBezTo>
                    <a:pt x="22208" y="0"/>
                    <a:pt x="22165" y="0"/>
                    <a:pt x="22110" y="0"/>
                  </a:cubicBezTo>
                  <a:close/>
                </a:path>
              </a:pathLst>
            </a:custGeom>
            <a:solidFill>
              <a:srgbClr val="FFFFFF"/>
            </a:solidFill>
            <a:ln>
              <a:noFill/>
            </a:ln>
            <a:effectLst>
              <a:outerShdw blurRad="57150" rotWithShape="0" algn="bl" dir="8040000" dist="57150">
                <a:srgbClr val="000000">
                  <a:alpha val="3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53"/>
            <p:cNvSpPr/>
            <p:nvPr/>
          </p:nvSpPr>
          <p:spPr>
            <a:xfrm>
              <a:off x="12069432" y="-3162812"/>
              <a:ext cx="496530" cy="435542"/>
            </a:xfrm>
            <a:custGeom>
              <a:rect b="b" l="l" r="r" t="t"/>
              <a:pathLst>
                <a:path extrusionOk="0" h="5349" w="6098">
                  <a:moveTo>
                    <a:pt x="2565" y="1748"/>
                  </a:moveTo>
                  <a:cubicBezTo>
                    <a:pt x="2541" y="1876"/>
                    <a:pt x="2449" y="2041"/>
                    <a:pt x="2352" y="2126"/>
                  </a:cubicBezTo>
                  <a:cubicBezTo>
                    <a:pt x="2389" y="1986"/>
                    <a:pt x="2474" y="1864"/>
                    <a:pt x="2565" y="1748"/>
                  </a:cubicBezTo>
                  <a:close/>
                  <a:moveTo>
                    <a:pt x="2188" y="1444"/>
                  </a:moveTo>
                  <a:lnTo>
                    <a:pt x="2212" y="1462"/>
                  </a:lnTo>
                  <a:cubicBezTo>
                    <a:pt x="2145" y="1541"/>
                    <a:pt x="2084" y="1621"/>
                    <a:pt x="2023" y="1700"/>
                  </a:cubicBezTo>
                  <a:cubicBezTo>
                    <a:pt x="1962" y="1779"/>
                    <a:pt x="1907" y="1864"/>
                    <a:pt x="1853" y="1949"/>
                  </a:cubicBezTo>
                  <a:cubicBezTo>
                    <a:pt x="1804" y="2035"/>
                    <a:pt x="1755" y="2120"/>
                    <a:pt x="1706" y="2205"/>
                  </a:cubicBezTo>
                  <a:cubicBezTo>
                    <a:pt x="1658" y="2291"/>
                    <a:pt x="1639" y="2394"/>
                    <a:pt x="1560" y="2473"/>
                  </a:cubicBezTo>
                  <a:cubicBezTo>
                    <a:pt x="1530" y="2425"/>
                    <a:pt x="1536" y="2382"/>
                    <a:pt x="1548" y="2345"/>
                  </a:cubicBezTo>
                  <a:cubicBezTo>
                    <a:pt x="1664" y="2016"/>
                    <a:pt x="1828" y="1718"/>
                    <a:pt x="2108" y="1493"/>
                  </a:cubicBezTo>
                  <a:cubicBezTo>
                    <a:pt x="2133" y="1474"/>
                    <a:pt x="2163" y="1462"/>
                    <a:pt x="2188" y="1444"/>
                  </a:cubicBezTo>
                  <a:close/>
                  <a:moveTo>
                    <a:pt x="2943" y="2766"/>
                  </a:moveTo>
                  <a:cubicBezTo>
                    <a:pt x="2937" y="2784"/>
                    <a:pt x="2931" y="2802"/>
                    <a:pt x="2925" y="2827"/>
                  </a:cubicBezTo>
                  <a:lnTo>
                    <a:pt x="2918" y="2827"/>
                  </a:lnTo>
                  <a:cubicBezTo>
                    <a:pt x="2918" y="2827"/>
                    <a:pt x="2918" y="2827"/>
                    <a:pt x="2918" y="2820"/>
                  </a:cubicBezTo>
                  <a:cubicBezTo>
                    <a:pt x="2925" y="2802"/>
                    <a:pt x="2931" y="2784"/>
                    <a:pt x="2937" y="2766"/>
                  </a:cubicBezTo>
                  <a:close/>
                  <a:moveTo>
                    <a:pt x="3863" y="2875"/>
                  </a:moveTo>
                  <a:lnTo>
                    <a:pt x="3863" y="2875"/>
                  </a:lnTo>
                  <a:cubicBezTo>
                    <a:pt x="3856" y="2900"/>
                    <a:pt x="3856" y="2924"/>
                    <a:pt x="3850" y="2942"/>
                  </a:cubicBezTo>
                  <a:cubicBezTo>
                    <a:pt x="3753" y="3155"/>
                    <a:pt x="3662" y="3369"/>
                    <a:pt x="3564" y="3582"/>
                  </a:cubicBezTo>
                  <a:cubicBezTo>
                    <a:pt x="3558" y="3600"/>
                    <a:pt x="3546" y="3612"/>
                    <a:pt x="3534" y="3618"/>
                  </a:cubicBezTo>
                  <a:cubicBezTo>
                    <a:pt x="3595" y="3350"/>
                    <a:pt x="3722" y="3113"/>
                    <a:pt x="3863" y="2875"/>
                  </a:cubicBezTo>
                  <a:close/>
                  <a:moveTo>
                    <a:pt x="4271" y="0"/>
                  </a:moveTo>
                  <a:lnTo>
                    <a:pt x="4271" y="0"/>
                  </a:lnTo>
                  <a:cubicBezTo>
                    <a:pt x="4216" y="6"/>
                    <a:pt x="4173" y="13"/>
                    <a:pt x="4124" y="19"/>
                  </a:cubicBezTo>
                  <a:cubicBezTo>
                    <a:pt x="3832" y="80"/>
                    <a:pt x="3540" y="159"/>
                    <a:pt x="3266" y="287"/>
                  </a:cubicBezTo>
                  <a:cubicBezTo>
                    <a:pt x="2992" y="421"/>
                    <a:pt x="2717" y="555"/>
                    <a:pt x="2456" y="701"/>
                  </a:cubicBezTo>
                  <a:cubicBezTo>
                    <a:pt x="2163" y="865"/>
                    <a:pt x="1871" y="1036"/>
                    <a:pt x="1566" y="1182"/>
                  </a:cubicBezTo>
                  <a:cubicBezTo>
                    <a:pt x="1480" y="1225"/>
                    <a:pt x="1389" y="1263"/>
                    <a:pt x="1290" y="1263"/>
                  </a:cubicBezTo>
                  <a:cubicBezTo>
                    <a:pt x="1277" y="1263"/>
                    <a:pt x="1263" y="1263"/>
                    <a:pt x="1250" y="1261"/>
                  </a:cubicBezTo>
                  <a:cubicBezTo>
                    <a:pt x="1201" y="1261"/>
                    <a:pt x="1146" y="1261"/>
                    <a:pt x="1097" y="1249"/>
                  </a:cubicBezTo>
                  <a:cubicBezTo>
                    <a:pt x="1049" y="1237"/>
                    <a:pt x="1006" y="1206"/>
                    <a:pt x="957" y="1188"/>
                  </a:cubicBezTo>
                  <a:cubicBezTo>
                    <a:pt x="945" y="1200"/>
                    <a:pt x="933" y="1206"/>
                    <a:pt x="921" y="1219"/>
                  </a:cubicBezTo>
                  <a:cubicBezTo>
                    <a:pt x="787" y="1389"/>
                    <a:pt x="653" y="1554"/>
                    <a:pt x="519" y="1718"/>
                  </a:cubicBezTo>
                  <a:cubicBezTo>
                    <a:pt x="366" y="1913"/>
                    <a:pt x="226" y="2120"/>
                    <a:pt x="25" y="2266"/>
                  </a:cubicBezTo>
                  <a:cubicBezTo>
                    <a:pt x="13" y="2272"/>
                    <a:pt x="13" y="2284"/>
                    <a:pt x="1" y="2303"/>
                  </a:cubicBezTo>
                  <a:cubicBezTo>
                    <a:pt x="19" y="2303"/>
                    <a:pt x="31" y="2309"/>
                    <a:pt x="44" y="2309"/>
                  </a:cubicBezTo>
                  <a:lnTo>
                    <a:pt x="56" y="2309"/>
                  </a:lnTo>
                  <a:cubicBezTo>
                    <a:pt x="165" y="2315"/>
                    <a:pt x="275" y="2315"/>
                    <a:pt x="385" y="2333"/>
                  </a:cubicBezTo>
                  <a:cubicBezTo>
                    <a:pt x="555" y="2358"/>
                    <a:pt x="720" y="2394"/>
                    <a:pt x="884" y="2443"/>
                  </a:cubicBezTo>
                  <a:cubicBezTo>
                    <a:pt x="1384" y="2589"/>
                    <a:pt x="1859" y="2802"/>
                    <a:pt x="2273" y="3125"/>
                  </a:cubicBezTo>
                  <a:cubicBezTo>
                    <a:pt x="2376" y="3204"/>
                    <a:pt x="2480" y="3271"/>
                    <a:pt x="2583" y="3344"/>
                  </a:cubicBezTo>
                  <a:cubicBezTo>
                    <a:pt x="2608" y="3363"/>
                    <a:pt x="2638" y="3369"/>
                    <a:pt x="2669" y="3387"/>
                  </a:cubicBezTo>
                  <a:cubicBezTo>
                    <a:pt x="2675" y="3350"/>
                    <a:pt x="2687" y="3326"/>
                    <a:pt x="2687" y="3302"/>
                  </a:cubicBezTo>
                  <a:cubicBezTo>
                    <a:pt x="2711" y="3149"/>
                    <a:pt x="2772" y="3009"/>
                    <a:pt x="2864" y="2881"/>
                  </a:cubicBezTo>
                  <a:cubicBezTo>
                    <a:pt x="2876" y="2857"/>
                    <a:pt x="2900" y="2845"/>
                    <a:pt x="2918" y="2827"/>
                  </a:cubicBezTo>
                  <a:lnTo>
                    <a:pt x="2918" y="2827"/>
                  </a:lnTo>
                  <a:cubicBezTo>
                    <a:pt x="2906" y="2863"/>
                    <a:pt x="2888" y="2900"/>
                    <a:pt x="2876" y="2936"/>
                  </a:cubicBezTo>
                  <a:cubicBezTo>
                    <a:pt x="2833" y="3052"/>
                    <a:pt x="2791" y="3162"/>
                    <a:pt x="2748" y="3271"/>
                  </a:cubicBezTo>
                  <a:cubicBezTo>
                    <a:pt x="2736" y="3320"/>
                    <a:pt x="2736" y="3369"/>
                    <a:pt x="2724" y="3423"/>
                  </a:cubicBezTo>
                  <a:cubicBezTo>
                    <a:pt x="2809" y="3484"/>
                    <a:pt x="2882" y="3533"/>
                    <a:pt x="2973" y="3564"/>
                  </a:cubicBezTo>
                  <a:cubicBezTo>
                    <a:pt x="3010" y="3448"/>
                    <a:pt x="3028" y="3332"/>
                    <a:pt x="3071" y="3229"/>
                  </a:cubicBezTo>
                  <a:cubicBezTo>
                    <a:pt x="3113" y="3125"/>
                    <a:pt x="3174" y="3028"/>
                    <a:pt x="3235" y="2942"/>
                  </a:cubicBezTo>
                  <a:cubicBezTo>
                    <a:pt x="3302" y="2851"/>
                    <a:pt x="3381" y="2760"/>
                    <a:pt x="3467" y="2680"/>
                  </a:cubicBezTo>
                  <a:cubicBezTo>
                    <a:pt x="3546" y="2607"/>
                    <a:pt x="3619" y="2516"/>
                    <a:pt x="3759" y="2485"/>
                  </a:cubicBezTo>
                  <a:lnTo>
                    <a:pt x="3759" y="2485"/>
                  </a:lnTo>
                  <a:cubicBezTo>
                    <a:pt x="3735" y="2522"/>
                    <a:pt x="3729" y="2540"/>
                    <a:pt x="3716" y="2559"/>
                  </a:cubicBezTo>
                  <a:cubicBezTo>
                    <a:pt x="3637" y="2650"/>
                    <a:pt x="3558" y="2735"/>
                    <a:pt x="3485" y="2833"/>
                  </a:cubicBezTo>
                  <a:cubicBezTo>
                    <a:pt x="3394" y="2942"/>
                    <a:pt x="3308" y="3058"/>
                    <a:pt x="3223" y="3174"/>
                  </a:cubicBezTo>
                  <a:cubicBezTo>
                    <a:pt x="3156" y="3277"/>
                    <a:pt x="3113" y="3387"/>
                    <a:pt x="3089" y="3503"/>
                  </a:cubicBezTo>
                  <a:cubicBezTo>
                    <a:pt x="3083" y="3545"/>
                    <a:pt x="3083" y="3582"/>
                    <a:pt x="3077" y="3618"/>
                  </a:cubicBezTo>
                  <a:cubicBezTo>
                    <a:pt x="3107" y="3643"/>
                    <a:pt x="3132" y="3661"/>
                    <a:pt x="3156" y="3673"/>
                  </a:cubicBezTo>
                  <a:cubicBezTo>
                    <a:pt x="3412" y="3801"/>
                    <a:pt x="3662" y="3941"/>
                    <a:pt x="3960" y="3959"/>
                  </a:cubicBezTo>
                  <a:cubicBezTo>
                    <a:pt x="3997" y="3959"/>
                    <a:pt x="4033" y="3966"/>
                    <a:pt x="4070" y="3972"/>
                  </a:cubicBezTo>
                  <a:cubicBezTo>
                    <a:pt x="4210" y="3996"/>
                    <a:pt x="4350" y="4014"/>
                    <a:pt x="4484" y="4045"/>
                  </a:cubicBezTo>
                  <a:cubicBezTo>
                    <a:pt x="4679" y="4093"/>
                    <a:pt x="4837" y="4197"/>
                    <a:pt x="4959" y="4355"/>
                  </a:cubicBezTo>
                  <a:cubicBezTo>
                    <a:pt x="5129" y="4581"/>
                    <a:pt x="5276" y="4818"/>
                    <a:pt x="5410" y="5068"/>
                  </a:cubicBezTo>
                  <a:cubicBezTo>
                    <a:pt x="5446" y="5141"/>
                    <a:pt x="5495" y="5214"/>
                    <a:pt x="5538" y="5287"/>
                  </a:cubicBezTo>
                  <a:cubicBezTo>
                    <a:pt x="5550" y="5306"/>
                    <a:pt x="5568" y="5324"/>
                    <a:pt x="5592" y="5348"/>
                  </a:cubicBezTo>
                  <a:cubicBezTo>
                    <a:pt x="5647" y="5135"/>
                    <a:pt x="5702" y="4934"/>
                    <a:pt x="5751" y="4733"/>
                  </a:cubicBezTo>
                  <a:cubicBezTo>
                    <a:pt x="5806" y="4495"/>
                    <a:pt x="5879" y="4270"/>
                    <a:pt x="5970" y="4051"/>
                  </a:cubicBezTo>
                  <a:cubicBezTo>
                    <a:pt x="6025" y="3911"/>
                    <a:pt x="6067" y="3771"/>
                    <a:pt x="6086" y="3618"/>
                  </a:cubicBezTo>
                  <a:cubicBezTo>
                    <a:pt x="6092" y="3564"/>
                    <a:pt x="6098" y="3503"/>
                    <a:pt x="6049" y="3442"/>
                  </a:cubicBezTo>
                  <a:cubicBezTo>
                    <a:pt x="5969" y="3421"/>
                    <a:pt x="5886" y="3414"/>
                    <a:pt x="5803" y="3414"/>
                  </a:cubicBezTo>
                  <a:cubicBezTo>
                    <a:pt x="5765" y="3414"/>
                    <a:pt x="5727" y="3415"/>
                    <a:pt x="5690" y="3417"/>
                  </a:cubicBezTo>
                  <a:cubicBezTo>
                    <a:pt x="5531" y="3430"/>
                    <a:pt x="5373" y="3442"/>
                    <a:pt x="5221" y="3448"/>
                  </a:cubicBezTo>
                  <a:cubicBezTo>
                    <a:pt x="5123" y="3448"/>
                    <a:pt x="5032" y="3448"/>
                    <a:pt x="4941" y="3430"/>
                  </a:cubicBezTo>
                  <a:cubicBezTo>
                    <a:pt x="4636" y="3369"/>
                    <a:pt x="4472" y="3076"/>
                    <a:pt x="4551" y="2814"/>
                  </a:cubicBezTo>
                  <a:cubicBezTo>
                    <a:pt x="4587" y="2699"/>
                    <a:pt x="4630" y="2583"/>
                    <a:pt x="4691" y="2485"/>
                  </a:cubicBezTo>
                  <a:cubicBezTo>
                    <a:pt x="4825" y="2260"/>
                    <a:pt x="4977" y="2047"/>
                    <a:pt x="5123" y="1834"/>
                  </a:cubicBezTo>
                  <a:cubicBezTo>
                    <a:pt x="5263" y="1639"/>
                    <a:pt x="5410" y="1444"/>
                    <a:pt x="5513" y="1225"/>
                  </a:cubicBezTo>
                  <a:cubicBezTo>
                    <a:pt x="5525" y="1200"/>
                    <a:pt x="5531" y="1170"/>
                    <a:pt x="5538" y="1139"/>
                  </a:cubicBezTo>
                  <a:cubicBezTo>
                    <a:pt x="5519" y="1139"/>
                    <a:pt x="5507" y="1133"/>
                    <a:pt x="5495" y="1133"/>
                  </a:cubicBezTo>
                  <a:cubicBezTo>
                    <a:pt x="5471" y="1133"/>
                    <a:pt x="5452" y="1139"/>
                    <a:pt x="5428" y="1139"/>
                  </a:cubicBezTo>
                  <a:cubicBezTo>
                    <a:pt x="5142" y="1170"/>
                    <a:pt x="4868" y="1231"/>
                    <a:pt x="4593" y="1328"/>
                  </a:cubicBezTo>
                  <a:cubicBezTo>
                    <a:pt x="4258" y="1444"/>
                    <a:pt x="3936" y="1608"/>
                    <a:pt x="3619" y="1767"/>
                  </a:cubicBezTo>
                  <a:cubicBezTo>
                    <a:pt x="3503" y="1822"/>
                    <a:pt x="3381" y="1864"/>
                    <a:pt x="3260" y="1907"/>
                  </a:cubicBezTo>
                  <a:cubicBezTo>
                    <a:pt x="3223" y="1919"/>
                    <a:pt x="3186" y="1919"/>
                    <a:pt x="3150" y="1919"/>
                  </a:cubicBezTo>
                  <a:cubicBezTo>
                    <a:pt x="3147" y="1919"/>
                    <a:pt x="3144" y="1919"/>
                    <a:pt x="3141" y="1919"/>
                  </a:cubicBezTo>
                  <a:cubicBezTo>
                    <a:pt x="2979" y="1919"/>
                    <a:pt x="2792" y="1757"/>
                    <a:pt x="2888" y="1541"/>
                  </a:cubicBezTo>
                  <a:cubicBezTo>
                    <a:pt x="2918" y="1474"/>
                    <a:pt x="2955" y="1413"/>
                    <a:pt x="2998" y="1353"/>
                  </a:cubicBezTo>
                  <a:cubicBezTo>
                    <a:pt x="3132" y="1164"/>
                    <a:pt x="3278" y="987"/>
                    <a:pt x="3442" y="829"/>
                  </a:cubicBezTo>
                  <a:cubicBezTo>
                    <a:pt x="3686" y="591"/>
                    <a:pt x="3936" y="360"/>
                    <a:pt x="4179" y="122"/>
                  </a:cubicBezTo>
                  <a:cubicBezTo>
                    <a:pt x="4191" y="116"/>
                    <a:pt x="4198" y="104"/>
                    <a:pt x="4210" y="98"/>
                  </a:cubicBezTo>
                  <a:cubicBezTo>
                    <a:pt x="4234" y="73"/>
                    <a:pt x="4258" y="49"/>
                    <a:pt x="4271" y="0"/>
                  </a:cubicBezTo>
                  <a:close/>
                </a:path>
              </a:pathLst>
            </a:custGeom>
            <a:solidFill>
              <a:srgbClr val="72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53"/>
            <p:cNvSpPr/>
            <p:nvPr/>
          </p:nvSpPr>
          <p:spPr>
            <a:xfrm>
              <a:off x="12106155" y="-2846883"/>
              <a:ext cx="432041" cy="717273"/>
            </a:xfrm>
            <a:custGeom>
              <a:rect b="b" l="l" r="r" t="t"/>
              <a:pathLst>
                <a:path extrusionOk="0" h="8809" w="5306">
                  <a:moveTo>
                    <a:pt x="2336" y="509"/>
                  </a:moveTo>
                  <a:cubicBezTo>
                    <a:pt x="2364" y="509"/>
                    <a:pt x="2391" y="516"/>
                    <a:pt x="2419" y="536"/>
                  </a:cubicBezTo>
                  <a:cubicBezTo>
                    <a:pt x="2212" y="567"/>
                    <a:pt x="2059" y="676"/>
                    <a:pt x="1931" y="829"/>
                  </a:cubicBezTo>
                  <a:cubicBezTo>
                    <a:pt x="1791" y="999"/>
                    <a:pt x="1797" y="1145"/>
                    <a:pt x="1956" y="1298"/>
                  </a:cubicBezTo>
                  <a:cubicBezTo>
                    <a:pt x="2033" y="1371"/>
                    <a:pt x="2125" y="1427"/>
                    <a:pt x="2231" y="1427"/>
                  </a:cubicBezTo>
                  <a:cubicBezTo>
                    <a:pt x="2291" y="1427"/>
                    <a:pt x="2356" y="1409"/>
                    <a:pt x="2425" y="1365"/>
                  </a:cubicBezTo>
                  <a:cubicBezTo>
                    <a:pt x="2516" y="1304"/>
                    <a:pt x="2601" y="1237"/>
                    <a:pt x="2681" y="1158"/>
                  </a:cubicBezTo>
                  <a:cubicBezTo>
                    <a:pt x="2729" y="1109"/>
                    <a:pt x="2754" y="1036"/>
                    <a:pt x="2802" y="957"/>
                  </a:cubicBezTo>
                  <a:cubicBezTo>
                    <a:pt x="2821" y="963"/>
                    <a:pt x="2851" y="963"/>
                    <a:pt x="2876" y="969"/>
                  </a:cubicBezTo>
                  <a:cubicBezTo>
                    <a:pt x="2924" y="1042"/>
                    <a:pt x="2918" y="1115"/>
                    <a:pt x="2869" y="1176"/>
                  </a:cubicBezTo>
                  <a:cubicBezTo>
                    <a:pt x="2735" y="1346"/>
                    <a:pt x="2577" y="1474"/>
                    <a:pt x="2364" y="1523"/>
                  </a:cubicBezTo>
                  <a:cubicBezTo>
                    <a:pt x="2328" y="1531"/>
                    <a:pt x="2294" y="1535"/>
                    <a:pt x="2260" y="1535"/>
                  </a:cubicBezTo>
                  <a:cubicBezTo>
                    <a:pt x="2143" y="1535"/>
                    <a:pt x="2038" y="1489"/>
                    <a:pt x="1944" y="1413"/>
                  </a:cubicBezTo>
                  <a:cubicBezTo>
                    <a:pt x="1883" y="1365"/>
                    <a:pt x="1834" y="1298"/>
                    <a:pt x="1791" y="1231"/>
                  </a:cubicBezTo>
                  <a:cubicBezTo>
                    <a:pt x="1706" y="1103"/>
                    <a:pt x="1712" y="969"/>
                    <a:pt x="1791" y="847"/>
                  </a:cubicBezTo>
                  <a:cubicBezTo>
                    <a:pt x="1907" y="670"/>
                    <a:pt x="2065" y="555"/>
                    <a:pt x="2273" y="518"/>
                  </a:cubicBezTo>
                  <a:cubicBezTo>
                    <a:pt x="2294" y="513"/>
                    <a:pt x="2315" y="509"/>
                    <a:pt x="2336" y="509"/>
                  </a:cubicBezTo>
                  <a:close/>
                  <a:moveTo>
                    <a:pt x="3162" y="756"/>
                  </a:moveTo>
                  <a:lnTo>
                    <a:pt x="3162" y="756"/>
                  </a:lnTo>
                  <a:cubicBezTo>
                    <a:pt x="3144" y="823"/>
                    <a:pt x="3131" y="871"/>
                    <a:pt x="3125" y="914"/>
                  </a:cubicBezTo>
                  <a:cubicBezTo>
                    <a:pt x="3089" y="1066"/>
                    <a:pt x="3107" y="1212"/>
                    <a:pt x="3186" y="1346"/>
                  </a:cubicBezTo>
                  <a:cubicBezTo>
                    <a:pt x="3223" y="1401"/>
                    <a:pt x="3265" y="1456"/>
                    <a:pt x="3320" y="1493"/>
                  </a:cubicBezTo>
                  <a:cubicBezTo>
                    <a:pt x="3370" y="1529"/>
                    <a:pt x="3423" y="1549"/>
                    <a:pt x="3478" y="1549"/>
                  </a:cubicBezTo>
                  <a:cubicBezTo>
                    <a:pt x="3524" y="1549"/>
                    <a:pt x="3572" y="1535"/>
                    <a:pt x="3619" y="1505"/>
                  </a:cubicBezTo>
                  <a:cubicBezTo>
                    <a:pt x="3710" y="1444"/>
                    <a:pt x="3789" y="1377"/>
                    <a:pt x="3856" y="1292"/>
                  </a:cubicBezTo>
                  <a:cubicBezTo>
                    <a:pt x="3881" y="1255"/>
                    <a:pt x="3911" y="1212"/>
                    <a:pt x="3960" y="1206"/>
                  </a:cubicBezTo>
                  <a:cubicBezTo>
                    <a:pt x="3990" y="1243"/>
                    <a:pt x="3978" y="1273"/>
                    <a:pt x="3960" y="1304"/>
                  </a:cubicBezTo>
                  <a:cubicBezTo>
                    <a:pt x="3874" y="1444"/>
                    <a:pt x="3765" y="1553"/>
                    <a:pt x="3619" y="1620"/>
                  </a:cubicBezTo>
                  <a:cubicBezTo>
                    <a:pt x="3579" y="1637"/>
                    <a:pt x="3539" y="1644"/>
                    <a:pt x="3501" y="1644"/>
                  </a:cubicBezTo>
                  <a:cubicBezTo>
                    <a:pt x="3440" y="1644"/>
                    <a:pt x="3380" y="1626"/>
                    <a:pt x="3320" y="1596"/>
                  </a:cubicBezTo>
                  <a:cubicBezTo>
                    <a:pt x="3131" y="1499"/>
                    <a:pt x="3003" y="1249"/>
                    <a:pt x="3040" y="1036"/>
                  </a:cubicBezTo>
                  <a:cubicBezTo>
                    <a:pt x="3058" y="944"/>
                    <a:pt x="3077" y="853"/>
                    <a:pt x="3162" y="756"/>
                  </a:cubicBezTo>
                  <a:close/>
                  <a:moveTo>
                    <a:pt x="2985" y="1602"/>
                  </a:moveTo>
                  <a:cubicBezTo>
                    <a:pt x="3034" y="1657"/>
                    <a:pt x="3022" y="1718"/>
                    <a:pt x="2997" y="1779"/>
                  </a:cubicBezTo>
                  <a:cubicBezTo>
                    <a:pt x="2955" y="1876"/>
                    <a:pt x="2912" y="1974"/>
                    <a:pt x="2796" y="2004"/>
                  </a:cubicBezTo>
                  <a:cubicBezTo>
                    <a:pt x="2717" y="1992"/>
                    <a:pt x="2675" y="1949"/>
                    <a:pt x="2668" y="1882"/>
                  </a:cubicBezTo>
                  <a:cubicBezTo>
                    <a:pt x="2662" y="1809"/>
                    <a:pt x="2693" y="1760"/>
                    <a:pt x="2766" y="1718"/>
                  </a:cubicBezTo>
                  <a:cubicBezTo>
                    <a:pt x="2772" y="1773"/>
                    <a:pt x="2778" y="1815"/>
                    <a:pt x="2778" y="1858"/>
                  </a:cubicBezTo>
                  <a:cubicBezTo>
                    <a:pt x="2851" y="1815"/>
                    <a:pt x="2876" y="1742"/>
                    <a:pt x="2906" y="1675"/>
                  </a:cubicBezTo>
                  <a:cubicBezTo>
                    <a:pt x="2924" y="1627"/>
                    <a:pt x="2924" y="1627"/>
                    <a:pt x="2985" y="1602"/>
                  </a:cubicBezTo>
                  <a:close/>
                  <a:moveTo>
                    <a:pt x="2492" y="1974"/>
                  </a:moveTo>
                  <a:cubicBezTo>
                    <a:pt x="2498" y="1998"/>
                    <a:pt x="2516" y="2016"/>
                    <a:pt x="2510" y="2035"/>
                  </a:cubicBezTo>
                  <a:cubicBezTo>
                    <a:pt x="2487" y="2187"/>
                    <a:pt x="2367" y="2297"/>
                    <a:pt x="2225" y="2297"/>
                  </a:cubicBezTo>
                  <a:cubicBezTo>
                    <a:pt x="2179" y="2297"/>
                    <a:pt x="2131" y="2285"/>
                    <a:pt x="2084" y="2260"/>
                  </a:cubicBezTo>
                  <a:cubicBezTo>
                    <a:pt x="1998" y="2217"/>
                    <a:pt x="1980" y="2156"/>
                    <a:pt x="2011" y="2047"/>
                  </a:cubicBezTo>
                  <a:lnTo>
                    <a:pt x="2011" y="2047"/>
                  </a:lnTo>
                  <a:cubicBezTo>
                    <a:pt x="2029" y="2077"/>
                    <a:pt x="2041" y="2095"/>
                    <a:pt x="2053" y="2114"/>
                  </a:cubicBezTo>
                  <a:cubicBezTo>
                    <a:pt x="2065" y="2132"/>
                    <a:pt x="2084" y="2156"/>
                    <a:pt x="2096" y="2175"/>
                  </a:cubicBezTo>
                  <a:cubicBezTo>
                    <a:pt x="2129" y="2186"/>
                    <a:pt x="2160" y="2191"/>
                    <a:pt x="2189" y="2191"/>
                  </a:cubicBezTo>
                  <a:cubicBezTo>
                    <a:pt x="2271" y="2191"/>
                    <a:pt x="2336" y="2149"/>
                    <a:pt x="2394" y="2077"/>
                  </a:cubicBezTo>
                  <a:cubicBezTo>
                    <a:pt x="2419" y="2047"/>
                    <a:pt x="2431" y="1992"/>
                    <a:pt x="2492" y="1974"/>
                  </a:cubicBezTo>
                  <a:close/>
                  <a:moveTo>
                    <a:pt x="3217" y="1919"/>
                  </a:moveTo>
                  <a:cubicBezTo>
                    <a:pt x="3113" y="2010"/>
                    <a:pt x="3089" y="2108"/>
                    <a:pt x="3125" y="2211"/>
                  </a:cubicBezTo>
                  <a:cubicBezTo>
                    <a:pt x="3144" y="2284"/>
                    <a:pt x="3174" y="2357"/>
                    <a:pt x="3259" y="2376"/>
                  </a:cubicBezTo>
                  <a:cubicBezTo>
                    <a:pt x="3338" y="2339"/>
                    <a:pt x="3296" y="2223"/>
                    <a:pt x="3387" y="2205"/>
                  </a:cubicBezTo>
                  <a:cubicBezTo>
                    <a:pt x="3424" y="2223"/>
                    <a:pt x="3424" y="2260"/>
                    <a:pt x="3424" y="2296"/>
                  </a:cubicBezTo>
                  <a:cubicBezTo>
                    <a:pt x="3418" y="2370"/>
                    <a:pt x="3393" y="2437"/>
                    <a:pt x="3326" y="2485"/>
                  </a:cubicBezTo>
                  <a:cubicBezTo>
                    <a:pt x="3308" y="2491"/>
                    <a:pt x="3290" y="2493"/>
                    <a:pt x="3273" y="2493"/>
                  </a:cubicBezTo>
                  <a:cubicBezTo>
                    <a:pt x="3212" y="2493"/>
                    <a:pt x="3159" y="2462"/>
                    <a:pt x="3107" y="2424"/>
                  </a:cubicBezTo>
                  <a:cubicBezTo>
                    <a:pt x="3034" y="2370"/>
                    <a:pt x="2997" y="2296"/>
                    <a:pt x="2985" y="2205"/>
                  </a:cubicBezTo>
                  <a:cubicBezTo>
                    <a:pt x="2967" y="2065"/>
                    <a:pt x="3064" y="1937"/>
                    <a:pt x="3217" y="1919"/>
                  </a:cubicBezTo>
                  <a:close/>
                  <a:moveTo>
                    <a:pt x="3751" y="2282"/>
                  </a:moveTo>
                  <a:cubicBezTo>
                    <a:pt x="3879" y="2282"/>
                    <a:pt x="3980" y="2379"/>
                    <a:pt x="4015" y="2564"/>
                  </a:cubicBezTo>
                  <a:cubicBezTo>
                    <a:pt x="3984" y="2516"/>
                    <a:pt x="3966" y="2485"/>
                    <a:pt x="3941" y="2455"/>
                  </a:cubicBezTo>
                  <a:cubicBezTo>
                    <a:pt x="3902" y="2396"/>
                    <a:pt x="3853" y="2365"/>
                    <a:pt x="3797" y="2365"/>
                  </a:cubicBezTo>
                  <a:cubicBezTo>
                    <a:pt x="3766" y="2365"/>
                    <a:pt x="3733" y="2374"/>
                    <a:pt x="3698" y="2394"/>
                  </a:cubicBezTo>
                  <a:cubicBezTo>
                    <a:pt x="3485" y="2522"/>
                    <a:pt x="3345" y="2705"/>
                    <a:pt x="3302" y="2960"/>
                  </a:cubicBezTo>
                  <a:cubicBezTo>
                    <a:pt x="3296" y="2997"/>
                    <a:pt x="3308" y="3046"/>
                    <a:pt x="3320" y="3082"/>
                  </a:cubicBezTo>
                  <a:cubicBezTo>
                    <a:pt x="3375" y="3201"/>
                    <a:pt x="3531" y="3284"/>
                    <a:pt x="3669" y="3284"/>
                  </a:cubicBezTo>
                  <a:cubicBezTo>
                    <a:pt x="3700" y="3284"/>
                    <a:pt x="3731" y="3280"/>
                    <a:pt x="3759" y="3271"/>
                  </a:cubicBezTo>
                  <a:cubicBezTo>
                    <a:pt x="3856" y="3241"/>
                    <a:pt x="3941" y="3180"/>
                    <a:pt x="4015" y="3107"/>
                  </a:cubicBezTo>
                  <a:cubicBezTo>
                    <a:pt x="4051" y="3076"/>
                    <a:pt x="4082" y="3033"/>
                    <a:pt x="4130" y="3021"/>
                  </a:cubicBezTo>
                  <a:cubicBezTo>
                    <a:pt x="4167" y="3046"/>
                    <a:pt x="4155" y="3070"/>
                    <a:pt x="4149" y="3100"/>
                  </a:cubicBezTo>
                  <a:cubicBezTo>
                    <a:pt x="4073" y="3298"/>
                    <a:pt x="3875" y="3428"/>
                    <a:pt x="3670" y="3428"/>
                  </a:cubicBezTo>
                  <a:cubicBezTo>
                    <a:pt x="3629" y="3428"/>
                    <a:pt x="3587" y="3422"/>
                    <a:pt x="3546" y="3411"/>
                  </a:cubicBezTo>
                  <a:cubicBezTo>
                    <a:pt x="3405" y="3375"/>
                    <a:pt x="3290" y="3301"/>
                    <a:pt x="3211" y="3180"/>
                  </a:cubicBezTo>
                  <a:cubicBezTo>
                    <a:pt x="3144" y="3088"/>
                    <a:pt x="3119" y="2985"/>
                    <a:pt x="3156" y="2875"/>
                  </a:cubicBezTo>
                  <a:cubicBezTo>
                    <a:pt x="3180" y="2802"/>
                    <a:pt x="3211" y="2729"/>
                    <a:pt x="3247" y="2668"/>
                  </a:cubicBezTo>
                  <a:cubicBezTo>
                    <a:pt x="3326" y="2540"/>
                    <a:pt x="3430" y="2443"/>
                    <a:pt x="3552" y="2357"/>
                  </a:cubicBezTo>
                  <a:cubicBezTo>
                    <a:pt x="3558" y="2351"/>
                    <a:pt x="3570" y="2345"/>
                    <a:pt x="3582" y="2333"/>
                  </a:cubicBezTo>
                  <a:cubicBezTo>
                    <a:pt x="3641" y="2299"/>
                    <a:pt x="3698" y="2282"/>
                    <a:pt x="3751" y="2282"/>
                  </a:cubicBezTo>
                  <a:close/>
                  <a:moveTo>
                    <a:pt x="4678" y="2845"/>
                  </a:moveTo>
                  <a:cubicBezTo>
                    <a:pt x="4739" y="2857"/>
                    <a:pt x="4752" y="2906"/>
                    <a:pt x="4776" y="2948"/>
                  </a:cubicBezTo>
                  <a:cubicBezTo>
                    <a:pt x="4867" y="3107"/>
                    <a:pt x="4849" y="3271"/>
                    <a:pt x="4733" y="3405"/>
                  </a:cubicBezTo>
                  <a:cubicBezTo>
                    <a:pt x="4667" y="3484"/>
                    <a:pt x="4595" y="3523"/>
                    <a:pt x="4518" y="3523"/>
                  </a:cubicBezTo>
                  <a:cubicBezTo>
                    <a:pt x="4481" y="3523"/>
                    <a:pt x="4444" y="3514"/>
                    <a:pt x="4404" y="3496"/>
                  </a:cubicBezTo>
                  <a:cubicBezTo>
                    <a:pt x="4283" y="3442"/>
                    <a:pt x="4203" y="3308"/>
                    <a:pt x="4222" y="3174"/>
                  </a:cubicBezTo>
                  <a:cubicBezTo>
                    <a:pt x="4228" y="3149"/>
                    <a:pt x="4240" y="3131"/>
                    <a:pt x="4252" y="3076"/>
                  </a:cubicBezTo>
                  <a:cubicBezTo>
                    <a:pt x="4270" y="3125"/>
                    <a:pt x="4283" y="3149"/>
                    <a:pt x="4289" y="3180"/>
                  </a:cubicBezTo>
                  <a:cubicBezTo>
                    <a:pt x="4313" y="3271"/>
                    <a:pt x="4356" y="3362"/>
                    <a:pt x="4465" y="3368"/>
                  </a:cubicBezTo>
                  <a:cubicBezTo>
                    <a:pt x="4469" y="3369"/>
                    <a:pt x="4473" y="3369"/>
                    <a:pt x="4476" y="3369"/>
                  </a:cubicBezTo>
                  <a:cubicBezTo>
                    <a:pt x="4574" y="3369"/>
                    <a:pt x="4638" y="3293"/>
                    <a:pt x="4685" y="3216"/>
                  </a:cubicBezTo>
                  <a:cubicBezTo>
                    <a:pt x="4721" y="3143"/>
                    <a:pt x="4727" y="3064"/>
                    <a:pt x="4703" y="2979"/>
                  </a:cubicBezTo>
                  <a:cubicBezTo>
                    <a:pt x="4685" y="2936"/>
                    <a:pt x="4654" y="2893"/>
                    <a:pt x="4678" y="2845"/>
                  </a:cubicBezTo>
                  <a:close/>
                  <a:moveTo>
                    <a:pt x="2876" y="3874"/>
                  </a:moveTo>
                  <a:cubicBezTo>
                    <a:pt x="2912" y="3898"/>
                    <a:pt x="2906" y="3941"/>
                    <a:pt x="2894" y="3971"/>
                  </a:cubicBezTo>
                  <a:cubicBezTo>
                    <a:pt x="2863" y="4038"/>
                    <a:pt x="2821" y="4087"/>
                    <a:pt x="2742" y="4099"/>
                  </a:cubicBezTo>
                  <a:cubicBezTo>
                    <a:pt x="2681" y="4093"/>
                    <a:pt x="2614" y="4081"/>
                    <a:pt x="2559" y="4008"/>
                  </a:cubicBezTo>
                  <a:lnTo>
                    <a:pt x="2559" y="4008"/>
                  </a:lnTo>
                  <a:cubicBezTo>
                    <a:pt x="2626" y="4020"/>
                    <a:pt x="2681" y="4026"/>
                    <a:pt x="2735" y="4032"/>
                  </a:cubicBezTo>
                  <a:cubicBezTo>
                    <a:pt x="2802" y="3904"/>
                    <a:pt x="2802" y="3904"/>
                    <a:pt x="2876" y="3874"/>
                  </a:cubicBezTo>
                  <a:close/>
                  <a:moveTo>
                    <a:pt x="3582" y="3917"/>
                  </a:moveTo>
                  <a:lnTo>
                    <a:pt x="3582" y="3917"/>
                  </a:lnTo>
                  <a:cubicBezTo>
                    <a:pt x="3637" y="4008"/>
                    <a:pt x="3655" y="4099"/>
                    <a:pt x="3753" y="4136"/>
                  </a:cubicBezTo>
                  <a:cubicBezTo>
                    <a:pt x="3789" y="4093"/>
                    <a:pt x="3832" y="4057"/>
                    <a:pt x="3881" y="4014"/>
                  </a:cubicBezTo>
                  <a:lnTo>
                    <a:pt x="3881" y="4014"/>
                  </a:lnTo>
                  <a:cubicBezTo>
                    <a:pt x="3905" y="4105"/>
                    <a:pt x="3881" y="4185"/>
                    <a:pt x="3814" y="4221"/>
                  </a:cubicBezTo>
                  <a:cubicBezTo>
                    <a:pt x="3795" y="4230"/>
                    <a:pt x="3776" y="4235"/>
                    <a:pt x="3757" y="4235"/>
                  </a:cubicBezTo>
                  <a:cubicBezTo>
                    <a:pt x="3724" y="4235"/>
                    <a:pt x="3690" y="4221"/>
                    <a:pt x="3655" y="4191"/>
                  </a:cubicBezTo>
                  <a:cubicBezTo>
                    <a:pt x="3576" y="4124"/>
                    <a:pt x="3558" y="4057"/>
                    <a:pt x="3582" y="3917"/>
                  </a:cubicBezTo>
                  <a:close/>
                  <a:moveTo>
                    <a:pt x="2469" y="4269"/>
                  </a:moveTo>
                  <a:cubicBezTo>
                    <a:pt x="2557" y="4269"/>
                    <a:pt x="2613" y="4298"/>
                    <a:pt x="2668" y="4337"/>
                  </a:cubicBezTo>
                  <a:cubicBezTo>
                    <a:pt x="2857" y="4483"/>
                    <a:pt x="2900" y="4794"/>
                    <a:pt x="2760" y="4995"/>
                  </a:cubicBezTo>
                  <a:cubicBezTo>
                    <a:pt x="2705" y="5074"/>
                    <a:pt x="2632" y="5117"/>
                    <a:pt x="2534" y="5117"/>
                  </a:cubicBezTo>
                  <a:cubicBezTo>
                    <a:pt x="2327" y="5104"/>
                    <a:pt x="2187" y="5013"/>
                    <a:pt x="2114" y="4836"/>
                  </a:cubicBezTo>
                  <a:cubicBezTo>
                    <a:pt x="2053" y="4684"/>
                    <a:pt x="2102" y="4556"/>
                    <a:pt x="2218" y="4440"/>
                  </a:cubicBezTo>
                  <a:lnTo>
                    <a:pt x="2218" y="4440"/>
                  </a:lnTo>
                  <a:cubicBezTo>
                    <a:pt x="2151" y="4617"/>
                    <a:pt x="2163" y="4782"/>
                    <a:pt x="2297" y="4922"/>
                  </a:cubicBezTo>
                  <a:cubicBezTo>
                    <a:pt x="2356" y="4985"/>
                    <a:pt x="2429" y="5018"/>
                    <a:pt x="2507" y="5018"/>
                  </a:cubicBezTo>
                  <a:cubicBezTo>
                    <a:pt x="2534" y="5018"/>
                    <a:pt x="2562" y="5015"/>
                    <a:pt x="2589" y="5007"/>
                  </a:cubicBezTo>
                  <a:cubicBezTo>
                    <a:pt x="2681" y="4940"/>
                    <a:pt x="2705" y="4842"/>
                    <a:pt x="2729" y="4751"/>
                  </a:cubicBezTo>
                  <a:cubicBezTo>
                    <a:pt x="2748" y="4648"/>
                    <a:pt x="2723" y="4556"/>
                    <a:pt x="2687" y="4465"/>
                  </a:cubicBezTo>
                  <a:cubicBezTo>
                    <a:pt x="2644" y="4367"/>
                    <a:pt x="2547" y="4331"/>
                    <a:pt x="2443" y="4270"/>
                  </a:cubicBezTo>
                  <a:cubicBezTo>
                    <a:pt x="2452" y="4269"/>
                    <a:pt x="2461" y="4269"/>
                    <a:pt x="2469" y="4269"/>
                  </a:cubicBezTo>
                  <a:close/>
                  <a:moveTo>
                    <a:pt x="3106" y="4275"/>
                  </a:moveTo>
                  <a:cubicBezTo>
                    <a:pt x="3173" y="4275"/>
                    <a:pt x="3236" y="4313"/>
                    <a:pt x="3296" y="4380"/>
                  </a:cubicBezTo>
                  <a:cubicBezTo>
                    <a:pt x="3405" y="4520"/>
                    <a:pt x="3448" y="4818"/>
                    <a:pt x="3332" y="5025"/>
                  </a:cubicBezTo>
                  <a:cubicBezTo>
                    <a:pt x="3302" y="5086"/>
                    <a:pt x="3247" y="5117"/>
                    <a:pt x="3180" y="5117"/>
                  </a:cubicBezTo>
                  <a:cubicBezTo>
                    <a:pt x="3172" y="5119"/>
                    <a:pt x="3164" y="5119"/>
                    <a:pt x="3155" y="5119"/>
                  </a:cubicBezTo>
                  <a:cubicBezTo>
                    <a:pt x="3138" y="5119"/>
                    <a:pt x="3119" y="5117"/>
                    <a:pt x="3095" y="5117"/>
                  </a:cubicBezTo>
                  <a:cubicBezTo>
                    <a:pt x="3119" y="5147"/>
                    <a:pt x="3144" y="5165"/>
                    <a:pt x="3162" y="5190"/>
                  </a:cubicBezTo>
                  <a:cubicBezTo>
                    <a:pt x="3204" y="5244"/>
                    <a:pt x="3229" y="5305"/>
                    <a:pt x="3235" y="5372"/>
                  </a:cubicBezTo>
                  <a:cubicBezTo>
                    <a:pt x="3247" y="5531"/>
                    <a:pt x="3204" y="5671"/>
                    <a:pt x="3119" y="5799"/>
                  </a:cubicBezTo>
                  <a:cubicBezTo>
                    <a:pt x="3070" y="5873"/>
                    <a:pt x="3004" y="5915"/>
                    <a:pt x="2919" y="5915"/>
                  </a:cubicBezTo>
                  <a:cubicBezTo>
                    <a:pt x="2899" y="5915"/>
                    <a:pt x="2879" y="5913"/>
                    <a:pt x="2857" y="5908"/>
                  </a:cubicBezTo>
                  <a:cubicBezTo>
                    <a:pt x="2735" y="5878"/>
                    <a:pt x="2662" y="5811"/>
                    <a:pt x="2638" y="5701"/>
                  </a:cubicBezTo>
                  <a:cubicBezTo>
                    <a:pt x="2620" y="5622"/>
                    <a:pt x="2632" y="5555"/>
                    <a:pt x="2705" y="5494"/>
                  </a:cubicBezTo>
                  <a:cubicBezTo>
                    <a:pt x="2717" y="5549"/>
                    <a:pt x="2723" y="5592"/>
                    <a:pt x="2742" y="5634"/>
                  </a:cubicBezTo>
                  <a:cubicBezTo>
                    <a:pt x="2760" y="5671"/>
                    <a:pt x="2778" y="5713"/>
                    <a:pt x="2815" y="5738"/>
                  </a:cubicBezTo>
                  <a:cubicBezTo>
                    <a:pt x="2845" y="5762"/>
                    <a:pt x="2894" y="5774"/>
                    <a:pt x="2936" y="5799"/>
                  </a:cubicBezTo>
                  <a:cubicBezTo>
                    <a:pt x="2967" y="5774"/>
                    <a:pt x="2991" y="5756"/>
                    <a:pt x="3010" y="5738"/>
                  </a:cubicBezTo>
                  <a:cubicBezTo>
                    <a:pt x="3089" y="5628"/>
                    <a:pt x="3131" y="5500"/>
                    <a:pt x="3131" y="5366"/>
                  </a:cubicBezTo>
                  <a:cubicBezTo>
                    <a:pt x="3131" y="5287"/>
                    <a:pt x="3101" y="5214"/>
                    <a:pt x="3040" y="5165"/>
                  </a:cubicBezTo>
                  <a:cubicBezTo>
                    <a:pt x="3016" y="5147"/>
                    <a:pt x="2997" y="5135"/>
                    <a:pt x="2961" y="5098"/>
                  </a:cubicBezTo>
                  <a:cubicBezTo>
                    <a:pt x="2979" y="5086"/>
                    <a:pt x="2997" y="5080"/>
                    <a:pt x="3010" y="5074"/>
                  </a:cubicBezTo>
                  <a:cubicBezTo>
                    <a:pt x="2900" y="4946"/>
                    <a:pt x="2936" y="4812"/>
                    <a:pt x="3003" y="4654"/>
                  </a:cubicBezTo>
                  <a:lnTo>
                    <a:pt x="3003" y="4654"/>
                  </a:lnTo>
                  <a:cubicBezTo>
                    <a:pt x="3034" y="4721"/>
                    <a:pt x="3016" y="4775"/>
                    <a:pt x="3028" y="4818"/>
                  </a:cubicBezTo>
                  <a:cubicBezTo>
                    <a:pt x="3040" y="4891"/>
                    <a:pt x="3052" y="4964"/>
                    <a:pt x="3150" y="4983"/>
                  </a:cubicBezTo>
                  <a:cubicBezTo>
                    <a:pt x="3241" y="4897"/>
                    <a:pt x="3241" y="4782"/>
                    <a:pt x="3241" y="4666"/>
                  </a:cubicBezTo>
                  <a:cubicBezTo>
                    <a:pt x="3235" y="4550"/>
                    <a:pt x="3217" y="4440"/>
                    <a:pt x="3101" y="4355"/>
                  </a:cubicBezTo>
                  <a:cubicBezTo>
                    <a:pt x="3028" y="4398"/>
                    <a:pt x="2949" y="4434"/>
                    <a:pt x="2851" y="4489"/>
                  </a:cubicBezTo>
                  <a:cubicBezTo>
                    <a:pt x="2863" y="4447"/>
                    <a:pt x="2863" y="4422"/>
                    <a:pt x="2876" y="4410"/>
                  </a:cubicBezTo>
                  <a:cubicBezTo>
                    <a:pt x="2900" y="4386"/>
                    <a:pt x="2924" y="4367"/>
                    <a:pt x="2949" y="4343"/>
                  </a:cubicBezTo>
                  <a:cubicBezTo>
                    <a:pt x="3003" y="4296"/>
                    <a:pt x="3056" y="4275"/>
                    <a:pt x="3106" y="4275"/>
                  </a:cubicBezTo>
                  <a:close/>
                  <a:moveTo>
                    <a:pt x="360" y="6225"/>
                  </a:moveTo>
                  <a:cubicBezTo>
                    <a:pt x="360" y="6231"/>
                    <a:pt x="360" y="6231"/>
                    <a:pt x="360" y="6231"/>
                  </a:cubicBezTo>
                  <a:cubicBezTo>
                    <a:pt x="360" y="6231"/>
                    <a:pt x="354" y="6231"/>
                    <a:pt x="354" y="6225"/>
                  </a:cubicBezTo>
                  <a:close/>
                  <a:moveTo>
                    <a:pt x="1548" y="6926"/>
                  </a:moveTo>
                  <a:cubicBezTo>
                    <a:pt x="1548" y="6926"/>
                    <a:pt x="1554" y="6932"/>
                    <a:pt x="1554" y="6932"/>
                  </a:cubicBezTo>
                  <a:cubicBezTo>
                    <a:pt x="1554" y="6932"/>
                    <a:pt x="1548" y="6932"/>
                    <a:pt x="1548" y="6926"/>
                  </a:cubicBezTo>
                  <a:close/>
                  <a:moveTo>
                    <a:pt x="1554" y="6932"/>
                  </a:moveTo>
                  <a:lnTo>
                    <a:pt x="1554" y="6932"/>
                  </a:lnTo>
                  <a:cubicBezTo>
                    <a:pt x="1578" y="6944"/>
                    <a:pt x="1609" y="6956"/>
                    <a:pt x="1633" y="6974"/>
                  </a:cubicBezTo>
                  <a:cubicBezTo>
                    <a:pt x="1925" y="7230"/>
                    <a:pt x="2248" y="7431"/>
                    <a:pt x="2583" y="7614"/>
                  </a:cubicBezTo>
                  <a:cubicBezTo>
                    <a:pt x="2668" y="7663"/>
                    <a:pt x="2754" y="7717"/>
                    <a:pt x="2833" y="7766"/>
                  </a:cubicBezTo>
                  <a:cubicBezTo>
                    <a:pt x="2857" y="7778"/>
                    <a:pt x="2882" y="7803"/>
                    <a:pt x="2894" y="7833"/>
                  </a:cubicBezTo>
                  <a:cubicBezTo>
                    <a:pt x="2863" y="7821"/>
                    <a:pt x="2833" y="7809"/>
                    <a:pt x="2809" y="7790"/>
                  </a:cubicBezTo>
                  <a:cubicBezTo>
                    <a:pt x="2577" y="7663"/>
                    <a:pt x="2346" y="7541"/>
                    <a:pt x="2114" y="7413"/>
                  </a:cubicBezTo>
                  <a:cubicBezTo>
                    <a:pt x="1944" y="7309"/>
                    <a:pt x="1779" y="7194"/>
                    <a:pt x="1639" y="7047"/>
                  </a:cubicBezTo>
                  <a:cubicBezTo>
                    <a:pt x="1609" y="7011"/>
                    <a:pt x="1584" y="6968"/>
                    <a:pt x="1554" y="6932"/>
                  </a:cubicBezTo>
                  <a:close/>
                  <a:moveTo>
                    <a:pt x="2248" y="0"/>
                  </a:moveTo>
                  <a:lnTo>
                    <a:pt x="2199" y="73"/>
                  </a:lnTo>
                  <a:cubicBezTo>
                    <a:pt x="2248" y="128"/>
                    <a:pt x="2224" y="189"/>
                    <a:pt x="2206" y="244"/>
                  </a:cubicBezTo>
                  <a:cubicBezTo>
                    <a:pt x="2096" y="506"/>
                    <a:pt x="1859" y="671"/>
                    <a:pt x="1587" y="671"/>
                  </a:cubicBezTo>
                  <a:cubicBezTo>
                    <a:pt x="1556" y="671"/>
                    <a:pt x="1525" y="669"/>
                    <a:pt x="1493" y="664"/>
                  </a:cubicBezTo>
                  <a:cubicBezTo>
                    <a:pt x="1377" y="652"/>
                    <a:pt x="1268" y="615"/>
                    <a:pt x="1140" y="585"/>
                  </a:cubicBezTo>
                  <a:cubicBezTo>
                    <a:pt x="1134" y="585"/>
                    <a:pt x="1134" y="585"/>
                    <a:pt x="1134" y="591"/>
                  </a:cubicBezTo>
                  <a:cubicBezTo>
                    <a:pt x="1000" y="670"/>
                    <a:pt x="896" y="804"/>
                    <a:pt x="847" y="969"/>
                  </a:cubicBezTo>
                  <a:cubicBezTo>
                    <a:pt x="805" y="1115"/>
                    <a:pt x="872" y="1212"/>
                    <a:pt x="1024" y="1249"/>
                  </a:cubicBezTo>
                  <a:cubicBezTo>
                    <a:pt x="1140" y="1231"/>
                    <a:pt x="1213" y="1158"/>
                    <a:pt x="1280" y="1066"/>
                  </a:cubicBezTo>
                  <a:cubicBezTo>
                    <a:pt x="1310" y="1024"/>
                    <a:pt x="1341" y="975"/>
                    <a:pt x="1365" y="926"/>
                  </a:cubicBezTo>
                  <a:cubicBezTo>
                    <a:pt x="1389" y="877"/>
                    <a:pt x="1420" y="841"/>
                    <a:pt x="1481" y="841"/>
                  </a:cubicBezTo>
                  <a:cubicBezTo>
                    <a:pt x="1523" y="908"/>
                    <a:pt x="1505" y="969"/>
                    <a:pt x="1481" y="1024"/>
                  </a:cubicBezTo>
                  <a:cubicBezTo>
                    <a:pt x="1444" y="1133"/>
                    <a:pt x="1377" y="1231"/>
                    <a:pt x="1298" y="1310"/>
                  </a:cubicBezTo>
                  <a:cubicBezTo>
                    <a:pt x="1274" y="1334"/>
                    <a:pt x="1261" y="1359"/>
                    <a:pt x="1237" y="1377"/>
                  </a:cubicBezTo>
                  <a:cubicBezTo>
                    <a:pt x="1255" y="1401"/>
                    <a:pt x="1268" y="1419"/>
                    <a:pt x="1280" y="1438"/>
                  </a:cubicBezTo>
                  <a:cubicBezTo>
                    <a:pt x="1456" y="1681"/>
                    <a:pt x="1578" y="1955"/>
                    <a:pt x="1639" y="2248"/>
                  </a:cubicBezTo>
                  <a:cubicBezTo>
                    <a:pt x="1663" y="2357"/>
                    <a:pt x="1670" y="2467"/>
                    <a:pt x="1670" y="2577"/>
                  </a:cubicBezTo>
                  <a:cubicBezTo>
                    <a:pt x="1676" y="2674"/>
                    <a:pt x="1645" y="2772"/>
                    <a:pt x="1572" y="2851"/>
                  </a:cubicBezTo>
                  <a:cubicBezTo>
                    <a:pt x="1560" y="2863"/>
                    <a:pt x="1536" y="2869"/>
                    <a:pt x="1511" y="2875"/>
                  </a:cubicBezTo>
                  <a:cubicBezTo>
                    <a:pt x="1487" y="2814"/>
                    <a:pt x="1511" y="2759"/>
                    <a:pt x="1523" y="2705"/>
                  </a:cubicBezTo>
                  <a:cubicBezTo>
                    <a:pt x="1548" y="2625"/>
                    <a:pt x="1554" y="2540"/>
                    <a:pt x="1548" y="2455"/>
                  </a:cubicBezTo>
                  <a:cubicBezTo>
                    <a:pt x="1529" y="2315"/>
                    <a:pt x="1511" y="2175"/>
                    <a:pt x="1456" y="2041"/>
                  </a:cubicBezTo>
                  <a:cubicBezTo>
                    <a:pt x="1371" y="1846"/>
                    <a:pt x="1286" y="1657"/>
                    <a:pt x="1194" y="1462"/>
                  </a:cubicBezTo>
                  <a:cubicBezTo>
                    <a:pt x="1188" y="1444"/>
                    <a:pt x="1170" y="1426"/>
                    <a:pt x="1158" y="1407"/>
                  </a:cubicBezTo>
                  <a:cubicBezTo>
                    <a:pt x="1139" y="1410"/>
                    <a:pt x="1120" y="1412"/>
                    <a:pt x="1102" y="1412"/>
                  </a:cubicBezTo>
                  <a:cubicBezTo>
                    <a:pt x="1008" y="1412"/>
                    <a:pt x="923" y="1377"/>
                    <a:pt x="841" y="1346"/>
                  </a:cubicBezTo>
                  <a:lnTo>
                    <a:pt x="841" y="1346"/>
                  </a:lnTo>
                  <a:cubicBezTo>
                    <a:pt x="847" y="1365"/>
                    <a:pt x="847" y="1383"/>
                    <a:pt x="859" y="1401"/>
                  </a:cubicBezTo>
                  <a:cubicBezTo>
                    <a:pt x="1000" y="1584"/>
                    <a:pt x="1073" y="1791"/>
                    <a:pt x="1097" y="2022"/>
                  </a:cubicBezTo>
                  <a:cubicBezTo>
                    <a:pt x="1109" y="2132"/>
                    <a:pt x="1115" y="2242"/>
                    <a:pt x="1121" y="2357"/>
                  </a:cubicBezTo>
                  <a:cubicBezTo>
                    <a:pt x="1201" y="2467"/>
                    <a:pt x="1255" y="2589"/>
                    <a:pt x="1261" y="2723"/>
                  </a:cubicBezTo>
                  <a:cubicBezTo>
                    <a:pt x="1268" y="2851"/>
                    <a:pt x="1237" y="2979"/>
                    <a:pt x="1225" y="3125"/>
                  </a:cubicBezTo>
                  <a:cubicBezTo>
                    <a:pt x="1268" y="3137"/>
                    <a:pt x="1310" y="3155"/>
                    <a:pt x="1347" y="3174"/>
                  </a:cubicBezTo>
                  <a:cubicBezTo>
                    <a:pt x="1505" y="3247"/>
                    <a:pt x="1670" y="3320"/>
                    <a:pt x="1828" y="3393"/>
                  </a:cubicBezTo>
                  <a:cubicBezTo>
                    <a:pt x="1883" y="3423"/>
                    <a:pt x="1944" y="3460"/>
                    <a:pt x="1992" y="3509"/>
                  </a:cubicBezTo>
                  <a:cubicBezTo>
                    <a:pt x="2053" y="3576"/>
                    <a:pt x="2132" y="3636"/>
                    <a:pt x="2132" y="3740"/>
                  </a:cubicBezTo>
                  <a:cubicBezTo>
                    <a:pt x="2090" y="3844"/>
                    <a:pt x="2011" y="3898"/>
                    <a:pt x="1907" y="3911"/>
                  </a:cubicBezTo>
                  <a:cubicBezTo>
                    <a:pt x="1852" y="3917"/>
                    <a:pt x="1797" y="3923"/>
                    <a:pt x="1743" y="3929"/>
                  </a:cubicBezTo>
                  <a:cubicBezTo>
                    <a:pt x="1645" y="3941"/>
                    <a:pt x="1548" y="3947"/>
                    <a:pt x="1450" y="3959"/>
                  </a:cubicBezTo>
                  <a:cubicBezTo>
                    <a:pt x="1298" y="3978"/>
                    <a:pt x="1146" y="4008"/>
                    <a:pt x="1030" y="4124"/>
                  </a:cubicBezTo>
                  <a:cubicBezTo>
                    <a:pt x="1024" y="4124"/>
                    <a:pt x="1012" y="4130"/>
                    <a:pt x="1006" y="4130"/>
                  </a:cubicBezTo>
                  <a:lnTo>
                    <a:pt x="811" y="4130"/>
                  </a:lnTo>
                  <a:cubicBezTo>
                    <a:pt x="786" y="4166"/>
                    <a:pt x="762" y="4197"/>
                    <a:pt x="738" y="4233"/>
                  </a:cubicBezTo>
                  <a:cubicBezTo>
                    <a:pt x="762" y="4252"/>
                    <a:pt x="774" y="4264"/>
                    <a:pt x="786" y="4270"/>
                  </a:cubicBezTo>
                  <a:cubicBezTo>
                    <a:pt x="914" y="4331"/>
                    <a:pt x="1024" y="4422"/>
                    <a:pt x="1121" y="4526"/>
                  </a:cubicBezTo>
                  <a:cubicBezTo>
                    <a:pt x="1426" y="4818"/>
                    <a:pt x="1663" y="5153"/>
                    <a:pt x="1907" y="5500"/>
                  </a:cubicBezTo>
                  <a:cubicBezTo>
                    <a:pt x="1931" y="5531"/>
                    <a:pt x="1950" y="5573"/>
                    <a:pt x="1968" y="5610"/>
                  </a:cubicBezTo>
                  <a:cubicBezTo>
                    <a:pt x="1992" y="5671"/>
                    <a:pt x="2017" y="5738"/>
                    <a:pt x="1998" y="5799"/>
                  </a:cubicBezTo>
                  <a:cubicBezTo>
                    <a:pt x="1938" y="5914"/>
                    <a:pt x="1852" y="5951"/>
                    <a:pt x="1730" y="5957"/>
                  </a:cubicBezTo>
                  <a:cubicBezTo>
                    <a:pt x="1564" y="5967"/>
                    <a:pt x="1396" y="5973"/>
                    <a:pt x="1227" y="5973"/>
                  </a:cubicBezTo>
                  <a:cubicBezTo>
                    <a:pt x="1081" y="5973"/>
                    <a:pt x="934" y="5968"/>
                    <a:pt x="786" y="5957"/>
                  </a:cubicBezTo>
                  <a:cubicBezTo>
                    <a:pt x="704" y="5950"/>
                    <a:pt x="622" y="5947"/>
                    <a:pt x="540" y="5947"/>
                  </a:cubicBezTo>
                  <a:cubicBezTo>
                    <a:pt x="482" y="5947"/>
                    <a:pt x="424" y="5948"/>
                    <a:pt x="366" y="5951"/>
                  </a:cubicBezTo>
                  <a:cubicBezTo>
                    <a:pt x="275" y="5957"/>
                    <a:pt x="189" y="5981"/>
                    <a:pt x="104" y="6000"/>
                  </a:cubicBezTo>
                  <a:cubicBezTo>
                    <a:pt x="55" y="6012"/>
                    <a:pt x="13" y="6036"/>
                    <a:pt x="1" y="6097"/>
                  </a:cubicBezTo>
                  <a:cubicBezTo>
                    <a:pt x="7" y="6103"/>
                    <a:pt x="13" y="6109"/>
                    <a:pt x="19" y="6122"/>
                  </a:cubicBezTo>
                  <a:cubicBezTo>
                    <a:pt x="37" y="6140"/>
                    <a:pt x="62" y="6164"/>
                    <a:pt x="80" y="6189"/>
                  </a:cubicBezTo>
                  <a:cubicBezTo>
                    <a:pt x="165" y="6310"/>
                    <a:pt x="250" y="6426"/>
                    <a:pt x="330" y="6548"/>
                  </a:cubicBezTo>
                  <a:cubicBezTo>
                    <a:pt x="390" y="6639"/>
                    <a:pt x="439" y="6737"/>
                    <a:pt x="500" y="6828"/>
                  </a:cubicBezTo>
                  <a:cubicBezTo>
                    <a:pt x="683" y="7127"/>
                    <a:pt x="890" y="7395"/>
                    <a:pt x="1158" y="7626"/>
                  </a:cubicBezTo>
                  <a:cubicBezTo>
                    <a:pt x="1371" y="7803"/>
                    <a:pt x="1596" y="7955"/>
                    <a:pt x="1846" y="8089"/>
                  </a:cubicBezTo>
                  <a:cubicBezTo>
                    <a:pt x="1992" y="8168"/>
                    <a:pt x="2139" y="8241"/>
                    <a:pt x="2285" y="8314"/>
                  </a:cubicBezTo>
                  <a:cubicBezTo>
                    <a:pt x="2309" y="8326"/>
                    <a:pt x="2327" y="8339"/>
                    <a:pt x="2346" y="8351"/>
                  </a:cubicBezTo>
                  <a:lnTo>
                    <a:pt x="2400" y="8272"/>
                  </a:lnTo>
                  <a:cubicBezTo>
                    <a:pt x="2212" y="8144"/>
                    <a:pt x="2017" y="8010"/>
                    <a:pt x="1828" y="7882"/>
                  </a:cubicBezTo>
                  <a:cubicBezTo>
                    <a:pt x="1761" y="7839"/>
                    <a:pt x="1700" y="7803"/>
                    <a:pt x="1627" y="7766"/>
                  </a:cubicBezTo>
                  <a:cubicBezTo>
                    <a:pt x="1383" y="7644"/>
                    <a:pt x="1176" y="7486"/>
                    <a:pt x="1000" y="7273"/>
                  </a:cubicBezTo>
                  <a:cubicBezTo>
                    <a:pt x="756" y="6980"/>
                    <a:pt x="555" y="6658"/>
                    <a:pt x="378" y="6323"/>
                  </a:cubicBezTo>
                  <a:cubicBezTo>
                    <a:pt x="366" y="6298"/>
                    <a:pt x="366" y="6262"/>
                    <a:pt x="360" y="6231"/>
                  </a:cubicBezTo>
                  <a:lnTo>
                    <a:pt x="360" y="6231"/>
                  </a:lnTo>
                  <a:cubicBezTo>
                    <a:pt x="543" y="6493"/>
                    <a:pt x="732" y="6755"/>
                    <a:pt x="914" y="7017"/>
                  </a:cubicBezTo>
                  <a:cubicBezTo>
                    <a:pt x="1030" y="7181"/>
                    <a:pt x="1164" y="7334"/>
                    <a:pt x="1316" y="7468"/>
                  </a:cubicBezTo>
                  <a:cubicBezTo>
                    <a:pt x="1353" y="7498"/>
                    <a:pt x="1402" y="7529"/>
                    <a:pt x="1444" y="7559"/>
                  </a:cubicBezTo>
                  <a:cubicBezTo>
                    <a:pt x="1414" y="7498"/>
                    <a:pt x="1389" y="7443"/>
                    <a:pt x="1359" y="7382"/>
                  </a:cubicBezTo>
                  <a:lnTo>
                    <a:pt x="1359" y="7382"/>
                  </a:lnTo>
                  <a:cubicBezTo>
                    <a:pt x="1377" y="7388"/>
                    <a:pt x="1383" y="7388"/>
                    <a:pt x="1389" y="7395"/>
                  </a:cubicBezTo>
                  <a:cubicBezTo>
                    <a:pt x="1645" y="7620"/>
                    <a:pt x="1931" y="7797"/>
                    <a:pt x="2212" y="7979"/>
                  </a:cubicBezTo>
                  <a:cubicBezTo>
                    <a:pt x="2437" y="8119"/>
                    <a:pt x="2656" y="8266"/>
                    <a:pt x="2876" y="8412"/>
                  </a:cubicBezTo>
                  <a:cubicBezTo>
                    <a:pt x="3028" y="8509"/>
                    <a:pt x="3186" y="8613"/>
                    <a:pt x="3338" y="8704"/>
                  </a:cubicBezTo>
                  <a:cubicBezTo>
                    <a:pt x="3442" y="8771"/>
                    <a:pt x="3564" y="8795"/>
                    <a:pt x="3680" y="8808"/>
                  </a:cubicBezTo>
                  <a:cubicBezTo>
                    <a:pt x="3692" y="8808"/>
                    <a:pt x="3704" y="8808"/>
                    <a:pt x="3716" y="8808"/>
                  </a:cubicBezTo>
                  <a:cubicBezTo>
                    <a:pt x="3747" y="8808"/>
                    <a:pt x="3777" y="8805"/>
                    <a:pt x="3807" y="8783"/>
                  </a:cubicBezTo>
                  <a:cubicBezTo>
                    <a:pt x="3704" y="8734"/>
                    <a:pt x="3606" y="8698"/>
                    <a:pt x="3515" y="8649"/>
                  </a:cubicBezTo>
                  <a:cubicBezTo>
                    <a:pt x="3424" y="8594"/>
                    <a:pt x="3320" y="8552"/>
                    <a:pt x="3223" y="8460"/>
                  </a:cubicBezTo>
                  <a:lnTo>
                    <a:pt x="3223" y="8460"/>
                  </a:lnTo>
                  <a:cubicBezTo>
                    <a:pt x="3265" y="8467"/>
                    <a:pt x="3290" y="8467"/>
                    <a:pt x="3308" y="8473"/>
                  </a:cubicBezTo>
                  <a:cubicBezTo>
                    <a:pt x="3448" y="8521"/>
                    <a:pt x="3588" y="8564"/>
                    <a:pt x="3734" y="8613"/>
                  </a:cubicBezTo>
                  <a:cubicBezTo>
                    <a:pt x="3795" y="8637"/>
                    <a:pt x="3862" y="8661"/>
                    <a:pt x="3923" y="8680"/>
                  </a:cubicBezTo>
                  <a:cubicBezTo>
                    <a:pt x="3938" y="8686"/>
                    <a:pt x="3952" y="8687"/>
                    <a:pt x="3967" y="8687"/>
                  </a:cubicBezTo>
                  <a:cubicBezTo>
                    <a:pt x="3981" y="8687"/>
                    <a:pt x="3996" y="8686"/>
                    <a:pt x="4015" y="8686"/>
                  </a:cubicBezTo>
                  <a:cubicBezTo>
                    <a:pt x="4033" y="8594"/>
                    <a:pt x="4051" y="8509"/>
                    <a:pt x="4057" y="8430"/>
                  </a:cubicBezTo>
                  <a:cubicBezTo>
                    <a:pt x="4094" y="8107"/>
                    <a:pt x="4118" y="7784"/>
                    <a:pt x="4161" y="7462"/>
                  </a:cubicBezTo>
                  <a:cubicBezTo>
                    <a:pt x="4209" y="7078"/>
                    <a:pt x="4258" y="6694"/>
                    <a:pt x="4325" y="6310"/>
                  </a:cubicBezTo>
                  <a:cubicBezTo>
                    <a:pt x="4429" y="5738"/>
                    <a:pt x="4599" y="5177"/>
                    <a:pt x="4788" y="4623"/>
                  </a:cubicBezTo>
                  <a:cubicBezTo>
                    <a:pt x="4892" y="4306"/>
                    <a:pt x="5013" y="3990"/>
                    <a:pt x="5129" y="3673"/>
                  </a:cubicBezTo>
                  <a:cubicBezTo>
                    <a:pt x="5196" y="3496"/>
                    <a:pt x="5263" y="3308"/>
                    <a:pt x="5281" y="3119"/>
                  </a:cubicBezTo>
                  <a:cubicBezTo>
                    <a:pt x="5300" y="2832"/>
                    <a:pt x="5306" y="2552"/>
                    <a:pt x="5281" y="2266"/>
                  </a:cubicBezTo>
                  <a:cubicBezTo>
                    <a:pt x="5263" y="2041"/>
                    <a:pt x="5184" y="1846"/>
                    <a:pt x="5050" y="1669"/>
                  </a:cubicBezTo>
                  <a:cubicBezTo>
                    <a:pt x="4940" y="1529"/>
                    <a:pt x="4843" y="1371"/>
                    <a:pt x="4745" y="1225"/>
                  </a:cubicBezTo>
                  <a:cubicBezTo>
                    <a:pt x="4721" y="1194"/>
                    <a:pt x="4703" y="1164"/>
                    <a:pt x="4685" y="1139"/>
                  </a:cubicBezTo>
                  <a:lnTo>
                    <a:pt x="4599" y="1139"/>
                  </a:lnTo>
                  <a:cubicBezTo>
                    <a:pt x="4557" y="1145"/>
                    <a:pt x="4526" y="1164"/>
                    <a:pt x="4477" y="1206"/>
                  </a:cubicBezTo>
                  <a:cubicBezTo>
                    <a:pt x="4203" y="1419"/>
                    <a:pt x="4069" y="1712"/>
                    <a:pt x="4027" y="2053"/>
                  </a:cubicBezTo>
                  <a:cubicBezTo>
                    <a:pt x="4002" y="2223"/>
                    <a:pt x="4075" y="2315"/>
                    <a:pt x="4240" y="2363"/>
                  </a:cubicBezTo>
                  <a:cubicBezTo>
                    <a:pt x="4264" y="2376"/>
                    <a:pt x="4289" y="2376"/>
                    <a:pt x="4313" y="2382"/>
                  </a:cubicBezTo>
                  <a:cubicBezTo>
                    <a:pt x="4325" y="2382"/>
                    <a:pt x="4337" y="2382"/>
                    <a:pt x="4350" y="2376"/>
                  </a:cubicBezTo>
                  <a:cubicBezTo>
                    <a:pt x="4575" y="2327"/>
                    <a:pt x="4770" y="2236"/>
                    <a:pt x="4879" y="2016"/>
                  </a:cubicBezTo>
                  <a:cubicBezTo>
                    <a:pt x="4892" y="1998"/>
                    <a:pt x="4904" y="1974"/>
                    <a:pt x="4922" y="1968"/>
                  </a:cubicBezTo>
                  <a:cubicBezTo>
                    <a:pt x="4940" y="1949"/>
                    <a:pt x="4971" y="1943"/>
                    <a:pt x="5001" y="1931"/>
                  </a:cubicBezTo>
                  <a:cubicBezTo>
                    <a:pt x="5044" y="2010"/>
                    <a:pt x="5044" y="2077"/>
                    <a:pt x="5001" y="2144"/>
                  </a:cubicBezTo>
                  <a:cubicBezTo>
                    <a:pt x="4867" y="2370"/>
                    <a:pt x="4678" y="2510"/>
                    <a:pt x="4423" y="2540"/>
                  </a:cubicBezTo>
                  <a:cubicBezTo>
                    <a:pt x="4403" y="2542"/>
                    <a:pt x="4384" y="2544"/>
                    <a:pt x="4365" y="2544"/>
                  </a:cubicBezTo>
                  <a:cubicBezTo>
                    <a:pt x="4236" y="2544"/>
                    <a:pt x="4122" y="2490"/>
                    <a:pt x="4021" y="2400"/>
                  </a:cubicBezTo>
                  <a:cubicBezTo>
                    <a:pt x="3887" y="2284"/>
                    <a:pt x="3850" y="2126"/>
                    <a:pt x="3881" y="1961"/>
                  </a:cubicBezTo>
                  <a:cubicBezTo>
                    <a:pt x="3948" y="1639"/>
                    <a:pt x="4106" y="1365"/>
                    <a:pt x="4368" y="1158"/>
                  </a:cubicBezTo>
                  <a:cubicBezTo>
                    <a:pt x="4423" y="1121"/>
                    <a:pt x="4490" y="1097"/>
                    <a:pt x="4551" y="1066"/>
                  </a:cubicBezTo>
                  <a:cubicBezTo>
                    <a:pt x="4563" y="1066"/>
                    <a:pt x="4575" y="1060"/>
                    <a:pt x="4587" y="1060"/>
                  </a:cubicBezTo>
                  <a:cubicBezTo>
                    <a:pt x="4599" y="1054"/>
                    <a:pt x="4611" y="1054"/>
                    <a:pt x="4624" y="1048"/>
                  </a:cubicBezTo>
                  <a:cubicBezTo>
                    <a:pt x="4557" y="932"/>
                    <a:pt x="4471" y="847"/>
                    <a:pt x="4386" y="768"/>
                  </a:cubicBezTo>
                  <a:cubicBezTo>
                    <a:pt x="4216" y="628"/>
                    <a:pt x="4021" y="555"/>
                    <a:pt x="3801" y="542"/>
                  </a:cubicBezTo>
                  <a:cubicBezTo>
                    <a:pt x="3637" y="536"/>
                    <a:pt x="3479" y="524"/>
                    <a:pt x="3320" y="494"/>
                  </a:cubicBezTo>
                  <a:cubicBezTo>
                    <a:pt x="3077" y="451"/>
                    <a:pt x="2857" y="354"/>
                    <a:pt x="2644" y="232"/>
                  </a:cubicBezTo>
                  <a:cubicBezTo>
                    <a:pt x="2510" y="153"/>
                    <a:pt x="2382" y="79"/>
                    <a:pt x="2248" y="0"/>
                  </a:cubicBezTo>
                  <a:close/>
                </a:path>
              </a:pathLst>
            </a:custGeom>
            <a:solidFill>
              <a:srgbClr val="D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53"/>
            <p:cNvSpPr/>
            <p:nvPr/>
          </p:nvSpPr>
          <p:spPr>
            <a:xfrm>
              <a:off x="11608729" y="-2344491"/>
              <a:ext cx="821334" cy="488876"/>
            </a:xfrm>
            <a:custGeom>
              <a:rect b="b" l="l" r="r" t="t"/>
              <a:pathLst>
                <a:path extrusionOk="0" h="6004" w="10087">
                  <a:moveTo>
                    <a:pt x="2273" y="3043"/>
                  </a:moveTo>
                  <a:cubicBezTo>
                    <a:pt x="2522" y="3043"/>
                    <a:pt x="3170" y="3111"/>
                    <a:pt x="3296" y="3149"/>
                  </a:cubicBezTo>
                  <a:cubicBezTo>
                    <a:pt x="3260" y="3150"/>
                    <a:pt x="3224" y="3151"/>
                    <a:pt x="3189" y="3151"/>
                  </a:cubicBezTo>
                  <a:cubicBezTo>
                    <a:pt x="2852" y="3151"/>
                    <a:pt x="2536" y="3101"/>
                    <a:pt x="2205" y="3046"/>
                  </a:cubicBezTo>
                  <a:cubicBezTo>
                    <a:pt x="2222" y="3044"/>
                    <a:pt x="2245" y="3043"/>
                    <a:pt x="2273" y="3043"/>
                  </a:cubicBezTo>
                  <a:close/>
                  <a:moveTo>
                    <a:pt x="7821" y="2473"/>
                  </a:moveTo>
                  <a:lnTo>
                    <a:pt x="7821" y="2473"/>
                  </a:lnTo>
                  <a:cubicBezTo>
                    <a:pt x="7876" y="2498"/>
                    <a:pt x="7925" y="2516"/>
                    <a:pt x="7973" y="2540"/>
                  </a:cubicBezTo>
                  <a:cubicBezTo>
                    <a:pt x="8089" y="2601"/>
                    <a:pt x="8211" y="2662"/>
                    <a:pt x="8321" y="2735"/>
                  </a:cubicBezTo>
                  <a:cubicBezTo>
                    <a:pt x="8595" y="2906"/>
                    <a:pt x="8759" y="3155"/>
                    <a:pt x="8808" y="3478"/>
                  </a:cubicBezTo>
                  <a:cubicBezTo>
                    <a:pt x="8814" y="3521"/>
                    <a:pt x="8814" y="3569"/>
                    <a:pt x="8820" y="3643"/>
                  </a:cubicBezTo>
                  <a:cubicBezTo>
                    <a:pt x="8784" y="3606"/>
                    <a:pt x="8771" y="3600"/>
                    <a:pt x="8765" y="3582"/>
                  </a:cubicBezTo>
                  <a:cubicBezTo>
                    <a:pt x="8747" y="3533"/>
                    <a:pt x="8735" y="3484"/>
                    <a:pt x="8729" y="3435"/>
                  </a:cubicBezTo>
                  <a:cubicBezTo>
                    <a:pt x="8674" y="3204"/>
                    <a:pt x="8558" y="3015"/>
                    <a:pt x="8369" y="2875"/>
                  </a:cubicBezTo>
                  <a:cubicBezTo>
                    <a:pt x="8223" y="2765"/>
                    <a:pt x="8071" y="2662"/>
                    <a:pt x="7919" y="2558"/>
                  </a:cubicBezTo>
                  <a:cubicBezTo>
                    <a:pt x="7888" y="2534"/>
                    <a:pt x="7852" y="2504"/>
                    <a:pt x="7821" y="2473"/>
                  </a:cubicBezTo>
                  <a:close/>
                  <a:moveTo>
                    <a:pt x="9588" y="3990"/>
                  </a:moveTo>
                  <a:cubicBezTo>
                    <a:pt x="9539" y="4118"/>
                    <a:pt x="9423" y="4160"/>
                    <a:pt x="9307" y="4221"/>
                  </a:cubicBezTo>
                  <a:cubicBezTo>
                    <a:pt x="9350" y="4136"/>
                    <a:pt x="9472" y="4032"/>
                    <a:pt x="9588" y="3990"/>
                  </a:cubicBezTo>
                  <a:close/>
                  <a:moveTo>
                    <a:pt x="8144" y="3216"/>
                  </a:moveTo>
                  <a:lnTo>
                    <a:pt x="8144" y="3216"/>
                  </a:lnTo>
                  <a:cubicBezTo>
                    <a:pt x="8132" y="3259"/>
                    <a:pt x="8132" y="3277"/>
                    <a:pt x="8120" y="3289"/>
                  </a:cubicBezTo>
                  <a:cubicBezTo>
                    <a:pt x="8101" y="3314"/>
                    <a:pt x="8083" y="3338"/>
                    <a:pt x="8059" y="3356"/>
                  </a:cubicBezTo>
                  <a:cubicBezTo>
                    <a:pt x="7754" y="3594"/>
                    <a:pt x="7450" y="3837"/>
                    <a:pt x="7145" y="4069"/>
                  </a:cubicBezTo>
                  <a:cubicBezTo>
                    <a:pt x="7023" y="4160"/>
                    <a:pt x="6895" y="4239"/>
                    <a:pt x="6755" y="4294"/>
                  </a:cubicBezTo>
                  <a:cubicBezTo>
                    <a:pt x="6662" y="4330"/>
                    <a:pt x="6565" y="4358"/>
                    <a:pt x="6463" y="4358"/>
                  </a:cubicBezTo>
                  <a:cubicBezTo>
                    <a:pt x="6445" y="4358"/>
                    <a:pt x="6426" y="4357"/>
                    <a:pt x="6408" y="4355"/>
                  </a:cubicBezTo>
                  <a:cubicBezTo>
                    <a:pt x="6719" y="4264"/>
                    <a:pt x="6962" y="4075"/>
                    <a:pt x="7212" y="3886"/>
                  </a:cubicBezTo>
                  <a:cubicBezTo>
                    <a:pt x="7468" y="3691"/>
                    <a:pt x="7730" y="3502"/>
                    <a:pt x="7992" y="3308"/>
                  </a:cubicBezTo>
                  <a:cubicBezTo>
                    <a:pt x="8028" y="3277"/>
                    <a:pt x="8077" y="3253"/>
                    <a:pt x="8144" y="3216"/>
                  </a:cubicBezTo>
                  <a:close/>
                  <a:moveTo>
                    <a:pt x="8266" y="4721"/>
                  </a:moveTo>
                  <a:lnTo>
                    <a:pt x="8266" y="4721"/>
                  </a:lnTo>
                  <a:cubicBezTo>
                    <a:pt x="8229" y="4836"/>
                    <a:pt x="8181" y="4897"/>
                    <a:pt x="8114" y="4952"/>
                  </a:cubicBezTo>
                  <a:cubicBezTo>
                    <a:pt x="7864" y="5165"/>
                    <a:pt x="7602" y="5366"/>
                    <a:pt x="7316" y="5519"/>
                  </a:cubicBezTo>
                  <a:cubicBezTo>
                    <a:pt x="7206" y="5573"/>
                    <a:pt x="7096" y="5610"/>
                    <a:pt x="6975" y="5622"/>
                  </a:cubicBezTo>
                  <a:cubicBezTo>
                    <a:pt x="6951" y="5626"/>
                    <a:pt x="6927" y="5628"/>
                    <a:pt x="6902" y="5628"/>
                  </a:cubicBezTo>
                  <a:cubicBezTo>
                    <a:pt x="6846" y="5628"/>
                    <a:pt x="6787" y="5617"/>
                    <a:pt x="6719" y="5592"/>
                  </a:cubicBezTo>
                  <a:cubicBezTo>
                    <a:pt x="6767" y="5579"/>
                    <a:pt x="6792" y="5573"/>
                    <a:pt x="6822" y="5567"/>
                  </a:cubicBezTo>
                  <a:cubicBezTo>
                    <a:pt x="6962" y="5561"/>
                    <a:pt x="7084" y="5512"/>
                    <a:pt x="7206" y="5445"/>
                  </a:cubicBezTo>
                  <a:cubicBezTo>
                    <a:pt x="7504" y="5287"/>
                    <a:pt x="7785" y="5092"/>
                    <a:pt x="8047" y="4873"/>
                  </a:cubicBezTo>
                  <a:cubicBezTo>
                    <a:pt x="8107" y="4824"/>
                    <a:pt x="8168" y="4769"/>
                    <a:pt x="8266" y="4721"/>
                  </a:cubicBezTo>
                  <a:close/>
                  <a:moveTo>
                    <a:pt x="6073" y="0"/>
                  </a:moveTo>
                  <a:cubicBezTo>
                    <a:pt x="5988" y="128"/>
                    <a:pt x="5957" y="262"/>
                    <a:pt x="5890" y="378"/>
                  </a:cubicBezTo>
                  <a:cubicBezTo>
                    <a:pt x="5817" y="500"/>
                    <a:pt x="5744" y="615"/>
                    <a:pt x="5671" y="725"/>
                  </a:cubicBezTo>
                  <a:cubicBezTo>
                    <a:pt x="5787" y="841"/>
                    <a:pt x="5903" y="957"/>
                    <a:pt x="6018" y="1072"/>
                  </a:cubicBezTo>
                  <a:cubicBezTo>
                    <a:pt x="6219" y="1279"/>
                    <a:pt x="6426" y="1480"/>
                    <a:pt x="6597" y="1718"/>
                  </a:cubicBezTo>
                  <a:cubicBezTo>
                    <a:pt x="6719" y="1876"/>
                    <a:pt x="6822" y="2047"/>
                    <a:pt x="6932" y="2217"/>
                  </a:cubicBezTo>
                  <a:cubicBezTo>
                    <a:pt x="6975" y="2284"/>
                    <a:pt x="6999" y="2364"/>
                    <a:pt x="6981" y="2449"/>
                  </a:cubicBezTo>
                  <a:cubicBezTo>
                    <a:pt x="6944" y="2485"/>
                    <a:pt x="6914" y="2522"/>
                    <a:pt x="6877" y="2564"/>
                  </a:cubicBezTo>
                  <a:cubicBezTo>
                    <a:pt x="6834" y="2558"/>
                    <a:pt x="6798" y="2564"/>
                    <a:pt x="6761" y="2552"/>
                  </a:cubicBezTo>
                  <a:cubicBezTo>
                    <a:pt x="6658" y="2534"/>
                    <a:pt x="6560" y="2516"/>
                    <a:pt x="6463" y="2485"/>
                  </a:cubicBezTo>
                  <a:cubicBezTo>
                    <a:pt x="6140" y="2376"/>
                    <a:pt x="5823" y="2254"/>
                    <a:pt x="5501" y="2144"/>
                  </a:cubicBezTo>
                  <a:cubicBezTo>
                    <a:pt x="5147" y="2022"/>
                    <a:pt x="4800" y="1907"/>
                    <a:pt x="4447" y="1785"/>
                  </a:cubicBezTo>
                  <a:cubicBezTo>
                    <a:pt x="4422" y="1779"/>
                    <a:pt x="4398" y="1779"/>
                    <a:pt x="4355" y="1779"/>
                  </a:cubicBezTo>
                  <a:cubicBezTo>
                    <a:pt x="4380" y="1809"/>
                    <a:pt x="4386" y="1828"/>
                    <a:pt x="4404" y="1846"/>
                  </a:cubicBezTo>
                  <a:cubicBezTo>
                    <a:pt x="4502" y="1980"/>
                    <a:pt x="4611" y="2114"/>
                    <a:pt x="4709" y="2254"/>
                  </a:cubicBezTo>
                  <a:cubicBezTo>
                    <a:pt x="4843" y="2437"/>
                    <a:pt x="4971" y="2619"/>
                    <a:pt x="5074" y="2826"/>
                  </a:cubicBezTo>
                  <a:cubicBezTo>
                    <a:pt x="5141" y="2960"/>
                    <a:pt x="5196" y="3107"/>
                    <a:pt x="5214" y="3259"/>
                  </a:cubicBezTo>
                  <a:cubicBezTo>
                    <a:pt x="5226" y="3356"/>
                    <a:pt x="5214" y="3435"/>
                    <a:pt x="5123" y="3490"/>
                  </a:cubicBezTo>
                  <a:cubicBezTo>
                    <a:pt x="5110" y="3493"/>
                    <a:pt x="5097" y="3494"/>
                    <a:pt x="5084" y="3494"/>
                  </a:cubicBezTo>
                  <a:cubicBezTo>
                    <a:pt x="5036" y="3494"/>
                    <a:pt x="4988" y="3478"/>
                    <a:pt x="4940" y="3454"/>
                  </a:cubicBezTo>
                  <a:cubicBezTo>
                    <a:pt x="4764" y="3350"/>
                    <a:pt x="4581" y="3247"/>
                    <a:pt x="4398" y="3149"/>
                  </a:cubicBezTo>
                  <a:cubicBezTo>
                    <a:pt x="4094" y="2985"/>
                    <a:pt x="3783" y="2826"/>
                    <a:pt x="3478" y="2668"/>
                  </a:cubicBezTo>
                  <a:cubicBezTo>
                    <a:pt x="3216" y="2540"/>
                    <a:pt x="2955" y="2418"/>
                    <a:pt x="2693" y="2290"/>
                  </a:cubicBezTo>
                  <a:cubicBezTo>
                    <a:pt x="2614" y="2253"/>
                    <a:pt x="2534" y="2236"/>
                    <a:pt x="2448" y="2236"/>
                  </a:cubicBezTo>
                  <a:cubicBezTo>
                    <a:pt x="2407" y="2236"/>
                    <a:pt x="2365" y="2240"/>
                    <a:pt x="2321" y="2248"/>
                  </a:cubicBezTo>
                  <a:cubicBezTo>
                    <a:pt x="2015" y="2307"/>
                    <a:pt x="1704" y="2328"/>
                    <a:pt x="1392" y="2328"/>
                  </a:cubicBezTo>
                  <a:cubicBezTo>
                    <a:pt x="1351" y="2328"/>
                    <a:pt x="1309" y="2328"/>
                    <a:pt x="1267" y="2327"/>
                  </a:cubicBezTo>
                  <a:cubicBezTo>
                    <a:pt x="1115" y="2321"/>
                    <a:pt x="957" y="2315"/>
                    <a:pt x="804" y="2309"/>
                  </a:cubicBezTo>
                  <a:cubicBezTo>
                    <a:pt x="787" y="2308"/>
                    <a:pt x="769" y="2307"/>
                    <a:pt x="751" y="2307"/>
                  </a:cubicBezTo>
                  <a:cubicBezTo>
                    <a:pt x="506" y="2307"/>
                    <a:pt x="291" y="2387"/>
                    <a:pt x="92" y="2540"/>
                  </a:cubicBezTo>
                  <a:cubicBezTo>
                    <a:pt x="86" y="2546"/>
                    <a:pt x="74" y="2552"/>
                    <a:pt x="67" y="2558"/>
                  </a:cubicBezTo>
                  <a:cubicBezTo>
                    <a:pt x="43" y="2577"/>
                    <a:pt x="13" y="2601"/>
                    <a:pt x="0" y="2644"/>
                  </a:cubicBezTo>
                  <a:cubicBezTo>
                    <a:pt x="31" y="2638"/>
                    <a:pt x="49" y="2638"/>
                    <a:pt x="67" y="2631"/>
                  </a:cubicBezTo>
                  <a:cubicBezTo>
                    <a:pt x="159" y="2613"/>
                    <a:pt x="256" y="2595"/>
                    <a:pt x="348" y="2577"/>
                  </a:cubicBezTo>
                  <a:cubicBezTo>
                    <a:pt x="402" y="2564"/>
                    <a:pt x="451" y="2558"/>
                    <a:pt x="506" y="2552"/>
                  </a:cubicBezTo>
                  <a:cubicBezTo>
                    <a:pt x="588" y="2543"/>
                    <a:pt x="670" y="2536"/>
                    <a:pt x="753" y="2536"/>
                  </a:cubicBezTo>
                  <a:cubicBezTo>
                    <a:pt x="835" y="2536"/>
                    <a:pt x="917" y="2543"/>
                    <a:pt x="999" y="2564"/>
                  </a:cubicBezTo>
                  <a:cubicBezTo>
                    <a:pt x="1164" y="2601"/>
                    <a:pt x="1316" y="2674"/>
                    <a:pt x="1456" y="2765"/>
                  </a:cubicBezTo>
                  <a:cubicBezTo>
                    <a:pt x="1730" y="2930"/>
                    <a:pt x="1986" y="3119"/>
                    <a:pt x="2199" y="3362"/>
                  </a:cubicBezTo>
                  <a:cubicBezTo>
                    <a:pt x="2303" y="3484"/>
                    <a:pt x="2430" y="3539"/>
                    <a:pt x="2578" y="3539"/>
                  </a:cubicBezTo>
                  <a:cubicBezTo>
                    <a:pt x="2586" y="3539"/>
                    <a:pt x="2593" y="3539"/>
                    <a:pt x="2601" y="3539"/>
                  </a:cubicBezTo>
                  <a:cubicBezTo>
                    <a:pt x="2760" y="3527"/>
                    <a:pt x="2918" y="3527"/>
                    <a:pt x="3076" y="3496"/>
                  </a:cubicBezTo>
                  <a:cubicBezTo>
                    <a:pt x="3357" y="3448"/>
                    <a:pt x="3643" y="3381"/>
                    <a:pt x="3923" y="3320"/>
                  </a:cubicBezTo>
                  <a:cubicBezTo>
                    <a:pt x="3967" y="3315"/>
                    <a:pt x="4007" y="3298"/>
                    <a:pt x="4059" y="3298"/>
                  </a:cubicBezTo>
                  <a:cubicBezTo>
                    <a:pt x="4072" y="3298"/>
                    <a:pt x="4085" y="3299"/>
                    <a:pt x="4100" y="3301"/>
                  </a:cubicBezTo>
                  <a:cubicBezTo>
                    <a:pt x="4081" y="3326"/>
                    <a:pt x="4075" y="3350"/>
                    <a:pt x="4057" y="3356"/>
                  </a:cubicBezTo>
                  <a:cubicBezTo>
                    <a:pt x="4014" y="3381"/>
                    <a:pt x="3966" y="3405"/>
                    <a:pt x="3917" y="3417"/>
                  </a:cubicBezTo>
                  <a:cubicBezTo>
                    <a:pt x="3728" y="3472"/>
                    <a:pt x="3539" y="3521"/>
                    <a:pt x="3350" y="3563"/>
                  </a:cubicBezTo>
                  <a:cubicBezTo>
                    <a:pt x="3156" y="3613"/>
                    <a:pt x="2961" y="3655"/>
                    <a:pt x="2763" y="3655"/>
                  </a:cubicBezTo>
                  <a:cubicBezTo>
                    <a:pt x="2719" y="3655"/>
                    <a:pt x="2676" y="3653"/>
                    <a:pt x="2632" y="3649"/>
                  </a:cubicBezTo>
                  <a:cubicBezTo>
                    <a:pt x="2620" y="3649"/>
                    <a:pt x="2607" y="3655"/>
                    <a:pt x="2583" y="3661"/>
                  </a:cubicBezTo>
                  <a:cubicBezTo>
                    <a:pt x="2607" y="3679"/>
                    <a:pt x="2620" y="3697"/>
                    <a:pt x="2638" y="3703"/>
                  </a:cubicBezTo>
                  <a:cubicBezTo>
                    <a:pt x="2754" y="3758"/>
                    <a:pt x="2875" y="3825"/>
                    <a:pt x="2997" y="3862"/>
                  </a:cubicBezTo>
                  <a:cubicBezTo>
                    <a:pt x="3460" y="3996"/>
                    <a:pt x="3923" y="4099"/>
                    <a:pt x="4404" y="4130"/>
                  </a:cubicBezTo>
                  <a:cubicBezTo>
                    <a:pt x="4526" y="4142"/>
                    <a:pt x="4660" y="4154"/>
                    <a:pt x="4776" y="4197"/>
                  </a:cubicBezTo>
                  <a:cubicBezTo>
                    <a:pt x="4866" y="4220"/>
                    <a:pt x="4953" y="4231"/>
                    <a:pt x="5039" y="4231"/>
                  </a:cubicBezTo>
                  <a:cubicBezTo>
                    <a:pt x="5088" y="4231"/>
                    <a:pt x="5136" y="4228"/>
                    <a:pt x="5184" y="4221"/>
                  </a:cubicBezTo>
                  <a:cubicBezTo>
                    <a:pt x="5312" y="4197"/>
                    <a:pt x="5440" y="4166"/>
                    <a:pt x="5568" y="4142"/>
                  </a:cubicBezTo>
                  <a:cubicBezTo>
                    <a:pt x="5604" y="4136"/>
                    <a:pt x="5635" y="4118"/>
                    <a:pt x="5665" y="4105"/>
                  </a:cubicBezTo>
                  <a:cubicBezTo>
                    <a:pt x="6097" y="3911"/>
                    <a:pt x="6463" y="3618"/>
                    <a:pt x="6810" y="3301"/>
                  </a:cubicBezTo>
                  <a:cubicBezTo>
                    <a:pt x="6841" y="3277"/>
                    <a:pt x="6865" y="3241"/>
                    <a:pt x="6889" y="3210"/>
                  </a:cubicBezTo>
                  <a:lnTo>
                    <a:pt x="6889" y="3210"/>
                  </a:lnTo>
                  <a:cubicBezTo>
                    <a:pt x="6853" y="3222"/>
                    <a:pt x="6816" y="3222"/>
                    <a:pt x="6786" y="3241"/>
                  </a:cubicBezTo>
                  <a:cubicBezTo>
                    <a:pt x="6506" y="3368"/>
                    <a:pt x="6231" y="3490"/>
                    <a:pt x="5927" y="3563"/>
                  </a:cubicBezTo>
                  <a:cubicBezTo>
                    <a:pt x="5878" y="3576"/>
                    <a:pt x="5829" y="3606"/>
                    <a:pt x="5781" y="3636"/>
                  </a:cubicBezTo>
                  <a:cubicBezTo>
                    <a:pt x="5635" y="3722"/>
                    <a:pt x="5494" y="3819"/>
                    <a:pt x="5348" y="3904"/>
                  </a:cubicBezTo>
                  <a:cubicBezTo>
                    <a:pt x="5239" y="3971"/>
                    <a:pt x="5117" y="4020"/>
                    <a:pt x="4989" y="4038"/>
                  </a:cubicBezTo>
                  <a:cubicBezTo>
                    <a:pt x="4959" y="4044"/>
                    <a:pt x="4939" y="4046"/>
                    <a:pt x="4920" y="4046"/>
                  </a:cubicBezTo>
                  <a:cubicBezTo>
                    <a:pt x="4894" y="4046"/>
                    <a:pt x="4871" y="4041"/>
                    <a:pt x="4824" y="4026"/>
                  </a:cubicBezTo>
                  <a:cubicBezTo>
                    <a:pt x="4922" y="3996"/>
                    <a:pt x="5019" y="3971"/>
                    <a:pt x="5111" y="3929"/>
                  </a:cubicBezTo>
                  <a:cubicBezTo>
                    <a:pt x="5202" y="3886"/>
                    <a:pt x="5293" y="3831"/>
                    <a:pt x="5379" y="3777"/>
                  </a:cubicBezTo>
                  <a:cubicBezTo>
                    <a:pt x="5464" y="3728"/>
                    <a:pt x="5555" y="3679"/>
                    <a:pt x="5635" y="3600"/>
                  </a:cubicBezTo>
                  <a:cubicBezTo>
                    <a:pt x="5592" y="3588"/>
                    <a:pt x="5555" y="3582"/>
                    <a:pt x="5525" y="3582"/>
                  </a:cubicBezTo>
                  <a:cubicBezTo>
                    <a:pt x="5555" y="3557"/>
                    <a:pt x="5586" y="3551"/>
                    <a:pt x="5622" y="3545"/>
                  </a:cubicBezTo>
                  <a:cubicBezTo>
                    <a:pt x="5732" y="3527"/>
                    <a:pt x="5823" y="3490"/>
                    <a:pt x="5915" y="3429"/>
                  </a:cubicBezTo>
                  <a:cubicBezTo>
                    <a:pt x="6049" y="3338"/>
                    <a:pt x="6183" y="3247"/>
                    <a:pt x="6323" y="3161"/>
                  </a:cubicBezTo>
                  <a:cubicBezTo>
                    <a:pt x="6432" y="3094"/>
                    <a:pt x="6542" y="3021"/>
                    <a:pt x="6658" y="2954"/>
                  </a:cubicBezTo>
                  <a:cubicBezTo>
                    <a:pt x="6707" y="2924"/>
                    <a:pt x="6755" y="2893"/>
                    <a:pt x="6822" y="2893"/>
                  </a:cubicBezTo>
                  <a:cubicBezTo>
                    <a:pt x="6774" y="2979"/>
                    <a:pt x="6767" y="2979"/>
                    <a:pt x="6676" y="3040"/>
                  </a:cubicBezTo>
                  <a:cubicBezTo>
                    <a:pt x="6536" y="3131"/>
                    <a:pt x="6390" y="3222"/>
                    <a:pt x="6250" y="3320"/>
                  </a:cubicBezTo>
                  <a:cubicBezTo>
                    <a:pt x="6225" y="3332"/>
                    <a:pt x="6207" y="3350"/>
                    <a:pt x="6183" y="3375"/>
                  </a:cubicBezTo>
                  <a:cubicBezTo>
                    <a:pt x="6207" y="3375"/>
                    <a:pt x="6213" y="3381"/>
                    <a:pt x="6219" y="3381"/>
                  </a:cubicBezTo>
                  <a:cubicBezTo>
                    <a:pt x="6262" y="3368"/>
                    <a:pt x="6305" y="3350"/>
                    <a:pt x="6341" y="3338"/>
                  </a:cubicBezTo>
                  <a:cubicBezTo>
                    <a:pt x="6627" y="3234"/>
                    <a:pt x="6895" y="3100"/>
                    <a:pt x="7157" y="2942"/>
                  </a:cubicBezTo>
                  <a:cubicBezTo>
                    <a:pt x="7206" y="2918"/>
                    <a:pt x="7255" y="2881"/>
                    <a:pt x="7328" y="2881"/>
                  </a:cubicBezTo>
                  <a:cubicBezTo>
                    <a:pt x="7316" y="2899"/>
                    <a:pt x="7316" y="2912"/>
                    <a:pt x="7303" y="2918"/>
                  </a:cubicBezTo>
                  <a:cubicBezTo>
                    <a:pt x="7200" y="3003"/>
                    <a:pt x="7127" y="3119"/>
                    <a:pt x="7042" y="3216"/>
                  </a:cubicBezTo>
                  <a:cubicBezTo>
                    <a:pt x="6816" y="3496"/>
                    <a:pt x="6536" y="3722"/>
                    <a:pt x="6250" y="3935"/>
                  </a:cubicBezTo>
                  <a:cubicBezTo>
                    <a:pt x="5945" y="4172"/>
                    <a:pt x="5598" y="4300"/>
                    <a:pt x="5214" y="4331"/>
                  </a:cubicBezTo>
                  <a:cubicBezTo>
                    <a:pt x="5190" y="4337"/>
                    <a:pt x="5159" y="4349"/>
                    <a:pt x="5129" y="4355"/>
                  </a:cubicBezTo>
                  <a:cubicBezTo>
                    <a:pt x="5196" y="4447"/>
                    <a:pt x="5257" y="4526"/>
                    <a:pt x="5312" y="4611"/>
                  </a:cubicBezTo>
                  <a:cubicBezTo>
                    <a:pt x="5360" y="4708"/>
                    <a:pt x="5403" y="4806"/>
                    <a:pt x="5452" y="4897"/>
                  </a:cubicBezTo>
                  <a:cubicBezTo>
                    <a:pt x="5488" y="4970"/>
                    <a:pt x="5531" y="5043"/>
                    <a:pt x="5580" y="5104"/>
                  </a:cubicBezTo>
                  <a:cubicBezTo>
                    <a:pt x="5610" y="5153"/>
                    <a:pt x="5647" y="5190"/>
                    <a:pt x="5683" y="5238"/>
                  </a:cubicBezTo>
                  <a:cubicBezTo>
                    <a:pt x="5769" y="5232"/>
                    <a:pt x="5842" y="5232"/>
                    <a:pt x="5921" y="5220"/>
                  </a:cubicBezTo>
                  <a:cubicBezTo>
                    <a:pt x="6030" y="5196"/>
                    <a:pt x="6146" y="5171"/>
                    <a:pt x="6250" y="5129"/>
                  </a:cubicBezTo>
                  <a:cubicBezTo>
                    <a:pt x="6767" y="4934"/>
                    <a:pt x="7249" y="4666"/>
                    <a:pt x="7687" y="4337"/>
                  </a:cubicBezTo>
                  <a:cubicBezTo>
                    <a:pt x="7742" y="4294"/>
                    <a:pt x="7797" y="4252"/>
                    <a:pt x="7852" y="4209"/>
                  </a:cubicBezTo>
                  <a:cubicBezTo>
                    <a:pt x="7870" y="4197"/>
                    <a:pt x="7894" y="4191"/>
                    <a:pt x="7943" y="4172"/>
                  </a:cubicBezTo>
                  <a:lnTo>
                    <a:pt x="7943" y="4172"/>
                  </a:lnTo>
                  <a:cubicBezTo>
                    <a:pt x="7913" y="4227"/>
                    <a:pt x="7906" y="4258"/>
                    <a:pt x="7882" y="4282"/>
                  </a:cubicBezTo>
                  <a:cubicBezTo>
                    <a:pt x="7809" y="4349"/>
                    <a:pt x="7736" y="4428"/>
                    <a:pt x="7657" y="4483"/>
                  </a:cubicBezTo>
                  <a:cubicBezTo>
                    <a:pt x="7444" y="4629"/>
                    <a:pt x="7230" y="4769"/>
                    <a:pt x="7017" y="4903"/>
                  </a:cubicBezTo>
                  <a:cubicBezTo>
                    <a:pt x="6968" y="4934"/>
                    <a:pt x="6914" y="4946"/>
                    <a:pt x="6889" y="4952"/>
                  </a:cubicBezTo>
                  <a:cubicBezTo>
                    <a:pt x="6828" y="4995"/>
                    <a:pt x="6798" y="5025"/>
                    <a:pt x="6755" y="5043"/>
                  </a:cubicBezTo>
                  <a:cubicBezTo>
                    <a:pt x="6487" y="5184"/>
                    <a:pt x="6201" y="5281"/>
                    <a:pt x="5896" y="5324"/>
                  </a:cubicBezTo>
                  <a:cubicBezTo>
                    <a:pt x="5872" y="5324"/>
                    <a:pt x="5842" y="5336"/>
                    <a:pt x="5793" y="5342"/>
                  </a:cubicBezTo>
                  <a:cubicBezTo>
                    <a:pt x="5860" y="5391"/>
                    <a:pt x="5896" y="5427"/>
                    <a:pt x="5945" y="5458"/>
                  </a:cubicBezTo>
                  <a:cubicBezTo>
                    <a:pt x="6128" y="5561"/>
                    <a:pt x="6311" y="5677"/>
                    <a:pt x="6499" y="5768"/>
                  </a:cubicBezTo>
                  <a:cubicBezTo>
                    <a:pt x="6792" y="5914"/>
                    <a:pt x="7109" y="5994"/>
                    <a:pt x="7437" y="6000"/>
                  </a:cubicBezTo>
                  <a:cubicBezTo>
                    <a:pt x="7511" y="6000"/>
                    <a:pt x="7584" y="6004"/>
                    <a:pt x="7657" y="6004"/>
                  </a:cubicBezTo>
                  <a:cubicBezTo>
                    <a:pt x="7712" y="6004"/>
                    <a:pt x="7766" y="6001"/>
                    <a:pt x="7821" y="5994"/>
                  </a:cubicBezTo>
                  <a:cubicBezTo>
                    <a:pt x="7998" y="5963"/>
                    <a:pt x="8162" y="5902"/>
                    <a:pt x="8321" y="5817"/>
                  </a:cubicBezTo>
                  <a:cubicBezTo>
                    <a:pt x="8503" y="5720"/>
                    <a:pt x="8662" y="5586"/>
                    <a:pt x="8808" y="5445"/>
                  </a:cubicBezTo>
                  <a:cubicBezTo>
                    <a:pt x="9179" y="5092"/>
                    <a:pt x="9441" y="4666"/>
                    <a:pt x="9624" y="4191"/>
                  </a:cubicBezTo>
                  <a:cubicBezTo>
                    <a:pt x="9770" y="3789"/>
                    <a:pt x="9898" y="3387"/>
                    <a:pt x="10020" y="2979"/>
                  </a:cubicBezTo>
                  <a:cubicBezTo>
                    <a:pt x="10050" y="2881"/>
                    <a:pt x="10069" y="2778"/>
                    <a:pt x="10087" y="2680"/>
                  </a:cubicBezTo>
                  <a:cubicBezTo>
                    <a:pt x="10087" y="2668"/>
                    <a:pt x="10081" y="2662"/>
                    <a:pt x="10075" y="2650"/>
                  </a:cubicBezTo>
                  <a:cubicBezTo>
                    <a:pt x="10063" y="2644"/>
                    <a:pt x="10044" y="2644"/>
                    <a:pt x="10020" y="2631"/>
                  </a:cubicBezTo>
                  <a:cubicBezTo>
                    <a:pt x="9969" y="2711"/>
                    <a:pt x="9893" y="2726"/>
                    <a:pt x="9811" y="2726"/>
                  </a:cubicBezTo>
                  <a:cubicBezTo>
                    <a:pt x="9785" y="2726"/>
                    <a:pt x="9760" y="2724"/>
                    <a:pt x="9734" y="2723"/>
                  </a:cubicBezTo>
                  <a:cubicBezTo>
                    <a:pt x="9612" y="2717"/>
                    <a:pt x="9496" y="2692"/>
                    <a:pt x="9387" y="2638"/>
                  </a:cubicBezTo>
                  <a:cubicBezTo>
                    <a:pt x="9271" y="2577"/>
                    <a:pt x="9143" y="2516"/>
                    <a:pt x="9033" y="2443"/>
                  </a:cubicBezTo>
                  <a:cubicBezTo>
                    <a:pt x="8857" y="2333"/>
                    <a:pt x="8686" y="2217"/>
                    <a:pt x="8509" y="2102"/>
                  </a:cubicBezTo>
                  <a:lnTo>
                    <a:pt x="8455" y="2181"/>
                  </a:lnTo>
                  <a:cubicBezTo>
                    <a:pt x="8491" y="2205"/>
                    <a:pt x="8522" y="2230"/>
                    <a:pt x="8546" y="2272"/>
                  </a:cubicBezTo>
                  <a:cubicBezTo>
                    <a:pt x="8530" y="2274"/>
                    <a:pt x="8514" y="2275"/>
                    <a:pt x="8498" y="2275"/>
                  </a:cubicBezTo>
                  <a:cubicBezTo>
                    <a:pt x="8428" y="2275"/>
                    <a:pt x="8369" y="2254"/>
                    <a:pt x="8315" y="2230"/>
                  </a:cubicBezTo>
                  <a:cubicBezTo>
                    <a:pt x="8089" y="2126"/>
                    <a:pt x="7864" y="2029"/>
                    <a:pt x="7645" y="1919"/>
                  </a:cubicBezTo>
                  <a:cubicBezTo>
                    <a:pt x="7249" y="1712"/>
                    <a:pt x="6908" y="1444"/>
                    <a:pt x="6664" y="1060"/>
                  </a:cubicBezTo>
                  <a:cubicBezTo>
                    <a:pt x="6548" y="890"/>
                    <a:pt x="6451" y="707"/>
                    <a:pt x="6347" y="518"/>
                  </a:cubicBezTo>
                  <a:cubicBezTo>
                    <a:pt x="6268" y="378"/>
                    <a:pt x="6201" y="226"/>
                    <a:pt x="6122" y="73"/>
                  </a:cubicBezTo>
                  <a:cubicBezTo>
                    <a:pt x="6110" y="49"/>
                    <a:pt x="6091" y="31"/>
                    <a:pt x="6073" y="0"/>
                  </a:cubicBezTo>
                  <a:close/>
                </a:path>
              </a:pathLst>
            </a:custGeom>
            <a:solidFill>
              <a:srgbClr val="FBC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53"/>
            <p:cNvSpPr/>
            <p:nvPr/>
          </p:nvSpPr>
          <p:spPr>
            <a:xfrm>
              <a:off x="11963824" y="-3297734"/>
              <a:ext cx="445476" cy="322932"/>
            </a:xfrm>
            <a:custGeom>
              <a:rect b="b" l="l" r="r" t="t"/>
              <a:pathLst>
                <a:path extrusionOk="0" h="3966" w="5471">
                  <a:moveTo>
                    <a:pt x="5458" y="1"/>
                  </a:moveTo>
                  <a:cubicBezTo>
                    <a:pt x="5190" y="86"/>
                    <a:pt x="4922" y="165"/>
                    <a:pt x="4654" y="244"/>
                  </a:cubicBezTo>
                  <a:cubicBezTo>
                    <a:pt x="4252" y="372"/>
                    <a:pt x="3887" y="555"/>
                    <a:pt x="3558" y="811"/>
                  </a:cubicBezTo>
                  <a:cubicBezTo>
                    <a:pt x="3326" y="987"/>
                    <a:pt x="3101" y="1170"/>
                    <a:pt x="2875" y="1353"/>
                  </a:cubicBezTo>
                  <a:cubicBezTo>
                    <a:pt x="2632" y="1554"/>
                    <a:pt x="2388" y="1767"/>
                    <a:pt x="2132" y="1956"/>
                  </a:cubicBezTo>
                  <a:cubicBezTo>
                    <a:pt x="1694" y="2285"/>
                    <a:pt x="1219" y="2571"/>
                    <a:pt x="725" y="2815"/>
                  </a:cubicBezTo>
                  <a:cubicBezTo>
                    <a:pt x="518" y="2912"/>
                    <a:pt x="311" y="3003"/>
                    <a:pt x="92" y="3070"/>
                  </a:cubicBezTo>
                  <a:cubicBezTo>
                    <a:pt x="61" y="3083"/>
                    <a:pt x="37" y="3095"/>
                    <a:pt x="1" y="3107"/>
                  </a:cubicBezTo>
                  <a:cubicBezTo>
                    <a:pt x="37" y="3211"/>
                    <a:pt x="68" y="3314"/>
                    <a:pt x="104" y="3412"/>
                  </a:cubicBezTo>
                  <a:cubicBezTo>
                    <a:pt x="153" y="3539"/>
                    <a:pt x="238" y="3619"/>
                    <a:pt x="372" y="3649"/>
                  </a:cubicBezTo>
                  <a:cubicBezTo>
                    <a:pt x="403" y="3655"/>
                    <a:pt x="433" y="3667"/>
                    <a:pt x="463" y="3673"/>
                  </a:cubicBezTo>
                  <a:cubicBezTo>
                    <a:pt x="482" y="3673"/>
                    <a:pt x="494" y="3680"/>
                    <a:pt x="506" y="3680"/>
                  </a:cubicBezTo>
                  <a:cubicBezTo>
                    <a:pt x="640" y="3704"/>
                    <a:pt x="731" y="3777"/>
                    <a:pt x="805" y="3887"/>
                  </a:cubicBezTo>
                  <a:cubicBezTo>
                    <a:pt x="817" y="3911"/>
                    <a:pt x="835" y="3935"/>
                    <a:pt x="853" y="3966"/>
                  </a:cubicBezTo>
                  <a:cubicBezTo>
                    <a:pt x="878" y="3948"/>
                    <a:pt x="902" y="3941"/>
                    <a:pt x="920" y="3923"/>
                  </a:cubicBezTo>
                  <a:cubicBezTo>
                    <a:pt x="1091" y="3765"/>
                    <a:pt x="1261" y="3613"/>
                    <a:pt x="1420" y="3442"/>
                  </a:cubicBezTo>
                  <a:cubicBezTo>
                    <a:pt x="1639" y="3204"/>
                    <a:pt x="1846" y="2949"/>
                    <a:pt x="2065" y="2705"/>
                  </a:cubicBezTo>
                  <a:cubicBezTo>
                    <a:pt x="2254" y="2498"/>
                    <a:pt x="2437" y="2291"/>
                    <a:pt x="2632" y="2096"/>
                  </a:cubicBezTo>
                  <a:cubicBezTo>
                    <a:pt x="2851" y="1883"/>
                    <a:pt x="3095" y="1688"/>
                    <a:pt x="3314" y="1481"/>
                  </a:cubicBezTo>
                  <a:cubicBezTo>
                    <a:pt x="3807" y="1024"/>
                    <a:pt x="4374" y="677"/>
                    <a:pt x="4940" y="330"/>
                  </a:cubicBezTo>
                  <a:cubicBezTo>
                    <a:pt x="5111" y="226"/>
                    <a:pt x="5294" y="123"/>
                    <a:pt x="5470" y="19"/>
                  </a:cubicBezTo>
                  <a:cubicBezTo>
                    <a:pt x="5464" y="13"/>
                    <a:pt x="5458" y="7"/>
                    <a:pt x="5458" y="1"/>
                  </a:cubicBezTo>
                  <a:close/>
                </a:path>
              </a:pathLst>
            </a:custGeom>
            <a:solidFill>
              <a:srgbClr val="72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53"/>
            <p:cNvSpPr/>
            <p:nvPr/>
          </p:nvSpPr>
          <p:spPr>
            <a:xfrm>
              <a:off x="12180089" y="-2891016"/>
              <a:ext cx="109191" cy="86799"/>
            </a:xfrm>
            <a:custGeom>
              <a:rect b="b" l="l" r="r" t="t"/>
              <a:pathLst>
                <a:path extrusionOk="0" h="1066" w="1341">
                  <a:moveTo>
                    <a:pt x="549" y="0"/>
                  </a:moveTo>
                  <a:cubicBezTo>
                    <a:pt x="506" y="0"/>
                    <a:pt x="463" y="13"/>
                    <a:pt x="420" y="37"/>
                  </a:cubicBezTo>
                  <a:cubicBezTo>
                    <a:pt x="286" y="110"/>
                    <a:pt x="171" y="201"/>
                    <a:pt x="122" y="353"/>
                  </a:cubicBezTo>
                  <a:cubicBezTo>
                    <a:pt x="110" y="396"/>
                    <a:pt x="85" y="439"/>
                    <a:pt x="67" y="481"/>
                  </a:cubicBezTo>
                  <a:cubicBezTo>
                    <a:pt x="0" y="640"/>
                    <a:pt x="37" y="798"/>
                    <a:pt x="177" y="908"/>
                  </a:cubicBezTo>
                  <a:cubicBezTo>
                    <a:pt x="262" y="975"/>
                    <a:pt x="360" y="1023"/>
                    <a:pt x="469" y="1048"/>
                  </a:cubicBezTo>
                  <a:cubicBezTo>
                    <a:pt x="522" y="1059"/>
                    <a:pt x="573" y="1065"/>
                    <a:pt x="624" y="1065"/>
                  </a:cubicBezTo>
                  <a:cubicBezTo>
                    <a:pt x="739" y="1065"/>
                    <a:pt x="849" y="1034"/>
                    <a:pt x="950" y="963"/>
                  </a:cubicBezTo>
                  <a:cubicBezTo>
                    <a:pt x="1048" y="896"/>
                    <a:pt x="1127" y="810"/>
                    <a:pt x="1194" y="707"/>
                  </a:cubicBezTo>
                  <a:cubicBezTo>
                    <a:pt x="1218" y="664"/>
                    <a:pt x="1231" y="621"/>
                    <a:pt x="1291" y="615"/>
                  </a:cubicBezTo>
                  <a:lnTo>
                    <a:pt x="1340" y="542"/>
                  </a:lnTo>
                  <a:cubicBezTo>
                    <a:pt x="1127" y="408"/>
                    <a:pt x="920" y="262"/>
                    <a:pt x="731" y="92"/>
                  </a:cubicBezTo>
                  <a:cubicBezTo>
                    <a:pt x="725" y="79"/>
                    <a:pt x="713" y="73"/>
                    <a:pt x="707" y="61"/>
                  </a:cubicBezTo>
                  <a:cubicBezTo>
                    <a:pt x="656" y="20"/>
                    <a:pt x="603" y="0"/>
                    <a:pt x="549" y="0"/>
                  </a:cubicBezTo>
                  <a:close/>
                </a:path>
              </a:pathLst>
            </a:custGeom>
            <a:solidFill>
              <a:srgbClr val="D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53"/>
            <p:cNvSpPr/>
            <p:nvPr/>
          </p:nvSpPr>
          <p:spPr>
            <a:xfrm>
              <a:off x="12185544" y="-2585021"/>
              <a:ext cx="73934" cy="56590"/>
            </a:xfrm>
            <a:custGeom>
              <a:rect b="b" l="l" r="r" t="t"/>
              <a:pathLst>
                <a:path extrusionOk="0" h="695" w="908">
                  <a:moveTo>
                    <a:pt x="213" y="0"/>
                  </a:moveTo>
                  <a:cubicBezTo>
                    <a:pt x="159" y="244"/>
                    <a:pt x="98" y="475"/>
                    <a:pt x="0" y="695"/>
                  </a:cubicBezTo>
                  <a:cubicBezTo>
                    <a:pt x="171" y="567"/>
                    <a:pt x="366" y="530"/>
                    <a:pt x="567" y="512"/>
                  </a:cubicBezTo>
                  <a:cubicBezTo>
                    <a:pt x="658" y="500"/>
                    <a:pt x="743" y="494"/>
                    <a:pt x="835" y="487"/>
                  </a:cubicBezTo>
                  <a:cubicBezTo>
                    <a:pt x="853" y="487"/>
                    <a:pt x="877" y="475"/>
                    <a:pt x="908" y="469"/>
                  </a:cubicBezTo>
                  <a:cubicBezTo>
                    <a:pt x="798" y="360"/>
                    <a:pt x="676" y="305"/>
                    <a:pt x="561" y="232"/>
                  </a:cubicBezTo>
                  <a:cubicBezTo>
                    <a:pt x="451" y="159"/>
                    <a:pt x="341" y="85"/>
                    <a:pt x="213" y="0"/>
                  </a:cubicBezTo>
                  <a:close/>
                </a:path>
              </a:pathLst>
            </a:custGeom>
            <a:solidFill>
              <a:srgbClr val="72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53"/>
            <p:cNvSpPr/>
            <p:nvPr/>
          </p:nvSpPr>
          <p:spPr>
            <a:xfrm>
              <a:off x="12121055" y="-2493255"/>
              <a:ext cx="131013" cy="114484"/>
            </a:xfrm>
            <a:custGeom>
              <a:rect b="b" l="l" r="r" t="t"/>
              <a:pathLst>
                <a:path extrusionOk="0" h="1406" w="1609">
                  <a:moveTo>
                    <a:pt x="457" y="0"/>
                  </a:moveTo>
                  <a:cubicBezTo>
                    <a:pt x="348" y="91"/>
                    <a:pt x="238" y="177"/>
                    <a:pt x="140" y="274"/>
                  </a:cubicBezTo>
                  <a:cubicBezTo>
                    <a:pt x="49" y="365"/>
                    <a:pt x="13" y="475"/>
                    <a:pt x="19" y="603"/>
                  </a:cubicBezTo>
                  <a:cubicBezTo>
                    <a:pt x="25" y="670"/>
                    <a:pt x="31" y="737"/>
                    <a:pt x="49" y="804"/>
                  </a:cubicBezTo>
                  <a:cubicBezTo>
                    <a:pt x="80" y="932"/>
                    <a:pt x="73" y="1066"/>
                    <a:pt x="43" y="1194"/>
                  </a:cubicBezTo>
                  <a:cubicBezTo>
                    <a:pt x="31" y="1255"/>
                    <a:pt x="19" y="1316"/>
                    <a:pt x="0" y="1389"/>
                  </a:cubicBezTo>
                  <a:cubicBezTo>
                    <a:pt x="95" y="1373"/>
                    <a:pt x="188" y="1367"/>
                    <a:pt x="280" y="1367"/>
                  </a:cubicBezTo>
                  <a:cubicBezTo>
                    <a:pt x="372" y="1367"/>
                    <a:pt x="463" y="1373"/>
                    <a:pt x="555" y="1383"/>
                  </a:cubicBezTo>
                  <a:cubicBezTo>
                    <a:pt x="779" y="1396"/>
                    <a:pt x="1002" y="1406"/>
                    <a:pt x="1226" y="1406"/>
                  </a:cubicBezTo>
                  <a:cubicBezTo>
                    <a:pt x="1313" y="1406"/>
                    <a:pt x="1400" y="1404"/>
                    <a:pt x="1487" y="1401"/>
                  </a:cubicBezTo>
                  <a:cubicBezTo>
                    <a:pt x="1501" y="1401"/>
                    <a:pt x="1516" y="1403"/>
                    <a:pt x="1531" y="1403"/>
                  </a:cubicBezTo>
                  <a:cubicBezTo>
                    <a:pt x="1554" y="1403"/>
                    <a:pt x="1579" y="1398"/>
                    <a:pt x="1608" y="1377"/>
                  </a:cubicBezTo>
                  <a:cubicBezTo>
                    <a:pt x="1279" y="871"/>
                    <a:pt x="896" y="414"/>
                    <a:pt x="457" y="0"/>
                  </a:cubicBezTo>
                  <a:close/>
                </a:path>
              </a:pathLst>
            </a:custGeom>
            <a:solidFill>
              <a:srgbClr val="72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53"/>
            <p:cNvSpPr/>
            <p:nvPr/>
          </p:nvSpPr>
          <p:spPr>
            <a:xfrm>
              <a:off x="11774836" y="-3376553"/>
              <a:ext cx="421700" cy="338239"/>
            </a:xfrm>
            <a:custGeom>
              <a:rect b="b" l="l" r="r" t="t"/>
              <a:pathLst>
                <a:path extrusionOk="0" h="4154" w="5179">
                  <a:moveTo>
                    <a:pt x="5178" y="0"/>
                  </a:moveTo>
                  <a:cubicBezTo>
                    <a:pt x="5129" y="0"/>
                    <a:pt x="5087" y="19"/>
                    <a:pt x="5044" y="37"/>
                  </a:cubicBezTo>
                  <a:cubicBezTo>
                    <a:pt x="4831" y="140"/>
                    <a:pt x="4624" y="244"/>
                    <a:pt x="4411" y="347"/>
                  </a:cubicBezTo>
                  <a:cubicBezTo>
                    <a:pt x="3954" y="567"/>
                    <a:pt x="3528" y="841"/>
                    <a:pt x="3132" y="1158"/>
                  </a:cubicBezTo>
                  <a:cubicBezTo>
                    <a:pt x="2669" y="1535"/>
                    <a:pt x="2206" y="1913"/>
                    <a:pt x="1737" y="2284"/>
                  </a:cubicBezTo>
                  <a:cubicBezTo>
                    <a:pt x="1256" y="2662"/>
                    <a:pt x="762" y="3027"/>
                    <a:pt x="226" y="3326"/>
                  </a:cubicBezTo>
                  <a:cubicBezTo>
                    <a:pt x="153" y="3368"/>
                    <a:pt x="80" y="3411"/>
                    <a:pt x="1" y="3466"/>
                  </a:cubicBezTo>
                  <a:cubicBezTo>
                    <a:pt x="68" y="3569"/>
                    <a:pt x="129" y="3661"/>
                    <a:pt x="190" y="3752"/>
                  </a:cubicBezTo>
                  <a:cubicBezTo>
                    <a:pt x="238" y="3825"/>
                    <a:pt x="305" y="3874"/>
                    <a:pt x="385" y="3911"/>
                  </a:cubicBezTo>
                  <a:cubicBezTo>
                    <a:pt x="427" y="3929"/>
                    <a:pt x="470" y="3935"/>
                    <a:pt x="513" y="3941"/>
                  </a:cubicBezTo>
                  <a:lnTo>
                    <a:pt x="586" y="3941"/>
                  </a:lnTo>
                  <a:cubicBezTo>
                    <a:pt x="602" y="3941"/>
                    <a:pt x="619" y="3941"/>
                    <a:pt x="635" y="3941"/>
                  </a:cubicBezTo>
                  <a:cubicBezTo>
                    <a:pt x="734" y="3941"/>
                    <a:pt x="832" y="3945"/>
                    <a:pt x="921" y="4008"/>
                  </a:cubicBezTo>
                  <a:cubicBezTo>
                    <a:pt x="957" y="4038"/>
                    <a:pt x="994" y="4075"/>
                    <a:pt x="1030" y="4112"/>
                  </a:cubicBezTo>
                  <a:cubicBezTo>
                    <a:pt x="1049" y="4131"/>
                    <a:pt x="1065" y="4154"/>
                    <a:pt x="1094" y="4154"/>
                  </a:cubicBezTo>
                  <a:cubicBezTo>
                    <a:pt x="1102" y="4154"/>
                    <a:pt x="1111" y="4152"/>
                    <a:pt x="1122" y="4148"/>
                  </a:cubicBezTo>
                  <a:cubicBezTo>
                    <a:pt x="1122" y="4063"/>
                    <a:pt x="1109" y="3971"/>
                    <a:pt x="1152" y="3886"/>
                  </a:cubicBezTo>
                  <a:cubicBezTo>
                    <a:pt x="1176" y="3844"/>
                    <a:pt x="1195" y="3795"/>
                    <a:pt x="1219" y="3746"/>
                  </a:cubicBezTo>
                  <a:cubicBezTo>
                    <a:pt x="1390" y="3417"/>
                    <a:pt x="1597" y="3107"/>
                    <a:pt x="1816" y="2814"/>
                  </a:cubicBezTo>
                  <a:cubicBezTo>
                    <a:pt x="2005" y="2564"/>
                    <a:pt x="2206" y="2339"/>
                    <a:pt x="2431" y="2132"/>
                  </a:cubicBezTo>
                  <a:cubicBezTo>
                    <a:pt x="2748" y="1840"/>
                    <a:pt x="3089" y="1572"/>
                    <a:pt x="3430" y="1310"/>
                  </a:cubicBezTo>
                  <a:cubicBezTo>
                    <a:pt x="3832" y="1005"/>
                    <a:pt x="4228" y="701"/>
                    <a:pt x="4624" y="390"/>
                  </a:cubicBezTo>
                  <a:cubicBezTo>
                    <a:pt x="4782" y="268"/>
                    <a:pt x="4935" y="146"/>
                    <a:pt x="5105" y="49"/>
                  </a:cubicBezTo>
                  <a:cubicBezTo>
                    <a:pt x="5123" y="37"/>
                    <a:pt x="5142" y="25"/>
                    <a:pt x="5160" y="12"/>
                  </a:cubicBezTo>
                  <a:cubicBezTo>
                    <a:pt x="5166" y="6"/>
                    <a:pt x="5172" y="0"/>
                    <a:pt x="5178" y="0"/>
                  </a:cubicBezTo>
                  <a:close/>
                </a:path>
              </a:pathLst>
            </a:custGeom>
            <a:solidFill>
              <a:srgbClr val="72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53"/>
            <p:cNvSpPr/>
            <p:nvPr/>
          </p:nvSpPr>
          <p:spPr>
            <a:xfrm>
              <a:off x="12051600" y="-2962425"/>
              <a:ext cx="165211" cy="125313"/>
            </a:xfrm>
            <a:custGeom>
              <a:rect b="b" l="l" r="r" t="t"/>
              <a:pathLst>
                <a:path extrusionOk="0" h="1539" w="2029">
                  <a:moveTo>
                    <a:pt x="122" y="0"/>
                  </a:moveTo>
                  <a:cubicBezTo>
                    <a:pt x="110" y="18"/>
                    <a:pt x="98" y="37"/>
                    <a:pt x="86" y="61"/>
                  </a:cubicBezTo>
                  <a:cubicBezTo>
                    <a:pt x="68" y="79"/>
                    <a:pt x="55" y="104"/>
                    <a:pt x="49" y="122"/>
                  </a:cubicBezTo>
                  <a:cubicBezTo>
                    <a:pt x="1" y="256"/>
                    <a:pt x="1" y="390"/>
                    <a:pt x="37" y="524"/>
                  </a:cubicBezTo>
                  <a:cubicBezTo>
                    <a:pt x="43" y="554"/>
                    <a:pt x="55" y="579"/>
                    <a:pt x="68" y="609"/>
                  </a:cubicBezTo>
                  <a:cubicBezTo>
                    <a:pt x="111" y="686"/>
                    <a:pt x="188" y="728"/>
                    <a:pt x="266" y="728"/>
                  </a:cubicBezTo>
                  <a:cubicBezTo>
                    <a:pt x="318" y="728"/>
                    <a:pt x="371" y="709"/>
                    <a:pt x="415" y="670"/>
                  </a:cubicBezTo>
                  <a:cubicBezTo>
                    <a:pt x="500" y="591"/>
                    <a:pt x="573" y="500"/>
                    <a:pt x="610" y="390"/>
                  </a:cubicBezTo>
                  <a:cubicBezTo>
                    <a:pt x="628" y="335"/>
                    <a:pt x="652" y="286"/>
                    <a:pt x="713" y="268"/>
                  </a:cubicBezTo>
                  <a:cubicBezTo>
                    <a:pt x="829" y="335"/>
                    <a:pt x="750" y="439"/>
                    <a:pt x="762" y="530"/>
                  </a:cubicBezTo>
                  <a:cubicBezTo>
                    <a:pt x="891" y="484"/>
                    <a:pt x="959" y="463"/>
                    <a:pt x="1011" y="463"/>
                  </a:cubicBezTo>
                  <a:cubicBezTo>
                    <a:pt x="1056" y="463"/>
                    <a:pt x="1089" y="478"/>
                    <a:pt x="1140" y="506"/>
                  </a:cubicBezTo>
                  <a:cubicBezTo>
                    <a:pt x="1079" y="518"/>
                    <a:pt x="1018" y="524"/>
                    <a:pt x="969" y="548"/>
                  </a:cubicBezTo>
                  <a:cubicBezTo>
                    <a:pt x="774" y="652"/>
                    <a:pt x="634" y="804"/>
                    <a:pt x="567" y="1023"/>
                  </a:cubicBezTo>
                  <a:cubicBezTo>
                    <a:pt x="543" y="1115"/>
                    <a:pt x="561" y="1206"/>
                    <a:pt x="616" y="1291"/>
                  </a:cubicBezTo>
                  <a:cubicBezTo>
                    <a:pt x="704" y="1437"/>
                    <a:pt x="904" y="1538"/>
                    <a:pt x="1081" y="1538"/>
                  </a:cubicBezTo>
                  <a:cubicBezTo>
                    <a:pt x="1112" y="1538"/>
                    <a:pt x="1142" y="1535"/>
                    <a:pt x="1170" y="1529"/>
                  </a:cubicBezTo>
                  <a:cubicBezTo>
                    <a:pt x="1316" y="1498"/>
                    <a:pt x="1438" y="1425"/>
                    <a:pt x="1481" y="1261"/>
                  </a:cubicBezTo>
                  <a:cubicBezTo>
                    <a:pt x="1511" y="1139"/>
                    <a:pt x="1584" y="1029"/>
                    <a:pt x="1651" y="926"/>
                  </a:cubicBezTo>
                  <a:cubicBezTo>
                    <a:pt x="1761" y="835"/>
                    <a:pt x="1889" y="780"/>
                    <a:pt x="2029" y="737"/>
                  </a:cubicBezTo>
                  <a:cubicBezTo>
                    <a:pt x="1779" y="475"/>
                    <a:pt x="835" y="61"/>
                    <a:pt x="244" y="6"/>
                  </a:cubicBezTo>
                  <a:cubicBezTo>
                    <a:pt x="202" y="6"/>
                    <a:pt x="159" y="0"/>
                    <a:pt x="122" y="0"/>
                  </a:cubicBezTo>
                  <a:close/>
                </a:path>
              </a:pathLst>
            </a:custGeom>
            <a:solidFill>
              <a:srgbClr val="D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53"/>
            <p:cNvSpPr/>
            <p:nvPr/>
          </p:nvSpPr>
          <p:spPr>
            <a:xfrm>
              <a:off x="10612820" y="-3041326"/>
              <a:ext cx="1582658" cy="1170729"/>
            </a:xfrm>
            <a:custGeom>
              <a:rect b="b" l="l" r="r" t="t"/>
              <a:pathLst>
                <a:path extrusionOk="0" h="14378" w="19437">
                  <a:moveTo>
                    <a:pt x="12950" y="256"/>
                  </a:moveTo>
                  <a:cubicBezTo>
                    <a:pt x="12952" y="256"/>
                    <a:pt x="12954" y="256"/>
                    <a:pt x="12956" y="256"/>
                  </a:cubicBezTo>
                  <a:lnTo>
                    <a:pt x="12962" y="263"/>
                  </a:lnTo>
                  <a:lnTo>
                    <a:pt x="12956" y="263"/>
                  </a:lnTo>
                  <a:cubicBezTo>
                    <a:pt x="12953" y="259"/>
                    <a:pt x="12951" y="258"/>
                    <a:pt x="12950" y="256"/>
                  </a:cubicBezTo>
                  <a:close/>
                  <a:moveTo>
                    <a:pt x="13322" y="841"/>
                  </a:moveTo>
                  <a:lnTo>
                    <a:pt x="13322" y="841"/>
                  </a:lnTo>
                  <a:cubicBezTo>
                    <a:pt x="13370" y="908"/>
                    <a:pt x="13377" y="993"/>
                    <a:pt x="13462" y="1012"/>
                  </a:cubicBezTo>
                  <a:cubicBezTo>
                    <a:pt x="13486" y="1000"/>
                    <a:pt x="13504" y="981"/>
                    <a:pt x="13529" y="963"/>
                  </a:cubicBezTo>
                  <a:cubicBezTo>
                    <a:pt x="13565" y="987"/>
                    <a:pt x="13596" y="1012"/>
                    <a:pt x="13632" y="1042"/>
                  </a:cubicBezTo>
                  <a:cubicBezTo>
                    <a:pt x="13626" y="1054"/>
                    <a:pt x="13626" y="1067"/>
                    <a:pt x="13620" y="1073"/>
                  </a:cubicBezTo>
                  <a:cubicBezTo>
                    <a:pt x="13578" y="1109"/>
                    <a:pt x="13541" y="1146"/>
                    <a:pt x="13511" y="1194"/>
                  </a:cubicBezTo>
                  <a:cubicBezTo>
                    <a:pt x="13464" y="1259"/>
                    <a:pt x="13404" y="1289"/>
                    <a:pt x="13333" y="1289"/>
                  </a:cubicBezTo>
                  <a:cubicBezTo>
                    <a:pt x="13310" y="1289"/>
                    <a:pt x="13286" y="1286"/>
                    <a:pt x="13261" y="1280"/>
                  </a:cubicBezTo>
                  <a:cubicBezTo>
                    <a:pt x="13163" y="1249"/>
                    <a:pt x="13078" y="1207"/>
                    <a:pt x="13048" y="1097"/>
                  </a:cubicBezTo>
                  <a:cubicBezTo>
                    <a:pt x="13042" y="1054"/>
                    <a:pt x="13035" y="1012"/>
                    <a:pt x="13078" y="963"/>
                  </a:cubicBezTo>
                  <a:cubicBezTo>
                    <a:pt x="13084" y="1079"/>
                    <a:pt x="13115" y="1158"/>
                    <a:pt x="13224" y="1182"/>
                  </a:cubicBezTo>
                  <a:cubicBezTo>
                    <a:pt x="13244" y="1186"/>
                    <a:pt x="13264" y="1189"/>
                    <a:pt x="13281" y="1189"/>
                  </a:cubicBezTo>
                  <a:cubicBezTo>
                    <a:pt x="13345" y="1189"/>
                    <a:pt x="13395" y="1161"/>
                    <a:pt x="13437" y="1085"/>
                  </a:cubicBezTo>
                  <a:cubicBezTo>
                    <a:pt x="13352" y="1030"/>
                    <a:pt x="13303" y="957"/>
                    <a:pt x="13322" y="841"/>
                  </a:cubicBezTo>
                  <a:close/>
                  <a:moveTo>
                    <a:pt x="12987" y="1298"/>
                  </a:moveTo>
                  <a:lnTo>
                    <a:pt x="12987" y="1298"/>
                  </a:lnTo>
                  <a:cubicBezTo>
                    <a:pt x="12993" y="1310"/>
                    <a:pt x="13005" y="1316"/>
                    <a:pt x="13011" y="1328"/>
                  </a:cubicBezTo>
                  <a:cubicBezTo>
                    <a:pt x="13011" y="1335"/>
                    <a:pt x="13017" y="1335"/>
                    <a:pt x="13017" y="1335"/>
                  </a:cubicBezTo>
                  <a:lnTo>
                    <a:pt x="13011" y="1335"/>
                  </a:lnTo>
                  <a:cubicBezTo>
                    <a:pt x="12999" y="1322"/>
                    <a:pt x="12993" y="1310"/>
                    <a:pt x="12987" y="1298"/>
                  </a:cubicBezTo>
                  <a:close/>
                  <a:moveTo>
                    <a:pt x="13017" y="1335"/>
                  </a:moveTo>
                  <a:lnTo>
                    <a:pt x="13017" y="1335"/>
                  </a:lnTo>
                  <a:cubicBezTo>
                    <a:pt x="13121" y="1353"/>
                    <a:pt x="13224" y="1371"/>
                    <a:pt x="13328" y="1395"/>
                  </a:cubicBezTo>
                  <a:cubicBezTo>
                    <a:pt x="13334" y="1395"/>
                    <a:pt x="13340" y="1408"/>
                    <a:pt x="13340" y="1414"/>
                  </a:cubicBezTo>
                  <a:cubicBezTo>
                    <a:pt x="13307" y="1429"/>
                    <a:pt x="13273" y="1437"/>
                    <a:pt x="13238" y="1437"/>
                  </a:cubicBezTo>
                  <a:cubicBezTo>
                    <a:pt x="13162" y="1437"/>
                    <a:pt x="13084" y="1401"/>
                    <a:pt x="13017" y="1335"/>
                  </a:cubicBezTo>
                  <a:close/>
                  <a:moveTo>
                    <a:pt x="12341" y="1164"/>
                  </a:moveTo>
                  <a:lnTo>
                    <a:pt x="12341" y="1164"/>
                  </a:lnTo>
                  <a:cubicBezTo>
                    <a:pt x="12353" y="1207"/>
                    <a:pt x="12359" y="1237"/>
                    <a:pt x="12365" y="1268"/>
                  </a:cubicBezTo>
                  <a:cubicBezTo>
                    <a:pt x="12402" y="1432"/>
                    <a:pt x="12506" y="1529"/>
                    <a:pt x="12670" y="1560"/>
                  </a:cubicBezTo>
                  <a:cubicBezTo>
                    <a:pt x="12719" y="1572"/>
                    <a:pt x="12774" y="1584"/>
                    <a:pt x="12834" y="1590"/>
                  </a:cubicBezTo>
                  <a:cubicBezTo>
                    <a:pt x="12828" y="1651"/>
                    <a:pt x="12792" y="1663"/>
                    <a:pt x="12761" y="1670"/>
                  </a:cubicBezTo>
                  <a:cubicBezTo>
                    <a:pt x="12749" y="1670"/>
                    <a:pt x="12737" y="1671"/>
                    <a:pt x="12725" y="1671"/>
                  </a:cubicBezTo>
                  <a:cubicBezTo>
                    <a:pt x="12640" y="1671"/>
                    <a:pt x="12556" y="1651"/>
                    <a:pt x="12481" y="1609"/>
                  </a:cubicBezTo>
                  <a:cubicBezTo>
                    <a:pt x="12329" y="1523"/>
                    <a:pt x="12274" y="1335"/>
                    <a:pt x="12341" y="1164"/>
                  </a:cubicBezTo>
                  <a:close/>
                  <a:moveTo>
                    <a:pt x="11799" y="939"/>
                  </a:moveTo>
                  <a:cubicBezTo>
                    <a:pt x="11884" y="1036"/>
                    <a:pt x="11982" y="1121"/>
                    <a:pt x="12049" y="1225"/>
                  </a:cubicBezTo>
                  <a:cubicBezTo>
                    <a:pt x="12097" y="1310"/>
                    <a:pt x="12104" y="1408"/>
                    <a:pt x="12055" y="1499"/>
                  </a:cubicBezTo>
                  <a:cubicBezTo>
                    <a:pt x="12037" y="1548"/>
                    <a:pt x="12006" y="1596"/>
                    <a:pt x="11970" y="1639"/>
                  </a:cubicBezTo>
                  <a:cubicBezTo>
                    <a:pt x="11848" y="1779"/>
                    <a:pt x="11702" y="1889"/>
                    <a:pt x="11549" y="1986"/>
                  </a:cubicBezTo>
                  <a:cubicBezTo>
                    <a:pt x="11518" y="2007"/>
                    <a:pt x="11497" y="2018"/>
                    <a:pt x="11477" y="2018"/>
                  </a:cubicBezTo>
                  <a:cubicBezTo>
                    <a:pt x="11450" y="2018"/>
                    <a:pt x="11424" y="1998"/>
                    <a:pt x="11379" y="1956"/>
                  </a:cubicBezTo>
                  <a:cubicBezTo>
                    <a:pt x="11391" y="1883"/>
                    <a:pt x="11434" y="1840"/>
                    <a:pt x="11482" y="1797"/>
                  </a:cubicBezTo>
                  <a:cubicBezTo>
                    <a:pt x="11586" y="1700"/>
                    <a:pt x="11683" y="1609"/>
                    <a:pt x="11781" y="1517"/>
                  </a:cubicBezTo>
                  <a:cubicBezTo>
                    <a:pt x="11890" y="1414"/>
                    <a:pt x="11909" y="1292"/>
                    <a:pt x="11854" y="1158"/>
                  </a:cubicBezTo>
                  <a:cubicBezTo>
                    <a:pt x="11829" y="1097"/>
                    <a:pt x="11805" y="1036"/>
                    <a:pt x="11787" y="975"/>
                  </a:cubicBezTo>
                  <a:cubicBezTo>
                    <a:pt x="11787" y="969"/>
                    <a:pt x="11793" y="963"/>
                    <a:pt x="11799" y="939"/>
                  </a:cubicBezTo>
                  <a:close/>
                  <a:moveTo>
                    <a:pt x="13821" y="1868"/>
                  </a:moveTo>
                  <a:cubicBezTo>
                    <a:pt x="13827" y="1868"/>
                    <a:pt x="13833" y="1869"/>
                    <a:pt x="13839" y="1871"/>
                  </a:cubicBezTo>
                  <a:cubicBezTo>
                    <a:pt x="14138" y="1925"/>
                    <a:pt x="14449" y="1944"/>
                    <a:pt x="14741" y="2029"/>
                  </a:cubicBezTo>
                  <a:cubicBezTo>
                    <a:pt x="14790" y="2041"/>
                    <a:pt x="14838" y="2053"/>
                    <a:pt x="14887" y="2078"/>
                  </a:cubicBezTo>
                  <a:cubicBezTo>
                    <a:pt x="14905" y="2084"/>
                    <a:pt x="14918" y="2108"/>
                    <a:pt x="14942" y="2126"/>
                  </a:cubicBezTo>
                  <a:cubicBezTo>
                    <a:pt x="14919" y="2149"/>
                    <a:pt x="14899" y="2155"/>
                    <a:pt x="14879" y="2155"/>
                  </a:cubicBezTo>
                  <a:cubicBezTo>
                    <a:pt x="14867" y="2155"/>
                    <a:pt x="14856" y="2153"/>
                    <a:pt x="14844" y="2151"/>
                  </a:cubicBezTo>
                  <a:cubicBezTo>
                    <a:pt x="14607" y="2102"/>
                    <a:pt x="14363" y="2059"/>
                    <a:pt x="14132" y="2005"/>
                  </a:cubicBezTo>
                  <a:cubicBezTo>
                    <a:pt x="14010" y="1974"/>
                    <a:pt x="13900" y="1919"/>
                    <a:pt x="13779" y="1871"/>
                  </a:cubicBezTo>
                  <a:cubicBezTo>
                    <a:pt x="13795" y="1871"/>
                    <a:pt x="13808" y="1868"/>
                    <a:pt x="13821" y="1868"/>
                  </a:cubicBezTo>
                  <a:close/>
                  <a:moveTo>
                    <a:pt x="17171" y="1980"/>
                  </a:moveTo>
                  <a:lnTo>
                    <a:pt x="17171" y="1980"/>
                  </a:lnTo>
                  <a:cubicBezTo>
                    <a:pt x="17202" y="2023"/>
                    <a:pt x="17220" y="2041"/>
                    <a:pt x="17232" y="2065"/>
                  </a:cubicBezTo>
                  <a:cubicBezTo>
                    <a:pt x="17281" y="2151"/>
                    <a:pt x="17342" y="2212"/>
                    <a:pt x="17439" y="2236"/>
                  </a:cubicBezTo>
                  <a:cubicBezTo>
                    <a:pt x="17476" y="2242"/>
                    <a:pt x="17506" y="2254"/>
                    <a:pt x="17506" y="2309"/>
                  </a:cubicBezTo>
                  <a:cubicBezTo>
                    <a:pt x="17478" y="2322"/>
                    <a:pt x="17452" y="2328"/>
                    <a:pt x="17427" y="2328"/>
                  </a:cubicBezTo>
                  <a:cubicBezTo>
                    <a:pt x="17360" y="2328"/>
                    <a:pt x="17305" y="2288"/>
                    <a:pt x="17256" y="2248"/>
                  </a:cubicBezTo>
                  <a:cubicBezTo>
                    <a:pt x="17183" y="2187"/>
                    <a:pt x="17135" y="2108"/>
                    <a:pt x="17171" y="1980"/>
                  </a:cubicBezTo>
                  <a:close/>
                  <a:moveTo>
                    <a:pt x="17439" y="2443"/>
                  </a:moveTo>
                  <a:lnTo>
                    <a:pt x="17439" y="2443"/>
                  </a:lnTo>
                  <a:cubicBezTo>
                    <a:pt x="17611" y="2619"/>
                    <a:pt x="17675" y="2661"/>
                    <a:pt x="17807" y="2661"/>
                  </a:cubicBezTo>
                  <a:cubicBezTo>
                    <a:pt x="17852" y="2661"/>
                    <a:pt x="17906" y="2656"/>
                    <a:pt x="17975" y="2650"/>
                  </a:cubicBezTo>
                  <a:lnTo>
                    <a:pt x="17975" y="2650"/>
                  </a:lnTo>
                  <a:cubicBezTo>
                    <a:pt x="17969" y="2699"/>
                    <a:pt x="17933" y="2717"/>
                    <a:pt x="17896" y="2723"/>
                  </a:cubicBezTo>
                  <a:cubicBezTo>
                    <a:pt x="17854" y="2727"/>
                    <a:pt x="17809" y="2735"/>
                    <a:pt x="17765" y="2735"/>
                  </a:cubicBezTo>
                  <a:cubicBezTo>
                    <a:pt x="17746" y="2735"/>
                    <a:pt x="17726" y="2733"/>
                    <a:pt x="17707" y="2729"/>
                  </a:cubicBezTo>
                  <a:cubicBezTo>
                    <a:pt x="17561" y="2699"/>
                    <a:pt x="17457" y="2589"/>
                    <a:pt x="17439" y="2443"/>
                  </a:cubicBezTo>
                  <a:close/>
                  <a:moveTo>
                    <a:pt x="3191" y="1785"/>
                  </a:moveTo>
                  <a:cubicBezTo>
                    <a:pt x="3298" y="1785"/>
                    <a:pt x="3399" y="1809"/>
                    <a:pt x="3497" y="1864"/>
                  </a:cubicBezTo>
                  <a:cubicBezTo>
                    <a:pt x="3588" y="1919"/>
                    <a:pt x="3649" y="2011"/>
                    <a:pt x="3680" y="2114"/>
                  </a:cubicBezTo>
                  <a:cubicBezTo>
                    <a:pt x="3759" y="2327"/>
                    <a:pt x="3722" y="2534"/>
                    <a:pt x="3637" y="2735"/>
                  </a:cubicBezTo>
                  <a:cubicBezTo>
                    <a:pt x="3631" y="2760"/>
                    <a:pt x="3607" y="2784"/>
                    <a:pt x="3588" y="2796"/>
                  </a:cubicBezTo>
                  <a:cubicBezTo>
                    <a:pt x="3573" y="2802"/>
                    <a:pt x="3559" y="2805"/>
                    <a:pt x="3547" y="2805"/>
                  </a:cubicBezTo>
                  <a:cubicBezTo>
                    <a:pt x="3510" y="2805"/>
                    <a:pt x="3483" y="2781"/>
                    <a:pt x="3460" y="2754"/>
                  </a:cubicBezTo>
                  <a:cubicBezTo>
                    <a:pt x="3436" y="2699"/>
                    <a:pt x="3442" y="2650"/>
                    <a:pt x="3460" y="2595"/>
                  </a:cubicBezTo>
                  <a:cubicBezTo>
                    <a:pt x="3479" y="2516"/>
                    <a:pt x="3497" y="2443"/>
                    <a:pt x="3509" y="2370"/>
                  </a:cubicBezTo>
                  <a:cubicBezTo>
                    <a:pt x="3546" y="2139"/>
                    <a:pt x="3442" y="1956"/>
                    <a:pt x="3235" y="1858"/>
                  </a:cubicBezTo>
                  <a:cubicBezTo>
                    <a:pt x="3186" y="1834"/>
                    <a:pt x="3138" y="1810"/>
                    <a:pt x="3089" y="1791"/>
                  </a:cubicBezTo>
                  <a:cubicBezTo>
                    <a:pt x="3123" y="1787"/>
                    <a:pt x="3157" y="1785"/>
                    <a:pt x="3191" y="1785"/>
                  </a:cubicBezTo>
                  <a:close/>
                  <a:moveTo>
                    <a:pt x="8693" y="2809"/>
                  </a:moveTo>
                  <a:cubicBezTo>
                    <a:pt x="8693" y="2809"/>
                    <a:pt x="8693" y="2815"/>
                    <a:pt x="8693" y="2815"/>
                  </a:cubicBezTo>
                  <a:lnTo>
                    <a:pt x="8687" y="2809"/>
                  </a:lnTo>
                  <a:close/>
                  <a:moveTo>
                    <a:pt x="3038" y="1963"/>
                  </a:moveTo>
                  <a:cubicBezTo>
                    <a:pt x="3162" y="1963"/>
                    <a:pt x="3238" y="2030"/>
                    <a:pt x="3290" y="2193"/>
                  </a:cubicBezTo>
                  <a:cubicBezTo>
                    <a:pt x="3308" y="2248"/>
                    <a:pt x="3302" y="2315"/>
                    <a:pt x="3290" y="2376"/>
                  </a:cubicBezTo>
                  <a:cubicBezTo>
                    <a:pt x="3229" y="2699"/>
                    <a:pt x="3058" y="2936"/>
                    <a:pt x="2778" y="3089"/>
                  </a:cubicBezTo>
                  <a:cubicBezTo>
                    <a:pt x="2766" y="3090"/>
                    <a:pt x="2754" y="3090"/>
                    <a:pt x="2743" y="3090"/>
                  </a:cubicBezTo>
                  <a:cubicBezTo>
                    <a:pt x="2681" y="3090"/>
                    <a:pt x="2631" y="3075"/>
                    <a:pt x="2589" y="3034"/>
                  </a:cubicBezTo>
                  <a:cubicBezTo>
                    <a:pt x="2492" y="2705"/>
                    <a:pt x="2626" y="2340"/>
                    <a:pt x="3058" y="2254"/>
                  </a:cubicBezTo>
                  <a:cubicBezTo>
                    <a:pt x="3058" y="2230"/>
                    <a:pt x="3058" y="2218"/>
                    <a:pt x="3052" y="2206"/>
                  </a:cubicBezTo>
                  <a:cubicBezTo>
                    <a:pt x="3039" y="2197"/>
                    <a:pt x="3026" y="2194"/>
                    <a:pt x="3013" y="2194"/>
                  </a:cubicBezTo>
                  <a:cubicBezTo>
                    <a:pt x="2990" y="2194"/>
                    <a:pt x="2966" y="2204"/>
                    <a:pt x="2943" y="2212"/>
                  </a:cubicBezTo>
                  <a:cubicBezTo>
                    <a:pt x="2845" y="2248"/>
                    <a:pt x="2760" y="2303"/>
                    <a:pt x="2687" y="2376"/>
                  </a:cubicBezTo>
                  <a:cubicBezTo>
                    <a:pt x="2577" y="2486"/>
                    <a:pt x="2474" y="2595"/>
                    <a:pt x="2370" y="2705"/>
                  </a:cubicBezTo>
                  <a:cubicBezTo>
                    <a:pt x="2352" y="2723"/>
                    <a:pt x="2340" y="2735"/>
                    <a:pt x="2315" y="2760"/>
                  </a:cubicBezTo>
                  <a:cubicBezTo>
                    <a:pt x="2303" y="2729"/>
                    <a:pt x="2285" y="2705"/>
                    <a:pt x="2291" y="2687"/>
                  </a:cubicBezTo>
                  <a:cubicBezTo>
                    <a:pt x="2364" y="2376"/>
                    <a:pt x="2498" y="2120"/>
                    <a:pt x="2827" y="2011"/>
                  </a:cubicBezTo>
                  <a:cubicBezTo>
                    <a:pt x="2857" y="2005"/>
                    <a:pt x="2882" y="1986"/>
                    <a:pt x="2912" y="1980"/>
                  </a:cubicBezTo>
                  <a:cubicBezTo>
                    <a:pt x="2959" y="1969"/>
                    <a:pt x="3000" y="1963"/>
                    <a:pt x="3038" y="1963"/>
                  </a:cubicBezTo>
                  <a:close/>
                  <a:moveTo>
                    <a:pt x="4027" y="2114"/>
                  </a:moveTo>
                  <a:cubicBezTo>
                    <a:pt x="4033" y="2139"/>
                    <a:pt x="4051" y="2169"/>
                    <a:pt x="4045" y="2193"/>
                  </a:cubicBezTo>
                  <a:cubicBezTo>
                    <a:pt x="4033" y="2291"/>
                    <a:pt x="4027" y="2394"/>
                    <a:pt x="3996" y="2492"/>
                  </a:cubicBezTo>
                  <a:cubicBezTo>
                    <a:pt x="3936" y="2687"/>
                    <a:pt x="3826" y="2863"/>
                    <a:pt x="3686" y="3016"/>
                  </a:cubicBezTo>
                  <a:cubicBezTo>
                    <a:pt x="3655" y="3052"/>
                    <a:pt x="3613" y="3077"/>
                    <a:pt x="3570" y="3107"/>
                  </a:cubicBezTo>
                  <a:cubicBezTo>
                    <a:pt x="3566" y="3109"/>
                    <a:pt x="3561" y="3110"/>
                    <a:pt x="3556" y="3110"/>
                  </a:cubicBezTo>
                  <a:cubicBezTo>
                    <a:pt x="3544" y="3110"/>
                    <a:pt x="3530" y="3107"/>
                    <a:pt x="3509" y="3107"/>
                  </a:cubicBezTo>
                  <a:cubicBezTo>
                    <a:pt x="3546" y="3010"/>
                    <a:pt x="3625" y="2949"/>
                    <a:pt x="3668" y="2869"/>
                  </a:cubicBezTo>
                  <a:cubicBezTo>
                    <a:pt x="3704" y="2784"/>
                    <a:pt x="3747" y="2705"/>
                    <a:pt x="3789" y="2620"/>
                  </a:cubicBezTo>
                  <a:cubicBezTo>
                    <a:pt x="3826" y="2534"/>
                    <a:pt x="3862" y="2455"/>
                    <a:pt x="3899" y="2376"/>
                  </a:cubicBezTo>
                  <a:cubicBezTo>
                    <a:pt x="3936" y="2291"/>
                    <a:pt x="3966" y="2199"/>
                    <a:pt x="3996" y="2114"/>
                  </a:cubicBezTo>
                  <a:close/>
                  <a:moveTo>
                    <a:pt x="11678" y="2152"/>
                  </a:moveTo>
                  <a:cubicBezTo>
                    <a:pt x="11693" y="2152"/>
                    <a:pt x="11706" y="2162"/>
                    <a:pt x="11720" y="2175"/>
                  </a:cubicBezTo>
                  <a:cubicBezTo>
                    <a:pt x="11799" y="2236"/>
                    <a:pt x="11848" y="2327"/>
                    <a:pt x="11848" y="2431"/>
                  </a:cubicBezTo>
                  <a:cubicBezTo>
                    <a:pt x="11848" y="2522"/>
                    <a:pt x="11842" y="2614"/>
                    <a:pt x="11787" y="2699"/>
                  </a:cubicBezTo>
                  <a:cubicBezTo>
                    <a:pt x="11732" y="2784"/>
                    <a:pt x="11708" y="2876"/>
                    <a:pt x="11708" y="2979"/>
                  </a:cubicBezTo>
                  <a:cubicBezTo>
                    <a:pt x="11708" y="2997"/>
                    <a:pt x="11714" y="3016"/>
                    <a:pt x="11720" y="3046"/>
                  </a:cubicBezTo>
                  <a:cubicBezTo>
                    <a:pt x="11750" y="3058"/>
                    <a:pt x="11775" y="3064"/>
                    <a:pt x="11799" y="3077"/>
                  </a:cubicBezTo>
                  <a:cubicBezTo>
                    <a:pt x="11890" y="3034"/>
                    <a:pt x="11927" y="2943"/>
                    <a:pt x="12024" y="2930"/>
                  </a:cubicBezTo>
                  <a:lnTo>
                    <a:pt x="12024" y="2930"/>
                  </a:lnTo>
                  <a:cubicBezTo>
                    <a:pt x="12055" y="3003"/>
                    <a:pt x="12012" y="3046"/>
                    <a:pt x="11963" y="3089"/>
                  </a:cubicBezTo>
                  <a:cubicBezTo>
                    <a:pt x="11912" y="3136"/>
                    <a:pt x="11858" y="3168"/>
                    <a:pt x="11794" y="3168"/>
                  </a:cubicBezTo>
                  <a:cubicBezTo>
                    <a:pt x="11767" y="3168"/>
                    <a:pt x="11738" y="3162"/>
                    <a:pt x="11708" y="3150"/>
                  </a:cubicBezTo>
                  <a:cubicBezTo>
                    <a:pt x="11622" y="3107"/>
                    <a:pt x="11598" y="3070"/>
                    <a:pt x="11592" y="2912"/>
                  </a:cubicBezTo>
                  <a:cubicBezTo>
                    <a:pt x="11565" y="2914"/>
                    <a:pt x="11540" y="2915"/>
                    <a:pt x="11515" y="2915"/>
                  </a:cubicBezTo>
                  <a:cubicBezTo>
                    <a:pt x="11292" y="2915"/>
                    <a:pt x="11152" y="2839"/>
                    <a:pt x="11080" y="2675"/>
                  </a:cubicBezTo>
                  <a:cubicBezTo>
                    <a:pt x="11007" y="2498"/>
                    <a:pt x="11038" y="2309"/>
                    <a:pt x="11166" y="2187"/>
                  </a:cubicBezTo>
                  <a:lnTo>
                    <a:pt x="11166" y="2187"/>
                  </a:lnTo>
                  <a:cubicBezTo>
                    <a:pt x="11153" y="2236"/>
                    <a:pt x="11147" y="2285"/>
                    <a:pt x="11135" y="2327"/>
                  </a:cubicBezTo>
                  <a:cubicBezTo>
                    <a:pt x="11105" y="2443"/>
                    <a:pt x="11135" y="2553"/>
                    <a:pt x="11184" y="2662"/>
                  </a:cubicBezTo>
                  <a:cubicBezTo>
                    <a:pt x="11220" y="2735"/>
                    <a:pt x="11281" y="2778"/>
                    <a:pt x="11354" y="2802"/>
                  </a:cubicBezTo>
                  <a:cubicBezTo>
                    <a:pt x="11384" y="2811"/>
                    <a:pt x="11410" y="2815"/>
                    <a:pt x="11435" y="2815"/>
                  </a:cubicBezTo>
                  <a:cubicBezTo>
                    <a:pt x="11500" y="2815"/>
                    <a:pt x="11549" y="2784"/>
                    <a:pt x="11598" y="2717"/>
                  </a:cubicBezTo>
                  <a:cubicBezTo>
                    <a:pt x="11659" y="2638"/>
                    <a:pt x="11695" y="2547"/>
                    <a:pt x="11708" y="2449"/>
                  </a:cubicBezTo>
                  <a:cubicBezTo>
                    <a:pt x="11720" y="2388"/>
                    <a:pt x="11708" y="2327"/>
                    <a:pt x="11683" y="2273"/>
                  </a:cubicBezTo>
                  <a:cubicBezTo>
                    <a:pt x="11665" y="2242"/>
                    <a:pt x="11647" y="2206"/>
                    <a:pt x="11635" y="2175"/>
                  </a:cubicBezTo>
                  <a:cubicBezTo>
                    <a:pt x="11651" y="2159"/>
                    <a:pt x="11665" y="2152"/>
                    <a:pt x="11678" y="2152"/>
                  </a:cubicBezTo>
                  <a:close/>
                  <a:moveTo>
                    <a:pt x="18274" y="3010"/>
                  </a:moveTo>
                  <a:cubicBezTo>
                    <a:pt x="18280" y="3046"/>
                    <a:pt x="18286" y="3070"/>
                    <a:pt x="18292" y="3101"/>
                  </a:cubicBezTo>
                  <a:cubicBezTo>
                    <a:pt x="18298" y="3125"/>
                    <a:pt x="18304" y="3150"/>
                    <a:pt x="18310" y="3174"/>
                  </a:cubicBezTo>
                  <a:cubicBezTo>
                    <a:pt x="18380" y="3228"/>
                    <a:pt x="18446" y="3254"/>
                    <a:pt x="18509" y="3254"/>
                  </a:cubicBezTo>
                  <a:cubicBezTo>
                    <a:pt x="18567" y="3254"/>
                    <a:pt x="18624" y="3233"/>
                    <a:pt x="18682" y="3192"/>
                  </a:cubicBezTo>
                  <a:cubicBezTo>
                    <a:pt x="18724" y="3162"/>
                    <a:pt x="18767" y="3125"/>
                    <a:pt x="18834" y="3125"/>
                  </a:cubicBezTo>
                  <a:cubicBezTo>
                    <a:pt x="18834" y="3150"/>
                    <a:pt x="18846" y="3174"/>
                    <a:pt x="18840" y="3192"/>
                  </a:cubicBezTo>
                  <a:cubicBezTo>
                    <a:pt x="18822" y="3229"/>
                    <a:pt x="18804" y="3271"/>
                    <a:pt x="18773" y="3296"/>
                  </a:cubicBezTo>
                  <a:cubicBezTo>
                    <a:pt x="18703" y="3354"/>
                    <a:pt x="18625" y="3383"/>
                    <a:pt x="18542" y="3383"/>
                  </a:cubicBezTo>
                  <a:cubicBezTo>
                    <a:pt x="18497" y="3383"/>
                    <a:pt x="18449" y="3374"/>
                    <a:pt x="18402" y="3357"/>
                  </a:cubicBezTo>
                  <a:cubicBezTo>
                    <a:pt x="18353" y="3338"/>
                    <a:pt x="18310" y="3314"/>
                    <a:pt x="18274" y="3284"/>
                  </a:cubicBezTo>
                  <a:cubicBezTo>
                    <a:pt x="18188" y="3204"/>
                    <a:pt x="18188" y="3107"/>
                    <a:pt x="18274" y="3010"/>
                  </a:cubicBezTo>
                  <a:close/>
                  <a:moveTo>
                    <a:pt x="17279" y="3069"/>
                  </a:moveTo>
                  <a:cubicBezTo>
                    <a:pt x="17282" y="3069"/>
                    <a:pt x="17285" y="3069"/>
                    <a:pt x="17287" y="3070"/>
                  </a:cubicBezTo>
                  <a:cubicBezTo>
                    <a:pt x="17384" y="3107"/>
                    <a:pt x="17445" y="3198"/>
                    <a:pt x="17439" y="3296"/>
                  </a:cubicBezTo>
                  <a:cubicBezTo>
                    <a:pt x="17439" y="3351"/>
                    <a:pt x="17427" y="3399"/>
                    <a:pt x="17409" y="3448"/>
                  </a:cubicBezTo>
                  <a:cubicBezTo>
                    <a:pt x="17380" y="3518"/>
                    <a:pt x="17335" y="3554"/>
                    <a:pt x="17277" y="3554"/>
                  </a:cubicBezTo>
                  <a:cubicBezTo>
                    <a:pt x="17249" y="3554"/>
                    <a:pt x="17217" y="3545"/>
                    <a:pt x="17183" y="3527"/>
                  </a:cubicBezTo>
                  <a:cubicBezTo>
                    <a:pt x="17104" y="3491"/>
                    <a:pt x="17074" y="3430"/>
                    <a:pt x="17068" y="3320"/>
                  </a:cubicBezTo>
                  <a:lnTo>
                    <a:pt x="17068" y="3320"/>
                  </a:lnTo>
                  <a:cubicBezTo>
                    <a:pt x="17135" y="3351"/>
                    <a:pt x="17141" y="3448"/>
                    <a:pt x="17238" y="3454"/>
                  </a:cubicBezTo>
                  <a:cubicBezTo>
                    <a:pt x="17281" y="3381"/>
                    <a:pt x="17311" y="3302"/>
                    <a:pt x="17305" y="3204"/>
                  </a:cubicBezTo>
                  <a:cubicBezTo>
                    <a:pt x="17281" y="3174"/>
                    <a:pt x="17256" y="3137"/>
                    <a:pt x="17226" y="3089"/>
                  </a:cubicBezTo>
                  <a:cubicBezTo>
                    <a:pt x="17246" y="3079"/>
                    <a:pt x="17266" y="3069"/>
                    <a:pt x="17279" y="3069"/>
                  </a:cubicBezTo>
                  <a:close/>
                  <a:moveTo>
                    <a:pt x="8693" y="2815"/>
                  </a:moveTo>
                  <a:lnTo>
                    <a:pt x="8693" y="2815"/>
                  </a:lnTo>
                  <a:cubicBezTo>
                    <a:pt x="8802" y="2869"/>
                    <a:pt x="8869" y="2967"/>
                    <a:pt x="8942" y="3058"/>
                  </a:cubicBezTo>
                  <a:cubicBezTo>
                    <a:pt x="9028" y="3162"/>
                    <a:pt x="9089" y="3278"/>
                    <a:pt x="9137" y="3405"/>
                  </a:cubicBezTo>
                  <a:cubicBezTo>
                    <a:pt x="9162" y="3472"/>
                    <a:pt x="9156" y="3472"/>
                    <a:pt x="9125" y="3564"/>
                  </a:cubicBezTo>
                  <a:cubicBezTo>
                    <a:pt x="9113" y="3552"/>
                    <a:pt x="9101" y="3539"/>
                    <a:pt x="9089" y="3527"/>
                  </a:cubicBezTo>
                  <a:cubicBezTo>
                    <a:pt x="8973" y="3326"/>
                    <a:pt x="8851" y="3125"/>
                    <a:pt x="8735" y="2924"/>
                  </a:cubicBezTo>
                  <a:cubicBezTo>
                    <a:pt x="8717" y="2894"/>
                    <a:pt x="8705" y="2851"/>
                    <a:pt x="8693" y="2815"/>
                  </a:cubicBezTo>
                  <a:close/>
                  <a:moveTo>
                    <a:pt x="7578" y="2407"/>
                  </a:moveTo>
                  <a:cubicBezTo>
                    <a:pt x="7822" y="2541"/>
                    <a:pt x="8041" y="2699"/>
                    <a:pt x="8169" y="2949"/>
                  </a:cubicBezTo>
                  <a:cubicBezTo>
                    <a:pt x="8254" y="3107"/>
                    <a:pt x="8297" y="3278"/>
                    <a:pt x="8303" y="3454"/>
                  </a:cubicBezTo>
                  <a:cubicBezTo>
                    <a:pt x="8303" y="3497"/>
                    <a:pt x="8303" y="3546"/>
                    <a:pt x="8260" y="3594"/>
                  </a:cubicBezTo>
                  <a:cubicBezTo>
                    <a:pt x="8242" y="3576"/>
                    <a:pt x="8224" y="3564"/>
                    <a:pt x="8211" y="3539"/>
                  </a:cubicBezTo>
                  <a:cubicBezTo>
                    <a:pt x="8199" y="3509"/>
                    <a:pt x="8193" y="3479"/>
                    <a:pt x="8187" y="3442"/>
                  </a:cubicBezTo>
                  <a:cubicBezTo>
                    <a:pt x="8157" y="3180"/>
                    <a:pt x="8035" y="2961"/>
                    <a:pt x="7870" y="2760"/>
                  </a:cubicBezTo>
                  <a:cubicBezTo>
                    <a:pt x="7785" y="2650"/>
                    <a:pt x="7688" y="2559"/>
                    <a:pt x="7596" y="2461"/>
                  </a:cubicBezTo>
                  <a:cubicBezTo>
                    <a:pt x="7578" y="2443"/>
                    <a:pt x="7566" y="2431"/>
                    <a:pt x="7548" y="2413"/>
                  </a:cubicBezTo>
                  <a:cubicBezTo>
                    <a:pt x="7566" y="2413"/>
                    <a:pt x="7572" y="2407"/>
                    <a:pt x="7578" y="2407"/>
                  </a:cubicBezTo>
                  <a:close/>
                  <a:moveTo>
                    <a:pt x="12915" y="1744"/>
                  </a:moveTo>
                  <a:cubicBezTo>
                    <a:pt x="12971" y="1744"/>
                    <a:pt x="13027" y="1749"/>
                    <a:pt x="13084" y="1761"/>
                  </a:cubicBezTo>
                  <a:cubicBezTo>
                    <a:pt x="13109" y="1767"/>
                    <a:pt x="13133" y="1773"/>
                    <a:pt x="13157" y="1785"/>
                  </a:cubicBezTo>
                  <a:cubicBezTo>
                    <a:pt x="13163" y="1791"/>
                    <a:pt x="13176" y="1804"/>
                    <a:pt x="13194" y="1816"/>
                  </a:cubicBezTo>
                  <a:cubicBezTo>
                    <a:pt x="13176" y="1834"/>
                    <a:pt x="13157" y="1852"/>
                    <a:pt x="13139" y="1858"/>
                  </a:cubicBezTo>
                  <a:cubicBezTo>
                    <a:pt x="13109" y="1871"/>
                    <a:pt x="13072" y="1864"/>
                    <a:pt x="13035" y="1871"/>
                  </a:cubicBezTo>
                  <a:cubicBezTo>
                    <a:pt x="12822" y="1883"/>
                    <a:pt x="12621" y="1938"/>
                    <a:pt x="12420" y="1980"/>
                  </a:cubicBezTo>
                  <a:cubicBezTo>
                    <a:pt x="12311" y="2181"/>
                    <a:pt x="12335" y="2370"/>
                    <a:pt x="12481" y="2516"/>
                  </a:cubicBezTo>
                  <a:cubicBezTo>
                    <a:pt x="12542" y="2582"/>
                    <a:pt x="12612" y="2608"/>
                    <a:pt x="12697" y="2608"/>
                  </a:cubicBezTo>
                  <a:cubicBezTo>
                    <a:pt x="12706" y="2608"/>
                    <a:pt x="12715" y="2608"/>
                    <a:pt x="12725" y="2608"/>
                  </a:cubicBezTo>
                  <a:cubicBezTo>
                    <a:pt x="12956" y="2595"/>
                    <a:pt x="13194" y="2577"/>
                    <a:pt x="13425" y="2571"/>
                  </a:cubicBezTo>
                  <a:cubicBezTo>
                    <a:pt x="13532" y="2565"/>
                    <a:pt x="13638" y="2560"/>
                    <a:pt x="13745" y="2560"/>
                  </a:cubicBezTo>
                  <a:cubicBezTo>
                    <a:pt x="13852" y="2560"/>
                    <a:pt x="13958" y="2565"/>
                    <a:pt x="14065" y="2577"/>
                  </a:cubicBezTo>
                  <a:cubicBezTo>
                    <a:pt x="14266" y="2601"/>
                    <a:pt x="14461" y="2644"/>
                    <a:pt x="14650" y="2717"/>
                  </a:cubicBezTo>
                  <a:cubicBezTo>
                    <a:pt x="14741" y="2754"/>
                    <a:pt x="14832" y="2809"/>
                    <a:pt x="14905" y="2888"/>
                  </a:cubicBezTo>
                  <a:lnTo>
                    <a:pt x="14905" y="2979"/>
                  </a:lnTo>
                  <a:cubicBezTo>
                    <a:pt x="14882" y="3009"/>
                    <a:pt x="14859" y="3019"/>
                    <a:pt x="14835" y="3019"/>
                  </a:cubicBezTo>
                  <a:cubicBezTo>
                    <a:pt x="14815" y="3019"/>
                    <a:pt x="14794" y="3012"/>
                    <a:pt x="14771" y="3003"/>
                  </a:cubicBezTo>
                  <a:cubicBezTo>
                    <a:pt x="14735" y="2991"/>
                    <a:pt x="14698" y="2973"/>
                    <a:pt x="14662" y="2961"/>
                  </a:cubicBezTo>
                  <a:lnTo>
                    <a:pt x="14631" y="3040"/>
                  </a:lnTo>
                  <a:cubicBezTo>
                    <a:pt x="14747" y="3192"/>
                    <a:pt x="14747" y="3351"/>
                    <a:pt x="14656" y="3509"/>
                  </a:cubicBezTo>
                  <a:cubicBezTo>
                    <a:pt x="14564" y="3661"/>
                    <a:pt x="14442" y="3789"/>
                    <a:pt x="14315" y="3905"/>
                  </a:cubicBezTo>
                  <a:cubicBezTo>
                    <a:pt x="14290" y="3925"/>
                    <a:pt x="14262" y="3943"/>
                    <a:pt x="14232" y="3943"/>
                  </a:cubicBezTo>
                  <a:cubicBezTo>
                    <a:pt x="14218" y="3943"/>
                    <a:pt x="14202" y="3939"/>
                    <a:pt x="14187" y="3929"/>
                  </a:cubicBezTo>
                  <a:cubicBezTo>
                    <a:pt x="14168" y="3868"/>
                    <a:pt x="14211" y="3832"/>
                    <a:pt x="14241" y="3795"/>
                  </a:cubicBezTo>
                  <a:cubicBezTo>
                    <a:pt x="14260" y="3771"/>
                    <a:pt x="14272" y="3753"/>
                    <a:pt x="14290" y="3734"/>
                  </a:cubicBezTo>
                  <a:lnTo>
                    <a:pt x="14187" y="3734"/>
                  </a:lnTo>
                  <a:cubicBezTo>
                    <a:pt x="14168" y="3765"/>
                    <a:pt x="14138" y="3783"/>
                    <a:pt x="14107" y="3795"/>
                  </a:cubicBezTo>
                  <a:cubicBezTo>
                    <a:pt x="14010" y="3850"/>
                    <a:pt x="13900" y="3874"/>
                    <a:pt x="13785" y="3881"/>
                  </a:cubicBezTo>
                  <a:cubicBezTo>
                    <a:pt x="13713" y="3888"/>
                    <a:pt x="13639" y="3893"/>
                    <a:pt x="13566" y="3893"/>
                  </a:cubicBezTo>
                  <a:cubicBezTo>
                    <a:pt x="13521" y="3893"/>
                    <a:pt x="13476" y="3891"/>
                    <a:pt x="13431" y="3887"/>
                  </a:cubicBezTo>
                  <a:cubicBezTo>
                    <a:pt x="13157" y="3850"/>
                    <a:pt x="12926" y="3740"/>
                    <a:pt x="12761" y="3509"/>
                  </a:cubicBezTo>
                  <a:cubicBezTo>
                    <a:pt x="12652" y="3351"/>
                    <a:pt x="12633" y="3186"/>
                    <a:pt x="12688" y="3010"/>
                  </a:cubicBezTo>
                  <a:cubicBezTo>
                    <a:pt x="12707" y="2961"/>
                    <a:pt x="12719" y="2912"/>
                    <a:pt x="12737" y="2863"/>
                  </a:cubicBezTo>
                  <a:cubicBezTo>
                    <a:pt x="12694" y="2845"/>
                    <a:pt x="12670" y="2839"/>
                    <a:pt x="12640" y="2827"/>
                  </a:cubicBezTo>
                  <a:cubicBezTo>
                    <a:pt x="12420" y="2748"/>
                    <a:pt x="12286" y="2589"/>
                    <a:pt x="12219" y="2364"/>
                  </a:cubicBezTo>
                  <a:cubicBezTo>
                    <a:pt x="12213" y="2333"/>
                    <a:pt x="12207" y="2297"/>
                    <a:pt x="12213" y="2266"/>
                  </a:cubicBezTo>
                  <a:cubicBezTo>
                    <a:pt x="12238" y="2084"/>
                    <a:pt x="12286" y="1931"/>
                    <a:pt x="12475" y="1846"/>
                  </a:cubicBezTo>
                  <a:cubicBezTo>
                    <a:pt x="12618" y="1784"/>
                    <a:pt x="12764" y="1744"/>
                    <a:pt x="12915" y="1744"/>
                  </a:cubicBezTo>
                  <a:close/>
                  <a:moveTo>
                    <a:pt x="2784" y="3436"/>
                  </a:moveTo>
                  <a:cubicBezTo>
                    <a:pt x="2790" y="3454"/>
                    <a:pt x="2797" y="3466"/>
                    <a:pt x="2797" y="3485"/>
                  </a:cubicBezTo>
                  <a:cubicBezTo>
                    <a:pt x="2797" y="3594"/>
                    <a:pt x="2784" y="3704"/>
                    <a:pt x="2742" y="3807"/>
                  </a:cubicBezTo>
                  <a:cubicBezTo>
                    <a:pt x="2705" y="3893"/>
                    <a:pt x="2650" y="3966"/>
                    <a:pt x="2553" y="3984"/>
                  </a:cubicBezTo>
                  <a:cubicBezTo>
                    <a:pt x="2638" y="3899"/>
                    <a:pt x="2681" y="3795"/>
                    <a:pt x="2705" y="3680"/>
                  </a:cubicBezTo>
                  <a:cubicBezTo>
                    <a:pt x="2723" y="3594"/>
                    <a:pt x="2742" y="3515"/>
                    <a:pt x="2784" y="3436"/>
                  </a:cubicBezTo>
                  <a:close/>
                  <a:moveTo>
                    <a:pt x="17348" y="3783"/>
                  </a:moveTo>
                  <a:cubicBezTo>
                    <a:pt x="17354" y="3801"/>
                    <a:pt x="17372" y="3832"/>
                    <a:pt x="17366" y="3844"/>
                  </a:cubicBezTo>
                  <a:cubicBezTo>
                    <a:pt x="17342" y="3899"/>
                    <a:pt x="17317" y="3954"/>
                    <a:pt x="17281" y="3996"/>
                  </a:cubicBezTo>
                  <a:cubicBezTo>
                    <a:pt x="17255" y="4026"/>
                    <a:pt x="17224" y="4041"/>
                    <a:pt x="17188" y="4041"/>
                  </a:cubicBezTo>
                  <a:cubicBezTo>
                    <a:pt x="17173" y="4041"/>
                    <a:pt x="17157" y="4038"/>
                    <a:pt x="17141" y="4033"/>
                  </a:cubicBezTo>
                  <a:cubicBezTo>
                    <a:pt x="17086" y="4015"/>
                    <a:pt x="17043" y="3978"/>
                    <a:pt x="17037" y="3905"/>
                  </a:cubicBezTo>
                  <a:lnTo>
                    <a:pt x="17037" y="3905"/>
                  </a:lnTo>
                  <a:cubicBezTo>
                    <a:pt x="17080" y="3929"/>
                    <a:pt x="17116" y="3948"/>
                    <a:pt x="17153" y="3972"/>
                  </a:cubicBezTo>
                  <a:cubicBezTo>
                    <a:pt x="17232" y="3923"/>
                    <a:pt x="17232" y="3795"/>
                    <a:pt x="17348" y="3783"/>
                  </a:cubicBezTo>
                  <a:close/>
                  <a:moveTo>
                    <a:pt x="10118" y="2699"/>
                  </a:moveTo>
                  <a:cubicBezTo>
                    <a:pt x="10167" y="2705"/>
                    <a:pt x="10203" y="2729"/>
                    <a:pt x="10240" y="2760"/>
                  </a:cubicBezTo>
                  <a:cubicBezTo>
                    <a:pt x="10319" y="2845"/>
                    <a:pt x="10410" y="2924"/>
                    <a:pt x="10483" y="3016"/>
                  </a:cubicBezTo>
                  <a:cubicBezTo>
                    <a:pt x="10623" y="3211"/>
                    <a:pt x="10703" y="3436"/>
                    <a:pt x="10751" y="3673"/>
                  </a:cubicBezTo>
                  <a:cubicBezTo>
                    <a:pt x="10770" y="3771"/>
                    <a:pt x="10770" y="3868"/>
                    <a:pt x="10733" y="3960"/>
                  </a:cubicBezTo>
                  <a:cubicBezTo>
                    <a:pt x="10709" y="4027"/>
                    <a:pt x="10709" y="4027"/>
                    <a:pt x="10611" y="4051"/>
                  </a:cubicBezTo>
                  <a:cubicBezTo>
                    <a:pt x="10550" y="3990"/>
                    <a:pt x="10532" y="3905"/>
                    <a:pt x="10538" y="3820"/>
                  </a:cubicBezTo>
                  <a:cubicBezTo>
                    <a:pt x="10550" y="3418"/>
                    <a:pt x="10386" y="3077"/>
                    <a:pt x="10142" y="2766"/>
                  </a:cubicBezTo>
                  <a:cubicBezTo>
                    <a:pt x="10130" y="2754"/>
                    <a:pt x="10124" y="2729"/>
                    <a:pt x="10112" y="2711"/>
                  </a:cubicBezTo>
                  <a:cubicBezTo>
                    <a:pt x="10112" y="2711"/>
                    <a:pt x="10118" y="2705"/>
                    <a:pt x="10118" y="2699"/>
                  </a:cubicBezTo>
                  <a:close/>
                  <a:moveTo>
                    <a:pt x="11080" y="2802"/>
                  </a:moveTo>
                  <a:lnTo>
                    <a:pt x="11080" y="2802"/>
                  </a:lnTo>
                  <a:cubicBezTo>
                    <a:pt x="11403" y="3113"/>
                    <a:pt x="11415" y="3832"/>
                    <a:pt x="11190" y="4112"/>
                  </a:cubicBezTo>
                  <a:cubicBezTo>
                    <a:pt x="11184" y="4094"/>
                    <a:pt x="11178" y="4075"/>
                    <a:pt x="11178" y="4063"/>
                  </a:cubicBezTo>
                  <a:cubicBezTo>
                    <a:pt x="11178" y="4033"/>
                    <a:pt x="11184" y="4002"/>
                    <a:pt x="11196" y="3972"/>
                  </a:cubicBezTo>
                  <a:cubicBezTo>
                    <a:pt x="11263" y="3759"/>
                    <a:pt x="11257" y="3539"/>
                    <a:pt x="11202" y="3320"/>
                  </a:cubicBezTo>
                  <a:cubicBezTo>
                    <a:pt x="11172" y="3168"/>
                    <a:pt x="11129" y="3016"/>
                    <a:pt x="11086" y="2863"/>
                  </a:cubicBezTo>
                  <a:cubicBezTo>
                    <a:pt x="11086" y="2845"/>
                    <a:pt x="11086" y="2833"/>
                    <a:pt x="11080" y="2802"/>
                  </a:cubicBezTo>
                  <a:close/>
                  <a:moveTo>
                    <a:pt x="15179" y="3698"/>
                  </a:moveTo>
                  <a:cubicBezTo>
                    <a:pt x="15186" y="3698"/>
                    <a:pt x="15186" y="3698"/>
                    <a:pt x="15204" y="3704"/>
                  </a:cubicBezTo>
                  <a:cubicBezTo>
                    <a:pt x="15192" y="3771"/>
                    <a:pt x="15149" y="3820"/>
                    <a:pt x="15106" y="3862"/>
                  </a:cubicBezTo>
                  <a:cubicBezTo>
                    <a:pt x="15027" y="3929"/>
                    <a:pt x="14948" y="3996"/>
                    <a:pt x="14863" y="4045"/>
                  </a:cubicBezTo>
                  <a:cubicBezTo>
                    <a:pt x="14668" y="4142"/>
                    <a:pt x="14461" y="4215"/>
                    <a:pt x="14241" y="4240"/>
                  </a:cubicBezTo>
                  <a:cubicBezTo>
                    <a:pt x="14214" y="4243"/>
                    <a:pt x="14185" y="4244"/>
                    <a:pt x="14155" y="4244"/>
                  </a:cubicBezTo>
                  <a:cubicBezTo>
                    <a:pt x="14126" y="4244"/>
                    <a:pt x="14095" y="4243"/>
                    <a:pt x="14065" y="4240"/>
                  </a:cubicBezTo>
                  <a:cubicBezTo>
                    <a:pt x="14034" y="4240"/>
                    <a:pt x="14004" y="4228"/>
                    <a:pt x="13949" y="4209"/>
                  </a:cubicBezTo>
                  <a:cubicBezTo>
                    <a:pt x="14010" y="4155"/>
                    <a:pt x="14059" y="4155"/>
                    <a:pt x="14101" y="4148"/>
                  </a:cubicBezTo>
                  <a:cubicBezTo>
                    <a:pt x="14497" y="4118"/>
                    <a:pt x="14844" y="3960"/>
                    <a:pt x="15149" y="3716"/>
                  </a:cubicBezTo>
                  <a:cubicBezTo>
                    <a:pt x="15161" y="3710"/>
                    <a:pt x="15173" y="3704"/>
                    <a:pt x="15179" y="3698"/>
                  </a:cubicBezTo>
                  <a:close/>
                  <a:moveTo>
                    <a:pt x="12463" y="3022"/>
                  </a:moveTo>
                  <a:cubicBezTo>
                    <a:pt x="12463" y="3034"/>
                    <a:pt x="12463" y="3052"/>
                    <a:pt x="12463" y="3070"/>
                  </a:cubicBezTo>
                  <a:cubicBezTo>
                    <a:pt x="12402" y="3454"/>
                    <a:pt x="12560" y="3734"/>
                    <a:pt x="12865" y="3941"/>
                  </a:cubicBezTo>
                  <a:cubicBezTo>
                    <a:pt x="13066" y="4082"/>
                    <a:pt x="13291" y="4155"/>
                    <a:pt x="13529" y="4197"/>
                  </a:cubicBezTo>
                  <a:cubicBezTo>
                    <a:pt x="13571" y="4209"/>
                    <a:pt x="13620" y="4215"/>
                    <a:pt x="13669" y="4228"/>
                  </a:cubicBezTo>
                  <a:cubicBezTo>
                    <a:pt x="13681" y="4228"/>
                    <a:pt x="13693" y="4240"/>
                    <a:pt x="13730" y="4264"/>
                  </a:cubicBezTo>
                  <a:cubicBezTo>
                    <a:pt x="13669" y="4276"/>
                    <a:pt x="13632" y="4282"/>
                    <a:pt x="13596" y="4282"/>
                  </a:cubicBezTo>
                  <a:cubicBezTo>
                    <a:pt x="13279" y="4264"/>
                    <a:pt x="12975" y="4185"/>
                    <a:pt x="12707" y="4002"/>
                  </a:cubicBezTo>
                  <a:cubicBezTo>
                    <a:pt x="12579" y="3911"/>
                    <a:pt x="12475" y="3795"/>
                    <a:pt x="12408" y="3661"/>
                  </a:cubicBezTo>
                  <a:cubicBezTo>
                    <a:pt x="12292" y="3436"/>
                    <a:pt x="12317" y="3223"/>
                    <a:pt x="12463" y="3022"/>
                  </a:cubicBezTo>
                  <a:close/>
                  <a:moveTo>
                    <a:pt x="15947" y="2245"/>
                  </a:moveTo>
                  <a:cubicBezTo>
                    <a:pt x="15968" y="2245"/>
                    <a:pt x="15988" y="2255"/>
                    <a:pt x="16008" y="2266"/>
                  </a:cubicBezTo>
                  <a:cubicBezTo>
                    <a:pt x="16075" y="2309"/>
                    <a:pt x="16111" y="2364"/>
                    <a:pt x="16172" y="2522"/>
                  </a:cubicBezTo>
                  <a:cubicBezTo>
                    <a:pt x="16148" y="2632"/>
                    <a:pt x="16111" y="2729"/>
                    <a:pt x="16044" y="2827"/>
                  </a:cubicBezTo>
                  <a:cubicBezTo>
                    <a:pt x="15953" y="2949"/>
                    <a:pt x="15983" y="3095"/>
                    <a:pt x="16105" y="3180"/>
                  </a:cubicBezTo>
                  <a:cubicBezTo>
                    <a:pt x="16190" y="3241"/>
                    <a:pt x="16282" y="3272"/>
                    <a:pt x="16374" y="3272"/>
                  </a:cubicBezTo>
                  <a:cubicBezTo>
                    <a:pt x="16474" y="3272"/>
                    <a:pt x="16574" y="3235"/>
                    <a:pt x="16660" y="3162"/>
                  </a:cubicBezTo>
                  <a:cubicBezTo>
                    <a:pt x="16751" y="3089"/>
                    <a:pt x="16830" y="3003"/>
                    <a:pt x="16861" y="2888"/>
                  </a:cubicBezTo>
                  <a:cubicBezTo>
                    <a:pt x="16873" y="2833"/>
                    <a:pt x="16879" y="2766"/>
                    <a:pt x="16873" y="2711"/>
                  </a:cubicBezTo>
                  <a:cubicBezTo>
                    <a:pt x="16858" y="2614"/>
                    <a:pt x="16794" y="2560"/>
                    <a:pt x="16707" y="2560"/>
                  </a:cubicBezTo>
                  <a:cubicBezTo>
                    <a:pt x="16684" y="2560"/>
                    <a:pt x="16660" y="2563"/>
                    <a:pt x="16635" y="2571"/>
                  </a:cubicBezTo>
                  <a:cubicBezTo>
                    <a:pt x="16596" y="2586"/>
                    <a:pt x="16560" y="2613"/>
                    <a:pt x="16506" y="2613"/>
                  </a:cubicBezTo>
                  <a:cubicBezTo>
                    <a:pt x="16494" y="2613"/>
                    <a:pt x="16480" y="2611"/>
                    <a:pt x="16465" y="2608"/>
                  </a:cubicBezTo>
                  <a:cubicBezTo>
                    <a:pt x="16551" y="2544"/>
                    <a:pt x="16631" y="2490"/>
                    <a:pt x="16719" y="2490"/>
                  </a:cubicBezTo>
                  <a:cubicBezTo>
                    <a:pt x="16749" y="2490"/>
                    <a:pt x="16780" y="2496"/>
                    <a:pt x="16812" y="2510"/>
                  </a:cubicBezTo>
                  <a:cubicBezTo>
                    <a:pt x="16940" y="2565"/>
                    <a:pt x="17001" y="2668"/>
                    <a:pt x="17001" y="2802"/>
                  </a:cubicBezTo>
                  <a:cubicBezTo>
                    <a:pt x="17007" y="2973"/>
                    <a:pt x="16928" y="3107"/>
                    <a:pt x="16818" y="3223"/>
                  </a:cubicBezTo>
                  <a:cubicBezTo>
                    <a:pt x="16787" y="3253"/>
                    <a:pt x="16757" y="3284"/>
                    <a:pt x="16727" y="3308"/>
                  </a:cubicBezTo>
                  <a:cubicBezTo>
                    <a:pt x="16727" y="3320"/>
                    <a:pt x="16727" y="3332"/>
                    <a:pt x="16733" y="3338"/>
                  </a:cubicBezTo>
                  <a:cubicBezTo>
                    <a:pt x="16842" y="3424"/>
                    <a:pt x="16867" y="3539"/>
                    <a:pt x="16848" y="3673"/>
                  </a:cubicBezTo>
                  <a:cubicBezTo>
                    <a:pt x="16830" y="3795"/>
                    <a:pt x="16794" y="3911"/>
                    <a:pt x="16720" y="4015"/>
                  </a:cubicBezTo>
                  <a:cubicBezTo>
                    <a:pt x="16642" y="4118"/>
                    <a:pt x="16535" y="4174"/>
                    <a:pt x="16419" y="4174"/>
                  </a:cubicBezTo>
                  <a:cubicBezTo>
                    <a:pt x="16364" y="4174"/>
                    <a:pt x="16308" y="4162"/>
                    <a:pt x="16251" y="4136"/>
                  </a:cubicBezTo>
                  <a:cubicBezTo>
                    <a:pt x="16203" y="4118"/>
                    <a:pt x="16154" y="4088"/>
                    <a:pt x="16105" y="4063"/>
                  </a:cubicBezTo>
                  <a:lnTo>
                    <a:pt x="16105" y="4063"/>
                  </a:lnTo>
                  <a:cubicBezTo>
                    <a:pt x="16111" y="4100"/>
                    <a:pt x="16117" y="4136"/>
                    <a:pt x="16124" y="4173"/>
                  </a:cubicBezTo>
                  <a:cubicBezTo>
                    <a:pt x="16138" y="4317"/>
                    <a:pt x="16040" y="4429"/>
                    <a:pt x="15921" y="4429"/>
                  </a:cubicBezTo>
                  <a:cubicBezTo>
                    <a:pt x="15893" y="4429"/>
                    <a:pt x="15865" y="4423"/>
                    <a:pt x="15837" y="4410"/>
                  </a:cubicBezTo>
                  <a:cubicBezTo>
                    <a:pt x="15807" y="4404"/>
                    <a:pt x="15770" y="4386"/>
                    <a:pt x="15782" y="4343"/>
                  </a:cubicBezTo>
                  <a:lnTo>
                    <a:pt x="15782" y="4343"/>
                  </a:lnTo>
                  <a:cubicBezTo>
                    <a:pt x="15819" y="4356"/>
                    <a:pt x="15849" y="4363"/>
                    <a:pt x="15874" y="4363"/>
                  </a:cubicBezTo>
                  <a:cubicBezTo>
                    <a:pt x="15933" y="4363"/>
                    <a:pt x="15964" y="4327"/>
                    <a:pt x="15990" y="4246"/>
                  </a:cubicBezTo>
                  <a:cubicBezTo>
                    <a:pt x="16014" y="4179"/>
                    <a:pt x="16020" y="4106"/>
                    <a:pt x="15971" y="4039"/>
                  </a:cubicBezTo>
                  <a:cubicBezTo>
                    <a:pt x="15965" y="4027"/>
                    <a:pt x="15959" y="4015"/>
                    <a:pt x="15953" y="3996"/>
                  </a:cubicBezTo>
                  <a:cubicBezTo>
                    <a:pt x="15966" y="3987"/>
                    <a:pt x="15978" y="3983"/>
                    <a:pt x="15989" y="3983"/>
                  </a:cubicBezTo>
                  <a:cubicBezTo>
                    <a:pt x="16014" y="3983"/>
                    <a:pt x="16034" y="4002"/>
                    <a:pt x="16050" y="4015"/>
                  </a:cubicBezTo>
                  <a:lnTo>
                    <a:pt x="16057" y="4015"/>
                  </a:lnTo>
                  <a:cubicBezTo>
                    <a:pt x="16050" y="4008"/>
                    <a:pt x="16050" y="3996"/>
                    <a:pt x="16050" y="3990"/>
                  </a:cubicBezTo>
                  <a:cubicBezTo>
                    <a:pt x="15947" y="3771"/>
                    <a:pt x="16020" y="3588"/>
                    <a:pt x="16160" y="3418"/>
                  </a:cubicBezTo>
                  <a:cubicBezTo>
                    <a:pt x="16166" y="3405"/>
                    <a:pt x="16178" y="3399"/>
                    <a:pt x="16184" y="3387"/>
                  </a:cubicBezTo>
                  <a:cubicBezTo>
                    <a:pt x="16191" y="3387"/>
                    <a:pt x="16191" y="3381"/>
                    <a:pt x="16191" y="3369"/>
                  </a:cubicBezTo>
                  <a:cubicBezTo>
                    <a:pt x="16142" y="3338"/>
                    <a:pt x="16087" y="3308"/>
                    <a:pt x="16032" y="3271"/>
                  </a:cubicBezTo>
                  <a:cubicBezTo>
                    <a:pt x="16032" y="3320"/>
                    <a:pt x="16026" y="3357"/>
                    <a:pt x="16032" y="3393"/>
                  </a:cubicBezTo>
                  <a:cubicBezTo>
                    <a:pt x="16032" y="3485"/>
                    <a:pt x="16014" y="3576"/>
                    <a:pt x="15977" y="3655"/>
                  </a:cubicBezTo>
                  <a:cubicBezTo>
                    <a:pt x="15929" y="3759"/>
                    <a:pt x="15849" y="3814"/>
                    <a:pt x="15740" y="3820"/>
                  </a:cubicBezTo>
                  <a:cubicBezTo>
                    <a:pt x="15735" y="3820"/>
                    <a:pt x="15730" y="3820"/>
                    <a:pt x="15725" y="3820"/>
                  </a:cubicBezTo>
                  <a:cubicBezTo>
                    <a:pt x="15530" y="3820"/>
                    <a:pt x="15355" y="3700"/>
                    <a:pt x="15307" y="3527"/>
                  </a:cubicBezTo>
                  <a:cubicBezTo>
                    <a:pt x="15259" y="3363"/>
                    <a:pt x="15326" y="3156"/>
                    <a:pt x="15484" y="3028"/>
                  </a:cubicBezTo>
                  <a:lnTo>
                    <a:pt x="15484" y="3028"/>
                  </a:lnTo>
                  <a:cubicBezTo>
                    <a:pt x="15417" y="3131"/>
                    <a:pt x="15387" y="3223"/>
                    <a:pt x="15387" y="3320"/>
                  </a:cubicBezTo>
                  <a:cubicBezTo>
                    <a:pt x="15387" y="3345"/>
                    <a:pt x="15387" y="3375"/>
                    <a:pt x="15387" y="3399"/>
                  </a:cubicBezTo>
                  <a:cubicBezTo>
                    <a:pt x="15403" y="3590"/>
                    <a:pt x="15508" y="3688"/>
                    <a:pt x="15691" y="3688"/>
                  </a:cubicBezTo>
                  <a:cubicBezTo>
                    <a:pt x="15707" y="3688"/>
                    <a:pt x="15723" y="3687"/>
                    <a:pt x="15740" y="3686"/>
                  </a:cubicBezTo>
                  <a:cubicBezTo>
                    <a:pt x="15929" y="3515"/>
                    <a:pt x="15947" y="3253"/>
                    <a:pt x="15776" y="3064"/>
                  </a:cubicBezTo>
                  <a:lnTo>
                    <a:pt x="15776" y="3064"/>
                  </a:lnTo>
                  <a:cubicBezTo>
                    <a:pt x="15746" y="3077"/>
                    <a:pt x="15709" y="3089"/>
                    <a:pt x="15673" y="3101"/>
                  </a:cubicBezTo>
                  <a:cubicBezTo>
                    <a:pt x="15690" y="3033"/>
                    <a:pt x="15707" y="3010"/>
                    <a:pt x="15762" y="3010"/>
                  </a:cubicBezTo>
                  <a:cubicBezTo>
                    <a:pt x="15787" y="3010"/>
                    <a:pt x="15819" y="3014"/>
                    <a:pt x="15862" y="3022"/>
                  </a:cubicBezTo>
                  <a:cubicBezTo>
                    <a:pt x="15868" y="2997"/>
                    <a:pt x="15868" y="2967"/>
                    <a:pt x="15868" y="2936"/>
                  </a:cubicBezTo>
                  <a:cubicBezTo>
                    <a:pt x="15825" y="2930"/>
                    <a:pt x="15789" y="2924"/>
                    <a:pt x="15752" y="2918"/>
                  </a:cubicBezTo>
                  <a:cubicBezTo>
                    <a:pt x="15569" y="2882"/>
                    <a:pt x="15496" y="2772"/>
                    <a:pt x="15533" y="2589"/>
                  </a:cubicBezTo>
                  <a:cubicBezTo>
                    <a:pt x="15563" y="2443"/>
                    <a:pt x="15618" y="2315"/>
                    <a:pt x="15795" y="2248"/>
                  </a:cubicBezTo>
                  <a:lnTo>
                    <a:pt x="15795" y="2248"/>
                  </a:lnTo>
                  <a:cubicBezTo>
                    <a:pt x="15624" y="2400"/>
                    <a:pt x="15600" y="2577"/>
                    <a:pt x="15648" y="2772"/>
                  </a:cubicBezTo>
                  <a:cubicBezTo>
                    <a:pt x="15691" y="2790"/>
                    <a:pt x="15722" y="2809"/>
                    <a:pt x="15758" y="2821"/>
                  </a:cubicBezTo>
                  <a:cubicBezTo>
                    <a:pt x="15774" y="2825"/>
                    <a:pt x="15788" y="2828"/>
                    <a:pt x="15802" y="2828"/>
                  </a:cubicBezTo>
                  <a:cubicBezTo>
                    <a:pt x="15843" y="2828"/>
                    <a:pt x="15879" y="2808"/>
                    <a:pt x="15910" y="2772"/>
                  </a:cubicBezTo>
                  <a:cubicBezTo>
                    <a:pt x="15935" y="2742"/>
                    <a:pt x="15965" y="2699"/>
                    <a:pt x="15990" y="2662"/>
                  </a:cubicBezTo>
                  <a:cubicBezTo>
                    <a:pt x="16075" y="2510"/>
                    <a:pt x="16057" y="2407"/>
                    <a:pt x="15929" y="2285"/>
                  </a:cubicBezTo>
                  <a:cubicBezTo>
                    <a:pt x="15923" y="2279"/>
                    <a:pt x="15916" y="2266"/>
                    <a:pt x="15910" y="2254"/>
                  </a:cubicBezTo>
                  <a:cubicBezTo>
                    <a:pt x="15923" y="2248"/>
                    <a:pt x="15935" y="2245"/>
                    <a:pt x="15947" y="2245"/>
                  </a:cubicBezTo>
                  <a:close/>
                  <a:moveTo>
                    <a:pt x="11957" y="3375"/>
                  </a:moveTo>
                  <a:cubicBezTo>
                    <a:pt x="11970" y="3412"/>
                    <a:pt x="11982" y="3430"/>
                    <a:pt x="11982" y="3442"/>
                  </a:cubicBezTo>
                  <a:cubicBezTo>
                    <a:pt x="12006" y="3539"/>
                    <a:pt x="12024" y="3637"/>
                    <a:pt x="12055" y="3728"/>
                  </a:cubicBezTo>
                  <a:cubicBezTo>
                    <a:pt x="12116" y="3923"/>
                    <a:pt x="12244" y="4069"/>
                    <a:pt x="12420" y="4173"/>
                  </a:cubicBezTo>
                  <a:cubicBezTo>
                    <a:pt x="12676" y="4325"/>
                    <a:pt x="12950" y="4447"/>
                    <a:pt x="13255" y="4459"/>
                  </a:cubicBezTo>
                  <a:cubicBezTo>
                    <a:pt x="13297" y="4465"/>
                    <a:pt x="13334" y="4477"/>
                    <a:pt x="13401" y="4483"/>
                  </a:cubicBezTo>
                  <a:cubicBezTo>
                    <a:pt x="13334" y="4557"/>
                    <a:pt x="13267" y="4563"/>
                    <a:pt x="13206" y="4563"/>
                  </a:cubicBezTo>
                  <a:cubicBezTo>
                    <a:pt x="13090" y="4557"/>
                    <a:pt x="12968" y="4544"/>
                    <a:pt x="12853" y="4520"/>
                  </a:cubicBezTo>
                  <a:cubicBezTo>
                    <a:pt x="12640" y="4477"/>
                    <a:pt x="12439" y="4398"/>
                    <a:pt x="12262" y="4264"/>
                  </a:cubicBezTo>
                  <a:cubicBezTo>
                    <a:pt x="12152" y="4191"/>
                    <a:pt x="12061" y="4094"/>
                    <a:pt x="11994" y="3978"/>
                  </a:cubicBezTo>
                  <a:cubicBezTo>
                    <a:pt x="11896" y="3814"/>
                    <a:pt x="11884" y="3631"/>
                    <a:pt x="11921" y="3448"/>
                  </a:cubicBezTo>
                  <a:cubicBezTo>
                    <a:pt x="11927" y="3430"/>
                    <a:pt x="11939" y="3412"/>
                    <a:pt x="11957" y="3375"/>
                  </a:cubicBezTo>
                  <a:close/>
                  <a:moveTo>
                    <a:pt x="10782" y="4819"/>
                  </a:moveTo>
                  <a:lnTo>
                    <a:pt x="10782" y="4819"/>
                  </a:lnTo>
                  <a:cubicBezTo>
                    <a:pt x="10782" y="4825"/>
                    <a:pt x="10788" y="4825"/>
                    <a:pt x="10788" y="4825"/>
                  </a:cubicBezTo>
                  <a:cubicBezTo>
                    <a:pt x="10800" y="4837"/>
                    <a:pt x="10806" y="4843"/>
                    <a:pt x="10818" y="4855"/>
                  </a:cubicBezTo>
                  <a:cubicBezTo>
                    <a:pt x="10806" y="4849"/>
                    <a:pt x="10794" y="4837"/>
                    <a:pt x="10788" y="4831"/>
                  </a:cubicBezTo>
                  <a:cubicBezTo>
                    <a:pt x="10782" y="4825"/>
                    <a:pt x="10782" y="4825"/>
                    <a:pt x="10782" y="4819"/>
                  </a:cubicBezTo>
                  <a:close/>
                  <a:moveTo>
                    <a:pt x="12688" y="4977"/>
                  </a:moveTo>
                  <a:cubicBezTo>
                    <a:pt x="12688" y="4977"/>
                    <a:pt x="12688" y="4983"/>
                    <a:pt x="12688" y="4983"/>
                  </a:cubicBezTo>
                  <a:cubicBezTo>
                    <a:pt x="12688" y="4983"/>
                    <a:pt x="12688" y="4983"/>
                    <a:pt x="12682" y="4977"/>
                  </a:cubicBezTo>
                  <a:close/>
                  <a:moveTo>
                    <a:pt x="13645" y="5068"/>
                  </a:moveTo>
                  <a:cubicBezTo>
                    <a:pt x="13657" y="5074"/>
                    <a:pt x="13669" y="5080"/>
                    <a:pt x="13681" y="5086"/>
                  </a:cubicBezTo>
                  <a:cubicBezTo>
                    <a:pt x="13681" y="5086"/>
                    <a:pt x="13681" y="5093"/>
                    <a:pt x="13681" y="5093"/>
                  </a:cubicBezTo>
                  <a:lnTo>
                    <a:pt x="13675" y="5093"/>
                  </a:lnTo>
                  <a:cubicBezTo>
                    <a:pt x="13669" y="5086"/>
                    <a:pt x="13657" y="5080"/>
                    <a:pt x="13645" y="5074"/>
                  </a:cubicBezTo>
                  <a:lnTo>
                    <a:pt x="13645" y="5068"/>
                  </a:lnTo>
                  <a:close/>
                  <a:moveTo>
                    <a:pt x="18109" y="4928"/>
                  </a:moveTo>
                  <a:cubicBezTo>
                    <a:pt x="18121" y="4946"/>
                    <a:pt x="18146" y="4971"/>
                    <a:pt x="18146" y="4989"/>
                  </a:cubicBezTo>
                  <a:cubicBezTo>
                    <a:pt x="18146" y="5038"/>
                    <a:pt x="18146" y="5093"/>
                    <a:pt x="18134" y="5141"/>
                  </a:cubicBezTo>
                  <a:cubicBezTo>
                    <a:pt x="18054" y="5367"/>
                    <a:pt x="17926" y="5562"/>
                    <a:pt x="17768" y="5744"/>
                  </a:cubicBezTo>
                  <a:cubicBezTo>
                    <a:pt x="17738" y="5775"/>
                    <a:pt x="17713" y="5805"/>
                    <a:pt x="17658" y="5811"/>
                  </a:cubicBezTo>
                  <a:cubicBezTo>
                    <a:pt x="17658" y="5744"/>
                    <a:pt x="17689" y="5696"/>
                    <a:pt x="17713" y="5653"/>
                  </a:cubicBezTo>
                  <a:cubicBezTo>
                    <a:pt x="17786" y="5525"/>
                    <a:pt x="17866" y="5397"/>
                    <a:pt x="17945" y="5269"/>
                  </a:cubicBezTo>
                  <a:cubicBezTo>
                    <a:pt x="18006" y="5172"/>
                    <a:pt x="18067" y="5068"/>
                    <a:pt x="18085" y="4946"/>
                  </a:cubicBezTo>
                  <a:cubicBezTo>
                    <a:pt x="18091" y="4940"/>
                    <a:pt x="18097" y="4940"/>
                    <a:pt x="18109" y="4928"/>
                  </a:cubicBezTo>
                  <a:close/>
                  <a:moveTo>
                    <a:pt x="17537" y="4818"/>
                  </a:moveTo>
                  <a:lnTo>
                    <a:pt x="17537" y="4818"/>
                  </a:lnTo>
                  <a:cubicBezTo>
                    <a:pt x="17628" y="5099"/>
                    <a:pt x="17640" y="5348"/>
                    <a:pt x="17488" y="5586"/>
                  </a:cubicBezTo>
                  <a:cubicBezTo>
                    <a:pt x="17451" y="5641"/>
                    <a:pt x="17415" y="5702"/>
                    <a:pt x="17372" y="5756"/>
                  </a:cubicBezTo>
                  <a:cubicBezTo>
                    <a:pt x="17342" y="5799"/>
                    <a:pt x="17305" y="5836"/>
                    <a:pt x="17238" y="5848"/>
                  </a:cubicBezTo>
                  <a:cubicBezTo>
                    <a:pt x="17238" y="5817"/>
                    <a:pt x="17232" y="5793"/>
                    <a:pt x="17238" y="5775"/>
                  </a:cubicBezTo>
                  <a:cubicBezTo>
                    <a:pt x="17250" y="5744"/>
                    <a:pt x="17269" y="5714"/>
                    <a:pt x="17287" y="5683"/>
                  </a:cubicBezTo>
                  <a:cubicBezTo>
                    <a:pt x="17409" y="5501"/>
                    <a:pt x="17470" y="5300"/>
                    <a:pt x="17488" y="5086"/>
                  </a:cubicBezTo>
                  <a:cubicBezTo>
                    <a:pt x="17494" y="5013"/>
                    <a:pt x="17500" y="4940"/>
                    <a:pt x="17512" y="4873"/>
                  </a:cubicBezTo>
                  <a:cubicBezTo>
                    <a:pt x="17512" y="4861"/>
                    <a:pt x="17524" y="4849"/>
                    <a:pt x="17537" y="4818"/>
                  </a:cubicBezTo>
                  <a:close/>
                  <a:moveTo>
                    <a:pt x="13681" y="5093"/>
                  </a:moveTo>
                  <a:lnTo>
                    <a:pt x="13681" y="5093"/>
                  </a:lnTo>
                  <a:cubicBezTo>
                    <a:pt x="13827" y="5239"/>
                    <a:pt x="13888" y="5421"/>
                    <a:pt x="13882" y="5629"/>
                  </a:cubicBezTo>
                  <a:cubicBezTo>
                    <a:pt x="13870" y="5756"/>
                    <a:pt x="13846" y="5811"/>
                    <a:pt x="13760" y="5878"/>
                  </a:cubicBezTo>
                  <a:cubicBezTo>
                    <a:pt x="13760" y="5848"/>
                    <a:pt x="13748" y="5823"/>
                    <a:pt x="13754" y="5805"/>
                  </a:cubicBezTo>
                  <a:cubicBezTo>
                    <a:pt x="13852" y="5574"/>
                    <a:pt x="13791" y="5361"/>
                    <a:pt x="13693" y="5147"/>
                  </a:cubicBezTo>
                  <a:cubicBezTo>
                    <a:pt x="13687" y="5129"/>
                    <a:pt x="13681" y="5111"/>
                    <a:pt x="13681" y="5093"/>
                  </a:cubicBezTo>
                  <a:close/>
                  <a:moveTo>
                    <a:pt x="16111" y="6981"/>
                  </a:moveTo>
                  <a:cubicBezTo>
                    <a:pt x="16117" y="6981"/>
                    <a:pt x="16117" y="6987"/>
                    <a:pt x="16124" y="6987"/>
                  </a:cubicBezTo>
                  <a:cubicBezTo>
                    <a:pt x="16124" y="6999"/>
                    <a:pt x="16124" y="7011"/>
                    <a:pt x="16124" y="7023"/>
                  </a:cubicBezTo>
                  <a:cubicBezTo>
                    <a:pt x="16111" y="7017"/>
                    <a:pt x="16105" y="7017"/>
                    <a:pt x="16099" y="7017"/>
                  </a:cubicBezTo>
                  <a:cubicBezTo>
                    <a:pt x="16099" y="7005"/>
                    <a:pt x="16105" y="6993"/>
                    <a:pt x="16111" y="6981"/>
                  </a:cubicBezTo>
                  <a:close/>
                  <a:moveTo>
                    <a:pt x="16148" y="7182"/>
                  </a:moveTo>
                  <a:lnTo>
                    <a:pt x="16148" y="7182"/>
                  </a:lnTo>
                  <a:cubicBezTo>
                    <a:pt x="16325" y="7218"/>
                    <a:pt x="16392" y="7358"/>
                    <a:pt x="16325" y="7505"/>
                  </a:cubicBezTo>
                  <a:cubicBezTo>
                    <a:pt x="16294" y="7346"/>
                    <a:pt x="16294" y="7346"/>
                    <a:pt x="16148" y="7182"/>
                  </a:cubicBezTo>
                  <a:close/>
                  <a:moveTo>
                    <a:pt x="11854" y="8034"/>
                  </a:moveTo>
                  <a:cubicBezTo>
                    <a:pt x="11878" y="8041"/>
                    <a:pt x="11896" y="8047"/>
                    <a:pt x="11915" y="8053"/>
                  </a:cubicBezTo>
                  <a:cubicBezTo>
                    <a:pt x="11890" y="8047"/>
                    <a:pt x="11872" y="8041"/>
                    <a:pt x="11854" y="8034"/>
                  </a:cubicBezTo>
                  <a:close/>
                  <a:moveTo>
                    <a:pt x="15605" y="7703"/>
                  </a:moveTo>
                  <a:cubicBezTo>
                    <a:pt x="15628" y="7703"/>
                    <a:pt x="15649" y="7718"/>
                    <a:pt x="15667" y="7742"/>
                  </a:cubicBezTo>
                  <a:cubicBezTo>
                    <a:pt x="15697" y="7785"/>
                    <a:pt x="15715" y="7840"/>
                    <a:pt x="15697" y="7894"/>
                  </a:cubicBezTo>
                  <a:cubicBezTo>
                    <a:pt x="15674" y="8012"/>
                    <a:pt x="15570" y="8096"/>
                    <a:pt x="15465" y="8096"/>
                  </a:cubicBezTo>
                  <a:cubicBezTo>
                    <a:pt x="15461" y="8096"/>
                    <a:pt x="15457" y="8096"/>
                    <a:pt x="15454" y="8095"/>
                  </a:cubicBezTo>
                  <a:cubicBezTo>
                    <a:pt x="15320" y="8077"/>
                    <a:pt x="15216" y="7980"/>
                    <a:pt x="15216" y="7852"/>
                  </a:cubicBezTo>
                  <a:cubicBezTo>
                    <a:pt x="15210" y="7827"/>
                    <a:pt x="15222" y="7797"/>
                    <a:pt x="15228" y="7760"/>
                  </a:cubicBezTo>
                  <a:cubicBezTo>
                    <a:pt x="15307" y="7949"/>
                    <a:pt x="15307" y="7949"/>
                    <a:pt x="15417" y="7974"/>
                  </a:cubicBezTo>
                  <a:cubicBezTo>
                    <a:pt x="15454" y="7949"/>
                    <a:pt x="15496" y="7919"/>
                    <a:pt x="15539" y="7888"/>
                  </a:cubicBezTo>
                  <a:cubicBezTo>
                    <a:pt x="15545" y="7827"/>
                    <a:pt x="15551" y="7779"/>
                    <a:pt x="15551" y="7730"/>
                  </a:cubicBezTo>
                  <a:cubicBezTo>
                    <a:pt x="15569" y="7712"/>
                    <a:pt x="15588" y="7703"/>
                    <a:pt x="15605" y="7703"/>
                  </a:cubicBezTo>
                  <a:close/>
                  <a:moveTo>
                    <a:pt x="13145" y="8047"/>
                  </a:moveTo>
                  <a:cubicBezTo>
                    <a:pt x="13169" y="8114"/>
                    <a:pt x="13176" y="8175"/>
                    <a:pt x="13145" y="8254"/>
                  </a:cubicBezTo>
                  <a:cubicBezTo>
                    <a:pt x="13096" y="8181"/>
                    <a:pt x="13096" y="8181"/>
                    <a:pt x="13145" y="8047"/>
                  </a:cubicBezTo>
                  <a:close/>
                  <a:moveTo>
                    <a:pt x="16660" y="7821"/>
                  </a:moveTo>
                  <a:cubicBezTo>
                    <a:pt x="16727" y="7864"/>
                    <a:pt x="16739" y="7925"/>
                    <a:pt x="16733" y="7986"/>
                  </a:cubicBezTo>
                  <a:cubicBezTo>
                    <a:pt x="16708" y="8156"/>
                    <a:pt x="16629" y="8290"/>
                    <a:pt x="16489" y="8388"/>
                  </a:cubicBezTo>
                  <a:cubicBezTo>
                    <a:pt x="16453" y="8411"/>
                    <a:pt x="16413" y="8422"/>
                    <a:pt x="16373" y="8422"/>
                  </a:cubicBezTo>
                  <a:cubicBezTo>
                    <a:pt x="16255" y="8422"/>
                    <a:pt x="16137" y="8332"/>
                    <a:pt x="16124" y="8205"/>
                  </a:cubicBezTo>
                  <a:cubicBezTo>
                    <a:pt x="16117" y="8126"/>
                    <a:pt x="16124" y="8053"/>
                    <a:pt x="16184" y="7961"/>
                  </a:cubicBezTo>
                  <a:lnTo>
                    <a:pt x="16184" y="7961"/>
                  </a:lnTo>
                  <a:cubicBezTo>
                    <a:pt x="16184" y="8028"/>
                    <a:pt x="16178" y="8077"/>
                    <a:pt x="16184" y="8120"/>
                  </a:cubicBezTo>
                  <a:cubicBezTo>
                    <a:pt x="16184" y="8235"/>
                    <a:pt x="16203" y="8260"/>
                    <a:pt x="16331" y="8315"/>
                  </a:cubicBezTo>
                  <a:cubicBezTo>
                    <a:pt x="16452" y="8242"/>
                    <a:pt x="16544" y="8138"/>
                    <a:pt x="16586" y="7992"/>
                  </a:cubicBezTo>
                  <a:cubicBezTo>
                    <a:pt x="16593" y="7955"/>
                    <a:pt x="16599" y="7919"/>
                    <a:pt x="16611" y="7888"/>
                  </a:cubicBezTo>
                  <a:cubicBezTo>
                    <a:pt x="16617" y="7864"/>
                    <a:pt x="16641" y="7846"/>
                    <a:pt x="16660" y="7821"/>
                  </a:cubicBezTo>
                  <a:close/>
                  <a:moveTo>
                    <a:pt x="12518" y="7888"/>
                  </a:moveTo>
                  <a:lnTo>
                    <a:pt x="12518" y="7888"/>
                  </a:lnTo>
                  <a:cubicBezTo>
                    <a:pt x="12603" y="7919"/>
                    <a:pt x="12640" y="7955"/>
                    <a:pt x="12694" y="8065"/>
                  </a:cubicBezTo>
                  <a:cubicBezTo>
                    <a:pt x="12767" y="8205"/>
                    <a:pt x="12798" y="8351"/>
                    <a:pt x="12767" y="8516"/>
                  </a:cubicBezTo>
                  <a:cubicBezTo>
                    <a:pt x="12707" y="8491"/>
                    <a:pt x="12713" y="8449"/>
                    <a:pt x="12707" y="8412"/>
                  </a:cubicBezTo>
                  <a:cubicBezTo>
                    <a:pt x="12688" y="8223"/>
                    <a:pt x="12627" y="8047"/>
                    <a:pt x="12518" y="7888"/>
                  </a:cubicBezTo>
                  <a:close/>
                  <a:moveTo>
                    <a:pt x="11915" y="8053"/>
                  </a:moveTo>
                  <a:cubicBezTo>
                    <a:pt x="11976" y="8071"/>
                    <a:pt x="12012" y="8126"/>
                    <a:pt x="12043" y="8168"/>
                  </a:cubicBezTo>
                  <a:cubicBezTo>
                    <a:pt x="12158" y="8327"/>
                    <a:pt x="12213" y="8510"/>
                    <a:pt x="12244" y="8698"/>
                  </a:cubicBezTo>
                  <a:cubicBezTo>
                    <a:pt x="12244" y="8704"/>
                    <a:pt x="12238" y="8717"/>
                    <a:pt x="12231" y="8735"/>
                  </a:cubicBezTo>
                  <a:cubicBezTo>
                    <a:pt x="12213" y="8717"/>
                    <a:pt x="12189" y="8711"/>
                    <a:pt x="12183" y="8692"/>
                  </a:cubicBezTo>
                  <a:cubicBezTo>
                    <a:pt x="12164" y="8662"/>
                    <a:pt x="12152" y="8625"/>
                    <a:pt x="12146" y="8595"/>
                  </a:cubicBezTo>
                  <a:cubicBezTo>
                    <a:pt x="12091" y="8418"/>
                    <a:pt x="12030" y="8242"/>
                    <a:pt x="11921" y="8083"/>
                  </a:cubicBezTo>
                  <a:cubicBezTo>
                    <a:pt x="11915" y="8077"/>
                    <a:pt x="11915" y="8065"/>
                    <a:pt x="11915" y="8053"/>
                  </a:cubicBezTo>
                  <a:close/>
                  <a:moveTo>
                    <a:pt x="12499" y="9003"/>
                  </a:moveTo>
                  <a:cubicBezTo>
                    <a:pt x="12548" y="9021"/>
                    <a:pt x="12548" y="9046"/>
                    <a:pt x="12536" y="9076"/>
                  </a:cubicBezTo>
                  <a:cubicBezTo>
                    <a:pt x="12492" y="9164"/>
                    <a:pt x="12400" y="9214"/>
                    <a:pt x="12304" y="9214"/>
                  </a:cubicBezTo>
                  <a:cubicBezTo>
                    <a:pt x="12267" y="9214"/>
                    <a:pt x="12230" y="9207"/>
                    <a:pt x="12195" y="9192"/>
                  </a:cubicBezTo>
                  <a:cubicBezTo>
                    <a:pt x="12164" y="9173"/>
                    <a:pt x="12140" y="9155"/>
                    <a:pt x="12110" y="9137"/>
                  </a:cubicBezTo>
                  <a:cubicBezTo>
                    <a:pt x="12110" y="9131"/>
                    <a:pt x="12110" y="9131"/>
                    <a:pt x="12116" y="9131"/>
                  </a:cubicBezTo>
                  <a:cubicBezTo>
                    <a:pt x="12110" y="9131"/>
                    <a:pt x="12110" y="9137"/>
                    <a:pt x="12110" y="9137"/>
                  </a:cubicBezTo>
                  <a:cubicBezTo>
                    <a:pt x="12118" y="9137"/>
                    <a:pt x="12123" y="9134"/>
                    <a:pt x="12128" y="9134"/>
                  </a:cubicBezTo>
                  <a:cubicBezTo>
                    <a:pt x="12130" y="9134"/>
                    <a:pt x="12132" y="9135"/>
                    <a:pt x="12134" y="9137"/>
                  </a:cubicBezTo>
                  <a:cubicBezTo>
                    <a:pt x="12168" y="9149"/>
                    <a:pt x="12201" y="9155"/>
                    <a:pt x="12231" y="9155"/>
                  </a:cubicBezTo>
                  <a:cubicBezTo>
                    <a:pt x="12309" y="9155"/>
                    <a:pt x="12376" y="9117"/>
                    <a:pt x="12432" y="9052"/>
                  </a:cubicBezTo>
                  <a:cubicBezTo>
                    <a:pt x="12457" y="9033"/>
                    <a:pt x="12481" y="9021"/>
                    <a:pt x="12499" y="9003"/>
                  </a:cubicBezTo>
                  <a:close/>
                  <a:moveTo>
                    <a:pt x="13449" y="8562"/>
                  </a:moveTo>
                  <a:cubicBezTo>
                    <a:pt x="13498" y="8562"/>
                    <a:pt x="13547" y="8588"/>
                    <a:pt x="13584" y="8637"/>
                  </a:cubicBezTo>
                  <a:cubicBezTo>
                    <a:pt x="13651" y="8729"/>
                    <a:pt x="13699" y="8832"/>
                    <a:pt x="13724" y="8948"/>
                  </a:cubicBezTo>
                  <a:cubicBezTo>
                    <a:pt x="13724" y="8972"/>
                    <a:pt x="13724" y="8991"/>
                    <a:pt x="13724" y="9015"/>
                  </a:cubicBezTo>
                  <a:cubicBezTo>
                    <a:pt x="13707" y="9179"/>
                    <a:pt x="13533" y="9316"/>
                    <a:pt x="13367" y="9316"/>
                  </a:cubicBezTo>
                  <a:cubicBezTo>
                    <a:pt x="13354" y="9316"/>
                    <a:pt x="13341" y="9315"/>
                    <a:pt x="13328" y="9314"/>
                  </a:cubicBezTo>
                  <a:cubicBezTo>
                    <a:pt x="13102" y="9277"/>
                    <a:pt x="12950" y="9094"/>
                    <a:pt x="12956" y="8863"/>
                  </a:cubicBezTo>
                  <a:cubicBezTo>
                    <a:pt x="12956" y="8832"/>
                    <a:pt x="12962" y="8796"/>
                    <a:pt x="12962" y="8765"/>
                  </a:cubicBezTo>
                  <a:lnTo>
                    <a:pt x="12981" y="8765"/>
                  </a:lnTo>
                  <a:cubicBezTo>
                    <a:pt x="12993" y="8808"/>
                    <a:pt x="12999" y="8857"/>
                    <a:pt x="13005" y="8899"/>
                  </a:cubicBezTo>
                  <a:cubicBezTo>
                    <a:pt x="13029" y="9052"/>
                    <a:pt x="13127" y="9143"/>
                    <a:pt x="13261" y="9198"/>
                  </a:cubicBezTo>
                  <a:cubicBezTo>
                    <a:pt x="13286" y="9208"/>
                    <a:pt x="13312" y="9212"/>
                    <a:pt x="13338" y="9212"/>
                  </a:cubicBezTo>
                  <a:cubicBezTo>
                    <a:pt x="13471" y="9212"/>
                    <a:pt x="13606" y="9092"/>
                    <a:pt x="13596" y="8954"/>
                  </a:cubicBezTo>
                  <a:cubicBezTo>
                    <a:pt x="13590" y="8838"/>
                    <a:pt x="13535" y="8735"/>
                    <a:pt x="13462" y="8650"/>
                  </a:cubicBezTo>
                  <a:cubicBezTo>
                    <a:pt x="13340" y="8674"/>
                    <a:pt x="13322" y="8808"/>
                    <a:pt x="13224" y="8863"/>
                  </a:cubicBezTo>
                  <a:cubicBezTo>
                    <a:pt x="13218" y="8832"/>
                    <a:pt x="13212" y="8814"/>
                    <a:pt x="13218" y="8796"/>
                  </a:cubicBezTo>
                  <a:cubicBezTo>
                    <a:pt x="13255" y="8735"/>
                    <a:pt x="13285" y="8668"/>
                    <a:pt x="13334" y="8619"/>
                  </a:cubicBezTo>
                  <a:cubicBezTo>
                    <a:pt x="13367" y="8580"/>
                    <a:pt x="13408" y="8562"/>
                    <a:pt x="13449" y="8562"/>
                  </a:cubicBezTo>
                  <a:close/>
                  <a:moveTo>
                    <a:pt x="15594" y="8284"/>
                  </a:moveTo>
                  <a:cubicBezTo>
                    <a:pt x="15575" y="8296"/>
                    <a:pt x="15563" y="8315"/>
                    <a:pt x="15545" y="8327"/>
                  </a:cubicBezTo>
                  <a:cubicBezTo>
                    <a:pt x="15393" y="8418"/>
                    <a:pt x="15289" y="8552"/>
                    <a:pt x="15222" y="8711"/>
                  </a:cubicBezTo>
                  <a:cubicBezTo>
                    <a:pt x="15198" y="8765"/>
                    <a:pt x="15192" y="8820"/>
                    <a:pt x="15179" y="8875"/>
                  </a:cubicBezTo>
                  <a:cubicBezTo>
                    <a:pt x="15150" y="9061"/>
                    <a:pt x="15326" y="9236"/>
                    <a:pt x="15517" y="9236"/>
                  </a:cubicBezTo>
                  <a:cubicBezTo>
                    <a:pt x="15526" y="9236"/>
                    <a:pt x="15536" y="9235"/>
                    <a:pt x="15545" y="9234"/>
                  </a:cubicBezTo>
                  <a:cubicBezTo>
                    <a:pt x="15581" y="9228"/>
                    <a:pt x="15624" y="9216"/>
                    <a:pt x="15655" y="9198"/>
                  </a:cubicBezTo>
                  <a:cubicBezTo>
                    <a:pt x="15856" y="9082"/>
                    <a:pt x="15971" y="8905"/>
                    <a:pt x="16002" y="8674"/>
                  </a:cubicBezTo>
                  <a:cubicBezTo>
                    <a:pt x="16008" y="8601"/>
                    <a:pt x="16002" y="8528"/>
                    <a:pt x="15965" y="8467"/>
                  </a:cubicBezTo>
                  <a:cubicBezTo>
                    <a:pt x="15947" y="8436"/>
                    <a:pt x="15941" y="8412"/>
                    <a:pt x="15923" y="8369"/>
                  </a:cubicBezTo>
                  <a:lnTo>
                    <a:pt x="15923" y="8369"/>
                  </a:lnTo>
                  <a:cubicBezTo>
                    <a:pt x="15996" y="8376"/>
                    <a:pt x="16026" y="8406"/>
                    <a:pt x="16057" y="8443"/>
                  </a:cubicBezTo>
                  <a:cubicBezTo>
                    <a:pt x="16099" y="8503"/>
                    <a:pt x="16124" y="8577"/>
                    <a:pt x="16130" y="8650"/>
                  </a:cubicBezTo>
                  <a:cubicBezTo>
                    <a:pt x="16148" y="8948"/>
                    <a:pt x="15971" y="9210"/>
                    <a:pt x="15722" y="9332"/>
                  </a:cubicBezTo>
                  <a:cubicBezTo>
                    <a:pt x="15661" y="9360"/>
                    <a:pt x="15600" y="9373"/>
                    <a:pt x="15541" y="9373"/>
                  </a:cubicBezTo>
                  <a:cubicBezTo>
                    <a:pt x="15445" y="9373"/>
                    <a:pt x="15353" y="9339"/>
                    <a:pt x="15271" y="9283"/>
                  </a:cubicBezTo>
                  <a:cubicBezTo>
                    <a:pt x="14960" y="9076"/>
                    <a:pt x="14991" y="8741"/>
                    <a:pt x="15149" y="8534"/>
                  </a:cubicBezTo>
                  <a:cubicBezTo>
                    <a:pt x="15259" y="8394"/>
                    <a:pt x="15405" y="8309"/>
                    <a:pt x="15594" y="8284"/>
                  </a:cubicBezTo>
                  <a:close/>
                  <a:moveTo>
                    <a:pt x="10952" y="9186"/>
                  </a:moveTo>
                  <a:cubicBezTo>
                    <a:pt x="11032" y="9277"/>
                    <a:pt x="11086" y="9429"/>
                    <a:pt x="11147" y="9746"/>
                  </a:cubicBezTo>
                  <a:cubicBezTo>
                    <a:pt x="11044" y="9642"/>
                    <a:pt x="10952" y="9368"/>
                    <a:pt x="10952" y="9186"/>
                  </a:cubicBezTo>
                  <a:close/>
                  <a:moveTo>
                    <a:pt x="13608" y="9411"/>
                  </a:moveTo>
                  <a:lnTo>
                    <a:pt x="13608" y="9411"/>
                  </a:lnTo>
                  <a:cubicBezTo>
                    <a:pt x="13602" y="9429"/>
                    <a:pt x="13602" y="9454"/>
                    <a:pt x="13590" y="9472"/>
                  </a:cubicBezTo>
                  <a:cubicBezTo>
                    <a:pt x="13547" y="9557"/>
                    <a:pt x="13529" y="9649"/>
                    <a:pt x="13529" y="9740"/>
                  </a:cubicBezTo>
                  <a:cubicBezTo>
                    <a:pt x="13523" y="9856"/>
                    <a:pt x="13553" y="9880"/>
                    <a:pt x="13675" y="9910"/>
                  </a:cubicBezTo>
                  <a:cubicBezTo>
                    <a:pt x="13785" y="9868"/>
                    <a:pt x="13846" y="9770"/>
                    <a:pt x="13900" y="9667"/>
                  </a:cubicBezTo>
                  <a:cubicBezTo>
                    <a:pt x="13919" y="9649"/>
                    <a:pt x="13925" y="9624"/>
                    <a:pt x="13937" y="9600"/>
                  </a:cubicBezTo>
                  <a:cubicBezTo>
                    <a:pt x="13961" y="9557"/>
                    <a:pt x="13992" y="9527"/>
                    <a:pt x="14047" y="9527"/>
                  </a:cubicBezTo>
                  <a:cubicBezTo>
                    <a:pt x="14095" y="9569"/>
                    <a:pt x="14095" y="9618"/>
                    <a:pt x="14083" y="9661"/>
                  </a:cubicBezTo>
                  <a:cubicBezTo>
                    <a:pt x="14040" y="9813"/>
                    <a:pt x="13943" y="9929"/>
                    <a:pt x="13821" y="10014"/>
                  </a:cubicBezTo>
                  <a:cubicBezTo>
                    <a:pt x="13785" y="10038"/>
                    <a:pt x="13748" y="10048"/>
                    <a:pt x="13710" y="10048"/>
                  </a:cubicBezTo>
                  <a:cubicBezTo>
                    <a:pt x="13654" y="10048"/>
                    <a:pt x="13596" y="10025"/>
                    <a:pt x="13541" y="9996"/>
                  </a:cubicBezTo>
                  <a:cubicBezTo>
                    <a:pt x="13450" y="9941"/>
                    <a:pt x="13395" y="9862"/>
                    <a:pt x="13407" y="9752"/>
                  </a:cubicBezTo>
                  <a:cubicBezTo>
                    <a:pt x="13425" y="9612"/>
                    <a:pt x="13486" y="9496"/>
                    <a:pt x="13608" y="9411"/>
                  </a:cubicBezTo>
                  <a:close/>
                  <a:moveTo>
                    <a:pt x="10258" y="9569"/>
                  </a:moveTo>
                  <a:lnTo>
                    <a:pt x="10258" y="9569"/>
                  </a:lnTo>
                  <a:cubicBezTo>
                    <a:pt x="10288" y="9582"/>
                    <a:pt x="10331" y="9594"/>
                    <a:pt x="10362" y="9612"/>
                  </a:cubicBezTo>
                  <a:cubicBezTo>
                    <a:pt x="10502" y="9722"/>
                    <a:pt x="10593" y="9868"/>
                    <a:pt x="10617" y="10051"/>
                  </a:cubicBezTo>
                  <a:cubicBezTo>
                    <a:pt x="10617" y="10063"/>
                    <a:pt x="10611" y="10075"/>
                    <a:pt x="10605" y="10099"/>
                  </a:cubicBezTo>
                  <a:cubicBezTo>
                    <a:pt x="10587" y="10087"/>
                    <a:pt x="10569" y="10075"/>
                    <a:pt x="10556" y="10063"/>
                  </a:cubicBezTo>
                  <a:cubicBezTo>
                    <a:pt x="10544" y="10038"/>
                    <a:pt x="10538" y="10014"/>
                    <a:pt x="10532" y="9990"/>
                  </a:cubicBezTo>
                  <a:cubicBezTo>
                    <a:pt x="10477" y="9825"/>
                    <a:pt x="10392" y="9685"/>
                    <a:pt x="10258" y="9569"/>
                  </a:cubicBezTo>
                  <a:close/>
                  <a:moveTo>
                    <a:pt x="12919" y="9359"/>
                  </a:moveTo>
                  <a:cubicBezTo>
                    <a:pt x="12943" y="9359"/>
                    <a:pt x="12968" y="9362"/>
                    <a:pt x="12993" y="9368"/>
                  </a:cubicBezTo>
                  <a:cubicBezTo>
                    <a:pt x="13035" y="9374"/>
                    <a:pt x="13084" y="9405"/>
                    <a:pt x="13109" y="9435"/>
                  </a:cubicBezTo>
                  <a:cubicBezTo>
                    <a:pt x="13224" y="9569"/>
                    <a:pt x="13255" y="9716"/>
                    <a:pt x="13182" y="9874"/>
                  </a:cubicBezTo>
                  <a:cubicBezTo>
                    <a:pt x="13096" y="10051"/>
                    <a:pt x="12962" y="10166"/>
                    <a:pt x="12774" y="10191"/>
                  </a:cubicBezTo>
                  <a:cubicBezTo>
                    <a:pt x="12749" y="10193"/>
                    <a:pt x="12725" y="10195"/>
                    <a:pt x="12702" y="10195"/>
                  </a:cubicBezTo>
                  <a:cubicBezTo>
                    <a:pt x="12559" y="10195"/>
                    <a:pt x="12430" y="10145"/>
                    <a:pt x="12341" y="10014"/>
                  </a:cubicBezTo>
                  <a:lnTo>
                    <a:pt x="12341" y="10014"/>
                  </a:lnTo>
                  <a:cubicBezTo>
                    <a:pt x="12426" y="10081"/>
                    <a:pt x="12518" y="10111"/>
                    <a:pt x="12621" y="10118"/>
                  </a:cubicBezTo>
                  <a:cubicBezTo>
                    <a:pt x="12633" y="10118"/>
                    <a:pt x="12644" y="10119"/>
                    <a:pt x="12655" y="10119"/>
                  </a:cubicBezTo>
                  <a:cubicBezTo>
                    <a:pt x="12832" y="10119"/>
                    <a:pt x="12956" y="10029"/>
                    <a:pt x="13048" y="9880"/>
                  </a:cubicBezTo>
                  <a:cubicBezTo>
                    <a:pt x="13127" y="9758"/>
                    <a:pt x="13102" y="9618"/>
                    <a:pt x="12993" y="9496"/>
                  </a:cubicBezTo>
                  <a:cubicBezTo>
                    <a:pt x="12968" y="9488"/>
                    <a:pt x="12945" y="9484"/>
                    <a:pt x="12923" y="9484"/>
                  </a:cubicBezTo>
                  <a:cubicBezTo>
                    <a:pt x="12845" y="9484"/>
                    <a:pt x="12779" y="9528"/>
                    <a:pt x="12713" y="9575"/>
                  </a:cubicBezTo>
                  <a:cubicBezTo>
                    <a:pt x="12676" y="9606"/>
                    <a:pt x="12633" y="9636"/>
                    <a:pt x="12603" y="9661"/>
                  </a:cubicBezTo>
                  <a:cubicBezTo>
                    <a:pt x="12548" y="9636"/>
                    <a:pt x="12542" y="9606"/>
                    <a:pt x="12560" y="9575"/>
                  </a:cubicBezTo>
                  <a:cubicBezTo>
                    <a:pt x="12623" y="9461"/>
                    <a:pt x="12770" y="9359"/>
                    <a:pt x="12919" y="9359"/>
                  </a:cubicBezTo>
                  <a:close/>
                  <a:moveTo>
                    <a:pt x="10154" y="10355"/>
                  </a:moveTo>
                  <a:cubicBezTo>
                    <a:pt x="10234" y="10446"/>
                    <a:pt x="10288" y="10654"/>
                    <a:pt x="10276" y="10812"/>
                  </a:cubicBezTo>
                  <a:cubicBezTo>
                    <a:pt x="10276" y="10848"/>
                    <a:pt x="10276" y="10891"/>
                    <a:pt x="10221" y="10909"/>
                  </a:cubicBezTo>
                  <a:cubicBezTo>
                    <a:pt x="10167" y="10830"/>
                    <a:pt x="10191" y="10727"/>
                    <a:pt x="10161" y="10641"/>
                  </a:cubicBezTo>
                  <a:cubicBezTo>
                    <a:pt x="10136" y="10556"/>
                    <a:pt x="10106" y="10465"/>
                    <a:pt x="10081" y="10373"/>
                  </a:cubicBezTo>
                  <a:cubicBezTo>
                    <a:pt x="10106" y="10367"/>
                    <a:pt x="10130" y="10361"/>
                    <a:pt x="10154" y="10355"/>
                  </a:cubicBezTo>
                  <a:close/>
                  <a:moveTo>
                    <a:pt x="9229" y="11098"/>
                  </a:moveTo>
                  <a:cubicBezTo>
                    <a:pt x="9253" y="11129"/>
                    <a:pt x="9277" y="11165"/>
                    <a:pt x="9296" y="11189"/>
                  </a:cubicBezTo>
                  <a:cubicBezTo>
                    <a:pt x="9314" y="11287"/>
                    <a:pt x="9290" y="11360"/>
                    <a:pt x="9235" y="11421"/>
                  </a:cubicBezTo>
                  <a:cubicBezTo>
                    <a:pt x="9208" y="11438"/>
                    <a:pt x="9182" y="11445"/>
                    <a:pt x="9158" y="11445"/>
                  </a:cubicBezTo>
                  <a:cubicBezTo>
                    <a:pt x="9120" y="11445"/>
                    <a:pt x="9085" y="11428"/>
                    <a:pt x="9052" y="11403"/>
                  </a:cubicBezTo>
                  <a:cubicBezTo>
                    <a:pt x="9003" y="11366"/>
                    <a:pt x="8991" y="11317"/>
                    <a:pt x="9009" y="11250"/>
                  </a:cubicBezTo>
                  <a:lnTo>
                    <a:pt x="9009" y="11250"/>
                  </a:lnTo>
                  <a:cubicBezTo>
                    <a:pt x="9034" y="11275"/>
                    <a:pt x="9058" y="11299"/>
                    <a:pt x="9082" y="11323"/>
                  </a:cubicBezTo>
                  <a:cubicBezTo>
                    <a:pt x="9125" y="11263"/>
                    <a:pt x="9101" y="11202"/>
                    <a:pt x="9095" y="11141"/>
                  </a:cubicBezTo>
                  <a:cubicBezTo>
                    <a:pt x="9131" y="11104"/>
                    <a:pt x="9174" y="11098"/>
                    <a:pt x="9229" y="11098"/>
                  </a:cubicBezTo>
                  <a:close/>
                  <a:moveTo>
                    <a:pt x="8309" y="12006"/>
                  </a:moveTo>
                  <a:cubicBezTo>
                    <a:pt x="8327" y="12024"/>
                    <a:pt x="8339" y="12036"/>
                    <a:pt x="8339" y="12048"/>
                  </a:cubicBezTo>
                  <a:cubicBezTo>
                    <a:pt x="8345" y="12054"/>
                    <a:pt x="8339" y="12067"/>
                    <a:pt x="8339" y="12079"/>
                  </a:cubicBezTo>
                  <a:cubicBezTo>
                    <a:pt x="8285" y="12073"/>
                    <a:pt x="8285" y="12073"/>
                    <a:pt x="8309" y="12006"/>
                  </a:cubicBezTo>
                  <a:close/>
                  <a:moveTo>
                    <a:pt x="8303" y="12249"/>
                  </a:moveTo>
                  <a:cubicBezTo>
                    <a:pt x="8303" y="12249"/>
                    <a:pt x="8303" y="12249"/>
                    <a:pt x="8309" y="12255"/>
                  </a:cubicBezTo>
                  <a:cubicBezTo>
                    <a:pt x="8309" y="12255"/>
                    <a:pt x="8309" y="12261"/>
                    <a:pt x="8303" y="12261"/>
                  </a:cubicBezTo>
                  <a:lnTo>
                    <a:pt x="8297" y="12261"/>
                  </a:lnTo>
                  <a:cubicBezTo>
                    <a:pt x="8297" y="12255"/>
                    <a:pt x="8297" y="12249"/>
                    <a:pt x="8303" y="12249"/>
                  </a:cubicBezTo>
                  <a:close/>
                  <a:moveTo>
                    <a:pt x="7005" y="12944"/>
                  </a:moveTo>
                  <a:lnTo>
                    <a:pt x="7005" y="12944"/>
                  </a:lnTo>
                  <a:cubicBezTo>
                    <a:pt x="6999" y="13005"/>
                    <a:pt x="6969" y="13023"/>
                    <a:pt x="6914" y="13035"/>
                  </a:cubicBezTo>
                  <a:cubicBezTo>
                    <a:pt x="6932" y="12980"/>
                    <a:pt x="6951" y="12956"/>
                    <a:pt x="7005" y="12944"/>
                  </a:cubicBezTo>
                  <a:close/>
                  <a:moveTo>
                    <a:pt x="13450" y="1"/>
                  </a:moveTo>
                  <a:cubicBezTo>
                    <a:pt x="13377" y="7"/>
                    <a:pt x="13310" y="19"/>
                    <a:pt x="13243" y="25"/>
                  </a:cubicBezTo>
                  <a:cubicBezTo>
                    <a:pt x="13102" y="31"/>
                    <a:pt x="12993" y="98"/>
                    <a:pt x="12895" y="189"/>
                  </a:cubicBezTo>
                  <a:cubicBezTo>
                    <a:pt x="12901" y="208"/>
                    <a:pt x="12901" y="220"/>
                    <a:pt x="12901" y="232"/>
                  </a:cubicBezTo>
                  <a:lnTo>
                    <a:pt x="12908" y="232"/>
                  </a:lnTo>
                  <a:cubicBezTo>
                    <a:pt x="12920" y="238"/>
                    <a:pt x="12932" y="244"/>
                    <a:pt x="12944" y="250"/>
                  </a:cubicBezTo>
                  <a:cubicBezTo>
                    <a:pt x="12926" y="244"/>
                    <a:pt x="12914" y="238"/>
                    <a:pt x="12901" y="232"/>
                  </a:cubicBezTo>
                  <a:cubicBezTo>
                    <a:pt x="12816" y="244"/>
                    <a:pt x="12755" y="311"/>
                    <a:pt x="12682" y="348"/>
                  </a:cubicBezTo>
                  <a:cubicBezTo>
                    <a:pt x="12493" y="445"/>
                    <a:pt x="12439" y="622"/>
                    <a:pt x="12420" y="817"/>
                  </a:cubicBezTo>
                  <a:cubicBezTo>
                    <a:pt x="12414" y="872"/>
                    <a:pt x="12439" y="914"/>
                    <a:pt x="12475" y="957"/>
                  </a:cubicBezTo>
                  <a:cubicBezTo>
                    <a:pt x="12524" y="1006"/>
                    <a:pt x="12589" y="1030"/>
                    <a:pt x="12655" y="1030"/>
                  </a:cubicBezTo>
                  <a:cubicBezTo>
                    <a:pt x="12720" y="1030"/>
                    <a:pt x="12786" y="1006"/>
                    <a:pt x="12834" y="957"/>
                  </a:cubicBezTo>
                  <a:cubicBezTo>
                    <a:pt x="12908" y="884"/>
                    <a:pt x="12962" y="792"/>
                    <a:pt x="12987" y="683"/>
                  </a:cubicBezTo>
                  <a:cubicBezTo>
                    <a:pt x="12993" y="652"/>
                    <a:pt x="12999" y="628"/>
                    <a:pt x="13005" y="598"/>
                  </a:cubicBezTo>
                  <a:cubicBezTo>
                    <a:pt x="13023" y="591"/>
                    <a:pt x="13035" y="585"/>
                    <a:pt x="13054" y="573"/>
                  </a:cubicBezTo>
                  <a:cubicBezTo>
                    <a:pt x="13121" y="604"/>
                    <a:pt x="13121" y="658"/>
                    <a:pt x="13115" y="713"/>
                  </a:cubicBezTo>
                  <a:cubicBezTo>
                    <a:pt x="13102" y="817"/>
                    <a:pt x="13054" y="902"/>
                    <a:pt x="12993" y="981"/>
                  </a:cubicBezTo>
                  <a:cubicBezTo>
                    <a:pt x="12915" y="1081"/>
                    <a:pt x="12800" y="1132"/>
                    <a:pt x="12684" y="1132"/>
                  </a:cubicBezTo>
                  <a:cubicBezTo>
                    <a:pt x="12581" y="1132"/>
                    <a:pt x="12476" y="1092"/>
                    <a:pt x="12396" y="1012"/>
                  </a:cubicBezTo>
                  <a:cubicBezTo>
                    <a:pt x="12335" y="951"/>
                    <a:pt x="12305" y="878"/>
                    <a:pt x="12317" y="792"/>
                  </a:cubicBezTo>
                  <a:cubicBezTo>
                    <a:pt x="12323" y="713"/>
                    <a:pt x="12347" y="640"/>
                    <a:pt x="12365" y="567"/>
                  </a:cubicBezTo>
                  <a:cubicBezTo>
                    <a:pt x="12372" y="543"/>
                    <a:pt x="12384" y="524"/>
                    <a:pt x="12390" y="500"/>
                  </a:cubicBezTo>
                  <a:lnTo>
                    <a:pt x="12390" y="500"/>
                  </a:lnTo>
                  <a:cubicBezTo>
                    <a:pt x="12305" y="531"/>
                    <a:pt x="12231" y="555"/>
                    <a:pt x="12158" y="585"/>
                  </a:cubicBezTo>
                  <a:cubicBezTo>
                    <a:pt x="12094" y="614"/>
                    <a:pt x="12030" y="627"/>
                    <a:pt x="11967" y="627"/>
                  </a:cubicBezTo>
                  <a:cubicBezTo>
                    <a:pt x="11882" y="627"/>
                    <a:pt x="11798" y="603"/>
                    <a:pt x="11714" y="561"/>
                  </a:cubicBezTo>
                  <a:cubicBezTo>
                    <a:pt x="11671" y="543"/>
                    <a:pt x="11628" y="518"/>
                    <a:pt x="11586" y="518"/>
                  </a:cubicBezTo>
                  <a:cubicBezTo>
                    <a:pt x="11549" y="512"/>
                    <a:pt x="11519" y="512"/>
                    <a:pt x="11482" y="512"/>
                  </a:cubicBezTo>
                  <a:cubicBezTo>
                    <a:pt x="11385" y="512"/>
                    <a:pt x="11287" y="524"/>
                    <a:pt x="11190" y="555"/>
                  </a:cubicBezTo>
                  <a:cubicBezTo>
                    <a:pt x="11159" y="567"/>
                    <a:pt x="11129" y="585"/>
                    <a:pt x="11105" y="598"/>
                  </a:cubicBezTo>
                  <a:cubicBezTo>
                    <a:pt x="11105" y="762"/>
                    <a:pt x="11105" y="914"/>
                    <a:pt x="11105" y="1067"/>
                  </a:cubicBezTo>
                  <a:cubicBezTo>
                    <a:pt x="11105" y="1182"/>
                    <a:pt x="11123" y="1292"/>
                    <a:pt x="11159" y="1402"/>
                  </a:cubicBezTo>
                  <a:cubicBezTo>
                    <a:pt x="11190" y="1481"/>
                    <a:pt x="11208" y="1560"/>
                    <a:pt x="11233" y="1633"/>
                  </a:cubicBezTo>
                  <a:cubicBezTo>
                    <a:pt x="11293" y="1816"/>
                    <a:pt x="11190" y="2114"/>
                    <a:pt x="10977" y="2193"/>
                  </a:cubicBezTo>
                  <a:cubicBezTo>
                    <a:pt x="10910" y="2218"/>
                    <a:pt x="10843" y="2242"/>
                    <a:pt x="10776" y="2260"/>
                  </a:cubicBezTo>
                  <a:cubicBezTo>
                    <a:pt x="10751" y="2266"/>
                    <a:pt x="10733" y="2285"/>
                    <a:pt x="10721" y="2309"/>
                  </a:cubicBezTo>
                  <a:cubicBezTo>
                    <a:pt x="10628" y="2419"/>
                    <a:pt x="10515" y="2469"/>
                    <a:pt x="10382" y="2469"/>
                  </a:cubicBezTo>
                  <a:cubicBezTo>
                    <a:pt x="10367" y="2469"/>
                    <a:pt x="10352" y="2469"/>
                    <a:pt x="10337" y="2467"/>
                  </a:cubicBezTo>
                  <a:cubicBezTo>
                    <a:pt x="10215" y="2455"/>
                    <a:pt x="10094" y="2449"/>
                    <a:pt x="9978" y="2437"/>
                  </a:cubicBezTo>
                  <a:cubicBezTo>
                    <a:pt x="9961" y="2436"/>
                    <a:pt x="9945" y="2435"/>
                    <a:pt x="9929" y="2435"/>
                  </a:cubicBezTo>
                  <a:cubicBezTo>
                    <a:pt x="9773" y="2435"/>
                    <a:pt x="9634" y="2489"/>
                    <a:pt x="9484" y="2577"/>
                  </a:cubicBezTo>
                  <a:cubicBezTo>
                    <a:pt x="9551" y="2632"/>
                    <a:pt x="9606" y="2668"/>
                    <a:pt x="9655" y="2717"/>
                  </a:cubicBezTo>
                  <a:cubicBezTo>
                    <a:pt x="9862" y="2900"/>
                    <a:pt x="10020" y="3107"/>
                    <a:pt x="10063" y="3387"/>
                  </a:cubicBezTo>
                  <a:cubicBezTo>
                    <a:pt x="10094" y="3613"/>
                    <a:pt x="10069" y="3832"/>
                    <a:pt x="10051" y="4051"/>
                  </a:cubicBezTo>
                  <a:cubicBezTo>
                    <a:pt x="10045" y="4088"/>
                    <a:pt x="10045" y="4124"/>
                    <a:pt x="10002" y="4136"/>
                  </a:cubicBezTo>
                  <a:cubicBezTo>
                    <a:pt x="9960" y="4130"/>
                    <a:pt x="9947" y="4088"/>
                    <a:pt x="9941" y="4051"/>
                  </a:cubicBezTo>
                  <a:cubicBezTo>
                    <a:pt x="9929" y="3984"/>
                    <a:pt x="9923" y="3917"/>
                    <a:pt x="9917" y="3850"/>
                  </a:cubicBezTo>
                  <a:cubicBezTo>
                    <a:pt x="9911" y="3686"/>
                    <a:pt x="9899" y="3527"/>
                    <a:pt x="9850" y="3369"/>
                  </a:cubicBezTo>
                  <a:cubicBezTo>
                    <a:pt x="9771" y="3144"/>
                    <a:pt x="9637" y="2955"/>
                    <a:pt x="9454" y="2802"/>
                  </a:cubicBezTo>
                  <a:cubicBezTo>
                    <a:pt x="9314" y="2681"/>
                    <a:pt x="9162" y="2577"/>
                    <a:pt x="9034" y="2443"/>
                  </a:cubicBezTo>
                  <a:cubicBezTo>
                    <a:pt x="8979" y="2388"/>
                    <a:pt x="8906" y="2346"/>
                    <a:pt x="8833" y="2309"/>
                  </a:cubicBezTo>
                  <a:cubicBezTo>
                    <a:pt x="8723" y="2260"/>
                    <a:pt x="8607" y="2218"/>
                    <a:pt x="8492" y="2175"/>
                  </a:cubicBezTo>
                  <a:cubicBezTo>
                    <a:pt x="8358" y="2126"/>
                    <a:pt x="8225" y="2107"/>
                    <a:pt x="8089" y="2107"/>
                  </a:cubicBezTo>
                  <a:cubicBezTo>
                    <a:pt x="8039" y="2107"/>
                    <a:pt x="7988" y="2109"/>
                    <a:pt x="7937" y="2114"/>
                  </a:cubicBezTo>
                  <a:cubicBezTo>
                    <a:pt x="7700" y="2139"/>
                    <a:pt x="7474" y="2193"/>
                    <a:pt x="7249" y="2254"/>
                  </a:cubicBezTo>
                  <a:cubicBezTo>
                    <a:pt x="7237" y="2260"/>
                    <a:pt x="7225" y="2273"/>
                    <a:pt x="7212" y="2285"/>
                  </a:cubicBezTo>
                  <a:cubicBezTo>
                    <a:pt x="7243" y="2327"/>
                    <a:pt x="7273" y="2358"/>
                    <a:pt x="7298" y="2388"/>
                  </a:cubicBezTo>
                  <a:cubicBezTo>
                    <a:pt x="7420" y="2547"/>
                    <a:pt x="7523" y="2711"/>
                    <a:pt x="7602" y="2894"/>
                  </a:cubicBezTo>
                  <a:cubicBezTo>
                    <a:pt x="7645" y="2997"/>
                    <a:pt x="7669" y="3113"/>
                    <a:pt x="7639" y="3229"/>
                  </a:cubicBezTo>
                  <a:cubicBezTo>
                    <a:pt x="7627" y="3278"/>
                    <a:pt x="7602" y="3314"/>
                    <a:pt x="7548" y="3314"/>
                  </a:cubicBezTo>
                  <a:cubicBezTo>
                    <a:pt x="7499" y="3284"/>
                    <a:pt x="7493" y="3235"/>
                    <a:pt x="7481" y="3192"/>
                  </a:cubicBezTo>
                  <a:cubicBezTo>
                    <a:pt x="7468" y="3131"/>
                    <a:pt x="7456" y="3064"/>
                    <a:pt x="7432" y="3010"/>
                  </a:cubicBezTo>
                  <a:cubicBezTo>
                    <a:pt x="7316" y="2742"/>
                    <a:pt x="7152" y="2516"/>
                    <a:pt x="6920" y="2333"/>
                  </a:cubicBezTo>
                  <a:cubicBezTo>
                    <a:pt x="6750" y="2199"/>
                    <a:pt x="6579" y="2072"/>
                    <a:pt x="6378" y="1974"/>
                  </a:cubicBezTo>
                  <a:cubicBezTo>
                    <a:pt x="6341" y="1974"/>
                    <a:pt x="6293" y="1974"/>
                    <a:pt x="6250" y="1980"/>
                  </a:cubicBezTo>
                  <a:cubicBezTo>
                    <a:pt x="6201" y="1986"/>
                    <a:pt x="6153" y="1998"/>
                    <a:pt x="6086" y="2011"/>
                  </a:cubicBezTo>
                  <a:cubicBezTo>
                    <a:pt x="6122" y="2035"/>
                    <a:pt x="6140" y="2053"/>
                    <a:pt x="6159" y="2065"/>
                  </a:cubicBezTo>
                  <a:cubicBezTo>
                    <a:pt x="6457" y="2236"/>
                    <a:pt x="6634" y="2510"/>
                    <a:pt x="6756" y="2821"/>
                  </a:cubicBezTo>
                  <a:cubicBezTo>
                    <a:pt x="6768" y="2845"/>
                    <a:pt x="6774" y="2869"/>
                    <a:pt x="6774" y="2894"/>
                  </a:cubicBezTo>
                  <a:cubicBezTo>
                    <a:pt x="6780" y="2912"/>
                    <a:pt x="6774" y="2930"/>
                    <a:pt x="6768" y="2973"/>
                  </a:cubicBezTo>
                  <a:cubicBezTo>
                    <a:pt x="6737" y="2924"/>
                    <a:pt x="6719" y="2900"/>
                    <a:pt x="6701" y="2869"/>
                  </a:cubicBezTo>
                  <a:cubicBezTo>
                    <a:pt x="6561" y="2534"/>
                    <a:pt x="6317" y="2279"/>
                    <a:pt x="6031" y="2059"/>
                  </a:cubicBezTo>
                  <a:cubicBezTo>
                    <a:pt x="5994" y="2035"/>
                    <a:pt x="5952" y="2017"/>
                    <a:pt x="5909" y="2011"/>
                  </a:cubicBezTo>
                  <a:cubicBezTo>
                    <a:pt x="5836" y="1998"/>
                    <a:pt x="5763" y="1986"/>
                    <a:pt x="5690" y="1974"/>
                  </a:cubicBezTo>
                  <a:cubicBezTo>
                    <a:pt x="5647" y="1968"/>
                    <a:pt x="5604" y="1956"/>
                    <a:pt x="5568" y="1950"/>
                  </a:cubicBezTo>
                  <a:lnTo>
                    <a:pt x="5507" y="1950"/>
                  </a:lnTo>
                  <a:cubicBezTo>
                    <a:pt x="5544" y="1986"/>
                    <a:pt x="5568" y="2017"/>
                    <a:pt x="5592" y="2041"/>
                  </a:cubicBezTo>
                  <a:cubicBezTo>
                    <a:pt x="5860" y="2327"/>
                    <a:pt x="5946" y="2675"/>
                    <a:pt x="5927" y="3058"/>
                  </a:cubicBezTo>
                  <a:cubicBezTo>
                    <a:pt x="5927" y="3089"/>
                    <a:pt x="5927" y="3125"/>
                    <a:pt x="5879" y="3144"/>
                  </a:cubicBezTo>
                  <a:cubicBezTo>
                    <a:pt x="5818" y="3101"/>
                    <a:pt x="5818" y="3028"/>
                    <a:pt x="5805" y="2961"/>
                  </a:cubicBezTo>
                  <a:cubicBezTo>
                    <a:pt x="5720" y="2522"/>
                    <a:pt x="5507" y="2169"/>
                    <a:pt x="5117" y="1938"/>
                  </a:cubicBezTo>
                  <a:cubicBezTo>
                    <a:pt x="5093" y="1925"/>
                    <a:pt x="5081" y="1913"/>
                    <a:pt x="5062" y="1901"/>
                  </a:cubicBezTo>
                  <a:cubicBezTo>
                    <a:pt x="4941" y="1840"/>
                    <a:pt x="4825" y="1773"/>
                    <a:pt x="4709" y="1706"/>
                  </a:cubicBezTo>
                  <a:cubicBezTo>
                    <a:pt x="4648" y="1724"/>
                    <a:pt x="4587" y="1724"/>
                    <a:pt x="4557" y="1767"/>
                  </a:cubicBezTo>
                  <a:cubicBezTo>
                    <a:pt x="4593" y="1858"/>
                    <a:pt x="4636" y="1938"/>
                    <a:pt x="4660" y="2023"/>
                  </a:cubicBezTo>
                  <a:cubicBezTo>
                    <a:pt x="4727" y="2248"/>
                    <a:pt x="4691" y="2480"/>
                    <a:pt x="4660" y="2705"/>
                  </a:cubicBezTo>
                  <a:cubicBezTo>
                    <a:pt x="4654" y="2742"/>
                    <a:pt x="4642" y="2772"/>
                    <a:pt x="4593" y="2772"/>
                  </a:cubicBezTo>
                  <a:cubicBezTo>
                    <a:pt x="4551" y="2742"/>
                    <a:pt x="4545" y="2693"/>
                    <a:pt x="4539" y="2638"/>
                  </a:cubicBezTo>
                  <a:cubicBezTo>
                    <a:pt x="4539" y="2577"/>
                    <a:pt x="4539" y="2510"/>
                    <a:pt x="4545" y="2449"/>
                  </a:cubicBezTo>
                  <a:cubicBezTo>
                    <a:pt x="4545" y="2254"/>
                    <a:pt x="4502" y="2065"/>
                    <a:pt x="4435" y="1883"/>
                  </a:cubicBezTo>
                  <a:cubicBezTo>
                    <a:pt x="4423" y="1852"/>
                    <a:pt x="4405" y="1822"/>
                    <a:pt x="4392" y="1797"/>
                  </a:cubicBezTo>
                  <a:cubicBezTo>
                    <a:pt x="4344" y="1779"/>
                    <a:pt x="4307" y="1767"/>
                    <a:pt x="4271" y="1761"/>
                  </a:cubicBezTo>
                  <a:cubicBezTo>
                    <a:pt x="4222" y="1718"/>
                    <a:pt x="4173" y="1676"/>
                    <a:pt x="4124" y="1633"/>
                  </a:cubicBezTo>
                  <a:cubicBezTo>
                    <a:pt x="4106" y="1603"/>
                    <a:pt x="4082" y="1560"/>
                    <a:pt x="4057" y="1517"/>
                  </a:cubicBezTo>
                  <a:cubicBezTo>
                    <a:pt x="4006" y="1429"/>
                    <a:pt x="3932" y="1385"/>
                    <a:pt x="3840" y="1385"/>
                  </a:cubicBezTo>
                  <a:cubicBezTo>
                    <a:pt x="3824" y="1385"/>
                    <a:pt x="3807" y="1387"/>
                    <a:pt x="3789" y="1389"/>
                  </a:cubicBezTo>
                  <a:cubicBezTo>
                    <a:pt x="3722" y="1395"/>
                    <a:pt x="3655" y="1414"/>
                    <a:pt x="3588" y="1432"/>
                  </a:cubicBezTo>
                  <a:cubicBezTo>
                    <a:pt x="3454" y="1473"/>
                    <a:pt x="3325" y="1542"/>
                    <a:pt x="3180" y="1542"/>
                  </a:cubicBezTo>
                  <a:cubicBezTo>
                    <a:pt x="3174" y="1542"/>
                    <a:pt x="3168" y="1542"/>
                    <a:pt x="3162" y="1542"/>
                  </a:cubicBezTo>
                  <a:cubicBezTo>
                    <a:pt x="3144" y="1542"/>
                    <a:pt x="3119" y="1554"/>
                    <a:pt x="3101" y="1560"/>
                  </a:cubicBezTo>
                  <a:cubicBezTo>
                    <a:pt x="3022" y="1590"/>
                    <a:pt x="2937" y="1615"/>
                    <a:pt x="2857" y="1645"/>
                  </a:cubicBezTo>
                  <a:cubicBezTo>
                    <a:pt x="2547" y="1755"/>
                    <a:pt x="2285" y="1938"/>
                    <a:pt x="2090" y="2212"/>
                  </a:cubicBezTo>
                  <a:cubicBezTo>
                    <a:pt x="1999" y="2333"/>
                    <a:pt x="1926" y="2467"/>
                    <a:pt x="1859" y="2608"/>
                  </a:cubicBezTo>
                  <a:cubicBezTo>
                    <a:pt x="1834" y="2668"/>
                    <a:pt x="1798" y="2723"/>
                    <a:pt x="1767" y="2772"/>
                  </a:cubicBezTo>
                  <a:cubicBezTo>
                    <a:pt x="1755" y="2790"/>
                    <a:pt x="1725" y="2796"/>
                    <a:pt x="1700" y="2809"/>
                  </a:cubicBezTo>
                  <a:cubicBezTo>
                    <a:pt x="1658" y="2742"/>
                    <a:pt x="1670" y="2681"/>
                    <a:pt x="1688" y="2626"/>
                  </a:cubicBezTo>
                  <a:cubicBezTo>
                    <a:pt x="1731" y="2492"/>
                    <a:pt x="1773" y="2352"/>
                    <a:pt x="1834" y="2218"/>
                  </a:cubicBezTo>
                  <a:cubicBezTo>
                    <a:pt x="1993" y="1864"/>
                    <a:pt x="2230" y="1590"/>
                    <a:pt x="2602" y="1438"/>
                  </a:cubicBezTo>
                  <a:cubicBezTo>
                    <a:pt x="2626" y="1432"/>
                    <a:pt x="2644" y="1420"/>
                    <a:pt x="2675" y="1402"/>
                  </a:cubicBezTo>
                  <a:cubicBezTo>
                    <a:pt x="2620" y="1359"/>
                    <a:pt x="2559" y="1347"/>
                    <a:pt x="2504" y="1328"/>
                  </a:cubicBezTo>
                  <a:cubicBezTo>
                    <a:pt x="2303" y="1261"/>
                    <a:pt x="2102" y="1194"/>
                    <a:pt x="1895" y="1127"/>
                  </a:cubicBezTo>
                  <a:cubicBezTo>
                    <a:pt x="1743" y="1079"/>
                    <a:pt x="1584" y="1024"/>
                    <a:pt x="1426" y="969"/>
                  </a:cubicBezTo>
                  <a:cubicBezTo>
                    <a:pt x="1373" y="953"/>
                    <a:pt x="1321" y="945"/>
                    <a:pt x="1271" y="945"/>
                  </a:cubicBezTo>
                  <a:cubicBezTo>
                    <a:pt x="1189" y="945"/>
                    <a:pt x="1109" y="966"/>
                    <a:pt x="1030" y="1012"/>
                  </a:cubicBezTo>
                  <a:cubicBezTo>
                    <a:pt x="787" y="1146"/>
                    <a:pt x="567" y="1316"/>
                    <a:pt x="403" y="1548"/>
                  </a:cubicBezTo>
                  <a:cubicBezTo>
                    <a:pt x="366" y="1603"/>
                    <a:pt x="330" y="1670"/>
                    <a:pt x="311" y="1737"/>
                  </a:cubicBezTo>
                  <a:cubicBezTo>
                    <a:pt x="311" y="1743"/>
                    <a:pt x="305" y="1755"/>
                    <a:pt x="305" y="1761"/>
                  </a:cubicBezTo>
                  <a:cubicBezTo>
                    <a:pt x="275" y="1864"/>
                    <a:pt x="269" y="1974"/>
                    <a:pt x="257" y="2078"/>
                  </a:cubicBezTo>
                  <a:cubicBezTo>
                    <a:pt x="251" y="2181"/>
                    <a:pt x="214" y="2273"/>
                    <a:pt x="165" y="2358"/>
                  </a:cubicBezTo>
                  <a:cubicBezTo>
                    <a:pt x="141" y="2400"/>
                    <a:pt x="104" y="2449"/>
                    <a:pt x="80" y="2498"/>
                  </a:cubicBezTo>
                  <a:cubicBezTo>
                    <a:pt x="50" y="2565"/>
                    <a:pt x="19" y="2644"/>
                    <a:pt x="13" y="2717"/>
                  </a:cubicBezTo>
                  <a:cubicBezTo>
                    <a:pt x="1" y="2961"/>
                    <a:pt x="50" y="3198"/>
                    <a:pt x="196" y="3405"/>
                  </a:cubicBezTo>
                  <a:cubicBezTo>
                    <a:pt x="281" y="3527"/>
                    <a:pt x="378" y="3643"/>
                    <a:pt x="494" y="3734"/>
                  </a:cubicBezTo>
                  <a:cubicBezTo>
                    <a:pt x="549" y="3783"/>
                    <a:pt x="598" y="3838"/>
                    <a:pt x="653" y="3887"/>
                  </a:cubicBezTo>
                  <a:cubicBezTo>
                    <a:pt x="738" y="3978"/>
                    <a:pt x="841" y="4033"/>
                    <a:pt x="988" y="4033"/>
                  </a:cubicBezTo>
                  <a:cubicBezTo>
                    <a:pt x="963" y="3996"/>
                    <a:pt x="945" y="3972"/>
                    <a:pt x="927" y="3941"/>
                  </a:cubicBezTo>
                  <a:cubicBezTo>
                    <a:pt x="884" y="3868"/>
                    <a:pt x="854" y="3789"/>
                    <a:pt x="860" y="3704"/>
                  </a:cubicBezTo>
                  <a:cubicBezTo>
                    <a:pt x="872" y="3588"/>
                    <a:pt x="890" y="3472"/>
                    <a:pt x="908" y="3363"/>
                  </a:cubicBezTo>
                  <a:cubicBezTo>
                    <a:pt x="908" y="3351"/>
                    <a:pt x="921" y="3338"/>
                    <a:pt x="933" y="3314"/>
                  </a:cubicBezTo>
                  <a:cubicBezTo>
                    <a:pt x="963" y="3369"/>
                    <a:pt x="951" y="3418"/>
                    <a:pt x="957" y="3466"/>
                  </a:cubicBezTo>
                  <a:cubicBezTo>
                    <a:pt x="957" y="3564"/>
                    <a:pt x="957" y="3667"/>
                    <a:pt x="963" y="3771"/>
                  </a:cubicBezTo>
                  <a:cubicBezTo>
                    <a:pt x="975" y="3887"/>
                    <a:pt x="1018" y="3984"/>
                    <a:pt x="1128" y="4045"/>
                  </a:cubicBezTo>
                  <a:lnTo>
                    <a:pt x="1189" y="4045"/>
                  </a:lnTo>
                  <a:cubicBezTo>
                    <a:pt x="1341" y="4027"/>
                    <a:pt x="1487" y="3978"/>
                    <a:pt x="1633" y="3929"/>
                  </a:cubicBezTo>
                  <a:cubicBezTo>
                    <a:pt x="1743" y="3893"/>
                    <a:pt x="1846" y="3838"/>
                    <a:pt x="1956" y="3814"/>
                  </a:cubicBezTo>
                  <a:cubicBezTo>
                    <a:pt x="2017" y="3800"/>
                    <a:pt x="2076" y="3791"/>
                    <a:pt x="2133" y="3791"/>
                  </a:cubicBezTo>
                  <a:cubicBezTo>
                    <a:pt x="2255" y="3791"/>
                    <a:pt x="2366" y="3830"/>
                    <a:pt x="2462" y="3941"/>
                  </a:cubicBezTo>
                  <a:cubicBezTo>
                    <a:pt x="2486" y="3960"/>
                    <a:pt x="2516" y="3972"/>
                    <a:pt x="2547" y="3990"/>
                  </a:cubicBezTo>
                  <a:cubicBezTo>
                    <a:pt x="2547" y="3990"/>
                    <a:pt x="2547" y="3990"/>
                    <a:pt x="2553" y="3984"/>
                  </a:cubicBezTo>
                  <a:lnTo>
                    <a:pt x="2553" y="3984"/>
                  </a:lnTo>
                  <a:cubicBezTo>
                    <a:pt x="2553" y="3990"/>
                    <a:pt x="2547" y="3990"/>
                    <a:pt x="2547" y="3990"/>
                  </a:cubicBezTo>
                  <a:cubicBezTo>
                    <a:pt x="2553" y="4027"/>
                    <a:pt x="2583" y="4045"/>
                    <a:pt x="2614" y="4057"/>
                  </a:cubicBezTo>
                  <a:cubicBezTo>
                    <a:pt x="2666" y="4085"/>
                    <a:pt x="2723" y="4100"/>
                    <a:pt x="2782" y="4100"/>
                  </a:cubicBezTo>
                  <a:cubicBezTo>
                    <a:pt x="2813" y="4100"/>
                    <a:pt x="2844" y="4096"/>
                    <a:pt x="2876" y="4088"/>
                  </a:cubicBezTo>
                  <a:cubicBezTo>
                    <a:pt x="2979" y="4063"/>
                    <a:pt x="3077" y="4033"/>
                    <a:pt x="3174" y="4002"/>
                  </a:cubicBezTo>
                  <a:cubicBezTo>
                    <a:pt x="3217" y="3881"/>
                    <a:pt x="3266" y="3771"/>
                    <a:pt x="3296" y="3655"/>
                  </a:cubicBezTo>
                  <a:cubicBezTo>
                    <a:pt x="3326" y="3546"/>
                    <a:pt x="3333" y="3424"/>
                    <a:pt x="3357" y="3302"/>
                  </a:cubicBezTo>
                  <a:cubicBezTo>
                    <a:pt x="3430" y="3338"/>
                    <a:pt x="3436" y="3393"/>
                    <a:pt x="3436" y="3454"/>
                  </a:cubicBezTo>
                  <a:cubicBezTo>
                    <a:pt x="3442" y="3582"/>
                    <a:pt x="3424" y="3710"/>
                    <a:pt x="3387" y="3832"/>
                  </a:cubicBezTo>
                  <a:cubicBezTo>
                    <a:pt x="3375" y="3874"/>
                    <a:pt x="3363" y="3911"/>
                    <a:pt x="3351" y="3960"/>
                  </a:cubicBezTo>
                  <a:cubicBezTo>
                    <a:pt x="3393" y="3966"/>
                    <a:pt x="3430" y="3972"/>
                    <a:pt x="3473" y="3972"/>
                  </a:cubicBezTo>
                  <a:cubicBezTo>
                    <a:pt x="3570" y="3978"/>
                    <a:pt x="3661" y="4002"/>
                    <a:pt x="3753" y="4045"/>
                  </a:cubicBezTo>
                  <a:cubicBezTo>
                    <a:pt x="3862" y="4094"/>
                    <a:pt x="3966" y="4148"/>
                    <a:pt x="4070" y="4197"/>
                  </a:cubicBezTo>
                  <a:cubicBezTo>
                    <a:pt x="4130" y="4228"/>
                    <a:pt x="4185" y="4258"/>
                    <a:pt x="4246" y="4282"/>
                  </a:cubicBezTo>
                  <a:cubicBezTo>
                    <a:pt x="4264" y="4295"/>
                    <a:pt x="4289" y="4301"/>
                    <a:pt x="4313" y="4313"/>
                  </a:cubicBezTo>
                  <a:cubicBezTo>
                    <a:pt x="4356" y="4209"/>
                    <a:pt x="4350" y="4118"/>
                    <a:pt x="4325" y="4027"/>
                  </a:cubicBezTo>
                  <a:cubicBezTo>
                    <a:pt x="4295" y="3929"/>
                    <a:pt x="4252" y="3838"/>
                    <a:pt x="4222" y="3740"/>
                  </a:cubicBezTo>
                  <a:cubicBezTo>
                    <a:pt x="4204" y="3698"/>
                    <a:pt x="4185" y="3649"/>
                    <a:pt x="4167" y="3600"/>
                  </a:cubicBezTo>
                  <a:lnTo>
                    <a:pt x="4167" y="3600"/>
                  </a:lnTo>
                  <a:cubicBezTo>
                    <a:pt x="4240" y="3698"/>
                    <a:pt x="4319" y="3789"/>
                    <a:pt x="4386" y="3887"/>
                  </a:cubicBezTo>
                  <a:cubicBezTo>
                    <a:pt x="4465" y="3990"/>
                    <a:pt x="4478" y="4112"/>
                    <a:pt x="4453" y="4234"/>
                  </a:cubicBezTo>
                  <a:cubicBezTo>
                    <a:pt x="4441" y="4295"/>
                    <a:pt x="4423" y="4349"/>
                    <a:pt x="4405" y="4410"/>
                  </a:cubicBezTo>
                  <a:cubicBezTo>
                    <a:pt x="4484" y="4490"/>
                    <a:pt x="4520" y="4605"/>
                    <a:pt x="4630" y="4666"/>
                  </a:cubicBezTo>
                  <a:cubicBezTo>
                    <a:pt x="4654" y="4678"/>
                    <a:pt x="4666" y="4721"/>
                    <a:pt x="4685" y="4751"/>
                  </a:cubicBezTo>
                  <a:cubicBezTo>
                    <a:pt x="4691" y="4758"/>
                    <a:pt x="4691" y="4758"/>
                    <a:pt x="4691" y="4758"/>
                  </a:cubicBezTo>
                  <a:cubicBezTo>
                    <a:pt x="4691" y="4758"/>
                    <a:pt x="4691" y="4751"/>
                    <a:pt x="4691" y="4751"/>
                  </a:cubicBezTo>
                  <a:cubicBezTo>
                    <a:pt x="4764" y="4776"/>
                    <a:pt x="4843" y="4806"/>
                    <a:pt x="4922" y="4831"/>
                  </a:cubicBezTo>
                  <a:cubicBezTo>
                    <a:pt x="4952" y="4839"/>
                    <a:pt x="4981" y="4856"/>
                    <a:pt x="5016" y="4856"/>
                  </a:cubicBezTo>
                  <a:cubicBezTo>
                    <a:pt x="5032" y="4856"/>
                    <a:pt x="5049" y="4852"/>
                    <a:pt x="5068" y="4843"/>
                  </a:cubicBezTo>
                  <a:cubicBezTo>
                    <a:pt x="5202" y="4575"/>
                    <a:pt x="5312" y="4289"/>
                    <a:pt x="5288" y="3972"/>
                  </a:cubicBezTo>
                  <a:cubicBezTo>
                    <a:pt x="5288" y="3935"/>
                    <a:pt x="5276" y="3899"/>
                    <a:pt x="5318" y="3868"/>
                  </a:cubicBezTo>
                  <a:cubicBezTo>
                    <a:pt x="5379" y="3887"/>
                    <a:pt x="5403" y="3935"/>
                    <a:pt x="5416" y="3990"/>
                  </a:cubicBezTo>
                  <a:cubicBezTo>
                    <a:pt x="5422" y="4045"/>
                    <a:pt x="5428" y="4094"/>
                    <a:pt x="5422" y="4142"/>
                  </a:cubicBezTo>
                  <a:cubicBezTo>
                    <a:pt x="5403" y="4392"/>
                    <a:pt x="5336" y="4630"/>
                    <a:pt x="5202" y="4843"/>
                  </a:cubicBezTo>
                  <a:cubicBezTo>
                    <a:pt x="5190" y="4855"/>
                    <a:pt x="5190" y="4873"/>
                    <a:pt x="5178" y="4898"/>
                  </a:cubicBezTo>
                  <a:cubicBezTo>
                    <a:pt x="5228" y="4913"/>
                    <a:pt x="5275" y="4920"/>
                    <a:pt x="5321" y="4920"/>
                  </a:cubicBezTo>
                  <a:cubicBezTo>
                    <a:pt x="5473" y="4920"/>
                    <a:pt x="5609" y="4850"/>
                    <a:pt x="5745" y="4812"/>
                  </a:cubicBezTo>
                  <a:cubicBezTo>
                    <a:pt x="5842" y="4624"/>
                    <a:pt x="5848" y="4471"/>
                    <a:pt x="5763" y="4069"/>
                  </a:cubicBezTo>
                  <a:lnTo>
                    <a:pt x="5763" y="4069"/>
                  </a:lnTo>
                  <a:cubicBezTo>
                    <a:pt x="5915" y="4301"/>
                    <a:pt x="5939" y="4526"/>
                    <a:pt x="5860" y="4770"/>
                  </a:cubicBezTo>
                  <a:cubicBezTo>
                    <a:pt x="5896" y="4767"/>
                    <a:pt x="5932" y="4766"/>
                    <a:pt x="5967" y="4766"/>
                  </a:cubicBezTo>
                  <a:cubicBezTo>
                    <a:pt x="6097" y="4766"/>
                    <a:pt x="6221" y="4786"/>
                    <a:pt x="6341" y="4849"/>
                  </a:cubicBezTo>
                  <a:cubicBezTo>
                    <a:pt x="6354" y="4800"/>
                    <a:pt x="6366" y="4758"/>
                    <a:pt x="6372" y="4715"/>
                  </a:cubicBezTo>
                  <a:cubicBezTo>
                    <a:pt x="6384" y="4624"/>
                    <a:pt x="6396" y="4532"/>
                    <a:pt x="6402" y="4441"/>
                  </a:cubicBezTo>
                  <a:cubicBezTo>
                    <a:pt x="6408" y="4380"/>
                    <a:pt x="6408" y="4319"/>
                    <a:pt x="6390" y="4264"/>
                  </a:cubicBezTo>
                  <a:cubicBezTo>
                    <a:pt x="6366" y="4203"/>
                    <a:pt x="6323" y="4161"/>
                    <a:pt x="6293" y="4106"/>
                  </a:cubicBezTo>
                  <a:lnTo>
                    <a:pt x="6293" y="4106"/>
                  </a:lnTo>
                  <a:cubicBezTo>
                    <a:pt x="6427" y="4161"/>
                    <a:pt x="6488" y="4234"/>
                    <a:pt x="6506" y="4362"/>
                  </a:cubicBezTo>
                  <a:cubicBezTo>
                    <a:pt x="6512" y="4423"/>
                    <a:pt x="6512" y="4483"/>
                    <a:pt x="6506" y="4544"/>
                  </a:cubicBezTo>
                  <a:cubicBezTo>
                    <a:pt x="6488" y="4636"/>
                    <a:pt x="6463" y="4733"/>
                    <a:pt x="6439" y="4825"/>
                  </a:cubicBezTo>
                  <a:cubicBezTo>
                    <a:pt x="6427" y="4861"/>
                    <a:pt x="6415" y="4898"/>
                    <a:pt x="6408" y="4940"/>
                  </a:cubicBezTo>
                  <a:cubicBezTo>
                    <a:pt x="6518" y="5038"/>
                    <a:pt x="6616" y="5135"/>
                    <a:pt x="6725" y="5227"/>
                  </a:cubicBezTo>
                  <a:cubicBezTo>
                    <a:pt x="6797" y="5286"/>
                    <a:pt x="6878" y="5321"/>
                    <a:pt x="6965" y="5321"/>
                  </a:cubicBezTo>
                  <a:cubicBezTo>
                    <a:pt x="7004" y="5321"/>
                    <a:pt x="7044" y="5315"/>
                    <a:pt x="7085" y="5300"/>
                  </a:cubicBezTo>
                  <a:cubicBezTo>
                    <a:pt x="7158" y="5275"/>
                    <a:pt x="7237" y="5257"/>
                    <a:pt x="7316" y="5227"/>
                  </a:cubicBezTo>
                  <a:cubicBezTo>
                    <a:pt x="7379" y="5203"/>
                    <a:pt x="7443" y="5187"/>
                    <a:pt x="7507" y="5187"/>
                  </a:cubicBezTo>
                  <a:cubicBezTo>
                    <a:pt x="7543" y="5187"/>
                    <a:pt x="7578" y="5192"/>
                    <a:pt x="7615" y="5202"/>
                  </a:cubicBezTo>
                  <a:cubicBezTo>
                    <a:pt x="7621" y="5204"/>
                    <a:pt x="7628" y="5205"/>
                    <a:pt x="7636" y="5205"/>
                  </a:cubicBezTo>
                  <a:cubicBezTo>
                    <a:pt x="7652" y="5205"/>
                    <a:pt x="7671" y="5202"/>
                    <a:pt x="7688" y="5202"/>
                  </a:cubicBezTo>
                  <a:cubicBezTo>
                    <a:pt x="7706" y="5178"/>
                    <a:pt x="7718" y="5160"/>
                    <a:pt x="7730" y="5135"/>
                  </a:cubicBezTo>
                  <a:cubicBezTo>
                    <a:pt x="7797" y="4965"/>
                    <a:pt x="7846" y="4788"/>
                    <a:pt x="7864" y="4605"/>
                  </a:cubicBezTo>
                  <a:cubicBezTo>
                    <a:pt x="7876" y="4508"/>
                    <a:pt x="7852" y="4410"/>
                    <a:pt x="7797" y="4325"/>
                  </a:cubicBezTo>
                  <a:cubicBezTo>
                    <a:pt x="7791" y="4307"/>
                    <a:pt x="7785" y="4282"/>
                    <a:pt x="7779" y="4258"/>
                  </a:cubicBezTo>
                  <a:cubicBezTo>
                    <a:pt x="7840" y="4258"/>
                    <a:pt x="7870" y="4289"/>
                    <a:pt x="7895" y="4319"/>
                  </a:cubicBezTo>
                  <a:cubicBezTo>
                    <a:pt x="7950" y="4404"/>
                    <a:pt x="7992" y="4490"/>
                    <a:pt x="7998" y="4593"/>
                  </a:cubicBezTo>
                  <a:cubicBezTo>
                    <a:pt x="8004" y="4794"/>
                    <a:pt x="7956" y="4983"/>
                    <a:pt x="7852" y="5153"/>
                  </a:cubicBezTo>
                  <a:cubicBezTo>
                    <a:pt x="7834" y="5178"/>
                    <a:pt x="7816" y="5208"/>
                    <a:pt x="7803" y="5233"/>
                  </a:cubicBezTo>
                  <a:cubicBezTo>
                    <a:pt x="8065" y="5507"/>
                    <a:pt x="8364" y="5714"/>
                    <a:pt x="8729" y="5830"/>
                  </a:cubicBezTo>
                  <a:cubicBezTo>
                    <a:pt x="8814" y="5537"/>
                    <a:pt x="8851" y="5257"/>
                    <a:pt x="8656" y="4995"/>
                  </a:cubicBezTo>
                  <a:cubicBezTo>
                    <a:pt x="8626" y="4952"/>
                    <a:pt x="8589" y="4910"/>
                    <a:pt x="8559" y="4867"/>
                  </a:cubicBezTo>
                  <a:lnTo>
                    <a:pt x="8553" y="4867"/>
                  </a:lnTo>
                  <a:cubicBezTo>
                    <a:pt x="8546" y="4855"/>
                    <a:pt x="8540" y="4843"/>
                    <a:pt x="8528" y="4837"/>
                  </a:cubicBezTo>
                  <a:lnTo>
                    <a:pt x="8528" y="4831"/>
                  </a:lnTo>
                  <a:lnTo>
                    <a:pt x="8534" y="4831"/>
                  </a:lnTo>
                  <a:cubicBezTo>
                    <a:pt x="8540" y="4843"/>
                    <a:pt x="8546" y="4855"/>
                    <a:pt x="8559" y="4867"/>
                  </a:cubicBezTo>
                  <a:cubicBezTo>
                    <a:pt x="8571" y="4867"/>
                    <a:pt x="8583" y="4867"/>
                    <a:pt x="8589" y="4873"/>
                  </a:cubicBezTo>
                  <a:cubicBezTo>
                    <a:pt x="8808" y="5044"/>
                    <a:pt x="8936" y="5257"/>
                    <a:pt x="8881" y="5543"/>
                  </a:cubicBezTo>
                  <a:cubicBezTo>
                    <a:pt x="8863" y="5635"/>
                    <a:pt x="8839" y="5720"/>
                    <a:pt x="8821" y="5799"/>
                  </a:cubicBezTo>
                  <a:cubicBezTo>
                    <a:pt x="8833" y="5854"/>
                    <a:pt x="8869" y="5872"/>
                    <a:pt x="8912" y="5884"/>
                  </a:cubicBezTo>
                  <a:cubicBezTo>
                    <a:pt x="8994" y="5918"/>
                    <a:pt x="9081" y="5945"/>
                    <a:pt x="9174" y="5945"/>
                  </a:cubicBezTo>
                  <a:cubicBezTo>
                    <a:pt x="9198" y="5945"/>
                    <a:pt x="9222" y="5943"/>
                    <a:pt x="9247" y="5939"/>
                  </a:cubicBezTo>
                  <a:cubicBezTo>
                    <a:pt x="9283" y="5830"/>
                    <a:pt x="9320" y="5726"/>
                    <a:pt x="9399" y="5641"/>
                  </a:cubicBezTo>
                  <a:cubicBezTo>
                    <a:pt x="9454" y="5586"/>
                    <a:pt x="9484" y="5519"/>
                    <a:pt x="9503" y="5446"/>
                  </a:cubicBezTo>
                  <a:cubicBezTo>
                    <a:pt x="9533" y="5336"/>
                    <a:pt x="9564" y="5233"/>
                    <a:pt x="9558" y="5117"/>
                  </a:cubicBezTo>
                  <a:cubicBezTo>
                    <a:pt x="9558" y="5093"/>
                    <a:pt x="9564" y="5068"/>
                    <a:pt x="9564" y="5044"/>
                  </a:cubicBezTo>
                  <a:cubicBezTo>
                    <a:pt x="9673" y="5080"/>
                    <a:pt x="9685" y="5129"/>
                    <a:pt x="9673" y="5476"/>
                  </a:cubicBezTo>
                  <a:cubicBezTo>
                    <a:pt x="9856" y="5519"/>
                    <a:pt x="10033" y="5555"/>
                    <a:pt x="10221" y="5592"/>
                  </a:cubicBezTo>
                  <a:cubicBezTo>
                    <a:pt x="10228" y="5507"/>
                    <a:pt x="10234" y="5421"/>
                    <a:pt x="10234" y="5336"/>
                  </a:cubicBezTo>
                  <a:cubicBezTo>
                    <a:pt x="10240" y="5190"/>
                    <a:pt x="10197" y="5050"/>
                    <a:pt x="10112" y="4928"/>
                  </a:cubicBezTo>
                  <a:cubicBezTo>
                    <a:pt x="10063" y="4849"/>
                    <a:pt x="9984" y="4794"/>
                    <a:pt x="9917" y="4739"/>
                  </a:cubicBezTo>
                  <a:lnTo>
                    <a:pt x="9911" y="4739"/>
                  </a:lnTo>
                  <a:lnTo>
                    <a:pt x="9911" y="4733"/>
                  </a:lnTo>
                  <a:cubicBezTo>
                    <a:pt x="9911" y="4739"/>
                    <a:pt x="9911" y="4739"/>
                    <a:pt x="9917" y="4739"/>
                  </a:cubicBezTo>
                  <a:cubicBezTo>
                    <a:pt x="9925" y="4739"/>
                    <a:pt x="9936" y="4737"/>
                    <a:pt x="9946" y="4737"/>
                  </a:cubicBezTo>
                  <a:cubicBezTo>
                    <a:pt x="9951" y="4737"/>
                    <a:pt x="9955" y="4737"/>
                    <a:pt x="9960" y="4739"/>
                  </a:cubicBezTo>
                  <a:cubicBezTo>
                    <a:pt x="10124" y="4794"/>
                    <a:pt x="10252" y="4898"/>
                    <a:pt x="10307" y="5068"/>
                  </a:cubicBezTo>
                  <a:cubicBezTo>
                    <a:pt x="10337" y="5153"/>
                    <a:pt x="10349" y="5251"/>
                    <a:pt x="10355" y="5342"/>
                  </a:cubicBezTo>
                  <a:cubicBezTo>
                    <a:pt x="10368" y="5440"/>
                    <a:pt x="10368" y="5537"/>
                    <a:pt x="10282" y="5616"/>
                  </a:cubicBezTo>
                  <a:cubicBezTo>
                    <a:pt x="10429" y="5702"/>
                    <a:pt x="10569" y="5781"/>
                    <a:pt x="10709" y="5866"/>
                  </a:cubicBezTo>
                  <a:cubicBezTo>
                    <a:pt x="10727" y="5848"/>
                    <a:pt x="10739" y="5830"/>
                    <a:pt x="10751" y="5811"/>
                  </a:cubicBezTo>
                  <a:cubicBezTo>
                    <a:pt x="10788" y="5720"/>
                    <a:pt x="10831" y="5622"/>
                    <a:pt x="10855" y="5525"/>
                  </a:cubicBezTo>
                  <a:cubicBezTo>
                    <a:pt x="10904" y="5312"/>
                    <a:pt x="10922" y="5099"/>
                    <a:pt x="10818" y="4892"/>
                  </a:cubicBezTo>
                  <a:cubicBezTo>
                    <a:pt x="10812" y="4879"/>
                    <a:pt x="10818" y="4867"/>
                    <a:pt x="10818" y="4861"/>
                  </a:cubicBezTo>
                  <a:cubicBezTo>
                    <a:pt x="10965" y="5013"/>
                    <a:pt x="11013" y="5202"/>
                    <a:pt x="10983" y="5409"/>
                  </a:cubicBezTo>
                  <a:cubicBezTo>
                    <a:pt x="10965" y="5562"/>
                    <a:pt x="10928" y="5714"/>
                    <a:pt x="10867" y="5854"/>
                  </a:cubicBezTo>
                  <a:cubicBezTo>
                    <a:pt x="10849" y="5884"/>
                    <a:pt x="10843" y="5915"/>
                    <a:pt x="10831" y="5945"/>
                  </a:cubicBezTo>
                  <a:cubicBezTo>
                    <a:pt x="10898" y="6006"/>
                    <a:pt x="10971" y="6031"/>
                    <a:pt x="11056" y="6031"/>
                  </a:cubicBezTo>
                  <a:cubicBezTo>
                    <a:pt x="11300" y="6031"/>
                    <a:pt x="11494" y="5921"/>
                    <a:pt x="11677" y="5769"/>
                  </a:cubicBezTo>
                  <a:cubicBezTo>
                    <a:pt x="11677" y="5708"/>
                    <a:pt x="11689" y="5647"/>
                    <a:pt x="11677" y="5592"/>
                  </a:cubicBezTo>
                  <a:cubicBezTo>
                    <a:pt x="11665" y="5537"/>
                    <a:pt x="11635" y="5488"/>
                    <a:pt x="11610" y="5434"/>
                  </a:cubicBezTo>
                  <a:lnTo>
                    <a:pt x="11610" y="5434"/>
                  </a:lnTo>
                  <a:cubicBezTo>
                    <a:pt x="11671" y="5464"/>
                    <a:pt x="11714" y="5507"/>
                    <a:pt x="11738" y="5562"/>
                  </a:cubicBezTo>
                  <a:cubicBezTo>
                    <a:pt x="11762" y="5616"/>
                    <a:pt x="11775" y="5677"/>
                    <a:pt x="11793" y="5738"/>
                  </a:cubicBezTo>
                  <a:cubicBezTo>
                    <a:pt x="11866" y="5738"/>
                    <a:pt x="11933" y="5744"/>
                    <a:pt x="12000" y="5750"/>
                  </a:cubicBezTo>
                  <a:cubicBezTo>
                    <a:pt x="12065" y="5750"/>
                    <a:pt x="12120" y="5789"/>
                    <a:pt x="12192" y="5789"/>
                  </a:cubicBezTo>
                  <a:cubicBezTo>
                    <a:pt x="12201" y="5789"/>
                    <a:pt x="12210" y="5788"/>
                    <a:pt x="12219" y="5787"/>
                  </a:cubicBezTo>
                  <a:cubicBezTo>
                    <a:pt x="12244" y="5616"/>
                    <a:pt x="12231" y="5458"/>
                    <a:pt x="12183" y="5294"/>
                  </a:cubicBezTo>
                  <a:lnTo>
                    <a:pt x="12183" y="5294"/>
                  </a:lnTo>
                  <a:cubicBezTo>
                    <a:pt x="12335" y="5446"/>
                    <a:pt x="12335" y="5641"/>
                    <a:pt x="12341" y="5830"/>
                  </a:cubicBezTo>
                  <a:cubicBezTo>
                    <a:pt x="12531" y="5919"/>
                    <a:pt x="12761" y="5977"/>
                    <a:pt x="12892" y="5977"/>
                  </a:cubicBezTo>
                  <a:cubicBezTo>
                    <a:pt x="12904" y="5977"/>
                    <a:pt x="12915" y="5977"/>
                    <a:pt x="12926" y="5976"/>
                  </a:cubicBezTo>
                  <a:cubicBezTo>
                    <a:pt x="12962" y="5909"/>
                    <a:pt x="12962" y="5836"/>
                    <a:pt x="12956" y="5763"/>
                  </a:cubicBezTo>
                  <a:cubicBezTo>
                    <a:pt x="12944" y="5641"/>
                    <a:pt x="12920" y="5519"/>
                    <a:pt x="12871" y="5403"/>
                  </a:cubicBezTo>
                  <a:cubicBezTo>
                    <a:pt x="12816" y="5287"/>
                    <a:pt x="12755" y="5166"/>
                    <a:pt x="12700" y="5050"/>
                  </a:cubicBezTo>
                  <a:cubicBezTo>
                    <a:pt x="12694" y="5026"/>
                    <a:pt x="12694" y="5007"/>
                    <a:pt x="12688" y="4983"/>
                  </a:cubicBezTo>
                  <a:lnTo>
                    <a:pt x="12688" y="4983"/>
                  </a:lnTo>
                  <a:cubicBezTo>
                    <a:pt x="12707" y="5001"/>
                    <a:pt x="12725" y="5026"/>
                    <a:pt x="12743" y="5044"/>
                  </a:cubicBezTo>
                  <a:cubicBezTo>
                    <a:pt x="12920" y="5251"/>
                    <a:pt x="13042" y="5482"/>
                    <a:pt x="13048" y="5763"/>
                  </a:cubicBezTo>
                  <a:cubicBezTo>
                    <a:pt x="13048" y="5842"/>
                    <a:pt x="13035" y="5921"/>
                    <a:pt x="13029" y="6006"/>
                  </a:cubicBezTo>
                  <a:cubicBezTo>
                    <a:pt x="13155" y="6031"/>
                    <a:pt x="13280" y="6041"/>
                    <a:pt x="13405" y="6041"/>
                  </a:cubicBezTo>
                  <a:cubicBezTo>
                    <a:pt x="13654" y="6041"/>
                    <a:pt x="13900" y="5998"/>
                    <a:pt x="14144" y="5933"/>
                  </a:cubicBezTo>
                  <a:cubicBezTo>
                    <a:pt x="14199" y="5860"/>
                    <a:pt x="14223" y="5781"/>
                    <a:pt x="14229" y="5702"/>
                  </a:cubicBezTo>
                  <a:cubicBezTo>
                    <a:pt x="14229" y="5616"/>
                    <a:pt x="14223" y="5537"/>
                    <a:pt x="14217" y="5452"/>
                  </a:cubicBezTo>
                  <a:lnTo>
                    <a:pt x="14217" y="5452"/>
                  </a:lnTo>
                  <a:cubicBezTo>
                    <a:pt x="14248" y="5501"/>
                    <a:pt x="14266" y="5543"/>
                    <a:pt x="14278" y="5592"/>
                  </a:cubicBezTo>
                  <a:cubicBezTo>
                    <a:pt x="14284" y="5647"/>
                    <a:pt x="14290" y="5708"/>
                    <a:pt x="14284" y="5763"/>
                  </a:cubicBezTo>
                  <a:cubicBezTo>
                    <a:pt x="14284" y="5805"/>
                    <a:pt x="14266" y="5854"/>
                    <a:pt x="14254" y="5909"/>
                  </a:cubicBezTo>
                  <a:cubicBezTo>
                    <a:pt x="14363" y="5909"/>
                    <a:pt x="14455" y="5872"/>
                    <a:pt x="14540" y="5823"/>
                  </a:cubicBezTo>
                  <a:cubicBezTo>
                    <a:pt x="14613" y="5787"/>
                    <a:pt x="14668" y="5732"/>
                    <a:pt x="14680" y="5653"/>
                  </a:cubicBezTo>
                  <a:cubicBezTo>
                    <a:pt x="14698" y="5562"/>
                    <a:pt x="14698" y="5476"/>
                    <a:pt x="14704" y="5385"/>
                  </a:cubicBezTo>
                  <a:cubicBezTo>
                    <a:pt x="14710" y="5342"/>
                    <a:pt x="14698" y="5300"/>
                    <a:pt x="14698" y="5251"/>
                  </a:cubicBezTo>
                  <a:lnTo>
                    <a:pt x="14698" y="5251"/>
                  </a:lnTo>
                  <a:cubicBezTo>
                    <a:pt x="14765" y="5318"/>
                    <a:pt x="14747" y="5409"/>
                    <a:pt x="14784" y="5495"/>
                  </a:cubicBezTo>
                  <a:cubicBezTo>
                    <a:pt x="14808" y="5476"/>
                    <a:pt x="14832" y="5452"/>
                    <a:pt x="14851" y="5434"/>
                  </a:cubicBezTo>
                  <a:cubicBezTo>
                    <a:pt x="14954" y="5348"/>
                    <a:pt x="15064" y="5294"/>
                    <a:pt x="15192" y="5281"/>
                  </a:cubicBezTo>
                  <a:cubicBezTo>
                    <a:pt x="15234" y="5281"/>
                    <a:pt x="15277" y="5281"/>
                    <a:pt x="15326" y="5287"/>
                  </a:cubicBezTo>
                  <a:cubicBezTo>
                    <a:pt x="15411" y="5306"/>
                    <a:pt x="15496" y="5312"/>
                    <a:pt x="15575" y="5330"/>
                  </a:cubicBezTo>
                  <a:cubicBezTo>
                    <a:pt x="15778" y="5373"/>
                    <a:pt x="15986" y="5392"/>
                    <a:pt x="16190" y="5392"/>
                  </a:cubicBezTo>
                  <a:cubicBezTo>
                    <a:pt x="16219" y="5392"/>
                    <a:pt x="16247" y="5392"/>
                    <a:pt x="16276" y="5391"/>
                  </a:cubicBezTo>
                  <a:cubicBezTo>
                    <a:pt x="16398" y="5391"/>
                    <a:pt x="16513" y="5373"/>
                    <a:pt x="16617" y="5294"/>
                  </a:cubicBezTo>
                  <a:cubicBezTo>
                    <a:pt x="16629" y="5251"/>
                    <a:pt x="16635" y="5202"/>
                    <a:pt x="16641" y="5160"/>
                  </a:cubicBezTo>
                  <a:cubicBezTo>
                    <a:pt x="16660" y="5080"/>
                    <a:pt x="16696" y="5013"/>
                    <a:pt x="16787" y="5007"/>
                  </a:cubicBezTo>
                  <a:cubicBezTo>
                    <a:pt x="16879" y="5038"/>
                    <a:pt x="16964" y="5068"/>
                    <a:pt x="17068" y="5105"/>
                  </a:cubicBezTo>
                  <a:cubicBezTo>
                    <a:pt x="17086" y="5129"/>
                    <a:pt x="17110" y="5160"/>
                    <a:pt x="17135" y="5190"/>
                  </a:cubicBezTo>
                  <a:cubicBezTo>
                    <a:pt x="17129" y="5239"/>
                    <a:pt x="17129" y="5281"/>
                    <a:pt x="17122" y="5324"/>
                  </a:cubicBezTo>
                  <a:cubicBezTo>
                    <a:pt x="17025" y="5446"/>
                    <a:pt x="16934" y="5568"/>
                    <a:pt x="16763" y="5622"/>
                  </a:cubicBezTo>
                  <a:cubicBezTo>
                    <a:pt x="16684" y="5629"/>
                    <a:pt x="16586" y="5635"/>
                    <a:pt x="16489" y="5647"/>
                  </a:cubicBezTo>
                  <a:cubicBezTo>
                    <a:pt x="16471" y="5683"/>
                    <a:pt x="16452" y="5714"/>
                    <a:pt x="16434" y="5744"/>
                  </a:cubicBezTo>
                  <a:cubicBezTo>
                    <a:pt x="16428" y="5750"/>
                    <a:pt x="16422" y="5763"/>
                    <a:pt x="16416" y="5775"/>
                  </a:cubicBezTo>
                  <a:cubicBezTo>
                    <a:pt x="16361" y="5854"/>
                    <a:pt x="16312" y="5939"/>
                    <a:pt x="16251" y="6018"/>
                  </a:cubicBezTo>
                  <a:cubicBezTo>
                    <a:pt x="16093" y="6219"/>
                    <a:pt x="15892" y="6378"/>
                    <a:pt x="15679" y="6518"/>
                  </a:cubicBezTo>
                  <a:cubicBezTo>
                    <a:pt x="15655" y="6530"/>
                    <a:pt x="15630" y="6548"/>
                    <a:pt x="15606" y="6567"/>
                  </a:cubicBezTo>
                  <a:cubicBezTo>
                    <a:pt x="15807" y="6725"/>
                    <a:pt x="15892" y="6932"/>
                    <a:pt x="15825" y="7090"/>
                  </a:cubicBezTo>
                  <a:cubicBezTo>
                    <a:pt x="15770" y="7072"/>
                    <a:pt x="15764" y="7023"/>
                    <a:pt x="15752" y="6981"/>
                  </a:cubicBezTo>
                  <a:cubicBezTo>
                    <a:pt x="15728" y="6914"/>
                    <a:pt x="15715" y="6841"/>
                    <a:pt x="15691" y="6774"/>
                  </a:cubicBezTo>
                  <a:cubicBezTo>
                    <a:pt x="15661" y="6701"/>
                    <a:pt x="15612" y="6640"/>
                    <a:pt x="15514" y="6615"/>
                  </a:cubicBezTo>
                  <a:cubicBezTo>
                    <a:pt x="15454" y="6640"/>
                    <a:pt x="15380" y="6670"/>
                    <a:pt x="15307" y="6688"/>
                  </a:cubicBezTo>
                  <a:cubicBezTo>
                    <a:pt x="15234" y="6713"/>
                    <a:pt x="15161" y="6725"/>
                    <a:pt x="15076" y="6743"/>
                  </a:cubicBezTo>
                  <a:cubicBezTo>
                    <a:pt x="15131" y="6792"/>
                    <a:pt x="15192" y="6828"/>
                    <a:pt x="15228" y="6877"/>
                  </a:cubicBezTo>
                  <a:cubicBezTo>
                    <a:pt x="15362" y="7060"/>
                    <a:pt x="15411" y="7267"/>
                    <a:pt x="15393" y="7492"/>
                  </a:cubicBezTo>
                  <a:cubicBezTo>
                    <a:pt x="15387" y="7511"/>
                    <a:pt x="15368" y="7529"/>
                    <a:pt x="15350" y="7553"/>
                  </a:cubicBezTo>
                  <a:cubicBezTo>
                    <a:pt x="15295" y="7529"/>
                    <a:pt x="15265" y="7486"/>
                    <a:pt x="15259" y="7431"/>
                  </a:cubicBezTo>
                  <a:cubicBezTo>
                    <a:pt x="15253" y="7377"/>
                    <a:pt x="15246" y="7322"/>
                    <a:pt x="15240" y="7267"/>
                  </a:cubicBezTo>
                  <a:cubicBezTo>
                    <a:pt x="15213" y="6999"/>
                    <a:pt x="15009" y="6751"/>
                    <a:pt x="14708" y="6751"/>
                  </a:cubicBezTo>
                  <a:cubicBezTo>
                    <a:pt x="14674" y="6751"/>
                    <a:pt x="14638" y="6755"/>
                    <a:pt x="14601" y="6761"/>
                  </a:cubicBezTo>
                  <a:cubicBezTo>
                    <a:pt x="14485" y="6780"/>
                    <a:pt x="14375" y="6786"/>
                    <a:pt x="14260" y="6810"/>
                  </a:cubicBezTo>
                  <a:cubicBezTo>
                    <a:pt x="14065" y="6841"/>
                    <a:pt x="13876" y="6877"/>
                    <a:pt x="13687" y="6926"/>
                  </a:cubicBezTo>
                  <a:cubicBezTo>
                    <a:pt x="13620" y="6944"/>
                    <a:pt x="13553" y="6962"/>
                    <a:pt x="13486" y="6993"/>
                  </a:cubicBezTo>
                  <a:cubicBezTo>
                    <a:pt x="13450" y="7011"/>
                    <a:pt x="13413" y="7036"/>
                    <a:pt x="13383" y="7054"/>
                  </a:cubicBezTo>
                  <a:cubicBezTo>
                    <a:pt x="13127" y="7237"/>
                    <a:pt x="12847" y="7395"/>
                    <a:pt x="12615" y="7614"/>
                  </a:cubicBezTo>
                  <a:cubicBezTo>
                    <a:pt x="12560" y="7663"/>
                    <a:pt x="12493" y="7706"/>
                    <a:pt x="12432" y="7754"/>
                  </a:cubicBezTo>
                  <a:cubicBezTo>
                    <a:pt x="12335" y="7827"/>
                    <a:pt x="12225" y="7882"/>
                    <a:pt x="12097" y="7894"/>
                  </a:cubicBezTo>
                  <a:cubicBezTo>
                    <a:pt x="12000" y="7907"/>
                    <a:pt x="11915" y="7943"/>
                    <a:pt x="11854" y="8034"/>
                  </a:cubicBezTo>
                  <a:cubicBezTo>
                    <a:pt x="11836" y="8034"/>
                    <a:pt x="11811" y="8034"/>
                    <a:pt x="11793" y="8047"/>
                  </a:cubicBezTo>
                  <a:cubicBezTo>
                    <a:pt x="11586" y="8156"/>
                    <a:pt x="11397" y="8290"/>
                    <a:pt x="11251" y="8479"/>
                  </a:cubicBezTo>
                  <a:cubicBezTo>
                    <a:pt x="11245" y="8485"/>
                    <a:pt x="11245" y="8503"/>
                    <a:pt x="11245" y="8516"/>
                  </a:cubicBezTo>
                  <a:cubicBezTo>
                    <a:pt x="11281" y="8516"/>
                    <a:pt x="11318" y="8510"/>
                    <a:pt x="11348" y="8503"/>
                  </a:cubicBezTo>
                  <a:cubicBezTo>
                    <a:pt x="11415" y="8503"/>
                    <a:pt x="11476" y="8491"/>
                    <a:pt x="11537" y="8491"/>
                  </a:cubicBezTo>
                  <a:cubicBezTo>
                    <a:pt x="11829" y="8491"/>
                    <a:pt x="12024" y="8747"/>
                    <a:pt x="11951" y="9033"/>
                  </a:cubicBezTo>
                  <a:cubicBezTo>
                    <a:pt x="11951" y="9039"/>
                    <a:pt x="11939" y="9039"/>
                    <a:pt x="11933" y="9052"/>
                  </a:cubicBezTo>
                  <a:cubicBezTo>
                    <a:pt x="11866" y="9027"/>
                    <a:pt x="11860" y="8972"/>
                    <a:pt x="11854" y="8918"/>
                  </a:cubicBezTo>
                  <a:cubicBezTo>
                    <a:pt x="11836" y="8753"/>
                    <a:pt x="11732" y="8662"/>
                    <a:pt x="11580" y="8619"/>
                  </a:cubicBezTo>
                  <a:cubicBezTo>
                    <a:pt x="11452" y="8583"/>
                    <a:pt x="11312" y="8577"/>
                    <a:pt x="11178" y="8564"/>
                  </a:cubicBezTo>
                  <a:cubicBezTo>
                    <a:pt x="11153" y="8589"/>
                    <a:pt x="11129" y="8607"/>
                    <a:pt x="11111" y="8631"/>
                  </a:cubicBezTo>
                  <a:cubicBezTo>
                    <a:pt x="10952" y="8790"/>
                    <a:pt x="10806" y="8960"/>
                    <a:pt x="10636" y="9106"/>
                  </a:cubicBezTo>
                  <a:cubicBezTo>
                    <a:pt x="10508" y="9216"/>
                    <a:pt x="10404" y="9344"/>
                    <a:pt x="10295" y="9472"/>
                  </a:cubicBezTo>
                  <a:cubicBezTo>
                    <a:pt x="10270" y="9496"/>
                    <a:pt x="10258" y="9533"/>
                    <a:pt x="10246" y="9563"/>
                  </a:cubicBezTo>
                  <a:cubicBezTo>
                    <a:pt x="10252" y="9563"/>
                    <a:pt x="10252" y="9569"/>
                    <a:pt x="10258" y="9569"/>
                  </a:cubicBezTo>
                  <a:lnTo>
                    <a:pt x="10246" y="9569"/>
                  </a:lnTo>
                  <a:cubicBezTo>
                    <a:pt x="10246" y="9563"/>
                    <a:pt x="10246" y="9563"/>
                    <a:pt x="10246" y="9563"/>
                  </a:cubicBezTo>
                  <a:cubicBezTo>
                    <a:pt x="10209" y="9588"/>
                    <a:pt x="10173" y="9612"/>
                    <a:pt x="10142" y="9636"/>
                  </a:cubicBezTo>
                  <a:cubicBezTo>
                    <a:pt x="10045" y="9734"/>
                    <a:pt x="9947" y="9825"/>
                    <a:pt x="9850" y="9923"/>
                  </a:cubicBezTo>
                  <a:cubicBezTo>
                    <a:pt x="9838" y="9935"/>
                    <a:pt x="9832" y="9947"/>
                    <a:pt x="9826" y="9959"/>
                  </a:cubicBezTo>
                  <a:cubicBezTo>
                    <a:pt x="10020" y="10075"/>
                    <a:pt x="10112" y="10178"/>
                    <a:pt x="10148" y="10331"/>
                  </a:cubicBezTo>
                  <a:lnTo>
                    <a:pt x="10057" y="10331"/>
                  </a:lnTo>
                  <a:cubicBezTo>
                    <a:pt x="9978" y="10203"/>
                    <a:pt x="9935" y="10044"/>
                    <a:pt x="9777" y="9984"/>
                  </a:cubicBezTo>
                  <a:cubicBezTo>
                    <a:pt x="9515" y="10130"/>
                    <a:pt x="9259" y="10276"/>
                    <a:pt x="8967" y="10440"/>
                  </a:cubicBezTo>
                  <a:cubicBezTo>
                    <a:pt x="8729" y="10702"/>
                    <a:pt x="8394" y="10928"/>
                    <a:pt x="8138" y="11238"/>
                  </a:cubicBezTo>
                  <a:cubicBezTo>
                    <a:pt x="8120" y="11439"/>
                    <a:pt x="8181" y="11531"/>
                    <a:pt x="8364" y="11537"/>
                  </a:cubicBezTo>
                  <a:cubicBezTo>
                    <a:pt x="8394" y="11506"/>
                    <a:pt x="8437" y="11476"/>
                    <a:pt x="8467" y="11433"/>
                  </a:cubicBezTo>
                  <a:cubicBezTo>
                    <a:pt x="8510" y="11366"/>
                    <a:pt x="8546" y="11293"/>
                    <a:pt x="8589" y="11226"/>
                  </a:cubicBezTo>
                  <a:cubicBezTo>
                    <a:pt x="8638" y="11141"/>
                    <a:pt x="8589" y="11049"/>
                    <a:pt x="8595" y="10970"/>
                  </a:cubicBezTo>
                  <a:cubicBezTo>
                    <a:pt x="8611" y="10959"/>
                    <a:pt x="8624" y="10955"/>
                    <a:pt x="8637" y="10955"/>
                  </a:cubicBezTo>
                  <a:cubicBezTo>
                    <a:pt x="8659" y="10955"/>
                    <a:pt x="8677" y="10969"/>
                    <a:pt x="8693" y="10989"/>
                  </a:cubicBezTo>
                  <a:cubicBezTo>
                    <a:pt x="8735" y="11031"/>
                    <a:pt x="8760" y="11092"/>
                    <a:pt x="8754" y="11159"/>
                  </a:cubicBezTo>
                  <a:cubicBezTo>
                    <a:pt x="8741" y="11336"/>
                    <a:pt x="8674" y="11482"/>
                    <a:pt x="8540" y="11598"/>
                  </a:cubicBezTo>
                  <a:cubicBezTo>
                    <a:pt x="8486" y="11641"/>
                    <a:pt x="8426" y="11663"/>
                    <a:pt x="8364" y="11663"/>
                  </a:cubicBezTo>
                  <a:cubicBezTo>
                    <a:pt x="8323" y="11663"/>
                    <a:pt x="8280" y="11654"/>
                    <a:pt x="8236" y="11634"/>
                  </a:cubicBezTo>
                  <a:cubicBezTo>
                    <a:pt x="8144" y="11598"/>
                    <a:pt x="8077" y="11531"/>
                    <a:pt x="8041" y="11427"/>
                  </a:cubicBezTo>
                  <a:cubicBezTo>
                    <a:pt x="8035" y="11403"/>
                    <a:pt x="8023" y="11378"/>
                    <a:pt x="8010" y="11330"/>
                  </a:cubicBezTo>
                  <a:cubicBezTo>
                    <a:pt x="7931" y="11409"/>
                    <a:pt x="7858" y="11470"/>
                    <a:pt x="7791" y="11543"/>
                  </a:cubicBezTo>
                  <a:cubicBezTo>
                    <a:pt x="7566" y="11774"/>
                    <a:pt x="7304" y="11945"/>
                    <a:pt x="7024" y="12085"/>
                  </a:cubicBezTo>
                  <a:cubicBezTo>
                    <a:pt x="6914" y="12140"/>
                    <a:pt x="6810" y="12170"/>
                    <a:pt x="6689" y="12176"/>
                  </a:cubicBezTo>
                  <a:cubicBezTo>
                    <a:pt x="6634" y="12182"/>
                    <a:pt x="6579" y="12188"/>
                    <a:pt x="6518" y="12201"/>
                  </a:cubicBezTo>
                  <a:lnTo>
                    <a:pt x="6530" y="12249"/>
                  </a:lnTo>
                  <a:cubicBezTo>
                    <a:pt x="6543" y="12247"/>
                    <a:pt x="6557" y="12245"/>
                    <a:pt x="6570" y="12245"/>
                  </a:cubicBezTo>
                  <a:cubicBezTo>
                    <a:pt x="6590" y="12245"/>
                    <a:pt x="6610" y="12248"/>
                    <a:pt x="6628" y="12255"/>
                  </a:cubicBezTo>
                  <a:cubicBezTo>
                    <a:pt x="6756" y="12335"/>
                    <a:pt x="6762" y="12450"/>
                    <a:pt x="6731" y="12572"/>
                  </a:cubicBezTo>
                  <a:cubicBezTo>
                    <a:pt x="6683" y="12743"/>
                    <a:pt x="6591" y="12883"/>
                    <a:pt x="6451" y="12992"/>
                  </a:cubicBezTo>
                  <a:cubicBezTo>
                    <a:pt x="6374" y="13047"/>
                    <a:pt x="6294" y="13087"/>
                    <a:pt x="6203" y="13087"/>
                  </a:cubicBezTo>
                  <a:cubicBezTo>
                    <a:pt x="6171" y="13087"/>
                    <a:pt x="6138" y="13083"/>
                    <a:pt x="6104" y="13072"/>
                  </a:cubicBezTo>
                  <a:cubicBezTo>
                    <a:pt x="6098" y="13070"/>
                    <a:pt x="6092" y="13069"/>
                    <a:pt x="6087" y="13069"/>
                  </a:cubicBezTo>
                  <a:cubicBezTo>
                    <a:pt x="6076" y="13069"/>
                    <a:pt x="6065" y="13072"/>
                    <a:pt x="6049" y="13072"/>
                  </a:cubicBezTo>
                  <a:cubicBezTo>
                    <a:pt x="6037" y="13108"/>
                    <a:pt x="6019" y="13145"/>
                    <a:pt x="6000" y="13175"/>
                  </a:cubicBezTo>
                  <a:cubicBezTo>
                    <a:pt x="5964" y="13248"/>
                    <a:pt x="5970" y="13315"/>
                    <a:pt x="5994" y="13388"/>
                  </a:cubicBezTo>
                  <a:cubicBezTo>
                    <a:pt x="6028" y="13466"/>
                    <a:pt x="6079" y="13508"/>
                    <a:pt x="6138" y="13508"/>
                  </a:cubicBezTo>
                  <a:cubicBezTo>
                    <a:pt x="6175" y="13508"/>
                    <a:pt x="6216" y="13491"/>
                    <a:pt x="6256" y="13455"/>
                  </a:cubicBezTo>
                  <a:cubicBezTo>
                    <a:pt x="6311" y="13407"/>
                    <a:pt x="6354" y="13346"/>
                    <a:pt x="6396" y="13291"/>
                  </a:cubicBezTo>
                  <a:cubicBezTo>
                    <a:pt x="6427" y="13254"/>
                    <a:pt x="6457" y="13206"/>
                    <a:pt x="6512" y="13206"/>
                  </a:cubicBezTo>
                  <a:cubicBezTo>
                    <a:pt x="6536" y="13279"/>
                    <a:pt x="6542" y="13279"/>
                    <a:pt x="6524" y="13315"/>
                  </a:cubicBezTo>
                  <a:cubicBezTo>
                    <a:pt x="6482" y="13407"/>
                    <a:pt x="6427" y="13486"/>
                    <a:pt x="6348" y="13553"/>
                  </a:cubicBezTo>
                  <a:cubicBezTo>
                    <a:pt x="6296" y="13592"/>
                    <a:pt x="6239" y="13610"/>
                    <a:pt x="6184" y="13610"/>
                  </a:cubicBezTo>
                  <a:cubicBezTo>
                    <a:pt x="6076" y="13610"/>
                    <a:pt x="5976" y="13540"/>
                    <a:pt x="5939" y="13419"/>
                  </a:cubicBezTo>
                  <a:cubicBezTo>
                    <a:pt x="5933" y="13400"/>
                    <a:pt x="5927" y="13376"/>
                    <a:pt x="5921" y="13346"/>
                  </a:cubicBezTo>
                  <a:cubicBezTo>
                    <a:pt x="5891" y="13382"/>
                    <a:pt x="5872" y="13407"/>
                    <a:pt x="5848" y="13431"/>
                  </a:cubicBezTo>
                  <a:cubicBezTo>
                    <a:pt x="5812" y="13480"/>
                    <a:pt x="5775" y="13528"/>
                    <a:pt x="5732" y="13565"/>
                  </a:cubicBezTo>
                  <a:cubicBezTo>
                    <a:pt x="5652" y="13636"/>
                    <a:pt x="5565" y="13669"/>
                    <a:pt x="5469" y="13669"/>
                  </a:cubicBezTo>
                  <a:cubicBezTo>
                    <a:pt x="5434" y="13669"/>
                    <a:pt x="5398" y="13664"/>
                    <a:pt x="5361" y="13656"/>
                  </a:cubicBezTo>
                  <a:cubicBezTo>
                    <a:pt x="5184" y="13620"/>
                    <a:pt x="5099" y="13480"/>
                    <a:pt x="5142" y="13303"/>
                  </a:cubicBezTo>
                  <a:cubicBezTo>
                    <a:pt x="5160" y="13248"/>
                    <a:pt x="5184" y="13199"/>
                    <a:pt x="5202" y="13145"/>
                  </a:cubicBezTo>
                  <a:cubicBezTo>
                    <a:pt x="5209" y="13132"/>
                    <a:pt x="5209" y="13120"/>
                    <a:pt x="5221" y="13102"/>
                  </a:cubicBezTo>
                  <a:cubicBezTo>
                    <a:pt x="5221" y="13090"/>
                    <a:pt x="5227" y="13084"/>
                    <a:pt x="5233" y="13065"/>
                  </a:cubicBezTo>
                  <a:lnTo>
                    <a:pt x="5233" y="13065"/>
                  </a:lnTo>
                  <a:cubicBezTo>
                    <a:pt x="5196" y="13078"/>
                    <a:pt x="5184" y="13078"/>
                    <a:pt x="5166" y="13084"/>
                  </a:cubicBezTo>
                  <a:cubicBezTo>
                    <a:pt x="5087" y="13120"/>
                    <a:pt x="5001" y="13139"/>
                    <a:pt x="4910" y="13157"/>
                  </a:cubicBezTo>
                  <a:cubicBezTo>
                    <a:pt x="4800" y="13169"/>
                    <a:pt x="4691" y="13199"/>
                    <a:pt x="4587" y="13224"/>
                  </a:cubicBezTo>
                  <a:cubicBezTo>
                    <a:pt x="4532" y="13236"/>
                    <a:pt x="4478" y="13254"/>
                    <a:pt x="4423" y="13254"/>
                  </a:cubicBezTo>
                  <a:cubicBezTo>
                    <a:pt x="4289" y="13260"/>
                    <a:pt x="4161" y="13260"/>
                    <a:pt x="4033" y="13297"/>
                  </a:cubicBezTo>
                  <a:cubicBezTo>
                    <a:pt x="4009" y="13304"/>
                    <a:pt x="3985" y="13309"/>
                    <a:pt x="3961" y="13309"/>
                  </a:cubicBezTo>
                  <a:cubicBezTo>
                    <a:pt x="3925" y="13309"/>
                    <a:pt x="3889" y="13297"/>
                    <a:pt x="3856" y="13260"/>
                  </a:cubicBezTo>
                  <a:cubicBezTo>
                    <a:pt x="3875" y="13236"/>
                    <a:pt x="3887" y="13212"/>
                    <a:pt x="3911" y="13193"/>
                  </a:cubicBezTo>
                  <a:cubicBezTo>
                    <a:pt x="4063" y="13078"/>
                    <a:pt x="4234" y="12992"/>
                    <a:pt x="4435" y="12956"/>
                  </a:cubicBezTo>
                  <a:cubicBezTo>
                    <a:pt x="4417" y="12919"/>
                    <a:pt x="4405" y="12895"/>
                    <a:pt x="4386" y="12858"/>
                  </a:cubicBezTo>
                  <a:cubicBezTo>
                    <a:pt x="4356" y="12864"/>
                    <a:pt x="4325" y="12871"/>
                    <a:pt x="4301" y="12871"/>
                  </a:cubicBezTo>
                  <a:cubicBezTo>
                    <a:pt x="4227" y="12972"/>
                    <a:pt x="4105" y="13029"/>
                    <a:pt x="3982" y="13029"/>
                  </a:cubicBezTo>
                  <a:cubicBezTo>
                    <a:pt x="3913" y="13029"/>
                    <a:pt x="3844" y="13011"/>
                    <a:pt x="3783" y="12974"/>
                  </a:cubicBezTo>
                  <a:lnTo>
                    <a:pt x="3783" y="12974"/>
                  </a:lnTo>
                  <a:cubicBezTo>
                    <a:pt x="3802" y="12975"/>
                    <a:pt x="3819" y="12976"/>
                    <a:pt x="3837" y="12976"/>
                  </a:cubicBezTo>
                  <a:cubicBezTo>
                    <a:pt x="3989" y="12976"/>
                    <a:pt x="4114" y="12930"/>
                    <a:pt x="4234" y="12864"/>
                  </a:cubicBezTo>
                  <a:cubicBezTo>
                    <a:pt x="4179" y="12810"/>
                    <a:pt x="4094" y="12785"/>
                    <a:pt x="4118" y="12688"/>
                  </a:cubicBezTo>
                  <a:lnTo>
                    <a:pt x="4027" y="12682"/>
                  </a:lnTo>
                  <a:cubicBezTo>
                    <a:pt x="3954" y="12724"/>
                    <a:pt x="3887" y="12761"/>
                    <a:pt x="3832" y="12810"/>
                  </a:cubicBezTo>
                  <a:cubicBezTo>
                    <a:pt x="3722" y="12901"/>
                    <a:pt x="3607" y="12980"/>
                    <a:pt x="3479" y="13041"/>
                  </a:cubicBezTo>
                  <a:cubicBezTo>
                    <a:pt x="3454" y="13059"/>
                    <a:pt x="3424" y="13072"/>
                    <a:pt x="3406" y="13096"/>
                  </a:cubicBezTo>
                  <a:cubicBezTo>
                    <a:pt x="3381" y="13114"/>
                    <a:pt x="3363" y="13139"/>
                    <a:pt x="3351" y="13163"/>
                  </a:cubicBezTo>
                  <a:cubicBezTo>
                    <a:pt x="3278" y="13309"/>
                    <a:pt x="3199" y="13449"/>
                    <a:pt x="3125" y="13595"/>
                  </a:cubicBezTo>
                  <a:cubicBezTo>
                    <a:pt x="3107" y="13644"/>
                    <a:pt x="3095" y="13699"/>
                    <a:pt x="3083" y="13742"/>
                  </a:cubicBezTo>
                  <a:cubicBezTo>
                    <a:pt x="3163" y="13924"/>
                    <a:pt x="3362" y="14040"/>
                    <a:pt x="3546" y="14040"/>
                  </a:cubicBezTo>
                  <a:cubicBezTo>
                    <a:pt x="3571" y="14040"/>
                    <a:pt x="3595" y="14038"/>
                    <a:pt x="3619" y="14034"/>
                  </a:cubicBezTo>
                  <a:cubicBezTo>
                    <a:pt x="3668" y="14022"/>
                    <a:pt x="3716" y="14010"/>
                    <a:pt x="3771" y="13997"/>
                  </a:cubicBezTo>
                  <a:cubicBezTo>
                    <a:pt x="3856" y="13985"/>
                    <a:pt x="3942" y="13961"/>
                    <a:pt x="4033" y="13955"/>
                  </a:cubicBezTo>
                  <a:cubicBezTo>
                    <a:pt x="4054" y="13953"/>
                    <a:pt x="4075" y="13952"/>
                    <a:pt x="4095" y="13952"/>
                  </a:cubicBezTo>
                  <a:cubicBezTo>
                    <a:pt x="4263" y="13952"/>
                    <a:pt x="4408" y="14018"/>
                    <a:pt x="4532" y="14137"/>
                  </a:cubicBezTo>
                  <a:cubicBezTo>
                    <a:pt x="4563" y="14162"/>
                    <a:pt x="4587" y="14186"/>
                    <a:pt x="4612" y="14217"/>
                  </a:cubicBezTo>
                  <a:cubicBezTo>
                    <a:pt x="4660" y="14265"/>
                    <a:pt x="4715" y="14302"/>
                    <a:pt x="4776" y="14314"/>
                  </a:cubicBezTo>
                  <a:cubicBezTo>
                    <a:pt x="4933" y="14351"/>
                    <a:pt x="5094" y="14377"/>
                    <a:pt x="5255" y="14377"/>
                  </a:cubicBezTo>
                  <a:cubicBezTo>
                    <a:pt x="5307" y="14377"/>
                    <a:pt x="5358" y="14375"/>
                    <a:pt x="5410" y="14369"/>
                  </a:cubicBezTo>
                  <a:cubicBezTo>
                    <a:pt x="5611" y="14338"/>
                    <a:pt x="5812" y="14284"/>
                    <a:pt x="6000" y="14211"/>
                  </a:cubicBezTo>
                  <a:cubicBezTo>
                    <a:pt x="6049" y="14192"/>
                    <a:pt x="6098" y="14168"/>
                    <a:pt x="6147" y="14156"/>
                  </a:cubicBezTo>
                  <a:cubicBezTo>
                    <a:pt x="6152" y="14154"/>
                    <a:pt x="6158" y="14153"/>
                    <a:pt x="6164" y="14153"/>
                  </a:cubicBezTo>
                  <a:cubicBezTo>
                    <a:pt x="6179" y="14153"/>
                    <a:pt x="6196" y="14158"/>
                    <a:pt x="6214" y="14162"/>
                  </a:cubicBezTo>
                  <a:cubicBezTo>
                    <a:pt x="6195" y="14204"/>
                    <a:pt x="6177" y="14241"/>
                    <a:pt x="6165" y="14271"/>
                  </a:cubicBezTo>
                  <a:cubicBezTo>
                    <a:pt x="6183" y="14265"/>
                    <a:pt x="6207" y="14259"/>
                    <a:pt x="6232" y="14247"/>
                  </a:cubicBezTo>
                  <a:cubicBezTo>
                    <a:pt x="6646" y="13997"/>
                    <a:pt x="7054" y="13729"/>
                    <a:pt x="7432" y="13419"/>
                  </a:cubicBezTo>
                  <a:cubicBezTo>
                    <a:pt x="7615" y="13266"/>
                    <a:pt x="7791" y="13096"/>
                    <a:pt x="7980" y="12944"/>
                  </a:cubicBezTo>
                  <a:cubicBezTo>
                    <a:pt x="8144" y="12810"/>
                    <a:pt x="8309" y="12670"/>
                    <a:pt x="8486" y="12554"/>
                  </a:cubicBezTo>
                  <a:cubicBezTo>
                    <a:pt x="8888" y="12298"/>
                    <a:pt x="9296" y="12048"/>
                    <a:pt x="9734" y="11866"/>
                  </a:cubicBezTo>
                  <a:cubicBezTo>
                    <a:pt x="10057" y="11732"/>
                    <a:pt x="10386" y="11628"/>
                    <a:pt x="10733" y="11604"/>
                  </a:cubicBezTo>
                  <a:cubicBezTo>
                    <a:pt x="10989" y="11591"/>
                    <a:pt x="11245" y="11549"/>
                    <a:pt x="11488" y="11470"/>
                  </a:cubicBezTo>
                  <a:cubicBezTo>
                    <a:pt x="11708" y="11397"/>
                    <a:pt x="11915" y="11305"/>
                    <a:pt x="12073" y="11122"/>
                  </a:cubicBezTo>
                  <a:cubicBezTo>
                    <a:pt x="12104" y="11092"/>
                    <a:pt x="12140" y="11056"/>
                    <a:pt x="12171" y="11025"/>
                  </a:cubicBezTo>
                  <a:cubicBezTo>
                    <a:pt x="12402" y="10812"/>
                    <a:pt x="12682" y="10696"/>
                    <a:pt x="13005" y="10684"/>
                  </a:cubicBezTo>
                  <a:cubicBezTo>
                    <a:pt x="13145" y="10678"/>
                    <a:pt x="13285" y="10678"/>
                    <a:pt x="13425" y="10672"/>
                  </a:cubicBezTo>
                  <a:cubicBezTo>
                    <a:pt x="13645" y="10654"/>
                    <a:pt x="13858" y="10635"/>
                    <a:pt x="14077" y="10617"/>
                  </a:cubicBezTo>
                  <a:cubicBezTo>
                    <a:pt x="14327" y="10599"/>
                    <a:pt x="14576" y="10587"/>
                    <a:pt x="14826" y="10562"/>
                  </a:cubicBezTo>
                  <a:cubicBezTo>
                    <a:pt x="14893" y="10556"/>
                    <a:pt x="14966" y="10544"/>
                    <a:pt x="15027" y="10520"/>
                  </a:cubicBezTo>
                  <a:cubicBezTo>
                    <a:pt x="15198" y="10446"/>
                    <a:pt x="15368" y="10367"/>
                    <a:pt x="15539" y="10288"/>
                  </a:cubicBezTo>
                  <a:cubicBezTo>
                    <a:pt x="15752" y="10191"/>
                    <a:pt x="15929" y="10051"/>
                    <a:pt x="16075" y="9862"/>
                  </a:cubicBezTo>
                  <a:cubicBezTo>
                    <a:pt x="16312" y="9557"/>
                    <a:pt x="16605" y="9326"/>
                    <a:pt x="16970" y="9192"/>
                  </a:cubicBezTo>
                  <a:cubicBezTo>
                    <a:pt x="16995" y="9186"/>
                    <a:pt x="17013" y="9180"/>
                    <a:pt x="17031" y="9167"/>
                  </a:cubicBezTo>
                  <a:cubicBezTo>
                    <a:pt x="17208" y="9094"/>
                    <a:pt x="17384" y="9015"/>
                    <a:pt x="17561" y="8936"/>
                  </a:cubicBezTo>
                  <a:cubicBezTo>
                    <a:pt x="17671" y="8887"/>
                    <a:pt x="17768" y="8820"/>
                    <a:pt x="17841" y="8723"/>
                  </a:cubicBezTo>
                  <a:cubicBezTo>
                    <a:pt x="17975" y="8528"/>
                    <a:pt x="18109" y="8339"/>
                    <a:pt x="18237" y="8138"/>
                  </a:cubicBezTo>
                  <a:cubicBezTo>
                    <a:pt x="18377" y="7919"/>
                    <a:pt x="18426" y="7675"/>
                    <a:pt x="18341" y="7419"/>
                  </a:cubicBezTo>
                  <a:cubicBezTo>
                    <a:pt x="18274" y="7206"/>
                    <a:pt x="18316" y="7005"/>
                    <a:pt x="18414" y="6816"/>
                  </a:cubicBezTo>
                  <a:cubicBezTo>
                    <a:pt x="18493" y="6646"/>
                    <a:pt x="18621" y="6518"/>
                    <a:pt x="18737" y="6372"/>
                  </a:cubicBezTo>
                  <a:cubicBezTo>
                    <a:pt x="18749" y="6359"/>
                    <a:pt x="18773" y="6353"/>
                    <a:pt x="18773" y="6353"/>
                  </a:cubicBezTo>
                  <a:cubicBezTo>
                    <a:pt x="18791" y="6311"/>
                    <a:pt x="18804" y="6280"/>
                    <a:pt x="18822" y="6256"/>
                  </a:cubicBezTo>
                  <a:cubicBezTo>
                    <a:pt x="18907" y="6134"/>
                    <a:pt x="18956" y="5994"/>
                    <a:pt x="18998" y="5854"/>
                  </a:cubicBezTo>
                  <a:cubicBezTo>
                    <a:pt x="19059" y="5635"/>
                    <a:pt x="19126" y="5421"/>
                    <a:pt x="19193" y="5202"/>
                  </a:cubicBezTo>
                  <a:cubicBezTo>
                    <a:pt x="19206" y="5147"/>
                    <a:pt x="19218" y="5086"/>
                    <a:pt x="19230" y="5026"/>
                  </a:cubicBezTo>
                  <a:cubicBezTo>
                    <a:pt x="19248" y="4946"/>
                    <a:pt x="19230" y="4867"/>
                    <a:pt x="19169" y="4806"/>
                  </a:cubicBezTo>
                  <a:cubicBezTo>
                    <a:pt x="19151" y="4782"/>
                    <a:pt x="19126" y="4758"/>
                    <a:pt x="19114" y="4733"/>
                  </a:cubicBezTo>
                  <a:cubicBezTo>
                    <a:pt x="19090" y="4697"/>
                    <a:pt x="19072" y="4654"/>
                    <a:pt x="19053" y="4611"/>
                  </a:cubicBezTo>
                  <a:cubicBezTo>
                    <a:pt x="19078" y="4593"/>
                    <a:pt x="19096" y="4575"/>
                    <a:pt x="19120" y="4563"/>
                  </a:cubicBezTo>
                  <a:cubicBezTo>
                    <a:pt x="19072" y="4416"/>
                    <a:pt x="18992" y="4289"/>
                    <a:pt x="18889" y="4179"/>
                  </a:cubicBezTo>
                  <a:cubicBezTo>
                    <a:pt x="18639" y="3911"/>
                    <a:pt x="18335" y="3734"/>
                    <a:pt x="17993" y="3613"/>
                  </a:cubicBezTo>
                  <a:cubicBezTo>
                    <a:pt x="17951" y="3594"/>
                    <a:pt x="17908" y="3594"/>
                    <a:pt x="17884" y="3552"/>
                  </a:cubicBezTo>
                  <a:cubicBezTo>
                    <a:pt x="17890" y="3509"/>
                    <a:pt x="17914" y="3503"/>
                    <a:pt x="17945" y="3503"/>
                  </a:cubicBezTo>
                  <a:cubicBezTo>
                    <a:pt x="18000" y="3503"/>
                    <a:pt x="18060" y="3509"/>
                    <a:pt x="18109" y="3521"/>
                  </a:cubicBezTo>
                  <a:cubicBezTo>
                    <a:pt x="18456" y="3631"/>
                    <a:pt x="18767" y="3789"/>
                    <a:pt x="19023" y="4045"/>
                  </a:cubicBezTo>
                  <a:cubicBezTo>
                    <a:pt x="19175" y="4191"/>
                    <a:pt x="19297" y="4362"/>
                    <a:pt x="19315" y="4581"/>
                  </a:cubicBezTo>
                  <a:cubicBezTo>
                    <a:pt x="19315" y="4593"/>
                    <a:pt x="19333" y="4605"/>
                    <a:pt x="19358" y="4636"/>
                  </a:cubicBezTo>
                  <a:cubicBezTo>
                    <a:pt x="19352" y="4557"/>
                    <a:pt x="19352" y="4496"/>
                    <a:pt x="19340" y="4447"/>
                  </a:cubicBezTo>
                  <a:cubicBezTo>
                    <a:pt x="19309" y="4325"/>
                    <a:pt x="19285" y="4203"/>
                    <a:pt x="19236" y="4094"/>
                  </a:cubicBezTo>
                  <a:cubicBezTo>
                    <a:pt x="19132" y="3850"/>
                    <a:pt x="18962" y="3655"/>
                    <a:pt x="18797" y="3448"/>
                  </a:cubicBezTo>
                  <a:lnTo>
                    <a:pt x="18797" y="3448"/>
                  </a:lnTo>
                  <a:cubicBezTo>
                    <a:pt x="18846" y="3466"/>
                    <a:pt x="18889" y="3491"/>
                    <a:pt x="18925" y="3521"/>
                  </a:cubicBezTo>
                  <a:cubicBezTo>
                    <a:pt x="18974" y="3558"/>
                    <a:pt x="19017" y="3594"/>
                    <a:pt x="19065" y="3631"/>
                  </a:cubicBezTo>
                  <a:cubicBezTo>
                    <a:pt x="19065" y="3613"/>
                    <a:pt x="19065" y="3600"/>
                    <a:pt x="19059" y="3588"/>
                  </a:cubicBezTo>
                  <a:cubicBezTo>
                    <a:pt x="18998" y="3472"/>
                    <a:pt x="19023" y="3363"/>
                    <a:pt x="19078" y="3253"/>
                  </a:cubicBezTo>
                  <a:cubicBezTo>
                    <a:pt x="19132" y="3137"/>
                    <a:pt x="19230" y="3064"/>
                    <a:pt x="19333" y="2991"/>
                  </a:cubicBezTo>
                  <a:cubicBezTo>
                    <a:pt x="19364" y="2973"/>
                    <a:pt x="19394" y="2955"/>
                    <a:pt x="19437" y="2924"/>
                  </a:cubicBezTo>
                  <a:cubicBezTo>
                    <a:pt x="19291" y="2839"/>
                    <a:pt x="19199" y="2723"/>
                    <a:pt x="19132" y="2577"/>
                  </a:cubicBezTo>
                  <a:cubicBezTo>
                    <a:pt x="19090" y="2595"/>
                    <a:pt x="19053" y="2620"/>
                    <a:pt x="19023" y="2632"/>
                  </a:cubicBezTo>
                  <a:cubicBezTo>
                    <a:pt x="18968" y="2650"/>
                    <a:pt x="18919" y="2675"/>
                    <a:pt x="18864" y="2681"/>
                  </a:cubicBezTo>
                  <a:cubicBezTo>
                    <a:pt x="18838" y="2683"/>
                    <a:pt x="18812" y="2684"/>
                    <a:pt x="18787" y="2684"/>
                  </a:cubicBezTo>
                  <a:cubicBezTo>
                    <a:pt x="18507" y="2684"/>
                    <a:pt x="18290" y="2562"/>
                    <a:pt x="18134" y="2327"/>
                  </a:cubicBezTo>
                  <a:cubicBezTo>
                    <a:pt x="18060" y="2218"/>
                    <a:pt x="18048" y="2096"/>
                    <a:pt x="18079" y="1968"/>
                  </a:cubicBezTo>
                  <a:cubicBezTo>
                    <a:pt x="18091" y="1931"/>
                    <a:pt x="18103" y="1889"/>
                    <a:pt x="18115" y="1846"/>
                  </a:cubicBezTo>
                  <a:lnTo>
                    <a:pt x="17975" y="1846"/>
                  </a:lnTo>
                  <a:cubicBezTo>
                    <a:pt x="17774" y="1840"/>
                    <a:pt x="17616" y="1718"/>
                    <a:pt x="17561" y="1523"/>
                  </a:cubicBezTo>
                  <a:cubicBezTo>
                    <a:pt x="17512" y="1341"/>
                    <a:pt x="17555" y="1182"/>
                    <a:pt x="17665" y="1030"/>
                  </a:cubicBezTo>
                  <a:cubicBezTo>
                    <a:pt x="17677" y="1018"/>
                    <a:pt x="17683" y="1006"/>
                    <a:pt x="17695" y="993"/>
                  </a:cubicBezTo>
                  <a:cubicBezTo>
                    <a:pt x="17707" y="981"/>
                    <a:pt x="17713" y="969"/>
                    <a:pt x="17725" y="957"/>
                  </a:cubicBezTo>
                  <a:cubicBezTo>
                    <a:pt x="17634" y="957"/>
                    <a:pt x="17573" y="1012"/>
                    <a:pt x="17506" y="1054"/>
                  </a:cubicBezTo>
                  <a:cubicBezTo>
                    <a:pt x="17482" y="1249"/>
                    <a:pt x="17397" y="1414"/>
                    <a:pt x="17287" y="1566"/>
                  </a:cubicBezTo>
                  <a:cubicBezTo>
                    <a:pt x="17177" y="1718"/>
                    <a:pt x="17068" y="1877"/>
                    <a:pt x="16915" y="1968"/>
                  </a:cubicBezTo>
                  <a:cubicBezTo>
                    <a:pt x="16910" y="1968"/>
                    <a:pt x="16904" y="1969"/>
                    <a:pt x="16898" y="1969"/>
                  </a:cubicBezTo>
                  <a:cubicBezTo>
                    <a:pt x="16818" y="1969"/>
                    <a:pt x="16773" y="1928"/>
                    <a:pt x="16739" y="1877"/>
                  </a:cubicBezTo>
                  <a:cubicBezTo>
                    <a:pt x="16751" y="1785"/>
                    <a:pt x="16751" y="1785"/>
                    <a:pt x="16800" y="1724"/>
                  </a:cubicBezTo>
                  <a:cubicBezTo>
                    <a:pt x="16867" y="1645"/>
                    <a:pt x="16928" y="1560"/>
                    <a:pt x="16988" y="1469"/>
                  </a:cubicBezTo>
                  <a:cubicBezTo>
                    <a:pt x="17043" y="1383"/>
                    <a:pt x="17098" y="1286"/>
                    <a:pt x="17141" y="1188"/>
                  </a:cubicBezTo>
                  <a:lnTo>
                    <a:pt x="17104" y="1176"/>
                  </a:lnTo>
                  <a:cubicBezTo>
                    <a:pt x="17041" y="1313"/>
                    <a:pt x="16900" y="1395"/>
                    <a:pt x="16745" y="1395"/>
                  </a:cubicBezTo>
                  <a:cubicBezTo>
                    <a:pt x="16721" y="1395"/>
                    <a:pt x="16696" y="1393"/>
                    <a:pt x="16672" y="1389"/>
                  </a:cubicBezTo>
                  <a:cubicBezTo>
                    <a:pt x="16641" y="1383"/>
                    <a:pt x="16611" y="1371"/>
                    <a:pt x="16574" y="1359"/>
                  </a:cubicBezTo>
                  <a:cubicBezTo>
                    <a:pt x="16373" y="1280"/>
                    <a:pt x="16300" y="1158"/>
                    <a:pt x="16337" y="945"/>
                  </a:cubicBezTo>
                  <a:cubicBezTo>
                    <a:pt x="16337" y="926"/>
                    <a:pt x="16343" y="908"/>
                    <a:pt x="16343" y="890"/>
                  </a:cubicBezTo>
                  <a:lnTo>
                    <a:pt x="16288" y="878"/>
                  </a:lnTo>
                  <a:cubicBezTo>
                    <a:pt x="16258" y="914"/>
                    <a:pt x="16227" y="951"/>
                    <a:pt x="16197" y="981"/>
                  </a:cubicBezTo>
                  <a:cubicBezTo>
                    <a:pt x="16209" y="1006"/>
                    <a:pt x="16215" y="1030"/>
                    <a:pt x="16221" y="1054"/>
                  </a:cubicBezTo>
                  <a:cubicBezTo>
                    <a:pt x="16197" y="1042"/>
                    <a:pt x="16172" y="1030"/>
                    <a:pt x="16160" y="1024"/>
                  </a:cubicBezTo>
                  <a:cubicBezTo>
                    <a:pt x="16087" y="1042"/>
                    <a:pt x="16032" y="1060"/>
                    <a:pt x="15977" y="1073"/>
                  </a:cubicBezTo>
                  <a:cubicBezTo>
                    <a:pt x="15874" y="1091"/>
                    <a:pt x="15807" y="1158"/>
                    <a:pt x="15782" y="1255"/>
                  </a:cubicBezTo>
                  <a:cubicBezTo>
                    <a:pt x="15764" y="1341"/>
                    <a:pt x="15740" y="1426"/>
                    <a:pt x="15691" y="1505"/>
                  </a:cubicBezTo>
                  <a:cubicBezTo>
                    <a:pt x="15648" y="1572"/>
                    <a:pt x="15661" y="1639"/>
                    <a:pt x="15715" y="1694"/>
                  </a:cubicBezTo>
                  <a:cubicBezTo>
                    <a:pt x="15776" y="1761"/>
                    <a:pt x="15862" y="1804"/>
                    <a:pt x="15959" y="1822"/>
                  </a:cubicBezTo>
                  <a:cubicBezTo>
                    <a:pt x="15982" y="1825"/>
                    <a:pt x="16004" y="1827"/>
                    <a:pt x="16025" y="1827"/>
                  </a:cubicBezTo>
                  <a:cubicBezTo>
                    <a:pt x="16177" y="1827"/>
                    <a:pt x="16277" y="1732"/>
                    <a:pt x="16288" y="1566"/>
                  </a:cubicBezTo>
                  <a:cubicBezTo>
                    <a:pt x="16288" y="1536"/>
                    <a:pt x="16294" y="1499"/>
                    <a:pt x="16300" y="1450"/>
                  </a:cubicBezTo>
                  <a:cubicBezTo>
                    <a:pt x="16325" y="1481"/>
                    <a:pt x="16343" y="1493"/>
                    <a:pt x="16349" y="1511"/>
                  </a:cubicBezTo>
                  <a:cubicBezTo>
                    <a:pt x="16425" y="1716"/>
                    <a:pt x="16270" y="1939"/>
                    <a:pt x="16057" y="1939"/>
                  </a:cubicBezTo>
                  <a:cubicBezTo>
                    <a:pt x="16049" y="1939"/>
                    <a:pt x="16041" y="1938"/>
                    <a:pt x="16032" y="1938"/>
                  </a:cubicBezTo>
                  <a:cubicBezTo>
                    <a:pt x="15862" y="1925"/>
                    <a:pt x="15728" y="1846"/>
                    <a:pt x="15618" y="1712"/>
                  </a:cubicBezTo>
                  <a:cubicBezTo>
                    <a:pt x="15600" y="1688"/>
                    <a:pt x="15588" y="1663"/>
                    <a:pt x="15569" y="1645"/>
                  </a:cubicBezTo>
                  <a:cubicBezTo>
                    <a:pt x="15486" y="1673"/>
                    <a:pt x="15412" y="1688"/>
                    <a:pt x="15344" y="1688"/>
                  </a:cubicBezTo>
                  <a:cubicBezTo>
                    <a:pt x="15179" y="1688"/>
                    <a:pt x="15053" y="1601"/>
                    <a:pt x="14936" y="1420"/>
                  </a:cubicBezTo>
                  <a:cubicBezTo>
                    <a:pt x="14887" y="1481"/>
                    <a:pt x="14838" y="1542"/>
                    <a:pt x="14790" y="1590"/>
                  </a:cubicBezTo>
                  <a:cubicBezTo>
                    <a:pt x="14736" y="1644"/>
                    <a:pt x="14673" y="1665"/>
                    <a:pt x="14605" y="1665"/>
                  </a:cubicBezTo>
                  <a:cubicBezTo>
                    <a:pt x="14595" y="1665"/>
                    <a:pt x="14586" y="1664"/>
                    <a:pt x="14576" y="1663"/>
                  </a:cubicBezTo>
                  <a:cubicBezTo>
                    <a:pt x="14497" y="1663"/>
                    <a:pt x="14424" y="1633"/>
                    <a:pt x="14363" y="1584"/>
                  </a:cubicBezTo>
                  <a:cubicBezTo>
                    <a:pt x="14284" y="1536"/>
                    <a:pt x="14235" y="1462"/>
                    <a:pt x="14217" y="1365"/>
                  </a:cubicBezTo>
                  <a:cubicBezTo>
                    <a:pt x="14211" y="1328"/>
                    <a:pt x="14199" y="1286"/>
                    <a:pt x="14241" y="1249"/>
                  </a:cubicBezTo>
                  <a:cubicBezTo>
                    <a:pt x="14302" y="1458"/>
                    <a:pt x="14392" y="1538"/>
                    <a:pt x="14553" y="1538"/>
                  </a:cubicBezTo>
                  <a:cubicBezTo>
                    <a:pt x="14570" y="1538"/>
                    <a:pt x="14588" y="1537"/>
                    <a:pt x="14607" y="1536"/>
                  </a:cubicBezTo>
                  <a:cubicBezTo>
                    <a:pt x="14723" y="1450"/>
                    <a:pt x="14777" y="1347"/>
                    <a:pt x="14790" y="1201"/>
                  </a:cubicBezTo>
                  <a:cubicBezTo>
                    <a:pt x="14802" y="1127"/>
                    <a:pt x="14796" y="1048"/>
                    <a:pt x="14729" y="1000"/>
                  </a:cubicBezTo>
                  <a:cubicBezTo>
                    <a:pt x="14717" y="996"/>
                    <a:pt x="14705" y="994"/>
                    <a:pt x="14694" y="994"/>
                  </a:cubicBezTo>
                  <a:cubicBezTo>
                    <a:pt x="14647" y="994"/>
                    <a:pt x="14604" y="1019"/>
                    <a:pt x="14560" y="1019"/>
                  </a:cubicBezTo>
                  <a:cubicBezTo>
                    <a:pt x="14543" y="1019"/>
                    <a:pt x="14527" y="1016"/>
                    <a:pt x="14509" y="1006"/>
                  </a:cubicBezTo>
                  <a:cubicBezTo>
                    <a:pt x="14516" y="951"/>
                    <a:pt x="14552" y="939"/>
                    <a:pt x="14583" y="920"/>
                  </a:cubicBezTo>
                  <a:cubicBezTo>
                    <a:pt x="14625" y="902"/>
                    <a:pt x="14668" y="890"/>
                    <a:pt x="14710" y="890"/>
                  </a:cubicBezTo>
                  <a:lnTo>
                    <a:pt x="14698" y="756"/>
                  </a:lnTo>
                  <a:cubicBezTo>
                    <a:pt x="14680" y="762"/>
                    <a:pt x="14650" y="762"/>
                    <a:pt x="14625" y="762"/>
                  </a:cubicBezTo>
                  <a:cubicBezTo>
                    <a:pt x="14570" y="756"/>
                    <a:pt x="14516" y="744"/>
                    <a:pt x="14455" y="738"/>
                  </a:cubicBezTo>
                  <a:cubicBezTo>
                    <a:pt x="14449" y="768"/>
                    <a:pt x="14442" y="799"/>
                    <a:pt x="14436" y="829"/>
                  </a:cubicBezTo>
                  <a:cubicBezTo>
                    <a:pt x="14424" y="890"/>
                    <a:pt x="14394" y="945"/>
                    <a:pt x="14345" y="987"/>
                  </a:cubicBezTo>
                  <a:cubicBezTo>
                    <a:pt x="14306" y="1026"/>
                    <a:pt x="14259" y="1046"/>
                    <a:pt x="14208" y="1046"/>
                  </a:cubicBezTo>
                  <a:cubicBezTo>
                    <a:pt x="14195" y="1046"/>
                    <a:pt x="14182" y="1045"/>
                    <a:pt x="14168" y="1042"/>
                  </a:cubicBezTo>
                  <a:cubicBezTo>
                    <a:pt x="14071" y="1018"/>
                    <a:pt x="13992" y="969"/>
                    <a:pt x="13943" y="884"/>
                  </a:cubicBezTo>
                  <a:cubicBezTo>
                    <a:pt x="13894" y="805"/>
                    <a:pt x="13888" y="725"/>
                    <a:pt x="13937" y="646"/>
                  </a:cubicBezTo>
                  <a:lnTo>
                    <a:pt x="13815" y="634"/>
                  </a:lnTo>
                  <a:cubicBezTo>
                    <a:pt x="13772" y="689"/>
                    <a:pt x="13712" y="719"/>
                    <a:pt x="13626" y="732"/>
                  </a:cubicBezTo>
                  <a:cubicBezTo>
                    <a:pt x="13615" y="732"/>
                    <a:pt x="13604" y="733"/>
                    <a:pt x="13594" y="733"/>
                  </a:cubicBezTo>
                  <a:cubicBezTo>
                    <a:pt x="13456" y="733"/>
                    <a:pt x="13340" y="661"/>
                    <a:pt x="13261" y="543"/>
                  </a:cubicBezTo>
                  <a:cubicBezTo>
                    <a:pt x="13188" y="439"/>
                    <a:pt x="13206" y="317"/>
                    <a:pt x="13291" y="202"/>
                  </a:cubicBezTo>
                  <a:lnTo>
                    <a:pt x="13291" y="202"/>
                  </a:lnTo>
                  <a:cubicBezTo>
                    <a:pt x="13297" y="299"/>
                    <a:pt x="13267" y="403"/>
                    <a:pt x="13334" y="488"/>
                  </a:cubicBezTo>
                  <a:cubicBezTo>
                    <a:pt x="13394" y="559"/>
                    <a:pt x="13464" y="605"/>
                    <a:pt x="13561" y="605"/>
                  </a:cubicBezTo>
                  <a:cubicBezTo>
                    <a:pt x="13572" y="605"/>
                    <a:pt x="13584" y="605"/>
                    <a:pt x="13596" y="604"/>
                  </a:cubicBezTo>
                  <a:cubicBezTo>
                    <a:pt x="13681" y="549"/>
                    <a:pt x="13754" y="482"/>
                    <a:pt x="13772" y="372"/>
                  </a:cubicBezTo>
                  <a:cubicBezTo>
                    <a:pt x="13705" y="336"/>
                    <a:pt x="13645" y="299"/>
                    <a:pt x="13584" y="263"/>
                  </a:cubicBezTo>
                  <a:cubicBezTo>
                    <a:pt x="13559" y="263"/>
                    <a:pt x="13535" y="269"/>
                    <a:pt x="13504" y="269"/>
                  </a:cubicBezTo>
                  <a:cubicBezTo>
                    <a:pt x="13517" y="232"/>
                    <a:pt x="13523" y="208"/>
                    <a:pt x="13523" y="196"/>
                  </a:cubicBezTo>
                  <a:cubicBezTo>
                    <a:pt x="13498" y="122"/>
                    <a:pt x="13474" y="62"/>
                    <a:pt x="13450" y="1"/>
                  </a:cubicBezTo>
                  <a:close/>
                </a:path>
              </a:pathLst>
            </a:custGeom>
            <a:solidFill>
              <a:srgbClr val="D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53"/>
            <p:cNvSpPr/>
            <p:nvPr/>
          </p:nvSpPr>
          <p:spPr>
            <a:xfrm>
              <a:off x="11957880" y="-2275117"/>
              <a:ext cx="193466" cy="116682"/>
            </a:xfrm>
            <a:custGeom>
              <a:rect b="b" l="l" r="r" t="t"/>
              <a:pathLst>
                <a:path extrusionOk="0" h="1433" w="2376">
                  <a:moveTo>
                    <a:pt x="1219" y="1"/>
                  </a:moveTo>
                  <a:cubicBezTo>
                    <a:pt x="1060" y="117"/>
                    <a:pt x="890" y="190"/>
                    <a:pt x="713" y="257"/>
                  </a:cubicBezTo>
                  <a:cubicBezTo>
                    <a:pt x="610" y="293"/>
                    <a:pt x="506" y="336"/>
                    <a:pt x="402" y="379"/>
                  </a:cubicBezTo>
                  <a:cubicBezTo>
                    <a:pt x="256" y="446"/>
                    <a:pt x="134" y="543"/>
                    <a:pt x="0" y="653"/>
                  </a:cubicBezTo>
                  <a:cubicBezTo>
                    <a:pt x="159" y="695"/>
                    <a:pt x="299" y="732"/>
                    <a:pt x="433" y="781"/>
                  </a:cubicBezTo>
                  <a:cubicBezTo>
                    <a:pt x="920" y="951"/>
                    <a:pt x="1407" y="1122"/>
                    <a:pt x="1889" y="1292"/>
                  </a:cubicBezTo>
                  <a:cubicBezTo>
                    <a:pt x="2017" y="1335"/>
                    <a:pt x="2151" y="1378"/>
                    <a:pt x="2278" y="1420"/>
                  </a:cubicBezTo>
                  <a:cubicBezTo>
                    <a:pt x="2303" y="1426"/>
                    <a:pt x="2333" y="1426"/>
                    <a:pt x="2376" y="1432"/>
                  </a:cubicBezTo>
                  <a:cubicBezTo>
                    <a:pt x="2345" y="1378"/>
                    <a:pt x="2321" y="1347"/>
                    <a:pt x="2297" y="1311"/>
                  </a:cubicBezTo>
                  <a:cubicBezTo>
                    <a:pt x="2096" y="1049"/>
                    <a:pt x="1870" y="799"/>
                    <a:pt x="1645" y="555"/>
                  </a:cubicBezTo>
                  <a:cubicBezTo>
                    <a:pt x="1499" y="397"/>
                    <a:pt x="1347" y="239"/>
                    <a:pt x="1255" y="38"/>
                  </a:cubicBezTo>
                  <a:cubicBezTo>
                    <a:pt x="1249" y="25"/>
                    <a:pt x="1231" y="19"/>
                    <a:pt x="1219" y="1"/>
                  </a:cubicBezTo>
                  <a:close/>
                </a:path>
              </a:pathLst>
            </a:custGeom>
            <a:solidFill>
              <a:srgbClr val="72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53"/>
            <p:cNvSpPr/>
            <p:nvPr/>
          </p:nvSpPr>
          <p:spPr>
            <a:xfrm>
              <a:off x="11894368" y="-3206456"/>
              <a:ext cx="181659" cy="157395"/>
            </a:xfrm>
            <a:custGeom>
              <a:rect b="b" l="l" r="r" t="t"/>
              <a:pathLst>
                <a:path extrusionOk="0" h="1933" w="2231">
                  <a:moveTo>
                    <a:pt x="2230" y="0"/>
                  </a:moveTo>
                  <a:lnTo>
                    <a:pt x="2230" y="0"/>
                  </a:lnTo>
                  <a:cubicBezTo>
                    <a:pt x="2090" y="80"/>
                    <a:pt x="1956" y="165"/>
                    <a:pt x="1828" y="256"/>
                  </a:cubicBezTo>
                  <a:cubicBezTo>
                    <a:pt x="1505" y="494"/>
                    <a:pt x="1201" y="756"/>
                    <a:pt x="914" y="1036"/>
                  </a:cubicBezTo>
                  <a:cubicBezTo>
                    <a:pt x="701" y="1243"/>
                    <a:pt x="500" y="1462"/>
                    <a:pt x="293" y="1675"/>
                  </a:cubicBezTo>
                  <a:cubicBezTo>
                    <a:pt x="232" y="1736"/>
                    <a:pt x="159" y="1791"/>
                    <a:pt x="92" y="1852"/>
                  </a:cubicBezTo>
                  <a:cubicBezTo>
                    <a:pt x="62" y="1876"/>
                    <a:pt x="31" y="1907"/>
                    <a:pt x="1" y="1931"/>
                  </a:cubicBezTo>
                  <a:cubicBezTo>
                    <a:pt x="8" y="1932"/>
                    <a:pt x="14" y="1933"/>
                    <a:pt x="21" y="1933"/>
                  </a:cubicBezTo>
                  <a:cubicBezTo>
                    <a:pt x="51" y="1933"/>
                    <a:pt x="79" y="1923"/>
                    <a:pt x="104" y="1913"/>
                  </a:cubicBezTo>
                  <a:cubicBezTo>
                    <a:pt x="159" y="1895"/>
                    <a:pt x="208" y="1864"/>
                    <a:pt x="263" y="1846"/>
                  </a:cubicBezTo>
                  <a:cubicBezTo>
                    <a:pt x="355" y="1812"/>
                    <a:pt x="448" y="1791"/>
                    <a:pt x="546" y="1791"/>
                  </a:cubicBezTo>
                  <a:cubicBezTo>
                    <a:pt x="623" y="1791"/>
                    <a:pt x="703" y="1804"/>
                    <a:pt x="787" y="1834"/>
                  </a:cubicBezTo>
                  <a:cubicBezTo>
                    <a:pt x="902" y="1773"/>
                    <a:pt x="1024" y="1712"/>
                    <a:pt x="1140" y="1645"/>
                  </a:cubicBezTo>
                  <a:cubicBezTo>
                    <a:pt x="1262" y="1578"/>
                    <a:pt x="1377" y="1505"/>
                    <a:pt x="1487" y="1432"/>
                  </a:cubicBezTo>
                  <a:cubicBezTo>
                    <a:pt x="1603" y="1359"/>
                    <a:pt x="1718" y="1286"/>
                    <a:pt x="1828" y="1206"/>
                  </a:cubicBezTo>
                  <a:cubicBezTo>
                    <a:pt x="1938" y="1127"/>
                    <a:pt x="2060" y="1066"/>
                    <a:pt x="2163" y="969"/>
                  </a:cubicBezTo>
                  <a:cubicBezTo>
                    <a:pt x="2133" y="951"/>
                    <a:pt x="2108" y="938"/>
                    <a:pt x="2090" y="932"/>
                  </a:cubicBezTo>
                  <a:cubicBezTo>
                    <a:pt x="1932" y="841"/>
                    <a:pt x="1877" y="701"/>
                    <a:pt x="1919" y="524"/>
                  </a:cubicBezTo>
                  <a:cubicBezTo>
                    <a:pt x="1944" y="421"/>
                    <a:pt x="1993" y="329"/>
                    <a:pt x="2053" y="244"/>
                  </a:cubicBezTo>
                  <a:cubicBezTo>
                    <a:pt x="2096" y="183"/>
                    <a:pt x="2151" y="116"/>
                    <a:pt x="2200" y="55"/>
                  </a:cubicBezTo>
                  <a:cubicBezTo>
                    <a:pt x="2212" y="37"/>
                    <a:pt x="2224" y="19"/>
                    <a:pt x="2230" y="0"/>
                  </a:cubicBezTo>
                  <a:close/>
                </a:path>
              </a:pathLst>
            </a:custGeom>
            <a:solidFill>
              <a:srgbClr val="72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53"/>
            <p:cNvSpPr/>
            <p:nvPr/>
          </p:nvSpPr>
          <p:spPr>
            <a:xfrm>
              <a:off x="11950959" y="-2999148"/>
              <a:ext cx="67501" cy="62046"/>
            </a:xfrm>
            <a:custGeom>
              <a:rect b="b" l="l" r="r" t="t"/>
              <a:pathLst>
                <a:path extrusionOk="0" h="762" w="829">
                  <a:moveTo>
                    <a:pt x="238" y="0"/>
                  </a:moveTo>
                  <a:cubicBezTo>
                    <a:pt x="146" y="43"/>
                    <a:pt x="92" y="110"/>
                    <a:pt x="61" y="207"/>
                  </a:cubicBezTo>
                  <a:cubicBezTo>
                    <a:pt x="25" y="311"/>
                    <a:pt x="0" y="415"/>
                    <a:pt x="0" y="530"/>
                  </a:cubicBezTo>
                  <a:cubicBezTo>
                    <a:pt x="0" y="640"/>
                    <a:pt x="43" y="701"/>
                    <a:pt x="152" y="737"/>
                  </a:cubicBezTo>
                  <a:cubicBezTo>
                    <a:pt x="194" y="753"/>
                    <a:pt x="234" y="762"/>
                    <a:pt x="273" y="762"/>
                  </a:cubicBezTo>
                  <a:cubicBezTo>
                    <a:pt x="326" y="762"/>
                    <a:pt x="377" y="745"/>
                    <a:pt x="427" y="707"/>
                  </a:cubicBezTo>
                  <a:cubicBezTo>
                    <a:pt x="475" y="664"/>
                    <a:pt x="524" y="622"/>
                    <a:pt x="561" y="585"/>
                  </a:cubicBezTo>
                  <a:cubicBezTo>
                    <a:pt x="573" y="536"/>
                    <a:pt x="579" y="500"/>
                    <a:pt x="585" y="463"/>
                  </a:cubicBezTo>
                  <a:cubicBezTo>
                    <a:pt x="600" y="456"/>
                    <a:pt x="614" y="452"/>
                    <a:pt x="626" y="452"/>
                  </a:cubicBezTo>
                  <a:cubicBezTo>
                    <a:pt x="652" y="452"/>
                    <a:pt x="672" y="469"/>
                    <a:pt x="688" y="494"/>
                  </a:cubicBezTo>
                  <a:cubicBezTo>
                    <a:pt x="713" y="536"/>
                    <a:pt x="701" y="585"/>
                    <a:pt x="682" y="628"/>
                  </a:cubicBezTo>
                  <a:cubicBezTo>
                    <a:pt x="682" y="640"/>
                    <a:pt x="676" y="646"/>
                    <a:pt x="670" y="658"/>
                  </a:cubicBezTo>
                  <a:lnTo>
                    <a:pt x="707" y="670"/>
                  </a:lnTo>
                  <a:cubicBezTo>
                    <a:pt x="737" y="603"/>
                    <a:pt x="768" y="536"/>
                    <a:pt x="798" y="463"/>
                  </a:cubicBezTo>
                  <a:cubicBezTo>
                    <a:pt x="829" y="384"/>
                    <a:pt x="822" y="293"/>
                    <a:pt x="786" y="214"/>
                  </a:cubicBezTo>
                  <a:cubicBezTo>
                    <a:pt x="749" y="140"/>
                    <a:pt x="676" y="140"/>
                    <a:pt x="609" y="122"/>
                  </a:cubicBezTo>
                  <a:lnTo>
                    <a:pt x="597" y="122"/>
                  </a:lnTo>
                  <a:cubicBezTo>
                    <a:pt x="494" y="104"/>
                    <a:pt x="390" y="73"/>
                    <a:pt x="299" y="13"/>
                  </a:cubicBezTo>
                  <a:cubicBezTo>
                    <a:pt x="286" y="0"/>
                    <a:pt x="262" y="0"/>
                    <a:pt x="244" y="0"/>
                  </a:cubicBezTo>
                  <a:close/>
                </a:path>
              </a:pathLst>
            </a:custGeom>
            <a:solidFill>
              <a:srgbClr val="D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53"/>
            <p:cNvSpPr/>
            <p:nvPr/>
          </p:nvSpPr>
          <p:spPr>
            <a:xfrm>
              <a:off x="11853249" y="-2207127"/>
              <a:ext cx="160244" cy="121568"/>
            </a:xfrm>
            <a:custGeom>
              <a:rect b="b" l="l" r="r" t="t"/>
              <a:pathLst>
                <a:path extrusionOk="0" h="1493" w="1968">
                  <a:moveTo>
                    <a:pt x="1078" y="0"/>
                  </a:moveTo>
                  <a:cubicBezTo>
                    <a:pt x="1054" y="19"/>
                    <a:pt x="1030" y="25"/>
                    <a:pt x="1017" y="37"/>
                  </a:cubicBezTo>
                  <a:cubicBezTo>
                    <a:pt x="896" y="134"/>
                    <a:pt x="762" y="208"/>
                    <a:pt x="622" y="262"/>
                  </a:cubicBezTo>
                  <a:cubicBezTo>
                    <a:pt x="451" y="329"/>
                    <a:pt x="274" y="384"/>
                    <a:pt x="104" y="445"/>
                  </a:cubicBezTo>
                  <a:cubicBezTo>
                    <a:pt x="73" y="457"/>
                    <a:pt x="43" y="469"/>
                    <a:pt x="0" y="488"/>
                  </a:cubicBezTo>
                  <a:cubicBezTo>
                    <a:pt x="341" y="646"/>
                    <a:pt x="676" y="792"/>
                    <a:pt x="993" y="957"/>
                  </a:cubicBezTo>
                  <a:cubicBezTo>
                    <a:pt x="1316" y="1121"/>
                    <a:pt x="1633" y="1316"/>
                    <a:pt x="1949" y="1493"/>
                  </a:cubicBezTo>
                  <a:cubicBezTo>
                    <a:pt x="1955" y="1493"/>
                    <a:pt x="1962" y="1487"/>
                    <a:pt x="1968" y="1480"/>
                  </a:cubicBezTo>
                  <a:cubicBezTo>
                    <a:pt x="1931" y="1401"/>
                    <a:pt x="1895" y="1316"/>
                    <a:pt x="1852" y="1243"/>
                  </a:cubicBezTo>
                  <a:cubicBezTo>
                    <a:pt x="1706" y="1005"/>
                    <a:pt x="1560" y="762"/>
                    <a:pt x="1407" y="530"/>
                  </a:cubicBezTo>
                  <a:cubicBezTo>
                    <a:pt x="1310" y="378"/>
                    <a:pt x="1200" y="232"/>
                    <a:pt x="1133" y="67"/>
                  </a:cubicBezTo>
                  <a:cubicBezTo>
                    <a:pt x="1121" y="43"/>
                    <a:pt x="1097" y="25"/>
                    <a:pt x="1078" y="0"/>
                  </a:cubicBezTo>
                  <a:close/>
                </a:path>
              </a:pathLst>
            </a:custGeom>
            <a:solidFill>
              <a:srgbClr val="72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53"/>
            <p:cNvSpPr/>
            <p:nvPr/>
          </p:nvSpPr>
          <p:spPr>
            <a:xfrm>
              <a:off x="11922623" y="-2769041"/>
              <a:ext cx="53171" cy="57893"/>
            </a:xfrm>
            <a:custGeom>
              <a:rect b="b" l="l" r="r" t="t"/>
              <a:pathLst>
                <a:path extrusionOk="0" h="711" w="653">
                  <a:moveTo>
                    <a:pt x="464" y="74"/>
                  </a:moveTo>
                  <a:cubicBezTo>
                    <a:pt x="470" y="86"/>
                    <a:pt x="476" y="92"/>
                    <a:pt x="482" y="104"/>
                  </a:cubicBezTo>
                  <a:lnTo>
                    <a:pt x="488" y="104"/>
                  </a:lnTo>
                  <a:cubicBezTo>
                    <a:pt x="488" y="104"/>
                    <a:pt x="488" y="104"/>
                    <a:pt x="488" y="110"/>
                  </a:cubicBezTo>
                  <a:cubicBezTo>
                    <a:pt x="488" y="110"/>
                    <a:pt x="482" y="104"/>
                    <a:pt x="482" y="104"/>
                  </a:cubicBezTo>
                  <a:cubicBezTo>
                    <a:pt x="464" y="104"/>
                    <a:pt x="458" y="92"/>
                    <a:pt x="464" y="74"/>
                  </a:cubicBezTo>
                  <a:close/>
                  <a:moveTo>
                    <a:pt x="488" y="110"/>
                  </a:moveTo>
                  <a:cubicBezTo>
                    <a:pt x="531" y="141"/>
                    <a:pt x="549" y="189"/>
                    <a:pt x="525" y="238"/>
                  </a:cubicBezTo>
                  <a:cubicBezTo>
                    <a:pt x="503" y="282"/>
                    <a:pt x="476" y="331"/>
                    <a:pt x="421" y="331"/>
                  </a:cubicBezTo>
                  <a:cubicBezTo>
                    <a:pt x="416" y="331"/>
                    <a:pt x="409" y="331"/>
                    <a:pt x="403" y="329"/>
                  </a:cubicBezTo>
                  <a:cubicBezTo>
                    <a:pt x="440" y="299"/>
                    <a:pt x="482" y="262"/>
                    <a:pt x="500" y="202"/>
                  </a:cubicBezTo>
                  <a:cubicBezTo>
                    <a:pt x="500" y="177"/>
                    <a:pt x="494" y="141"/>
                    <a:pt x="488" y="110"/>
                  </a:cubicBezTo>
                  <a:close/>
                  <a:moveTo>
                    <a:pt x="567" y="1"/>
                  </a:moveTo>
                  <a:cubicBezTo>
                    <a:pt x="537" y="31"/>
                    <a:pt x="476" y="13"/>
                    <a:pt x="464" y="74"/>
                  </a:cubicBezTo>
                  <a:cubicBezTo>
                    <a:pt x="373" y="61"/>
                    <a:pt x="281" y="55"/>
                    <a:pt x="196" y="49"/>
                  </a:cubicBezTo>
                  <a:cubicBezTo>
                    <a:pt x="86" y="116"/>
                    <a:pt x="38" y="214"/>
                    <a:pt x="13" y="323"/>
                  </a:cubicBezTo>
                  <a:cubicBezTo>
                    <a:pt x="1" y="409"/>
                    <a:pt x="1" y="482"/>
                    <a:pt x="44" y="561"/>
                  </a:cubicBezTo>
                  <a:cubicBezTo>
                    <a:pt x="91" y="658"/>
                    <a:pt x="185" y="711"/>
                    <a:pt x="281" y="711"/>
                  </a:cubicBezTo>
                  <a:cubicBezTo>
                    <a:pt x="348" y="711"/>
                    <a:pt x="415" y="686"/>
                    <a:pt x="470" y="634"/>
                  </a:cubicBezTo>
                  <a:cubicBezTo>
                    <a:pt x="549" y="555"/>
                    <a:pt x="598" y="451"/>
                    <a:pt x="622" y="348"/>
                  </a:cubicBezTo>
                  <a:cubicBezTo>
                    <a:pt x="653" y="226"/>
                    <a:pt x="647" y="110"/>
                    <a:pt x="567" y="1"/>
                  </a:cubicBezTo>
                  <a:close/>
                </a:path>
              </a:pathLst>
            </a:custGeom>
            <a:solidFill>
              <a:srgbClr val="D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53"/>
            <p:cNvSpPr/>
            <p:nvPr/>
          </p:nvSpPr>
          <p:spPr>
            <a:xfrm>
              <a:off x="11923193" y="-3040838"/>
              <a:ext cx="47634" cy="71980"/>
            </a:xfrm>
            <a:custGeom>
              <a:rect b="b" l="l" r="r" t="t"/>
              <a:pathLst>
                <a:path extrusionOk="0" h="884" w="585">
                  <a:moveTo>
                    <a:pt x="305" y="1"/>
                  </a:moveTo>
                  <a:cubicBezTo>
                    <a:pt x="183" y="19"/>
                    <a:pt x="85" y="74"/>
                    <a:pt x="0" y="147"/>
                  </a:cubicBezTo>
                  <a:cubicBezTo>
                    <a:pt x="262" y="317"/>
                    <a:pt x="292" y="433"/>
                    <a:pt x="171" y="768"/>
                  </a:cubicBezTo>
                  <a:cubicBezTo>
                    <a:pt x="177" y="805"/>
                    <a:pt x="183" y="835"/>
                    <a:pt x="195" y="872"/>
                  </a:cubicBezTo>
                  <a:lnTo>
                    <a:pt x="250" y="884"/>
                  </a:lnTo>
                  <a:cubicBezTo>
                    <a:pt x="274" y="774"/>
                    <a:pt x="317" y="671"/>
                    <a:pt x="408" y="585"/>
                  </a:cubicBezTo>
                  <a:cubicBezTo>
                    <a:pt x="444" y="545"/>
                    <a:pt x="488" y="508"/>
                    <a:pt x="545" y="508"/>
                  </a:cubicBezTo>
                  <a:cubicBezTo>
                    <a:pt x="556" y="508"/>
                    <a:pt x="567" y="509"/>
                    <a:pt x="579" y="512"/>
                  </a:cubicBezTo>
                  <a:lnTo>
                    <a:pt x="585" y="512"/>
                  </a:lnTo>
                  <a:cubicBezTo>
                    <a:pt x="579" y="488"/>
                    <a:pt x="573" y="464"/>
                    <a:pt x="560" y="445"/>
                  </a:cubicBezTo>
                  <a:cubicBezTo>
                    <a:pt x="475" y="342"/>
                    <a:pt x="426" y="226"/>
                    <a:pt x="366" y="110"/>
                  </a:cubicBezTo>
                  <a:cubicBezTo>
                    <a:pt x="347" y="74"/>
                    <a:pt x="329" y="37"/>
                    <a:pt x="305" y="1"/>
                  </a:cubicBezTo>
                  <a:close/>
                </a:path>
              </a:pathLst>
            </a:custGeom>
            <a:solidFill>
              <a:srgbClr val="D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53"/>
            <p:cNvSpPr/>
            <p:nvPr/>
          </p:nvSpPr>
          <p:spPr>
            <a:xfrm>
              <a:off x="11675661" y="-2601631"/>
              <a:ext cx="265446" cy="140132"/>
            </a:xfrm>
            <a:custGeom>
              <a:rect b="b" l="l" r="r" t="t"/>
              <a:pathLst>
                <a:path extrusionOk="0" h="1721" w="3260">
                  <a:moveTo>
                    <a:pt x="2179" y="1"/>
                  </a:moveTo>
                  <a:cubicBezTo>
                    <a:pt x="2169" y="1"/>
                    <a:pt x="2160" y="1"/>
                    <a:pt x="2151" y="3"/>
                  </a:cubicBezTo>
                  <a:cubicBezTo>
                    <a:pt x="2114" y="3"/>
                    <a:pt x="2084" y="15"/>
                    <a:pt x="2053" y="28"/>
                  </a:cubicBezTo>
                  <a:cubicBezTo>
                    <a:pt x="1932" y="76"/>
                    <a:pt x="1852" y="168"/>
                    <a:pt x="1810" y="289"/>
                  </a:cubicBezTo>
                  <a:cubicBezTo>
                    <a:pt x="1749" y="484"/>
                    <a:pt x="1609" y="600"/>
                    <a:pt x="1420" y="667"/>
                  </a:cubicBezTo>
                  <a:cubicBezTo>
                    <a:pt x="1353" y="691"/>
                    <a:pt x="1286" y="704"/>
                    <a:pt x="1213" y="722"/>
                  </a:cubicBezTo>
                  <a:cubicBezTo>
                    <a:pt x="878" y="804"/>
                    <a:pt x="544" y="881"/>
                    <a:pt x="198" y="881"/>
                  </a:cubicBezTo>
                  <a:cubicBezTo>
                    <a:pt x="185" y="881"/>
                    <a:pt x="172" y="881"/>
                    <a:pt x="159" y="880"/>
                  </a:cubicBezTo>
                  <a:cubicBezTo>
                    <a:pt x="135" y="880"/>
                    <a:pt x="116" y="892"/>
                    <a:pt x="92" y="899"/>
                  </a:cubicBezTo>
                  <a:cubicBezTo>
                    <a:pt x="104" y="923"/>
                    <a:pt x="104" y="941"/>
                    <a:pt x="116" y="959"/>
                  </a:cubicBezTo>
                  <a:cubicBezTo>
                    <a:pt x="177" y="1075"/>
                    <a:pt x="177" y="1191"/>
                    <a:pt x="141" y="1307"/>
                  </a:cubicBezTo>
                  <a:cubicBezTo>
                    <a:pt x="110" y="1410"/>
                    <a:pt x="74" y="1514"/>
                    <a:pt x="43" y="1611"/>
                  </a:cubicBezTo>
                  <a:cubicBezTo>
                    <a:pt x="37" y="1636"/>
                    <a:pt x="25" y="1666"/>
                    <a:pt x="1" y="1721"/>
                  </a:cubicBezTo>
                  <a:cubicBezTo>
                    <a:pt x="74" y="1678"/>
                    <a:pt x="116" y="1654"/>
                    <a:pt x="159" y="1629"/>
                  </a:cubicBezTo>
                  <a:cubicBezTo>
                    <a:pt x="232" y="1587"/>
                    <a:pt x="299" y="1532"/>
                    <a:pt x="378" y="1495"/>
                  </a:cubicBezTo>
                  <a:cubicBezTo>
                    <a:pt x="378" y="1495"/>
                    <a:pt x="384" y="1495"/>
                    <a:pt x="384" y="1489"/>
                  </a:cubicBezTo>
                  <a:cubicBezTo>
                    <a:pt x="878" y="1246"/>
                    <a:pt x="1396" y="1051"/>
                    <a:pt x="1944" y="978"/>
                  </a:cubicBezTo>
                  <a:cubicBezTo>
                    <a:pt x="2157" y="947"/>
                    <a:pt x="2346" y="874"/>
                    <a:pt x="2528" y="771"/>
                  </a:cubicBezTo>
                  <a:cubicBezTo>
                    <a:pt x="2790" y="624"/>
                    <a:pt x="3016" y="430"/>
                    <a:pt x="3253" y="253"/>
                  </a:cubicBezTo>
                  <a:cubicBezTo>
                    <a:pt x="3259" y="247"/>
                    <a:pt x="3259" y="241"/>
                    <a:pt x="3259" y="229"/>
                  </a:cubicBezTo>
                  <a:cubicBezTo>
                    <a:pt x="3211" y="216"/>
                    <a:pt x="3162" y="210"/>
                    <a:pt x="3113" y="198"/>
                  </a:cubicBezTo>
                  <a:cubicBezTo>
                    <a:pt x="2918" y="168"/>
                    <a:pt x="2717" y="137"/>
                    <a:pt x="2528" y="76"/>
                  </a:cubicBezTo>
                  <a:cubicBezTo>
                    <a:pt x="2437" y="52"/>
                    <a:pt x="2346" y="34"/>
                    <a:pt x="2254" y="9"/>
                  </a:cubicBezTo>
                  <a:cubicBezTo>
                    <a:pt x="2229" y="5"/>
                    <a:pt x="2203" y="1"/>
                    <a:pt x="2179" y="1"/>
                  </a:cubicBezTo>
                  <a:close/>
                </a:path>
              </a:pathLst>
            </a:custGeom>
            <a:solidFill>
              <a:srgbClr val="B35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53"/>
            <p:cNvSpPr/>
            <p:nvPr/>
          </p:nvSpPr>
          <p:spPr>
            <a:xfrm>
              <a:off x="11880526" y="-3021947"/>
              <a:ext cx="53089" cy="57079"/>
            </a:xfrm>
            <a:custGeom>
              <a:rect b="b" l="l" r="r" t="t"/>
              <a:pathLst>
                <a:path extrusionOk="0" h="701" w="652">
                  <a:moveTo>
                    <a:pt x="354" y="0"/>
                  </a:moveTo>
                  <a:cubicBezTo>
                    <a:pt x="341" y="0"/>
                    <a:pt x="329" y="6"/>
                    <a:pt x="317" y="6"/>
                  </a:cubicBezTo>
                  <a:cubicBezTo>
                    <a:pt x="256" y="31"/>
                    <a:pt x="195" y="61"/>
                    <a:pt x="128" y="85"/>
                  </a:cubicBezTo>
                  <a:cubicBezTo>
                    <a:pt x="43" y="213"/>
                    <a:pt x="0" y="341"/>
                    <a:pt x="6" y="457"/>
                  </a:cubicBezTo>
                  <a:cubicBezTo>
                    <a:pt x="11" y="604"/>
                    <a:pt x="105" y="700"/>
                    <a:pt x="235" y="700"/>
                  </a:cubicBezTo>
                  <a:cubicBezTo>
                    <a:pt x="261" y="700"/>
                    <a:pt x="288" y="697"/>
                    <a:pt x="317" y="688"/>
                  </a:cubicBezTo>
                  <a:cubicBezTo>
                    <a:pt x="396" y="664"/>
                    <a:pt x="463" y="628"/>
                    <a:pt x="542" y="597"/>
                  </a:cubicBezTo>
                  <a:cubicBezTo>
                    <a:pt x="561" y="536"/>
                    <a:pt x="579" y="487"/>
                    <a:pt x="591" y="433"/>
                  </a:cubicBezTo>
                  <a:cubicBezTo>
                    <a:pt x="652" y="195"/>
                    <a:pt x="609" y="104"/>
                    <a:pt x="378" y="0"/>
                  </a:cubicBezTo>
                  <a:close/>
                </a:path>
              </a:pathLst>
            </a:custGeom>
            <a:solidFill>
              <a:srgbClr val="D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53"/>
            <p:cNvSpPr/>
            <p:nvPr/>
          </p:nvSpPr>
          <p:spPr>
            <a:xfrm>
              <a:off x="11737707" y="-3054680"/>
              <a:ext cx="149822" cy="141517"/>
            </a:xfrm>
            <a:custGeom>
              <a:rect b="b" l="l" r="r" t="t"/>
              <a:pathLst>
                <a:path extrusionOk="0" h="1738" w="1840">
                  <a:moveTo>
                    <a:pt x="591" y="0"/>
                  </a:moveTo>
                  <a:cubicBezTo>
                    <a:pt x="530" y="274"/>
                    <a:pt x="372" y="457"/>
                    <a:pt x="104" y="548"/>
                  </a:cubicBezTo>
                  <a:cubicBezTo>
                    <a:pt x="85" y="646"/>
                    <a:pt x="55" y="737"/>
                    <a:pt x="0" y="798"/>
                  </a:cubicBezTo>
                  <a:lnTo>
                    <a:pt x="122" y="810"/>
                  </a:lnTo>
                  <a:cubicBezTo>
                    <a:pt x="146" y="774"/>
                    <a:pt x="177" y="737"/>
                    <a:pt x="225" y="707"/>
                  </a:cubicBezTo>
                  <a:lnTo>
                    <a:pt x="225" y="707"/>
                  </a:lnTo>
                  <a:cubicBezTo>
                    <a:pt x="171" y="810"/>
                    <a:pt x="134" y="896"/>
                    <a:pt x="189" y="993"/>
                  </a:cubicBezTo>
                  <a:cubicBezTo>
                    <a:pt x="225" y="1054"/>
                    <a:pt x="274" y="1090"/>
                    <a:pt x="366" y="1103"/>
                  </a:cubicBezTo>
                  <a:cubicBezTo>
                    <a:pt x="451" y="1036"/>
                    <a:pt x="512" y="956"/>
                    <a:pt x="518" y="841"/>
                  </a:cubicBezTo>
                  <a:cubicBezTo>
                    <a:pt x="518" y="835"/>
                    <a:pt x="512" y="829"/>
                    <a:pt x="512" y="829"/>
                  </a:cubicBezTo>
                  <a:cubicBezTo>
                    <a:pt x="402" y="713"/>
                    <a:pt x="396" y="682"/>
                    <a:pt x="457" y="542"/>
                  </a:cubicBezTo>
                  <a:cubicBezTo>
                    <a:pt x="493" y="475"/>
                    <a:pt x="524" y="408"/>
                    <a:pt x="603" y="347"/>
                  </a:cubicBezTo>
                  <a:lnTo>
                    <a:pt x="603" y="347"/>
                  </a:lnTo>
                  <a:cubicBezTo>
                    <a:pt x="573" y="469"/>
                    <a:pt x="506" y="567"/>
                    <a:pt x="530" y="695"/>
                  </a:cubicBezTo>
                  <a:cubicBezTo>
                    <a:pt x="615" y="798"/>
                    <a:pt x="737" y="804"/>
                    <a:pt x="859" y="810"/>
                  </a:cubicBezTo>
                  <a:cubicBezTo>
                    <a:pt x="914" y="749"/>
                    <a:pt x="914" y="688"/>
                    <a:pt x="895" y="628"/>
                  </a:cubicBezTo>
                  <a:cubicBezTo>
                    <a:pt x="877" y="573"/>
                    <a:pt x="847" y="530"/>
                    <a:pt x="822" y="475"/>
                  </a:cubicBezTo>
                  <a:cubicBezTo>
                    <a:pt x="804" y="451"/>
                    <a:pt x="792" y="420"/>
                    <a:pt x="780" y="390"/>
                  </a:cubicBezTo>
                  <a:cubicBezTo>
                    <a:pt x="800" y="375"/>
                    <a:pt x="817" y="369"/>
                    <a:pt x="834" y="369"/>
                  </a:cubicBezTo>
                  <a:cubicBezTo>
                    <a:pt x="857" y="369"/>
                    <a:pt x="877" y="382"/>
                    <a:pt x="895" y="396"/>
                  </a:cubicBezTo>
                  <a:cubicBezTo>
                    <a:pt x="975" y="481"/>
                    <a:pt x="1042" y="573"/>
                    <a:pt x="1048" y="695"/>
                  </a:cubicBezTo>
                  <a:cubicBezTo>
                    <a:pt x="1054" y="822"/>
                    <a:pt x="993" y="908"/>
                    <a:pt x="883" y="920"/>
                  </a:cubicBezTo>
                  <a:lnTo>
                    <a:pt x="895" y="1054"/>
                  </a:lnTo>
                  <a:cubicBezTo>
                    <a:pt x="926" y="1054"/>
                    <a:pt x="962" y="1060"/>
                    <a:pt x="999" y="1072"/>
                  </a:cubicBezTo>
                  <a:cubicBezTo>
                    <a:pt x="1017" y="1084"/>
                    <a:pt x="1042" y="1097"/>
                    <a:pt x="1066" y="1121"/>
                  </a:cubicBezTo>
                  <a:cubicBezTo>
                    <a:pt x="1090" y="1151"/>
                    <a:pt x="1115" y="1188"/>
                    <a:pt x="1139" y="1218"/>
                  </a:cubicBezTo>
                  <a:cubicBezTo>
                    <a:pt x="1157" y="1224"/>
                    <a:pt x="1170" y="1224"/>
                    <a:pt x="1188" y="1224"/>
                  </a:cubicBezTo>
                  <a:cubicBezTo>
                    <a:pt x="1188" y="1291"/>
                    <a:pt x="1182" y="1358"/>
                    <a:pt x="1188" y="1419"/>
                  </a:cubicBezTo>
                  <a:cubicBezTo>
                    <a:pt x="1206" y="1602"/>
                    <a:pt x="1316" y="1718"/>
                    <a:pt x="1498" y="1736"/>
                  </a:cubicBezTo>
                  <a:cubicBezTo>
                    <a:pt x="1507" y="1737"/>
                    <a:pt x="1516" y="1738"/>
                    <a:pt x="1525" y="1738"/>
                  </a:cubicBezTo>
                  <a:cubicBezTo>
                    <a:pt x="1571" y="1738"/>
                    <a:pt x="1616" y="1724"/>
                    <a:pt x="1657" y="1693"/>
                  </a:cubicBezTo>
                  <a:cubicBezTo>
                    <a:pt x="1754" y="1614"/>
                    <a:pt x="1809" y="1499"/>
                    <a:pt x="1827" y="1377"/>
                  </a:cubicBezTo>
                  <a:cubicBezTo>
                    <a:pt x="1840" y="1304"/>
                    <a:pt x="1815" y="1231"/>
                    <a:pt x="1766" y="1176"/>
                  </a:cubicBezTo>
                  <a:cubicBezTo>
                    <a:pt x="1730" y="1145"/>
                    <a:pt x="1699" y="1109"/>
                    <a:pt x="1681" y="1084"/>
                  </a:cubicBezTo>
                  <a:cubicBezTo>
                    <a:pt x="1578" y="889"/>
                    <a:pt x="1614" y="707"/>
                    <a:pt x="1687" y="536"/>
                  </a:cubicBezTo>
                  <a:cubicBezTo>
                    <a:pt x="1681" y="524"/>
                    <a:pt x="1681" y="524"/>
                    <a:pt x="1675" y="518"/>
                  </a:cubicBezTo>
                  <a:cubicBezTo>
                    <a:pt x="1669" y="512"/>
                    <a:pt x="1657" y="506"/>
                    <a:pt x="1645" y="506"/>
                  </a:cubicBezTo>
                  <a:cubicBezTo>
                    <a:pt x="1462" y="475"/>
                    <a:pt x="1322" y="378"/>
                    <a:pt x="1212" y="232"/>
                  </a:cubicBezTo>
                  <a:cubicBezTo>
                    <a:pt x="1182" y="195"/>
                    <a:pt x="1145" y="159"/>
                    <a:pt x="1121" y="128"/>
                  </a:cubicBezTo>
                  <a:cubicBezTo>
                    <a:pt x="1060" y="122"/>
                    <a:pt x="1005" y="116"/>
                    <a:pt x="950" y="110"/>
                  </a:cubicBezTo>
                  <a:cubicBezTo>
                    <a:pt x="914" y="104"/>
                    <a:pt x="877" y="98"/>
                    <a:pt x="841" y="92"/>
                  </a:cubicBezTo>
                  <a:cubicBezTo>
                    <a:pt x="755" y="67"/>
                    <a:pt x="676" y="31"/>
                    <a:pt x="591" y="0"/>
                  </a:cubicBezTo>
                  <a:close/>
                </a:path>
              </a:pathLst>
            </a:custGeom>
            <a:solidFill>
              <a:srgbClr val="D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53"/>
            <p:cNvSpPr/>
            <p:nvPr/>
          </p:nvSpPr>
          <p:spPr>
            <a:xfrm>
              <a:off x="11663284" y="-2803240"/>
              <a:ext cx="143389" cy="66606"/>
            </a:xfrm>
            <a:custGeom>
              <a:rect b="b" l="l" r="r" t="t"/>
              <a:pathLst>
                <a:path extrusionOk="0" h="818" w="1761">
                  <a:moveTo>
                    <a:pt x="1657" y="0"/>
                  </a:moveTo>
                  <a:cubicBezTo>
                    <a:pt x="1645" y="19"/>
                    <a:pt x="1633" y="25"/>
                    <a:pt x="1633" y="37"/>
                  </a:cubicBezTo>
                  <a:cubicBezTo>
                    <a:pt x="1621" y="189"/>
                    <a:pt x="1535" y="305"/>
                    <a:pt x="1420" y="402"/>
                  </a:cubicBezTo>
                  <a:cubicBezTo>
                    <a:pt x="1198" y="578"/>
                    <a:pt x="952" y="663"/>
                    <a:pt x="684" y="663"/>
                  </a:cubicBezTo>
                  <a:cubicBezTo>
                    <a:pt x="627" y="663"/>
                    <a:pt x="570" y="659"/>
                    <a:pt x="512" y="652"/>
                  </a:cubicBezTo>
                  <a:cubicBezTo>
                    <a:pt x="348" y="628"/>
                    <a:pt x="214" y="542"/>
                    <a:pt x="86" y="445"/>
                  </a:cubicBezTo>
                  <a:cubicBezTo>
                    <a:pt x="61" y="427"/>
                    <a:pt x="37" y="408"/>
                    <a:pt x="0" y="384"/>
                  </a:cubicBezTo>
                  <a:lnTo>
                    <a:pt x="0" y="384"/>
                  </a:lnTo>
                  <a:cubicBezTo>
                    <a:pt x="31" y="481"/>
                    <a:pt x="80" y="555"/>
                    <a:pt x="165" y="615"/>
                  </a:cubicBezTo>
                  <a:cubicBezTo>
                    <a:pt x="323" y="719"/>
                    <a:pt x="494" y="792"/>
                    <a:pt x="683" y="810"/>
                  </a:cubicBezTo>
                  <a:cubicBezTo>
                    <a:pt x="739" y="814"/>
                    <a:pt x="796" y="817"/>
                    <a:pt x="851" y="817"/>
                  </a:cubicBezTo>
                  <a:cubicBezTo>
                    <a:pt x="963" y="817"/>
                    <a:pt x="1072" y="806"/>
                    <a:pt x="1182" y="774"/>
                  </a:cubicBezTo>
                  <a:cubicBezTo>
                    <a:pt x="1204" y="770"/>
                    <a:pt x="1226" y="764"/>
                    <a:pt x="1249" y="764"/>
                  </a:cubicBezTo>
                  <a:cubicBezTo>
                    <a:pt x="1263" y="764"/>
                    <a:pt x="1277" y="767"/>
                    <a:pt x="1292" y="774"/>
                  </a:cubicBezTo>
                  <a:cubicBezTo>
                    <a:pt x="1292" y="786"/>
                    <a:pt x="1286" y="798"/>
                    <a:pt x="1286" y="810"/>
                  </a:cubicBezTo>
                  <a:lnTo>
                    <a:pt x="1389" y="810"/>
                  </a:lnTo>
                  <a:cubicBezTo>
                    <a:pt x="1438" y="749"/>
                    <a:pt x="1487" y="695"/>
                    <a:pt x="1535" y="634"/>
                  </a:cubicBezTo>
                  <a:cubicBezTo>
                    <a:pt x="1578" y="579"/>
                    <a:pt x="1621" y="518"/>
                    <a:pt x="1657" y="457"/>
                  </a:cubicBezTo>
                  <a:cubicBezTo>
                    <a:pt x="1712" y="372"/>
                    <a:pt x="1742" y="280"/>
                    <a:pt x="1724" y="177"/>
                  </a:cubicBezTo>
                  <a:cubicBezTo>
                    <a:pt x="1724" y="159"/>
                    <a:pt x="1730" y="134"/>
                    <a:pt x="1730" y="116"/>
                  </a:cubicBezTo>
                  <a:lnTo>
                    <a:pt x="1718" y="116"/>
                  </a:lnTo>
                  <a:lnTo>
                    <a:pt x="1724" y="110"/>
                  </a:lnTo>
                  <a:lnTo>
                    <a:pt x="1730" y="116"/>
                  </a:lnTo>
                  <a:lnTo>
                    <a:pt x="1761" y="37"/>
                  </a:lnTo>
                  <a:cubicBezTo>
                    <a:pt x="1724" y="25"/>
                    <a:pt x="1694" y="12"/>
                    <a:pt x="1657" y="0"/>
                  </a:cubicBezTo>
                  <a:close/>
                </a:path>
              </a:pathLst>
            </a:custGeom>
            <a:solidFill>
              <a:srgbClr val="D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53"/>
            <p:cNvSpPr/>
            <p:nvPr/>
          </p:nvSpPr>
          <p:spPr>
            <a:xfrm>
              <a:off x="11657340" y="-2808288"/>
              <a:ext cx="123033" cy="36886"/>
            </a:xfrm>
            <a:custGeom>
              <a:rect b="b" l="l" r="r" t="t"/>
              <a:pathLst>
                <a:path extrusionOk="0" h="453" w="1511">
                  <a:moveTo>
                    <a:pt x="922" y="0"/>
                  </a:moveTo>
                  <a:cubicBezTo>
                    <a:pt x="810" y="0"/>
                    <a:pt x="700" y="3"/>
                    <a:pt x="591" y="7"/>
                  </a:cubicBezTo>
                  <a:cubicBezTo>
                    <a:pt x="512" y="93"/>
                    <a:pt x="530" y="227"/>
                    <a:pt x="408" y="269"/>
                  </a:cubicBezTo>
                  <a:cubicBezTo>
                    <a:pt x="299" y="215"/>
                    <a:pt x="299" y="215"/>
                    <a:pt x="256" y="123"/>
                  </a:cubicBezTo>
                  <a:cubicBezTo>
                    <a:pt x="274" y="87"/>
                    <a:pt x="287" y="50"/>
                    <a:pt x="299" y="7"/>
                  </a:cubicBezTo>
                  <a:lnTo>
                    <a:pt x="6" y="7"/>
                  </a:lnTo>
                  <a:cubicBezTo>
                    <a:pt x="0" y="99"/>
                    <a:pt x="49" y="160"/>
                    <a:pt x="98" y="215"/>
                  </a:cubicBezTo>
                  <a:cubicBezTo>
                    <a:pt x="214" y="336"/>
                    <a:pt x="354" y="422"/>
                    <a:pt x="518" y="440"/>
                  </a:cubicBezTo>
                  <a:cubicBezTo>
                    <a:pt x="576" y="448"/>
                    <a:pt x="633" y="453"/>
                    <a:pt x="689" y="453"/>
                  </a:cubicBezTo>
                  <a:cubicBezTo>
                    <a:pt x="989" y="453"/>
                    <a:pt x="1254" y="330"/>
                    <a:pt x="1474" y="99"/>
                  </a:cubicBezTo>
                  <a:cubicBezTo>
                    <a:pt x="1493" y="81"/>
                    <a:pt x="1499" y="56"/>
                    <a:pt x="1511" y="32"/>
                  </a:cubicBezTo>
                  <a:cubicBezTo>
                    <a:pt x="1310" y="9"/>
                    <a:pt x="1114" y="0"/>
                    <a:pt x="9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53"/>
            <p:cNvSpPr/>
            <p:nvPr/>
          </p:nvSpPr>
          <p:spPr>
            <a:xfrm>
              <a:off x="11720282" y="-3080003"/>
              <a:ext cx="55125" cy="58626"/>
            </a:xfrm>
            <a:custGeom>
              <a:rect b="b" l="l" r="r" t="t"/>
              <a:pathLst>
                <a:path extrusionOk="0" h="720" w="677">
                  <a:moveTo>
                    <a:pt x="555" y="1"/>
                  </a:moveTo>
                  <a:cubicBezTo>
                    <a:pt x="330" y="68"/>
                    <a:pt x="184" y="238"/>
                    <a:pt x="31" y="384"/>
                  </a:cubicBezTo>
                  <a:cubicBezTo>
                    <a:pt x="1" y="482"/>
                    <a:pt x="7" y="567"/>
                    <a:pt x="86" y="640"/>
                  </a:cubicBezTo>
                  <a:cubicBezTo>
                    <a:pt x="141" y="664"/>
                    <a:pt x="202" y="695"/>
                    <a:pt x="263" y="719"/>
                  </a:cubicBezTo>
                  <a:cubicBezTo>
                    <a:pt x="464" y="652"/>
                    <a:pt x="640" y="457"/>
                    <a:pt x="677" y="269"/>
                  </a:cubicBezTo>
                  <a:cubicBezTo>
                    <a:pt x="665" y="214"/>
                    <a:pt x="653" y="159"/>
                    <a:pt x="634" y="98"/>
                  </a:cubicBezTo>
                  <a:cubicBezTo>
                    <a:pt x="616" y="74"/>
                    <a:pt x="592" y="37"/>
                    <a:pt x="555" y="1"/>
                  </a:cubicBezTo>
                  <a:close/>
                </a:path>
              </a:pathLst>
            </a:custGeom>
            <a:solidFill>
              <a:srgbClr val="D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53"/>
            <p:cNvSpPr/>
            <p:nvPr/>
          </p:nvSpPr>
          <p:spPr>
            <a:xfrm>
              <a:off x="11527386" y="-2494802"/>
              <a:ext cx="127512" cy="77842"/>
            </a:xfrm>
            <a:custGeom>
              <a:rect b="b" l="l" r="r" t="t"/>
              <a:pathLst>
                <a:path extrusionOk="0" h="956" w="1566">
                  <a:moveTo>
                    <a:pt x="999" y="1"/>
                  </a:moveTo>
                  <a:cubicBezTo>
                    <a:pt x="987" y="68"/>
                    <a:pt x="975" y="135"/>
                    <a:pt x="963" y="202"/>
                  </a:cubicBezTo>
                  <a:cubicBezTo>
                    <a:pt x="951" y="269"/>
                    <a:pt x="932" y="336"/>
                    <a:pt x="878" y="391"/>
                  </a:cubicBezTo>
                  <a:cubicBezTo>
                    <a:pt x="671" y="391"/>
                    <a:pt x="561" y="238"/>
                    <a:pt x="457" y="110"/>
                  </a:cubicBezTo>
                  <a:cubicBezTo>
                    <a:pt x="372" y="104"/>
                    <a:pt x="299" y="98"/>
                    <a:pt x="232" y="92"/>
                  </a:cubicBezTo>
                  <a:lnTo>
                    <a:pt x="153" y="92"/>
                  </a:lnTo>
                  <a:cubicBezTo>
                    <a:pt x="153" y="208"/>
                    <a:pt x="147" y="317"/>
                    <a:pt x="147" y="421"/>
                  </a:cubicBezTo>
                  <a:cubicBezTo>
                    <a:pt x="147" y="494"/>
                    <a:pt x="135" y="567"/>
                    <a:pt x="86" y="622"/>
                  </a:cubicBezTo>
                  <a:cubicBezTo>
                    <a:pt x="55" y="628"/>
                    <a:pt x="31" y="628"/>
                    <a:pt x="7" y="628"/>
                  </a:cubicBezTo>
                  <a:lnTo>
                    <a:pt x="1" y="732"/>
                  </a:lnTo>
                  <a:cubicBezTo>
                    <a:pt x="31" y="732"/>
                    <a:pt x="68" y="738"/>
                    <a:pt x="98" y="744"/>
                  </a:cubicBezTo>
                  <a:cubicBezTo>
                    <a:pt x="110" y="744"/>
                    <a:pt x="116" y="756"/>
                    <a:pt x="128" y="762"/>
                  </a:cubicBezTo>
                  <a:cubicBezTo>
                    <a:pt x="128" y="786"/>
                    <a:pt x="135" y="805"/>
                    <a:pt x="135" y="829"/>
                  </a:cubicBezTo>
                  <a:cubicBezTo>
                    <a:pt x="153" y="835"/>
                    <a:pt x="171" y="841"/>
                    <a:pt x="189" y="847"/>
                  </a:cubicBezTo>
                  <a:cubicBezTo>
                    <a:pt x="269" y="799"/>
                    <a:pt x="342" y="744"/>
                    <a:pt x="421" y="695"/>
                  </a:cubicBezTo>
                  <a:cubicBezTo>
                    <a:pt x="500" y="646"/>
                    <a:pt x="567" y="573"/>
                    <a:pt x="683" y="549"/>
                  </a:cubicBezTo>
                  <a:lnTo>
                    <a:pt x="683" y="549"/>
                  </a:lnTo>
                  <a:cubicBezTo>
                    <a:pt x="567" y="707"/>
                    <a:pt x="415" y="780"/>
                    <a:pt x="287" y="902"/>
                  </a:cubicBezTo>
                  <a:cubicBezTo>
                    <a:pt x="333" y="939"/>
                    <a:pt x="380" y="955"/>
                    <a:pt x="429" y="955"/>
                  </a:cubicBezTo>
                  <a:cubicBezTo>
                    <a:pt x="444" y="955"/>
                    <a:pt x="460" y="954"/>
                    <a:pt x="476" y="951"/>
                  </a:cubicBezTo>
                  <a:cubicBezTo>
                    <a:pt x="610" y="914"/>
                    <a:pt x="725" y="853"/>
                    <a:pt x="817" y="744"/>
                  </a:cubicBezTo>
                  <a:cubicBezTo>
                    <a:pt x="823" y="738"/>
                    <a:pt x="823" y="719"/>
                    <a:pt x="823" y="707"/>
                  </a:cubicBezTo>
                  <a:lnTo>
                    <a:pt x="823" y="707"/>
                  </a:lnTo>
                  <a:cubicBezTo>
                    <a:pt x="768" y="738"/>
                    <a:pt x="719" y="768"/>
                    <a:pt x="664" y="799"/>
                  </a:cubicBezTo>
                  <a:cubicBezTo>
                    <a:pt x="658" y="801"/>
                    <a:pt x="652" y="801"/>
                    <a:pt x="644" y="801"/>
                  </a:cubicBezTo>
                  <a:cubicBezTo>
                    <a:pt x="630" y="801"/>
                    <a:pt x="614" y="799"/>
                    <a:pt x="597" y="799"/>
                  </a:cubicBezTo>
                  <a:cubicBezTo>
                    <a:pt x="597" y="786"/>
                    <a:pt x="591" y="780"/>
                    <a:pt x="585" y="768"/>
                  </a:cubicBezTo>
                  <a:cubicBezTo>
                    <a:pt x="597" y="762"/>
                    <a:pt x="616" y="756"/>
                    <a:pt x="628" y="744"/>
                  </a:cubicBezTo>
                  <a:cubicBezTo>
                    <a:pt x="731" y="671"/>
                    <a:pt x="829" y="592"/>
                    <a:pt x="932" y="512"/>
                  </a:cubicBezTo>
                  <a:cubicBezTo>
                    <a:pt x="1012" y="445"/>
                    <a:pt x="1091" y="378"/>
                    <a:pt x="1164" y="311"/>
                  </a:cubicBezTo>
                  <a:cubicBezTo>
                    <a:pt x="1181" y="298"/>
                    <a:pt x="1199" y="288"/>
                    <a:pt x="1219" y="288"/>
                  </a:cubicBezTo>
                  <a:cubicBezTo>
                    <a:pt x="1227" y="288"/>
                    <a:pt x="1235" y="290"/>
                    <a:pt x="1243" y="293"/>
                  </a:cubicBezTo>
                  <a:cubicBezTo>
                    <a:pt x="1322" y="220"/>
                    <a:pt x="1408" y="153"/>
                    <a:pt x="1493" y="74"/>
                  </a:cubicBezTo>
                  <a:cubicBezTo>
                    <a:pt x="1493" y="98"/>
                    <a:pt x="1499" y="123"/>
                    <a:pt x="1499" y="141"/>
                  </a:cubicBezTo>
                  <a:cubicBezTo>
                    <a:pt x="1548" y="123"/>
                    <a:pt x="1560" y="80"/>
                    <a:pt x="1566" y="31"/>
                  </a:cubicBezTo>
                  <a:lnTo>
                    <a:pt x="1566" y="31"/>
                  </a:lnTo>
                  <a:cubicBezTo>
                    <a:pt x="1482" y="36"/>
                    <a:pt x="1403" y="51"/>
                    <a:pt x="1324" y="51"/>
                  </a:cubicBezTo>
                  <a:cubicBezTo>
                    <a:pt x="1311" y="51"/>
                    <a:pt x="1298" y="50"/>
                    <a:pt x="1286" y="49"/>
                  </a:cubicBezTo>
                  <a:cubicBezTo>
                    <a:pt x="1188" y="43"/>
                    <a:pt x="1097" y="19"/>
                    <a:pt x="999" y="1"/>
                  </a:cubicBezTo>
                  <a:close/>
                </a:path>
              </a:pathLst>
            </a:custGeom>
            <a:solidFill>
              <a:srgbClr val="B35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53"/>
            <p:cNvSpPr/>
            <p:nvPr/>
          </p:nvSpPr>
          <p:spPr>
            <a:xfrm>
              <a:off x="11558164" y="-2544959"/>
              <a:ext cx="36234" cy="63186"/>
            </a:xfrm>
            <a:custGeom>
              <a:rect b="b" l="l" r="r" t="t"/>
              <a:pathLst>
                <a:path extrusionOk="0" h="776" w="445">
                  <a:moveTo>
                    <a:pt x="419" y="1"/>
                  </a:moveTo>
                  <a:cubicBezTo>
                    <a:pt x="245" y="1"/>
                    <a:pt x="128" y="115"/>
                    <a:pt x="0" y="196"/>
                  </a:cubicBezTo>
                  <a:cubicBezTo>
                    <a:pt x="37" y="300"/>
                    <a:pt x="201" y="617"/>
                    <a:pt x="250" y="678"/>
                  </a:cubicBezTo>
                  <a:cubicBezTo>
                    <a:pt x="286" y="714"/>
                    <a:pt x="311" y="757"/>
                    <a:pt x="378" y="775"/>
                  </a:cubicBezTo>
                  <a:cubicBezTo>
                    <a:pt x="402" y="647"/>
                    <a:pt x="396" y="519"/>
                    <a:pt x="408" y="397"/>
                  </a:cubicBezTo>
                  <a:cubicBezTo>
                    <a:pt x="420" y="263"/>
                    <a:pt x="433" y="136"/>
                    <a:pt x="445" y="2"/>
                  </a:cubicBezTo>
                  <a:cubicBezTo>
                    <a:pt x="436" y="1"/>
                    <a:pt x="427" y="1"/>
                    <a:pt x="41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53"/>
            <p:cNvSpPr/>
            <p:nvPr/>
          </p:nvSpPr>
          <p:spPr>
            <a:xfrm>
              <a:off x="11526409" y="-2412481"/>
              <a:ext cx="20438" cy="23450"/>
            </a:xfrm>
            <a:custGeom>
              <a:rect b="b" l="l" r="r" t="t"/>
              <a:pathLst>
                <a:path extrusionOk="0" h="288" w="251">
                  <a:moveTo>
                    <a:pt x="25" y="1"/>
                  </a:moveTo>
                  <a:cubicBezTo>
                    <a:pt x="0" y="98"/>
                    <a:pt x="0" y="177"/>
                    <a:pt x="19" y="287"/>
                  </a:cubicBezTo>
                  <a:cubicBezTo>
                    <a:pt x="104" y="251"/>
                    <a:pt x="183" y="208"/>
                    <a:pt x="250" y="147"/>
                  </a:cubicBezTo>
                  <a:cubicBezTo>
                    <a:pt x="147" y="50"/>
                    <a:pt x="104" y="25"/>
                    <a:pt x="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53"/>
            <p:cNvSpPr/>
            <p:nvPr/>
          </p:nvSpPr>
          <p:spPr>
            <a:xfrm>
              <a:off x="10549879" y="-2491300"/>
              <a:ext cx="978077" cy="254453"/>
            </a:xfrm>
            <a:custGeom>
              <a:rect b="b" l="l" r="r" t="t"/>
              <a:pathLst>
                <a:path extrusionOk="0" h="3125" w="12012">
                  <a:moveTo>
                    <a:pt x="11530" y="0"/>
                  </a:moveTo>
                  <a:cubicBezTo>
                    <a:pt x="11360" y="80"/>
                    <a:pt x="11183" y="86"/>
                    <a:pt x="11019" y="110"/>
                  </a:cubicBezTo>
                  <a:cubicBezTo>
                    <a:pt x="10988" y="86"/>
                    <a:pt x="10970" y="67"/>
                    <a:pt x="10940" y="49"/>
                  </a:cubicBezTo>
                  <a:cubicBezTo>
                    <a:pt x="10873" y="183"/>
                    <a:pt x="10842" y="329"/>
                    <a:pt x="10745" y="433"/>
                  </a:cubicBezTo>
                  <a:cubicBezTo>
                    <a:pt x="10721" y="439"/>
                    <a:pt x="10699" y="441"/>
                    <a:pt x="10678" y="441"/>
                  </a:cubicBezTo>
                  <a:cubicBezTo>
                    <a:pt x="10565" y="441"/>
                    <a:pt x="10491" y="365"/>
                    <a:pt x="10404" y="293"/>
                  </a:cubicBezTo>
                  <a:cubicBezTo>
                    <a:pt x="10373" y="323"/>
                    <a:pt x="10349" y="341"/>
                    <a:pt x="10324" y="366"/>
                  </a:cubicBezTo>
                  <a:cubicBezTo>
                    <a:pt x="10276" y="402"/>
                    <a:pt x="10239" y="451"/>
                    <a:pt x="10184" y="475"/>
                  </a:cubicBezTo>
                  <a:cubicBezTo>
                    <a:pt x="10032" y="549"/>
                    <a:pt x="9880" y="628"/>
                    <a:pt x="9715" y="664"/>
                  </a:cubicBezTo>
                  <a:cubicBezTo>
                    <a:pt x="9642" y="683"/>
                    <a:pt x="9569" y="695"/>
                    <a:pt x="9508" y="731"/>
                  </a:cubicBezTo>
                  <a:cubicBezTo>
                    <a:pt x="9271" y="853"/>
                    <a:pt x="9021" y="908"/>
                    <a:pt x="8759" y="932"/>
                  </a:cubicBezTo>
                  <a:cubicBezTo>
                    <a:pt x="8679" y="938"/>
                    <a:pt x="8600" y="941"/>
                    <a:pt x="8520" y="941"/>
                  </a:cubicBezTo>
                  <a:cubicBezTo>
                    <a:pt x="8170" y="941"/>
                    <a:pt x="7825" y="884"/>
                    <a:pt x="7492" y="750"/>
                  </a:cubicBezTo>
                  <a:cubicBezTo>
                    <a:pt x="7230" y="646"/>
                    <a:pt x="6974" y="536"/>
                    <a:pt x="6712" y="433"/>
                  </a:cubicBezTo>
                  <a:cubicBezTo>
                    <a:pt x="6694" y="427"/>
                    <a:pt x="6682" y="421"/>
                    <a:pt x="6664" y="415"/>
                  </a:cubicBezTo>
                  <a:cubicBezTo>
                    <a:pt x="6560" y="372"/>
                    <a:pt x="6451" y="329"/>
                    <a:pt x="6335" y="311"/>
                  </a:cubicBezTo>
                  <a:cubicBezTo>
                    <a:pt x="6235" y="295"/>
                    <a:pt x="6137" y="287"/>
                    <a:pt x="6038" y="287"/>
                  </a:cubicBezTo>
                  <a:cubicBezTo>
                    <a:pt x="5799" y="287"/>
                    <a:pt x="5565" y="335"/>
                    <a:pt x="5336" y="439"/>
                  </a:cubicBezTo>
                  <a:cubicBezTo>
                    <a:pt x="5159" y="524"/>
                    <a:pt x="4977" y="597"/>
                    <a:pt x="4800" y="670"/>
                  </a:cubicBezTo>
                  <a:cubicBezTo>
                    <a:pt x="4715" y="707"/>
                    <a:pt x="4623" y="725"/>
                    <a:pt x="4538" y="762"/>
                  </a:cubicBezTo>
                  <a:cubicBezTo>
                    <a:pt x="4112" y="944"/>
                    <a:pt x="3673" y="1085"/>
                    <a:pt x="3235" y="1219"/>
                  </a:cubicBezTo>
                  <a:cubicBezTo>
                    <a:pt x="3155" y="1237"/>
                    <a:pt x="3076" y="1261"/>
                    <a:pt x="3003" y="1279"/>
                  </a:cubicBezTo>
                  <a:cubicBezTo>
                    <a:pt x="2711" y="1340"/>
                    <a:pt x="2424" y="1395"/>
                    <a:pt x="2138" y="1450"/>
                  </a:cubicBezTo>
                  <a:cubicBezTo>
                    <a:pt x="2027" y="1470"/>
                    <a:pt x="1916" y="1482"/>
                    <a:pt x="1807" y="1482"/>
                  </a:cubicBezTo>
                  <a:cubicBezTo>
                    <a:pt x="1647" y="1482"/>
                    <a:pt x="1490" y="1457"/>
                    <a:pt x="1334" y="1395"/>
                  </a:cubicBezTo>
                  <a:cubicBezTo>
                    <a:pt x="1005" y="1267"/>
                    <a:pt x="670" y="1170"/>
                    <a:pt x="329" y="1109"/>
                  </a:cubicBezTo>
                  <a:cubicBezTo>
                    <a:pt x="250" y="1094"/>
                    <a:pt x="167" y="1075"/>
                    <a:pt x="70" y="1075"/>
                  </a:cubicBezTo>
                  <a:cubicBezTo>
                    <a:pt x="47" y="1075"/>
                    <a:pt x="24" y="1076"/>
                    <a:pt x="0" y="1078"/>
                  </a:cubicBezTo>
                  <a:cubicBezTo>
                    <a:pt x="19" y="1091"/>
                    <a:pt x="43" y="1103"/>
                    <a:pt x="61" y="1115"/>
                  </a:cubicBezTo>
                  <a:cubicBezTo>
                    <a:pt x="220" y="1206"/>
                    <a:pt x="366" y="1292"/>
                    <a:pt x="524" y="1334"/>
                  </a:cubicBezTo>
                  <a:cubicBezTo>
                    <a:pt x="713" y="1389"/>
                    <a:pt x="902" y="1432"/>
                    <a:pt x="1097" y="1480"/>
                  </a:cubicBezTo>
                  <a:cubicBezTo>
                    <a:pt x="1225" y="1517"/>
                    <a:pt x="1359" y="1535"/>
                    <a:pt x="1480" y="1584"/>
                  </a:cubicBezTo>
                  <a:cubicBezTo>
                    <a:pt x="1505" y="1627"/>
                    <a:pt x="1517" y="1663"/>
                    <a:pt x="1535" y="1700"/>
                  </a:cubicBezTo>
                  <a:cubicBezTo>
                    <a:pt x="1529" y="1761"/>
                    <a:pt x="1493" y="1815"/>
                    <a:pt x="1450" y="1864"/>
                  </a:cubicBezTo>
                  <a:cubicBezTo>
                    <a:pt x="1401" y="1913"/>
                    <a:pt x="1352" y="1962"/>
                    <a:pt x="1304" y="2010"/>
                  </a:cubicBezTo>
                  <a:cubicBezTo>
                    <a:pt x="1139" y="2169"/>
                    <a:pt x="975" y="2327"/>
                    <a:pt x="810" y="2492"/>
                  </a:cubicBezTo>
                  <a:cubicBezTo>
                    <a:pt x="652" y="2650"/>
                    <a:pt x="530" y="2833"/>
                    <a:pt x="414" y="3021"/>
                  </a:cubicBezTo>
                  <a:cubicBezTo>
                    <a:pt x="396" y="3052"/>
                    <a:pt x="366" y="3082"/>
                    <a:pt x="390" y="3125"/>
                  </a:cubicBezTo>
                  <a:cubicBezTo>
                    <a:pt x="402" y="3113"/>
                    <a:pt x="414" y="3101"/>
                    <a:pt x="421" y="3088"/>
                  </a:cubicBezTo>
                  <a:cubicBezTo>
                    <a:pt x="524" y="2985"/>
                    <a:pt x="634" y="2881"/>
                    <a:pt x="737" y="2778"/>
                  </a:cubicBezTo>
                  <a:cubicBezTo>
                    <a:pt x="914" y="2601"/>
                    <a:pt x="1084" y="2425"/>
                    <a:pt x="1237" y="2224"/>
                  </a:cubicBezTo>
                  <a:cubicBezTo>
                    <a:pt x="1279" y="2169"/>
                    <a:pt x="1334" y="2120"/>
                    <a:pt x="1395" y="2077"/>
                  </a:cubicBezTo>
                  <a:cubicBezTo>
                    <a:pt x="1596" y="1931"/>
                    <a:pt x="1809" y="1803"/>
                    <a:pt x="2041" y="1718"/>
                  </a:cubicBezTo>
                  <a:cubicBezTo>
                    <a:pt x="2230" y="1651"/>
                    <a:pt x="2418" y="1596"/>
                    <a:pt x="2625" y="1596"/>
                  </a:cubicBezTo>
                  <a:lnTo>
                    <a:pt x="2778" y="1596"/>
                  </a:lnTo>
                  <a:cubicBezTo>
                    <a:pt x="2960" y="1596"/>
                    <a:pt x="3137" y="1596"/>
                    <a:pt x="3314" y="1584"/>
                  </a:cubicBezTo>
                  <a:cubicBezTo>
                    <a:pt x="3570" y="1572"/>
                    <a:pt x="3807" y="1493"/>
                    <a:pt x="4026" y="1359"/>
                  </a:cubicBezTo>
                  <a:cubicBezTo>
                    <a:pt x="4148" y="1286"/>
                    <a:pt x="4270" y="1206"/>
                    <a:pt x="4398" y="1133"/>
                  </a:cubicBezTo>
                  <a:cubicBezTo>
                    <a:pt x="4489" y="1078"/>
                    <a:pt x="4581" y="1024"/>
                    <a:pt x="4678" y="981"/>
                  </a:cubicBezTo>
                  <a:cubicBezTo>
                    <a:pt x="4922" y="877"/>
                    <a:pt x="5178" y="823"/>
                    <a:pt x="5446" y="810"/>
                  </a:cubicBezTo>
                  <a:cubicBezTo>
                    <a:pt x="5580" y="804"/>
                    <a:pt x="5720" y="798"/>
                    <a:pt x="5854" y="780"/>
                  </a:cubicBezTo>
                  <a:cubicBezTo>
                    <a:pt x="5922" y="770"/>
                    <a:pt x="5991" y="764"/>
                    <a:pt x="6059" y="764"/>
                  </a:cubicBezTo>
                  <a:cubicBezTo>
                    <a:pt x="6118" y="764"/>
                    <a:pt x="6178" y="769"/>
                    <a:pt x="6237" y="780"/>
                  </a:cubicBezTo>
                  <a:cubicBezTo>
                    <a:pt x="6237" y="780"/>
                    <a:pt x="6243" y="786"/>
                    <a:pt x="6250" y="786"/>
                  </a:cubicBezTo>
                  <a:cubicBezTo>
                    <a:pt x="6511" y="841"/>
                    <a:pt x="6767" y="926"/>
                    <a:pt x="6999" y="1060"/>
                  </a:cubicBezTo>
                  <a:cubicBezTo>
                    <a:pt x="7041" y="1078"/>
                    <a:pt x="7084" y="1103"/>
                    <a:pt x="7127" y="1121"/>
                  </a:cubicBezTo>
                  <a:cubicBezTo>
                    <a:pt x="7256" y="1191"/>
                    <a:pt x="7391" y="1233"/>
                    <a:pt x="7534" y="1233"/>
                  </a:cubicBezTo>
                  <a:cubicBezTo>
                    <a:pt x="7552" y="1233"/>
                    <a:pt x="7571" y="1232"/>
                    <a:pt x="7590" y="1231"/>
                  </a:cubicBezTo>
                  <a:cubicBezTo>
                    <a:pt x="7730" y="1219"/>
                    <a:pt x="7870" y="1206"/>
                    <a:pt x="8010" y="1200"/>
                  </a:cubicBezTo>
                  <a:cubicBezTo>
                    <a:pt x="8162" y="1194"/>
                    <a:pt x="8321" y="1182"/>
                    <a:pt x="8473" y="1176"/>
                  </a:cubicBezTo>
                  <a:cubicBezTo>
                    <a:pt x="8564" y="1176"/>
                    <a:pt x="8662" y="1170"/>
                    <a:pt x="8753" y="1170"/>
                  </a:cubicBezTo>
                  <a:cubicBezTo>
                    <a:pt x="8766" y="1170"/>
                    <a:pt x="8779" y="1170"/>
                    <a:pt x="8792" y="1170"/>
                  </a:cubicBezTo>
                  <a:cubicBezTo>
                    <a:pt x="8983" y="1170"/>
                    <a:pt x="9154" y="1128"/>
                    <a:pt x="9326" y="1042"/>
                  </a:cubicBezTo>
                  <a:cubicBezTo>
                    <a:pt x="9508" y="951"/>
                    <a:pt x="9703" y="896"/>
                    <a:pt x="9904" y="877"/>
                  </a:cubicBezTo>
                  <a:cubicBezTo>
                    <a:pt x="10044" y="859"/>
                    <a:pt x="10184" y="859"/>
                    <a:pt x="10324" y="859"/>
                  </a:cubicBezTo>
                  <a:cubicBezTo>
                    <a:pt x="10611" y="859"/>
                    <a:pt x="10891" y="884"/>
                    <a:pt x="11165" y="975"/>
                  </a:cubicBezTo>
                  <a:cubicBezTo>
                    <a:pt x="11208" y="957"/>
                    <a:pt x="11250" y="938"/>
                    <a:pt x="11293" y="926"/>
                  </a:cubicBezTo>
                  <a:cubicBezTo>
                    <a:pt x="11281" y="914"/>
                    <a:pt x="11269" y="902"/>
                    <a:pt x="11256" y="896"/>
                  </a:cubicBezTo>
                  <a:cubicBezTo>
                    <a:pt x="11141" y="859"/>
                    <a:pt x="11025" y="823"/>
                    <a:pt x="10915" y="786"/>
                  </a:cubicBezTo>
                  <a:cubicBezTo>
                    <a:pt x="10879" y="768"/>
                    <a:pt x="10836" y="756"/>
                    <a:pt x="10800" y="737"/>
                  </a:cubicBezTo>
                  <a:cubicBezTo>
                    <a:pt x="10800" y="737"/>
                    <a:pt x="10806" y="731"/>
                    <a:pt x="10806" y="731"/>
                  </a:cubicBezTo>
                  <a:cubicBezTo>
                    <a:pt x="10903" y="731"/>
                    <a:pt x="10994" y="737"/>
                    <a:pt x="11092" y="737"/>
                  </a:cubicBezTo>
                  <a:cubicBezTo>
                    <a:pt x="11086" y="725"/>
                    <a:pt x="11080" y="713"/>
                    <a:pt x="11068" y="689"/>
                  </a:cubicBezTo>
                  <a:lnTo>
                    <a:pt x="11147" y="689"/>
                  </a:lnTo>
                  <a:cubicBezTo>
                    <a:pt x="11299" y="689"/>
                    <a:pt x="11451" y="695"/>
                    <a:pt x="11604" y="695"/>
                  </a:cubicBezTo>
                  <a:cubicBezTo>
                    <a:pt x="11731" y="689"/>
                    <a:pt x="11853" y="689"/>
                    <a:pt x="11975" y="689"/>
                  </a:cubicBezTo>
                  <a:lnTo>
                    <a:pt x="12006" y="689"/>
                  </a:lnTo>
                  <a:lnTo>
                    <a:pt x="12012" y="585"/>
                  </a:lnTo>
                  <a:cubicBezTo>
                    <a:pt x="11981" y="585"/>
                    <a:pt x="11957" y="573"/>
                    <a:pt x="11926" y="561"/>
                  </a:cubicBezTo>
                  <a:cubicBezTo>
                    <a:pt x="11835" y="530"/>
                    <a:pt x="11756" y="475"/>
                    <a:pt x="11713" y="390"/>
                  </a:cubicBezTo>
                  <a:cubicBezTo>
                    <a:pt x="11658" y="287"/>
                    <a:pt x="11610" y="171"/>
                    <a:pt x="11561" y="67"/>
                  </a:cubicBezTo>
                  <a:cubicBezTo>
                    <a:pt x="11549" y="43"/>
                    <a:pt x="11537" y="19"/>
                    <a:pt x="11530" y="0"/>
                  </a:cubicBezTo>
                  <a:close/>
                </a:path>
              </a:pathLst>
            </a:custGeom>
            <a:solidFill>
              <a:srgbClr val="B35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53"/>
            <p:cNvSpPr/>
            <p:nvPr/>
          </p:nvSpPr>
          <p:spPr>
            <a:xfrm>
              <a:off x="11485208" y="-2529489"/>
              <a:ext cx="33791" cy="63512"/>
            </a:xfrm>
            <a:custGeom>
              <a:rect b="b" l="l" r="r" t="t"/>
              <a:pathLst>
                <a:path extrusionOk="0" h="780" w="415">
                  <a:moveTo>
                    <a:pt x="1" y="0"/>
                  </a:moveTo>
                  <a:cubicBezTo>
                    <a:pt x="135" y="268"/>
                    <a:pt x="257" y="512"/>
                    <a:pt x="378" y="756"/>
                  </a:cubicBezTo>
                  <a:cubicBezTo>
                    <a:pt x="385" y="762"/>
                    <a:pt x="403" y="768"/>
                    <a:pt x="415" y="780"/>
                  </a:cubicBezTo>
                  <a:lnTo>
                    <a:pt x="415" y="140"/>
                  </a:lnTo>
                  <a:cubicBezTo>
                    <a:pt x="348" y="122"/>
                    <a:pt x="281" y="110"/>
                    <a:pt x="220" y="86"/>
                  </a:cubicBezTo>
                  <a:cubicBezTo>
                    <a:pt x="147" y="67"/>
                    <a:pt x="86" y="37"/>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53"/>
            <p:cNvSpPr/>
            <p:nvPr/>
          </p:nvSpPr>
          <p:spPr>
            <a:xfrm>
              <a:off x="11461920" y="-2935718"/>
              <a:ext cx="36804" cy="73527"/>
            </a:xfrm>
            <a:custGeom>
              <a:rect b="b" l="l" r="r" t="t"/>
              <a:pathLst>
                <a:path extrusionOk="0" h="903" w="452">
                  <a:moveTo>
                    <a:pt x="372" y="1"/>
                  </a:moveTo>
                  <a:cubicBezTo>
                    <a:pt x="293" y="68"/>
                    <a:pt x="226" y="129"/>
                    <a:pt x="189" y="208"/>
                  </a:cubicBezTo>
                  <a:cubicBezTo>
                    <a:pt x="135" y="330"/>
                    <a:pt x="86" y="452"/>
                    <a:pt x="43" y="580"/>
                  </a:cubicBezTo>
                  <a:cubicBezTo>
                    <a:pt x="1" y="683"/>
                    <a:pt x="13" y="793"/>
                    <a:pt x="68" y="896"/>
                  </a:cubicBezTo>
                  <a:cubicBezTo>
                    <a:pt x="85" y="901"/>
                    <a:pt x="101" y="903"/>
                    <a:pt x="116" y="903"/>
                  </a:cubicBezTo>
                  <a:cubicBezTo>
                    <a:pt x="161" y="903"/>
                    <a:pt x="196" y="887"/>
                    <a:pt x="214" y="878"/>
                  </a:cubicBezTo>
                  <a:cubicBezTo>
                    <a:pt x="281" y="805"/>
                    <a:pt x="323" y="750"/>
                    <a:pt x="372" y="708"/>
                  </a:cubicBezTo>
                  <a:cubicBezTo>
                    <a:pt x="421" y="659"/>
                    <a:pt x="451" y="610"/>
                    <a:pt x="445" y="531"/>
                  </a:cubicBezTo>
                  <a:lnTo>
                    <a:pt x="445" y="531"/>
                  </a:lnTo>
                  <a:cubicBezTo>
                    <a:pt x="378" y="561"/>
                    <a:pt x="323" y="592"/>
                    <a:pt x="262" y="616"/>
                  </a:cubicBezTo>
                  <a:cubicBezTo>
                    <a:pt x="238" y="592"/>
                    <a:pt x="214" y="567"/>
                    <a:pt x="189" y="531"/>
                  </a:cubicBezTo>
                  <a:cubicBezTo>
                    <a:pt x="226" y="385"/>
                    <a:pt x="372" y="336"/>
                    <a:pt x="439" y="220"/>
                  </a:cubicBezTo>
                  <a:cubicBezTo>
                    <a:pt x="421" y="153"/>
                    <a:pt x="396" y="86"/>
                    <a:pt x="3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53"/>
            <p:cNvSpPr/>
            <p:nvPr/>
          </p:nvSpPr>
          <p:spPr>
            <a:xfrm>
              <a:off x="11430653" y="-2951514"/>
              <a:ext cx="60580" cy="88590"/>
            </a:xfrm>
            <a:custGeom>
              <a:rect b="b" l="l" r="r" t="t"/>
              <a:pathLst>
                <a:path extrusionOk="0" h="1088" w="744">
                  <a:moveTo>
                    <a:pt x="726" y="0"/>
                  </a:moveTo>
                  <a:cubicBezTo>
                    <a:pt x="275" y="152"/>
                    <a:pt x="1" y="573"/>
                    <a:pt x="1" y="1060"/>
                  </a:cubicBezTo>
                  <a:cubicBezTo>
                    <a:pt x="60" y="1070"/>
                    <a:pt x="115" y="1088"/>
                    <a:pt x="179" y="1088"/>
                  </a:cubicBezTo>
                  <a:cubicBezTo>
                    <a:pt x="194" y="1088"/>
                    <a:pt x="210" y="1087"/>
                    <a:pt x="226" y="1084"/>
                  </a:cubicBezTo>
                  <a:cubicBezTo>
                    <a:pt x="214" y="1048"/>
                    <a:pt x="208" y="1023"/>
                    <a:pt x="202" y="993"/>
                  </a:cubicBezTo>
                  <a:cubicBezTo>
                    <a:pt x="165" y="877"/>
                    <a:pt x="177" y="768"/>
                    <a:pt x="226" y="658"/>
                  </a:cubicBezTo>
                  <a:cubicBezTo>
                    <a:pt x="299" y="518"/>
                    <a:pt x="378" y="384"/>
                    <a:pt x="476" y="262"/>
                  </a:cubicBezTo>
                  <a:cubicBezTo>
                    <a:pt x="531" y="201"/>
                    <a:pt x="592" y="146"/>
                    <a:pt x="671" y="128"/>
                  </a:cubicBezTo>
                  <a:cubicBezTo>
                    <a:pt x="695" y="116"/>
                    <a:pt x="720" y="104"/>
                    <a:pt x="744" y="98"/>
                  </a:cubicBezTo>
                  <a:cubicBezTo>
                    <a:pt x="744" y="67"/>
                    <a:pt x="744" y="43"/>
                    <a:pt x="744" y="18"/>
                  </a:cubicBezTo>
                  <a:cubicBezTo>
                    <a:pt x="744" y="12"/>
                    <a:pt x="732" y="6"/>
                    <a:pt x="726" y="0"/>
                  </a:cubicBezTo>
                  <a:close/>
                </a:path>
              </a:pathLst>
            </a:custGeom>
            <a:solidFill>
              <a:srgbClr val="D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53"/>
            <p:cNvSpPr/>
            <p:nvPr/>
          </p:nvSpPr>
          <p:spPr>
            <a:xfrm>
              <a:off x="11468841" y="-2353448"/>
              <a:ext cx="10504" cy="12458"/>
            </a:xfrm>
            <a:custGeom>
              <a:rect b="b" l="l" r="r" t="t"/>
              <a:pathLst>
                <a:path extrusionOk="0" h="153" w="129">
                  <a:moveTo>
                    <a:pt x="19" y="1"/>
                  </a:moveTo>
                  <a:cubicBezTo>
                    <a:pt x="13" y="7"/>
                    <a:pt x="7" y="13"/>
                    <a:pt x="1" y="13"/>
                  </a:cubicBezTo>
                  <a:cubicBezTo>
                    <a:pt x="7" y="62"/>
                    <a:pt x="19" y="104"/>
                    <a:pt x="25" y="153"/>
                  </a:cubicBezTo>
                  <a:cubicBezTo>
                    <a:pt x="80" y="135"/>
                    <a:pt x="110" y="116"/>
                    <a:pt x="129" y="68"/>
                  </a:cubicBezTo>
                  <a:cubicBezTo>
                    <a:pt x="92" y="43"/>
                    <a:pt x="56" y="19"/>
                    <a:pt x="1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53"/>
            <p:cNvSpPr/>
            <p:nvPr/>
          </p:nvSpPr>
          <p:spPr>
            <a:xfrm>
              <a:off x="11394012" y="-2560186"/>
              <a:ext cx="43155" cy="82321"/>
            </a:xfrm>
            <a:custGeom>
              <a:rect b="b" l="l" r="r" t="t"/>
              <a:pathLst>
                <a:path extrusionOk="0" h="1011" w="530">
                  <a:moveTo>
                    <a:pt x="285" y="0"/>
                  </a:moveTo>
                  <a:cubicBezTo>
                    <a:pt x="154" y="0"/>
                    <a:pt x="59" y="60"/>
                    <a:pt x="0" y="170"/>
                  </a:cubicBezTo>
                  <a:cubicBezTo>
                    <a:pt x="49" y="371"/>
                    <a:pt x="98" y="560"/>
                    <a:pt x="146" y="749"/>
                  </a:cubicBezTo>
                  <a:cubicBezTo>
                    <a:pt x="165" y="816"/>
                    <a:pt x="189" y="883"/>
                    <a:pt x="213" y="950"/>
                  </a:cubicBezTo>
                  <a:cubicBezTo>
                    <a:pt x="219" y="968"/>
                    <a:pt x="238" y="986"/>
                    <a:pt x="256" y="1011"/>
                  </a:cubicBezTo>
                  <a:cubicBezTo>
                    <a:pt x="414" y="700"/>
                    <a:pt x="457" y="377"/>
                    <a:pt x="530" y="55"/>
                  </a:cubicBezTo>
                  <a:cubicBezTo>
                    <a:pt x="438" y="18"/>
                    <a:pt x="356" y="0"/>
                    <a:pt x="2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53"/>
            <p:cNvSpPr/>
            <p:nvPr/>
          </p:nvSpPr>
          <p:spPr>
            <a:xfrm>
              <a:off x="11389533" y="-2395870"/>
              <a:ext cx="41690" cy="13272"/>
            </a:xfrm>
            <a:custGeom>
              <a:rect b="b" l="l" r="r" t="t"/>
              <a:pathLst>
                <a:path extrusionOk="0" h="163" w="512">
                  <a:moveTo>
                    <a:pt x="236" y="0"/>
                  </a:moveTo>
                  <a:cubicBezTo>
                    <a:pt x="144" y="0"/>
                    <a:pt x="55" y="8"/>
                    <a:pt x="0" y="22"/>
                  </a:cubicBezTo>
                  <a:cubicBezTo>
                    <a:pt x="86" y="47"/>
                    <a:pt x="159" y="59"/>
                    <a:pt x="232" y="83"/>
                  </a:cubicBezTo>
                  <a:cubicBezTo>
                    <a:pt x="305" y="107"/>
                    <a:pt x="378" y="138"/>
                    <a:pt x="457" y="162"/>
                  </a:cubicBezTo>
                  <a:cubicBezTo>
                    <a:pt x="475" y="114"/>
                    <a:pt x="494" y="77"/>
                    <a:pt x="512" y="28"/>
                  </a:cubicBezTo>
                  <a:cubicBezTo>
                    <a:pt x="442" y="9"/>
                    <a:pt x="337" y="0"/>
                    <a:pt x="236" y="0"/>
                  </a:cubicBezTo>
                  <a:close/>
                </a:path>
              </a:pathLst>
            </a:custGeom>
            <a:solidFill>
              <a:srgbClr val="B35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53"/>
            <p:cNvSpPr/>
            <p:nvPr/>
          </p:nvSpPr>
          <p:spPr>
            <a:xfrm>
              <a:off x="11415264" y="-2325682"/>
              <a:ext cx="26382" cy="37781"/>
            </a:xfrm>
            <a:custGeom>
              <a:rect b="b" l="l" r="r" t="t"/>
              <a:pathLst>
                <a:path extrusionOk="0" h="464" w="324">
                  <a:moveTo>
                    <a:pt x="1" y="1"/>
                  </a:moveTo>
                  <a:lnTo>
                    <a:pt x="1" y="1"/>
                  </a:lnTo>
                  <a:cubicBezTo>
                    <a:pt x="25" y="153"/>
                    <a:pt x="50" y="293"/>
                    <a:pt x="74" y="427"/>
                  </a:cubicBezTo>
                  <a:cubicBezTo>
                    <a:pt x="74" y="439"/>
                    <a:pt x="86" y="445"/>
                    <a:pt x="98" y="464"/>
                  </a:cubicBezTo>
                  <a:cubicBezTo>
                    <a:pt x="184" y="384"/>
                    <a:pt x="251" y="293"/>
                    <a:pt x="324" y="190"/>
                  </a:cubicBezTo>
                  <a:cubicBezTo>
                    <a:pt x="214" y="129"/>
                    <a:pt x="129" y="49"/>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53"/>
            <p:cNvSpPr/>
            <p:nvPr/>
          </p:nvSpPr>
          <p:spPr>
            <a:xfrm>
              <a:off x="11310632" y="-2390252"/>
              <a:ext cx="113669" cy="32407"/>
            </a:xfrm>
            <a:custGeom>
              <a:rect b="b" l="l" r="r" t="t"/>
              <a:pathLst>
                <a:path extrusionOk="0" h="398" w="1396">
                  <a:moveTo>
                    <a:pt x="175" y="0"/>
                  </a:moveTo>
                  <a:cubicBezTo>
                    <a:pt x="121" y="0"/>
                    <a:pt x="65" y="9"/>
                    <a:pt x="1" y="14"/>
                  </a:cubicBezTo>
                  <a:cubicBezTo>
                    <a:pt x="68" y="142"/>
                    <a:pt x="147" y="233"/>
                    <a:pt x="257" y="288"/>
                  </a:cubicBezTo>
                  <a:cubicBezTo>
                    <a:pt x="354" y="331"/>
                    <a:pt x="458" y="361"/>
                    <a:pt x="561" y="398"/>
                  </a:cubicBezTo>
                  <a:cubicBezTo>
                    <a:pt x="549" y="386"/>
                    <a:pt x="543" y="373"/>
                    <a:pt x="531" y="361"/>
                  </a:cubicBezTo>
                  <a:cubicBezTo>
                    <a:pt x="519" y="343"/>
                    <a:pt x="500" y="325"/>
                    <a:pt x="488" y="306"/>
                  </a:cubicBezTo>
                  <a:lnTo>
                    <a:pt x="488" y="306"/>
                  </a:lnTo>
                  <a:cubicBezTo>
                    <a:pt x="561" y="316"/>
                    <a:pt x="633" y="320"/>
                    <a:pt x="704" y="320"/>
                  </a:cubicBezTo>
                  <a:cubicBezTo>
                    <a:pt x="776" y="320"/>
                    <a:pt x="847" y="316"/>
                    <a:pt x="921" y="306"/>
                  </a:cubicBezTo>
                  <a:cubicBezTo>
                    <a:pt x="847" y="276"/>
                    <a:pt x="774" y="252"/>
                    <a:pt x="695" y="227"/>
                  </a:cubicBezTo>
                  <a:cubicBezTo>
                    <a:pt x="622" y="203"/>
                    <a:pt x="543" y="185"/>
                    <a:pt x="458" y="130"/>
                  </a:cubicBezTo>
                  <a:lnTo>
                    <a:pt x="458" y="130"/>
                  </a:lnTo>
                  <a:cubicBezTo>
                    <a:pt x="586" y="136"/>
                    <a:pt x="683" y="136"/>
                    <a:pt x="787" y="142"/>
                  </a:cubicBezTo>
                  <a:cubicBezTo>
                    <a:pt x="884" y="148"/>
                    <a:pt x="981" y="160"/>
                    <a:pt x="1079" y="160"/>
                  </a:cubicBezTo>
                  <a:cubicBezTo>
                    <a:pt x="1164" y="160"/>
                    <a:pt x="1249" y="193"/>
                    <a:pt x="1351" y="193"/>
                  </a:cubicBezTo>
                  <a:cubicBezTo>
                    <a:pt x="1366" y="193"/>
                    <a:pt x="1380" y="192"/>
                    <a:pt x="1396" y="191"/>
                  </a:cubicBezTo>
                  <a:cubicBezTo>
                    <a:pt x="1323" y="136"/>
                    <a:pt x="1256" y="118"/>
                    <a:pt x="1189" y="112"/>
                  </a:cubicBezTo>
                  <a:cubicBezTo>
                    <a:pt x="866" y="75"/>
                    <a:pt x="537" y="32"/>
                    <a:pt x="214" y="2"/>
                  </a:cubicBezTo>
                  <a:cubicBezTo>
                    <a:pt x="201" y="1"/>
                    <a:pt x="188" y="0"/>
                    <a:pt x="175" y="0"/>
                  </a:cubicBezTo>
                  <a:close/>
                </a:path>
              </a:pathLst>
            </a:custGeom>
            <a:solidFill>
              <a:srgbClr val="B35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53"/>
            <p:cNvSpPr/>
            <p:nvPr/>
          </p:nvSpPr>
          <p:spPr>
            <a:xfrm>
              <a:off x="11348821" y="-2281550"/>
              <a:ext cx="48204" cy="57649"/>
            </a:xfrm>
            <a:custGeom>
              <a:rect b="b" l="l" r="r" t="t"/>
              <a:pathLst>
                <a:path extrusionOk="0" h="708" w="592">
                  <a:moveTo>
                    <a:pt x="1" y="1"/>
                  </a:moveTo>
                  <a:lnTo>
                    <a:pt x="1" y="1"/>
                  </a:lnTo>
                  <a:cubicBezTo>
                    <a:pt x="43" y="135"/>
                    <a:pt x="80" y="244"/>
                    <a:pt x="104" y="360"/>
                  </a:cubicBezTo>
                  <a:cubicBezTo>
                    <a:pt x="135" y="470"/>
                    <a:pt x="147" y="592"/>
                    <a:pt x="165" y="707"/>
                  </a:cubicBezTo>
                  <a:cubicBezTo>
                    <a:pt x="299" y="646"/>
                    <a:pt x="537" y="403"/>
                    <a:pt x="592" y="281"/>
                  </a:cubicBezTo>
                  <a:cubicBezTo>
                    <a:pt x="403" y="190"/>
                    <a:pt x="214" y="98"/>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53"/>
            <p:cNvSpPr/>
            <p:nvPr/>
          </p:nvSpPr>
          <p:spPr>
            <a:xfrm>
              <a:off x="11276434" y="-2221539"/>
              <a:ext cx="43237" cy="47715"/>
            </a:xfrm>
            <a:custGeom>
              <a:rect b="b" l="l" r="r" t="t"/>
              <a:pathLst>
                <a:path extrusionOk="0" h="586" w="531">
                  <a:moveTo>
                    <a:pt x="1" y="1"/>
                  </a:moveTo>
                  <a:lnTo>
                    <a:pt x="1" y="1"/>
                  </a:lnTo>
                  <a:cubicBezTo>
                    <a:pt x="37" y="98"/>
                    <a:pt x="74" y="184"/>
                    <a:pt x="98" y="275"/>
                  </a:cubicBezTo>
                  <a:cubicBezTo>
                    <a:pt x="128" y="372"/>
                    <a:pt x="141" y="476"/>
                    <a:pt x="165" y="586"/>
                  </a:cubicBezTo>
                  <a:cubicBezTo>
                    <a:pt x="293" y="500"/>
                    <a:pt x="403" y="409"/>
                    <a:pt x="530" y="311"/>
                  </a:cubicBezTo>
                  <a:cubicBezTo>
                    <a:pt x="396" y="202"/>
                    <a:pt x="98" y="25"/>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53"/>
            <p:cNvSpPr/>
            <p:nvPr/>
          </p:nvSpPr>
          <p:spPr>
            <a:xfrm>
              <a:off x="11244678" y="-2594466"/>
              <a:ext cx="68071" cy="102758"/>
            </a:xfrm>
            <a:custGeom>
              <a:rect b="b" l="l" r="r" t="t"/>
              <a:pathLst>
                <a:path extrusionOk="0" h="1262" w="836">
                  <a:moveTo>
                    <a:pt x="1" y="0"/>
                  </a:moveTo>
                  <a:cubicBezTo>
                    <a:pt x="13" y="43"/>
                    <a:pt x="19" y="67"/>
                    <a:pt x="19" y="92"/>
                  </a:cubicBezTo>
                  <a:cubicBezTo>
                    <a:pt x="49" y="232"/>
                    <a:pt x="80" y="378"/>
                    <a:pt x="104" y="524"/>
                  </a:cubicBezTo>
                  <a:cubicBezTo>
                    <a:pt x="129" y="689"/>
                    <a:pt x="141" y="853"/>
                    <a:pt x="165" y="1018"/>
                  </a:cubicBezTo>
                  <a:cubicBezTo>
                    <a:pt x="177" y="1103"/>
                    <a:pt x="190" y="1188"/>
                    <a:pt x="257" y="1261"/>
                  </a:cubicBezTo>
                  <a:cubicBezTo>
                    <a:pt x="500" y="1054"/>
                    <a:pt x="622" y="762"/>
                    <a:pt x="835" y="512"/>
                  </a:cubicBezTo>
                  <a:cubicBezTo>
                    <a:pt x="726" y="457"/>
                    <a:pt x="628" y="415"/>
                    <a:pt x="537" y="366"/>
                  </a:cubicBezTo>
                  <a:cubicBezTo>
                    <a:pt x="445" y="311"/>
                    <a:pt x="354" y="250"/>
                    <a:pt x="269" y="195"/>
                  </a:cubicBezTo>
                  <a:cubicBezTo>
                    <a:pt x="177" y="141"/>
                    <a:pt x="116" y="49"/>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53"/>
            <p:cNvSpPr/>
            <p:nvPr/>
          </p:nvSpPr>
          <p:spPr>
            <a:xfrm>
              <a:off x="11200057" y="-2183840"/>
              <a:ext cx="56590" cy="64570"/>
            </a:xfrm>
            <a:custGeom>
              <a:rect b="b" l="l" r="r" t="t"/>
              <a:pathLst>
                <a:path extrusionOk="0" h="793" w="695">
                  <a:moveTo>
                    <a:pt x="0" y="1"/>
                  </a:moveTo>
                  <a:lnTo>
                    <a:pt x="0" y="1"/>
                  </a:lnTo>
                  <a:cubicBezTo>
                    <a:pt x="55" y="275"/>
                    <a:pt x="195" y="506"/>
                    <a:pt x="201" y="792"/>
                  </a:cubicBezTo>
                  <a:cubicBezTo>
                    <a:pt x="378" y="665"/>
                    <a:pt x="537" y="555"/>
                    <a:pt x="689" y="439"/>
                  </a:cubicBezTo>
                  <a:cubicBezTo>
                    <a:pt x="695" y="439"/>
                    <a:pt x="695" y="433"/>
                    <a:pt x="695" y="427"/>
                  </a:cubicBezTo>
                  <a:cubicBezTo>
                    <a:pt x="695" y="427"/>
                    <a:pt x="695" y="421"/>
                    <a:pt x="689" y="409"/>
                  </a:cubicBezTo>
                  <a:cubicBezTo>
                    <a:pt x="463" y="287"/>
                    <a:pt x="256" y="123"/>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53"/>
            <p:cNvSpPr/>
            <p:nvPr/>
          </p:nvSpPr>
          <p:spPr>
            <a:xfrm>
              <a:off x="11139558" y="-2137183"/>
              <a:ext cx="46168" cy="66524"/>
            </a:xfrm>
            <a:custGeom>
              <a:rect b="b" l="l" r="r" t="t"/>
              <a:pathLst>
                <a:path extrusionOk="0" h="817" w="567">
                  <a:moveTo>
                    <a:pt x="0" y="0"/>
                  </a:moveTo>
                  <a:cubicBezTo>
                    <a:pt x="0" y="37"/>
                    <a:pt x="0" y="79"/>
                    <a:pt x="13" y="116"/>
                  </a:cubicBezTo>
                  <a:cubicBezTo>
                    <a:pt x="67" y="329"/>
                    <a:pt x="110" y="542"/>
                    <a:pt x="86" y="768"/>
                  </a:cubicBezTo>
                  <a:cubicBezTo>
                    <a:pt x="80" y="780"/>
                    <a:pt x="92" y="798"/>
                    <a:pt x="92" y="816"/>
                  </a:cubicBezTo>
                  <a:cubicBezTo>
                    <a:pt x="201" y="792"/>
                    <a:pt x="372" y="676"/>
                    <a:pt x="567" y="494"/>
                  </a:cubicBezTo>
                  <a:cubicBezTo>
                    <a:pt x="549" y="475"/>
                    <a:pt x="542" y="463"/>
                    <a:pt x="524" y="445"/>
                  </a:cubicBezTo>
                  <a:cubicBezTo>
                    <a:pt x="372" y="274"/>
                    <a:pt x="171" y="146"/>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53"/>
            <p:cNvSpPr/>
            <p:nvPr/>
          </p:nvSpPr>
          <p:spPr>
            <a:xfrm>
              <a:off x="11125146" y="-2615311"/>
              <a:ext cx="49181" cy="86392"/>
            </a:xfrm>
            <a:custGeom>
              <a:rect b="b" l="l" r="r" t="t"/>
              <a:pathLst>
                <a:path extrusionOk="0" h="1061" w="604">
                  <a:moveTo>
                    <a:pt x="1" y="1"/>
                  </a:moveTo>
                  <a:lnTo>
                    <a:pt x="1" y="1"/>
                  </a:lnTo>
                  <a:cubicBezTo>
                    <a:pt x="31" y="384"/>
                    <a:pt x="208" y="896"/>
                    <a:pt x="378" y="1060"/>
                  </a:cubicBezTo>
                  <a:cubicBezTo>
                    <a:pt x="451" y="866"/>
                    <a:pt x="525" y="677"/>
                    <a:pt x="604" y="476"/>
                  </a:cubicBezTo>
                  <a:cubicBezTo>
                    <a:pt x="573" y="464"/>
                    <a:pt x="561" y="451"/>
                    <a:pt x="549" y="445"/>
                  </a:cubicBezTo>
                  <a:cubicBezTo>
                    <a:pt x="378" y="378"/>
                    <a:pt x="244" y="275"/>
                    <a:pt x="135" y="135"/>
                  </a:cubicBezTo>
                  <a:cubicBezTo>
                    <a:pt x="110" y="104"/>
                    <a:pt x="86" y="74"/>
                    <a:pt x="62" y="43"/>
                  </a:cubicBezTo>
                  <a:cubicBezTo>
                    <a:pt x="43" y="31"/>
                    <a:pt x="25" y="19"/>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53"/>
            <p:cNvSpPr/>
            <p:nvPr/>
          </p:nvSpPr>
          <p:spPr>
            <a:xfrm>
              <a:off x="11093960" y="-2047941"/>
              <a:ext cx="57567" cy="64733"/>
            </a:xfrm>
            <a:custGeom>
              <a:rect b="b" l="l" r="r" t="t"/>
              <a:pathLst>
                <a:path extrusionOk="0" h="795" w="707">
                  <a:moveTo>
                    <a:pt x="609" y="1"/>
                  </a:moveTo>
                  <a:cubicBezTo>
                    <a:pt x="536" y="19"/>
                    <a:pt x="457" y="43"/>
                    <a:pt x="390" y="80"/>
                  </a:cubicBezTo>
                  <a:cubicBezTo>
                    <a:pt x="274" y="147"/>
                    <a:pt x="158" y="220"/>
                    <a:pt x="55" y="311"/>
                  </a:cubicBezTo>
                  <a:cubicBezTo>
                    <a:pt x="37" y="329"/>
                    <a:pt x="18" y="342"/>
                    <a:pt x="0" y="354"/>
                  </a:cubicBezTo>
                  <a:lnTo>
                    <a:pt x="43" y="403"/>
                  </a:lnTo>
                  <a:cubicBezTo>
                    <a:pt x="73" y="390"/>
                    <a:pt x="104" y="378"/>
                    <a:pt x="122" y="366"/>
                  </a:cubicBezTo>
                  <a:cubicBezTo>
                    <a:pt x="225" y="494"/>
                    <a:pt x="195" y="634"/>
                    <a:pt x="183" y="768"/>
                  </a:cubicBezTo>
                  <a:cubicBezTo>
                    <a:pt x="217" y="786"/>
                    <a:pt x="251" y="795"/>
                    <a:pt x="283" y="795"/>
                  </a:cubicBezTo>
                  <a:cubicBezTo>
                    <a:pt x="327" y="795"/>
                    <a:pt x="367" y="780"/>
                    <a:pt x="402" y="756"/>
                  </a:cubicBezTo>
                  <a:cubicBezTo>
                    <a:pt x="597" y="628"/>
                    <a:pt x="707" y="445"/>
                    <a:pt x="707" y="208"/>
                  </a:cubicBezTo>
                  <a:cubicBezTo>
                    <a:pt x="707" y="177"/>
                    <a:pt x="688" y="147"/>
                    <a:pt x="688" y="135"/>
                  </a:cubicBezTo>
                  <a:cubicBezTo>
                    <a:pt x="672" y="122"/>
                    <a:pt x="655" y="118"/>
                    <a:pt x="639" y="118"/>
                  </a:cubicBezTo>
                  <a:cubicBezTo>
                    <a:pt x="621" y="118"/>
                    <a:pt x="603" y="122"/>
                    <a:pt x="586" y="122"/>
                  </a:cubicBezTo>
                  <a:cubicBezTo>
                    <a:pt x="568" y="122"/>
                    <a:pt x="551" y="118"/>
                    <a:pt x="536" y="98"/>
                  </a:cubicBezTo>
                  <a:cubicBezTo>
                    <a:pt x="560" y="68"/>
                    <a:pt x="591" y="55"/>
                    <a:pt x="621" y="49"/>
                  </a:cubicBezTo>
                  <a:lnTo>
                    <a:pt x="609" y="1"/>
                  </a:lnTo>
                  <a:close/>
                </a:path>
              </a:pathLst>
            </a:custGeom>
            <a:solidFill>
              <a:srgbClr val="D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53"/>
            <p:cNvSpPr/>
            <p:nvPr/>
          </p:nvSpPr>
          <p:spPr>
            <a:xfrm>
              <a:off x="11039894" y="-2019198"/>
              <a:ext cx="57567" cy="79797"/>
            </a:xfrm>
            <a:custGeom>
              <a:rect b="b" l="l" r="r" t="t"/>
              <a:pathLst>
                <a:path extrusionOk="0" h="980" w="707">
                  <a:moveTo>
                    <a:pt x="664" y="1"/>
                  </a:moveTo>
                  <a:cubicBezTo>
                    <a:pt x="597" y="62"/>
                    <a:pt x="530" y="117"/>
                    <a:pt x="463" y="171"/>
                  </a:cubicBezTo>
                  <a:cubicBezTo>
                    <a:pt x="433" y="196"/>
                    <a:pt x="402" y="220"/>
                    <a:pt x="372" y="244"/>
                  </a:cubicBezTo>
                  <a:cubicBezTo>
                    <a:pt x="335" y="275"/>
                    <a:pt x="305" y="311"/>
                    <a:pt x="256" y="360"/>
                  </a:cubicBezTo>
                  <a:cubicBezTo>
                    <a:pt x="195" y="366"/>
                    <a:pt x="128" y="397"/>
                    <a:pt x="91" y="464"/>
                  </a:cubicBezTo>
                  <a:cubicBezTo>
                    <a:pt x="73" y="500"/>
                    <a:pt x="61" y="537"/>
                    <a:pt x="49" y="573"/>
                  </a:cubicBezTo>
                  <a:cubicBezTo>
                    <a:pt x="12" y="683"/>
                    <a:pt x="0" y="799"/>
                    <a:pt x="24" y="914"/>
                  </a:cubicBezTo>
                  <a:cubicBezTo>
                    <a:pt x="88" y="958"/>
                    <a:pt x="140" y="979"/>
                    <a:pt x="187" y="979"/>
                  </a:cubicBezTo>
                  <a:cubicBezTo>
                    <a:pt x="239" y="979"/>
                    <a:pt x="287" y="953"/>
                    <a:pt x="341" y="902"/>
                  </a:cubicBezTo>
                  <a:cubicBezTo>
                    <a:pt x="390" y="860"/>
                    <a:pt x="426" y="799"/>
                    <a:pt x="475" y="750"/>
                  </a:cubicBezTo>
                  <a:cubicBezTo>
                    <a:pt x="500" y="713"/>
                    <a:pt x="536" y="683"/>
                    <a:pt x="567" y="653"/>
                  </a:cubicBezTo>
                  <a:cubicBezTo>
                    <a:pt x="548" y="579"/>
                    <a:pt x="615" y="531"/>
                    <a:pt x="634" y="464"/>
                  </a:cubicBezTo>
                  <a:cubicBezTo>
                    <a:pt x="652" y="397"/>
                    <a:pt x="682" y="336"/>
                    <a:pt x="694" y="269"/>
                  </a:cubicBezTo>
                  <a:cubicBezTo>
                    <a:pt x="707" y="202"/>
                    <a:pt x="707" y="129"/>
                    <a:pt x="707" y="50"/>
                  </a:cubicBezTo>
                  <a:lnTo>
                    <a:pt x="664" y="1"/>
                  </a:lnTo>
                  <a:close/>
                </a:path>
              </a:pathLst>
            </a:custGeom>
            <a:solidFill>
              <a:srgbClr val="D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53"/>
            <p:cNvSpPr/>
            <p:nvPr/>
          </p:nvSpPr>
          <p:spPr>
            <a:xfrm>
              <a:off x="11008627" y="-2629153"/>
              <a:ext cx="77435" cy="114646"/>
            </a:xfrm>
            <a:custGeom>
              <a:rect b="b" l="l" r="r" t="t"/>
              <a:pathLst>
                <a:path extrusionOk="0" h="1408" w="951">
                  <a:moveTo>
                    <a:pt x="0" y="0"/>
                  </a:moveTo>
                  <a:cubicBezTo>
                    <a:pt x="0" y="37"/>
                    <a:pt x="0" y="55"/>
                    <a:pt x="0" y="73"/>
                  </a:cubicBezTo>
                  <a:cubicBezTo>
                    <a:pt x="31" y="201"/>
                    <a:pt x="55" y="323"/>
                    <a:pt x="86" y="445"/>
                  </a:cubicBezTo>
                  <a:cubicBezTo>
                    <a:pt x="104" y="518"/>
                    <a:pt x="122" y="585"/>
                    <a:pt x="159" y="652"/>
                  </a:cubicBezTo>
                  <a:cubicBezTo>
                    <a:pt x="281" y="877"/>
                    <a:pt x="427" y="1084"/>
                    <a:pt x="603" y="1267"/>
                  </a:cubicBezTo>
                  <a:cubicBezTo>
                    <a:pt x="658" y="1322"/>
                    <a:pt x="719" y="1364"/>
                    <a:pt x="810" y="1407"/>
                  </a:cubicBezTo>
                  <a:cubicBezTo>
                    <a:pt x="810" y="1340"/>
                    <a:pt x="804" y="1291"/>
                    <a:pt x="804" y="1249"/>
                  </a:cubicBezTo>
                  <a:cubicBezTo>
                    <a:pt x="798" y="1151"/>
                    <a:pt x="786" y="1048"/>
                    <a:pt x="792" y="956"/>
                  </a:cubicBezTo>
                  <a:cubicBezTo>
                    <a:pt x="810" y="707"/>
                    <a:pt x="853" y="463"/>
                    <a:pt x="932" y="232"/>
                  </a:cubicBezTo>
                  <a:cubicBezTo>
                    <a:pt x="938" y="207"/>
                    <a:pt x="938" y="189"/>
                    <a:pt x="951" y="152"/>
                  </a:cubicBezTo>
                  <a:lnTo>
                    <a:pt x="951" y="152"/>
                  </a:lnTo>
                  <a:cubicBezTo>
                    <a:pt x="896" y="171"/>
                    <a:pt x="853" y="177"/>
                    <a:pt x="810" y="195"/>
                  </a:cubicBezTo>
                  <a:cubicBezTo>
                    <a:pt x="748" y="215"/>
                    <a:pt x="684" y="226"/>
                    <a:pt x="619" y="226"/>
                  </a:cubicBezTo>
                  <a:cubicBezTo>
                    <a:pt x="547" y="226"/>
                    <a:pt x="474" y="212"/>
                    <a:pt x="402" y="183"/>
                  </a:cubicBezTo>
                  <a:cubicBezTo>
                    <a:pt x="305" y="146"/>
                    <a:pt x="214" y="98"/>
                    <a:pt x="122" y="55"/>
                  </a:cubicBezTo>
                  <a:cubicBezTo>
                    <a:pt x="86" y="43"/>
                    <a:pt x="49" y="24"/>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53"/>
            <p:cNvSpPr/>
            <p:nvPr/>
          </p:nvSpPr>
          <p:spPr>
            <a:xfrm>
              <a:off x="11024016" y="-2154038"/>
              <a:ext cx="55613" cy="86310"/>
            </a:xfrm>
            <a:custGeom>
              <a:rect b="b" l="l" r="r" t="t"/>
              <a:pathLst>
                <a:path extrusionOk="0" h="1060" w="683">
                  <a:moveTo>
                    <a:pt x="420" y="439"/>
                  </a:moveTo>
                  <a:cubicBezTo>
                    <a:pt x="427" y="439"/>
                    <a:pt x="433" y="439"/>
                    <a:pt x="439" y="445"/>
                  </a:cubicBezTo>
                  <a:cubicBezTo>
                    <a:pt x="433" y="457"/>
                    <a:pt x="433" y="475"/>
                    <a:pt x="427" y="487"/>
                  </a:cubicBezTo>
                  <a:lnTo>
                    <a:pt x="408" y="487"/>
                  </a:lnTo>
                  <a:cubicBezTo>
                    <a:pt x="414" y="469"/>
                    <a:pt x="420" y="457"/>
                    <a:pt x="420" y="439"/>
                  </a:cubicBezTo>
                  <a:close/>
                  <a:moveTo>
                    <a:pt x="98" y="0"/>
                  </a:moveTo>
                  <a:cubicBezTo>
                    <a:pt x="55" y="43"/>
                    <a:pt x="67" y="85"/>
                    <a:pt x="61" y="128"/>
                  </a:cubicBezTo>
                  <a:cubicBezTo>
                    <a:pt x="55" y="286"/>
                    <a:pt x="49" y="445"/>
                    <a:pt x="43" y="597"/>
                  </a:cubicBezTo>
                  <a:cubicBezTo>
                    <a:pt x="43" y="603"/>
                    <a:pt x="43" y="609"/>
                    <a:pt x="37" y="615"/>
                  </a:cubicBezTo>
                  <a:cubicBezTo>
                    <a:pt x="31" y="761"/>
                    <a:pt x="12" y="908"/>
                    <a:pt x="0" y="1060"/>
                  </a:cubicBezTo>
                  <a:cubicBezTo>
                    <a:pt x="31" y="1054"/>
                    <a:pt x="67" y="1048"/>
                    <a:pt x="104" y="1042"/>
                  </a:cubicBezTo>
                  <a:cubicBezTo>
                    <a:pt x="110" y="871"/>
                    <a:pt x="128" y="707"/>
                    <a:pt x="317" y="646"/>
                  </a:cubicBezTo>
                  <a:cubicBezTo>
                    <a:pt x="353" y="658"/>
                    <a:pt x="384" y="670"/>
                    <a:pt x="414" y="682"/>
                  </a:cubicBezTo>
                  <a:cubicBezTo>
                    <a:pt x="445" y="621"/>
                    <a:pt x="475" y="573"/>
                    <a:pt x="506" y="506"/>
                  </a:cubicBezTo>
                  <a:lnTo>
                    <a:pt x="506" y="506"/>
                  </a:lnTo>
                  <a:cubicBezTo>
                    <a:pt x="530" y="603"/>
                    <a:pt x="439" y="670"/>
                    <a:pt x="481" y="761"/>
                  </a:cubicBezTo>
                  <a:cubicBezTo>
                    <a:pt x="542" y="707"/>
                    <a:pt x="536" y="615"/>
                    <a:pt x="615" y="560"/>
                  </a:cubicBezTo>
                  <a:lnTo>
                    <a:pt x="615" y="682"/>
                  </a:lnTo>
                  <a:cubicBezTo>
                    <a:pt x="682" y="634"/>
                    <a:pt x="682" y="560"/>
                    <a:pt x="682" y="500"/>
                  </a:cubicBezTo>
                  <a:cubicBezTo>
                    <a:pt x="573" y="420"/>
                    <a:pt x="469" y="347"/>
                    <a:pt x="372" y="262"/>
                  </a:cubicBezTo>
                  <a:cubicBezTo>
                    <a:pt x="274" y="183"/>
                    <a:pt x="189" y="92"/>
                    <a:pt x="9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53"/>
            <p:cNvSpPr/>
            <p:nvPr/>
          </p:nvSpPr>
          <p:spPr>
            <a:xfrm>
              <a:off x="11047792" y="-2087595"/>
              <a:ext cx="45679" cy="81425"/>
            </a:xfrm>
            <a:custGeom>
              <a:rect b="b" l="l" r="r" t="t"/>
              <a:pathLst>
                <a:path extrusionOk="0" h="1000" w="561">
                  <a:moveTo>
                    <a:pt x="37" y="0"/>
                  </a:moveTo>
                  <a:cubicBezTo>
                    <a:pt x="1" y="49"/>
                    <a:pt x="1" y="92"/>
                    <a:pt x="1" y="128"/>
                  </a:cubicBezTo>
                  <a:cubicBezTo>
                    <a:pt x="1" y="213"/>
                    <a:pt x="1" y="299"/>
                    <a:pt x="7" y="384"/>
                  </a:cubicBezTo>
                  <a:cubicBezTo>
                    <a:pt x="31" y="591"/>
                    <a:pt x="55" y="798"/>
                    <a:pt x="80" y="999"/>
                  </a:cubicBezTo>
                  <a:cubicBezTo>
                    <a:pt x="98" y="999"/>
                    <a:pt x="110" y="999"/>
                    <a:pt x="128" y="993"/>
                  </a:cubicBezTo>
                  <a:cubicBezTo>
                    <a:pt x="165" y="963"/>
                    <a:pt x="208" y="932"/>
                    <a:pt x="244" y="908"/>
                  </a:cubicBezTo>
                  <a:cubicBezTo>
                    <a:pt x="360" y="816"/>
                    <a:pt x="463" y="713"/>
                    <a:pt x="561" y="591"/>
                  </a:cubicBezTo>
                  <a:cubicBezTo>
                    <a:pt x="439" y="518"/>
                    <a:pt x="329" y="445"/>
                    <a:pt x="256" y="335"/>
                  </a:cubicBezTo>
                  <a:cubicBezTo>
                    <a:pt x="183" y="232"/>
                    <a:pt x="116" y="116"/>
                    <a:pt x="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53"/>
            <p:cNvSpPr/>
            <p:nvPr/>
          </p:nvSpPr>
          <p:spPr>
            <a:xfrm>
              <a:off x="11026459" y="-2045417"/>
              <a:ext cx="18972" cy="34768"/>
            </a:xfrm>
            <a:custGeom>
              <a:rect b="b" l="l" r="r" t="t"/>
              <a:pathLst>
                <a:path extrusionOk="0" h="427" w="233">
                  <a:moveTo>
                    <a:pt x="80" y="0"/>
                  </a:moveTo>
                  <a:lnTo>
                    <a:pt x="80" y="0"/>
                  </a:lnTo>
                  <a:cubicBezTo>
                    <a:pt x="37" y="91"/>
                    <a:pt x="86" y="183"/>
                    <a:pt x="1" y="238"/>
                  </a:cubicBezTo>
                  <a:cubicBezTo>
                    <a:pt x="74" y="311"/>
                    <a:pt x="141" y="384"/>
                    <a:pt x="226" y="426"/>
                  </a:cubicBezTo>
                  <a:cubicBezTo>
                    <a:pt x="226" y="414"/>
                    <a:pt x="232" y="402"/>
                    <a:pt x="226" y="396"/>
                  </a:cubicBezTo>
                  <a:cubicBezTo>
                    <a:pt x="189" y="280"/>
                    <a:pt x="147" y="171"/>
                    <a:pt x="104" y="61"/>
                  </a:cubicBezTo>
                  <a:cubicBezTo>
                    <a:pt x="98" y="43"/>
                    <a:pt x="92" y="30"/>
                    <a:pt x="80" y="0"/>
                  </a:cubicBezTo>
                  <a:close/>
                </a:path>
              </a:pathLst>
            </a:custGeom>
            <a:solidFill>
              <a:srgbClr val="D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53"/>
            <p:cNvSpPr/>
            <p:nvPr/>
          </p:nvSpPr>
          <p:spPr>
            <a:xfrm>
              <a:off x="10973370" y="-2073264"/>
              <a:ext cx="68560" cy="88428"/>
            </a:xfrm>
            <a:custGeom>
              <a:rect b="b" l="l" r="r" t="t"/>
              <a:pathLst>
                <a:path extrusionOk="0" h="1086" w="842">
                  <a:moveTo>
                    <a:pt x="135" y="1"/>
                  </a:moveTo>
                  <a:cubicBezTo>
                    <a:pt x="135" y="25"/>
                    <a:pt x="135" y="44"/>
                    <a:pt x="135" y="62"/>
                  </a:cubicBezTo>
                  <a:cubicBezTo>
                    <a:pt x="129" y="80"/>
                    <a:pt x="117" y="98"/>
                    <a:pt x="111" y="123"/>
                  </a:cubicBezTo>
                  <a:cubicBezTo>
                    <a:pt x="31" y="318"/>
                    <a:pt x="1" y="525"/>
                    <a:pt x="80" y="732"/>
                  </a:cubicBezTo>
                  <a:cubicBezTo>
                    <a:pt x="92" y="756"/>
                    <a:pt x="86" y="793"/>
                    <a:pt x="92" y="817"/>
                  </a:cubicBezTo>
                  <a:cubicBezTo>
                    <a:pt x="111" y="896"/>
                    <a:pt x="111" y="988"/>
                    <a:pt x="165" y="1061"/>
                  </a:cubicBezTo>
                  <a:cubicBezTo>
                    <a:pt x="287" y="1073"/>
                    <a:pt x="409" y="1079"/>
                    <a:pt x="537" y="1085"/>
                  </a:cubicBezTo>
                  <a:cubicBezTo>
                    <a:pt x="653" y="1085"/>
                    <a:pt x="744" y="1024"/>
                    <a:pt x="841" y="945"/>
                  </a:cubicBezTo>
                  <a:cubicBezTo>
                    <a:pt x="659" y="835"/>
                    <a:pt x="476" y="744"/>
                    <a:pt x="366" y="567"/>
                  </a:cubicBezTo>
                  <a:cubicBezTo>
                    <a:pt x="257" y="397"/>
                    <a:pt x="208" y="196"/>
                    <a:pt x="1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53"/>
            <p:cNvSpPr/>
            <p:nvPr/>
          </p:nvSpPr>
          <p:spPr>
            <a:xfrm>
              <a:off x="11003660" y="-2062353"/>
              <a:ext cx="20926" cy="30372"/>
            </a:xfrm>
            <a:custGeom>
              <a:rect b="b" l="l" r="r" t="t"/>
              <a:pathLst>
                <a:path extrusionOk="0" h="373" w="257">
                  <a:moveTo>
                    <a:pt x="0" y="1"/>
                  </a:moveTo>
                  <a:lnTo>
                    <a:pt x="0" y="1"/>
                  </a:lnTo>
                  <a:cubicBezTo>
                    <a:pt x="67" y="135"/>
                    <a:pt x="122" y="257"/>
                    <a:pt x="226" y="372"/>
                  </a:cubicBezTo>
                  <a:cubicBezTo>
                    <a:pt x="256" y="251"/>
                    <a:pt x="195" y="153"/>
                    <a:pt x="208" y="62"/>
                  </a:cubicBezTo>
                  <a:cubicBezTo>
                    <a:pt x="134" y="37"/>
                    <a:pt x="74" y="19"/>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53"/>
            <p:cNvSpPr/>
            <p:nvPr/>
          </p:nvSpPr>
          <p:spPr>
            <a:xfrm>
              <a:off x="10940637" y="-2126272"/>
              <a:ext cx="42260" cy="122545"/>
            </a:xfrm>
            <a:custGeom>
              <a:rect b="b" l="l" r="r" t="t"/>
              <a:pathLst>
                <a:path extrusionOk="0" h="1505" w="519">
                  <a:moveTo>
                    <a:pt x="220" y="0"/>
                  </a:moveTo>
                  <a:cubicBezTo>
                    <a:pt x="159" y="79"/>
                    <a:pt x="135" y="152"/>
                    <a:pt x="111" y="232"/>
                  </a:cubicBezTo>
                  <a:cubicBezTo>
                    <a:pt x="56" y="439"/>
                    <a:pt x="50" y="646"/>
                    <a:pt x="74" y="853"/>
                  </a:cubicBezTo>
                  <a:cubicBezTo>
                    <a:pt x="86" y="981"/>
                    <a:pt x="92" y="1109"/>
                    <a:pt x="104" y="1237"/>
                  </a:cubicBezTo>
                  <a:cubicBezTo>
                    <a:pt x="111" y="1298"/>
                    <a:pt x="98" y="1358"/>
                    <a:pt x="80" y="1395"/>
                  </a:cubicBezTo>
                  <a:cubicBezTo>
                    <a:pt x="56" y="1413"/>
                    <a:pt x="25" y="1425"/>
                    <a:pt x="1" y="1444"/>
                  </a:cubicBezTo>
                  <a:lnTo>
                    <a:pt x="92" y="1450"/>
                  </a:lnTo>
                  <a:cubicBezTo>
                    <a:pt x="147" y="1468"/>
                    <a:pt x="196" y="1486"/>
                    <a:pt x="257" y="1505"/>
                  </a:cubicBezTo>
                  <a:cubicBezTo>
                    <a:pt x="269" y="1474"/>
                    <a:pt x="287" y="1450"/>
                    <a:pt x="287" y="1432"/>
                  </a:cubicBezTo>
                  <a:cubicBezTo>
                    <a:pt x="287" y="1395"/>
                    <a:pt x="281" y="1365"/>
                    <a:pt x="275" y="1328"/>
                  </a:cubicBezTo>
                  <a:cubicBezTo>
                    <a:pt x="238" y="1097"/>
                    <a:pt x="293" y="877"/>
                    <a:pt x="391" y="670"/>
                  </a:cubicBezTo>
                  <a:cubicBezTo>
                    <a:pt x="409" y="634"/>
                    <a:pt x="439" y="603"/>
                    <a:pt x="464" y="567"/>
                  </a:cubicBezTo>
                  <a:cubicBezTo>
                    <a:pt x="482" y="548"/>
                    <a:pt x="500" y="524"/>
                    <a:pt x="519" y="506"/>
                  </a:cubicBezTo>
                  <a:cubicBezTo>
                    <a:pt x="470" y="451"/>
                    <a:pt x="421" y="408"/>
                    <a:pt x="385" y="360"/>
                  </a:cubicBezTo>
                  <a:cubicBezTo>
                    <a:pt x="342" y="305"/>
                    <a:pt x="305" y="244"/>
                    <a:pt x="281" y="183"/>
                  </a:cubicBezTo>
                  <a:cubicBezTo>
                    <a:pt x="251" y="128"/>
                    <a:pt x="238" y="67"/>
                    <a:pt x="2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53"/>
            <p:cNvSpPr/>
            <p:nvPr/>
          </p:nvSpPr>
          <p:spPr>
            <a:xfrm>
              <a:off x="10945604" y="-2677764"/>
              <a:ext cx="29394" cy="78901"/>
            </a:xfrm>
            <a:custGeom>
              <a:rect b="b" l="l" r="r" t="t"/>
              <a:pathLst>
                <a:path extrusionOk="0" h="969" w="361">
                  <a:moveTo>
                    <a:pt x="184" y="0"/>
                  </a:moveTo>
                  <a:cubicBezTo>
                    <a:pt x="86" y="104"/>
                    <a:pt x="62" y="146"/>
                    <a:pt x="50" y="250"/>
                  </a:cubicBezTo>
                  <a:cubicBezTo>
                    <a:pt x="50" y="286"/>
                    <a:pt x="43" y="323"/>
                    <a:pt x="43" y="353"/>
                  </a:cubicBezTo>
                  <a:cubicBezTo>
                    <a:pt x="31" y="494"/>
                    <a:pt x="19" y="634"/>
                    <a:pt x="7" y="768"/>
                  </a:cubicBezTo>
                  <a:cubicBezTo>
                    <a:pt x="1" y="835"/>
                    <a:pt x="1" y="896"/>
                    <a:pt x="31" y="969"/>
                  </a:cubicBezTo>
                  <a:cubicBezTo>
                    <a:pt x="80" y="871"/>
                    <a:pt x="98" y="780"/>
                    <a:pt x="123" y="688"/>
                  </a:cubicBezTo>
                  <a:cubicBezTo>
                    <a:pt x="171" y="524"/>
                    <a:pt x="214" y="353"/>
                    <a:pt x="360" y="238"/>
                  </a:cubicBezTo>
                  <a:cubicBezTo>
                    <a:pt x="311" y="146"/>
                    <a:pt x="263" y="67"/>
                    <a:pt x="1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53"/>
            <p:cNvSpPr/>
            <p:nvPr/>
          </p:nvSpPr>
          <p:spPr>
            <a:xfrm>
              <a:off x="10874683" y="-2702435"/>
              <a:ext cx="78494" cy="105038"/>
            </a:xfrm>
            <a:custGeom>
              <a:rect b="b" l="l" r="r" t="t"/>
              <a:pathLst>
                <a:path extrusionOk="0" h="1290" w="964">
                  <a:moveTo>
                    <a:pt x="319" y="1"/>
                  </a:moveTo>
                  <a:cubicBezTo>
                    <a:pt x="215" y="1"/>
                    <a:pt x="111" y="28"/>
                    <a:pt x="7" y="78"/>
                  </a:cubicBezTo>
                  <a:cubicBezTo>
                    <a:pt x="7" y="102"/>
                    <a:pt x="7" y="114"/>
                    <a:pt x="1" y="133"/>
                  </a:cubicBezTo>
                  <a:cubicBezTo>
                    <a:pt x="1" y="139"/>
                    <a:pt x="1" y="145"/>
                    <a:pt x="1" y="151"/>
                  </a:cubicBezTo>
                  <a:cubicBezTo>
                    <a:pt x="7" y="352"/>
                    <a:pt x="7" y="553"/>
                    <a:pt x="25" y="748"/>
                  </a:cubicBezTo>
                  <a:cubicBezTo>
                    <a:pt x="31" y="876"/>
                    <a:pt x="62" y="1004"/>
                    <a:pt x="92" y="1125"/>
                  </a:cubicBezTo>
                  <a:cubicBezTo>
                    <a:pt x="104" y="1174"/>
                    <a:pt x="135" y="1223"/>
                    <a:pt x="159" y="1290"/>
                  </a:cubicBezTo>
                  <a:cubicBezTo>
                    <a:pt x="190" y="1229"/>
                    <a:pt x="208" y="1186"/>
                    <a:pt x="232" y="1144"/>
                  </a:cubicBezTo>
                  <a:cubicBezTo>
                    <a:pt x="354" y="888"/>
                    <a:pt x="488" y="632"/>
                    <a:pt x="707" y="431"/>
                  </a:cubicBezTo>
                  <a:cubicBezTo>
                    <a:pt x="762" y="376"/>
                    <a:pt x="817" y="328"/>
                    <a:pt x="890" y="297"/>
                  </a:cubicBezTo>
                  <a:cubicBezTo>
                    <a:pt x="914" y="285"/>
                    <a:pt x="933" y="261"/>
                    <a:pt x="963" y="236"/>
                  </a:cubicBezTo>
                  <a:cubicBezTo>
                    <a:pt x="908" y="206"/>
                    <a:pt x="854" y="175"/>
                    <a:pt x="799" y="151"/>
                  </a:cubicBezTo>
                  <a:cubicBezTo>
                    <a:pt x="713" y="108"/>
                    <a:pt x="622" y="78"/>
                    <a:pt x="537" y="41"/>
                  </a:cubicBezTo>
                  <a:cubicBezTo>
                    <a:pt x="464" y="14"/>
                    <a:pt x="392" y="1"/>
                    <a:pt x="31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53"/>
            <p:cNvSpPr/>
            <p:nvPr/>
          </p:nvSpPr>
          <p:spPr>
            <a:xfrm>
              <a:off x="10779009" y="-2715056"/>
              <a:ext cx="43725" cy="80529"/>
            </a:xfrm>
            <a:custGeom>
              <a:rect b="b" l="l" r="r" t="t"/>
              <a:pathLst>
                <a:path extrusionOk="0" h="989" w="537">
                  <a:moveTo>
                    <a:pt x="176" y="0"/>
                  </a:moveTo>
                  <a:cubicBezTo>
                    <a:pt x="124" y="0"/>
                    <a:pt x="74" y="19"/>
                    <a:pt x="25" y="50"/>
                  </a:cubicBezTo>
                  <a:cubicBezTo>
                    <a:pt x="0" y="282"/>
                    <a:pt x="67" y="830"/>
                    <a:pt x="165" y="988"/>
                  </a:cubicBezTo>
                  <a:cubicBezTo>
                    <a:pt x="165" y="988"/>
                    <a:pt x="171" y="988"/>
                    <a:pt x="177" y="982"/>
                  </a:cubicBezTo>
                  <a:cubicBezTo>
                    <a:pt x="183" y="970"/>
                    <a:pt x="195" y="958"/>
                    <a:pt x="201" y="939"/>
                  </a:cubicBezTo>
                  <a:cubicBezTo>
                    <a:pt x="262" y="757"/>
                    <a:pt x="354" y="592"/>
                    <a:pt x="457" y="434"/>
                  </a:cubicBezTo>
                  <a:cubicBezTo>
                    <a:pt x="494" y="379"/>
                    <a:pt x="530" y="330"/>
                    <a:pt x="536" y="269"/>
                  </a:cubicBezTo>
                  <a:cubicBezTo>
                    <a:pt x="433" y="178"/>
                    <a:pt x="335" y="93"/>
                    <a:pt x="232" y="8"/>
                  </a:cubicBezTo>
                  <a:cubicBezTo>
                    <a:pt x="213" y="3"/>
                    <a:pt x="194" y="0"/>
                    <a:pt x="1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53"/>
            <p:cNvSpPr/>
            <p:nvPr/>
          </p:nvSpPr>
          <p:spPr>
            <a:xfrm>
              <a:off x="10636189" y="-2721896"/>
              <a:ext cx="81914" cy="140865"/>
            </a:xfrm>
            <a:custGeom>
              <a:rect b="b" l="l" r="r" t="t"/>
              <a:pathLst>
                <a:path extrusionOk="0" h="1730" w="1006">
                  <a:moveTo>
                    <a:pt x="98" y="0"/>
                  </a:moveTo>
                  <a:cubicBezTo>
                    <a:pt x="0" y="487"/>
                    <a:pt x="262" y="1462"/>
                    <a:pt x="567" y="1730"/>
                  </a:cubicBezTo>
                  <a:cubicBezTo>
                    <a:pt x="573" y="1645"/>
                    <a:pt x="567" y="1565"/>
                    <a:pt x="579" y="1486"/>
                  </a:cubicBezTo>
                  <a:cubicBezTo>
                    <a:pt x="646" y="1121"/>
                    <a:pt x="755" y="780"/>
                    <a:pt x="962" y="463"/>
                  </a:cubicBezTo>
                  <a:cubicBezTo>
                    <a:pt x="975" y="445"/>
                    <a:pt x="987" y="414"/>
                    <a:pt x="1005" y="384"/>
                  </a:cubicBezTo>
                  <a:cubicBezTo>
                    <a:pt x="956" y="378"/>
                    <a:pt x="920" y="378"/>
                    <a:pt x="877" y="378"/>
                  </a:cubicBezTo>
                  <a:cubicBezTo>
                    <a:pt x="810" y="366"/>
                    <a:pt x="743" y="359"/>
                    <a:pt x="682" y="341"/>
                  </a:cubicBezTo>
                  <a:cubicBezTo>
                    <a:pt x="524" y="299"/>
                    <a:pt x="384" y="225"/>
                    <a:pt x="262" y="110"/>
                  </a:cubicBezTo>
                  <a:cubicBezTo>
                    <a:pt x="213" y="67"/>
                    <a:pt x="165" y="25"/>
                    <a:pt x="9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53"/>
            <p:cNvSpPr/>
            <p:nvPr/>
          </p:nvSpPr>
          <p:spPr>
            <a:xfrm>
              <a:off x="11481299" y="-2875138"/>
              <a:ext cx="81" cy="1059"/>
            </a:xfrm>
            <a:custGeom>
              <a:rect b="b" l="l" r="r" t="t"/>
              <a:pathLst>
                <a:path extrusionOk="0" h="13" w="1">
                  <a:moveTo>
                    <a:pt x="0" y="12"/>
                  </a:moveTo>
                  <a:cubicBezTo>
                    <a:pt x="0" y="12"/>
                    <a:pt x="0" y="6"/>
                    <a:pt x="0" y="0"/>
                  </a:cubicBezTo>
                  <a:cubicBezTo>
                    <a:pt x="0" y="12"/>
                    <a:pt x="0" y="12"/>
                    <a:pt x="0" y="12"/>
                  </a:cubicBezTo>
                  <a:close/>
                </a:path>
              </a:pathLst>
            </a:custGeom>
            <a:solidFill>
              <a:srgbClr val="874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53"/>
            <p:cNvSpPr/>
            <p:nvPr/>
          </p:nvSpPr>
          <p:spPr>
            <a:xfrm>
              <a:off x="10620637" y="-3194650"/>
              <a:ext cx="1921060" cy="1230169"/>
            </a:xfrm>
            <a:custGeom>
              <a:rect b="b" l="l" r="r" t="t"/>
              <a:pathLst>
                <a:path extrusionOk="0" h="15108" w="23593">
                  <a:moveTo>
                    <a:pt x="14292" y="4868"/>
                  </a:moveTo>
                  <a:lnTo>
                    <a:pt x="14292" y="4868"/>
                  </a:lnTo>
                  <a:cubicBezTo>
                    <a:pt x="14145" y="5051"/>
                    <a:pt x="13987" y="5209"/>
                    <a:pt x="13743" y="5282"/>
                  </a:cubicBezTo>
                  <a:cubicBezTo>
                    <a:pt x="13669" y="5305"/>
                    <a:pt x="13582" y="5320"/>
                    <a:pt x="13497" y="5320"/>
                  </a:cubicBezTo>
                  <a:cubicBezTo>
                    <a:pt x="13334" y="5320"/>
                    <a:pt x="13176" y="5266"/>
                    <a:pt x="13116" y="5118"/>
                  </a:cubicBezTo>
                  <a:cubicBezTo>
                    <a:pt x="13110" y="5094"/>
                    <a:pt x="13104" y="5063"/>
                    <a:pt x="13098" y="5039"/>
                  </a:cubicBezTo>
                  <a:cubicBezTo>
                    <a:pt x="13086" y="5002"/>
                    <a:pt x="13073" y="4966"/>
                    <a:pt x="13055" y="4935"/>
                  </a:cubicBezTo>
                  <a:cubicBezTo>
                    <a:pt x="13463" y="4899"/>
                    <a:pt x="13877" y="4874"/>
                    <a:pt x="14292" y="4868"/>
                  </a:cubicBezTo>
                  <a:close/>
                  <a:moveTo>
                    <a:pt x="19714" y="1"/>
                  </a:moveTo>
                  <a:cubicBezTo>
                    <a:pt x="19690" y="1"/>
                    <a:pt x="19665" y="8"/>
                    <a:pt x="19639" y="26"/>
                  </a:cubicBezTo>
                  <a:cubicBezTo>
                    <a:pt x="19244" y="312"/>
                    <a:pt x="18884" y="647"/>
                    <a:pt x="18531" y="976"/>
                  </a:cubicBezTo>
                  <a:cubicBezTo>
                    <a:pt x="18342" y="1153"/>
                    <a:pt x="18159" y="1329"/>
                    <a:pt x="17989" y="1518"/>
                  </a:cubicBezTo>
                  <a:cubicBezTo>
                    <a:pt x="17788" y="1731"/>
                    <a:pt x="17611" y="1945"/>
                    <a:pt x="17331" y="2054"/>
                  </a:cubicBezTo>
                  <a:cubicBezTo>
                    <a:pt x="16722" y="2298"/>
                    <a:pt x="16198" y="2700"/>
                    <a:pt x="15601" y="2925"/>
                  </a:cubicBezTo>
                  <a:cubicBezTo>
                    <a:pt x="15559" y="2876"/>
                    <a:pt x="15510" y="2840"/>
                    <a:pt x="15443" y="2809"/>
                  </a:cubicBezTo>
                  <a:cubicBezTo>
                    <a:pt x="15185" y="2700"/>
                    <a:pt x="14936" y="2657"/>
                    <a:pt x="14677" y="2657"/>
                  </a:cubicBezTo>
                  <a:cubicBezTo>
                    <a:pt x="14575" y="2657"/>
                    <a:pt x="14471" y="2663"/>
                    <a:pt x="14365" y="2675"/>
                  </a:cubicBezTo>
                  <a:cubicBezTo>
                    <a:pt x="14199" y="2692"/>
                    <a:pt x="13997" y="2740"/>
                    <a:pt x="13810" y="2740"/>
                  </a:cubicBezTo>
                  <a:cubicBezTo>
                    <a:pt x="13721" y="2740"/>
                    <a:pt x="13637" y="2729"/>
                    <a:pt x="13561" y="2700"/>
                  </a:cubicBezTo>
                  <a:cubicBezTo>
                    <a:pt x="13542" y="2694"/>
                    <a:pt x="13530" y="2688"/>
                    <a:pt x="13512" y="2682"/>
                  </a:cubicBezTo>
                  <a:cubicBezTo>
                    <a:pt x="13421" y="2634"/>
                    <a:pt x="13332" y="2613"/>
                    <a:pt x="13249" y="2613"/>
                  </a:cubicBezTo>
                  <a:cubicBezTo>
                    <a:pt x="13131" y="2613"/>
                    <a:pt x="13025" y="2654"/>
                    <a:pt x="12939" y="2718"/>
                  </a:cubicBezTo>
                  <a:cubicBezTo>
                    <a:pt x="12836" y="2651"/>
                    <a:pt x="12732" y="2596"/>
                    <a:pt x="12580" y="2596"/>
                  </a:cubicBezTo>
                  <a:cubicBezTo>
                    <a:pt x="12215" y="2596"/>
                    <a:pt x="12044" y="2876"/>
                    <a:pt x="11971" y="3205"/>
                  </a:cubicBezTo>
                  <a:cubicBezTo>
                    <a:pt x="11965" y="3193"/>
                    <a:pt x="11959" y="3175"/>
                    <a:pt x="11947" y="3163"/>
                  </a:cubicBezTo>
                  <a:cubicBezTo>
                    <a:pt x="11926" y="3124"/>
                    <a:pt x="11895" y="3108"/>
                    <a:pt x="11863" y="3108"/>
                  </a:cubicBezTo>
                  <a:cubicBezTo>
                    <a:pt x="11800" y="3108"/>
                    <a:pt x="11736" y="3171"/>
                    <a:pt x="11752" y="3248"/>
                  </a:cubicBezTo>
                  <a:cubicBezTo>
                    <a:pt x="11764" y="3309"/>
                    <a:pt x="11776" y="3370"/>
                    <a:pt x="11794" y="3431"/>
                  </a:cubicBezTo>
                  <a:cubicBezTo>
                    <a:pt x="11761" y="3425"/>
                    <a:pt x="11727" y="3422"/>
                    <a:pt x="11694" y="3422"/>
                  </a:cubicBezTo>
                  <a:cubicBezTo>
                    <a:pt x="11660" y="3422"/>
                    <a:pt x="11627" y="3425"/>
                    <a:pt x="11593" y="3431"/>
                  </a:cubicBezTo>
                  <a:cubicBezTo>
                    <a:pt x="11539" y="3419"/>
                    <a:pt x="11484" y="3406"/>
                    <a:pt x="11429" y="3406"/>
                  </a:cubicBezTo>
                  <a:cubicBezTo>
                    <a:pt x="11437" y="3209"/>
                    <a:pt x="11252" y="3063"/>
                    <a:pt x="11074" y="3063"/>
                  </a:cubicBezTo>
                  <a:cubicBezTo>
                    <a:pt x="10973" y="3063"/>
                    <a:pt x="10874" y="3111"/>
                    <a:pt x="10814" y="3224"/>
                  </a:cubicBezTo>
                  <a:cubicBezTo>
                    <a:pt x="10710" y="3419"/>
                    <a:pt x="10686" y="3601"/>
                    <a:pt x="10631" y="3802"/>
                  </a:cubicBezTo>
                  <a:cubicBezTo>
                    <a:pt x="10632" y="3797"/>
                    <a:pt x="10633" y="3795"/>
                    <a:pt x="10632" y="3795"/>
                  </a:cubicBezTo>
                  <a:lnTo>
                    <a:pt x="10632" y="3795"/>
                  </a:lnTo>
                  <a:cubicBezTo>
                    <a:pt x="10627" y="3795"/>
                    <a:pt x="10571" y="3936"/>
                    <a:pt x="10570" y="3937"/>
                  </a:cubicBezTo>
                  <a:lnTo>
                    <a:pt x="10570" y="3937"/>
                  </a:lnTo>
                  <a:cubicBezTo>
                    <a:pt x="10570" y="3937"/>
                    <a:pt x="10570" y="3937"/>
                    <a:pt x="10570" y="3936"/>
                  </a:cubicBezTo>
                  <a:lnTo>
                    <a:pt x="10570" y="3936"/>
                  </a:lnTo>
                  <a:cubicBezTo>
                    <a:pt x="10570" y="3937"/>
                    <a:pt x="10570" y="3937"/>
                    <a:pt x="10570" y="3937"/>
                  </a:cubicBezTo>
                  <a:cubicBezTo>
                    <a:pt x="10570" y="3937"/>
                    <a:pt x="10570" y="3937"/>
                    <a:pt x="10570" y="3937"/>
                  </a:cubicBezTo>
                  <a:lnTo>
                    <a:pt x="10570" y="3937"/>
                  </a:lnTo>
                  <a:cubicBezTo>
                    <a:pt x="10540" y="4053"/>
                    <a:pt x="10564" y="4168"/>
                    <a:pt x="10619" y="4271"/>
                  </a:cubicBezTo>
                  <a:cubicBezTo>
                    <a:pt x="10619" y="4271"/>
                    <a:pt x="10619" y="4277"/>
                    <a:pt x="10619" y="4277"/>
                  </a:cubicBezTo>
                  <a:cubicBezTo>
                    <a:pt x="10570" y="4448"/>
                    <a:pt x="10661" y="4576"/>
                    <a:pt x="10789" y="4625"/>
                  </a:cubicBezTo>
                  <a:cubicBezTo>
                    <a:pt x="10845" y="4843"/>
                    <a:pt x="11038" y="4976"/>
                    <a:pt x="11245" y="4976"/>
                  </a:cubicBezTo>
                  <a:cubicBezTo>
                    <a:pt x="11355" y="4976"/>
                    <a:pt x="11470" y="4938"/>
                    <a:pt x="11569" y="4856"/>
                  </a:cubicBezTo>
                  <a:cubicBezTo>
                    <a:pt x="11599" y="4844"/>
                    <a:pt x="11630" y="4832"/>
                    <a:pt x="11660" y="4813"/>
                  </a:cubicBezTo>
                  <a:cubicBezTo>
                    <a:pt x="11685" y="4899"/>
                    <a:pt x="11740" y="4966"/>
                    <a:pt x="11807" y="5002"/>
                  </a:cubicBezTo>
                  <a:cubicBezTo>
                    <a:pt x="11843" y="5179"/>
                    <a:pt x="11874" y="5362"/>
                    <a:pt x="11904" y="5538"/>
                  </a:cubicBezTo>
                  <a:cubicBezTo>
                    <a:pt x="11898" y="5526"/>
                    <a:pt x="11892" y="5520"/>
                    <a:pt x="11886" y="5508"/>
                  </a:cubicBezTo>
                  <a:cubicBezTo>
                    <a:pt x="11821" y="5384"/>
                    <a:pt x="11724" y="5333"/>
                    <a:pt x="11625" y="5333"/>
                  </a:cubicBezTo>
                  <a:cubicBezTo>
                    <a:pt x="11409" y="5333"/>
                    <a:pt x="11188" y="5581"/>
                    <a:pt x="11301" y="5849"/>
                  </a:cubicBezTo>
                  <a:cubicBezTo>
                    <a:pt x="11459" y="6208"/>
                    <a:pt x="11636" y="6555"/>
                    <a:pt x="11843" y="6884"/>
                  </a:cubicBezTo>
                  <a:cubicBezTo>
                    <a:pt x="11861" y="6915"/>
                    <a:pt x="11880" y="6945"/>
                    <a:pt x="11898" y="6969"/>
                  </a:cubicBezTo>
                  <a:cubicBezTo>
                    <a:pt x="11831" y="6963"/>
                    <a:pt x="11758" y="6957"/>
                    <a:pt x="11685" y="6957"/>
                  </a:cubicBezTo>
                  <a:cubicBezTo>
                    <a:pt x="11648" y="6951"/>
                    <a:pt x="11606" y="6951"/>
                    <a:pt x="11569" y="6951"/>
                  </a:cubicBezTo>
                  <a:cubicBezTo>
                    <a:pt x="11508" y="6592"/>
                    <a:pt x="11368" y="6239"/>
                    <a:pt x="11240" y="5898"/>
                  </a:cubicBezTo>
                  <a:cubicBezTo>
                    <a:pt x="11094" y="5514"/>
                    <a:pt x="10972" y="5100"/>
                    <a:pt x="10655" y="4819"/>
                  </a:cubicBezTo>
                  <a:cubicBezTo>
                    <a:pt x="10637" y="4801"/>
                    <a:pt x="10613" y="4783"/>
                    <a:pt x="10594" y="4771"/>
                  </a:cubicBezTo>
                  <a:cubicBezTo>
                    <a:pt x="10619" y="4734"/>
                    <a:pt x="10637" y="4692"/>
                    <a:pt x="10631" y="4643"/>
                  </a:cubicBezTo>
                  <a:cubicBezTo>
                    <a:pt x="10613" y="4503"/>
                    <a:pt x="10594" y="4363"/>
                    <a:pt x="10576" y="4216"/>
                  </a:cubicBezTo>
                  <a:cubicBezTo>
                    <a:pt x="10558" y="4101"/>
                    <a:pt x="10485" y="3991"/>
                    <a:pt x="10351" y="3991"/>
                  </a:cubicBezTo>
                  <a:cubicBezTo>
                    <a:pt x="10241" y="3991"/>
                    <a:pt x="10107" y="4095"/>
                    <a:pt x="10125" y="4216"/>
                  </a:cubicBezTo>
                  <a:cubicBezTo>
                    <a:pt x="10144" y="4363"/>
                    <a:pt x="10162" y="4503"/>
                    <a:pt x="10180" y="4643"/>
                  </a:cubicBezTo>
                  <a:cubicBezTo>
                    <a:pt x="10186" y="4704"/>
                    <a:pt x="10211" y="4759"/>
                    <a:pt x="10253" y="4801"/>
                  </a:cubicBezTo>
                  <a:cubicBezTo>
                    <a:pt x="10119" y="4905"/>
                    <a:pt x="10058" y="5100"/>
                    <a:pt x="10217" y="5258"/>
                  </a:cubicBezTo>
                  <a:cubicBezTo>
                    <a:pt x="10460" y="5508"/>
                    <a:pt x="10515" y="5916"/>
                    <a:pt x="10594" y="6245"/>
                  </a:cubicBezTo>
                  <a:cubicBezTo>
                    <a:pt x="10661" y="6519"/>
                    <a:pt x="10692" y="6793"/>
                    <a:pt x="10728" y="7067"/>
                  </a:cubicBezTo>
                  <a:cubicBezTo>
                    <a:pt x="10698" y="7073"/>
                    <a:pt x="10674" y="7079"/>
                    <a:pt x="10643" y="7085"/>
                  </a:cubicBezTo>
                  <a:cubicBezTo>
                    <a:pt x="10668" y="6793"/>
                    <a:pt x="10576" y="6476"/>
                    <a:pt x="10479" y="6220"/>
                  </a:cubicBezTo>
                  <a:cubicBezTo>
                    <a:pt x="10320" y="5794"/>
                    <a:pt x="10071" y="5404"/>
                    <a:pt x="9748" y="5075"/>
                  </a:cubicBezTo>
                  <a:cubicBezTo>
                    <a:pt x="9708" y="5036"/>
                    <a:pt x="9665" y="5019"/>
                    <a:pt x="9624" y="5019"/>
                  </a:cubicBezTo>
                  <a:cubicBezTo>
                    <a:pt x="9488" y="5019"/>
                    <a:pt x="9374" y="5201"/>
                    <a:pt x="9486" y="5337"/>
                  </a:cubicBezTo>
                  <a:cubicBezTo>
                    <a:pt x="9797" y="5715"/>
                    <a:pt x="10113" y="6373"/>
                    <a:pt x="10034" y="6909"/>
                  </a:cubicBezTo>
                  <a:cubicBezTo>
                    <a:pt x="9876" y="6811"/>
                    <a:pt x="9717" y="6701"/>
                    <a:pt x="9553" y="6647"/>
                  </a:cubicBezTo>
                  <a:cubicBezTo>
                    <a:pt x="9455" y="6610"/>
                    <a:pt x="9358" y="6592"/>
                    <a:pt x="9254" y="6586"/>
                  </a:cubicBezTo>
                  <a:cubicBezTo>
                    <a:pt x="9212" y="6208"/>
                    <a:pt x="9127" y="5831"/>
                    <a:pt x="9005" y="5471"/>
                  </a:cubicBezTo>
                  <a:cubicBezTo>
                    <a:pt x="8973" y="5379"/>
                    <a:pt x="8897" y="5339"/>
                    <a:pt x="8820" y="5339"/>
                  </a:cubicBezTo>
                  <a:cubicBezTo>
                    <a:pt x="8704" y="5339"/>
                    <a:pt x="8589" y="5431"/>
                    <a:pt x="8633" y="5575"/>
                  </a:cubicBezTo>
                  <a:cubicBezTo>
                    <a:pt x="8743" y="5928"/>
                    <a:pt x="8804" y="6281"/>
                    <a:pt x="8822" y="6641"/>
                  </a:cubicBezTo>
                  <a:cubicBezTo>
                    <a:pt x="8706" y="6671"/>
                    <a:pt x="8597" y="6714"/>
                    <a:pt x="8487" y="6768"/>
                  </a:cubicBezTo>
                  <a:cubicBezTo>
                    <a:pt x="8481" y="6775"/>
                    <a:pt x="8463" y="6775"/>
                    <a:pt x="8444" y="6775"/>
                  </a:cubicBezTo>
                  <a:lnTo>
                    <a:pt x="8438" y="6775"/>
                  </a:lnTo>
                  <a:cubicBezTo>
                    <a:pt x="8383" y="6726"/>
                    <a:pt x="8323" y="6683"/>
                    <a:pt x="8262" y="6641"/>
                  </a:cubicBezTo>
                  <a:cubicBezTo>
                    <a:pt x="8304" y="6068"/>
                    <a:pt x="8097" y="5538"/>
                    <a:pt x="7866" y="5002"/>
                  </a:cubicBezTo>
                  <a:cubicBezTo>
                    <a:pt x="7829" y="4916"/>
                    <a:pt x="7753" y="4879"/>
                    <a:pt x="7674" y="4879"/>
                  </a:cubicBezTo>
                  <a:cubicBezTo>
                    <a:pt x="7518" y="4879"/>
                    <a:pt x="7344" y="5020"/>
                    <a:pt x="7409" y="5197"/>
                  </a:cubicBezTo>
                  <a:cubicBezTo>
                    <a:pt x="7555" y="5569"/>
                    <a:pt x="7707" y="5958"/>
                    <a:pt x="7713" y="6360"/>
                  </a:cubicBezTo>
                  <a:cubicBezTo>
                    <a:pt x="7701" y="6354"/>
                    <a:pt x="7689" y="6348"/>
                    <a:pt x="7677" y="6342"/>
                  </a:cubicBezTo>
                  <a:cubicBezTo>
                    <a:pt x="7537" y="6287"/>
                    <a:pt x="7397" y="6245"/>
                    <a:pt x="7250" y="6208"/>
                  </a:cubicBezTo>
                  <a:cubicBezTo>
                    <a:pt x="7257" y="5636"/>
                    <a:pt x="7183" y="5075"/>
                    <a:pt x="6897" y="4564"/>
                  </a:cubicBezTo>
                  <a:cubicBezTo>
                    <a:pt x="6835" y="4452"/>
                    <a:pt x="6740" y="4405"/>
                    <a:pt x="6644" y="4405"/>
                  </a:cubicBezTo>
                  <a:cubicBezTo>
                    <a:pt x="6433" y="4405"/>
                    <a:pt x="6219" y="4633"/>
                    <a:pt x="6349" y="4880"/>
                  </a:cubicBezTo>
                  <a:cubicBezTo>
                    <a:pt x="6544" y="5252"/>
                    <a:pt x="6587" y="5666"/>
                    <a:pt x="6587" y="6074"/>
                  </a:cubicBezTo>
                  <a:cubicBezTo>
                    <a:pt x="6544" y="6068"/>
                    <a:pt x="6495" y="6062"/>
                    <a:pt x="6453" y="6056"/>
                  </a:cubicBezTo>
                  <a:cubicBezTo>
                    <a:pt x="6404" y="6044"/>
                    <a:pt x="6349" y="6038"/>
                    <a:pt x="6294" y="6031"/>
                  </a:cubicBezTo>
                  <a:cubicBezTo>
                    <a:pt x="6239" y="5410"/>
                    <a:pt x="6069" y="4807"/>
                    <a:pt x="5783" y="4247"/>
                  </a:cubicBezTo>
                  <a:cubicBezTo>
                    <a:pt x="5737" y="4158"/>
                    <a:pt x="5655" y="4121"/>
                    <a:pt x="5570" y="4121"/>
                  </a:cubicBezTo>
                  <a:cubicBezTo>
                    <a:pt x="5404" y="4121"/>
                    <a:pt x="5229" y="4265"/>
                    <a:pt x="5301" y="4454"/>
                  </a:cubicBezTo>
                  <a:cubicBezTo>
                    <a:pt x="5478" y="4923"/>
                    <a:pt x="5569" y="5398"/>
                    <a:pt x="5569" y="5885"/>
                  </a:cubicBezTo>
                  <a:cubicBezTo>
                    <a:pt x="5478" y="5849"/>
                    <a:pt x="5393" y="5800"/>
                    <a:pt x="5320" y="5739"/>
                  </a:cubicBezTo>
                  <a:cubicBezTo>
                    <a:pt x="5219" y="5652"/>
                    <a:pt x="5090" y="5611"/>
                    <a:pt x="4965" y="5611"/>
                  </a:cubicBezTo>
                  <a:cubicBezTo>
                    <a:pt x="4915" y="5611"/>
                    <a:pt x="4867" y="5617"/>
                    <a:pt x="4820" y="5630"/>
                  </a:cubicBezTo>
                  <a:cubicBezTo>
                    <a:pt x="4851" y="5483"/>
                    <a:pt x="4875" y="5337"/>
                    <a:pt x="4893" y="5191"/>
                  </a:cubicBezTo>
                  <a:cubicBezTo>
                    <a:pt x="4936" y="4874"/>
                    <a:pt x="4936" y="4570"/>
                    <a:pt x="4881" y="4259"/>
                  </a:cubicBezTo>
                  <a:cubicBezTo>
                    <a:pt x="4857" y="4121"/>
                    <a:pt x="4737" y="4057"/>
                    <a:pt x="4615" y="4057"/>
                  </a:cubicBezTo>
                  <a:cubicBezTo>
                    <a:pt x="4463" y="4057"/>
                    <a:pt x="4307" y="4156"/>
                    <a:pt x="4327" y="4332"/>
                  </a:cubicBezTo>
                  <a:cubicBezTo>
                    <a:pt x="4357" y="4643"/>
                    <a:pt x="4333" y="4935"/>
                    <a:pt x="4248" y="5228"/>
                  </a:cubicBezTo>
                  <a:cubicBezTo>
                    <a:pt x="4229" y="5215"/>
                    <a:pt x="4211" y="5209"/>
                    <a:pt x="4193" y="5203"/>
                  </a:cubicBezTo>
                  <a:cubicBezTo>
                    <a:pt x="4024" y="5138"/>
                    <a:pt x="3850" y="5114"/>
                    <a:pt x="3673" y="5114"/>
                  </a:cubicBezTo>
                  <a:cubicBezTo>
                    <a:pt x="3633" y="5114"/>
                    <a:pt x="3593" y="5116"/>
                    <a:pt x="3553" y="5118"/>
                  </a:cubicBezTo>
                  <a:cubicBezTo>
                    <a:pt x="3443" y="5118"/>
                    <a:pt x="3318" y="5141"/>
                    <a:pt x="3199" y="5141"/>
                  </a:cubicBezTo>
                  <a:cubicBezTo>
                    <a:pt x="3147" y="5141"/>
                    <a:pt x="3096" y="5137"/>
                    <a:pt x="3048" y="5124"/>
                  </a:cubicBezTo>
                  <a:cubicBezTo>
                    <a:pt x="3042" y="5118"/>
                    <a:pt x="3036" y="5118"/>
                    <a:pt x="3023" y="5112"/>
                  </a:cubicBezTo>
                  <a:cubicBezTo>
                    <a:pt x="3054" y="5075"/>
                    <a:pt x="3090" y="5033"/>
                    <a:pt x="3115" y="4990"/>
                  </a:cubicBezTo>
                  <a:cubicBezTo>
                    <a:pt x="3261" y="4795"/>
                    <a:pt x="3358" y="4564"/>
                    <a:pt x="3364" y="4326"/>
                  </a:cubicBezTo>
                  <a:cubicBezTo>
                    <a:pt x="3517" y="4180"/>
                    <a:pt x="3438" y="3839"/>
                    <a:pt x="3188" y="3833"/>
                  </a:cubicBezTo>
                  <a:cubicBezTo>
                    <a:pt x="3068" y="3686"/>
                    <a:pt x="2916" y="3628"/>
                    <a:pt x="2758" y="3628"/>
                  </a:cubicBezTo>
                  <a:cubicBezTo>
                    <a:pt x="2587" y="3628"/>
                    <a:pt x="2408" y="3695"/>
                    <a:pt x="2250" y="3790"/>
                  </a:cubicBezTo>
                  <a:cubicBezTo>
                    <a:pt x="2290" y="3622"/>
                    <a:pt x="2146" y="3456"/>
                    <a:pt x="1985" y="3456"/>
                  </a:cubicBezTo>
                  <a:cubicBezTo>
                    <a:pt x="1924" y="3456"/>
                    <a:pt x="1862" y="3480"/>
                    <a:pt x="1805" y="3534"/>
                  </a:cubicBezTo>
                  <a:cubicBezTo>
                    <a:pt x="1537" y="3796"/>
                    <a:pt x="1281" y="4082"/>
                    <a:pt x="1105" y="4393"/>
                  </a:cubicBezTo>
                  <a:cubicBezTo>
                    <a:pt x="1082" y="4306"/>
                    <a:pt x="992" y="4253"/>
                    <a:pt x="902" y="4253"/>
                  </a:cubicBezTo>
                  <a:cubicBezTo>
                    <a:pt x="822" y="4253"/>
                    <a:pt x="744" y="4295"/>
                    <a:pt x="715" y="4393"/>
                  </a:cubicBezTo>
                  <a:cubicBezTo>
                    <a:pt x="684" y="4491"/>
                    <a:pt x="660" y="4588"/>
                    <a:pt x="654" y="4692"/>
                  </a:cubicBezTo>
                  <a:cubicBezTo>
                    <a:pt x="573" y="4633"/>
                    <a:pt x="473" y="4603"/>
                    <a:pt x="377" y="4603"/>
                  </a:cubicBezTo>
                  <a:cubicBezTo>
                    <a:pt x="182" y="4603"/>
                    <a:pt x="0" y="4725"/>
                    <a:pt x="21" y="4978"/>
                  </a:cubicBezTo>
                  <a:cubicBezTo>
                    <a:pt x="63" y="5459"/>
                    <a:pt x="356" y="5818"/>
                    <a:pt x="782" y="5934"/>
                  </a:cubicBezTo>
                  <a:cubicBezTo>
                    <a:pt x="624" y="6196"/>
                    <a:pt x="520" y="6482"/>
                    <a:pt x="447" y="6781"/>
                  </a:cubicBezTo>
                  <a:cubicBezTo>
                    <a:pt x="403" y="6966"/>
                    <a:pt x="560" y="7085"/>
                    <a:pt x="705" y="7085"/>
                  </a:cubicBezTo>
                  <a:cubicBezTo>
                    <a:pt x="802" y="7085"/>
                    <a:pt x="894" y="7031"/>
                    <a:pt x="916" y="6909"/>
                  </a:cubicBezTo>
                  <a:cubicBezTo>
                    <a:pt x="971" y="6580"/>
                    <a:pt x="1080" y="6269"/>
                    <a:pt x="1220" y="5965"/>
                  </a:cubicBezTo>
                  <a:cubicBezTo>
                    <a:pt x="1537" y="5952"/>
                    <a:pt x="1854" y="5928"/>
                    <a:pt x="2171" y="5922"/>
                  </a:cubicBezTo>
                  <a:cubicBezTo>
                    <a:pt x="2183" y="5922"/>
                    <a:pt x="2201" y="5916"/>
                    <a:pt x="2213" y="5916"/>
                  </a:cubicBezTo>
                  <a:cubicBezTo>
                    <a:pt x="2140" y="6038"/>
                    <a:pt x="2079" y="6165"/>
                    <a:pt x="2037" y="6299"/>
                  </a:cubicBezTo>
                  <a:cubicBezTo>
                    <a:pt x="1994" y="6433"/>
                    <a:pt x="2085" y="6586"/>
                    <a:pt x="2219" y="6616"/>
                  </a:cubicBezTo>
                  <a:cubicBezTo>
                    <a:pt x="2244" y="6623"/>
                    <a:pt x="2268" y="6627"/>
                    <a:pt x="2291" y="6627"/>
                  </a:cubicBezTo>
                  <a:cubicBezTo>
                    <a:pt x="2403" y="6627"/>
                    <a:pt x="2491" y="6546"/>
                    <a:pt x="2536" y="6440"/>
                  </a:cubicBezTo>
                  <a:cubicBezTo>
                    <a:pt x="2591" y="6293"/>
                    <a:pt x="2688" y="6165"/>
                    <a:pt x="2798" y="6056"/>
                  </a:cubicBezTo>
                  <a:cubicBezTo>
                    <a:pt x="2847" y="6068"/>
                    <a:pt x="2902" y="6080"/>
                    <a:pt x="2962" y="6086"/>
                  </a:cubicBezTo>
                  <a:cubicBezTo>
                    <a:pt x="2992" y="6090"/>
                    <a:pt x="3022" y="6092"/>
                    <a:pt x="3053" y="6092"/>
                  </a:cubicBezTo>
                  <a:cubicBezTo>
                    <a:pt x="3221" y="6092"/>
                    <a:pt x="3412" y="6047"/>
                    <a:pt x="3582" y="6047"/>
                  </a:cubicBezTo>
                  <a:cubicBezTo>
                    <a:pt x="3643" y="6047"/>
                    <a:pt x="3701" y="6053"/>
                    <a:pt x="3754" y="6068"/>
                  </a:cubicBezTo>
                  <a:cubicBezTo>
                    <a:pt x="3754" y="6074"/>
                    <a:pt x="3760" y="6074"/>
                    <a:pt x="3760" y="6074"/>
                  </a:cubicBezTo>
                  <a:cubicBezTo>
                    <a:pt x="3669" y="6226"/>
                    <a:pt x="3578" y="6379"/>
                    <a:pt x="3486" y="6531"/>
                  </a:cubicBezTo>
                  <a:cubicBezTo>
                    <a:pt x="3398" y="6670"/>
                    <a:pt x="3528" y="6804"/>
                    <a:pt x="3653" y="6804"/>
                  </a:cubicBezTo>
                  <a:cubicBezTo>
                    <a:pt x="3709" y="6804"/>
                    <a:pt x="3763" y="6777"/>
                    <a:pt x="3797" y="6714"/>
                  </a:cubicBezTo>
                  <a:cubicBezTo>
                    <a:pt x="3864" y="6586"/>
                    <a:pt x="3937" y="6464"/>
                    <a:pt x="4004" y="6336"/>
                  </a:cubicBezTo>
                  <a:cubicBezTo>
                    <a:pt x="4047" y="6421"/>
                    <a:pt x="4089" y="6500"/>
                    <a:pt x="4150" y="6561"/>
                  </a:cubicBezTo>
                  <a:cubicBezTo>
                    <a:pt x="4312" y="6719"/>
                    <a:pt x="4510" y="6792"/>
                    <a:pt x="4704" y="6792"/>
                  </a:cubicBezTo>
                  <a:cubicBezTo>
                    <a:pt x="4796" y="6792"/>
                    <a:pt x="4887" y="6775"/>
                    <a:pt x="4972" y="6744"/>
                  </a:cubicBezTo>
                  <a:cubicBezTo>
                    <a:pt x="5064" y="6805"/>
                    <a:pt x="5155" y="6848"/>
                    <a:pt x="5259" y="6890"/>
                  </a:cubicBezTo>
                  <a:cubicBezTo>
                    <a:pt x="5204" y="7158"/>
                    <a:pt x="5192" y="7426"/>
                    <a:pt x="5228" y="7700"/>
                  </a:cubicBezTo>
                  <a:cubicBezTo>
                    <a:pt x="5248" y="7866"/>
                    <a:pt x="5369" y="7943"/>
                    <a:pt x="5488" y="7943"/>
                  </a:cubicBezTo>
                  <a:cubicBezTo>
                    <a:pt x="5631" y="7943"/>
                    <a:pt x="5771" y="7833"/>
                    <a:pt x="5728" y="7633"/>
                  </a:cubicBezTo>
                  <a:cubicBezTo>
                    <a:pt x="5685" y="7432"/>
                    <a:pt x="5673" y="7225"/>
                    <a:pt x="5685" y="7024"/>
                  </a:cubicBezTo>
                  <a:lnTo>
                    <a:pt x="5685" y="7024"/>
                  </a:lnTo>
                  <a:cubicBezTo>
                    <a:pt x="5941" y="7085"/>
                    <a:pt x="6203" y="7122"/>
                    <a:pt x="6465" y="7158"/>
                  </a:cubicBezTo>
                  <a:cubicBezTo>
                    <a:pt x="6453" y="7317"/>
                    <a:pt x="6434" y="7475"/>
                    <a:pt x="6404" y="7633"/>
                  </a:cubicBezTo>
                  <a:cubicBezTo>
                    <a:pt x="6374" y="7824"/>
                    <a:pt x="6511" y="7932"/>
                    <a:pt x="6646" y="7932"/>
                  </a:cubicBezTo>
                  <a:cubicBezTo>
                    <a:pt x="6756" y="7932"/>
                    <a:pt x="6865" y="7860"/>
                    <a:pt x="6879" y="7700"/>
                  </a:cubicBezTo>
                  <a:cubicBezTo>
                    <a:pt x="6897" y="7548"/>
                    <a:pt x="6903" y="7396"/>
                    <a:pt x="6903" y="7237"/>
                  </a:cubicBezTo>
                  <a:cubicBezTo>
                    <a:pt x="7250" y="7317"/>
                    <a:pt x="7543" y="7432"/>
                    <a:pt x="7841" y="7633"/>
                  </a:cubicBezTo>
                  <a:cubicBezTo>
                    <a:pt x="8031" y="7759"/>
                    <a:pt x="8207" y="7807"/>
                    <a:pt x="8385" y="7807"/>
                  </a:cubicBezTo>
                  <a:cubicBezTo>
                    <a:pt x="8579" y="7807"/>
                    <a:pt x="8773" y="7749"/>
                    <a:pt x="8986" y="7670"/>
                  </a:cubicBezTo>
                  <a:cubicBezTo>
                    <a:pt x="8999" y="7664"/>
                    <a:pt x="9017" y="7664"/>
                    <a:pt x="9029" y="7658"/>
                  </a:cubicBezTo>
                  <a:cubicBezTo>
                    <a:pt x="9039" y="7659"/>
                    <a:pt x="9049" y="7660"/>
                    <a:pt x="9058" y="7660"/>
                  </a:cubicBezTo>
                  <a:cubicBezTo>
                    <a:pt x="9085" y="7660"/>
                    <a:pt x="9112" y="7654"/>
                    <a:pt x="9139" y="7646"/>
                  </a:cubicBezTo>
                  <a:cubicBezTo>
                    <a:pt x="9352" y="7652"/>
                    <a:pt x="9516" y="7840"/>
                    <a:pt x="9717" y="7956"/>
                  </a:cubicBezTo>
                  <a:cubicBezTo>
                    <a:pt x="9962" y="8093"/>
                    <a:pt x="10210" y="8147"/>
                    <a:pt x="10465" y="8147"/>
                  </a:cubicBezTo>
                  <a:cubicBezTo>
                    <a:pt x="10643" y="8147"/>
                    <a:pt x="10824" y="8120"/>
                    <a:pt x="11009" y="8078"/>
                  </a:cubicBezTo>
                  <a:cubicBezTo>
                    <a:pt x="11251" y="8025"/>
                    <a:pt x="11477" y="8006"/>
                    <a:pt x="11705" y="8006"/>
                  </a:cubicBezTo>
                  <a:cubicBezTo>
                    <a:pt x="11924" y="8006"/>
                    <a:pt x="12143" y="8024"/>
                    <a:pt x="12379" y="8048"/>
                  </a:cubicBezTo>
                  <a:cubicBezTo>
                    <a:pt x="12559" y="8067"/>
                    <a:pt x="12739" y="8077"/>
                    <a:pt x="12917" y="8077"/>
                  </a:cubicBezTo>
                  <a:cubicBezTo>
                    <a:pt x="13186" y="8077"/>
                    <a:pt x="13452" y="8055"/>
                    <a:pt x="13719" y="8011"/>
                  </a:cubicBezTo>
                  <a:cubicBezTo>
                    <a:pt x="14334" y="7920"/>
                    <a:pt x="14919" y="7688"/>
                    <a:pt x="15516" y="7542"/>
                  </a:cubicBezTo>
                  <a:lnTo>
                    <a:pt x="15516" y="7542"/>
                  </a:lnTo>
                  <a:cubicBezTo>
                    <a:pt x="14962" y="7767"/>
                    <a:pt x="14395" y="7962"/>
                    <a:pt x="13829" y="8169"/>
                  </a:cubicBezTo>
                  <a:cubicBezTo>
                    <a:pt x="13463" y="8303"/>
                    <a:pt x="13098" y="8443"/>
                    <a:pt x="12751" y="8614"/>
                  </a:cubicBezTo>
                  <a:cubicBezTo>
                    <a:pt x="12428" y="8772"/>
                    <a:pt x="12008" y="8979"/>
                    <a:pt x="11782" y="9272"/>
                  </a:cubicBezTo>
                  <a:cubicBezTo>
                    <a:pt x="11764" y="9296"/>
                    <a:pt x="11752" y="9321"/>
                    <a:pt x="11740" y="9345"/>
                  </a:cubicBezTo>
                  <a:cubicBezTo>
                    <a:pt x="11338" y="9631"/>
                    <a:pt x="10978" y="10003"/>
                    <a:pt x="10649" y="10362"/>
                  </a:cubicBezTo>
                  <a:cubicBezTo>
                    <a:pt x="10089" y="10971"/>
                    <a:pt x="9535" y="11525"/>
                    <a:pt x="8834" y="11976"/>
                  </a:cubicBezTo>
                  <a:cubicBezTo>
                    <a:pt x="8109" y="12451"/>
                    <a:pt x="7336" y="12847"/>
                    <a:pt x="6611" y="13322"/>
                  </a:cubicBezTo>
                  <a:cubicBezTo>
                    <a:pt x="6367" y="13481"/>
                    <a:pt x="6130" y="13669"/>
                    <a:pt x="5886" y="13858"/>
                  </a:cubicBezTo>
                  <a:cubicBezTo>
                    <a:pt x="5843" y="13883"/>
                    <a:pt x="5807" y="13907"/>
                    <a:pt x="5783" y="13937"/>
                  </a:cubicBezTo>
                  <a:cubicBezTo>
                    <a:pt x="5691" y="14004"/>
                    <a:pt x="5606" y="14071"/>
                    <a:pt x="5515" y="14132"/>
                  </a:cubicBezTo>
                  <a:cubicBezTo>
                    <a:pt x="5515" y="14132"/>
                    <a:pt x="5515" y="14126"/>
                    <a:pt x="5515" y="14126"/>
                  </a:cubicBezTo>
                  <a:cubicBezTo>
                    <a:pt x="5478" y="13803"/>
                    <a:pt x="5460" y="13481"/>
                    <a:pt x="5466" y="13164"/>
                  </a:cubicBezTo>
                  <a:cubicBezTo>
                    <a:pt x="5469" y="12991"/>
                    <a:pt x="5342" y="12906"/>
                    <a:pt x="5212" y="12906"/>
                  </a:cubicBezTo>
                  <a:cubicBezTo>
                    <a:pt x="5080" y="12906"/>
                    <a:pt x="4945" y="12993"/>
                    <a:pt x="4936" y="13164"/>
                  </a:cubicBezTo>
                  <a:cubicBezTo>
                    <a:pt x="4918" y="13481"/>
                    <a:pt x="4924" y="13803"/>
                    <a:pt x="4942" y="14126"/>
                  </a:cubicBezTo>
                  <a:cubicBezTo>
                    <a:pt x="4954" y="14254"/>
                    <a:pt x="5033" y="14339"/>
                    <a:pt x="5137" y="14376"/>
                  </a:cubicBezTo>
                  <a:cubicBezTo>
                    <a:pt x="4930" y="14492"/>
                    <a:pt x="4717" y="14589"/>
                    <a:pt x="4491" y="14644"/>
                  </a:cubicBezTo>
                  <a:cubicBezTo>
                    <a:pt x="4455" y="14540"/>
                    <a:pt x="4424" y="14437"/>
                    <a:pt x="4394" y="14333"/>
                  </a:cubicBezTo>
                  <a:cubicBezTo>
                    <a:pt x="4370" y="14253"/>
                    <a:pt x="4310" y="14219"/>
                    <a:pt x="4248" y="14219"/>
                  </a:cubicBezTo>
                  <a:cubicBezTo>
                    <a:pt x="4156" y="14219"/>
                    <a:pt x="4061" y="14298"/>
                    <a:pt x="4083" y="14419"/>
                  </a:cubicBezTo>
                  <a:cubicBezTo>
                    <a:pt x="4114" y="14583"/>
                    <a:pt x="4138" y="14747"/>
                    <a:pt x="4168" y="14912"/>
                  </a:cubicBezTo>
                  <a:cubicBezTo>
                    <a:pt x="4181" y="14985"/>
                    <a:pt x="4229" y="15028"/>
                    <a:pt x="4284" y="15040"/>
                  </a:cubicBezTo>
                  <a:cubicBezTo>
                    <a:pt x="4321" y="15082"/>
                    <a:pt x="4369" y="15107"/>
                    <a:pt x="4436" y="15107"/>
                  </a:cubicBezTo>
                  <a:cubicBezTo>
                    <a:pt x="4451" y="15107"/>
                    <a:pt x="4466" y="15107"/>
                    <a:pt x="4481" y="15107"/>
                  </a:cubicBezTo>
                  <a:cubicBezTo>
                    <a:pt x="5023" y="15107"/>
                    <a:pt x="5497" y="14893"/>
                    <a:pt x="5959" y="14644"/>
                  </a:cubicBezTo>
                  <a:cubicBezTo>
                    <a:pt x="5996" y="14650"/>
                    <a:pt x="6032" y="14656"/>
                    <a:pt x="6075" y="14656"/>
                  </a:cubicBezTo>
                  <a:cubicBezTo>
                    <a:pt x="6300" y="14656"/>
                    <a:pt x="6428" y="14516"/>
                    <a:pt x="6471" y="14352"/>
                  </a:cubicBezTo>
                  <a:cubicBezTo>
                    <a:pt x="6574" y="14297"/>
                    <a:pt x="6678" y="14236"/>
                    <a:pt x="6781" y="14187"/>
                  </a:cubicBezTo>
                  <a:cubicBezTo>
                    <a:pt x="7579" y="13773"/>
                    <a:pt x="8402" y="13407"/>
                    <a:pt x="9175" y="12945"/>
                  </a:cubicBezTo>
                  <a:cubicBezTo>
                    <a:pt x="9931" y="12488"/>
                    <a:pt x="10582" y="11921"/>
                    <a:pt x="11210" y="11294"/>
                  </a:cubicBezTo>
                  <a:cubicBezTo>
                    <a:pt x="11776" y="10728"/>
                    <a:pt x="12343" y="10198"/>
                    <a:pt x="13031" y="9765"/>
                  </a:cubicBezTo>
                  <a:cubicBezTo>
                    <a:pt x="13238" y="9631"/>
                    <a:pt x="13287" y="9406"/>
                    <a:pt x="13232" y="9211"/>
                  </a:cubicBezTo>
                  <a:cubicBezTo>
                    <a:pt x="13555" y="9095"/>
                    <a:pt x="13890" y="8998"/>
                    <a:pt x="14225" y="8912"/>
                  </a:cubicBezTo>
                  <a:cubicBezTo>
                    <a:pt x="14998" y="8705"/>
                    <a:pt x="15784" y="8529"/>
                    <a:pt x="16509" y="8175"/>
                  </a:cubicBezTo>
                  <a:cubicBezTo>
                    <a:pt x="16746" y="8060"/>
                    <a:pt x="16813" y="7725"/>
                    <a:pt x="16685" y="7505"/>
                  </a:cubicBezTo>
                  <a:cubicBezTo>
                    <a:pt x="16661" y="7469"/>
                    <a:pt x="16637" y="7438"/>
                    <a:pt x="16606" y="7408"/>
                  </a:cubicBezTo>
                  <a:cubicBezTo>
                    <a:pt x="16807" y="7384"/>
                    <a:pt x="16892" y="7128"/>
                    <a:pt x="16795" y="6976"/>
                  </a:cubicBezTo>
                  <a:cubicBezTo>
                    <a:pt x="16880" y="6781"/>
                    <a:pt x="16825" y="6519"/>
                    <a:pt x="16618" y="6421"/>
                  </a:cubicBezTo>
                  <a:cubicBezTo>
                    <a:pt x="16752" y="6172"/>
                    <a:pt x="16637" y="5782"/>
                    <a:pt x="16265" y="5782"/>
                  </a:cubicBezTo>
                  <a:cubicBezTo>
                    <a:pt x="15790" y="5782"/>
                    <a:pt x="15729" y="6421"/>
                    <a:pt x="16082" y="6586"/>
                  </a:cubicBezTo>
                  <a:cubicBezTo>
                    <a:pt x="16046" y="6653"/>
                    <a:pt x="16034" y="6738"/>
                    <a:pt x="16034" y="6817"/>
                  </a:cubicBezTo>
                  <a:cubicBezTo>
                    <a:pt x="15924" y="6811"/>
                    <a:pt x="15814" y="6811"/>
                    <a:pt x="15705" y="6811"/>
                  </a:cubicBezTo>
                  <a:cubicBezTo>
                    <a:pt x="15741" y="6580"/>
                    <a:pt x="15607" y="6318"/>
                    <a:pt x="15303" y="6318"/>
                  </a:cubicBezTo>
                  <a:cubicBezTo>
                    <a:pt x="14980" y="6318"/>
                    <a:pt x="14852" y="6616"/>
                    <a:pt x="14913" y="6860"/>
                  </a:cubicBezTo>
                  <a:cubicBezTo>
                    <a:pt x="14675" y="6884"/>
                    <a:pt x="14438" y="6915"/>
                    <a:pt x="14200" y="6957"/>
                  </a:cubicBezTo>
                  <a:cubicBezTo>
                    <a:pt x="13804" y="7018"/>
                    <a:pt x="13402" y="7073"/>
                    <a:pt x="13000" y="7079"/>
                  </a:cubicBezTo>
                  <a:lnTo>
                    <a:pt x="12958" y="7079"/>
                  </a:lnTo>
                  <a:cubicBezTo>
                    <a:pt x="13110" y="6823"/>
                    <a:pt x="13006" y="6464"/>
                    <a:pt x="12946" y="6172"/>
                  </a:cubicBezTo>
                  <a:lnTo>
                    <a:pt x="12946" y="6172"/>
                  </a:lnTo>
                  <a:cubicBezTo>
                    <a:pt x="13145" y="6250"/>
                    <a:pt x="13361" y="6289"/>
                    <a:pt x="13567" y="6289"/>
                  </a:cubicBezTo>
                  <a:cubicBezTo>
                    <a:pt x="13618" y="6289"/>
                    <a:pt x="13669" y="6286"/>
                    <a:pt x="13719" y="6281"/>
                  </a:cubicBezTo>
                  <a:cubicBezTo>
                    <a:pt x="14365" y="6214"/>
                    <a:pt x="15132" y="5776"/>
                    <a:pt x="15260" y="5087"/>
                  </a:cubicBezTo>
                  <a:cubicBezTo>
                    <a:pt x="15291" y="4905"/>
                    <a:pt x="15248" y="4716"/>
                    <a:pt x="15102" y="4600"/>
                  </a:cubicBezTo>
                  <a:cubicBezTo>
                    <a:pt x="15090" y="4588"/>
                    <a:pt x="15077" y="4582"/>
                    <a:pt x="15065" y="4570"/>
                  </a:cubicBezTo>
                  <a:cubicBezTo>
                    <a:pt x="15059" y="4570"/>
                    <a:pt x="15053" y="4564"/>
                    <a:pt x="15041" y="4558"/>
                  </a:cubicBezTo>
                  <a:cubicBezTo>
                    <a:pt x="14975" y="4519"/>
                    <a:pt x="14885" y="4496"/>
                    <a:pt x="14797" y="4496"/>
                  </a:cubicBezTo>
                  <a:cubicBezTo>
                    <a:pt x="14787" y="4496"/>
                    <a:pt x="14777" y="4496"/>
                    <a:pt x="14767" y="4497"/>
                  </a:cubicBezTo>
                  <a:cubicBezTo>
                    <a:pt x="14184" y="4363"/>
                    <a:pt x="13599" y="4297"/>
                    <a:pt x="13009" y="4297"/>
                  </a:cubicBezTo>
                  <a:cubicBezTo>
                    <a:pt x="12655" y="4297"/>
                    <a:pt x="12299" y="4321"/>
                    <a:pt x="11941" y="4369"/>
                  </a:cubicBezTo>
                  <a:cubicBezTo>
                    <a:pt x="11989" y="4302"/>
                    <a:pt x="12032" y="4229"/>
                    <a:pt x="12081" y="4162"/>
                  </a:cubicBezTo>
                  <a:cubicBezTo>
                    <a:pt x="12130" y="4198"/>
                    <a:pt x="12191" y="4215"/>
                    <a:pt x="12254" y="4215"/>
                  </a:cubicBezTo>
                  <a:cubicBezTo>
                    <a:pt x="12362" y="4215"/>
                    <a:pt x="12474" y="4164"/>
                    <a:pt x="12544" y="4064"/>
                  </a:cubicBezTo>
                  <a:cubicBezTo>
                    <a:pt x="12604" y="3973"/>
                    <a:pt x="12647" y="3875"/>
                    <a:pt x="12690" y="3772"/>
                  </a:cubicBezTo>
                  <a:cubicBezTo>
                    <a:pt x="12781" y="3851"/>
                    <a:pt x="12891" y="3924"/>
                    <a:pt x="13019" y="3979"/>
                  </a:cubicBezTo>
                  <a:cubicBezTo>
                    <a:pt x="13211" y="4057"/>
                    <a:pt x="13409" y="4094"/>
                    <a:pt x="13609" y="4094"/>
                  </a:cubicBezTo>
                  <a:cubicBezTo>
                    <a:pt x="13751" y="4094"/>
                    <a:pt x="13894" y="4075"/>
                    <a:pt x="14036" y="4040"/>
                  </a:cubicBezTo>
                  <a:cubicBezTo>
                    <a:pt x="14182" y="4003"/>
                    <a:pt x="14298" y="3900"/>
                    <a:pt x="14371" y="3772"/>
                  </a:cubicBezTo>
                  <a:cubicBezTo>
                    <a:pt x="14435" y="3768"/>
                    <a:pt x="14498" y="3766"/>
                    <a:pt x="14561" y="3766"/>
                  </a:cubicBezTo>
                  <a:cubicBezTo>
                    <a:pt x="14709" y="3766"/>
                    <a:pt x="14857" y="3780"/>
                    <a:pt x="15010" y="3827"/>
                  </a:cubicBezTo>
                  <a:cubicBezTo>
                    <a:pt x="15061" y="3843"/>
                    <a:pt x="15111" y="3851"/>
                    <a:pt x="15160" y="3851"/>
                  </a:cubicBezTo>
                  <a:cubicBezTo>
                    <a:pt x="15269" y="3851"/>
                    <a:pt x="15371" y="3813"/>
                    <a:pt x="15455" y="3754"/>
                  </a:cubicBezTo>
                  <a:cubicBezTo>
                    <a:pt x="16125" y="3729"/>
                    <a:pt x="16807" y="3473"/>
                    <a:pt x="17294" y="3010"/>
                  </a:cubicBezTo>
                  <a:cubicBezTo>
                    <a:pt x="17995" y="3425"/>
                    <a:pt x="18701" y="3778"/>
                    <a:pt x="19451" y="4101"/>
                  </a:cubicBezTo>
                  <a:cubicBezTo>
                    <a:pt x="20175" y="4417"/>
                    <a:pt x="20912" y="4716"/>
                    <a:pt x="21576" y="5142"/>
                  </a:cubicBezTo>
                  <a:cubicBezTo>
                    <a:pt x="21887" y="5337"/>
                    <a:pt x="22234" y="5569"/>
                    <a:pt x="22466" y="5855"/>
                  </a:cubicBezTo>
                  <a:cubicBezTo>
                    <a:pt x="22575" y="5995"/>
                    <a:pt x="22557" y="6159"/>
                    <a:pt x="22557" y="6330"/>
                  </a:cubicBezTo>
                  <a:cubicBezTo>
                    <a:pt x="22551" y="6574"/>
                    <a:pt x="22545" y="6817"/>
                    <a:pt x="22520" y="7055"/>
                  </a:cubicBezTo>
                  <a:cubicBezTo>
                    <a:pt x="22447" y="8023"/>
                    <a:pt x="22173" y="8937"/>
                    <a:pt x="21893" y="9863"/>
                  </a:cubicBezTo>
                  <a:cubicBezTo>
                    <a:pt x="21801" y="10177"/>
                    <a:pt x="22088" y="10427"/>
                    <a:pt x="22359" y="10427"/>
                  </a:cubicBezTo>
                  <a:cubicBezTo>
                    <a:pt x="22498" y="10427"/>
                    <a:pt x="22633" y="10361"/>
                    <a:pt x="22709" y="10204"/>
                  </a:cubicBezTo>
                  <a:cubicBezTo>
                    <a:pt x="23172" y="9260"/>
                    <a:pt x="23385" y="8206"/>
                    <a:pt x="23477" y="7158"/>
                  </a:cubicBezTo>
                  <a:cubicBezTo>
                    <a:pt x="23519" y="6683"/>
                    <a:pt x="23592" y="6098"/>
                    <a:pt x="23422" y="5642"/>
                  </a:cubicBezTo>
                  <a:cubicBezTo>
                    <a:pt x="23257" y="5197"/>
                    <a:pt x="22813" y="4880"/>
                    <a:pt x="22441" y="4612"/>
                  </a:cubicBezTo>
                  <a:cubicBezTo>
                    <a:pt x="21723" y="4095"/>
                    <a:pt x="20894" y="3735"/>
                    <a:pt x="20066" y="3443"/>
                  </a:cubicBezTo>
                  <a:cubicBezTo>
                    <a:pt x="19274" y="3163"/>
                    <a:pt x="18421" y="2931"/>
                    <a:pt x="17678" y="2535"/>
                  </a:cubicBezTo>
                  <a:cubicBezTo>
                    <a:pt x="17770" y="2389"/>
                    <a:pt x="17849" y="2237"/>
                    <a:pt x="17971" y="2109"/>
                  </a:cubicBezTo>
                  <a:cubicBezTo>
                    <a:pt x="18159" y="1914"/>
                    <a:pt x="18354" y="1725"/>
                    <a:pt x="18531" y="1518"/>
                  </a:cubicBezTo>
                  <a:cubicBezTo>
                    <a:pt x="18915" y="1067"/>
                    <a:pt x="19304" y="635"/>
                    <a:pt x="19786" y="276"/>
                  </a:cubicBezTo>
                  <a:cubicBezTo>
                    <a:pt x="19902" y="185"/>
                    <a:pt x="19829" y="1"/>
                    <a:pt x="19714" y="1"/>
                  </a:cubicBezTo>
                  <a:close/>
                </a:path>
              </a:pathLst>
            </a:custGeom>
            <a:solidFill>
              <a:srgbClr val="874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53"/>
            <p:cNvSpPr/>
            <p:nvPr/>
          </p:nvSpPr>
          <p:spPr>
            <a:xfrm>
              <a:off x="11807325" y="-3205479"/>
              <a:ext cx="168713" cy="202015"/>
            </a:xfrm>
            <a:custGeom>
              <a:rect b="b" l="l" r="r" t="t"/>
              <a:pathLst>
                <a:path extrusionOk="0" h="2481" w="2072">
                  <a:moveTo>
                    <a:pt x="1859" y="1"/>
                  </a:moveTo>
                  <a:cubicBezTo>
                    <a:pt x="1834" y="1"/>
                    <a:pt x="1808" y="8"/>
                    <a:pt x="1782" y="25"/>
                  </a:cubicBezTo>
                  <a:cubicBezTo>
                    <a:pt x="1380" y="287"/>
                    <a:pt x="966" y="591"/>
                    <a:pt x="662" y="957"/>
                  </a:cubicBezTo>
                  <a:cubicBezTo>
                    <a:pt x="333" y="1353"/>
                    <a:pt x="199" y="1797"/>
                    <a:pt x="40" y="2272"/>
                  </a:cubicBezTo>
                  <a:cubicBezTo>
                    <a:pt x="0" y="2392"/>
                    <a:pt x="105" y="2481"/>
                    <a:pt x="207" y="2481"/>
                  </a:cubicBezTo>
                  <a:cubicBezTo>
                    <a:pt x="261" y="2481"/>
                    <a:pt x="314" y="2457"/>
                    <a:pt x="345" y="2400"/>
                  </a:cubicBezTo>
                  <a:cubicBezTo>
                    <a:pt x="558" y="2023"/>
                    <a:pt x="875" y="1682"/>
                    <a:pt x="1125" y="1322"/>
                  </a:cubicBezTo>
                  <a:cubicBezTo>
                    <a:pt x="1393" y="951"/>
                    <a:pt x="1642" y="597"/>
                    <a:pt x="1971" y="269"/>
                  </a:cubicBezTo>
                  <a:cubicBezTo>
                    <a:pt x="2072" y="168"/>
                    <a:pt x="1977" y="1"/>
                    <a:pt x="1859" y="1"/>
                  </a:cubicBezTo>
                  <a:close/>
                </a:path>
              </a:pathLst>
            </a:custGeom>
            <a:solidFill>
              <a:srgbClr val="874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53"/>
            <p:cNvSpPr/>
            <p:nvPr/>
          </p:nvSpPr>
          <p:spPr>
            <a:xfrm>
              <a:off x="11919854" y="-3151331"/>
              <a:ext cx="153730" cy="147379"/>
            </a:xfrm>
            <a:custGeom>
              <a:rect b="b" l="l" r="r" t="t"/>
              <a:pathLst>
                <a:path extrusionOk="0" h="1810" w="1888">
                  <a:moveTo>
                    <a:pt x="1427" y="0"/>
                  </a:moveTo>
                  <a:cubicBezTo>
                    <a:pt x="1361" y="0"/>
                    <a:pt x="1292" y="19"/>
                    <a:pt x="1223" y="66"/>
                  </a:cubicBezTo>
                  <a:cubicBezTo>
                    <a:pt x="815" y="347"/>
                    <a:pt x="504" y="797"/>
                    <a:pt x="212" y="1187"/>
                  </a:cubicBezTo>
                  <a:cubicBezTo>
                    <a:pt x="0" y="1467"/>
                    <a:pt x="302" y="1810"/>
                    <a:pt x="593" y="1810"/>
                  </a:cubicBezTo>
                  <a:cubicBezTo>
                    <a:pt x="688" y="1810"/>
                    <a:pt x="782" y="1774"/>
                    <a:pt x="857" y="1687"/>
                  </a:cubicBezTo>
                  <a:cubicBezTo>
                    <a:pt x="1144" y="1358"/>
                    <a:pt x="1491" y="1047"/>
                    <a:pt x="1740" y="688"/>
                  </a:cubicBezTo>
                  <a:cubicBezTo>
                    <a:pt x="1832" y="584"/>
                    <a:pt x="1856" y="462"/>
                    <a:pt x="1826" y="353"/>
                  </a:cubicBezTo>
                  <a:cubicBezTo>
                    <a:pt x="1888" y="189"/>
                    <a:pt x="1746" y="20"/>
                    <a:pt x="1594" y="20"/>
                  </a:cubicBezTo>
                  <a:cubicBezTo>
                    <a:pt x="1582" y="20"/>
                    <a:pt x="1570" y="22"/>
                    <a:pt x="1558" y="24"/>
                  </a:cubicBezTo>
                  <a:cubicBezTo>
                    <a:pt x="1516" y="9"/>
                    <a:pt x="1472" y="0"/>
                    <a:pt x="1427" y="0"/>
                  </a:cubicBezTo>
                  <a:close/>
                </a:path>
              </a:pathLst>
            </a:custGeom>
            <a:solidFill>
              <a:srgbClr val="874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53"/>
            <p:cNvSpPr/>
            <p:nvPr/>
          </p:nvSpPr>
          <p:spPr>
            <a:xfrm>
              <a:off x="10949024" y="-3057693"/>
              <a:ext cx="1627849" cy="1204194"/>
            </a:xfrm>
            <a:custGeom>
              <a:rect b="b" l="l" r="r" t="t"/>
              <a:pathLst>
                <a:path extrusionOk="0" h="14789" w="19992">
                  <a:moveTo>
                    <a:pt x="14388" y="1481"/>
                  </a:moveTo>
                  <a:cubicBezTo>
                    <a:pt x="14394" y="1499"/>
                    <a:pt x="14407" y="1511"/>
                    <a:pt x="14413" y="1523"/>
                  </a:cubicBezTo>
                  <a:cubicBezTo>
                    <a:pt x="14382" y="1529"/>
                    <a:pt x="14346" y="1536"/>
                    <a:pt x="14315" y="1554"/>
                  </a:cubicBezTo>
                  <a:lnTo>
                    <a:pt x="14388" y="1481"/>
                  </a:lnTo>
                  <a:close/>
                  <a:moveTo>
                    <a:pt x="14979" y="1676"/>
                  </a:moveTo>
                  <a:lnTo>
                    <a:pt x="14979" y="1676"/>
                  </a:lnTo>
                  <a:cubicBezTo>
                    <a:pt x="14967" y="1718"/>
                    <a:pt x="14955" y="1755"/>
                    <a:pt x="14943" y="1797"/>
                  </a:cubicBezTo>
                  <a:cubicBezTo>
                    <a:pt x="14918" y="1895"/>
                    <a:pt x="14930" y="1986"/>
                    <a:pt x="14967" y="2072"/>
                  </a:cubicBezTo>
                  <a:cubicBezTo>
                    <a:pt x="14943" y="2059"/>
                    <a:pt x="14912" y="2041"/>
                    <a:pt x="14888" y="2023"/>
                  </a:cubicBezTo>
                  <a:cubicBezTo>
                    <a:pt x="14912" y="1907"/>
                    <a:pt x="14888" y="1797"/>
                    <a:pt x="14833" y="1712"/>
                  </a:cubicBezTo>
                  <a:cubicBezTo>
                    <a:pt x="14882" y="1706"/>
                    <a:pt x="14930" y="1694"/>
                    <a:pt x="14979" y="1676"/>
                  </a:cubicBezTo>
                  <a:close/>
                  <a:moveTo>
                    <a:pt x="16770" y="2723"/>
                  </a:moveTo>
                  <a:lnTo>
                    <a:pt x="16770" y="2723"/>
                  </a:lnTo>
                  <a:cubicBezTo>
                    <a:pt x="16764" y="2778"/>
                    <a:pt x="16764" y="2827"/>
                    <a:pt x="16770" y="2876"/>
                  </a:cubicBezTo>
                  <a:cubicBezTo>
                    <a:pt x="16715" y="2882"/>
                    <a:pt x="16660" y="2900"/>
                    <a:pt x="16611" y="2924"/>
                  </a:cubicBezTo>
                  <a:cubicBezTo>
                    <a:pt x="16666" y="2863"/>
                    <a:pt x="16721" y="2790"/>
                    <a:pt x="16770" y="2723"/>
                  </a:cubicBezTo>
                  <a:close/>
                  <a:moveTo>
                    <a:pt x="18378" y="3241"/>
                  </a:moveTo>
                  <a:cubicBezTo>
                    <a:pt x="18384" y="3247"/>
                    <a:pt x="18384" y="3253"/>
                    <a:pt x="18384" y="3259"/>
                  </a:cubicBezTo>
                  <a:cubicBezTo>
                    <a:pt x="18323" y="3479"/>
                    <a:pt x="18274" y="3704"/>
                    <a:pt x="18238" y="3929"/>
                  </a:cubicBezTo>
                  <a:cubicBezTo>
                    <a:pt x="18232" y="3972"/>
                    <a:pt x="18226" y="4008"/>
                    <a:pt x="18232" y="4045"/>
                  </a:cubicBezTo>
                  <a:cubicBezTo>
                    <a:pt x="18178" y="4020"/>
                    <a:pt x="18119" y="4008"/>
                    <a:pt x="18059" y="4008"/>
                  </a:cubicBezTo>
                  <a:cubicBezTo>
                    <a:pt x="18017" y="4008"/>
                    <a:pt x="17974" y="4014"/>
                    <a:pt x="17933" y="4027"/>
                  </a:cubicBezTo>
                  <a:cubicBezTo>
                    <a:pt x="17976" y="3917"/>
                    <a:pt x="17976" y="3814"/>
                    <a:pt x="17939" y="3728"/>
                  </a:cubicBezTo>
                  <a:cubicBezTo>
                    <a:pt x="17964" y="3704"/>
                    <a:pt x="17988" y="3673"/>
                    <a:pt x="18012" y="3643"/>
                  </a:cubicBezTo>
                  <a:cubicBezTo>
                    <a:pt x="18116" y="3527"/>
                    <a:pt x="18299" y="3387"/>
                    <a:pt x="18372" y="3247"/>
                  </a:cubicBezTo>
                  <a:cubicBezTo>
                    <a:pt x="18372" y="3247"/>
                    <a:pt x="18378" y="3247"/>
                    <a:pt x="18378" y="3241"/>
                  </a:cubicBezTo>
                  <a:close/>
                  <a:moveTo>
                    <a:pt x="15430" y="6152"/>
                  </a:moveTo>
                  <a:lnTo>
                    <a:pt x="15430" y="6152"/>
                  </a:lnTo>
                  <a:cubicBezTo>
                    <a:pt x="15424" y="6201"/>
                    <a:pt x="15418" y="6244"/>
                    <a:pt x="15405" y="6286"/>
                  </a:cubicBezTo>
                  <a:cubicBezTo>
                    <a:pt x="15399" y="6335"/>
                    <a:pt x="15399" y="6372"/>
                    <a:pt x="15399" y="6414"/>
                  </a:cubicBezTo>
                  <a:cubicBezTo>
                    <a:pt x="15302" y="6426"/>
                    <a:pt x="15204" y="6445"/>
                    <a:pt x="15107" y="6451"/>
                  </a:cubicBezTo>
                  <a:cubicBezTo>
                    <a:pt x="15107" y="6445"/>
                    <a:pt x="15113" y="6433"/>
                    <a:pt x="15113" y="6426"/>
                  </a:cubicBezTo>
                  <a:cubicBezTo>
                    <a:pt x="15131" y="6390"/>
                    <a:pt x="15144" y="6347"/>
                    <a:pt x="15156" y="6311"/>
                  </a:cubicBezTo>
                  <a:cubicBezTo>
                    <a:pt x="15259" y="6286"/>
                    <a:pt x="15357" y="6232"/>
                    <a:pt x="15430" y="6152"/>
                  </a:cubicBezTo>
                  <a:close/>
                  <a:moveTo>
                    <a:pt x="13462" y="7523"/>
                  </a:moveTo>
                  <a:lnTo>
                    <a:pt x="13462" y="7523"/>
                  </a:lnTo>
                  <a:cubicBezTo>
                    <a:pt x="13450" y="7535"/>
                    <a:pt x="13444" y="7553"/>
                    <a:pt x="13432" y="7565"/>
                  </a:cubicBezTo>
                  <a:cubicBezTo>
                    <a:pt x="13426" y="7553"/>
                    <a:pt x="13420" y="7547"/>
                    <a:pt x="13414" y="7535"/>
                  </a:cubicBezTo>
                  <a:cubicBezTo>
                    <a:pt x="13426" y="7535"/>
                    <a:pt x="13444" y="7529"/>
                    <a:pt x="13462" y="7523"/>
                  </a:cubicBezTo>
                  <a:close/>
                  <a:moveTo>
                    <a:pt x="16812" y="7377"/>
                  </a:moveTo>
                  <a:cubicBezTo>
                    <a:pt x="16800" y="7425"/>
                    <a:pt x="16782" y="7474"/>
                    <a:pt x="16770" y="7523"/>
                  </a:cubicBezTo>
                  <a:cubicBezTo>
                    <a:pt x="16764" y="7553"/>
                    <a:pt x="16758" y="7590"/>
                    <a:pt x="16758" y="7626"/>
                  </a:cubicBezTo>
                  <a:cubicBezTo>
                    <a:pt x="16752" y="7596"/>
                    <a:pt x="16739" y="7572"/>
                    <a:pt x="16727" y="7547"/>
                  </a:cubicBezTo>
                  <a:cubicBezTo>
                    <a:pt x="16721" y="7529"/>
                    <a:pt x="16709" y="7511"/>
                    <a:pt x="16703" y="7492"/>
                  </a:cubicBezTo>
                  <a:cubicBezTo>
                    <a:pt x="16739" y="7462"/>
                    <a:pt x="16776" y="7425"/>
                    <a:pt x="16812" y="7377"/>
                  </a:cubicBezTo>
                  <a:close/>
                  <a:moveTo>
                    <a:pt x="14760" y="7237"/>
                  </a:moveTo>
                  <a:cubicBezTo>
                    <a:pt x="14913" y="7250"/>
                    <a:pt x="15068" y="7256"/>
                    <a:pt x="15225" y="7256"/>
                  </a:cubicBezTo>
                  <a:cubicBezTo>
                    <a:pt x="15361" y="7256"/>
                    <a:pt x="15498" y="7251"/>
                    <a:pt x="15637" y="7243"/>
                  </a:cubicBezTo>
                  <a:cubicBezTo>
                    <a:pt x="15747" y="7395"/>
                    <a:pt x="15856" y="7553"/>
                    <a:pt x="15948" y="7718"/>
                  </a:cubicBezTo>
                  <a:cubicBezTo>
                    <a:pt x="15543" y="7743"/>
                    <a:pt x="15143" y="7764"/>
                    <a:pt x="14740" y="7764"/>
                  </a:cubicBezTo>
                  <a:cubicBezTo>
                    <a:pt x="14651" y="7764"/>
                    <a:pt x="14562" y="7763"/>
                    <a:pt x="14474" y="7760"/>
                  </a:cubicBezTo>
                  <a:cubicBezTo>
                    <a:pt x="14577" y="7596"/>
                    <a:pt x="14668" y="7425"/>
                    <a:pt x="14754" y="7249"/>
                  </a:cubicBezTo>
                  <a:cubicBezTo>
                    <a:pt x="14760" y="7243"/>
                    <a:pt x="14760" y="7243"/>
                    <a:pt x="14760" y="7237"/>
                  </a:cubicBezTo>
                  <a:close/>
                  <a:moveTo>
                    <a:pt x="13444" y="9496"/>
                  </a:moveTo>
                  <a:cubicBezTo>
                    <a:pt x="13432" y="9563"/>
                    <a:pt x="13438" y="9642"/>
                    <a:pt x="13462" y="9728"/>
                  </a:cubicBezTo>
                  <a:cubicBezTo>
                    <a:pt x="13481" y="9789"/>
                    <a:pt x="13499" y="9850"/>
                    <a:pt x="13523" y="9910"/>
                  </a:cubicBezTo>
                  <a:cubicBezTo>
                    <a:pt x="13548" y="9984"/>
                    <a:pt x="13572" y="10063"/>
                    <a:pt x="13596" y="10142"/>
                  </a:cubicBezTo>
                  <a:cubicBezTo>
                    <a:pt x="13335" y="10075"/>
                    <a:pt x="13079" y="9990"/>
                    <a:pt x="12829" y="9886"/>
                  </a:cubicBezTo>
                  <a:cubicBezTo>
                    <a:pt x="13036" y="9764"/>
                    <a:pt x="13243" y="9636"/>
                    <a:pt x="13444" y="9496"/>
                  </a:cubicBezTo>
                  <a:close/>
                  <a:moveTo>
                    <a:pt x="14952" y="0"/>
                  </a:moveTo>
                  <a:cubicBezTo>
                    <a:pt x="14767" y="0"/>
                    <a:pt x="14627" y="64"/>
                    <a:pt x="14486" y="171"/>
                  </a:cubicBezTo>
                  <a:cubicBezTo>
                    <a:pt x="14419" y="111"/>
                    <a:pt x="14336" y="74"/>
                    <a:pt x="14248" y="74"/>
                  </a:cubicBezTo>
                  <a:cubicBezTo>
                    <a:pt x="14176" y="74"/>
                    <a:pt x="14099" y="98"/>
                    <a:pt x="14023" y="153"/>
                  </a:cubicBezTo>
                  <a:cubicBezTo>
                    <a:pt x="13895" y="244"/>
                    <a:pt x="13791" y="336"/>
                    <a:pt x="13724" y="482"/>
                  </a:cubicBezTo>
                  <a:cubicBezTo>
                    <a:pt x="13694" y="549"/>
                    <a:pt x="13682" y="622"/>
                    <a:pt x="13682" y="689"/>
                  </a:cubicBezTo>
                  <a:lnTo>
                    <a:pt x="13487" y="1109"/>
                  </a:lnTo>
                  <a:cubicBezTo>
                    <a:pt x="13446" y="1095"/>
                    <a:pt x="13401" y="1089"/>
                    <a:pt x="13358" y="1089"/>
                  </a:cubicBezTo>
                  <a:cubicBezTo>
                    <a:pt x="13344" y="1089"/>
                    <a:pt x="13330" y="1089"/>
                    <a:pt x="13316" y="1091"/>
                  </a:cubicBezTo>
                  <a:cubicBezTo>
                    <a:pt x="13234" y="1022"/>
                    <a:pt x="13127" y="982"/>
                    <a:pt x="13021" y="982"/>
                  </a:cubicBezTo>
                  <a:cubicBezTo>
                    <a:pt x="12892" y="982"/>
                    <a:pt x="12766" y="1042"/>
                    <a:pt x="12689" y="1182"/>
                  </a:cubicBezTo>
                  <a:cubicBezTo>
                    <a:pt x="12640" y="1261"/>
                    <a:pt x="12591" y="1347"/>
                    <a:pt x="12543" y="1426"/>
                  </a:cubicBezTo>
                  <a:cubicBezTo>
                    <a:pt x="12336" y="1389"/>
                    <a:pt x="12129" y="1341"/>
                    <a:pt x="11928" y="1286"/>
                  </a:cubicBezTo>
                  <a:cubicBezTo>
                    <a:pt x="11824" y="1231"/>
                    <a:pt x="11720" y="1201"/>
                    <a:pt x="11617" y="1201"/>
                  </a:cubicBezTo>
                  <a:cubicBezTo>
                    <a:pt x="11429" y="1146"/>
                    <a:pt x="11242" y="1102"/>
                    <a:pt x="11061" y="1102"/>
                  </a:cubicBezTo>
                  <a:cubicBezTo>
                    <a:pt x="10854" y="1102"/>
                    <a:pt x="10654" y="1160"/>
                    <a:pt x="10466" y="1328"/>
                  </a:cubicBezTo>
                  <a:cubicBezTo>
                    <a:pt x="10313" y="1469"/>
                    <a:pt x="10320" y="1712"/>
                    <a:pt x="10441" y="1864"/>
                  </a:cubicBezTo>
                  <a:cubicBezTo>
                    <a:pt x="10362" y="2029"/>
                    <a:pt x="10405" y="2248"/>
                    <a:pt x="10533" y="2376"/>
                  </a:cubicBezTo>
                  <a:cubicBezTo>
                    <a:pt x="10620" y="2463"/>
                    <a:pt x="10725" y="2502"/>
                    <a:pt x="10832" y="2502"/>
                  </a:cubicBezTo>
                  <a:cubicBezTo>
                    <a:pt x="10949" y="2502"/>
                    <a:pt x="11067" y="2456"/>
                    <a:pt x="11166" y="2376"/>
                  </a:cubicBezTo>
                  <a:cubicBezTo>
                    <a:pt x="11221" y="2327"/>
                    <a:pt x="11318" y="2254"/>
                    <a:pt x="11416" y="2193"/>
                  </a:cubicBezTo>
                  <a:lnTo>
                    <a:pt x="11422" y="2193"/>
                  </a:lnTo>
                  <a:cubicBezTo>
                    <a:pt x="11422" y="2254"/>
                    <a:pt x="11416" y="2315"/>
                    <a:pt x="11416" y="2376"/>
                  </a:cubicBezTo>
                  <a:cubicBezTo>
                    <a:pt x="11410" y="2547"/>
                    <a:pt x="11410" y="2717"/>
                    <a:pt x="11459" y="2882"/>
                  </a:cubicBezTo>
                  <a:cubicBezTo>
                    <a:pt x="11519" y="3107"/>
                    <a:pt x="11702" y="3278"/>
                    <a:pt x="11915" y="3308"/>
                  </a:cubicBezTo>
                  <a:cubicBezTo>
                    <a:pt x="11844" y="3610"/>
                    <a:pt x="12135" y="3842"/>
                    <a:pt x="12410" y="3842"/>
                  </a:cubicBezTo>
                  <a:cubicBezTo>
                    <a:pt x="12557" y="3842"/>
                    <a:pt x="12700" y="3775"/>
                    <a:pt x="12780" y="3619"/>
                  </a:cubicBezTo>
                  <a:cubicBezTo>
                    <a:pt x="12786" y="3600"/>
                    <a:pt x="12792" y="3588"/>
                    <a:pt x="12799" y="3576"/>
                  </a:cubicBezTo>
                  <a:cubicBezTo>
                    <a:pt x="12926" y="3740"/>
                    <a:pt x="13085" y="3893"/>
                    <a:pt x="13280" y="4002"/>
                  </a:cubicBezTo>
                  <a:cubicBezTo>
                    <a:pt x="13352" y="4042"/>
                    <a:pt x="13421" y="4059"/>
                    <a:pt x="13485" y="4059"/>
                  </a:cubicBezTo>
                  <a:cubicBezTo>
                    <a:pt x="13589" y="4059"/>
                    <a:pt x="13678" y="4013"/>
                    <a:pt x="13743" y="3941"/>
                  </a:cubicBezTo>
                  <a:cubicBezTo>
                    <a:pt x="13755" y="3960"/>
                    <a:pt x="13767" y="3972"/>
                    <a:pt x="13779" y="3984"/>
                  </a:cubicBezTo>
                  <a:cubicBezTo>
                    <a:pt x="14175" y="4331"/>
                    <a:pt x="14163" y="4892"/>
                    <a:pt x="14072" y="5373"/>
                  </a:cubicBezTo>
                  <a:cubicBezTo>
                    <a:pt x="13980" y="5872"/>
                    <a:pt x="13816" y="6353"/>
                    <a:pt x="13639" y="6835"/>
                  </a:cubicBezTo>
                  <a:cubicBezTo>
                    <a:pt x="13572" y="6755"/>
                    <a:pt x="13475" y="6701"/>
                    <a:pt x="13335" y="6701"/>
                  </a:cubicBezTo>
                  <a:cubicBezTo>
                    <a:pt x="12926" y="6701"/>
                    <a:pt x="12829" y="7176"/>
                    <a:pt x="13036" y="7413"/>
                  </a:cubicBezTo>
                  <a:cubicBezTo>
                    <a:pt x="12640" y="7474"/>
                    <a:pt x="12598" y="8022"/>
                    <a:pt x="12902" y="8199"/>
                  </a:cubicBezTo>
                  <a:cubicBezTo>
                    <a:pt x="12829" y="8272"/>
                    <a:pt x="12750" y="8345"/>
                    <a:pt x="12671" y="8418"/>
                  </a:cubicBezTo>
                  <a:cubicBezTo>
                    <a:pt x="12640" y="8333"/>
                    <a:pt x="12573" y="8272"/>
                    <a:pt x="12457" y="8272"/>
                  </a:cubicBezTo>
                  <a:cubicBezTo>
                    <a:pt x="12208" y="8272"/>
                    <a:pt x="12159" y="8595"/>
                    <a:pt x="12323" y="8704"/>
                  </a:cubicBezTo>
                  <a:cubicBezTo>
                    <a:pt x="12317" y="8717"/>
                    <a:pt x="12305" y="8723"/>
                    <a:pt x="12293" y="8735"/>
                  </a:cubicBezTo>
                  <a:cubicBezTo>
                    <a:pt x="12252" y="8555"/>
                    <a:pt x="12107" y="8401"/>
                    <a:pt x="11905" y="8401"/>
                  </a:cubicBezTo>
                  <a:cubicBezTo>
                    <a:pt x="11868" y="8401"/>
                    <a:pt x="11829" y="8407"/>
                    <a:pt x="11787" y="8418"/>
                  </a:cubicBezTo>
                  <a:cubicBezTo>
                    <a:pt x="10941" y="8656"/>
                    <a:pt x="10210" y="9131"/>
                    <a:pt x="9473" y="9606"/>
                  </a:cubicBezTo>
                  <a:cubicBezTo>
                    <a:pt x="8803" y="9862"/>
                    <a:pt x="8109" y="10081"/>
                    <a:pt x="7445" y="10343"/>
                  </a:cubicBezTo>
                  <a:cubicBezTo>
                    <a:pt x="7250" y="10416"/>
                    <a:pt x="7164" y="10593"/>
                    <a:pt x="7189" y="10757"/>
                  </a:cubicBezTo>
                  <a:cubicBezTo>
                    <a:pt x="7177" y="10763"/>
                    <a:pt x="7164" y="10769"/>
                    <a:pt x="7152" y="10775"/>
                  </a:cubicBezTo>
                  <a:cubicBezTo>
                    <a:pt x="7104" y="10788"/>
                    <a:pt x="7055" y="10806"/>
                    <a:pt x="7006" y="10818"/>
                  </a:cubicBezTo>
                  <a:cubicBezTo>
                    <a:pt x="6421" y="11007"/>
                    <a:pt x="5831" y="11196"/>
                    <a:pt x="5313" y="11531"/>
                  </a:cubicBezTo>
                  <a:cubicBezTo>
                    <a:pt x="5258" y="11573"/>
                    <a:pt x="5228" y="11622"/>
                    <a:pt x="5215" y="11671"/>
                  </a:cubicBezTo>
                  <a:cubicBezTo>
                    <a:pt x="5161" y="11707"/>
                    <a:pt x="5100" y="11744"/>
                    <a:pt x="5039" y="11780"/>
                  </a:cubicBezTo>
                  <a:cubicBezTo>
                    <a:pt x="3906" y="12499"/>
                    <a:pt x="2779" y="13224"/>
                    <a:pt x="1634" y="13918"/>
                  </a:cubicBezTo>
                  <a:cubicBezTo>
                    <a:pt x="1597" y="13943"/>
                    <a:pt x="1567" y="13973"/>
                    <a:pt x="1549" y="14003"/>
                  </a:cubicBezTo>
                  <a:cubicBezTo>
                    <a:pt x="1326" y="14086"/>
                    <a:pt x="1087" y="14145"/>
                    <a:pt x="855" y="14145"/>
                  </a:cubicBezTo>
                  <a:cubicBezTo>
                    <a:pt x="675" y="14145"/>
                    <a:pt x="499" y="14109"/>
                    <a:pt x="336" y="14022"/>
                  </a:cubicBezTo>
                  <a:cubicBezTo>
                    <a:pt x="308" y="14007"/>
                    <a:pt x="280" y="14001"/>
                    <a:pt x="252" y="14001"/>
                  </a:cubicBezTo>
                  <a:cubicBezTo>
                    <a:pt x="110" y="14001"/>
                    <a:pt x="1" y="14179"/>
                    <a:pt x="123" y="14302"/>
                  </a:cubicBezTo>
                  <a:cubicBezTo>
                    <a:pt x="470" y="14654"/>
                    <a:pt x="854" y="14788"/>
                    <a:pt x="1251" y="14788"/>
                  </a:cubicBezTo>
                  <a:cubicBezTo>
                    <a:pt x="2111" y="14788"/>
                    <a:pt x="3031" y="14162"/>
                    <a:pt x="3760" y="13766"/>
                  </a:cubicBezTo>
                  <a:cubicBezTo>
                    <a:pt x="3991" y="13644"/>
                    <a:pt x="3991" y="13352"/>
                    <a:pt x="3857" y="13175"/>
                  </a:cubicBezTo>
                  <a:cubicBezTo>
                    <a:pt x="4265" y="12931"/>
                    <a:pt x="4673" y="12688"/>
                    <a:pt x="5081" y="12444"/>
                  </a:cubicBezTo>
                  <a:cubicBezTo>
                    <a:pt x="5575" y="12158"/>
                    <a:pt x="6056" y="11920"/>
                    <a:pt x="6610" y="11768"/>
                  </a:cubicBezTo>
                  <a:cubicBezTo>
                    <a:pt x="7140" y="11622"/>
                    <a:pt x="7633" y="11445"/>
                    <a:pt x="8121" y="11196"/>
                  </a:cubicBezTo>
                  <a:cubicBezTo>
                    <a:pt x="8189" y="11199"/>
                    <a:pt x="8257" y="11201"/>
                    <a:pt x="8325" y="11201"/>
                  </a:cubicBezTo>
                  <a:cubicBezTo>
                    <a:pt x="8599" y="11201"/>
                    <a:pt x="8874" y="11174"/>
                    <a:pt x="9156" y="11135"/>
                  </a:cubicBezTo>
                  <a:cubicBezTo>
                    <a:pt x="9382" y="11104"/>
                    <a:pt x="9607" y="11068"/>
                    <a:pt x="9826" y="11019"/>
                  </a:cubicBezTo>
                  <a:lnTo>
                    <a:pt x="9826" y="11019"/>
                  </a:lnTo>
                  <a:cubicBezTo>
                    <a:pt x="9820" y="11141"/>
                    <a:pt x="9881" y="11263"/>
                    <a:pt x="10045" y="11317"/>
                  </a:cubicBezTo>
                  <a:cubicBezTo>
                    <a:pt x="10240" y="11378"/>
                    <a:pt x="10447" y="11427"/>
                    <a:pt x="10648" y="11476"/>
                  </a:cubicBezTo>
                  <a:cubicBezTo>
                    <a:pt x="11538" y="12164"/>
                    <a:pt x="12555" y="12822"/>
                    <a:pt x="13676" y="12968"/>
                  </a:cubicBezTo>
                  <a:lnTo>
                    <a:pt x="13682" y="12968"/>
                  </a:lnTo>
                  <a:cubicBezTo>
                    <a:pt x="13829" y="12986"/>
                    <a:pt x="13979" y="12997"/>
                    <a:pt x="14131" y="12997"/>
                  </a:cubicBezTo>
                  <a:cubicBezTo>
                    <a:pt x="14186" y="12997"/>
                    <a:pt x="14241" y="12996"/>
                    <a:pt x="14297" y="12992"/>
                  </a:cubicBezTo>
                  <a:cubicBezTo>
                    <a:pt x="14534" y="12980"/>
                    <a:pt x="14681" y="12791"/>
                    <a:pt x="14699" y="12596"/>
                  </a:cubicBezTo>
                  <a:cubicBezTo>
                    <a:pt x="14876" y="12517"/>
                    <a:pt x="15040" y="12432"/>
                    <a:pt x="15211" y="12335"/>
                  </a:cubicBezTo>
                  <a:lnTo>
                    <a:pt x="15211" y="12335"/>
                  </a:lnTo>
                  <a:cubicBezTo>
                    <a:pt x="15192" y="12353"/>
                    <a:pt x="15174" y="12365"/>
                    <a:pt x="15156" y="12377"/>
                  </a:cubicBezTo>
                  <a:cubicBezTo>
                    <a:pt x="14962" y="12508"/>
                    <a:pt x="15091" y="12757"/>
                    <a:pt x="15265" y="12757"/>
                  </a:cubicBezTo>
                  <a:cubicBezTo>
                    <a:pt x="15311" y="12757"/>
                    <a:pt x="15359" y="12740"/>
                    <a:pt x="15405" y="12700"/>
                  </a:cubicBezTo>
                  <a:cubicBezTo>
                    <a:pt x="15990" y="12182"/>
                    <a:pt x="16209" y="11372"/>
                    <a:pt x="16008" y="10623"/>
                  </a:cubicBezTo>
                  <a:cubicBezTo>
                    <a:pt x="15994" y="10572"/>
                    <a:pt x="15954" y="10550"/>
                    <a:pt x="15914" y="10550"/>
                  </a:cubicBezTo>
                  <a:cubicBezTo>
                    <a:pt x="15853" y="10550"/>
                    <a:pt x="15789" y="10601"/>
                    <a:pt x="15807" y="10678"/>
                  </a:cubicBezTo>
                  <a:cubicBezTo>
                    <a:pt x="15874" y="10946"/>
                    <a:pt x="15868" y="11220"/>
                    <a:pt x="15795" y="11476"/>
                  </a:cubicBezTo>
                  <a:cubicBezTo>
                    <a:pt x="15780" y="11473"/>
                    <a:pt x="15765" y="11472"/>
                    <a:pt x="15748" y="11472"/>
                  </a:cubicBezTo>
                  <a:cubicBezTo>
                    <a:pt x="15693" y="11472"/>
                    <a:pt x="15633" y="11489"/>
                    <a:pt x="15576" y="11537"/>
                  </a:cubicBezTo>
                  <a:cubicBezTo>
                    <a:pt x="15497" y="11604"/>
                    <a:pt x="15424" y="11658"/>
                    <a:pt x="15351" y="11719"/>
                  </a:cubicBezTo>
                  <a:cubicBezTo>
                    <a:pt x="15490" y="11538"/>
                    <a:pt x="15310" y="11293"/>
                    <a:pt x="15109" y="11293"/>
                  </a:cubicBezTo>
                  <a:cubicBezTo>
                    <a:pt x="15046" y="11293"/>
                    <a:pt x="14982" y="11316"/>
                    <a:pt x="14924" y="11372"/>
                  </a:cubicBezTo>
                  <a:cubicBezTo>
                    <a:pt x="14638" y="11646"/>
                    <a:pt x="14321" y="11878"/>
                    <a:pt x="13980" y="12060"/>
                  </a:cubicBezTo>
                  <a:cubicBezTo>
                    <a:pt x="13816" y="12012"/>
                    <a:pt x="13651" y="11957"/>
                    <a:pt x="13493" y="11902"/>
                  </a:cubicBezTo>
                  <a:cubicBezTo>
                    <a:pt x="13517" y="11768"/>
                    <a:pt x="13469" y="11628"/>
                    <a:pt x="13310" y="11549"/>
                  </a:cubicBezTo>
                  <a:cubicBezTo>
                    <a:pt x="12652" y="11232"/>
                    <a:pt x="11988" y="10934"/>
                    <a:pt x="11343" y="10587"/>
                  </a:cubicBezTo>
                  <a:cubicBezTo>
                    <a:pt x="11641" y="10477"/>
                    <a:pt x="11934" y="10349"/>
                    <a:pt x="12214" y="10215"/>
                  </a:cubicBezTo>
                  <a:cubicBezTo>
                    <a:pt x="12738" y="10532"/>
                    <a:pt x="13292" y="10806"/>
                    <a:pt x="13871" y="10982"/>
                  </a:cubicBezTo>
                  <a:cubicBezTo>
                    <a:pt x="13877" y="11001"/>
                    <a:pt x="13883" y="11025"/>
                    <a:pt x="13895" y="11043"/>
                  </a:cubicBezTo>
                  <a:cubicBezTo>
                    <a:pt x="13975" y="11266"/>
                    <a:pt x="14151" y="11364"/>
                    <a:pt x="14326" y="11364"/>
                  </a:cubicBezTo>
                  <a:cubicBezTo>
                    <a:pt x="14486" y="11364"/>
                    <a:pt x="14645" y="11283"/>
                    <a:pt x="14729" y="11141"/>
                  </a:cubicBezTo>
                  <a:cubicBezTo>
                    <a:pt x="14936" y="11092"/>
                    <a:pt x="15046" y="10897"/>
                    <a:pt x="15034" y="10714"/>
                  </a:cubicBezTo>
                  <a:cubicBezTo>
                    <a:pt x="15058" y="10617"/>
                    <a:pt x="15052" y="10507"/>
                    <a:pt x="14973" y="10410"/>
                  </a:cubicBezTo>
                  <a:cubicBezTo>
                    <a:pt x="14833" y="10245"/>
                    <a:pt x="14687" y="10063"/>
                    <a:pt x="14553" y="9874"/>
                  </a:cubicBezTo>
                  <a:cubicBezTo>
                    <a:pt x="14516" y="9789"/>
                    <a:pt x="14480" y="9703"/>
                    <a:pt x="14449" y="9624"/>
                  </a:cubicBezTo>
                  <a:lnTo>
                    <a:pt x="14449" y="9624"/>
                  </a:lnTo>
                  <a:cubicBezTo>
                    <a:pt x="14528" y="9691"/>
                    <a:pt x="14608" y="9758"/>
                    <a:pt x="14687" y="9831"/>
                  </a:cubicBezTo>
                  <a:cubicBezTo>
                    <a:pt x="14900" y="10014"/>
                    <a:pt x="15107" y="10215"/>
                    <a:pt x="15405" y="10227"/>
                  </a:cubicBezTo>
                  <a:cubicBezTo>
                    <a:pt x="15417" y="10228"/>
                    <a:pt x="15428" y="10228"/>
                    <a:pt x="15439" y="10228"/>
                  </a:cubicBezTo>
                  <a:cubicBezTo>
                    <a:pt x="15706" y="10228"/>
                    <a:pt x="15942" y="10090"/>
                    <a:pt x="16100" y="9880"/>
                  </a:cubicBezTo>
                  <a:cubicBezTo>
                    <a:pt x="16130" y="9825"/>
                    <a:pt x="16161" y="9776"/>
                    <a:pt x="16185" y="9722"/>
                  </a:cubicBezTo>
                  <a:cubicBezTo>
                    <a:pt x="16423" y="9691"/>
                    <a:pt x="16660" y="9490"/>
                    <a:pt x="16581" y="9186"/>
                  </a:cubicBezTo>
                  <a:cubicBezTo>
                    <a:pt x="16532" y="9009"/>
                    <a:pt x="16465" y="8838"/>
                    <a:pt x="16380" y="8680"/>
                  </a:cubicBezTo>
                  <a:cubicBezTo>
                    <a:pt x="16350" y="8625"/>
                    <a:pt x="16313" y="8583"/>
                    <a:pt x="16264" y="8546"/>
                  </a:cubicBezTo>
                  <a:cubicBezTo>
                    <a:pt x="16380" y="8443"/>
                    <a:pt x="16435" y="8278"/>
                    <a:pt x="16423" y="8126"/>
                  </a:cubicBezTo>
                  <a:cubicBezTo>
                    <a:pt x="16599" y="8095"/>
                    <a:pt x="16764" y="7937"/>
                    <a:pt x="16770" y="7742"/>
                  </a:cubicBezTo>
                  <a:cubicBezTo>
                    <a:pt x="16828" y="7949"/>
                    <a:pt x="17043" y="8096"/>
                    <a:pt x="17248" y="8096"/>
                  </a:cubicBezTo>
                  <a:cubicBezTo>
                    <a:pt x="17386" y="8096"/>
                    <a:pt x="17520" y="8029"/>
                    <a:pt x="17598" y="7870"/>
                  </a:cubicBezTo>
                  <a:cubicBezTo>
                    <a:pt x="17659" y="7742"/>
                    <a:pt x="17720" y="7620"/>
                    <a:pt x="17787" y="7492"/>
                  </a:cubicBezTo>
                  <a:lnTo>
                    <a:pt x="17787" y="7492"/>
                  </a:lnTo>
                  <a:cubicBezTo>
                    <a:pt x="17708" y="7858"/>
                    <a:pt x="17635" y="8223"/>
                    <a:pt x="17580" y="8595"/>
                  </a:cubicBezTo>
                  <a:cubicBezTo>
                    <a:pt x="17568" y="8698"/>
                    <a:pt x="17592" y="8784"/>
                    <a:pt x="17647" y="8845"/>
                  </a:cubicBezTo>
                  <a:cubicBezTo>
                    <a:pt x="17586" y="9247"/>
                    <a:pt x="17549" y="9655"/>
                    <a:pt x="17537" y="10057"/>
                  </a:cubicBezTo>
                  <a:cubicBezTo>
                    <a:pt x="17537" y="10191"/>
                    <a:pt x="17592" y="10294"/>
                    <a:pt x="17683" y="10367"/>
                  </a:cubicBezTo>
                  <a:cubicBezTo>
                    <a:pt x="17616" y="10982"/>
                    <a:pt x="17464" y="11567"/>
                    <a:pt x="17056" y="11975"/>
                  </a:cubicBezTo>
                  <a:cubicBezTo>
                    <a:pt x="16978" y="11878"/>
                    <a:pt x="16860" y="11817"/>
                    <a:pt x="16748" y="11817"/>
                  </a:cubicBezTo>
                  <a:cubicBezTo>
                    <a:pt x="16641" y="11817"/>
                    <a:pt x="16540" y="11872"/>
                    <a:pt x="16484" y="12006"/>
                  </a:cubicBezTo>
                  <a:cubicBezTo>
                    <a:pt x="16392" y="12219"/>
                    <a:pt x="16289" y="12426"/>
                    <a:pt x="16179" y="12621"/>
                  </a:cubicBezTo>
                  <a:cubicBezTo>
                    <a:pt x="16144" y="12611"/>
                    <a:pt x="16105" y="12605"/>
                    <a:pt x="16065" y="12605"/>
                  </a:cubicBezTo>
                  <a:cubicBezTo>
                    <a:pt x="16008" y="12605"/>
                    <a:pt x="15947" y="12617"/>
                    <a:pt x="15887" y="12645"/>
                  </a:cubicBezTo>
                  <a:cubicBezTo>
                    <a:pt x="15637" y="12767"/>
                    <a:pt x="15387" y="12901"/>
                    <a:pt x="15144" y="13023"/>
                  </a:cubicBezTo>
                  <a:cubicBezTo>
                    <a:pt x="14972" y="13111"/>
                    <a:pt x="14733" y="13289"/>
                    <a:pt x="14523" y="13289"/>
                  </a:cubicBezTo>
                  <a:cubicBezTo>
                    <a:pt x="14487" y="13289"/>
                    <a:pt x="14452" y="13284"/>
                    <a:pt x="14419" y="13273"/>
                  </a:cubicBezTo>
                  <a:cubicBezTo>
                    <a:pt x="14376" y="13258"/>
                    <a:pt x="14337" y="13251"/>
                    <a:pt x="14300" y="13251"/>
                  </a:cubicBezTo>
                  <a:cubicBezTo>
                    <a:pt x="13979" y="13251"/>
                    <a:pt x="13892" y="13776"/>
                    <a:pt x="14242" y="13918"/>
                  </a:cubicBezTo>
                  <a:cubicBezTo>
                    <a:pt x="14338" y="13957"/>
                    <a:pt x="14434" y="13973"/>
                    <a:pt x="14530" y="13973"/>
                  </a:cubicBezTo>
                  <a:cubicBezTo>
                    <a:pt x="14765" y="13973"/>
                    <a:pt x="14997" y="13875"/>
                    <a:pt x="15223" y="13784"/>
                  </a:cubicBezTo>
                  <a:cubicBezTo>
                    <a:pt x="15278" y="13760"/>
                    <a:pt x="15332" y="13735"/>
                    <a:pt x="15387" y="13711"/>
                  </a:cubicBezTo>
                  <a:lnTo>
                    <a:pt x="15387" y="13711"/>
                  </a:lnTo>
                  <a:cubicBezTo>
                    <a:pt x="15271" y="13845"/>
                    <a:pt x="15131" y="14010"/>
                    <a:pt x="14973" y="14058"/>
                  </a:cubicBezTo>
                  <a:cubicBezTo>
                    <a:pt x="14605" y="14170"/>
                    <a:pt x="14717" y="14706"/>
                    <a:pt x="15052" y="14706"/>
                  </a:cubicBezTo>
                  <a:cubicBezTo>
                    <a:pt x="15083" y="14706"/>
                    <a:pt x="15115" y="14701"/>
                    <a:pt x="15150" y="14692"/>
                  </a:cubicBezTo>
                  <a:cubicBezTo>
                    <a:pt x="15619" y="14558"/>
                    <a:pt x="15984" y="14083"/>
                    <a:pt x="16276" y="13717"/>
                  </a:cubicBezTo>
                  <a:cubicBezTo>
                    <a:pt x="16514" y="13413"/>
                    <a:pt x="16727" y="13096"/>
                    <a:pt x="16910" y="12761"/>
                  </a:cubicBezTo>
                  <a:cubicBezTo>
                    <a:pt x="16934" y="12767"/>
                    <a:pt x="16959" y="12770"/>
                    <a:pt x="16985" y="12770"/>
                  </a:cubicBezTo>
                  <a:cubicBezTo>
                    <a:pt x="17037" y="12770"/>
                    <a:pt x="17093" y="12757"/>
                    <a:pt x="17154" y="12724"/>
                  </a:cubicBezTo>
                  <a:cubicBezTo>
                    <a:pt x="18366" y="12067"/>
                    <a:pt x="18390" y="10733"/>
                    <a:pt x="18500" y="9502"/>
                  </a:cubicBezTo>
                  <a:cubicBezTo>
                    <a:pt x="18530" y="9271"/>
                    <a:pt x="18561" y="9039"/>
                    <a:pt x="18591" y="8808"/>
                  </a:cubicBezTo>
                  <a:cubicBezTo>
                    <a:pt x="18597" y="8723"/>
                    <a:pt x="18609" y="8644"/>
                    <a:pt x="18621" y="8564"/>
                  </a:cubicBezTo>
                  <a:cubicBezTo>
                    <a:pt x="18634" y="8491"/>
                    <a:pt x="18628" y="8430"/>
                    <a:pt x="18609" y="8369"/>
                  </a:cubicBezTo>
                  <a:cubicBezTo>
                    <a:pt x="18658" y="8150"/>
                    <a:pt x="18713" y="7937"/>
                    <a:pt x="18774" y="7724"/>
                  </a:cubicBezTo>
                  <a:cubicBezTo>
                    <a:pt x="18829" y="7535"/>
                    <a:pt x="18762" y="7383"/>
                    <a:pt x="18646" y="7291"/>
                  </a:cubicBezTo>
                  <a:cubicBezTo>
                    <a:pt x="18774" y="6895"/>
                    <a:pt x="18908" y="6506"/>
                    <a:pt x="19036" y="6110"/>
                  </a:cubicBezTo>
                  <a:cubicBezTo>
                    <a:pt x="19066" y="6024"/>
                    <a:pt x="19005" y="5970"/>
                    <a:pt x="18938" y="5964"/>
                  </a:cubicBezTo>
                  <a:cubicBezTo>
                    <a:pt x="18993" y="5750"/>
                    <a:pt x="19048" y="5537"/>
                    <a:pt x="19097" y="5330"/>
                  </a:cubicBezTo>
                  <a:cubicBezTo>
                    <a:pt x="19172" y="5041"/>
                    <a:pt x="18964" y="4866"/>
                    <a:pt x="18742" y="4866"/>
                  </a:cubicBezTo>
                  <a:cubicBezTo>
                    <a:pt x="18678" y="4866"/>
                    <a:pt x="18614" y="4880"/>
                    <a:pt x="18554" y="4910"/>
                  </a:cubicBezTo>
                  <a:cubicBezTo>
                    <a:pt x="18542" y="4855"/>
                    <a:pt x="18536" y="4806"/>
                    <a:pt x="18530" y="4758"/>
                  </a:cubicBezTo>
                  <a:cubicBezTo>
                    <a:pt x="18542" y="4709"/>
                    <a:pt x="18554" y="4660"/>
                    <a:pt x="18567" y="4611"/>
                  </a:cubicBezTo>
                  <a:cubicBezTo>
                    <a:pt x="18579" y="4581"/>
                    <a:pt x="18585" y="4544"/>
                    <a:pt x="18591" y="4514"/>
                  </a:cubicBezTo>
                  <a:cubicBezTo>
                    <a:pt x="18627" y="4524"/>
                    <a:pt x="18664" y="4529"/>
                    <a:pt x="18702" y="4529"/>
                  </a:cubicBezTo>
                  <a:cubicBezTo>
                    <a:pt x="18805" y="4529"/>
                    <a:pt x="18913" y="4489"/>
                    <a:pt x="19011" y="4386"/>
                  </a:cubicBezTo>
                  <a:cubicBezTo>
                    <a:pt x="19060" y="4337"/>
                    <a:pt x="19103" y="4283"/>
                    <a:pt x="19139" y="4228"/>
                  </a:cubicBezTo>
                  <a:cubicBezTo>
                    <a:pt x="19218" y="4222"/>
                    <a:pt x="19304" y="4197"/>
                    <a:pt x="19383" y="4142"/>
                  </a:cubicBezTo>
                  <a:cubicBezTo>
                    <a:pt x="19992" y="3759"/>
                    <a:pt x="19626" y="2973"/>
                    <a:pt x="19298" y="2553"/>
                  </a:cubicBezTo>
                  <a:cubicBezTo>
                    <a:pt x="19222" y="2455"/>
                    <a:pt x="19125" y="2415"/>
                    <a:pt x="19028" y="2415"/>
                  </a:cubicBezTo>
                  <a:cubicBezTo>
                    <a:pt x="18968" y="2415"/>
                    <a:pt x="18908" y="2430"/>
                    <a:pt x="18853" y="2455"/>
                  </a:cubicBezTo>
                  <a:cubicBezTo>
                    <a:pt x="18841" y="2443"/>
                    <a:pt x="18822" y="2437"/>
                    <a:pt x="18810" y="2431"/>
                  </a:cubicBezTo>
                  <a:cubicBezTo>
                    <a:pt x="18673" y="2354"/>
                    <a:pt x="18541" y="2323"/>
                    <a:pt x="18417" y="2323"/>
                  </a:cubicBezTo>
                  <a:cubicBezTo>
                    <a:pt x="18353" y="2323"/>
                    <a:pt x="18291" y="2331"/>
                    <a:pt x="18232" y="2346"/>
                  </a:cubicBezTo>
                  <a:cubicBezTo>
                    <a:pt x="18262" y="2181"/>
                    <a:pt x="18268" y="2017"/>
                    <a:pt x="18213" y="1871"/>
                  </a:cubicBezTo>
                  <a:cubicBezTo>
                    <a:pt x="18317" y="1621"/>
                    <a:pt x="18414" y="1371"/>
                    <a:pt x="18494" y="1109"/>
                  </a:cubicBezTo>
                  <a:cubicBezTo>
                    <a:pt x="18573" y="866"/>
                    <a:pt x="18402" y="628"/>
                    <a:pt x="18177" y="549"/>
                  </a:cubicBezTo>
                  <a:cubicBezTo>
                    <a:pt x="18108" y="526"/>
                    <a:pt x="18039" y="515"/>
                    <a:pt x="17971" y="515"/>
                  </a:cubicBezTo>
                  <a:cubicBezTo>
                    <a:pt x="17497" y="515"/>
                    <a:pt x="17048" y="1019"/>
                    <a:pt x="16739" y="1322"/>
                  </a:cubicBezTo>
                  <a:cubicBezTo>
                    <a:pt x="16715" y="1353"/>
                    <a:pt x="16685" y="1377"/>
                    <a:pt x="16654" y="1408"/>
                  </a:cubicBezTo>
                  <a:cubicBezTo>
                    <a:pt x="16624" y="1383"/>
                    <a:pt x="16587" y="1371"/>
                    <a:pt x="16544" y="1359"/>
                  </a:cubicBezTo>
                  <a:cubicBezTo>
                    <a:pt x="16575" y="1237"/>
                    <a:pt x="16593" y="1109"/>
                    <a:pt x="16593" y="981"/>
                  </a:cubicBezTo>
                  <a:cubicBezTo>
                    <a:pt x="16599" y="780"/>
                    <a:pt x="16435" y="610"/>
                    <a:pt x="16252" y="555"/>
                  </a:cubicBezTo>
                  <a:cubicBezTo>
                    <a:pt x="16281" y="268"/>
                    <a:pt x="16050" y="71"/>
                    <a:pt x="15787" y="71"/>
                  </a:cubicBezTo>
                  <a:cubicBezTo>
                    <a:pt x="15715" y="71"/>
                    <a:pt x="15642" y="85"/>
                    <a:pt x="15570" y="116"/>
                  </a:cubicBezTo>
                  <a:cubicBezTo>
                    <a:pt x="15503" y="147"/>
                    <a:pt x="15436" y="183"/>
                    <a:pt x="15375" y="226"/>
                  </a:cubicBezTo>
                  <a:cubicBezTo>
                    <a:pt x="15314" y="116"/>
                    <a:pt x="15217" y="31"/>
                    <a:pt x="15101" y="13"/>
                  </a:cubicBezTo>
                  <a:cubicBezTo>
                    <a:pt x="15048" y="4"/>
                    <a:pt x="14998" y="0"/>
                    <a:pt x="14952" y="0"/>
                  </a:cubicBezTo>
                  <a:close/>
                </a:path>
              </a:pathLst>
            </a:custGeom>
            <a:solidFill>
              <a:srgbClr val="874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53"/>
            <p:cNvSpPr/>
            <p:nvPr/>
          </p:nvSpPr>
          <p:spPr>
            <a:xfrm>
              <a:off x="11850236" y="-2459056"/>
              <a:ext cx="141435" cy="75481"/>
            </a:xfrm>
            <a:custGeom>
              <a:rect b="b" l="l" r="r" t="t"/>
              <a:pathLst>
                <a:path extrusionOk="0" h="927" w="1737">
                  <a:moveTo>
                    <a:pt x="1195" y="0"/>
                  </a:moveTo>
                  <a:cubicBezTo>
                    <a:pt x="1018" y="0"/>
                    <a:pt x="902" y="86"/>
                    <a:pt x="835" y="207"/>
                  </a:cubicBezTo>
                  <a:cubicBezTo>
                    <a:pt x="768" y="134"/>
                    <a:pt x="671" y="86"/>
                    <a:pt x="543" y="86"/>
                  </a:cubicBezTo>
                  <a:cubicBezTo>
                    <a:pt x="1" y="86"/>
                    <a:pt x="1" y="926"/>
                    <a:pt x="543" y="926"/>
                  </a:cubicBezTo>
                  <a:cubicBezTo>
                    <a:pt x="713" y="926"/>
                    <a:pt x="835" y="841"/>
                    <a:pt x="896" y="719"/>
                  </a:cubicBezTo>
                  <a:cubicBezTo>
                    <a:pt x="963" y="792"/>
                    <a:pt x="1061" y="841"/>
                    <a:pt x="1195" y="841"/>
                  </a:cubicBezTo>
                  <a:cubicBezTo>
                    <a:pt x="1737" y="841"/>
                    <a:pt x="1737" y="0"/>
                    <a:pt x="1195" y="0"/>
                  </a:cubicBezTo>
                  <a:close/>
                </a:path>
              </a:pathLst>
            </a:custGeom>
            <a:solidFill>
              <a:srgbClr val="874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53"/>
            <p:cNvSpPr/>
            <p:nvPr/>
          </p:nvSpPr>
          <p:spPr>
            <a:xfrm>
              <a:off x="10822245" y="-2433326"/>
              <a:ext cx="202341" cy="71003"/>
            </a:xfrm>
            <a:custGeom>
              <a:rect b="b" l="l" r="r" t="t"/>
              <a:pathLst>
                <a:path extrusionOk="0" h="872" w="2485">
                  <a:moveTo>
                    <a:pt x="2302" y="1"/>
                  </a:moveTo>
                  <a:cubicBezTo>
                    <a:pt x="1567" y="1"/>
                    <a:pt x="838" y="272"/>
                    <a:pt x="170" y="555"/>
                  </a:cubicBezTo>
                  <a:cubicBezTo>
                    <a:pt x="1" y="621"/>
                    <a:pt x="41" y="871"/>
                    <a:pt x="191" y="871"/>
                  </a:cubicBezTo>
                  <a:cubicBezTo>
                    <a:pt x="209" y="871"/>
                    <a:pt x="228" y="868"/>
                    <a:pt x="249" y="860"/>
                  </a:cubicBezTo>
                  <a:cubicBezTo>
                    <a:pt x="943" y="616"/>
                    <a:pt x="1674" y="494"/>
                    <a:pt x="2362" y="245"/>
                  </a:cubicBezTo>
                  <a:cubicBezTo>
                    <a:pt x="2484" y="196"/>
                    <a:pt x="2472" y="7"/>
                    <a:pt x="2326" y="1"/>
                  </a:cubicBezTo>
                  <a:cubicBezTo>
                    <a:pt x="2318" y="1"/>
                    <a:pt x="2310" y="1"/>
                    <a:pt x="2302" y="1"/>
                  </a:cubicBezTo>
                  <a:close/>
                </a:path>
              </a:pathLst>
            </a:custGeom>
            <a:solidFill>
              <a:srgbClr val="874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53"/>
            <p:cNvSpPr/>
            <p:nvPr/>
          </p:nvSpPr>
          <p:spPr>
            <a:xfrm>
              <a:off x="11061960" y="-2523382"/>
              <a:ext cx="560774" cy="434484"/>
            </a:xfrm>
            <a:custGeom>
              <a:rect b="b" l="l" r="r" t="t"/>
              <a:pathLst>
                <a:path extrusionOk="0" h="5336" w="6887">
                  <a:moveTo>
                    <a:pt x="6337" y="0"/>
                  </a:moveTo>
                  <a:cubicBezTo>
                    <a:pt x="6220" y="0"/>
                    <a:pt x="6097" y="44"/>
                    <a:pt x="5985" y="145"/>
                  </a:cubicBezTo>
                  <a:cubicBezTo>
                    <a:pt x="5869" y="236"/>
                    <a:pt x="5759" y="340"/>
                    <a:pt x="5656" y="437"/>
                  </a:cubicBezTo>
                  <a:cubicBezTo>
                    <a:pt x="5595" y="413"/>
                    <a:pt x="5534" y="394"/>
                    <a:pt x="5473" y="388"/>
                  </a:cubicBezTo>
                  <a:cubicBezTo>
                    <a:pt x="5433" y="167"/>
                    <a:pt x="5235" y="35"/>
                    <a:pt x="5037" y="35"/>
                  </a:cubicBezTo>
                  <a:cubicBezTo>
                    <a:pt x="4869" y="35"/>
                    <a:pt x="4701" y="128"/>
                    <a:pt x="4626" y="340"/>
                  </a:cubicBezTo>
                  <a:cubicBezTo>
                    <a:pt x="4584" y="449"/>
                    <a:pt x="4547" y="559"/>
                    <a:pt x="4517" y="668"/>
                  </a:cubicBezTo>
                  <a:cubicBezTo>
                    <a:pt x="4492" y="723"/>
                    <a:pt x="4480" y="778"/>
                    <a:pt x="4462" y="833"/>
                  </a:cubicBezTo>
                  <a:cubicBezTo>
                    <a:pt x="4236" y="943"/>
                    <a:pt x="4005" y="1040"/>
                    <a:pt x="3767" y="1119"/>
                  </a:cubicBezTo>
                  <a:cubicBezTo>
                    <a:pt x="3402" y="1229"/>
                    <a:pt x="2994" y="1308"/>
                    <a:pt x="2616" y="1381"/>
                  </a:cubicBezTo>
                  <a:cubicBezTo>
                    <a:pt x="2491" y="1403"/>
                    <a:pt x="2368" y="1413"/>
                    <a:pt x="2247" y="1413"/>
                  </a:cubicBezTo>
                  <a:cubicBezTo>
                    <a:pt x="1939" y="1413"/>
                    <a:pt x="1640" y="1353"/>
                    <a:pt x="1325" y="1296"/>
                  </a:cubicBezTo>
                  <a:cubicBezTo>
                    <a:pt x="917" y="1223"/>
                    <a:pt x="509" y="1180"/>
                    <a:pt x="101" y="1131"/>
                  </a:cubicBezTo>
                  <a:cubicBezTo>
                    <a:pt x="97" y="1131"/>
                    <a:pt x="94" y="1131"/>
                    <a:pt x="90" y="1131"/>
                  </a:cubicBezTo>
                  <a:cubicBezTo>
                    <a:pt x="14" y="1131"/>
                    <a:pt x="0" y="1260"/>
                    <a:pt x="76" y="1278"/>
                  </a:cubicBezTo>
                  <a:cubicBezTo>
                    <a:pt x="539" y="1405"/>
                    <a:pt x="996" y="1521"/>
                    <a:pt x="1465" y="1613"/>
                  </a:cubicBezTo>
                  <a:cubicBezTo>
                    <a:pt x="1847" y="1694"/>
                    <a:pt x="2224" y="1802"/>
                    <a:pt x="2611" y="1802"/>
                  </a:cubicBezTo>
                  <a:cubicBezTo>
                    <a:pt x="2631" y="1802"/>
                    <a:pt x="2651" y="1802"/>
                    <a:pt x="2671" y="1801"/>
                  </a:cubicBezTo>
                  <a:cubicBezTo>
                    <a:pt x="3097" y="1795"/>
                    <a:pt x="3487" y="1680"/>
                    <a:pt x="3895" y="1582"/>
                  </a:cubicBezTo>
                  <a:cubicBezTo>
                    <a:pt x="4048" y="1552"/>
                    <a:pt x="4200" y="1515"/>
                    <a:pt x="4352" y="1479"/>
                  </a:cubicBezTo>
                  <a:cubicBezTo>
                    <a:pt x="4358" y="1485"/>
                    <a:pt x="4364" y="1497"/>
                    <a:pt x="4364" y="1503"/>
                  </a:cubicBezTo>
                  <a:cubicBezTo>
                    <a:pt x="4392" y="1761"/>
                    <a:pt x="4591" y="1995"/>
                    <a:pt x="4837" y="1995"/>
                  </a:cubicBezTo>
                  <a:cubicBezTo>
                    <a:pt x="4916" y="1995"/>
                    <a:pt x="4999" y="1972"/>
                    <a:pt x="5083" y="1917"/>
                  </a:cubicBezTo>
                  <a:lnTo>
                    <a:pt x="5089" y="1917"/>
                  </a:lnTo>
                  <a:cubicBezTo>
                    <a:pt x="5101" y="1923"/>
                    <a:pt x="5120" y="1929"/>
                    <a:pt x="5138" y="1935"/>
                  </a:cubicBezTo>
                  <a:cubicBezTo>
                    <a:pt x="4870" y="2374"/>
                    <a:pt x="4571" y="2800"/>
                    <a:pt x="4139" y="3080"/>
                  </a:cubicBezTo>
                  <a:cubicBezTo>
                    <a:pt x="3700" y="3367"/>
                    <a:pt x="3238" y="3610"/>
                    <a:pt x="2805" y="3909"/>
                  </a:cubicBezTo>
                  <a:cubicBezTo>
                    <a:pt x="2348" y="4232"/>
                    <a:pt x="1971" y="4628"/>
                    <a:pt x="1611" y="5054"/>
                  </a:cubicBezTo>
                  <a:cubicBezTo>
                    <a:pt x="1503" y="5185"/>
                    <a:pt x="1605" y="5335"/>
                    <a:pt x="1736" y="5335"/>
                  </a:cubicBezTo>
                  <a:cubicBezTo>
                    <a:pt x="1775" y="5335"/>
                    <a:pt x="1816" y="5322"/>
                    <a:pt x="1855" y="5291"/>
                  </a:cubicBezTo>
                  <a:cubicBezTo>
                    <a:pt x="2775" y="4561"/>
                    <a:pt x="3749" y="3897"/>
                    <a:pt x="4730" y="3251"/>
                  </a:cubicBezTo>
                  <a:cubicBezTo>
                    <a:pt x="5199" y="2940"/>
                    <a:pt x="5570" y="2551"/>
                    <a:pt x="5936" y="2130"/>
                  </a:cubicBezTo>
                  <a:cubicBezTo>
                    <a:pt x="6332" y="1686"/>
                    <a:pt x="6722" y="1241"/>
                    <a:pt x="6825" y="632"/>
                  </a:cubicBezTo>
                  <a:cubicBezTo>
                    <a:pt x="6886" y="279"/>
                    <a:pt x="6632" y="0"/>
                    <a:pt x="6337" y="0"/>
                  </a:cubicBezTo>
                  <a:close/>
                </a:path>
              </a:pathLst>
            </a:custGeom>
            <a:solidFill>
              <a:srgbClr val="874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53"/>
            <p:cNvSpPr/>
            <p:nvPr/>
          </p:nvSpPr>
          <p:spPr>
            <a:xfrm>
              <a:off x="11520465" y="-2815698"/>
              <a:ext cx="351675" cy="192814"/>
            </a:xfrm>
            <a:custGeom>
              <a:rect b="b" l="l" r="r" t="t"/>
              <a:pathLst>
                <a:path extrusionOk="0" h="2368" w="4319">
                  <a:moveTo>
                    <a:pt x="3776" y="1"/>
                  </a:moveTo>
                  <a:cubicBezTo>
                    <a:pt x="3737" y="1"/>
                    <a:pt x="3699" y="14"/>
                    <a:pt x="3667" y="38"/>
                  </a:cubicBezTo>
                  <a:cubicBezTo>
                    <a:pt x="3539" y="56"/>
                    <a:pt x="3423" y="123"/>
                    <a:pt x="3308" y="178"/>
                  </a:cubicBezTo>
                  <a:cubicBezTo>
                    <a:pt x="3125" y="251"/>
                    <a:pt x="2948" y="336"/>
                    <a:pt x="2759" y="397"/>
                  </a:cubicBezTo>
                  <a:cubicBezTo>
                    <a:pt x="2583" y="458"/>
                    <a:pt x="2400" y="494"/>
                    <a:pt x="2217" y="513"/>
                  </a:cubicBezTo>
                  <a:cubicBezTo>
                    <a:pt x="2114" y="525"/>
                    <a:pt x="2016" y="519"/>
                    <a:pt x="1919" y="543"/>
                  </a:cubicBezTo>
                  <a:cubicBezTo>
                    <a:pt x="1882" y="549"/>
                    <a:pt x="1846" y="555"/>
                    <a:pt x="1815" y="567"/>
                  </a:cubicBezTo>
                  <a:cubicBezTo>
                    <a:pt x="1797" y="555"/>
                    <a:pt x="1779" y="543"/>
                    <a:pt x="1761" y="537"/>
                  </a:cubicBezTo>
                  <a:cubicBezTo>
                    <a:pt x="1584" y="446"/>
                    <a:pt x="1511" y="330"/>
                    <a:pt x="1365" y="202"/>
                  </a:cubicBezTo>
                  <a:cubicBezTo>
                    <a:pt x="1292" y="133"/>
                    <a:pt x="1210" y="103"/>
                    <a:pt x="1130" y="103"/>
                  </a:cubicBezTo>
                  <a:cubicBezTo>
                    <a:pt x="991" y="103"/>
                    <a:pt x="860" y="197"/>
                    <a:pt x="798" y="348"/>
                  </a:cubicBezTo>
                  <a:cubicBezTo>
                    <a:pt x="725" y="531"/>
                    <a:pt x="737" y="732"/>
                    <a:pt x="786" y="927"/>
                  </a:cubicBezTo>
                  <a:cubicBezTo>
                    <a:pt x="737" y="982"/>
                    <a:pt x="689" y="1043"/>
                    <a:pt x="634" y="1097"/>
                  </a:cubicBezTo>
                  <a:cubicBezTo>
                    <a:pt x="518" y="1207"/>
                    <a:pt x="402" y="1317"/>
                    <a:pt x="323" y="1444"/>
                  </a:cubicBezTo>
                  <a:cubicBezTo>
                    <a:pt x="311" y="1438"/>
                    <a:pt x="299" y="1426"/>
                    <a:pt x="287" y="1420"/>
                  </a:cubicBezTo>
                  <a:cubicBezTo>
                    <a:pt x="260" y="1407"/>
                    <a:pt x="231" y="1397"/>
                    <a:pt x="203" y="1397"/>
                  </a:cubicBezTo>
                  <a:cubicBezTo>
                    <a:pt x="192" y="1397"/>
                    <a:pt x="181" y="1398"/>
                    <a:pt x="171" y="1402"/>
                  </a:cubicBezTo>
                  <a:cubicBezTo>
                    <a:pt x="128" y="1414"/>
                    <a:pt x="104" y="1438"/>
                    <a:pt x="79" y="1475"/>
                  </a:cubicBezTo>
                  <a:cubicBezTo>
                    <a:pt x="67" y="1487"/>
                    <a:pt x="55" y="1499"/>
                    <a:pt x="43" y="1518"/>
                  </a:cubicBezTo>
                  <a:cubicBezTo>
                    <a:pt x="31" y="1542"/>
                    <a:pt x="19" y="1566"/>
                    <a:pt x="12" y="1597"/>
                  </a:cubicBezTo>
                  <a:cubicBezTo>
                    <a:pt x="0" y="1652"/>
                    <a:pt x="19" y="1706"/>
                    <a:pt x="67" y="1743"/>
                  </a:cubicBezTo>
                  <a:cubicBezTo>
                    <a:pt x="93" y="1765"/>
                    <a:pt x="125" y="1776"/>
                    <a:pt x="157" y="1776"/>
                  </a:cubicBezTo>
                  <a:cubicBezTo>
                    <a:pt x="179" y="1776"/>
                    <a:pt x="200" y="1771"/>
                    <a:pt x="220" y="1761"/>
                  </a:cubicBezTo>
                  <a:lnTo>
                    <a:pt x="220" y="1761"/>
                  </a:lnTo>
                  <a:cubicBezTo>
                    <a:pt x="201" y="2011"/>
                    <a:pt x="323" y="2297"/>
                    <a:pt x="603" y="2352"/>
                  </a:cubicBezTo>
                  <a:cubicBezTo>
                    <a:pt x="659" y="2363"/>
                    <a:pt x="714" y="2368"/>
                    <a:pt x="769" y="2368"/>
                  </a:cubicBezTo>
                  <a:cubicBezTo>
                    <a:pt x="1278" y="2368"/>
                    <a:pt x="1740" y="1930"/>
                    <a:pt x="1949" y="1457"/>
                  </a:cubicBezTo>
                  <a:cubicBezTo>
                    <a:pt x="2053" y="1480"/>
                    <a:pt x="2175" y="1489"/>
                    <a:pt x="2290" y="1489"/>
                  </a:cubicBezTo>
                  <a:cubicBezTo>
                    <a:pt x="2324" y="1489"/>
                    <a:pt x="2356" y="1489"/>
                    <a:pt x="2388" y="1487"/>
                  </a:cubicBezTo>
                  <a:cubicBezTo>
                    <a:pt x="2686" y="1475"/>
                    <a:pt x="2991" y="1390"/>
                    <a:pt x="3259" y="1262"/>
                  </a:cubicBezTo>
                  <a:cubicBezTo>
                    <a:pt x="3643" y="1073"/>
                    <a:pt x="4319" y="500"/>
                    <a:pt x="3898" y="56"/>
                  </a:cubicBezTo>
                  <a:cubicBezTo>
                    <a:pt x="3863" y="17"/>
                    <a:pt x="3820" y="1"/>
                    <a:pt x="3776" y="1"/>
                  </a:cubicBezTo>
                  <a:close/>
                </a:path>
              </a:pathLst>
            </a:custGeom>
            <a:solidFill>
              <a:srgbClr val="4B2D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53"/>
            <p:cNvSpPr/>
            <p:nvPr/>
          </p:nvSpPr>
          <p:spPr>
            <a:xfrm>
              <a:off x="10729909" y="-2885723"/>
              <a:ext cx="472672" cy="273914"/>
            </a:xfrm>
            <a:custGeom>
              <a:rect b="b" l="l" r="r" t="t"/>
              <a:pathLst>
                <a:path extrusionOk="0" h="3364" w="5805">
                  <a:moveTo>
                    <a:pt x="603" y="1261"/>
                  </a:moveTo>
                  <a:cubicBezTo>
                    <a:pt x="611" y="1264"/>
                    <a:pt x="619" y="1266"/>
                    <a:pt x="628" y="1269"/>
                  </a:cubicBezTo>
                  <a:cubicBezTo>
                    <a:pt x="616" y="1265"/>
                    <a:pt x="608" y="1262"/>
                    <a:pt x="603" y="1261"/>
                  </a:cubicBezTo>
                  <a:close/>
                  <a:moveTo>
                    <a:pt x="1461" y="0"/>
                  </a:moveTo>
                  <a:cubicBezTo>
                    <a:pt x="1284" y="0"/>
                    <a:pt x="1114" y="95"/>
                    <a:pt x="1011" y="252"/>
                  </a:cubicBezTo>
                  <a:cubicBezTo>
                    <a:pt x="957" y="331"/>
                    <a:pt x="908" y="416"/>
                    <a:pt x="859" y="502"/>
                  </a:cubicBezTo>
                  <a:cubicBezTo>
                    <a:pt x="829" y="526"/>
                    <a:pt x="798" y="544"/>
                    <a:pt x="774" y="575"/>
                  </a:cubicBezTo>
                  <a:cubicBezTo>
                    <a:pt x="652" y="678"/>
                    <a:pt x="622" y="849"/>
                    <a:pt x="664" y="995"/>
                  </a:cubicBezTo>
                  <a:cubicBezTo>
                    <a:pt x="664" y="1013"/>
                    <a:pt x="658" y="1025"/>
                    <a:pt x="652" y="1044"/>
                  </a:cubicBezTo>
                  <a:cubicBezTo>
                    <a:pt x="634" y="1117"/>
                    <a:pt x="628" y="1196"/>
                    <a:pt x="628" y="1275"/>
                  </a:cubicBezTo>
                  <a:cubicBezTo>
                    <a:pt x="608" y="1267"/>
                    <a:pt x="594" y="1260"/>
                    <a:pt x="598" y="1260"/>
                  </a:cubicBezTo>
                  <a:cubicBezTo>
                    <a:pt x="599" y="1260"/>
                    <a:pt x="601" y="1260"/>
                    <a:pt x="603" y="1261"/>
                  </a:cubicBezTo>
                  <a:lnTo>
                    <a:pt x="603" y="1261"/>
                  </a:lnTo>
                  <a:cubicBezTo>
                    <a:pt x="493" y="1222"/>
                    <a:pt x="398" y="1177"/>
                    <a:pt x="278" y="1177"/>
                  </a:cubicBezTo>
                  <a:cubicBezTo>
                    <a:pt x="270" y="1177"/>
                    <a:pt x="263" y="1177"/>
                    <a:pt x="256" y="1178"/>
                  </a:cubicBezTo>
                  <a:cubicBezTo>
                    <a:pt x="165" y="1178"/>
                    <a:pt x="79" y="1239"/>
                    <a:pt x="49" y="1336"/>
                  </a:cubicBezTo>
                  <a:cubicBezTo>
                    <a:pt x="0" y="1513"/>
                    <a:pt x="86" y="1708"/>
                    <a:pt x="213" y="1829"/>
                  </a:cubicBezTo>
                  <a:cubicBezTo>
                    <a:pt x="348" y="1953"/>
                    <a:pt x="502" y="2015"/>
                    <a:pt x="679" y="2015"/>
                  </a:cubicBezTo>
                  <a:cubicBezTo>
                    <a:pt x="702" y="2015"/>
                    <a:pt x="726" y="2014"/>
                    <a:pt x="749" y="2012"/>
                  </a:cubicBezTo>
                  <a:cubicBezTo>
                    <a:pt x="859" y="2006"/>
                    <a:pt x="969" y="1951"/>
                    <a:pt x="1024" y="1854"/>
                  </a:cubicBezTo>
                  <a:cubicBezTo>
                    <a:pt x="1097" y="1884"/>
                    <a:pt x="1174" y="1899"/>
                    <a:pt x="1253" y="1899"/>
                  </a:cubicBezTo>
                  <a:cubicBezTo>
                    <a:pt x="1331" y="1899"/>
                    <a:pt x="1410" y="1884"/>
                    <a:pt x="1486" y="1854"/>
                  </a:cubicBezTo>
                  <a:cubicBezTo>
                    <a:pt x="1523" y="1836"/>
                    <a:pt x="1560" y="1817"/>
                    <a:pt x="1590" y="1793"/>
                  </a:cubicBezTo>
                  <a:lnTo>
                    <a:pt x="1590" y="1793"/>
                  </a:lnTo>
                  <a:cubicBezTo>
                    <a:pt x="1560" y="1884"/>
                    <a:pt x="1590" y="1988"/>
                    <a:pt x="1712" y="2018"/>
                  </a:cubicBezTo>
                  <a:cubicBezTo>
                    <a:pt x="2126" y="2128"/>
                    <a:pt x="2534" y="2262"/>
                    <a:pt x="2954" y="2365"/>
                  </a:cubicBezTo>
                  <a:cubicBezTo>
                    <a:pt x="3308" y="2451"/>
                    <a:pt x="3764" y="2469"/>
                    <a:pt x="4039" y="2731"/>
                  </a:cubicBezTo>
                  <a:cubicBezTo>
                    <a:pt x="4282" y="2968"/>
                    <a:pt x="4428" y="3236"/>
                    <a:pt x="4782" y="3334"/>
                  </a:cubicBezTo>
                  <a:cubicBezTo>
                    <a:pt x="4858" y="3354"/>
                    <a:pt x="4941" y="3364"/>
                    <a:pt x="5025" y="3364"/>
                  </a:cubicBezTo>
                  <a:cubicBezTo>
                    <a:pt x="5304" y="3364"/>
                    <a:pt x="5602" y="3255"/>
                    <a:pt x="5756" y="3035"/>
                  </a:cubicBezTo>
                  <a:cubicBezTo>
                    <a:pt x="5805" y="2968"/>
                    <a:pt x="5799" y="2871"/>
                    <a:pt x="5756" y="2798"/>
                  </a:cubicBezTo>
                  <a:cubicBezTo>
                    <a:pt x="5637" y="2578"/>
                    <a:pt x="5444" y="2561"/>
                    <a:pt x="5239" y="2561"/>
                  </a:cubicBezTo>
                  <a:cubicBezTo>
                    <a:pt x="5202" y="2561"/>
                    <a:pt x="5164" y="2561"/>
                    <a:pt x="5126" y="2561"/>
                  </a:cubicBezTo>
                  <a:cubicBezTo>
                    <a:pt x="5044" y="2561"/>
                    <a:pt x="4963" y="2559"/>
                    <a:pt x="4885" y="2542"/>
                  </a:cubicBezTo>
                  <a:cubicBezTo>
                    <a:pt x="4593" y="2481"/>
                    <a:pt x="4343" y="2292"/>
                    <a:pt x="4093" y="2140"/>
                  </a:cubicBezTo>
                  <a:cubicBezTo>
                    <a:pt x="3801" y="1957"/>
                    <a:pt x="3429" y="1903"/>
                    <a:pt x="3094" y="1848"/>
                  </a:cubicBezTo>
                  <a:cubicBezTo>
                    <a:pt x="2668" y="1781"/>
                    <a:pt x="2236" y="1732"/>
                    <a:pt x="1809" y="1665"/>
                  </a:cubicBezTo>
                  <a:lnTo>
                    <a:pt x="1748" y="1665"/>
                  </a:lnTo>
                  <a:cubicBezTo>
                    <a:pt x="1949" y="1440"/>
                    <a:pt x="2016" y="1092"/>
                    <a:pt x="1876" y="800"/>
                  </a:cubicBezTo>
                  <a:cubicBezTo>
                    <a:pt x="1882" y="788"/>
                    <a:pt x="1888" y="776"/>
                    <a:pt x="1895" y="770"/>
                  </a:cubicBezTo>
                  <a:cubicBezTo>
                    <a:pt x="2022" y="526"/>
                    <a:pt x="1955" y="209"/>
                    <a:pt x="1712" y="69"/>
                  </a:cubicBezTo>
                  <a:cubicBezTo>
                    <a:pt x="1631" y="22"/>
                    <a:pt x="1545" y="0"/>
                    <a:pt x="1461" y="0"/>
                  </a:cubicBezTo>
                  <a:close/>
                </a:path>
              </a:pathLst>
            </a:custGeom>
            <a:solidFill>
              <a:srgbClr val="4B2D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53"/>
            <p:cNvSpPr/>
            <p:nvPr/>
          </p:nvSpPr>
          <p:spPr>
            <a:xfrm>
              <a:off x="11205838" y="-2659280"/>
              <a:ext cx="199247" cy="83298"/>
            </a:xfrm>
            <a:custGeom>
              <a:rect b="b" l="l" r="r" t="t"/>
              <a:pathLst>
                <a:path extrusionOk="0" h="1023" w="2447">
                  <a:moveTo>
                    <a:pt x="246" y="0"/>
                  </a:moveTo>
                  <a:cubicBezTo>
                    <a:pt x="89" y="0"/>
                    <a:pt x="0" y="180"/>
                    <a:pt x="112" y="309"/>
                  </a:cubicBezTo>
                  <a:cubicBezTo>
                    <a:pt x="191" y="401"/>
                    <a:pt x="222" y="510"/>
                    <a:pt x="319" y="595"/>
                  </a:cubicBezTo>
                  <a:cubicBezTo>
                    <a:pt x="441" y="711"/>
                    <a:pt x="600" y="778"/>
                    <a:pt x="758" y="839"/>
                  </a:cubicBezTo>
                  <a:cubicBezTo>
                    <a:pt x="1062" y="967"/>
                    <a:pt x="1416" y="967"/>
                    <a:pt x="1739" y="1016"/>
                  </a:cubicBezTo>
                  <a:cubicBezTo>
                    <a:pt x="1770" y="1021"/>
                    <a:pt x="1800" y="1023"/>
                    <a:pt x="1829" y="1023"/>
                  </a:cubicBezTo>
                  <a:cubicBezTo>
                    <a:pt x="2306" y="1023"/>
                    <a:pt x="2446" y="395"/>
                    <a:pt x="1964" y="200"/>
                  </a:cubicBezTo>
                  <a:cubicBezTo>
                    <a:pt x="1684" y="84"/>
                    <a:pt x="1361" y="90"/>
                    <a:pt x="1062" y="59"/>
                  </a:cubicBezTo>
                  <a:cubicBezTo>
                    <a:pt x="922" y="41"/>
                    <a:pt x="788" y="23"/>
                    <a:pt x="654" y="5"/>
                  </a:cubicBezTo>
                  <a:cubicBezTo>
                    <a:pt x="636" y="3"/>
                    <a:pt x="617" y="2"/>
                    <a:pt x="599" y="2"/>
                  </a:cubicBezTo>
                  <a:cubicBezTo>
                    <a:pt x="525" y="2"/>
                    <a:pt x="450" y="13"/>
                    <a:pt x="379" y="13"/>
                  </a:cubicBezTo>
                  <a:cubicBezTo>
                    <a:pt x="348" y="13"/>
                    <a:pt x="318" y="11"/>
                    <a:pt x="289" y="5"/>
                  </a:cubicBezTo>
                  <a:cubicBezTo>
                    <a:pt x="274" y="2"/>
                    <a:pt x="260" y="0"/>
                    <a:pt x="246" y="0"/>
                  </a:cubicBezTo>
                  <a:close/>
                </a:path>
              </a:pathLst>
            </a:custGeom>
            <a:solidFill>
              <a:srgbClr val="4B2D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53"/>
            <p:cNvSpPr/>
            <p:nvPr/>
          </p:nvSpPr>
          <p:spPr>
            <a:xfrm>
              <a:off x="11383426" y="-2716766"/>
              <a:ext cx="591878" cy="321873"/>
            </a:xfrm>
            <a:custGeom>
              <a:rect b="b" l="l" r="r" t="t"/>
              <a:pathLst>
                <a:path extrusionOk="0" h="3953" w="7269">
                  <a:moveTo>
                    <a:pt x="800" y="1"/>
                  </a:moveTo>
                  <a:cubicBezTo>
                    <a:pt x="678" y="1"/>
                    <a:pt x="576" y="133"/>
                    <a:pt x="611" y="266"/>
                  </a:cubicBezTo>
                  <a:cubicBezTo>
                    <a:pt x="605" y="266"/>
                    <a:pt x="599" y="266"/>
                    <a:pt x="593" y="272"/>
                  </a:cubicBezTo>
                  <a:cubicBezTo>
                    <a:pt x="465" y="339"/>
                    <a:pt x="337" y="443"/>
                    <a:pt x="258" y="571"/>
                  </a:cubicBezTo>
                  <a:cubicBezTo>
                    <a:pt x="209" y="650"/>
                    <a:pt x="173" y="735"/>
                    <a:pt x="130" y="820"/>
                  </a:cubicBezTo>
                  <a:cubicBezTo>
                    <a:pt x="75" y="912"/>
                    <a:pt x="81" y="1027"/>
                    <a:pt x="148" y="1119"/>
                  </a:cubicBezTo>
                  <a:cubicBezTo>
                    <a:pt x="205" y="1190"/>
                    <a:pt x="276" y="1216"/>
                    <a:pt x="357" y="1216"/>
                  </a:cubicBezTo>
                  <a:cubicBezTo>
                    <a:pt x="380" y="1216"/>
                    <a:pt x="404" y="1214"/>
                    <a:pt x="429" y="1210"/>
                  </a:cubicBezTo>
                  <a:cubicBezTo>
                    <a:pt x="508" y="1198"/>
                    <a:pt x="593" y="1198"/>
                    <a:pt x="672" y="1180"/>
                  </a:cubicBezTo>
                  <a:cubicBezTo>
                    <a:pt x="690" y="1216"/>
                    <a:pt x="715" y="1241"/>
                    <a:pt x="739" y="1265"/>
                  </a:cubicBezTo>
                  <a:cubicBezTo>
                    <a:pt x="721" y="1265"/>
                    <a:pt x="697" y="1265"/>
                    <a:pt x="678" y="1271"/>
                  </a:cubicBezTo>
                  <a:cubicBezTo>
                    <a:pt x="554" y="1276"/>
                    <a:pt x="386" y="1373"/>
                    <a:pt x="260" y="1373"/>
                  </a:cubicBezTo>
                  <a:cubicBezTo>
                    <a:pt x="244" y="1373"/>
                    <a:pt x="229" y="1372"/>
                    <a:pt x="215" y="1368"/>
                  </a:cubicBezTo>
                  <a:cubicBezTo>
                    <a:pt x="204" y="1365"/>
                    <a:pt x="193" y="1364"/>
                    <a:pt x="182" y="1364"/>
                  </a:cubicBezTo>
                  <a:cubicBezTo>
                    <a:pt x="67" y="1364"/>
                    <a:pt x="1" y="1532"/>
                    <a:pt x="118" y="1588"/>
                  </a:cubicBezTo>
                  <a:cubicBezTo>
                    <a:pt x="258" y="1655"/>
                    <a:pt x="319" y="1837"/>
                    <a:pt x="453" y="1923"/>
                  </a:cubicBezTo>
                  <a:cubicBezTo>
                    <a:pt x="575" y="1996"/>
                    <a:pt x="733" y="2051"/>
                    <a:pt x="873" y="2087"/>
                  </a:cubicBezTo>
                  <a:cubicBezTo>
                    <a:pt x="1035" y="2130"/>
                    <a:pt x="1201" y="2147"/>
                    <a:pt x="1367" y="2147"/>
                  </a:cubicBezTo>
                  <a:cubicBezTo>
                    <a:pt x="1534" y="2147"/>
                    <a:pt x="1702" y="2130"/>
                    <a:pt x="1866" y="2105"/>
                  </a:cubicBezTo>
                  <a:cubicBezTo>
                    <a:pt x="2161" y="2065"/>
                    <a:pt x="2450" y="2014"/>
                    <a:pt x="2749" y="2014"/>
                  </a:cubicBezTo>
                  <a:cubicBezTo>
                    <a:pt x="2765" y="2014"/>
                    <a:pt x="2782" y="2014"/>
                    <a:pt x="2798" y="2014"/>
                  </a:cubicBezTo>
                  <a:cubicBezTo>
                    <a:pt x="2945" y="2017"/>
                    <a:pt x="3081" y="2027"/>
                    <a:pt x="3212" y="2027"/>
                  </a:cubicBezTo>
                  <a:cubicBezTo>
                    <a:pt x="3354" y="2027"/>
                    <a:pt x="3491" y="2016"/>
                    <a:pt x="3632" y="1971"/>
                  </a:cubicBezTo>
                  <a:lnTo>
                    <a:pt x="3632" y="1971"/>
                  </a:lnTo>
                  <a:cubicBezTo>
                    <a:pt x="3620" y="2032"/>
                    <a:pt x="3632" y="2099"/>
                    <a:pt x="3681" y="2142"/>
                  </a:cubicBezTo>
                  <a:cubicBezTo>
                    <a:pt x="3829" y="2285"/>
                    <a:pt x="4012" y="2330"/>
                    <a:pt x="4204" y="2330"/>
                  </a:cubicBezTo>
                  <a:cubicBezTo>
                    <a:pt x="4455" y="2330"/>
                    <a:pt x="4723" y="2253"/>
                    <a:pt x="4954" y="2215"/>
                  </a:cubicBezTo>
                  <a:cubicBezTo>
                    <a:pt x="5234" y="2166"/>
                    <a:pt x="5496" y="2136"/>
                    <a:pt x="5758" y="2075"/>
                  </a:cubicBezTo>
                  <a:lnTo>
                    <a:pt x="5758" y="2075"/>
                  </a:lnTo>
                  <a:cubicBezTo>
                    <a:pt x="5679" y="2124"/>
                    <a:pt x="5600" y="2179"/>
                    <a:pt x="5527" y="2233"/>
                  </a:cubicBezTo>
                  <a:cubicBezTo>
                    <a:pt x="5094" y="2532"/>
                    <a:pt x="4595" y="2800"/>
                    <a:pt x="4302" y="3238"/>
                  </a:cubicBezTo>
                  <a:cubicBezTo>
                    <a:pt x="4260" y="3257"/>
                    <a:pt x="4211" y="3269"/>
                    <a:pt x="4174" y="3293"/>
                  </a:cubicBezTo>
                  <a:cubicBezTo>
                    <a:pt x="4126" y="3324"/>
                    <a:pt x="4083" y="3366"/>
                    <a:pt x="4040" y="3409"/>
                  </a:cubicBezTo>
                  <a:cubicBezTo>
                    <a:pt x="3986" y="3458"/>
                    <a:pt x="3931" y="3512"/>
                    <a:pt x="3876" y="3561"/>
                  </a:cubicBezTo>
                  <a:cubicBezTo>
                    <a:pt x="3721" y="3711"/>
                    <a:pt x="3854" y="3952"/>
                    <a:pt x="4044" y="3952"/>
                  </a:cubicBezTo>
                  <a:cubicBezTo>
                    <a:pt x="4063" y="3952"/>
                    <a:pt x="4082" y="3950"/>
                    <a:pt x="4101" y="3945"/>
                  </a:cubicBezTo>
                  <a:cubicBezTo>
                    <a:pt x="4241" y="3908"/>
                    <a:pt x="4394" y="3890"/>
                    <a:pt x="4522" y="3817"/>
                  </a:cubicBezTo>
                  <a:cubicBezTo>
                    <a:pt x="5100" y="3707"/>
                    <a:pt x="5521" y="3263"/>
                    <a:pt x="5983" y="2909"/>
                  </a:cubicBezTo>
                  <a:cubicBezTo>
                    <a:pt x="6434" y="2562"/>
                    <a:pt x="6934" y="2276"/>
                    <a:pt x="7232" y="1777"/>
                  </a:cubicBezTo>
                  <a:cubicBezTo>
                    <a:pt x="7238" y="1764"/>
                    <a:pt x="7244" y="1746"/>
                    <a:pt x="7250" y="1734"/>
                  </a:cubicBezTo>
                  <a:cubicBezTo>
                    <a:pt x="7263" y="1716"/>
                    <a:pt x="7269" y="1691"/>
                    <a:pt x="7263" y="1667"/>
                  </a:cubicBezTo>
                  <a:lnTo>
                    <a:pt x="7250" y="1636"/>
                  </a:lnTo>
                  <a:cubicBezTo>
                    <a:pt x="7232" y="1600"/>
                    <a:pt x="7202" y="1569"/>
                    <a:pt x="7165" y="1563"/>
                  </a:cubicBezTo>
                  <a:cubicBezTo>
                    <a:pt x="7147" y="1551"/>
                    <a:pt x="7122" y="1545"/>
                    <a:pt x="7098" y="1545"/>
                  </a:cubicBezTo>
                  <a:cubicBezTo>
                    <a:pt x="7085" y="1545"/>
                    <a:pt x="7071" y="1545"/>
                    <a:pt x="7058" y="1545"/>
                  </a:cubicBezTo>
                  <a:cubicBezTo>
                    <a:pt x="6860" y="1545"/>
                    <a:pt x="6678" y="1586"/>
                    <a:pt x="6501" y="1655"/>
                  </a:cubicBezTo>
                  <a:cubicBezTo>
                    <a:pt x="6538" y="1539"/>
                    <a:pt x="6507" y="1405"/>
                    <a:pt x="6385" y="1344"/>
                  </a:cubicBezTo>
                  <a:cubicBezTo>
                    <a:pt x="6153" y="1230"/>
                    <a:pt x="5909" y="1183"/>
                    <a:pt x="5661" y="1183"/>
                  </a:cubicBezTo>
                  <a:cubicBezTo>
                    <a:pt x="5046" y="1183"/>
                    <a:pt x="4410" y="1475"/>
                    <a:pt x="3876" y="1770"/>
                  </a:cubicBezTo>
                  <a:cubicBezTo>
                    <a:pt x="3894" y="1655"/>
                    <a:pt x="3839" y="1527"/>
                    <a:pt x="3748" y="1466"/>
                  </a:cubicBezTo>
                  <a:cubicBezTo>
                    <a:pt x="3492" y="1295"/>
                    <a:pt x="3206" y="1289"/>
                    <a:pt x="2908" y="1271"/>
                  </a:cubicBezTo>
                  <a:cubicBezTo>
                    <a:pt x="2665" y="1257"/>
                    <a:pt x="2427" y="1240"/>
                    <a:pt x="2189" y="1240"/>
                  </a:cubicBezTo>
                  <a:cubicBezTo>
                    <a:pt x="2110" y="1240"/>
                    <a:pt x="2030" y="1242"/>
                    <a:pt x="1951" y="1247"/>
                  </a:cubicBezTo>
                  <a:cubicBezTo>
                    <a:pt x="1713" y="1257"/>
                    <a:pt x="1482" y="1267"/>
                    <a:pt x="1250" y="1267"/>
                  </a:cubicBezTo>
                  <a:cubicBezTo>
                    <a:pt x="1197" y="1267"/>
                    <a:pt x="1145" y="1266"/>
                    <a:pt x="1092" y="1265"/>
                  </a:cubicBezTo>
                  <a:cubicBezTo>
                    <a:pt x="1324" y="1119"/>
                    <a:pt x="1397" y="875"/>
                    <a:pt x="1330" y="601"/>
                  </a:cubicBezTo>
                  <a:cubicBezTo>
                    <a:pt x="1269" y="345"/>
                    <a:pt x="1111" y="236"/>
                    <a:pt x="940" y="65"/>
                  </a:cubicBezTo>
                  <a:cubicBezTo>
                    <a:pt x="895" y="20"/>
                    <a:pt x="846" y="1"/>
                    <a:pt x="800" y="1"/>
                  </a:cubicBezTo>
                  <a:close/>
                </a:path>
              </a:pathLst>
            </a:custGeom>
            <a:solidFill>
              <a:srgbClr val="4B2D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53"/>
            <p:cNvSpPr/>
            <p:nvPr/>
          </p:nvSpPr>
          <p:spPr>
            <a:xfrm>
              <a:off x="12063488" y="-2252725"/>
              <a:ext cx="733" cy="3990"/>
            </a:xfrm>
            <a:custGeom>
              <a:rect b="b" l="l" r="r" t="t"/>
              <a:pathLst>
                <a:path extrusionOk="0" h="49" w="9">
                  <a:moveTo>
                    <a:pt x="1" y="0"/>
                  </a:moveTo>
                  <a:lnTo>
                    <a:pt x="1" y="0"/>
                  </a:lnTo>
                  <a:cubicBezTo>
                    <a:pt x="4" y="29"/>
                    <a:pt x="7" y="48"/>
                    <a:pt x="8" y="48"/>
                  </a:cubicBezTo>
                  <a:cubicBezTo>
                    <a:pt x="8" y="48"/>
                    <a:pt x="6" y="34"/>
                    <a:pt x="1" y="0"/>
                  </a:cubicBezTo>
                  <a:close/>
                </a:path>
              </a:pathLst>
            </a:custGeom>
            <a:solidFill>
              <a:srgbClr val="4B2D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53"/>
            <p:cNvSpPr/>
            <p:nvPr/>
          </p:nvSpPr>
          <p:spPr>
            <a:xfrm>
              <a:off x="12062999" y="-2254761"/>
              <a:ext cx="570" cy="2036"/>
            </a:xfrm>
            <a:custGeom>
              <a:rect b="b" l="l" r="r" t="t"/>
              <a:pathLst>
                <a:path extrusionOk="0" h="25" w="7">
                  <a:moveTo>
                    <a:pt x="1" y="1"/>
                  </a:moveTo>
                  <a:cubicBezTo>
                    <a:pt x="1" y="7"/>
                    <a:pt x="1" y="7"/>
                    <a:pt x="1" y="7"/>
                  </a:cubicBezTo>
                  <a:cubicBezTo>
                    <a:pt x="7" y="13"/>
                    <a:pt x="7" y="19"/>
                    <a:pt x="7" y="25"/>
                  </a:cubicBezTo>
                  <a:lnTo>
                    <a:pt x="7" y="25"/>
                  </a:lnTo>
                  <a:cubicBezTo>
                    <a:pt x="7" y="19"/>
                    <a:pt x="7" y="13"/>
                    <a:pt x="1" y="1"/>
                  </a:cubicBezTo>
                  <a:close/>
                </a:path>
              </a:pathLst>
            </a:custGeom>
            <a:solidFill>
              <a:srgbClr val="4B2D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53"/>
            <p:cNvSpPr/>
            <p:nvPr/>
          </p:nvSpPr>
          <p:spPr>
            <a:xfrm>
              <a:off x="11801137" y="-2583881"/>
              <a:ext cx="467787" cy="393771"/>
            </a:xfrm>
            <a:custGeom>
              <a:rect b="b" l="l" r="r" t="t"/>
              <a:pathLst>
                <a:path extrusionOk="0" h="4836" w="5745">
                  <a:moveTo>
                    <a:pt x="3698" y="2910"/>
                  </a:moveTo>
                  <a:cubicBezTo>
                    <a:pt x="3698" y="2940"/>
                    <a:pt x="3704" y="2965"/>
                    <a:pt x="3710" y="2995"/>
                  </a:cubicBezTo>
                  <a:lnTo>
                    <a:pt x="3649" y="2995"/>
                  </a:lnTo>
                  <a:cubicBezTo>
                    <a:pt x="3661" y="2965"/>
                    <a:pt x="3680" y="2940"/>
                    <a:pt x="3698" y="2910"/>
                  </a:cubicBezTo>
                  <a:close/>
                  <a:moveTo>
                    <a:pt x="4523" y="1"/>
                  </a:moveTo>
                  <a:cubicBezTo>
                    <a:pt x="4413" y="1"/>
                    <a:pt x="4303" y="50"/>
                    <a:pt x="4246" y="151"/>
                  </a:cubicBezTo>
                  <a:cubicBezTo>
                    <a:pt x="4027" y="540"/>
                    <a:pt x="3820" y="942"/>
                    <a:pt x="3600" y="1338"/>
                  </a:cubicBezTo>
                  <a:cubicBezTo>
                    <a:pt x="3552" y="1418"/>
                    <a:pt x="3509" y="1509"/>
                    <a:pt x="3430" y="1564"/>
                  </a:cubicBezTo>
                  <a:cubicBezTo>
                    <a:pt x="3314" y="1643"/>
                    <a:pt x="3174" y="1661"/>
                    <a:pt x="3064" y="1765"/>
                  </a:cubicBezTo>
                  <a:cubicBezTo>
                    <a:pt x="2888" y="1947"/>
                    <a:pt x="2723" y="2167"/>
                    <a:pt x="2589" y="2374"/>
                  </a:cubicBezTo>
                  <a:cubicBezTo>
                    <a:pt x="2486" y="2538"/>
                    <a:pt x="2419" y="2733"/>
                    <a:pt x="2309" y="2892"/>
                  </a:cubicBezTo>
                  <a:cubicBezTo>
                    <a:pt x="2311" y="2887"/>
                    <a:pt x="2311" y="2885"/>
                    <a:pt x="2309" y="2885"/>
                  </a:cubicBezTo>
                  <a:cubicBezTo>
                    <a:pt x="2301" y="2885"/>
                    <a:pt x="2252" y="2927"/>
                    <a:pt x="2212" y="2952"/>
                  </a:cubicBezTo>
                  <a:cubicBezTo>
                    <a:pt x="2151" y="2983"/>
                    <a:pt x="2090" y="3019"/>
                    <a:pt x="2023" y="3050"/>
                  </a:cubicBezTo>
                  <a:lnTo>
                    <a:pt x="1627" y="3263"/>
                  </a:lnTo>
                  <a:cubicBezTo>
                    <a:pt x="1353" y="3409"/>
                    <a:pt x="1054" y="3543"/>
                    <a:pt x="786" y="3714"/>
                  </a:cubicBezTo>
                  <a:cubicBezTo>
                    <a:pt x="537" y="3866"/>
                    <a:pt x="214" y="4091"/>
                    <a:pt x="80" y="4359"/>
                  </a:cubicBezTo>
                  <a:cubicBezTo>
                    <a:pt x="1" y="4530"/>
                    <a:pt x="62" y="4755"/>
                    <a:pt x="263" y="4804"/>
                  </a:cubicBezTo>
                  <a:cubicBezTo>
                    <a:pt x="352" y="4826"/>
                    <a:pt x="443" y="4835"/>
                    <a:pt x="536" y="4835"/>
                  </a:cubicBezTo>
                  <a:cubicBezTo>
                    <a:pt x="1122" y="4835"/>
                    <a:pt x="1767" y="4448"/>
                    <a:pt x="2267" y="4238"/>
                  </a:cubicBezTo>
                  <a:cubicBezTo>
                    <a:pt x="2577" y="4110"/>
                    <a:pt x="2924" y="4006"/>
                    <a:pt x="3180" y="3775"/>
                  </a:cubicBezTo>
                  <a:cubicBezTo>
                    <a:pt x="3186" y="3775"/>
                    <a:pt x="3186" y="3769"/>
                    <a:pt x="3192" y="3763"/>
                  </a:cubicBezTo>
                  <a:cubicBezTo>
                    <a:pt x="3198" y="3775"/>
                    <a:pt x="3198" y="3793"/>
                    <a:pt x="3205" y="3805"/>
                  </a:cubicBezTo>
                  <a:cubicBezTo>
                    <a:pt x="3198" y="3830"/>
                    <a:pt x="3198" y="3878"/>
                    <a:pt x="3205" y="3897"/>
                  </a:cubicBezTo>
                  <a:cubicBezTo>
                    <a:pt x="3205" y="3921"/>
                    <a:pt x="3211" y="3994"/>
                    <a:pt x="3217" y="4049"/>
                  </a:cubicBezTo>
                  <a:cubicBezTo>
                    <a:pt x="3247" y="4238"/>
                    <a:pt x="3290" y="4353"/>
                    <a:pt x="3418" y="4500"/>
                  </a:cubicBezTo>
                  <a:cubicBezTo>
                    <a:pt x="3527" y="4617"/>
                    <a:pt x="3667" y="4669"/>
                    <a:pt x="3808" y="4669"/>
                  </a:cubicBezTo>
                  <a:cubicBezTo>
                    <a:pt x="4060" y="4669"/>
                    <a:pt x="4314" y="4502"/>
                    <a:pt x="4392" y="4244"/>
                  </a:cubicBezTo>
                  <a:cubicBezTo>
                    <a:pt x="4459" y="4006"/>
                    <a:pt x="4386" y="3805"/>
                    <a:pt x="4289" y="3598"/>
                  </a:cubicBezTo>
                  <a:cubicBezTo>
                    <a:pt x="4283" y="3586"/>
                    <a:pt x="4258" y="3543"/>
                    <a:pt x="4246" y="3519"/>
                  </a:cubicBezTo>
                  <a:cubicBezTo>
                    <a:pt x="4246" y="3513"/>
                    <a:pt x="4240" y="3507"/>
                    <a:pt x="4240" y="3501"/>
                  </a:cubicBezTo>
                  <a:lnTo>
                    <a:pt x="4240" y="3501"/>
                  </a:lnTo>
                  <a:cubicBezTo>
                    <a:pt x="4475" y="3641"/>
                    <a:pt x="4752" y="3741"/>
                    <a:pt x="5003" y="3741"/>
                  </a:cubicBezTo>
                  <a:cubicBezTo>
                    <a:pt x="5155" y="3741"/>
                    <a:pt x="5298" y="3704"/>
                    <a:pt x="5416" y="3616"/>
                  </a:cubicBezTo>
                  <a:cubicBezTo>
                    <a:pt x="5635" y="3446"/>
                    <a:pt x="5744" y="3123"/>
                    <a:pt x="5507" y="2904"/>
                  </a:cubicBezTo>
                  <a:cubicBezTo>
                    <a:pt x="5282" y="2697"/>
                    <a:pt x="5050" y="2709"/>
                    <a:pt x="4764" y="2666"/>
                  </a:cubicBezTo>
                  <a:cubicBezTo>
                    <a:pt x="4566" y="2633"/>
                    <a:pt x="4353" y="2516"/>
                    <a:pt x="4143" y="2516"/>
                  </a:cubicBezTo>
                  <a:cubicBezTo>
                    <a:pt x="4120" y="2516"/>
                    <a:pt x="4098" y="2517"/>
                    <a:pt x="4076" y="2520"/>
                  </a:cubicBezTo>
                  <a:cubicBezTo>
                    <a:pt x="4015" y="2532"/>
                    <a:pt x="3948" y="2557"/>
                    <a:pt x="3887" y="2593"/>
                  </a:cubicBezTo>
                  <a:cubicBezTo>
                    <a:pt x="3923" y="2538"/>
                    <a:pt x="3954" y="2483"/>
                    <a:pt x="3984" y="2423"/>
                  </a:cubicBezTo>
                  <a:cubicBezTo>
                    <a:pt x="4057" y="2282"/>
                    <a:pt x="4027" y="2136"/>
                    <a:pt x="4088" y="2002"/>
                  </a:cubicBezTo>
                  <a:cubicBezTo>
                    <a:pt x="4136" y="1905"/>
                    <a:pt x="4240" y="1820"/>
                    <a:pt x="4313" y="1734"/>
                  </a:cubicBezTo>
                  <a:cubicBezTo>
                    <a:pt x="4685" y="1308"/>
                    <a:pt x="4934" y="796"/>
                    <a:pt x="4825" y="230"/>
                  </a:cubicBezTo>
                  <a:cubicBezTo>
                    <a:pt x="4794" y="78"/>
                    <a:pt x="4659" y="1"/>
                    <a:pt x="4523" y="1"/>
                  </a:cubicBezTo>
                  <a:close/>
                </a:path>
              </a:pathLst>
            </a:custGeom>
            <a:solidFill>
              <a:srgbClr val="4B2D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53"/>
            <p:cNvSpPr/>
            <p:nvPr/>
          </p:nvSpPr>
          <p:spPr>
            <a:xfrm>
              <a:off x="11812048" y="-2967799"/>
              <a:ext cx="715237" cy="620133"/>
            </a:xfrm>
            <a:custGeom>
              <a:rect b="b" l="l" r="r" t="t"/>
              <a:pathLst>
                <a:path extrusionOk="0" h="7616" w="8784">
                  <a:moveTo>
                    <a:pt x="3275" y="0"/>
                  </a:moveTo>
                  <a:cubicBezTo>
                    <a:pt x="3150" y="0"/>
                    <a:pt x="3028" y="36"/>
                    <a:pt x="2930" y="115"/>
                  </a:cubicBezTo>
                  <a:cubicBezTo>
                    <a:pt x="2870" y="127"/>
                    <a:pt x="2809" y="139"/>
                    <a:pt x="2748" y="164"/>
                  </a:cubicBezTo>
                  <a:cubicBezTo>
                    <a:pt x="2675" y="110"/>
                    <a:pt x="2589" y="78"/>
                    <a:pt x="2492" y="78"/>
                  </a:cubicBezTo>
                  <a:cubicBezTo>
                    <a:pt x="2434" y="78"/>
                    <a:pt x="2373" y="90"/>
                    <a:pt x="2309" y="115"/>
                  </a:cubicBezTo>
                  <a:cubicBezTo>
                    <a:pt x="1846" y="304"/>
                    <a:pt x="1377" y="456"/>
                    <a:pt x="872" y="486"/>
                  </a:cubicBezTo>
                  <a:cubicBezTo>
                    <a:pt x="324" y="523"/>
                    <a:pt x="1" y="1321"/>
                    <a:pt x="567" y="1601"/>
                  </a:cubicBezTo>
                  <a:cubicBezTo>
                    <a:pt x="1019" y="1824"/>
                    <a:pt x="1501" y="1969"/>
                    <a:pt x="1996" y="1969"/>
                  </a:cubicBezTo>
                  <a:cubicBezTo>
                    <a:pt x="2162" y="1969"/>
                    <a:pt x="2330" y="1953"/>
                    <a:pt x="2498" y="1918"/>
                  </a:cubicBezTo>
                  <a:cubicBezTo>
                    <a:pt x="2827" y="1845"/>
                    <a:pt x="3144" y="1680"/>
                    <a:pt x="3406" y="1455"/>
                  </a:cubicBezTo>
                  <a:cubicBezTo>
                    <a:pt x="3479" y="1510"/>
                    <a:pt x="3552" y="1558"/>
                    <a:pt x="3625" y="1613"/>
                  </a:cubicBezTo>
                  <a:cubicBezTo>
                    <a:pt x="3582" y="1759"/>
                    <a:pt x="3588" y="1924"/>
                    <a:pt x="3661" y="2076"/>
                  </a:cubicBezTo>
                  <a:cubicBezTo>
                    <a:pt x="3777" y="2314"/>
                    <a:pt x="3984" y="2478"/>
                    <a:pt x="4234" y="2606"/>
                  </a:cubicBezTo>
                  <a:cubicBezTo>
                    <a:pt x="4258" y="2746"/>
                    <a:pt x="4344" y="2880"/>
                    <a:pt x="4484" y="2941"/>
                  </a:cubicBezTo>
                  <a:cubicBezTo>
                    <a:pt x="4575" y="2984"/>
                    <a:pt x="4642" y="3045"/>
                    <a:pt x="4703" y="3136"/>
                  </a:cubicBezTo>
                  <a:cubicBezTo>
                    <a:pt x="4758" y="3215"/>
                    <a:pt x="4837" y="3282"/>
                    <a:pt x="4916" y="3325"/>
                  </a:cubicBezTo>
                  <a:cubicBezTo>
                    <a:pt x="4922" y="3337"/>
                    <a:pt x="4928" y="3355"/>
                    <a:pt x="4934" y="3367"/>
                  </a:cubicBezTo>
                  <a:cubicBezTo>
                    <a:pt x="4965" y="3434"/>
                    <a:pt x="5014" y="3501"/>
                    <a:pt x="5074" y="3532"/>
                  </a:cubicBezTo>
                  <a:cubicBezTo>
                    <a:pt x="5134" y="3561"/>
                    <a:pt x="5196" y="3579"/>
                    <a:pt x="5259" y="3579"/>
                  </a:cubicBezTo>
                  <a:cubicBezTo>
                    <a:pt x="5287" y="3579"/>
                    <a:pt x="5315" y="3576"/>
                    <a:pt x="5342" y="3568"/>
                  </a:cubicBezTo>
                  <a:cubicBezTo>
                    <a:pt x="5409" y="3550"/>
                    <a:pt x="5464" y="3520"/>
                    <a:pt x="5507" y="3471"/>
                  </a:cubicBezTo>
                  <a:cubicBezTo>
                    <a:pt x="5531" y="3446"/>
                    <a:pt x="5550" y="3422"/>
                    <a:pt x="5562" y="3398"/>
                  </a:cubicBezTo>
                  <a:cubicBezTo>
                    <a:pt x="5568" y="3398"/>
                    <a:pt x="5568" y="3398"/>
                    <a:pt x="5574" y="3404"/>
                  </a:cubicBezTo>
                  <a:cubicBezTo>
                    <a:pt x="5629" y="3483"/>
                    <a:pt x="5665" y="3623"/>
                    <a:pt x="5696" y="3690"/>
                  </a:cubicBezTo>
                  <a:cubicBezTo>
                    <a:pt x="5775" y="3891"/>
                    <a:pt x="5787" y="3958"/>
                    <a:pt x="5909" y="4165"/>
                  </a:cubicBezTo>
                  <a:cubicBezTo>
                    <a:pt x="6067" y="4433"/>
                    <a:pt x="6293" y="4628"/>
                    <a:pt x="6567" y="4732"/>
                  </a:cubicBezTo>
                  <a:cubicBezTo>
                    <a:pt x="6469" y="5030"/>
                    <a:pt x="6360" y="5335"/>
                    <a:pt x="6414" y="5639"/>
                  </a:cubicBezTo>
                  <a:cubicBezTo>
                    <a:pt x="6469" y="5925"/>
                    <a:pt x="6640" y="6175"/>
                    <a:pt x="6890" y="6297"/>
                  </a:cubicBezTo>
                  <a:cubicBezTo>
                    <a:pt x="6780" y="6589"/>
                    <a:pt x="6713" y="6888"/>
                    <a:pt x="6737" y="7205"/>
                  </a:cubicBezTo>
                  <a:cubicBezTo>
                    <a:pt x="6713" y="7186"/>
                    <a:pt x="6676" y="7180"/>
                    <a:pt x="6646" y="7180"/>
                  </a:cubicBezTo>
                  <a:cubicBezTo>
                    <a:pt x="6603" y="7180"/>
                    <a:pt x="6567" y="7180"/>
                    <a:pt x="6530" y="7174"/>
                  </a:cubicBezTo>
                  <a:cubicBezTo>
                    <a:pt x="6451" y="7174"/>
                    <a:pt x="6366" y="7235"/>
                    <a:pt x="6347" y="7320"/>
                  </a:cubicBezTo>
                  <a:cubicBezTo>
                    <a:pt x="6329" y="7399"/>
                    <a:pt x="6354" y="7497"/>
                    <a:pt x="6433" y="7533"/>
                  </a:cubicBezTo>
                  <a:cubicBezTo>
                    <a:pt x="6469" y="7552"/>
                    <a:pt x="6500" y="7570"/>
                    <a:pt x="6530" y="7588"/>
                  </a:cubicBezTo>
                  <a:cubicBezTo>
                    <a:pt x="6570" y="7605"/>
                    <a:pt x="6613" y="7616"/>
                    <a:pt x="6655" y="7616"/>
                  </a:cubicBezTo>
                  <a:cubicBezTo>
                    <a:pt x="6690" y="7616"/>
                    <a:pt x="6725" y="7608"/>
                    <a:pt x="6756" y="7588"/>
                  </a:cubicBezTo>
                  <a:cubicBezTo>
                    <a:pt x="6798" y="7558"/>
                    <a:pt x="6835" y="7515"/>
                    <a:pt x="6847" y="7466"/>
                  </a:cubicBezTo>
                  <a:cubicBezTo>
                    <a:pt x="6916" y="7521"/>
                    <a:pt x="7008" y="7552"/>
                    <a:pt x="7095" y="7552"/>
                  </a:cubicBezTo>
                  <a:cubicBezTo>
                    <a:pt x="7153" y="7552"/>
                    <a:pt x="7209" y="7538"/>
                    <a:pt x="7255" y="7509"/>
                  </a:cubicBezTo>
                  <a:cubicBezTo>
                    <a:pt x="7797" y="7144"/>
                    <a:pt x="7980" y="6480"/>
                    <a:pt x="8156" y="5883"/>
                  </a:cubicBezTo>
                  <a:cubicBezTo>
                    <a:pt x="8290" y="5426"/>
                    <a:pt x="8394" y="4933"/>
                    <a:pt x="8388" y="4451"/>
                  </a:cubicBezTo>
                  <a:cubicBezTo>
                    <a:pt x="8424" y="4427"/>
                    <a:pt x="8467" y="4403"/>
                    <a:pt x="8510" y="4360"/>
                  </a:cubicBezTo>
                  <a:cubicBezTo>
                    <a:pt x="8784" y="4086"/>
                    <a:pt x="8717" y="3678"/>
                    <a:pt x="8625" y="3331"/>
                  </a:cubicBezTo>
                  <a:cubicBezTo>
                    <a:pt x="8540" y="3002"/>
                    <a:pt x="8479" y="2600"/>
                    <a:pt x="8169" y="2411"/>
                  </a:cubicBezTo>
                  <a:cubicBezTo>
                    <a:pt x="8077" y="2356"/>
                    <a:pt x="7981" y="2331"/>
                    <a:pt x="7886" y="2331"/>
                  </a:cubicBezTo>
                  <a:cubicBezTo>
                    <a:pt x="7761" y="2331"/>
                    <a:pt x="7639" y="2375"/>
                    <a:pt x="7535" y="2448"/>
                  </a:cubicBezTo>
                  <a:cubicBezTo>
                    <a:pt x="7359" y="2100"/>
                    <a:pt x="7011" y="1924"/>
                    <a:pt x="6646" y="1851"/>
                  </a:cubicBezTo>
                  <a:cubicBezTo>
                    <a:pt x="6335" y="1516"/>
                    <a:pt x="5793" y="1333"/>
                    <a:pt x="5403" y="1169"/>
                  </a:cubicBezTo>
                  <a:cubicBezTo>
                    <a:pt x="5215" y="1089"/>
                    <a:pt x="5026" y="998"/>
                    <a:pt x="4831" y="913"/>
                  </a:cubicBezTo>
                  <a:cubicBezTo>
                    <a:pt x="4484" y="645"/>
                    <a:pt x="4069" y="450"/>
                    <a:pt x="3741" y="170"/>
                  </a:cubicBezTo>
                  <a:cubicBezTo>
                    <a:pt x="3612" y="62"/>
                    <a:pt x="3441" y="0"/>
                    <a:pt x="3275" y="0"/>
                  </a:cubicBezTo>
                  <a:close/>
                </a:path>
              </a:pathLst>
            </a:custGeom>
            <a:solidFill>
              <a:srgbClr val="4B2D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53"/>
            <p:cNvSpPr/>
            <p:nvPr/>
          </p:nvSpPr>
          <p:spPr>
            <a:xfrm>
              <a:off x="11433177" y="-2511168"/>
              <a:ext cx="211868" cy="147135"/>
            </a:xfrm>
            <a:custGeom>
              <a:rect b="b" l="l" r="r" t="t"/>
              <a:pathLst>
                <a:path extrusionOk="0" h="1807" w="2602">
                  <a:moveTo>
                    <a:pt x="725" y="1"/>
                  </a:moveTo>
                  <a:cubicBezTo>
                    <a:pt x="494" y="1"/>
                    <a:pt x="311" y="141"/>
                    <a:pt x="189" y="330"/>
                  </a:cubicBezTo>
                  <a:cubicBezTo>
                    <a:pt x="104" y="476"/>
                    <a:pt x="12" y="634"/>
                    <a:pt x="6" y="811"/>
                  </a:cubicBezTo>
                  <a:cubicBezTo>
                    <a:pt x="0" y="823"/>
                    <a:pt x="0" y="829"/>
                    <a:pt x="0" y="841"/>
                  </a:cubicBezTo>
                  <a:cubicBezTo>
                    <a:pt x="0" y="841"/>
                    <a:pt x="0" y="847"/>
                    <a:pt x="0" y="847"/>
                  </a:cubicBezTo>
                  <a:cubicBezTo>
                    <a:pt x="6" y="975"/>
                    <a:pt x="55" y="1103"/>
                    <a:pt x="140" y="1182"/>
                  </a:cubicBezTo>
                  <a:cubicBezTo>
                    <a:pt x="237" y="1272"/>
                    <a:pt x="352" y="1314"/>
                    <a:pt x="469" y="1314"/>
                  </a:cubicBezTo>
                  <a:cubicBezTo>
                    <a:pt x="536" y="1314"/>
                    <a:pt x="604" y="1300"/>
                    <a:pt x="670" y="1274"/>
                  </a:cubicBezTo>
                  <a:cubicBezTo>
                    <a:pt x="774" y="1353"/>
                    <a:pt x="890" y="1402"/>
                    <a:pt x="1017" y="1408"/>
                  </a:cubicBezTo>
                  <a:lnTo>
                    <a:pt x="1072" y="1408"/>
                  </a:lnTo>
                  <a:cubicBezTo>
                    <a:pt x="1078" y="1414"/>
                    <a:pt x="1084" y="1420"/>
                    <a:pt x="1091" y="1420"/>
                  </a:cubicBezTo>
                  <a:cubicBezTo>
                    <a:pt x="1109" y="1542"/>
                    <a:pt x="1170" y="1651"/>
                    <a:pt x="1304" y="1731"/>
                  </a:cubicBezTo>
                  <a:cubicBezTo>
                    <a:pt x="1395" y="1783"/>
                    <a:pt x="1482" y="1806"/>
                    <a:pt x="1563" y="1806"/>
                  </a:cubicBezTo>
                  <a:cubicBezTo>
                    <a:pt x="1981" y="1806"/>
                    <a:pt x="2271" y="1203"/>
                    <a:pt x="2485" y="902"/>
                  </a:cubicBezTo>
                  <a:cubicBezTo>
                    <a:pt x="2601" y="744"/>
                    <a:pt x="2558" y="464"/>
                    <a:pt x="2412" y="336"/>
                  </a:cubicBezTo>
                  <a:cubicBezTo>
                    <a:pt x="2315" y="246"/>
                    <a:pt x="2206" y="205"/>
                    <a:pt x="2091" y="205"/>
                  </a:cubicBezTo>
                  <a:cubicBezTo>
                    <a:pt x="2011" y="205"/>
                    <a:pt x="1928" y="225"/>
                    <a:pt x="1846" y="263"/>
                  </a:cubicBezTo>
                  <a:cubicBezTo>
                    <a:pt x="1675" y="336"/>
                    <a:pt x="1511" y="415"/>
                    <a:pt x="1346" y="488"/>
                  </a:cubicBezTo>
                  <a:cubicBezTo>
                    <a:pt x="1322" y="439"/>
                    <a:pt x="1304" y="384"/>
                    <a:pt x="1273" y="336"/>
                  </a:cubicBezTo>
                  <a:cubicBezTo>
                    <a:pt x="1158" y="147"/>
                    <a:pt x="957" y="1"/>
                    <a:pt x="725" y="1"/>
                  </a:cubicBezTo>
                  <a:close/>
                </a:path>
              </a:pathLst>
            </a:custGeom>
            <a:solidFill>
              <a:srgbClr val="4B2D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53"/>
            <p:cNvSpPr/>
            <p:nvPr/>
          </p:nvSpPr>
          <p:spPr>
            <a:xfrm>
              <a:off x="11636984" y="-3154914"/>
              <a:ext cx="952347" cy="1325192"/>
            </a:xfrm>
            <a:custGeom>
              <a:rect b="b" l="l" r="r" t="t"/>
              <a:pathLst>
                <a:path extrusionOk="0" h="16275" w="11696">
                  <a:moveTo>
                    <a:pt x="10093" y="11482"/>
                  </a:moveTo>
                  <a:lnTo>
                    <a:pt x="10087" y="11488"/>
                  </a:lnTo>
                  <a:lnTo>
                    <a:pt x="10087" y="11482"/>
                  </a:lnTo>
                  <a:close/>
                  <a:moveTo>
                    <a:pt x="10172" y="12250"/>
                  </a:moveTo>
                  <a:lnTo>
                    <a:pt x="10172" y="12256"/>
                  </a:lnTo>
                  <a:lnTo>
                    <a:pt x="10148" y="12256"/>
                  </a:lnTo>
                  <a:lnTo>
                    <a:pt x="10148" y="12250"/>
                  </a:lnTo>
                  <a:close/>
                  <a:moveTo>
                    <a:pt x="6548" y="13157"/>
                  </a:moveTo>
                  <a:cubicBezTo>
                    <a:pt x="6548" y="13157"/>
                    <a:pt x="6548" y="13157"/>
                    <a:pt x="6548" y="13163"/>
                  </a:cubicBezTo>
                  <a:lnTo>
                    <a:pt x="6542" y="13163"/>
                  </a:lnTo>
                  <a:cubicBezTo>
                    <a:pt x="6548" y="13157"/>
                    <a:pt x="6548" y="13157"/>
                    <a:pt x="6548" y="13157"/>
                  </a:cubicBezTo>
                  <a:close/>
                  <a:moveTo>
                    <a:pt x="9521" y="1"/>
                  </a:moveTo>
                  <a:cubicBezTo>
                    <a:pt x="9509" y="7"/>
                    <a:pt x="9502" y="19"/>
                    <a:pt x="9490" y="25"/>
                  </a:cubicBezTo>
                  <a:cubicBezTo>
                    <a:pt x="9247" y="263"/>
                    <a:pt x="8997" y="494"/>
                    <a:pt x="8753" y="732"/>
                  </a:cubicBezTo>
                  <a:cubicBezTo>
                    <a:pt x="8589" y="890"/>
                    <a:pt x="8443" y="1067"/>
                    <a:pt x="8309" y="1256"/>
                  </a:cubicBezTo>
                  <a:cubicBezTo>
                    <a:pt x="8266" y="1316"/>
                    <a:pt x="8229" y="1377"/>
                    <a:pt x="8199" y="1444"/>
                  </a:cubicBezTo>
                  <a:cubicBezTo>
                    <a:pt x="8103" y="1660"/>
                    <a:pt x="8290" y="1822"/>
                    <a:pt x="8452" y="1822"/>
                  </a:cubicBezTo>
                  <a:cubicBezTo>
                    <a:pt x="8455" y="1822"/>
                    <a:pt x="8458" y="1822"/>
                    <a:pt x="8461" y="1822"/>
                  </a:cubicBezTo>
                  <a:cubicBezTo>
                    <a:pt x="8497" y="1822"/>
                    <a:pt x="8534" y="1822"/>
                    <a:pt x="8571" y="1810"/>
                  </a:cubicBezTo>
                  <a:cubicBezTo>
                    <a:pt x="8692" y="1767"/>
                    <a:pt x="8814" y="1725"/>
                    <a:pt x="8930" y="1670"/>
                  </a:cubicBezTo>
                  <a:cubicBezTo>
                    <a:pt x="9247" y="1511"/>
                    <a:pt x="9569" y="1347"/>
                    <a:pt x="9904" y="1231"/>
                  </a:cubicBezTo>
                  <a:cubicBezTo>
                    <a:pt x="10179" y="1134"/>
                    <a:pt x="10453" y="1073"/>
                    <a:pt x="10739" y="1042"/>
                  </a:cubicBezTo>
                  <a:cubicBezTo>
                    <a:pt x="10763" y="1042"/>
                    <a:pt x="10782" y="1036"/>
                    <a:pt x="10806" y="1036"/>
                  </a:cubicBezTo>
                  <a:cubicBezTo>
                    <a:pt x="10818" y="1036"/>
                    <a:pt x="10830" y="1042"/>
                    <a:pt x="10849" y="1042"/>
                  </a:cubicBezTo>
                  <a:cubicBezTo>
                    <a:pt x="10842" y="1073"/>
                    <a:pt x="10836" y="1103"/>
                    <a:pt x="10824" y="1128"/>
                  </a:cubicBezTo>
                  <a:cubicBezTo>
                    <a:pt x="10721" y="1347"/>
                    <a:pt x="10574" y="1542"/>
                    <a:pt x="10434" y="1737"/>
                  </a:cubicBezTo>
                  <a:cubicBezTo>
                    <a:pt x="10288" y="1950"/>
                    <a:pt x="10136" y="2163"/>
                    <a:pt x="10002" y="2388"/>
                  </a:cubicBezTo>
                  <a:cubicBezTo>
                    <a:pt x="9941" y="2486"/>
                    <a:pt x="9898" y="2602"/>
                    <a:pt x="9862" y="2717"/>
                  </a:cubicBezTo>
                  <a:cubicBezTo>
                    <a:pt x="9783" y="2979"/>
                    <a:pt x="9947" y="3272"/>
                    <a:pt x="10252" y="3333"/>
                  </a:cubicBezTo>
                  <a:cubicBezTo>
                    <a:pt x="10343" y="3351"/>
                    <a:pt x="10434" y="3351"/>
                    <a:pt x="10532" y="3351"/>
                  </a:cubicBezTo>
                  <a:cubicBezTo>
                    <a:pt x="10684" y="3345"/>
                    <a:pt x="10842" y="3333"/>
                    <a:pt x="11001" y="3320"/>
                  </a:cubicBezTo>
                  <a:cubicBezTo>
                    <a:pt x="11038" y="3318"/>
                    <a:pt x="11076" y="3317"/>
                    <a:pt x="11114" y="3317"/>
                  </a:cubicBezTo>
                  <a:cubicBezTo>
                    <a:pt x="11197" y="3317"/>
                    <a:pt x="11280" y="3324"/>
                    <a:pt x="11360" y="3345"/>
                  </a:cubicBezTo>
                  <a:cubicBezTo>
                    <a:pt x="11409" y="3406"/>
                    <a:pt x="11403" y="3467"/>
                    <a:pt x="11397" y="3521"/>
                  </a:cubicBezTo>
                  <a:cubicBezTo>
                    <a:pt x="11378" y="3674"/>
                    <a:pt x="11336" y="3814"/>
                    <a:pt x="11281" y="3954"/>
                  </a:cubicBezTo>
                  <a:cubicBezTo>
                    <a:pt x="11190" y="4173"/>
                    <a:pt x="11117" y="4398"/>
                    <a:pt x="11062" y="4636"/>
                  </a:cubicBezTo>
                  <a:cubicBezTo>
                    <a:pt x="11013" y="4837"/>
                    <a:pt x="10958" y="5038"/>
                    <a:pt x="10903" y="5251"/>
                  </a:cubicBezTo>
                  <a:cubicBezTo>
                    <a:pt x="10879" y="5227"/>
                    <a:pt x="10861" y="5209"/>
                    <a:pt x="10849" y="5190"/>
                  </a:cubicBezTo>
                  <a:cubicBezTo>
                    <a:pt x="10806" y="5117"/>
                    <a:pt x="10757" y="5044"/>
                    <a:pt x="10721" y="4971"/>
                  </a:cubicBezTo>
                  <a:cubicBezTo>
                    <a:pt x="10587" y="4721"/>
                    <a:pt x="10440" y="4484"/>
                    <a:pt x="10270" y="4258"/>
                  </a:cubicBezTo>
                  <a:cubicBezTo>
                    <a:pt x="10148" y="4100"/>
                    <a:pt x="9990" y="3996"/>
                    <a:pt x="9795" y="3948"/>
                  </a:cubicBezTo>
                  <a:cubicBezTo>
                    <a:pt x="9661" y="3917"/>
                    <a:pt x="9521" y="3899"/>
                    <a:pt x="9381" y="3875"/>
                  </a:cubicBezTo>
                  <a:cubicBezTo>
                    <a:pt x="9344" y="3869"/>
                    <a:pt x="9308" y="3862"/>
                    <a:pt x="9271" y="3862"/>
                  </a:cubicBezTo>
                  <a:cubicBezTo>
                    <a:pt x="8973" y="3844"/>
                    <a:pt x="8723" y="3704"/>
                    <a:pt x="8467" y="3576"/>
                  </a:cubicBezTo>
                  <a:cubicBezTo>
                    <a:pt x="8443" y="3564"/>
                    <a:pt x="8418" y="3546"/>
                    <a:pt x="8388" y="3521"/>
                  </a:cubicBezTo>
                  <a:cubicBezTo>
                    <a:pt x="8394" y="3485"/>
                    <a:pt x="8394" y="3448"/>
                    <a:pt x="8400" y="3406"/>
                  </a:cubicBezTo>
                  <a:cubicBezTo>
                    <a:pt x="8424" y="3290"/>
                    <a:pt x="8467" y="3180"/>
                    <a:pt x="8534" y="3083"/>
                  </a:cubicBezTo>
                  <a:cubicBezTo>
                    <a:pt x="8619" y="2961"/>
                    <a:pt x="8705" y="2845"/>
                    <a:pt x="8796" y="2736"/>
                  </a:cubicBezTo>
                  <a:cubicBezTo>
                    <a:pt x="8869" y="2638"/>
                    <a:pt x="8948" y="2553"/>
                    <a:pt x="9027" y="2462"/>
                  </a:cubicBezTo>
                  <a:cubicBezTo>
                    <a:pt x="9040" y="2443"/>
                    <a:pt x="9046" y="2425"/>
                    <a:pt x="9070" y="2388"/>
                  </a:cubicBezTo>
                  <a:lnTo>
                    <a:pt x="9070" y="2388"/>
                  </a:lnTo>
                  <a:cubicBezTo>
                    <a:pt x="8930" y="2419"/>
                    <a:pt x="8857" y="2510"/>
                    <a:pt x="8778" y="2583"/>
                  </a:cubicBezTo>
                  <a:cubicBezTo>
                    <a:pt x="8692" y="2663"/>
                    <a:pt x="8613" y="2754"/>
                    <a:pt x="8546" y="2845"/>
                  </a:cubicBezTo>
                  <a:cubicBezTo>
                    <a:pt x="8485" y="2931"/>
                    <a:pt x="8424" y="3028"/>
                    <a:pt x="8382" y="3132"/>
                  </a:cubicBezTo>
                  <a:cubicBezTo>
                    <a:pt x="8339" y="3235"/>
                    <a:pt x="8321" y="3351"/>
                    <a:pt x="8284" y="3467"/>
                  </a:cubicBezTo>
                  <a:cubicBezTo>
                    <a:pt x="8193" y="3436"/>
                    <a:pt x="8120" y="3387"/>
                    <a:pt x="8035" y="3326"/>
                  </a:cubicBezTo>
                  <a:cubicBezTo>
                    <a:pt x="8047" y="3272"/>
                    <a:pt x="8047" y="3223"/>
                    <a:pt x="8059" y="3174"/>
                  </a:cubicBezTo>
                  <a:cubicBezTo>
                    <a:pt x="8102" y="3065"/>
                    <a:pt x="8144" y="2955"/>
                    <a:pt x="8187" y="2839"/>
                  </a:cubicBezTo>
                  <a:cubicBezTo>
                    <a:pt x="8199" y="2803"/>
                    <a:pt x="8217" y="2766"/>
                    <a:pt x="8229" y="2730"/>
                  </a:cubicBezTo>
                  <a:lnTo>
                    <a:pt x="8229" y="2730"/>
                  </a:lnTo>
                  <a:cubicBezTo>
                    <a:pt x="8211" y="2748"/>
                    <a:pt x="8187" y="2760"/>
                    <a:pt x="8175" y="2784"/>
                  </a:cubicBezTo>
                  <a:cubicBezTo>
                    <a:pt x="8083" y="2912"/>
                    <a:pt x="8022" y="3052"/>
                    <a:pt x="7998" y="3205"/>
                  </a:cubicBezTo>
                  <a:cubicBezTo>
                    <a:pt x="7998" y="3229"/>
                    <a:pt x="7986" y="3253"/>
                    <a:pt x="7980" y="3290"/>
                  </a:cubicBezTo>
                  <a:cubicBezTo>
                    <a:pt x="7949" y="3272"/>
                    <a:pt x="7919" y="3266"/>
                    <a:pt x="7894" y="3247"/>
                  </a:cubicBezTo>
                  <a:cubicBezTo>
                    <a:pt x="7791" y="3174"/>
                    <a:pt x="7687" y="3107"/>
                    <a:pt x="7584" y="3028"/>
                  </a:cubicBezTo>
                  <a:cubicBezTo>
                    <a:pt x="7170" y="2705"/>
                    <a:pt x="6695" y="2492"/>
                    <a:pt x="6195" y="2346"/>
                  </a:cubicBezTo>
                  <a:cubicBezTo>
                    <a:pt x="6031" y="2297"/>
                    <a:pt x="5866" y="2261"/>
                    <a:pt x="5696" y="2236"/>
                  </a:cubicBezTo>
                  <a:cubicBezTo>
                    <a:pt x="5586" y="2218"/>
                    <a:pt x="5476" y="2218"/>
                    <a:pt x="5367" y="2212"/>
                  </a:cubicBezTo>
                  <a:lnTo>
                    <a:pt x="5355" y="2212"/>
                  </a:lnTo>
                  <a:lnTo>
                    <a:pt x="5336" y="2370"/>
                  </a:lnTo>
                  <a:cubicBezTo>
                    <a:pt x="5927" y="2425"/>
                    <a:pt x="6871" y="2839"/>
                    <a:pt x="7121" y="3101"/>
                  </a:cubicBezTo>
                  <a:cubicBezTo>
                    <a:pt x="6981" y="3144"/>
                    <a:pt x="6853" y="3199"/>
                    <a:pt x="6743" y="3290"/>
                  </a:cubicBezTo>
                  <a:cubicBezTo>
                    <a:pt x="6676" y="3393"/>
                    <a:pt x="6603" y="3503"/>
                    <a:pt x="6573" y="3625"/>
                  </a:cubicBezTo>
                  <a:cubicBezTo>
                    <a:pt x="6530" y="3789"/>
                    <a:pt x="6408" y="3862"/>
                    <a:pt x="6262" y="3893"/>
                  </a:cubicBezTo>
                  <a:cubicBezTo>
                    <a:pt x="6234" y="3899"/>
                    <a:pt x="6204" y="3902"/>
                    <a:pt x="6173" y="3902"/>
                  </a:cubicBezTo>
                  <a:cubicBezTo>
                    <a:pt x="5996" y="3902"/>
                    <a:pt x="5796" y="3801"/>
                    <a:pt x="5708" y="3655"/>
                  </a:cubicBezTo>
                  <a:cubicBezTo>
                    <a:pt x="5653" y="3570"/>
                    <a:pt x="5635" y="3479"/>
                    <a:pt x="5659" y="3387"/>
                  </a:cubicBezTo>
                  <a:cubicBezTo>
                    <a:pt x="5726" y="3168"/>
                    <a:pt x="5866" y="3016"/>
                    <a:pt x="6061" y="2912"/>
                  </a:cubicBezTo>
                  <a:cubicBezTo>
                    <a:pt x="6110" y="2888"/>
                    <a:pt x="6171" y="2882"/>
                    <a:pt x="6232" y="2870"/>
                  </a:cubicBezTo>
                  <a:cubicBezTo>
                    <a:pt x="6181" y="2842"/>
                    <a:pt x="6148" y="2827"/>
                    <a:pt x="6103" y="2827"/>
                  </a:cubicBezTo>
                  <a:cubicBezTo>
                    <a:pt x="6051" y="2827"/>
                    <a:pt x="5983" y="2848"/>
                    <a:pt x="5854" y="2894"/>
                  </a:cubicBezTo>
                  <a:cubicBezTo>
                    <a:pt x="5842" y="2803"/>
                    <a:pt x="5921" y="2699"/>
                    <a:pt x="5805" y="2632"/>
                  </a:cubicBezTo>
                  <a:cubicBezTo>
                    <a:pt x="5744" y="2650"/>
                    <a:pt x="5720" y="2699"/>
                    <a:pt x="5702" y="2754"/>
                  </a:cubicBezTo>
                  <a:cubicBezTo>
                    <a:pt x="5665" y="2864"/>
                    <a:pt x="5592" y="2955"/>
                    <a:pt x="5507" y="3034"/>
                  </a:cubicBezTo>
                  <a:cubicBezTo>
                    <a:pt x="5463" y="3073"/>
                    <a:pt x="5410" y="3092"/>
                    <a:pt x="5358" y="3092"/>
                  </a:cubicBezTo>
                  <a:cubicBezTo>
                    <a:pt x="5280" y="3092"/>
                    <a:pt x="5203" y="3050"/>
                    <a:pt x="5160" y="2973"/>
                  </a:cubicBezTo>
                  <a:cubicBezTo>
                    <a:pt x="5147" y="2943"/>
                    <a:pt x="5135" y="2918"/>
                    <a:pt x="5129" y="2888"/>
                  </a:cubicBezTo>
                  <a:cubicBezTo>
                    <a:pt x="5093" y="2754"/>
                    <a:pt x="5093" y="2620"/>
                    <a:pt x="5141" y="2486"/>
                  </a:cubicBezTo>
                  <a:cubicBezTo>
                    <a:pt x="5147" y="2468"/>
                    <a:pt x="5160" y="2443"/>
                    <a:pt x="5178" y="2425"/>
                  </a:cubicBezTo>
                  <a:lnTo>
                    <a:pt x="5117" y="2388"/>
                  </a:lnTo>
                  <a:cubicBezTo>
                    <a:pt x="5105" y="2401"/>
                    <a:pt x="5099" y="2413"/>
                    <a:pt x="5087" y="2425"/>
                  </a:cubicBezTo>
                  <a:cubicBezTo>
                    <a:pt x="4977" y="2577"/>
                    <a:pt x="4934" y="2736"/>
                    <a:pt x="4983" y="2918"/>
                  </a:cubicBezTo>
                  <a:cubicBezTo>
                    <a:pt x="5038" y="3113"/>
                    <a:pt x="5196" y="3235"/>
                    <a:pt x="5397" y="3241"/>
                  </a:cubicBezTo>
                  <a:lnTo>
                    <a:pt x="5537" y="3241"/>
                  </a:lnTo>
                  <a:cubicBezTo>
                    <a:pt x="5525" y="3284"/>
                    <a:pt x="5513" y="3326"/>
                    <a:pt x="5501" y="3363"/>
                  </a:cubicBezTo>
                  <a:cubicBezTo>
                    <a:pt x="5470" y="3491"/>
                    <a:pt x="5482" y="3613"/>
                    <a:pt x="5556" y="3722"/>
                  </a:cubicBezTo>
                  <a:cubicBezTo>
                    <a:pt x="5712" y="3957"/>
                    <a:pt x="5929" y="4079"/>
                    <a:pt x="6209" y="4079"/>
                  </a:cubicBezTo>
                  <a:cubicBezTo>
                    <a:pt x="6234" y="4079"/>
                    <a:pt x="6260" y="4078"/>
                    <a:pt x="6286" y="4076"/>
                  </a:cubicBezTo>
                  <a:cubicBezTo>
                    <a:pt x="6341" y="4070"/>
                    <a:pt x="6390" y="4045"/>
                    <a:pt x="6445" y="4027"/>
                  </a:cubicBezTo>
                  <a:cubicBezTo>
                    <a:pt x="6475" y="4015"/>
                    <a:pt x="6512" y="3990"/>
                    <a:pt x="6554" y="3972"/>
                  </a:cubicBezTo>
                  <a:cubicBezTo>
                    <a:pt x="6621" y="4118"/>
                    <a:pt x="6713" y="4234"/>
                    <a:pt x="6859" y="4319"/>
                  </a:cubicBezTo>
                  <a:lnTo>
                    <a:pt x="6896" y="4374"/>
                  </a:lnTo>
                  <a:cubicBezTo>
                    <a:pt x="6896" y="4368"/>
                    <a:pt x="6896" y="4368"/>
                    <a:pt x="6902" y="4368"/>
                  </a:cubicBezTo>
                  <a:cubicBezTo>
                    <a:pt x="7030" y="4398"/>
                    <a:pt x="7139" y="4435"/>
                    <a:pt x="7255" y="4447"/>
                  </a:cubicBezTo>
                  <a:cubicBezTo>
                    <a:pt x="7287" y="4452"/>
                    <a:pt x="7318" y="4454"/>
                    <a:pt x="7349" y="4454"/>
                  </a:cubicBezTo>
                  <a:cubicBezTo>
                    <a:pt x="7621" y="4454"/>
                    <a:pt x="7858" y="4289"/>
                    <a:pt x="7968" y="4027"/>
                  </a:cubicBezTo>
                  <a:cubicBezTo>
                    <a:pt x="7986" y="3972"/>
                    <a:pt x="8010" y="3911"/>
                    <a:pt x="7961" y="3856"/>
                  </a:cubicBezTo>
                  <a:cubicBezTo>
                    <a:pt x="7901" y="3862"/>
                    <a:pt x="7888" y="3905"/>
                    <a:pt x="7864" y="3948"/>
                  </a:cubicBezTo>
                  <a:cubicBezTo>
                    <a:pt x="7797" y="4051"/>
                    <a:pt x="7718" y="4137"/>
                    <a:pt x="7620" y="4204"/>
                  </a:cubicBezTo>
                  <a:cubicBezTo>
                    <a:pt x="7519" y="4275"/>
                    <a:pt x="7409" y="4306"/>
                    <a:pt x="7294" y="4306"/>
                  </a:cubicBezTo>
                  <a:cubicBezTo>
                    <a:pt x="7243" y="4306"/>
                    <a:pt x="7192" y="4300"/>
                    <a:pt x="7139" y="4289"/>
                  </a:cubicBezTo>
                  <a:cubicBezTo>
                    <a:pt x="7030" y="4264"/>
                    <a:pt x="6932" y="4216"/>
                    <a:pt x="6847" y="4149"/>
                  </a:cubicBezTo>
                  <a:cubicBezTo>
                    <a:pt x="6713" y="4039"/>
                    <a:pt x="6670" y="3881"/>
                    <a:pt x="6737" y="3722"/>
                  </a:cubicBezTo>
                  <a:cubicBezTo>
                    <a:pt x="6755" y="3680"/>
                    <a:pt x="6780" y="3637"/>
                    <a:pt x="6792" y="3594"/>
                  </a:cubicBezTo>
                  <a:cubicBezTo>
                    <a:pt x="6841" y="3442"/>
                    <a:pt x="6956" y="3351"/>
                    <a:pt x="7090" y="3278"/>
                  </a:cubicBezTo>
                  <a:cubicBezTo>
                    <a:pt x="7133" y="3254"/>
                    <a:pt x="7176" y="3241"/>
                    <a:pt x="7219" y="3241"/>
                  </a:cubicBezTo>
                  <a:cubicBezTo>
                    <a:pt x="7273" y="3241"/>
                    <a:pt x="7326" y="3261"/>
                    <a:pt x="7377" y="3302"/>
                  </a:cubicBezTo>
                  <a:cubicBezTo>
                    <a:pt x="7383" y="3314"/>
                    <a:pt x="7395" y="3320"/>
                    <a:pt x="7401" y="3333"/>
                  </a:cubicBezTo>
                  <a:cubicBezTo>
                    <a:pt x="7590" y="3503"/>
                    <a:pt x="7797" y="3649"/>
                    <a:pt x="8010" y="3783"/>
                  </a:cubicBezTo>
                  <a:cubicBezTo>
                    <a:pt x="8144" y="3862"/>
                    <a:pt x="8272" y="3936"/>
                    <a:pt x="8406" y="4015"/>
                  </a:cubicBezTo>
                  <a:cubicBezTo>
                    <a:pt x="8619" y="4137"/>
                    <a:pt x="8839" y="4234"/>
                    <a:pt x="9082" y="4277"/>
                  </a:cubicBezTo>
                  <a:cubicBezTo>
                    <a:pt x="9241" y="4307"/>
                    <a:pt x="9399" y="4319"/>
                    <a:pt x="9563" y="4325"/>
                  </a:cubicBezTo>
                  <a:cubicBezTo>
                    <a:pt x="9783" y="4338"/>
                    <a:pt x="9978" y="4411"/>
                    <a:pt x="10148" y="4551"/>
                  </a:cubicBezTo>
                  <a:cubicBezTo>
                    <a:pt x="10233" y="4630"/>
                    <a:pt x="10319" y="4715"/>
                    <a:pt x="10386" y="4831"/>
                  </a:cubicBezTo>
                  <a:cubicBezTo>
                    <a:pt x="10373" y="4837"/>
                    <a:pt x="10361" y="4837"/>
                    <a:pt x="10349" y="4843"/>
                  </a:cubicBezTo>
                  <a:lnTo>
                    <a:pt x="10361" y="4922"/>
                  </a:lnTo>
                  <a:lnTo>
                    <a:pt x="10447" y="4922"/>
                  </a:lnTo>
                  <a:cubicBezTo>
                    <a:pt x="10465" y="4947"/>
                    <a:pt x="10483" y="4977"/>
                    <a:pt x="10507" y="5008"/>
                  </a:cubicBezTo>
                  <a:cubicBezTo>
                    <a:pt x="10605" y="5154"/>
                    <a:pt x="10702" y="5312"/>
                    <a:pt x="10812" y="5452"/>
                  </a:cubicBezTo>
                  <a:cubicBezTo>
                    <a:pt x="10946" y="5629"/>
                    <a:pt x="11025" y="5824"/>
                    <a:pt x="11043" y="6049"/>
                  </a:cubicBezTo>
                  <a:cubicBezTo>
                    <a:pt x="11068" y="6335"/>
                    <a:pt x="11062" y="6615"/>
                    <a:pt x="11043" y="6902"/>
                  </a:cubicBezTo>
                  <a:cubicBezTo>
                    <a:pt x="11025" y="7091"/>
                    <a:pt x="10958" y="7279"/>
                    <a:pt x="10891" y="7456"/>
                  </a:cubicBezTo>
                  <a:cubicBezTo>
                    <a:pt x="10775" y="7773"/>
                    <a:pt x="10654" y="8089"/>
                    <a:pt x="10550" y="8406"/>
                  </a:cubicBezTo>
                  <a:cubicBezTo>
                    <a:pt x="10361" y="8960"/>
                    <a:pt x="10191" y="9521"/>
                    <a:pt x="10087" y="10093"/>
                  </a:cubicBezTo>
                  <a:cubicBezTo>
                    <a:pt x="10020" y="10477"/>
                    <a:pt x="9971" y="10861"/>
                    <a:pt x="9923" y="11245"/>
                  </a:cubicBezTo>
                  <a:cubicBezTo>
                    <a:pt x="9880" y="11567"/>
                    <a:pt x="9856" y="11890"/>
                    <a:pt x="9819" y="12213"/>
                  </a:cubicBezTo>
                  <a:cubicBezTo>
                    <a:pt x="9813" y="12292"/>
                    <a:pt x="9795" y="12377"/>
                    <a:pt x="9777" y="12469"/>
                  </a:cubicBezTo>
                  <a:cubicBezTo>
                    <a:pt x="9758" y="12469"/>
                    <a:pt x="9743" y="12470"/>
                    <a:pt x="9729" y="12470"/>
                  </a:cubicBezTo>
                  <a:cubicBezTo>
                    <a:pt x="9714" y="12470"/>
                    <a:pt x="9700" y="12469"/>
                    <a:pt x="9685" y="12463"/>
                  </a:cubicBezTo>
                  <a:cubicBezTo>
                    <a:pt x="9624" y="12444"/>
                    <a:pt x="9557" y="12420"/>
                    <a:pt x="9496" y="12396"/>
                  </a:cubicBezTo>
                  <a:cubicBezTo>
                    <a:pt x="9350" y="12347"/>
                    <a:pt x="9210" y="12304"/>
                    <a:pt x="9070" y="12256"/>
                  </a:cubicBezTo>
                  <a:cubicBezTo>
                    <a:pt x="9052" y="12250"/>
                    <a:pt x="9027" y="12250"/>
                    <a:pt x="8985" y="12243"/>
                  </a:cubicBezTo>
                  <a:lnTo>
                    <a:pt x="8985" y="12243"/>
                  </a:lnTo>
                  <a:cubicBezTo>
                    <a:pt x="9082" y="12335"/>
                    <a:pt x="9186" y="12377"/>
                    <a:pt x="9277" y="12432"/>
                  </a:cubicBezTo>
                  <a:cubicBezTo>
                    <a:pt x="9368" y="12481"/>
                    <a:pt x="9466" y="12517"/>
                    <a:pt x="9569" y="12566"/>
                  </a:cubicBezTo>
                  <a:cubicBezTo>
                    <a:pt x="9539" y="12588"/>
                    <a:pt x="9509" y="12591"/>
                    <a:pt x="9478" y="12591"/>
                  </a:cubicBezTo>
                  <a:cubicBezTo>
                    <a:pt x="9466" y="12591"/>
                    <a:pt x="9454" y="12591"/>
                    <a:pt x="9442" y="12591"/>
                  </a:cubicBezTo>
                  <a:cubicBezTo>
                    <a:pt x="9326" y="12578"/>
                    <a:pt x="9204" y="12554"/>
                    <a:pt x="9100" y="12487"/>
                  </a:cubicBezTo>
                  <a:cubicBezTo>
                    <a:pt x="8948" y="12396"/>
                    <a:pt x="8790" y="12292"/>
                    <a:pt x="8638" y="12195"/>
                  </a:cubicBezTo>
                  <a:cubicBezTo>
                    <a:pt x="8418" y="12049"/>
                    <a:pt x="8199" y="11902"/>
                    <a:pt x="7974" y="11762"/>
                  </a:cubicBezTo>
                  <a:cubicBezTo>
                    <a:pt x="7693" y="11580"/>
                    <a:pt x="7407" y="11403"/>
                    <a:pt x="7151" y="11178"/>
                  </a:cubicBezTo>
                  <a:cubicBezTo>
                    <a:pt x="7145" y="11171"/>
                    <a:pt x="7139" y="11171"/>
                    <a:pt x="7121" y="11165"/>
                  </a:cubicBezTo>
                  <a:lnTo>
                    <a:pt x="7121" y="11165"/>
                  </a:lnTo>
                  <a:cubicBezTo>
                    <a:pt x="7151" y="11226"/>
                    <a:pt x="7176" y="11281"/>
                    <a:pt x="7206" y="11342"/>
                  </a:cubicBezTo>
                  <a:lnTo>
                    <a:pt x="7212" y="11342"/>
                  </a:lnTo>
                  <a:cubicBezTo>
                    <a:pt x="7218" y="11354"/>
                    <a:pt x="7224" y="11366"/>
                    <a:pt x="7231" y="11372"/>
                  </a:cubicBezTo>
                  <a:cubicBezTo>
                    <a:pt x="7231" y="11379"/>
                    <a:pt x="7237" y="11379"/>
                    <a:pt x="7237" y="11379"/>
                  </a:cubicBezTo>
                  <a:lnTo>
                    <a:pt x="7231" y="11379"/>
                  </a:lnTo>
                  <a:cubicBezTo>
                    <a:pt x="7231" y="11379"/>
                    <a:pt x="7231" y="11372"/>
                    <a:pt x="7231" y="11372"/>
                  </a:cubicBezTo>
                  <a:cubicBezTo>
                    <a:pt x="7224" y="11366"/>
                    <a:pt x="7212" y="11354"/>
                    <a:pt x="7206" y="11348"/>
                  </a:cubicBezTo>
                  <a:cubicBezTo>
                    <a:pt x="7206" y="11342"/>
                    <a:pt x="7206" y="11342"/>
                    <a:pt x="7206" y="11342"/>
                  </a:cubicBezTo>
                  <a:cubicBezTo>
                    <a:pt x="7164" y="11312"/>
                    <a:pt x="7115" y="11281"/>
                    <a:pt x="7078" y="11251"/>
                  </a:cubicBezTo>
                  <a:cubicBezTo>
                    <a:pt x="6926" y="11117"/>
                    <a:pt x="6792" y="10964"/>
                    <a:pt x="6676" y="10800"/>
                  </a:cubicBezTo>
                  <a:cubicBezTo>
                    <a:pt x="6494" y="10538"/>
                    <a:pt x="6305" y="10276"/>
                    <a:pt x="6122" y="10014"/>
                  </a:cubicBezTo>
                  <a:lnTo>
                    <a:pt x="6122" y="10014"/>
                  </a:lnTo>
                  <a:cubicBezTo>
                    <a:pt x="6128" y="10045"/>
                    <a:pt x="6128" y="10081"/>
                    <a:pt x="6140" y="10106"/>
                  </a:cubicBezTo>
                  <a:cubicBezTo>
                    <a:pt x="6317" y="10441"/>
                    <a:pt x="6518" y="10763"/>
                    <a:pt x="6762" y="11056"/>
                  </a:cubicBezTo>
                  <a:cubicBezTo>
                    <a:pt x="6938" y="11269"/>
                    <a:pt x="7145" y="11427"/>
                    <a:pt x="7389" y="11549"/>
                  </a:cubicBezTo>
                  <a:cubicBezTo>
                    <a:pt x="7462" y="11586"/>
                    <a:pt x="7523" y="11622"/>
                    <a:pt x="7590" y="11665"/>
                  </a:cubicBezTo>
                  <a:cubicBezTo>
                    <a:pt x="7779" y="11793"/>
                    <a:pt x="7974" y="11927"/>
                    <a:pt x="8162" y="12055"/>
                  </a:cubicBezTo>
                  <a:cubicBezTo>
                    <a:pt x="8339" y="12170"/>
                    <a:pt x="8510" y="12286"/>
                    <a:pt x="8686" y="12396"/>
                  </a:cubicBezTo>
                  <a:cubicBezTo>
                    <a:pt x="8796" y="12469"/>
                    <a:pt x="8924" y="12530"/>
                    <a:pt x="9046" y="12591"/>
                  </a:cubicBezTo>
                  <a:cubicBezTo>
                    <a:pt x="9149" y="12645"/>
                    <a:pt x="9265" y="12670"/>
                    <a:pt x="9387" y="12676"/>
                  </a:cubicBezTo>
                  <a:cubicBezTo>
                    <a:pt x="9413" y="12677"/>
                    <a:pt x="9438" y="12679"/>
                    <a:pt x="9464" y="12679"/>
                  </a:cubicBezTo>
                  <a:cubicBezTo>
                    <a:pt x="9546" y="12679"/>
                    <a:pt x="9622" y="12664"/>
                    <a:pt x="9673" y="12584"/>
                  </a:cubicBezTo>
                  <a:cubicBezTo>
                    <a:pt x="9697" y="12597"/>
                    <a:pt x="9716" y="12597"/>
                    <a:pt x="9728" y="12603"/>
                  </a:cubicBezTo>
                  <a:cubicBezTo>
                    <a:pt x="9734" y="12615"/>
                    <a:pt x="9740" y="12621"/>
                    <a:pt x="9740" y="12633"/>
                  </a:cubicBezTo>
                  <a:cubicBezTo>
                    <a:pt x="9722" y="12731"/>
                    <a:pt x="9703" y="12834"/>
                    <a:pt x="9673" y="12932"/>
                  </a:cubicBezTo>
                  <a:cubicBezTo>
                    <a:pt x="9551" y="13340"/>
                    <a:pt x="9423" y="13742"/>
                    <a:pt x="9277" y="14144"/>
                  </a:cubicBezTo>
                  <a:cubicBezTo>
                    <a:pt x="9094" y="14619"/>
                    <a:pt x="8832" y="15045"/>
                    <a:pt x="8461" y="15398"/>
                  </a:cubicBezTo>
                  <a:cubicBezTo>
                    <a:pt x="8315" y="15539"/>
                    <a:pt x="8156" y="15673"/>
                    <a:pt x="7974" y="15770"/>
                  </a:cubicBezTo>
                  <a:cubicBezTo>
                    <a:pt x="7815" y="15855"/>
                    <a:pt x="7651" y="15916"/>
                    <a:pt x="7474" y="15947"/>
                  </a:cubicBezTo>
                  <a:cubicBezTo>
                    <a:pt x="7419" y="15954"/>
                    <a:pt x="7365" y="15957"/>
                    <a:pt x="7310" y="15957"/>
                  </a:cubicBezTo>
                  <a:cubicBezTo>
                    <a:pt x="7237" y="15957"/>
                    <a:pt x="7164" y="15953"/>
                    <a:pt x="7090" y="15953"/>
                  </a:cubicBezTo>
                  <a:cubicBezTo>
                    <a:pt x="6762" y="15947"/>
                    <a:pt x="6445" y="15867"/>
                    <a:pt x="6152" y="15721"/>
                  </a:cubicBezTo>
                  <a:cubicBezTo>
                    <a:pt x="5964" y="15630"/>
                    <a:pt x="5781" y="15514"/>
                    <a:pt x="5598" y="15411"/>
                  </a:cubicBezTo>
                  <a:cubicBezTo>
                    <a:pt x="5549" y="15380"/>
                    <a:pt x="5513" y="15344"/>
                    <a:pt x="5446" y="15295"/>
                  </a:cubicBezTo>
                  <a:cubicBezTo>
                    <a:pt x="5495" y="15289"/>
                    <a:pt x="5525" y="15277"/>
                    <a:pt x="5549" y="15277"/>
                  </a:cubicBezTo>
                  <a:cubicBezTo>
                    <a:pt x="5854" y="15234"/>
                    <a:pt x="6140" y="15137"/>
                    <a:pt x="6408" y="14996"/>
                  </a:cubicBezTo>
                  <a:cubicBezTo>
                    <a:pt x="6451" y="14978"/>
                    <a:pt x="6481" y="14948"/>
                    <a:pt x="6542" y="14905"/>
                  </a:cubicBezTo>
                  <a:cubicBezTo>
                    <a:pt x="6567" y="14899"/>
                    <a:pt x="6621" y="14887"/>
                    <a:pt x="6670" y="14856"/>
                  </a:cubicBezTo>
                  <a:cubicBezTo>
                    <a:pt x="6883" y="14722"/>
                    <a:pt x="7097" y="14582"/>
                    <a:pt x="7310" y="14436"/>
                  </a:cubicBezTo>
                  <a:cubicBezTo>
                    <a:pt x="7389" y="14381"/>
                    <a:pt x="7462" y="14302"/>
                    <a:pt x="7535" y="14235"/>
                  </a:cubicBezTo>
                  <a:cubicBezTo>
                    <a:pt x="7559" y="14211"/>
                    <a:pt x="7566" y="14180"/>
                    <a:pt x="7596" y="14125"/>
                  </a:cubicBezTo>
                  <a:lnTo>
                    <a:pt x="7596" y="14125"/>
                  </a:lnTo>
                  <a:cubicBezTo>
                    <a:pt x="7547" y="14144"/>
                    <a:pt x="7523" y="14150"/>
                    <a:pt x="7505" y="14162"/>
                  </a:cubicBezTo>
                  <a:cubicBezTo>
                    <a:pt x="7450" y="14205"/>
                    <a:pt x="7395" y="14247"/>
                    <a:pt x="7340" y="14290"/>
                  </a:cubicBezTo>
                  <a:cubicBezTo>
                    <a:pt x="6902" y="14619"/>
                    <a:pt x="6420" y="14887"/>
                    <a:pt x="5903" y="15082"/>
                  </a:cubicBezTo>
                  <a:cubicBezTo>
                    <a:pt x="5799" y="15124"/>
                    <a:pt x="5683" y="15149"/>
                    <a:pt x="5574" y="15173"/>
                  </a:cubicBezTo>
                  <a:cubicBezTo>
                    <a:pt x="5495" y="15185"/>
                    <a:pt x="5422" y="15185"/>
                    <a:pt x="5336" y="15191"/>
                  </a:cubicBezTo>
                  <a:cubicBezTo>
                    <a:pt x="5300" y="15143"/>
                    <a:pt x="5263" y="15106"/>
                    <a:pt x="5233" y="15063"/>
                  </a:cubicBezTo>
                  <a:cubicBezTo>
                    <a:pt x="5184" y="14996"/>
                    <a:pt x="5141" y="14923"/>
                    <a:pt x="5105" y="14850"/>
                  </a:cubicBezTo>
                  <a:cubicBezTo>
                    <a:pt x="5056" y="14759"/>
                    <a:pt x="5013" y="14661"/>
                    <a:pt x="4965" y="14564"/>
                  </a:cubicBezTo>
                  <a:cubicBezTo>
                    <a:pt x="4910" y="14479"/>
                    <a:pt x="4849" y="14400"/>
                    <a:pt x="4782" y="14308"/>
                  </a:cubicBezTo>
                  <a:cubicBezTo>
                    <a:pt x="4812" y="14302"/>
                    <a:pt x="4843" y="14290"/>
                    <a:pt x="4867" y="14284"/>
                  </a:cubicBezTo>
                  <a:cubicBezTo>
                    <a:pt x="5251" y="14253"/>
                    <a:pt x="5598" y="14125"/>
                    <a:pt x="5903" y="13888"/>
                  </a:cubicBezTo>
                  <a:cubicBezTo>
                    <a:pt x="6189" y="13675"/>
                    <a:pt x="6469" y="13449"/>
                    <a:pt x="6695" y="13169"/>
                  </a:cubicBezTo>
                  <a:cubicBezTo>
                    <a:pt x="6780" y="13072"/>
                    <a:pt x="6853" y="12956"/>
                    <a:pt x="6956" y="12871"/>
                  </a:cubicBezTo>
                  <a:cubicBezTo>
                    <a:pt x="6969" y="12865"/>
                    <a:pt x="6969" y="12852"/>
                    <a:pt x="6981" y="12834"/>
                  </a:cubicBezTo>
                  <a:cubicBezTo>
                    <a:pt x="6908" y="12834"/>
                    <a:pt x="6859" y="12871"/>
                    <a:pt x="6810" y="12895"/>
                  </a:cubicBezTo>
                  <a:cubicBezTo>
                    <a:pt x="6548" y="13053"/>
                    <a:pt x="6280" y="13187"/>
                    <a:pt x="5994" y="13291"/>
                  </a:cubicBezTo>
                  <a:cubicBezTo>
                    <a:pt x="5958" y="13303"/>
                    <a:pt x="5915" y="13321"/>
                    <a:pt x="5872" y="13334"/>
                  </a:cubicBezTo>
                  <a:cubicBezTo>
                    <a:pt x="5866" y="13334"/>
                    <a:pt x="5860" y="13328"/>
                    <a:pt x="5836" y="13328"/>
                  </a:cubicBezTo>
                  <a:cubicBezTo>
                    <a:pt x="5860" y="13303"/>
                    <a:pt x="5878" y="13285"/>
                    <a:pt x="5903" y="13273"/>
                  </a:cubicBezTo>
                  <a:cubicBezTo>
                    <a:pt x="6043" y="13175"/>
                    <a:pt x="6189" y="13084"/>
                    <a:pt x="6329" y="12993"/>
                  </a:cubicBezTo>
                  <a:cubicBezTo>
                    <a:pt x="6420" y="12932"/>
                    <a:pt x="6427" y="12932"/>
                    <a:pt x="6475" y="12846"/>
                  </a:cubicBezTo>
                  <a:cubicBezTo>
                    <a:pt x="6408" y="12846"/>
                    <a:pt x="6360" y="12877"/>
                    <a:pt x="6311" y="12907"/>
                  </a:cubicBezTo>
                  <a:cubicBezTo>
                    <a:pt x="6195" y="12974"/>
                    <a:pt x="6085" y="13047"/>
                    <a:pt x="5976" y="13114"/>
                  </a:cubicBezTo>
                  <a:cubicBezTo>
                    <a:pt x="5836" y="13200"/>
                    <a:pt x="5702" y="13291"/>
                    <a:pt x="5568" y="13382"/>
                  </a:cubicBezTo>
                  <a:cubicBezTo>
                    <a:pt x="5476" y="13443"/>
                    <a:pt x="5385" y="13480"/>
                    <a:pt x="5275" y="13498"/>
                  </a:cubicBezTo>
                  <a:cubicBezTo>
                    <a:pt x="5239" y="13504"/>
                    <a:pt x="5208" y="13510"/>
                    <a:pt x="5178" y="13535"/>
                  </a:cubicBezTo>
                  <a:cubicBezTo>
                    <a:pt x="5208" y="13535"/>
                    <a:pt x="5245" y="13541"/>
                    <a:pt x="5288" y="13553"/>
                  </a:cubicBezTo>
                  <a:cubicBezTo>
                    <a:pt x="5208" y="13632"/>
                    <a:pt x="5117" y="13681"/>
                    <a:pt x="5032" y="13730"/>
                  </a:cubicBezTo>
                  <a:cubicBezTo>
                    <a:pt x="4946" y="13784"/>
                    <a:pt x="4855" y="13839"/>
                    <a:pt x="4764" y="13882"/>
                  </a:cubicBezTo>
                  <a:cubicBezTo>
                    <a:pt x="4672" y="13924"/>
                    <a:pt x="4575" y="13949"/>
                    <a:pt x="4477" y="13979"/>
                  </a:cubicBezTo>
                  <a:cubicBezTo>
                    <a:pt x="4524" y="13994"/>
                    <a:pt x="4547" y="13999"/>
                    <a:pt x="4573" y="13999"/>
                  </a:cubicBezTo>
                  <a:cubicBezTo>
                    <a:pt x="4592" y="13999"/>
                    <a:pt x="4612" y="13997"/>
                    <a:pt x="4642" y="13991"/>
                  </a:cubicBezTo>
                  <a:cubicBezTo>
                    <a:pt x="4770" y="13973"/>
                    <a:pt x="4892" y="13924"/>
                    <a:pt x="5001" y="13857"/>
                  </a:cubicBezTo>
                  <a:cubicBezTo>
                    <a:pt x="5147" y="13772"/>
                    <a:pt x="5288" y="13675"/>
                    <a:pt x="5434" y="13589"/>
                  </a:cubicBezTo>
                  <a:cubicBezTo>
                    <a:pt x="5482" y="13559"/>
                    <a:pt x="5531" y="13529"/>
                    <a:pt x="5580" y="13516"/>
                  </a:cubicBezTo>
                  <a:cubicBezTo>
                    <a:pt x="5884" y="13443"/>
                    <a:pt x="6159" y="13321"/>
                    <a:pt x="6439" y="13194"/>
                  </a:cubicBezTo>
                  <a:cubicBezTo>
                    <a:pt x="6469" y="13175"/>
                    <a:pt x="6506" y="13175"/>
                    <a:pt x="6542" y="13163"/>
                  </a:cubicBezTo>
                  <a:lnTo>
                    <a:pt x="6542" y="13163"/>
                  </a:lnTo>
                  <a:cubicBezTo>
                    <a:pt x="6518" y="13194"/>
                    <a:pt x="6494" y="13230"/>
                    <a:pt x="6463" y="13254"/>
                  </a:cubicBezTo>
                  <a:cubicBezTo>
                    <a:pt x="6116" y="13571"/>
                    <a:pt x="5750" y="13864"/>
                    <a:pt x="5318" y="14058"/>
                  </a:cubicBezTo>
                  <a:cubicBezTo>
                    <a:pt x="5288" y="14071"/>
                    <a:pt x="5257" y="14089"/>
                    <a:pt x="5221" y="14095"/>
                  </a:cubicBezTo>
                  <a:cubicBezTo>
                    <a:pt x="5093" y="14119"/>
                    <a:pt x="4965" y="14150"/>
                    <a:pt x="4837" y="14174"/>
                  </a:cubicBezTo>
                  <a:cubicBezTo>
                    <a:pt x="4789" y="14181"/>
                    <a:pt x="4741" y="14184"/>
                    <a:pt x="4692" y="14184"/>
                  </a:cubicBezTo>
                  <a:cubicBezTo>
                    <a:pt x="4606" y="14184"/>
                    <a:pt x="4519" y="14173"/>
                    <a:pt x="4429" y="14150"/>
                  </a:cubicBezTo>
                  <a:cubicBezTo>
                    <a:pt x="4313" y="14107"/>
                    <a:pt x="4179" y="14095"/>
                    <a:pt x="4057" y="14083"/>
                  </a:cubicBezTo>
                  <a:cubicBezTo>
                    <a:pt x="3576" y="14052"/>
                    <a:pt x="3113" y="13949"/>
                    <a:pt x="2650" y="13815"/>
                  </a:cubicBezTo>
                  <a:cubicBezTo>
                    <a:pt x="2528" y="13778"/>
                    <a:pt x="2407" y="13711"/>
                    <a:pt x="2291" y="13656"/>
                  </a:cubicBezTo>
                  <a:cubicBezTo>
                    <a:pt x="2273" y="13650"/>
                    <a:pt x="2260" y="13632"/>
                    <a:pt x="2236" y="13614"/>
                  </a:cubicBezTo>
                  <a:cubicBezTo>
                    <a:pt x="2260" y="13608"/>
                    <a:pt x="2273" y="13602"/>
                    <a:pt x="2285" y="13602"/>
                  </a:cubicBezTo>
                  <a:cubicBezTo>
                    <a:pt x="2329" y="13606"/>
                    <a:pt x="2372" y="13608"/>
                    <a:pt x="2416" y="13608"/>
                  </a:cubicBezTo>
                  <a:cubicBezTo>
                    <a:pt x="2614" y="13608"/>
                    <a:pt x="2809" y="13566"/>
                    <a:pt x="3003" y="13516"/>
                  </a:cubicBezTo>
                  <a:cubicBezTo>
                    <a:pt x="3192" y="13474"/>
                    <a:pt x="3381" y="13425"/>
                    <a:pt x="3570" y="13370"/>
                  </a:cubicBezTo>
                  <a:cubicBezTo>
                    <a:pt x="3619" y="13358"/>
                    <a:pt x="3667" y="13334"/>
                    <a:pt x="3710" y="13309"/>
                  </a:cubicBezTo>
                  <a:cubicBezTo>
                    <a:pt x="3728" y="13303"/>
                    <a:pt x="3734" y="13279"/>
                    <a:pt x="3753" y="13254"/>
                  </a:cubicBezTo>
                  <a:cubicBezTo>
                    <a:pt x="3738" y="13252"/>
                    <a:pt x="3725" y="13251"/>
                    <a:pt x="3712" y="13251"/>
                  </a:cubicBezTo>
                  <a:cubicBezTo>
                    <a:pt x="3660" y="13251"/>
                    <a:pt x="3620" y="13268"/>
                    <a:pt x="3576" y="13273"/>
                  </a:cubicBezTo>
                  <a:cubicBezTo>
                    <a:pt x="3296" y="13334"/>
                    <a:pt x="3010" y="13401"/>
                    <a:pt x="2729" y="13449"/>
                  </a:cubicBezTo>
                  <a:cubicBezTo>
                    <a:pt x="2571" y="13480"/>
                    <a:pt x="2413" y="13480"/>
                    <a:pt x="2254" y="13492"/>
                  </a:cubicBezTo>
                  <a:cubicBezTo>
                    <a:pt x="2246" y="13492"/>
                    <a:pt x="2239" y="13492"/>
                    <a:pt x="2231" y="13492"/>
                  </a:cubicBezTo>
                  <a:cubicBezTo>
                    <a:pt x="2083" y="13492"/>
                    <a:pt x="1956" y="13437"/>
                    <a:pt x="1852" y="13315"/>
                  </a:cubicBezTo>
                  <a:cubicBezTo>
                    <a:pt x="1639" y="13072"/>
                    <a:pt x="1383" y="12883"/>
                    <a:pt x="1109" y="12718"/>
                  </a:cubicBezTo>
                  <a:cubicBezTo>
                    <a:pt x="969" y="12627"/>
                    <a:pt x="817" y="12554"/>
                    <a:pt x="652" y="12517"/>
                  </a:cubicBezTo>
                  <a:cubicBezTo>
                    <a:pt x="565" y="12498"/>
                    <a:pt x="479" y="12491"/>
                    <a:pt x="392" y="12491"/>
                  </a:cubicBezTo>
                  <a:cubicBezTo>
                    <a:pt x="314" y="12491"/>
                    <a:pt x="237" y="12497"/>
                    <a:pt x="159" y="12505"/>
                  </a:cubicBezTo>
                  <a:cubicBezTo>
                    <a:pt x="104" y="12511"/>
                    <a:pt x="55" y="12517"/>
                    <a:pt x="1" y="12530"/>
                  </a:cubicBezTo>
                  <a:lnTo>
                    <a:pt x="31" y="12682"/>
                  </a:lnTo>
                  <a:cubicBezTo>
                    <a:pt x="142" y="12662"/>
                    <a:pt x="257" y="12650"/>
                    <a:pt x="373" y="12650"/>
                  </a:cubicBezTo>
                  <a:cubicBezTo>
                    <a:pt x="397" y="12650"/>
                    <a:pt x="421" y="12650"/>
                    <a:pt x="445" y="12651"/>
                  </a:cubicBezTo>
                  <a:cubicBezTo>
                    <a:pt x="671" y="12651"/>
                    <a:pt x="878" y="12743"/>
                    <a:pt x="1054" y="12877"/>
                  </a:cubicBezTo>
                  <a:cubicBezTo>
                    <a:pt x="1274" y="13041"/>
                    <a:pt x="1475" y="13230"/>
                    <a:pt x="1633" y="13449"/>
                  </a:cubicBezTo>
                  <a:cubicBezTo>
                    <a:pt x="1791" y="13663"/>
                    <a:pt x="1974" y="13845"/>
                    <a:pt x="2193" y="13991"/>
                  </a:cubicBezTo>
                  <a:cubicBezTo>
                    <a:pt x="2346" y="14095"/>
                    <a:pt x="2516" y="14168"/>
                    <a:pt x="2687" y="14235"/>
                  </a:cubicBezTo>
                  <a:cubicBezTo>
                    <a:pt x="3064" y="14375"/>
                    <a:pt x="3454" y="14491"/>
                    <a:pt x="3862" y="14527"/>
                  </a:cubicBezTo>
                  <a:cubicBezTo>
                    <a:pt x="4008" y="14540"/>
                    <a:pt x="4155" y="14552"/>
                    <a:pt x="4307" y="14570"/>
                  </a:cubicBezTo>
                  <a:cubicBezTo>
                    <a:pt x="4441" y="14582"/>
                    <a:pt x="4551" y="14637"/>
                    <a:pt x="4624" y="14753"/>
                  </a:cubicBezTo>
                  <a:cubicBezTo>
                    <a:pt x="4642" y="14789"/>
                    <a:pt x="4660" y="14820"/>
                    <a:pt x="4672" y="14856"/>
                  </a:cubicBezTo>
                  <a:cubicBezTo>
                    <a:pt x="4806" y="15179"/>
                    <a:pt x="5007" y="15453"/>
                    <a:pt x="5275" y="15673"/>
                  </a:cubicBezTo>
                  <a:cubicBezTo>
                    <a:pt x="5489" y="15843"/>
                    <a:pt x="5720" y="15983"/>
                    <a:pt x="5970" y="16105"/>
                  </a:cubicBezTo>
                  <a:cubicBezTo>
                    <a:pt x="6159" y="16196"/>
                    <a:pt x="6360" y="16251"/>
                    <a:pt x="6567" y="16269"/>
                  </a:cubicBezTo>
                  <a:cubicBezTo>
                    <a:pt x="6618" y="16273"/>
                    <a:pt x="6668" y="16275"/>
                    <a:pt x="6718" y="16275"/>
                  </a:cubicBezTo>
                  <a:cubicBezTo>
                    <a:pt x="6830" y="16275"/>
                    <a:pt x="6940" y="16268"/>
                    <a:pt x="7054" y="16263"/>
                  </a:cubicBezTo>
                  <a:cubicBezTo>
                    <a:pt x="7157" y="16263"/>
                    <a:pt x="7255" y="16251"/>
                    <a:pt x="7352" y="16202"/>
                  </a:cubicBezTo>
                  <a:cubicBezTo>
                    <a:pt x="7389" y="16184"/>
                    <a:pt x="7432" y="16184"/>
                    <a:pt x="7474" y="16178"/>
                  </a:cubicBezTo>
                  <a:cubicBezTo>
                    <a:pt x="7687" y="16142"/>
                    <a:pt x="7901" y="16111"/>
                    <a:pt x="8108" y="16075"/>
                  </a:cubicBezTo>
                  <a:cubicBezTo>
                    <a:pt x="8321" y="16038"/>
                    <a:pt x="8510" y="15947"/>
                    <a:pt x="8686" y="15813"/>
                  </a:cubicBezTo>
                  <a:cubicBezTo>
                    <a:pt x="9046" y="15539"/>
                    <a:pt x="9314" y="15179"/>
                    <a:pt x="9521" y="14777"/>
                  </a:cubicBezTo>
                  <a:cubicBezTo>
                    <a:pt x="9685" y="14454"/>
                    <a:pt x="9801" y="14107"/>
                    <a:pt x="9923" y="13760"/>
                  </a:cubicBezTo>
                  <a:cubicBezTo>
                    <a:pt x="9990" y="13571"/>
                    <a:pt x="10045" y="13382"/>
                    <a:pt x="10099" y="13187"/>
                  </a:cubicBezTo>
                  <a:cubicBezTo>
                    <a:pt x="10203" y="12846"/>
                    <a:pt x="10276" y="12505"/>
                    <a:pt x="10300" y="12146"/>
                  </a:cubicBezTo>
                  <a:cubicBezTo>
                    <a:pt x="10337" y="11720"/>
                    <a:pt x="10380" y="11293"/>
                    <a:pt x="10434" y="10867"/>
                  </a:cubicBezTo>
                  <a:cubicBezTo>
                    <a:pt x="10489" y="10477"/>
                    <a:pt x="10544" y="10087"/>
                    <a:pt x="10635" y="9710"/>
                  </a:cubicBezTo>
                  <a:cubicBezTo>
                    <a:pt x="10678" y="9558"/>
                    <a:pt x="10708" y="9401"/>
                    <a:pt x="10738" y="9250"/>
                  </a:cubicBezTo>
                  <a:lnTo>
                    <a:pt x="10738" y="9250"/>
                  </a:lnTo>
                  <a:cubicBezTo>
                    <a:pt x="10739" y="9251"/>
                    <a:pt x="10739" y="9252"/>
                    <a:pt x="10739" y="9253"/>
                  </a:cubicBezTo>
                  <a:cubicBezTo>
                    <a:pt x="10739" y="9253"/>
                    <a:pt x="10739" y="9247"/>
                    <a:pt x="10739" y="9247"/>
                  </a:cubicBezTo>
                  <a:cubicBezTo>
                    <a:pt x="10739" y="9248"/>
                    <a:pt x="10739" y="9249"/>
                    <a:pt x="10738" y="9250"/>
                  </a:cubicBezTo>
                  <a:lnTo>
                    <a:pt x="10738" y="9250"/>
                  </a:lnTo>
                  <a:cubicBezTo>
                    <a:pt x="10737" y="9247"/>
                    <a:pt x="10733" y="9247"/>
                    <a:pt x="10733" y="9247"/>
                  </a:cubicBezTo>
                  <a:cubicBezTo>
                    <a:pt x="10721" y="9241"/>
                    <a:pt x="10702" y="9235"/>
                    <a:pt x="10690" y="9228"/>
                  </a:cubicBezTo>
                  <a:cubicBezTo>
                    <a:pt x="10696" y="9222"/>
                    <a:pt x="10696" y="9216"/>
                    <a:pt x="10702" y="9210"/>
                  </a:cubicBezTo>
                  <a:cubicBezTo>
                    <a:pt x="10715" y="9222"/>
                    <a:pt x="10721" y="9235"/>
                    <a:pt x="10733" y="9247"/>
                  </a:cubicBezTo>
                  <a:lnTo>
                    <a:pt x="10739" y="9247"/>
                  </a:lnTo>
                  <a:cubicBezTo>
                    <a:pt x="10757" y="9204"/>
                    <a:pt x="10775" y="9161"/>
                    <a:pt x="10782" y="9119"/>
                  </a:cubicBezTo>
                  <a:cubicBezTo>
                    <a:pt x="10903" y="8601"/>
                    <a:pt x="11031" y="8083"/>
                    <a:pt x="11196" y="7578"/>
                  </a:cubicBezTo>
                  <a:cubicBezTo>
                    <a:pt x="11299" y="7243"/>
                    <a:pt x="11360" y="6896"/>
                    <a:pt x="11305" y="6542"/>
                  </a:cubicBezTo>
                  <a:cubicBezTo>
                    <a:pt x="11299" y="6506"/>
                    <a:pt x="11305" y="6463"/>
                    <a:pt x="11299" y="6427"/>
                  </a:cubicBezTo>
                  <a:cubicBezTo>
                    <a:pt x="11275" y="6146"/>
                    <a:pt x="11263" y="5866"/>
                    <a:pt x="11129" y="5604"/>
                  </a:cubicBezTo>
                  <a:cubicBezTo>
                    <a:pt x="11104" y="5556"/>
                    <a:pt x="11098" y="5501"/>
                    <a:pt x="11117" y="5446"/>
                  </a:cubicBezTo>
                  <a:cubicBezTo>
                    <a:pt x="11147" y="5355"/>
                    <a:pt x="11177" y="5257"/>
                    <a:pt x="11214" y="5166"/>
                  </a:cubicBezTo>
                  <a:cubicBezTo>
                    <a:pt x="11275" y="5008"/>
                    <a:pt x="11342" y="4843"/>
                    <a:pt x="11403" y="4679"/>
                  </a:cubicBezTo>
                  <a:cubicBezTo>
                    <a:pt x="11476" y="4453"/>
                    <a:pt x="11543" y="4222"/>
                    <a:pt x="11622" y="3996"/>
                  </a:cubicBezTo>
                  <a:cubicBezTo>
                    <a:pt x="11689" y="3802"/>
                    <a:pt x="11695" y="3601"/>
                    <a:pt x="11653" y="3393"/>
                  </a:cubicBezTo>
                  <a:cubicBezTo>
                    <a:pt x="11610" y="3192"/>
                    <a:pt x="11512" y="3095"/>
                    <a:pt x="11305" y="3077"/>
                  </a:cubicBezTo>
                  <a:cubicBezTo>
                    <a:pt x="11214" y="3063"/>
                    <a:pt x="11119" y="3056"/>
                    <a:pt x="11024" y="3056"/>
                  </a:cubicBezTo>
                  <a:cubicBezTo>
                    <a:pt x="10992" y="3056"/>
                    <a:pt x="10960" y="3057"/>
                    <a:pt x="10928" y="3058"/>
                  </a:cubicBezTo>
                  <a:cubicBezTo>
                    <a:pt x="10751" y="3058"/>
                    <a:pt x="10574" y="3077"/>
                    <a:pt x="10404" y="3083"/>
                  </a:cubicBezTo>
                  <a:cubicBezTo>
                    <a:pt x="10343" y="3083"/>
                    <a:pt x="10282" y="3071"/>
                    <a:pt x="10227" y="3058"/>
                  </a:cubicBezTo>
                  <a:cubicBezTo>
                    <a:pt x="10154" y="3034"/>
                    <a:pt x="10118" y="2979"/>
                    <a:pt x="10124" y="2900"/>
                  </a:cubicBezTo>
                  <a:cubicBezTo>
                    <a:pt x="10130" y="2864"/>
                    <a:pt x="10136" y="2827"/>
                    <a:pt x="10148" y="2803"/>
                  </a:cubicBezTo>
                  <a:cubicBezTo>
                    <a:pt x="10197" y="2693"/>
                    <a:pt x="10239" y="2577"/>
                    <a:pt x="10300" y="2480"/>
                  </a:cubicBezTo>
                  <a:cubicBezTo>
                    <a:pt x="10416" y="2291"/>
                    <a:pt x="10538" y="2114"/>
                    <a:pt x="10660" y="1938"/>
                  </a:cubicBezTo>
                  <a:cubicBezTo>
                    <a:pt x="10812" y="1718"/>
                    <a:pt x="10958" y="1499"/>
                    <a:pt x="11068" y="1256"/>
                  </a:cubicBezTo>
                  <a:cubicBezTo>
                    <a:pt x="11117" y="1140"/>
                    <a:pt x="11141" y="1030"/>
                    <a:pt x="11086" y="914"/>
                  </a:cubicBezTo>
                  <a:cubicBezTo>
                    <a:pt x="11056" y="860"/>
                    <a:pt x="11001" y="835"/>
                    <a:pt x="10946" y="835"/>
                  </a:cubicBezTo>
                  <a:cubicBezTo>
                    <a:pt x="10873" y="835"/>
                    <a:pt x="10800" y="831"/>
                    <a:pt x="10727" y="831"/>
                  </a:cubicBezTo>
                  <a:cubicBezTo>
                    <a:pt x="10672" y="831"/>
                    <a:pt x="10617" y="834"/>
                    <a:pt x="10562" y="841"/>
                  </a:cubicBezTo>
                  <a:cubicBezTo>
                    <a:pt x="10227" y="896"/>
                    <a:pt x="9892" y="981"/>
                    <a:pt x="9582" y="1122"/>
                  </a:cubicBezTo>
                  <a:cubicBezTo>
                    <a:pt x="9356" y="1231"/>
                    <a:pt x="9125" y="1347"/>
                    <a:pt x="8899" y="1463"/>
                  </a:cubicBezTo>
                  <a:cubicBezTo>
                    <a:pt x="8814" y="1505"/>
                    <a:pt x="8741" y="1548"/>
                    <a:pt x="8656" y="1578"/>
                  </a:cubicBezTo>
                  <a:cubicBezTo>
                    <a:pt x="8595" y="1609"/>
                    <a:pt x="8528" y="1627"/>
                    <a:pt x="8461" y="1645"/>
                  </a:cubicBezTo>
                  <a:cubicBezTo>
                    <a:pt x="8454" y="1647"/>
                    <a:pt x="8446" y="1647"/>
                    <a:pt x="8439" y="1647"/>
                  </a:cubicBezTo>
                  <a:cubicBezTo>
                    <a:pt x="8410" y="1647"/>
                    <a:pt x="8383" y="1636"/>
                    <a:pt x="8363" y="1597"/>
                  </a:cubicBezTo>
                  <a:cubicBezTo>
                    <a:pt x="8382" y="1517"/>
                    <a:pt x="8424" y="1444"/>
                    <a:pt x="8473" y="1371"/>
                  </a:cubicBezTo>
                  <a:cubicBezTo>
                    <a:pt x="8601" y="1189"/>
                    <a:pt x="8741" y="1012"/>
                    <a:pt x="8899" y="847"/>
                  </a:cubicBezTo>
                  <a:cubicBezTo>
                    <a:pt x="9137" y="598"/>
                    <a:pt x="9381" y="348"/>
                    <a:pt x="9618" y="98"/>
                  </a:cubicBezTo>
                  <a:lnTo>
                    <a:pt x="952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53"/>
            <p:cNvSpPr/>
            <p:nvPr/>
          </p:nvSpPr>
          <p:spPr>
            <a:xfrm>
              <a:off x="12419641" y="-2760573"/>
              <a:ext cx="97221" cy="120835"/>
            </a:xfrm>
            <a:custGeom>
              <a:rect b="b" l="l" r="r" t="t"/>
              <a:pathLst>
                <a:path extrusionOk="0" h="1484" w="1194">
                  <a:moveTo>
                    <a:pt x="737" y="0"/>
                  </a:moveTo>
                  <a:cubicBezTo>
                    <a:pt x="725" y="0"/>
                    <a:pt x="713" y="6"/>
                    <a:pt x="701" y="6"/>
                  </a:cubicBezTo>
                  <a:cubicBezTo>
                    <a:pt x="640" y="37"/>
                    <a:pt x="573" y="61"/>
                    <a:pt x="518" y="98"/>
                  </a:cubicBezTo>
                  <a:cubicBezTo>
                    <a:pt x="256" y="305"/>
                    <a:pt x="98" y="579"/>
                    <a:pt x="31" y="901"/>
                  </a:cubicBezTo>
                  <a:cubicBezTo>
                    <a:pt x="0" y="1066"/>
                    <a:pt x="37" y="1224"/>
                    <a:pt x="171" y="1340"/>
                  </a:cubicBezTo>
                  <a:cubicBezTo>
                    <a:pt x="272" y="1430"/>
                    <a:pt x="386" y="1484"/>
                    <a:pt x="515" y="1484"/>
                  </a:cubicBezTo>
                  <a:cubicBezTo>
                    <a:pt x="534" y="1484"/>
                    <a:pt x="553" y="1482"/>
                    <a:pt x="573" y="1480"/>
                  </a:cubicBezTo>
                  <a:cubicBezTo>
                    <a:pt x="828" y="1450"/>
                    <a:pt x="1017" y="1310"/>
                    <a:pt x="1151" y="1084"/>
                  </a:cubicBezTo>
                  <a:cubicBezTo>
                    <a:pt x="1194" y="1017"/>
                    <a:pt x="1194" y="950"/>
                    <a:pt x="1151" y="871"/>
                  </a:cubicBezTo>
                  <a:cubicBezTo>
                    <a:pt x="1121" y="883"/>
                    <a:pt x="1090" y="889"/>
                    <a:pt x="1072" y="908"/>
                  </a:cubicBezTo>
                  <a:cubicBezTo>
                    <a:pt x="1054" y="914"/>
                    <a:pt x="1042" y="938"/>
                    <a:pt x="1029" y="956"/>
                  </a:cubicBezTo>
                  <a:cubicBezTo>
                    <a:pt x="920" y="1176"/>
                    <a:pt x="725" y="1267"/>
                    <a:pt x="500" y="1316"/>
                  </a:cubicBezTo>
                  <a:cubicBezTo>
                    <a:pt x="487" y="1322"/>
                    <a:pt x="475" y="1322"/>
                    <a:pt x="463" y="1322"/>
                  </a:cubicBezTo>
                  <a:cubicBezTo>
                    <a:pt x="439" y="1316"/>
                    <a:pt x="414" y="1316"/>
                    <a:pt x="390" y="1303"/>
                  </a:cubicBezTo>
                  <a:cubicBezTo>
                    <a:pt x="225" y="1255"/>
                    <a:pt x="152" y="1163"/>
                    <a:pt x="177" y="993"/>
                  </a:cubicBezTo>
                  <a:cubicBezTo>
                    <a:pt x="219" y="652"/>
                    <a:pt x="353" y="359"/>
                    <a:pt x="627" y="146"/>
                  </a:cubicBezTo>
                  <a:cubicBezTo>
                    <a:pt x="676" y="104"/>
                    <a:pt x="707" y="85"/>
                    <a:pt x="749" y="79"/>
                  </a:cubicBezTo>
                  <a:lnTo>
                    <a:pt x="73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53"/>
            <p:cNvSpPr/>
            <p:nvPr/>
          </p:nvSpPr>
          <p:spPr>
            <a:xfrm>
              <a:off x="12510837" y="-2402059"/>
              <a:ext cx="570" cy="570"/>
            </a:xfrm>
            <a:custGeom>
              <a:rect b="b" l="l" r="r" t="t"/>
              <a:pathLst>
                <a:path extrusionOk="0" h="7" w="7">
                  <a:moveTo>
                    <a:pt x="1" y="1"/>
                  </a:moveTo>
                  <a:cubicBezTo>
                    <a:pt x="1" y="1"/>
                    <a:pt x="7" y="1"/>
                    <a:pt x="7" y="7"/>
                  </a:cubicBezTo>
                  <a:cubicBezTo>
                    <a:pt x="7" y="7"/>
                    <a:pt x="7" y="1"/>
                    <a:pt x="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53"/>
            <p:cNvSpPr/>
            <p:nvPr/>
          </p:nvSpPr>
          <p:spPr>
            <a:xfrm>
              <a:off x="12448384" y="-2615311"/>
              <a:ext cx="54148" cy="55288"/>
            </a:xfrm>
            <a:custGeom>
              <a:rect b="b" l="l" r="r" t="t"/>
              <a:pathLst>
                <a:path extrusionOk="0" h="679" w="665">
                  <a:moveTo>
                    <a:pt x="475" y="1"/>
                  </a:moveTo>
                  <a:lnTo>
                    <a:pt x="475" y="1"/>
                  </a:lnTo>
                  <a:cubicBezTo>
                    <a:pt x="451" y="49"/>
                    <a:pt x="482" y="92"/>
                    <a:pt x="500" y="135"/>
                  </a:cubicBezTo>
                  <a:cubicBezTo>
                    <a:pt x="524" y="220"/>
                    <a:pt x="518" y="299"/>
                    <a:pt x="482" y="372"/>
                  </a:cubicBezTo>
                  <a:cubicBezTo>
                    <a:pt x="435" y="449"/>
                    <a:pt x="371" y="525"/>
                    <a:pt x="273" y="525"/>
                  </a:cubicBezTo>
                  <a:cubicBezTo>
                    <a:pt x="270" y="525"/>
                    <a:pt x="266" y="525"/>
                    <a:pt x="262" y="524"/>
                  </a:cubicBezTo>
                  <a:cubicBezTo>
                    <a:pt x="153" y="518"/>
                    <a:pt x="110" y="427"/>
                    <a:pt x="86" y="336"/>
                  </a:cubicBezTo>
                  <a:cubicBezTo>
                    <a:pt x="80" y="305"/>
                    <a:pt x="67" y="281"/>
                    <a:pt x="49" y="232"/>
                  </a:cubicBezTo>
                  <a:cubicBezTo>
                    <a:pt x="37" y="287"/>
                    <a:pt x="25" y="305"/>
                    <a:pt x="19" y="330"/>
                  </a:cubicBezTo>
                  <a:cubicBezTo>
                    <a:pt x="0" y="464"/>
                    <a:pt x="80" y="598"/>
                    <a:pt x="201" y="652"/>
                  </a:cubicBezTo>
                  <a:cubicBezTo>
                    <a:pt x="241" y="670"/>
                    <a:pt x="278" y="679"/>
                    <a:pt x="315" y="679"/>
                  </a:cubicBezTo>
                  <a:cubicBezTo>
                    <a:pt x="392" y="679"/>
                    <a:pt x="464" y="640"/>
                    <a:pt x="530" y="561"/>
                  </a:cubicBezTo>
                  <a:cubicBezTo>
                    <a:pt x="646" y="427"/>
                    <a:pt x="664" y="263"/>
                    <a:pt x="573" y="104"/>
                  </a:cubicBezTo>
                  <a:cubicBezTo>
                    <a:pt x="549" y="62"/>
                    <a:pt x="536" y="13"/>
                    <a:pt x="47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53"/>
            <p:cNvSpPr/>
            <p:nvPr/>
          </p:nvSpPr>
          <p:spPr>
            <a:xfrm>
              <a:off x="11975712" y="-3314589"/>
              <a:ext cx="483665" cy="433588"/>
            </a:xfrm>
            <a:custGeom>
              <a:rect b="b" l="l" r="r" t="t"/>
              <a:pathLst>
                <a:path extrusionOk="0" h="5325" w="5940">
                  <a:moveTo>
                    <a:pt x="5836" y="1"/>
                  </a:moveTo>
                  <a:cubicBezTo>
                    <a:pt x="5720" y="13"/>
                    <a:pt x="5598" y="25"/>
                    <a:pt x="5483" y="43"/>
                  </a:cubicBezTo>
                  <a:cubicBezTo>
                    <a:pt x="5416" y="55"/>
                    <a:pt x="5349" y="74"/>
                    <a:pt x="5282" y="86"/>
                  </a:cubicBezTo>
                  <a:lnTo>
                    <a:pt x="5312" y="208"/>
                  </a:lnTo>
                  <a:cubicBezTo>
                    <a:pt x="5312" y="214"/>
                    <a:pt x="5318" y="220"/>
                    <a:pt x="5324" y="226"/>
                  </a:cubicBezTo>
                  <a:cubicBezTo>
                    <a:pt x="5148" y="330"/>
                    <a:pt x="4965" y="433"/>
                    <a:pt x="4794" y="537"/>
                  </a:cubicBezTo>
                  <a:cubicBezTo>
                    <a:pt x="4228" y="884"/>
                    <a:pt x="3661" y="1231"/>
                    <a:pt x="3168" y="1688"/>
                  </a:cubicBezTo>
                  <a:cubicBezTo>
                    <a:pt x="2949" y="1895"/>
                    <a:pt x="2705" y="2090"/>
                    <a:pt x="2486" y="2303"/>
                  </a:cubicBezTo>
                  <a:cubicBezTo>
                    <a:pt x="2291" y="2498"/>
                    <a:pt x="2108" y="2705"/>
                    <a:pt x="1919" y="2912"/>
                  </a:cubicBezTo>
                  <a:cubicBezTo>
                    <a:pt x="1700" y="3156"/>
                    <a:pt x="1493" y="3411"/>
                    <a:pt x="1274" y="3649"/>
                  </a:cubicBezTo>
                  <a:cubicBezTo>
                    <a:pt x="1115" y="3820"/>
                    <a:pt x="945" y="3972"/>
                    <a:pt x="774" y="4130"/>
                  </a:cubicBezTo>
                  <a:cubicBezTo>
                    <a:pt x="762" y="4148"/>
                    <a:pt x="738" y="4155"/>
                    <a:pt x="707" y="4173"/>
                  </a:cubicBezTo>
                  <a:cubicBezTo>
                    <a:pt x="689" y="4142"/>
                    <a:pt x="671" y="4118"/>
                    <a:pt x="659" y="4094"/>
                  </a:cubicBezTo>
                  <a:cubicBezTo>
                    <a:pt x="585" y="3984"/>
                    <a:pt x="494" y="3911"/>
                    <a:pt x="360" y="3887"/>
                  </a:cubicBezTo>
                  <a:cubicBezTo>
                    <a:pt x="348" y="3887"/>
                    <a:pt x="336" y="3880"/>
                    <a:pt x="317" y="3880"/>
                  </a:cubicBezTo>
                  <a:lnTo>
                    <a:pt x="293" y="3996"/>
                  </a:lnTo>
                  <a:lnTo>
                    <a:pt x="305" y="3996"/>
                  </a:lnTo>
                  <a:cubicBezTo>
                    <a:pt x="372" y="4014"/>
                    <a:pt x="445" y="4014"/>
                    <a:pt x="482" y="4088"/>
                  </a:cubicBezTo>
                  <a:cubicBezTo>
                    <a:pt x="518" y="4167"/>
                    <a:pt x="525" y="4258"/>
                    <a:pt x="494" y="4337"/>
                  </a:cubicBezTo>
                  <a:cubicBezTo>
                    <a:pt x="464" y="4410"/>
                    <a:pt x="433" y="4477"/>
                    <a:pt x="403" y="4544"/>
                  </a:cubicBezTo>
                  <a:cubicBezTo>
                    <a:pt x="360" y="4642"/>
                    <a:pt x="305" y="4739"/>
                    <a:pt x="250" y="4825"/>
                  </a:cubicBezTo>
                  <a:cubicBezTo>
                    <a:pt x="190" y="4916"/>
                    <a:pt x="129" y="5001"/>
                    <a:pt x="62" y="5080"/>
                  </a:cubicBezTo>
                  <a:cubicBezTo>
                    <a:pt x="13" y="5141"/>
                    <a:pt x="13" y="5141"/>
                    <a:pt x="1" y="5233"/>
                  </a:cubicBezTo>
                  <a:cubicBezTo>
                    <a:pt x="35" y="5284"/>
                    <a:pt x="80" y="5325"/>
                    <a:pt x="160" y="5325"/>
                  </a:cubicBezTo>
                  <a:cubicBezTo>
                    <a:pt x="166" y="5325"/>
                    <a:pt x="172" y="5324"/>
                    <a:pt x="177" y="5324"/>
                  </a:cubicBezTo>
                  <a:cubicBezTo>
                    <a:pt x="330" y="5233"/>
                    <a:pt x="439" y="5074"/>
                    <a:pt x="549" y="4922"/>
                  </a:cubicBezTo>
                  <a:cubicBezTo>
                    <a:pt x="659" y="4770"/>
                    <a:pt x="744" y="4605"/>
                    <a:pt x="768" y="4410"/>
                  </a:cubicBezTo>
                  <a:cubicBezTo>
                    <a:pt x="835" y="4368"/>
                    <a:pt x="896" y="4313"/>
                    <a:pt x="987" y="4313"/>
                  </a:cubicBezTo>
                  <a:cubicBezTo>
                    <a:pt x="975" y="4325"/>
                    <a:pt x="969" y="4337"/>
                    <a:pt x="957" y="4349"/>
                  </a:cubicBezTo>
                  <a:lnTo>
                    <a:pt x="1018" y="4386"/>
                  </a:lnTo>
                  <a:cubicBezTo>
                    <a:pt x="1030" y="4362"/>
                    <a:pt x="1042" y="4343"/>
                    <a:pt x="1054" y="4325"/>
                  </a:cubicBezTo>
                  <a:cubicBezTo>
                    <a:pt x="1091" y="4325"/>
                    <a:pt x="1134" y="4331"/>
                    <a:pt x="1176" y="4331"/>
                  </a:cubicBezTo>
                  <a:lnTo>
                    <a:pt x="1195" y="4173"/>
                  </a:lnTo>
                  <a:cubicBezTo>
                    <a:pt x="1182" y="4173"/>
                    <a:pt x="1170" y="4167"/>
                    <a:pt x="1152" y="4167"/>
                  </a:cubicBezTo>
                  <a:cubicBezTo>
                    <a:pt x="1164" y="4148"/>
                    <a:pt x="1164" y="4136"/>
                    <a:pt x="1176" y="4130"/>
                  </a:cubicBezTo>
                  <a:cubicBezTo>
                    <a:pt x="1377" y="3984"/>
                    <a:pt x="1517" y="3777"/>
                    <a:pt x="1670" y="3582"/>
                  </a:cubicBezTo>
                  <a:cubicBezTo>
                    <a:pt x="1804" y="3418"/>
                    <a:pt x="1938" y="3253"/>
                    <a:pt x="2072" y="3083"/>
                  </a:cubicBezTo>
                  <a:cubicBezTo>
                    <a:pt x="2084" y="3070"/>
                    <a:pt x="2096" y="3064"/>
                    <a:pt x="2108" y="3052"/>
                  </a:cubicBezTo>
                  <a:lnTo>
                    <a:pt x="2169" y="2991"/>
                  </a:lnTo>
                  <a:cubicBezTo>
                    <a:pt x="2175" y="2979"/>
                    <a:pt x="2175" y="2973"/>
                    <a:pt x="2175" y="2967"/>
                  </a:cubicBezTo>
                  <a:cubicBezTo>
                    <a:pt x="2327" y="2772"/>
                    <a:pt x="2468" y="2559"/>
                    <a:pt x="2650" y="2394"/>
                  </a:cubicBezTo>
                  <a:cubicBezTo>
                    <a:pt x="2949" y="2114"/>
                    <a:pt x="3259" y="1834"/>
                    <a:pt x="3570" y="1560"/>
                  </a:cubicBezTo>
                  <a:cubicBezTo>
                    <a:pt x="3704" y="1444"/>
                    <a:pt x="3850" y="1328"/>
                    <a:pt x="4002" y="1231"/>
                  </a:cubicBezTo>
                  <a:cubicBezTo>
                    <a:pt x="4362" y="987"/>
                    <a:pt x="4721" y="756"/>
                    <a:pt x="5087" y="524"/>
                  </a:cubicBezTo>
                  <a:cubicBezTo>
                    <a:pt x="5355" y="354"/>
                    <a:pt x="5641" y="208"/>
                    <a:pt x="5939" y="80"/>
                  </a:cubicBezTo>
                  <a:cubicBezTo>
                    <a:pt x="5939" y="62"/>
                    <a:pt x="5933" y="37"/>
                    <a:pt x="5933" y="13"/>
                  </a:cubicBezTo>
                  <a:cubicBezTo>
                    <a:pt x="5897" y="7"/>
                    <a:pt x="5866" y="1"/>
                    <a:pt x="58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53"/>
            <p:cNvSpPr/>
            <p:nvPr/>
          </p:nvSpPr>
          <p:spPr>
            <a:xfrm>
              <a:off x="12360119" y="-2661071"/>
              <a:ext cx="85333" cy="93313"/>
            </a:xfrm>
            <a:custGeom>
              <a:rect b="b" l="l" r="r" t="t"/>
              <a:pathLst>
                <a:path extrusionOk="0" h="1146" w="1048">
                  <a:moveTo>
                    <a:pt x="632" y="0"/>
                  </a:moveTo>
                  <a:cubicBezTo>
                    <a:pt x="579" y="0"/>
                    <a:pt x="522" y="17"/>
                    <a:pt x="463" y="51"/>
                  </a:cubicBezTo>
                  <a:cubicBezTo>
                    <a:pt x="451" y="63"/>
                    <a:pt x="439" y="69"/>
                    <a:pt x="433" y="75"/>
                  </a:cubicBezTo>
                  <a:cubicBezTo>
                    <a:pt x="311" y="161"/>
                    <a:pt x="207" y="258"/>
                    <a:pt x="128" y="386"/>
                  </a:cubicBezTo>
                  <a:cubicBezTo>
                    <a:pt x="92" y="447"/>
                    <a:pt x="61" y="520"/>
                    <a:pt x="37" y="593"/>
                  </a:cubicBezTo>
                  <a:cubicBezTo>
                    <a:pt x="0" y="703"/>
                    <a:pt x="25" y="806"/>
                    <a:pt x="92" y="898"/>
                  </a:cubicBezTo>
                  <a:cubicBezTo>
                    <a:pt x="171" y="1019"/>
                    <a:pt x="286" y="1093"/>
                    <a:pt x="427" y="1129"/>
                  </a:cubicBezTo>
                  <a:cubicBezTo>
                    <a:pt x="468" y="1140"/>
                    <a:pt x="510" y="1146"/>
                    <a:pt x="551" y="1146"/>
                  </a:cubicBezTo>
                  <a:cubicBezTo>
                    <a:pt x="756" y="1146"/>
                    <a:pt x="954" y="1016"/>
                    <a:pt x="1030" y="818"/>
                  </a:cubicBezTo>
                  <a:cubicBezTo>
                    <a:pt x="1036" y="788"/>
                    <a:pt x="1048" y="764"/>
                    <a:pt x="1011" y="739"/>
                  </a:cubicBezTo>
                  <a:cubicBezTo>
                    <a:pt x="963" y="751"/>
                    <a:pt x="932" y="794"/>
                    <a:pt x="896" y="825"/>
                  </a:cubicBezTo>
                  <a:cubicBezTo>
                    <a:pt x="822" y="898"/>
                    <a:pt x="737" y="959"/>
                    <a:pt x="640" y="989"/>
                  </a:cubicBezTo>
                  <a:cubicBezTo>
                    <a:pt x="612" y="998"/>
                    <a:pt x="581" y="1002"/>
                    <a:pt x="550" y="1002"/>
                  </a:cubicBezTo>
                  <a:cubicBezTo>
                    <a:pt x="412" y="1002"/>
                    <a:pt x="256" y="919"/>
                    <a:pt x="201" y="800"/>
                  </a:cubicBezTo>
                  <a:cubicBezTo>
                    <a:pt x="189" y="764"/>
                    <a:pt x="177" y="715"/>
                    <a:pt x="183" y="678"/>
                  </a:cubicBezTo>
                  <a:cubicBezTo>
                    <a:pt x="226" y="423"/>
                    <a:pt x="366" y="240"/>
                    <a:pt x="579" y="112"/>
                  </a:cubicBezTo>
                  <a:cubicBezTo>
                    <a:pt x="614" y="92"/>
                    <a:pt x="647" y="83"/>
                    <a:pt x="678" y="83"/>
                  </a:cubicBezTo>
                  <a:cubicBezTo>
                    <a:pt x="734" y="83"/>
                    <a:pt x="783" y="114"/>
                    <a:pt x="822" y="173"/>
                  </a:cubicBezTo>
                  <a:cubicBezTo>
                    <a:pt x="847" y="203"/>
                    <a:pt x="865" y="234"/>
                    <a:pt x="896" y="282"/>
                  </a:cubicBezTo>
                  <a:cubicBezTo>
                    <a:pt x="861" y="97"/>
                    <a:pt x="760" y="0"/>
                    <a:pt x="6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53"/>
            <p:cNvSpPr/>
            <p:nvPr/>
          </p:nvSpPr>
          <p:spPr>
            <a:xfrm>
              <a:off x="12147356" y="-3174782"/>
              <a:ext cx="284743" cy="114891"/>
            </a:xfrm>
            <a:custGeom>
              <a:rect b="b" l="l" r="r" t="t"/>
              <a:pathLst>
                <a:path extrusionOk="0" h="1411" w="3497">
                  <a:moveTo>
                    <a:pt x="3266" y="0"/>
                  </a:moveTo>
                  <a:cubicBezTo>
                    <a:pt x="3134" y="0"/>
                    <a:pt x="3001" y="17"/>
                    <a:pt x="2869" y="38"/>
                  </a:cubicBezTo>
                  <a:cubicBezTo>
                    <a:pt x="2290" y="147"/>
                    <a:pt x="1748" y="367"/>
                    <a:pt x="1237" y="653"/>
                  </a:cubicBezTo>
                  <a:cubicBezTo>
                    <a:pt x="1048" y="756"/>
                    <a:pt x="859" y="866"/>
                    <a:pt x="670" y="976"/>
                  </a:cubicBezTo>
                  <a:cubicBezTo>
                    <a:pt x="524" y="1061"/>
                    <a:pt x="378" y="1146"/>
                    <a:pt x="226" y="1232"/>
                  </a:cubicBezTo>
                  <a:cubicBezTo>
                    <a:pt x="187" y="1251"/>
                    <a:pt x="149" y="1281"/>
                    <a:pt x="101" y="1281"/>
                  </a:cubicBezTo>
                  <a:cubicBezTo>
                    <a:pt x="88" y="1281"/>
                    <a:pt x="75" y="1279"/>
                    <a:pt x="61" y="1274"/>
                  </a:cubicBezTo>
                  <a:lnTo>
                    <a:pt x="0" y="1335"/>
                  </a:lnTo>
                  <a:cubicBezTo>
                    <a:pt x="49" y="1353"/>
                    <a:pt x="92" y="1384"/>
                    <a:pt x="140" y="1396"/>
                  </a:cubicBezTo>
                  <a:cubicBezTo>
                    <a:pt x="189" y="1408"/>
                    <a:pt x="244" y="1408"/>
                    <a:pt x="293" y="1408"/>
                  </a:cubicBezTo>
                  <a:cubicBezTo>
                    <a:pt x="306" y="1410"/>
                    <a:pt x="320" y="1410"/>
                    <a:pt x="333" y="1410"/>
                  </a:cubicBezTo>
                  <a:cubicBezTo>
                    <a:pt x="432" y="1410"/>
                    <a:pt x="523" y="1372"/>
                    <a:pt x="609" y="1329"/>
                  </a:cubicBezTo>
                  <a:cubicBezTo>
                    <a:pt x="914" y="1183"/>
                    <a:pt x="1206" y="1012"/>
                    <a:pt x="1499" y="848"/>
                  </a:cubicBezTo>
                  <a:cubicBezTo>
                    <a:pt x="1760" y="702"/>
                    <a:pt x="2035" y="568"/>
                    <a:pt x="2309" y="434"/>
                  </a:cubicBezTo>
                  <a:cubicBezTo>
                    <a:pt x="2583" y="306"/>
                    <a:pt x="2875" y="227"/>
                    <a:pt x="3167" y="166"/>
                  </a:cubicBezTo>
                  <a:cubicBezTo>
                    <a:pt x="3216" y="160"/>
                    <a:pt x="3259" y="153"/>
                    <a:pt x="3314" y="147"/>
                  </a:cubicBezTo>
                  <a:lnTo>
                    <a:pt x="3314" y="147"/>
                  </a:lnTo>
                  <a:cubicBezTo>
                    <a:pt x="3301" y="196"/>
                    <a:pt x="3277" y="220"/>
                    <a:pt x="3253" y="245"/>
                  </a:cubicBezTo>
                  <a:lnTo>
                    <a:pt x="3350" y="342"/>
                  </a:lnTo>
                  <a:cubicBezTo>
                    <a:pt x="3350" y="336"/>
                    <a:pt x="3356" y="336"/>
                    <a:pt x="3356" y="336"/>
                  </a:cubicBezTo>
                  <a:cubicBezTo>
                    <a:pt x="3417" y="275"/>
                    <a:pt x="3478" y="214"/>
                    <a:pt x="3496" y="123"/>
                  </a:cubicBezTo>
                  <a:cubicBezTo>
                    <a:pt x="3490" y="93"/>
                    <a:pt x="3484" y="68"/>
                    <a:pt x="3478" y="50"/>
                  </a:cubicBezTo>
                  <a:cubicBezTo>
                    <a:pt x="3429" y="1"/>
                    <a:pt x="3375" y="1"/>
                    <a:pt x="3326" y="1"/>
                  </a:cubicBezTo>
                  <a:cubicBezTo>
                    <a:pt x="3306" y="0"/>
                    <a:pt x="3286" y="0"/>
                    <a:pt x="326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53"/>
            <p:cNvSpPr/>
            <p:nvPr/>
          </p:nvSpPr>
          <p:spPr>
            <a:xfrm>
              <a:off x="12350674" y="-2785407"/>
              <a:ext cx="80448" cy="72468"/>
            </a:xfrm>
            <a:custGeom>
              <a:rect b="b" l="l" r="r" t="t"/>
              <a:pathLst>
                <a:path extrusionOk="0" h="890" w="988">
                  <a:moveTo>
                    <a:pt x="159" y="1"/>
                  </a:moveTo>
                  <a:lnTo>
                    <a:pt x="159" y="1"/>
                  </a:lnTo>
                  <a:cubicBezTo>
                    <a:pt x="74" y="98"/>
                    <a:pt x="55" y="189"/>
                    <a:pt x="37" y="281"/>
                  </a:cubicBezTo>
                  <a:cubicBezTo>
                    <a:pt x="0" y="494"/>
                    <a:pt x="128" y="744"/>
                    <a:pt x="317" y="841"/>
                  </a:cubicBezTo>
                  <a:cubicBezTo>
                    <a:pt x="377" y="871"/>
                    <a:pt x="437" y="889"/>
                    <a:pt x="496" y="889"/>
                  </a:cubicBezTo>
                  <a:cubicBezTo>
                    <a:pt x="534" y="889"/>
                    <a:pt x="572" y="882"/>
                    <a:pt x="610" y="865"/>
                  </a:cubicBezTo>
                  <a:cubicBezTo>
                    <a:pt x="762" y="798"/>
                    <a:pt x="871" y="689"/>
                    <a:pt x="957" y="549"/>
                  </a:cubicBezTo>
                  <a:cubicBezTo>
                    <a:pt x="975" y="518"/>
                    <a:pt x="987" y="488"/>
                    <a:pt x="957" y="451"/>
                  </a:cubicBezTo>
                  <a:cubicBezTo>
                    <a:pt x="908" y="457"/>
                    <a:pt x="878" y="500"/>
                    <a:pt x="853" y="537"/>
                  </a:cubicBezTo>
                  <a:cubicBezTo>
                    <a:pt x="786" y="622"/>
                    <a:pt x="707" y="689"/>
                    <a:pt x="616" y="750"/>
                  </a:cubicBezTo>
                  <a:cubicBezTo>
                    <a:pt x="569" y="780"/>
                    <a:pt x="521" y="794"/>
                    <a:pt x="475" y="794"/>
                  </a:cubicBezTo>
                  <a:cubicBezTo>
                    <a:pt x="420" y="794"/>
                    <a:pt x="367" y="774"/>
                    <a:pt x="317" y="738"/>
                  </a:cubicBezTo>
                  <a:cubicBezTo>
                    <a:pt x="262" y="701"/>
                    <a:pt x="220" y="646"/>
                    <a:pt x="183" y="591"/>
                  </a:cubicBezTo>
                  <a:cubicBezTo>
                    <a:pt x="104" y="457"/>
                    <a:pt x="86" y="311"/>
                    <a:pt x="122" y="159"/>
                  </a:cubicBezTo>
                  <a:cubicBezTo>
                    <a:pt x="128" y="116"/>
                    <a:pt x="141" y="68"/>
                    <a:pt x="1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53"/>
            <p:cNvSpPr/>
            <p:nvPr/>
          </p:nvSpPr>
          <p:spPr>
            <a:xfrm>
              <a:off x="12395783" y="-2528023"/>
              <a:ext cx="28336" cy="26056"/>
            </a:xfrm>
            <a:custGeom>
              <a:rect b="b" l="l" r="r" t="t"/>
              <a:pathLst>
                <a:path extrusionOk="0" h="320" w="348">
                  <a:moveTo>
                    <a:pt x="25" y="1"/>
                  </a:moveTo>
                  <a:lnTo>
                    <a:pt x="25" y="1"/>
                  </a:lnTo>
                  <a:cubicBezTo>
                    <a:pt x="1" y="141"/>
                    <a:pt x="19" y="208"/>
                    <a:pt x="98" y="275"/>
                  </a:cubicBezTo>
                  <a:cubicBezTo>
                    <a:pt x="133" y="305"/>
                    <a:pt x="167" y="319"/>
                    <a:pt x="200" y="319"/>
                  </a:cubicBezTo>
                  <a:cubicBezTo>
                    <a:pt x="219" y="319"/>
                    <a:pt x="238" y="314"/>
                    <a:pt x="257" y="305"/>
                  </a:cubicBezTo>
                  <a:cubicBezTo>
                    <a:pt x="324" y="269"/>
                    <a:pt x="348" y="189"/>
                    <a:pt x="324" y="98"/>
                  </a:cubicBezTo>
                  <a:lnTo>
                    <a:pt x="324" y="98"/>
                  </a:lnTo>
                  <a:cubicBezTo>
                    <a:pt x="275" y="141"/>
                    <a:pt x="232" y="177"/>
                    <a:pt x="196" y="220"/>
                  </a:cubicBezTo>
                  <a:cubicBezTo>
                    <a:pt x="98" y="183"/>
                    <a:pt x="80" y="92"/>
                    <a:pt x="2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53"/>
            <p:cNvSpPr/>
            <p:nvPr/>
          </p:nvSpPr>
          <p:spPr>
            <a:xfrm>
              <a:off x="11768892" y="-3375576"/>
              <a:ext cx="639349" cy="492133"/>
            </a:xfrm>
            <a:custGeom>
              <a:rect b="b" l="l" r="r" t="t"/>
              <a:pathLst>
                <a:path extrusionOk="0" h="6044" w="7852">
                  <a:moveTo>
                    <a:pt x="1639" y="3637"/>
                  </a:moveTo>
                  <a:cubicBezTo>
                    <a:pt x="1645" y="3637"/>
                    <a:pt x="1645" y="3637"/>
                    <a:pt x="1645" y="3643"/>
                  </a:cubicBezTo>
                  <a:cubicBezTo>
                    <a:pt x="1645" y="3637"/>
                    <a:pt x="1639" y="3637"/>
                    <a:pt x="1639" y="3637"/>
                  </a:cubicBezTo>
                  <a:close/>
                  <a:moveTo>
                    <a:pt x="3771" y="2077"/>
                  </a:moveTo>
                  <a:lnTo>
                    <a:pt x="3771" y="2077"/>
                  </a:lnTo>
                  <a:cubicBezTo>
                    <a:pt x="3765" y="2096"/>
                    <a:pt x="3753" y="2114"/>
                    <a:pt x="3741" y="2132"/>
                  </a:cubicBezTo>
                  <a:cubicBezTo>
                    <a:pt x="3692" y="2193"/>
                    <a:pt x="3637" y="2260"/>
                    <a:pt x="3594" y="2321"/>
                  </a:cubicBezTo>
                  <a:cubicBezTo>
                    <a:pt x="3534" y="2406"/>
                    <a:pt x="3485" y="2498"/>
                    <a:pt x="3460" y="2601"/>
                  </a:cubicBezTo>
                  <a:cubicBezTo>
                    <a:pt x="3418" y="2778"/>
                    <a:pt x="3473" y="2918"/>
                    <a:pt x="3631" y="3009"/>
                  </a:cubicBezTo>
                  <a:cubicBezTo>
                    <a:pt x="3649" y="3015"/>
                    <a:pt x="3674" y="3028"/>
                    <a:pt x="3704" y="3046"/>
                  </a:cubicBezTo>
                  <a:cubicBezTo>
                    <a:pt x="3601" y="3143"/>
                    <a:pt x="3479" y="3204"/>
                    <a:pt x="3369" y="3283"/>
                  </a:cubicBezTo>
                  <a:cubicBezTo>
                    <a:pt x="3259" y="3363"/>
                    <a:pt x="3144" y="3436"/>
                    <a:pt x="3028" y="3509"/>
                  </a:cubicBezTo>
                  <a:cubicBezTo>
                    <a:pt x="2912" y="3582"/>
                    <a:pt x="2803" y="3655"/>
                    <a:pt x="2681" y="3722"/>
                  </a:cubicBezTo>
                  <a:cubicBezTo>
                    <a:pt x="2565" y="3789"/>
                    <a:pt x="2443" y="3850"/>
                    <a:pt x="2328" y="3911"/>
                  </a:cubicBezTo>
                  <a:cubicBezTo>
                    <a:pt x="2246" y="3879"/>
                    <a:pt x="2167" y="3866"/>
                    <a:pt x="2091" y="3866"/>
                  </a:cubicBezTo>
                  <a:cubicBezTo>
                    <a:pt x="1992" y="3866"/>
                    <a:pt x="1897" y="3888"/>
                    <a:pt x="1804" y="3923"/>
                  </a:cubicBezTo>
                  <a:cubicBezTo>
                    <a:pt x="1749" y="3941"/>
                    <a:pt x="1700" y="3972"/>
                    <a:pt x="1645" y="3990"/>
                  </a:cubicBezTo>
                  <a:cubicBezTo>
                    <a:pt x="1620" y="4000"/>
                    <a:pt x="1592" y="4010"/>
                    <a:pt x="1562" y="4010"/>
                  </a:cubicBezTo>
                  <a:cubicBezTo>
                    <a:pt x="1555" y="4010"/>
                    <a:pt x="1549" y="4009"/>
                    <a:pt x="1542" y="4008"/>
                  </a:cubicBezTo>
                  <a:cubicBezTo>
                    <a:pt x="1572" y="3984"/>
                    <a:pt x="1603" y="3953"/>
                    <a:pt x="1633" y="3929"/>
                  </a:cubicBezTo>
                  <a:cubicBezTo>
                    <a:pt x="1700" y="3868"/>
                    <a:pt x="1773" y="3813"/>
                    <a:pt x="1834" y="3752"/>
                  </a:cubicBezTo>
                  <a:cubicBezTo>
                    <a:pt x="2041" y="3539"/>
                    <a:pt x="2242" y="3320"/>
                    <a:pt x="2455" y="3113"/>
                  </a:cubicBezTo>
                  <a:cubicBezTo>
                    <a:pt x="2742" y="2833"/>
                    <a:pt x="3046" y="2571"/>
                    <a:pt x="3369" y="2333"/>
                  </a:cubicBezTo>
                  <a:cubicBezTo>
                    <a:pt x="3497" y="2242"/>
                    <a:pt x="3631" y="2157"/>
                    <a:pt x="3771" y="2077"/>
                  </a:cubicBezTo>
                  <a:close/>
                  <a:moveTo>
                    <a:pt x="1749" y="4343"/>
                  </a:moveTo>
                  <a:cubicBezTo>
                    <a:pt x="1980" y="4447"/>
                    <a:pt x="2023" y="4538"/>
                    <a:pt x="1962" y="4776"/>
                  </a:cubicBezTo>
                  <a:cubicBezTo>
                    <a:pt x="1950" y="4830"/>
                    <a:pt x="1932" y="4879"/>
                    <a:pt x="1913" y="4940"/>
                  </a:cubicBezTo>
                  <a:cubicBezTo>
                    <a:pt x="1834" y="4971"/>
                    <a:pt x="1767" y="5007"/>
                    <a:pt x="1688" y="5031"/>
                  </a:cubicBezTo>
                  <a:cubicBezTo>
                    <a:pt x="1659" y="5040"/>
                    <a:pt x="1632" y="5043"/>
                    <a:pt x="1606" y="5043"/>
                  </a:cubicBezTo>
                  <a:cubicBezTo>
                    <a:pt x="1476" y="5043"/>
                    <a:pt x="1382" y="4947"/>
                    <a:pt x="1377" y="4800"/>
                  </a:cubicBezTo>
                  <a:cubicBezTo>
                    <a:pt x="1371" y="4684"/>
                    <a:pt x="1414" y="4556"/>
                    <a:pt x="1499" y="4428"/>
                  </a:cubicBezTo>
                  <a:cubicBezTo>
                    <a:pt x="1566" y="4404"/>
                    <a:pt x="1627" y="4374"/>
                    <a:pt x="1688" y="4349"/>
                  </a:cubicBezTo>
                  <a:cubicBezTo>
                    <a:pt x="1700" y="4349"/>
                    <a:pt x="1712" y="4343"/>
                    <a:pt x="1725" y="4343"/>
                  </a:cubicBezTo>
                  <a:close/>
                  <a:moveTo>
                    <a:pt x="5233" y="0"/>
                  </a:moveTo>
                  <a:cubicBezTo>
                    <a:pt x="5215" y="13"/>
                    <a:pt x="5196" y="25"/>
                    <a:pt x="5178" y="37"/>
                  </a:cubicBezTo>
                  <a:cubicBezTo>
                    <a:pt x="5008" y="134"/>
                    <a:pt x="4855" y="256"/>
                    <a:pt x="4697" y="378"/>
                  </a:cubicBezTo>
                  <a:cubicBezTo>
                    <a:pt x="4301" y="689"/>
                    <a:pt x="3905" y="993"/>
                    <a:pt x="3503" y="1298"/>
                  </a:cubicBezTo>
                  <a:cubicBezTo>
                    <a:pt x="3162" y="1560"/>
                    <a:pt x="2821" y="1828"/>
                    <a:pt x="2504" y="2120"/>
                  </a:cubicBezTo>
                  <a:cubicBezTo>
                    <a:pt x="2279" y="2327"/>
                    <a:pt x="2078" y="2552"/>
                    <a:pt x="1889" y="2802"/>
                  </a:cubicBezTo>
                  <a:cubicBezTo>
                    <a:pt x="1670" y="3095"/>
                    <a:pt x="1463" y="3405"/>
                    <a:pt x="1292" y="3734"/>
                  </a:cubicBezTo>
                  <a:cubicBezTo>
                    <a:pt x="1268" y="3783"/>
                    <a:pt x="1249" y="3832"/>
                    <a:pt x="1225" y="3874"/>
                  </a:cubicBezTo>
                  <a:cubicBezTo>
                    <a:pt x="1182" y="3959"/>
                    <a:pt x="1195" y="4045"/>
                    <a:pt x="1195" y="4136"/>
                  </a:cubicBezTo>
                  <a:cubicBezTo>
                    <a:pt x="1185" y="4140"/>
                    <a:pt x="1177" y="4141"/>
                    <a:pt x="1170" y="4141"/>
                  </a:cubicBezTo>
                  <a:cubicBezTo>
                    <a:pt x="1139" y="4141"/>
                    <a:pt x="1123" y="4114"/>
                    <a:pt x="1103" y="4100"/>
                  </a:cubicBezTo>
                  <a:cubicBezTo>
                    <a:pt x="1067" y="4063"/>
                    <a:pt x="1030" y="4026"/>
                    <a:pt x="994" y="3996"/>
                  </a:cubicBezTo>
                  <a:cubicBezTo>
                    <a:pt x="905" y="3933"/>
                    <a:pt x="807" y="3929"/>
                    <a:pt x="708" y="3929"/>
                  </a:cubicBezTo>
                  <a:cubicBezTo>
                    <a:pt x="692" y="3929"/>
                    <a:pt x="675" y="3929"/>
                    <a:pt x="659" y="3929"/>
                  </a:cubicBezTo>
                  <a:lnTo>
                    <a:pt x="586" y="3929"/>
                  </a:lnTo>
                  <a:lnTo>
                    <a:pt x="567" y="4051"/>
                  </a:lnTo>
                  <a:cubicBezTo>
                    <a:pt x="622" y="4057"/>
                    <a:pt x="677" y="4063"/>
                    <a:pt x="738" y="4069"/>
                  </a:cubicBezTo>
                  <a:cubicBezTo>
                    <a:pt x="762" y="4100"/>
                    <a:pt x="799" y="4136"/>
                    <a:pt x="829" y="4173"/>
                  </a:cubicBezTo>
                  <a:cubicBezTo>
                    <a:pt x="939" y="4319"/>
                    <a:pt x="1079" y="4416"/>
                    <a:pt x="1262" y="4447"/>
                  </a:cubicBezTo>
                  <a:cubicBezTo>
                    <a:pt x="1274" y="4447"/>
                    <a:pt x="1286" y="4453"/>
                    <a:pt x="1292" y="4459"/>
                  </a:cubicBezTo>
                  <a:cubicBezTo>
                    <a:pt x="1298" y="4465"/>
                    <a:pt x="1298" y="4465"/>
                    <a:pt x="1304" y="4477"/>
                  </a:cubicBezTo>
                  <a:cubicBezTo>
                    <a:pt x="1231" y="4648"/>
                    <a:pt x="1195" y="4830"/>
                    <a:pt x="1298" y="5025"/>
                  </a:cubicBezTo>
                  <a:cubicBezTo>
                    <a:pt x="1316" y="5050"/>
                    <a:pt x="1347" y="5086"/>
                    <a:pt x="1383" y="5117"/>
                  </a:cubicBezTo>
                  <a:cubicBezTo>
                    <a:pt x="1432" y="5172"/>
                    <a:pt x="1457" y="5245"/>
                    <a:pt x="1444" y="5318"/>
                  </a:cubicBezTo>
                  <a:cubicBezTo>
                    <a:pt x="1426" y="5440"/>
                    <a:pt x="1371" y="5555"/>
                    <a:pt x="1274" y="5634"/>
                  </a:cubicBezTo>
                  <a:cubicBezTo>
                    <a:pt x="1233" y="5665"/>
                    <a:pt x="1188" y="5679"/>
                    <a:pt x="1142" y="5679"/>
                  </a:cubicBezTo>
                  <a:cubicBezTo>
                    <a:pt x="1133" y="5679"/>
                    <a:pt x="1124" y="5678"/>
                    <a:pt x="1115" y="5677"/>
                  </a:cubicBezTo>
                  <a:cubicBezTo>
                    <a:pt x="933" y="5659"/>
                    <a:pt x="823" y="5543"/>
                    <a:pt x="805" y="5360"/>
                  </a:cubicBezTo>
                  <a:cubicBezTo>
                    <a:pt x="799" y="5299"/>
                    <a:pt x="805" y="5232"/>
                    <a:pt x="805" y="5165"/>
                  </a:cubicBezTo>
                  <a:cubicBezTo>
                    <a:pt x="787" y="5165"/>
                    <a:pt x="774" y="5165"/>
                    <a:pt x="756" y="5159"/>
                  </a:cubicBezTo>
                  <a:cubicBezTo>
                    <a:pt x="732" y="5129"/>
                    <a:pt x="707" y="5092"/>
                    <a:pt x="683" y="5062"/>
                  </a:cubicBezTo>
                  <a:cubicBezTo>
                    <a:pt x="659" y="5038"/>
                    <a:pt x="634" y="5025"/>
                    <a:pt x="616" y="5013"/>
                  </a:cubicBezTo>
                  <a:cubicBezTo>
                    <a:pt x="579" y="5001"/>
                    <a:pt x="543" y="4995"/>
                    <a:pt x="512" y="4995"/>
                  </a:cubicBezTo>
                  <a:cubicBezTo>
                    <a:pt x="470" y="4995"/>
                    <a:pt x="427" y="5007"/>
                    <a:pt x="385" y="5025"/>
                  </a:cubicBezTo>
                  <a:cubicBezTo>
                    <a:pt x="354" y="5044"/>
                    <a:pt x="318" y="5056"/>
                    <a:pt x="311" y="5111"/>
                  </a:cubicBezTo>
                  <a:cubicBezTo>
                    <a:pt x="329" y="5121"/>
                    <a:pt x="345" y="5124"/>
                    <a:pt x="362" y="5124"/>
                  </a:cubicBezTo>
                  <a:cubicBezTo>
                    <a:pt x="406" y="5124"/>
                    <a:pt x="449" y="5099"/>
                    <a:pt x="496" y="5099"/>
                  </a:cubicBezTo>
                  <a:cubicBezTo>
                    <a:pt x="507" y="5099"/>
                    <a:pt x="519" y="5101"/>
                    <a:pt x="531" y="5105"/>
                  </a:cubicBezTo>
                  <a:cubicBezTo>
                    <a:pt x="598" y="5153"/>
                    <a:pt x="604" y="5232"/>
                    <a:pt x="592" y="5306"/>
                  </a:cubicBezTo>
                  <a:cubicBezTo>
                    <a:pt x="579" y="5452"/>
                    <a:pt x="525" y="5555"/>
                    <a:pt x="409" y="5641"/>
                  </a:cubicBezTo>
                  <a:cubicBezTo>
                    <a:pt x="390" y="5642"/>
                    <a:pt x="372" y="5643"/>
                    <a:pt x="355" y="5643"/>
                  </a:cubicBezTo>
                  <a:cubicBezTo>
                    <a:pt x="194" y="5643"/>
                    <a:pt x="104" y="5563"/>
                    <a:pt x="43" y="5354"/>
                  </a:cubicBezTo>
                  <a:cubicBezTo>
                    <a:pt x="1" y="5391"/>
                    <a:pt x="13" y="5433"/>
                    <a:pt x="19" y="5470"/>
                  </a:cubicBezTo>
                  <a:cubicBezTo>
                    <a:pt x="37" y="5567"/>
                    <a:pt x="86" y="5641"/>
                    <a:pt x="165" y="5689"/>
                  </a:cubicBezTo>
                  <a:cubicBezTo>
                    <a:pt x="226" y="5738"/>
                    <a:pt x="299" y="5768"/>
                    <a:pt x="378" y="5768"/>
                  </a:cubicBezTo>
                  <a:cubicBezTo>
                    <a:pt x="388" y="5769"/>
                    <a:pt x="397" y="5770"/>
                    <a:pt x="407" y="5770"/>
                  </a:cubicBezTo>
                  <a:cubicBezTo>
                    <a:pt x="475" y="5770"/>
                    <a:pt x="538" y="5749"/>
                    <a:pt x="592" y="5695"/>
                  </a:cubicBezTo>
                  <a:cubicBezTo>
                    <a:pt x="640" y="5647"/>
                    <a:pt x="689" y="5586"/>
                    <a:pt x="738" y="5525"/>
                  </a:cubicBezTo>
                  <a:cubicBezTo>
                    <a:pt x="855" y="5706"/>
                    <a:pt x="981" y="5793"/>
                    <a:pt x="1146" y="5793"/>
                  </a:cubicBezTo>
                  <a:cubicBezTo>
                    <a:pt x="1214" y="5793"/>
                    <a:pt x="1288" y="5778"/>
                    <a:pt x="1371" y="5750"/>
                  </a:cubicBezTo>
                  <a:cubicBezTo>
                    <a:pt x="1390" y="5768"/>
                    <a:pt x="1402" y="5793"/>
                    <a:pt x="1420" y="5817"/>
                  </a:cubicBezTo>
                  <a:cubicBezTo>
                    <a:pt x="1530" y="5951"/>
                    <a:pt x="1664" y="6030"/>
                    <a:pt x="1834" y="6043"/>
                  </a:cubicBezTo>
                  <a:cubicBezTo>
                    <a:pt x="1843" y="6043"/>
                    <a:pt x="1851" y="6044"/>
                    <a:pt x="1859" y="6044"/>
                  </a:cubicBezTo>
                  <a:cubicBezTo>
                    <a:pt x="2072" y="6044"/>
                    <a:pt x="2227" y="5821"/>
                    <a:pt x="2151" y="5616"/>
                  </a:cubicBezTo>
                  <a:cubicBezTo>
                    <a:pt x="2145" y="5598"/>
                    <a:pt x="2127" y="5586"/>
                    <a:pt x="2102" y="5555"/>
                  </a:cubicBezTo>
                  <a:cubicBezTo>
                    <a:pt x="2096" y="5604"/>
                    <a:pt x="2090" y="5641"/>
                    <a:pt x="2090" y="5671"/>
                  </a:cubicBezTo>
                  <a:cubicBezTo>
                    <a:pt x="2079" y="5837"/>
                    <a:pt x="1979" y="5932"/>
                    <a:pt x="1827" y="5932"/>
                  </a:cubicBezTo>
                  <a:cubicBezTo>
                    <a:pt x="1806" y="5932"/>
                    <a:pt x="1784" y="5930"/>
                    <a:pt x="1761" y="5927"/>
                  </a:cubicBezTo>
                  <a:cubicBezTo>
                    <a:pt x="1664" y="5909"/>
                    <a:pt x="1578" y="5866"/>
                    <a:pt x="1517" y="5799"/>
                  </a:cubicBezTo>
                  <a:cubicBezTo>
                    <a:pt x="1463" y="5744"/>
                    <a:pt x="1450" y="5677"/>
                    <a:pt x="1493" y="5610"/>
                  </a:cubicBezTo>
                  <a:cubicBezTo>
                    <a:pt x="1542" y="5531"/>
                    <a:pt x="1566" y="5446"/>
                    <a:pt x="1584" y="5360"/>
                  </a:cubicBezTo>
                  <a:cubicBezTo>
                    <a:pt x="1609" y="5263"/>
                    <a:pt x="1676" y="5196"/>
                    <a:pt x="1779" y="5178"/>
                  </a:cubicBezTo>
                  <a:cubicBezTo>
                    <a:pt x="1834" y="5165"/>
                    <a:pt x="1889" y="5147"/>
                    <a:pt x="1962" y="5129"/>
                  </a:cubicBezTo>
                  <a:cubicBezTo>
                    <a:pt x="1974" y="5135"/>
                    <a:pt x="1999" y="5147"/>
                    <a:pt x="2023" y="5159"/>
                  </a:cubicBezTo>
                  <a:cubicBezTo>
                    <a:pt x="2017" y="5135"/>
                    <a:pt x="2011" y="5111"/>
                    <a:pt x="1999" y="5086"/>
                  </a:cubicBezTo>
                  <a:cubicBezTo>
                    <a:pt x="2029" y="5056"/>
                    <a:pt x="2060" y="5019"/>
                    <a:pt x="2090" y="4983"/>
                  </a:cubicBezTo>
                  <a:cubicBezTo>
                    <a:pt x="2078" y="4946"/>
                    <a:pt x="2072" y="4916"/>
                    <a:pt x="2066" y="4879"/>
                  </a:cubicBezTo>
                  <a:cubicBezTo>
                    <a:pt x="2187" y="4544"/>
                    <a:pt x="2157" y="4428"/>
                    <a:pt x="1895" y="4258"/>
                  </a:cubicBezTo>
                  <a:cubicBezTo>
                    <a:pt x="1980" y="4185"/>
                    <a:pt x="2078" y="4130"/>
                    <a:pt x="2200" y="4112"/>
                  </a:cubicBezTo>
                  <a:cubicBezTo>
                    <a:pt x="2224" y="4148"/>
                    <a:pt x="2242" y="4185"/>
                    <a:pt x="2261" y="4221"/>
                  </a:cubicBezTo>
                  <a:cubicBezTo>
                    <a:pt x="2321" y="4337"/>
                    <a:pt x="2370" y="4453"/>
                    <a:pt x="2455" y="4556"/>
                  </a:cubicBezTo>
                  <a:cubicBezTo>
                    <a:pt x="2468" y="4575"/>
                    <a:pt x="2474" y="4599"/>
                    <a:pt x="2480" y="4623"/>
                  </a:cubicBezTo>
                  <a:cubicBezTo>
                    <a:pt x="2498" y="4623"/>
                    <a:pt x="2522" y="4623"/>
                    <a:pt x="2535" y="4636"/>
                  </a:cubicBezTo>
                  <a:cubicBezTo>
                    <a:pt x="2626" y="4696"/>
                    <a:pt x="2730" y="4727"/>
                    <a:pt x="2833" y="4745"/>
                  </a:cubicBezTo>
                  <a:lnTo>
                    <a:pt x="2857" y="4629"/>
                  </a:lnTo>
                  <a:cubicBezTo>
                    <a:pt x="2827" y="4623"/>
                    <a:pt x="2797" y="4611"/>
                    <a:pt x="2766" y="4605"/>
                  </a:cubicBezTo>
                  <a:cubicBezTo>
                    <a:pt x="2632" y="4575"/>
                    <a:pt x="2547" y="4495"/>
                    <a:pt x="2498" y="4368"/>
                  </a:cubicBezTo>
                  <a:cubicBezTo>
                    <a:pt x="2462" y="4270"/>
                    <a:pt x="2431" y="4167"/>
                    <a:pt x="2395" y="4063"/>
                  </a:cubicBezTo>
                  <a:cubicBezTo>
                    <a:pt x="2431" y="4051"/>
                    <a:pt x="2455" y="4039"/>
                    <a:pt x="2486" y="4026"/>
                  </a:cubicBezTo>
                  <a:cubicBezTo>
                    <a:pt x="2705" y="3959"/>
                    <a:pt x="2912" y="3868"/>
                    <a:pt x="3119" y="3771"/>
                  </a:cubicBezTo>
                  <a:cubicBezTo>
                    <a:pt x="3613" y="3527"/>
                    <a:pt x="4088" y="3241"/>
                    <a:pt x="4526" y="2912"/>
                  </a:cubicBezTo>
                  <a:cubicBezTo>
                    <a:pt x="4782" y="2723"/>
                    <a:pt x="5026" y="2510"/>
                    <a:pt x="5269" y="2309"/>
                  </a:cubicBezTo>
                  <a:cubicBezTo>
                    <a:pt x="5495" y="2126"/>
                    <a:pt x="5720" y="1943"/>
                    <a:pt x="5952" y="1767"/>
                  </a:cubicBezTo>
                  <a:cubicBezTo>
                    <a:pt x="6281" y="1511"/>
                    <a:pt x="6646" y="1328"/>
                    <a:pt x="7048" y="1200"/>
                  </a:cubicBezTo>
                  <a:cubicBezTo>
                    <a:pt x="7316" y="1121"/>
                    <a:pt x="7584" y="1042"/>
                    <a:pt x="7852" y="957"/>
                  </a:cubicBezTo>
                  <a:lnTo>
                    <a:pt x="7822" y="835"/>
                  </a:lnTo>
                  <a:cubicBezTo>
                    <a:pt x="7718" y="859"/>
                    <a:pt x="7608" y="884"/>
                    <a:pt x="7499" y="908"/>
                  </a:cubicBezTo>
                  <a:cubicBezTo>
                    <a:pt x="7145" y="999"/>
                    <a:pt x="6792" y="1103"/>
                    <a:pt x="6451" y="1243"/>
                  </a:cubicBezTo>
                  <a:cubicBezTo>
                    <a:pt x="6171" y="1359"/>
                    <a:pt x="5909" y="1523"/>
                    <a:pt x="5653" y="1694"/>
                  </a:cubicBezTo>
                  <a:cubicBezTo>
                    <a:pt x="5489" y="1797"/>
                    <a:pt x="5330" y="1907"/>
                    <a:pt x="5172" y="2010"/>
                  </a:cubicBezTo>
                  <a:cubicBezTo>
                    <a:pt x="5172" y="2041"/>
                    <a:pt x="5172" y="2059"/>
                    <a:pt x="5178" y="2077"/>
                  </a:cubicBezTo>
                  <a:cubicBezTo>
                    <a:pt x="5163" y="2074"/>
                    <a:pt x="5149" y="2072"/>
                    <a:pt x="5136" y="2072"/>
                  </a:cubicBezTo>
                  <a:cubicBezTo>
                    <a:pt x="5085" y="2072"/>
                    <a:pt x="5046" y="2097"/>
                    <a:pt x="5008" y="2126"/>
                  </a:cubicBezTo>
                  <a:cubicBezTo>
                    <a:pt x="4648" y="2382"/>
                    <a:pt x="4295" y="2638"/>
                    <a:pt x="3936" y="2894"/>
                  </a:cubicBezTo>
                  <a:cubicBezTo>
                    <a:pt x="3911" y="2912"/>
                    <a:pt x="3881" y="2930"/>
                    <a:pt x="3856" y="2942"/>
                  </a:cubicBezTo>
                  <a:cubicBezTo>
                    <a:pt x="3741" y="2900"/>
                    <a:pt x="3741" y="2900"/>
                    <a:pt x="3668" y="2814"/>
                  </a:cubicBezTo>
                  <a:cubicBezTo>
                    <a:pt x="3674" y="2772"/>
                    <a:pt x="3668" y="2717"/>
                    <a:pt x="3686" y="2668"/>
                  </a:cubicBezTo>
                  <a:cubicBezTo>
                    <a:pt x="3710" y="2595"/>
                    <a:pt x="3735" y="2516"/>
                    <a:pt x="3777" y="2449"/>
                  </a:cubicBezTo>
                  <a:cubicBezTo>
                    <a:pt x="3899" y="2266"/>
                    <a:pt x="4033" y="2083"/>
                    <a:pt x="4161" y="1907"/>
                  </a:cubicBezTo>
                  <a:cubicBezTo>
                    <a:pt x="4204" y="1858"/>
                    <a:pt x="4252" y="1815"/>
                    <a:pt x="4301" y="1779"/>
                  </a:cubicBezTo>
                  <a:cubicBezTo>
                    <a:pt x="4344" y="1742"/>
                    <a:pt x="4392" y="1712"/>
                    <a:pt x="4411" y="1651"/>
                  </a:cubicBezTo>
                  <a:cubicBezTo>
                    <a:pt x="4405" y="1627"/>
                    <a:pt x="4392" y="1602"/>
                    <a:pt x="4380" y="1578"/>
                  </a:cubicBezTo>
                  <a:cubicBezTo>
                    <a:pt x="4356" y="1573"/>
                    <a:pt x="4332" y="1571"/>
                    <a:pt x="4308" y="1571"/>
                  </a:cubicBezTo>
                  <a:cubicBezTo>
                    <a:pt x="4244" y="1571"/>
                    <a:pt x="4184" y="1588"/>
                    <a:pt x="4130" y="1614"/>
                  </a:cubicBezTo>
                  <a:cubicBezTo>
                    <a:pt x="4045" y="1657"/>
                    <a:pt x="3960" y="1700"/>
                    <a:pt x="3881" y="1748"/>
                  </a:cubicBezTo>
                  <a:cubicBezTo>
                    <a:pt x="3631" y="1913"/>
                    <a:pt x="3381" y="2071"/>
                    <a:pt x="3138" y="2248"/>
                  </a:cubicBezTo>
                  <a:cubicBezTo>
                    <a:pt x="2754" y="2528"/>
                    <a:pt x="2413" y="2863"/>
                    <a:pt x="2084" y="3210"/>
                  </a:cubicBezTo>
                  <a:cubicBezTo>
                    <a:pt x="1962" y="3344"/>
                    <a:pt x="1840" y="3472"/>
                    <a:pt x="1712" y="3600"/>
                  </a:cubicBezTo>
                  <a:cubicBezTo>
                    <a:pt x="1699" y="3619"/>
                    <a:pt x="1685" y="3637"/>
                    <a:pt x="1663" y="3637"/>
                  </a:cubicBezTo>
                  <a:cubicBezTo>
                    <a:pt x="1656" y="3637"/>
                    <a:pt x="1648" y="3635"/>
                    <a:pt x="1639" y="3631"/>
                  </a:cubicBezTo>
                  <a:cubicBezTo>
                    <a:pt x="1664" y="3600"/>
                    <a:pt x="1688" y="3564"/>
                    <a:pt x="1706" y="3527"/>
                  </a:cubicBezTo>
                  <a:cubicBezTo>
                    <a:pt x="1889" y="3235"/>
                    <a:pt x="2090" y="2961"/>
                    <a:pt x="2315" y="2705"/>
                  </a:cubicBezTo>
                  <a:cubicBezTo>
                    <a:pt x="2577" y="2412"/>
                    <a:pt x="2870" y="2150"/>
                    <a:pt x="3168" y="1895"/>
                  </a:cubicBezTo>
                  <a:cubicBezTo>
                    <a:pt x="3613" y="1523"/>
                    <a:pt x="4063" y="1158"/>
                    <a:pt x="4502" y="780"/>
                  </a:cubicBezTo>
                  <a:cubicBezTo>
                    <a:pt x="4794" y="530"/>
                    <a:pt x="5105" y="293"/>
                    <a:pt x="5361" y="7"/>
                  </a:cubicBezTo>
                  <a:lnTo>
                    <a:pt x="523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53"/>
            <p:cNvSpPr/>
            <p:nvPr/>
          </p:nvSpPr>
          <p:spPr>
            <a:xfrm>
              <a:off x="12347661" y="-2690710"/>
              <a:ext cx="37293" cy="46901"/>
            </a:xfrm>
            <a:custGeom>
              <a:rect b="b" l="l" r="r" t="t"/>
              <a:pathLst>
                <a:path extrusionOk="0" h="576" w="458">
                  <a:moveTo>
                    <a:pt x="251" y="1"/>
                  </a:moveTo>
                  <a:lnTo>
                    <a:pt x="251" y="1"/>
                  </a:lnTo>
                  <a:cubicBezTo>
                    <a:pt x="98" y="19"/>
                    <a:pt x="1" y="147"/>
                    <a:pt x="19" y="287"/>
                  </a:cubicBezTo>
                  <a:cubicBezTo>
                    <a:pt x="31" y="378"/>
                    <a:pt x="68" y="452"/>
                    <a:pt x="141" y="506"/>
                  </a:cubicBezTo>
                  <a:cubicBezTo>
                    <a:pt x="193" y="544"/>
                    <a:pt x="246" y="575"/>
                    <a:pt x="307" y="575"/>
                  </a:cubicBezTo>
                  <a:cubicBezTo>
                    <a:pt x="324" y="575"/>
                    <a:pt x="342" y="573"/>
                    <a:pt x="360" y="567"/>
                  </a:cubicBezTo>
                  <a:cubicBezTo>
                    <a:pt x="427" y="519"/>
                    <a:pt x="452" y="452"/>
                    <a:pt x="458" y="378"/>
                  </a:cubicBezTo>
                  <a:cubicBezTo>
                    <a:pt x="458" y="342"/>
                    <a:pt x="458" y="305"/>
                    <a:pt x="421" y="287"/>
                  </a:cubicBezTo>
                  <a:cubicBezTo>
                    <a:pt x="330" y="305"/>
                    <a:pt x="372" y="421"/>
                    <a:pt x="293" y="458"/>
                  </a:cubicBezTo>
                  <a:cubicBezTo>
                    <a:pt x="208" y="439"/>
                    <a:pt x="178" y="366"/>
                    <a:pt x="159" y="293"/>
                  </a:cubicBezTo>
                  <a:cubicBezTo>
                    <a:pt x="123" y="190"/>
                    <a:pt x="147" y="92"/>
                    <a:pt x="2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53"/>
            <p:cNvSpPr/>
            <p:nvPr/>
          </p:nvSpPr>
          <p:spPr>
            <a:xfrm>
              <a:off x="12383895" y="-2929204"/>
              <a:ext cx="570" cy="81"/>
            </a:xfrm>
            <a:custGeom>
              <a:rect b="b" l="l" r="r" t="t"/>
              <a:pathLst>
                <a:path extrusionOk="0" h="1" w="7">
                  <a:moveTo>
                    <a:pt x="7" y="0"/>
                  </a:moveTo>
                  <a:lnTo>
                    <a:pt x="1" y="0"/>
                  </a:lnTo>
                  <a:cubicBezTo>
                    <a:pt x="1" y="0"/>
                    <a:pt x="1" y="0"/>
                    <a:pt x="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53"/>
            <p:cNvSpPr/>
            <p:nvPr/>
          </p:nvSpPr>
          <p:spPr>
            <a:xfrm>
              <a:off x="12383895" y="-2929204"/>
              <a:ext cx="81" cy="81"/>
            </a:xfrm>
            <a:custGeom>
              <a:rect b="b" l="l" r="r" t="t"/>
              <a:pathLst>
                <a:path extrusionOk="0" h="1" w="1">
                  <a:moveTo>
                    <a:pt x="1" y="0"/>
                  </a:moveTo>
                  <a:cubicBezTo>
                    <a:pt x="1" y="0"/>
                    <a:pt x="1" y="0"/>
                    <a:pt x="1" y="0"/>
                  </a:cubicBez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53"/>
            <p:cNvSpPr/>
            <p:nvPr/>
          </p:nvSpPr>
          <p:spPr>
            <a:xfrm>
              <a:off x="12383895" y="-2929204"/>
              <a:ext cx="81" cy="570"/>
            </a:xfrm>
            <a:custGeom>
              <a:rect b="b" l="l" r="r" t="t"/>
              <a:pathLst>
                <a:path extrusionOk="0" h="7" w="1">
                  <a:moveTo>
                    <a:pt x="1" y="0"/>
                  </a:moveTo>
                  <a:cubicBezTo>
                    <a:pt x="1" y="0"/>
                    <a:pt x="1" y="6"/>
                    <a:pt x="1" y="6"/>
                  </a:cubicBezTo>
                  <a:cubicBezTo>
                    <a:pt x="1" y="6"/>
                    <a:pt x="1" y="6"/>
                    <a:pt x="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53"/>
            <p:cNvSpPr/>
            <p:nvPr/>
          </p:nvSpPr>
          <p:spPr>
            <a:xfrm>
              <a:off x="12357106" y="-2928715"/>
              <a:ext cx="26382" cy="60580"/>
            </a:xfrm>
            <a:custGeom>
              <a:rect b="b" l="l" r="r" t="t"/>
              <a:pathLst>
                <a:path extrusionOk="0" h="744" w="324">
                  <a:moveTo>
                    <a:pt x="323" y="0"/>
                  </a:moveTo>
                  <a:lnTo>
                    <a:pt x="323" y="0"/>
                  </a:lnTo>
                  <a:cubicBezTo>
                    <a:pt x="189" y="238"/>
                    <a:pt x="62" y="475"/>
                    <a:pt x="1" y="743"/>
                  </a:cubicBezTo>
                  <a:cubicBezTo>
                    <a:pt x="13" y="737"/>
                    <a:pt x="25" y="725"/>
                    <a:pt x="31" y="707"/>
                  </a:cubicBezTo>
                  <a:cubicBezTo>
                    <a:pt x="129" y="494"/>
                    <a:pt x="220" y="280"/>
                    <a:pt x="317" y="67"/>
                  </a:cubicBezTo>
                  <a:cubicBezTo>
                    <a:pt x="323" y="49"/>
                    <a:pt x="323" y="25"/>
                    <a:pt x="32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53"/>
            <p:cNvSpPr/>
            <p:nvPr/>
          </p:nvSpPr>
          <p:spPr>
            <a:xfrm>
              <a:off x="12366552" y="-2019687"/>
              <a:ext cx="22880" cy="18972"/>
            </a:xfrm>
            <a:custGeom>
              <a:rect b="b" l="l" r="r" t="t"/>
              <a:pathLst>
                <a:path extrusionOk="0" h="233" w="281">
                  <a:moveTo>
                    <a:pt x="281" y="1"/>
                  </a:moveTo>
                  <a:cubicBezTo>
                    <a:pt x="165" y="43"/>
                    <a:pt x="43" y="147"/>
                    <a:pt x="0" y="232"/>
                  </a:cubicBezTo>
                  <a:cubicBezTo>
                    <a:pt x="116" y="177"/>
                    <a:pt x="232" y="129"/>
                    <a:pt x="2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53"/>
            <p:cNvSpPr/>
            <p:nvPr/>
          </p:nvSpPr>
          <p:spPr>
            <a:xfrm>
              <a:off x="12319407" y="-2498873"/>
              <a:ext cx="67583" cy="133700"/>
            </a:xfrm>
            <a:custGeom>
              <a:rect b="b" l="l" r="r" t="t"/>
              <a:pathLst>
                <a:path extrusionOk="0" h="1642" w="830">
                  <a:moveTo>
                    <a:pt x="487" y="1"/>
                  </a:moveTo>
                  <a:cubicBezTo>
                    <a:pt x="437" y="1"/>
                    <a:pt x="384" y="22"/>
                    <a:pt x="330" y="69"/>
                  </a:cubicBezTo>
                  <a:cubicBezTo>
                    <a:pt x="305" y="93"/>
                    <a:pt x="281" y="112"/>
                    <a:pt x="257" y="136"/>
                  </a:cubicBezTo>
                  <a:cubicBezTo>
                    <a:pt x="244" y="148"/>
                    <a:pt x="244" y="173"/>
                    <a:pt x="232" y="215"/>
                  </a:cubicBezTo>
                  <a:cubicBezTo>
                    <a:pt x="330" y="160"/>
                    <a:pt x="409" y="124"/>
                    <a:pt x="482" y="81"/>
                  </a:cubicBezTo>
                  <a:cubicBezTo>
                    <a:pt x="598" y="166"/>
                    <a:pt x="616" y="276"/>
                    <a:pt x="622" y="392"/>
                  </a:cubicBezTo>
                  <a:cubicBezTo>
                    <a:pt x="622" y="508"/>
                    <a:pt x="622" y="623"/>
                    <a:pt x="531" y="709"/>
                  </a:cubicBezTo>
                  <a:cubicBezTo>
                    <a:pt x="433" y="690"/>
                    <a:pt x="421" y="617"/>
                    <a:pt x="409" y="544"/>
                  </a:cubicBezTo>
                  <a:cubicBezTo>
                    <a:pt x="397" y="495"/>
                    <a:pt x="415" y="447"/>
                    <a:pt x="384" y="380"/>
                  </a:cubicBezTo>
                  <a:lnTo>
                    <a:pt x="384" y="380"/>
                  </a:lnTo>
                  <a:cubicBezTo>
                    <a:pt x="317" y="538"/>
                    <a:pt x="281" y="672"/>
                    <a:pt x="391" y="800"/>
                  </a:cubicBezTo>
                  <a:lnTo>
                    <a:pt x="397" y="800"/>
                  </a:lnTo>
                  <a:lnTo>
                    <a:pt x="391" y="806"/>
                  </a:lnTo>
                  <a:lnTo>
                    <a:pt x="391" y="800"/>
                  </a:lnTo>
                  <a:cubicBezTo>
                    <a:pt x="378" y="806"/>
                    <a:pt x="360" y="812"/>
                    <a:pt x="342" y="824"/>
                  </a:cubicBezTo>
                  <a:cubicBezTo>
                    <a:pt x="378" y="861"/>
                    <a:pt x="397" y="873"/>
                    <a:pt x="421" y="891"/>
                  </a:cubicBezTo>
                  <a:cubicBezTo>
                    <a:pt x="482" y="940"/>
                    <a:pt x="512" y="1013"/>
                    <a:pt x="512" y="1092"/>
                  </a:cubicBezTo>
                  <a:cubicBezTo>
                    <a:pt x="512" y="1226"/>
                    <a:pt x="470" y="1354"/>
                    <a:pt x="391" y="1464"/>
                  </a:cubicBezTo>
                  <a:cubicBezTo>
                    <a:pt x="372" y="1482"/>
                    <a:pt x="348" y="1500"/>
                    <a:pt x="317" y="1525"/>
                  </a:cubicBezTo>
                  <a:cubicBezTo>
                    <a:pt x="275" y="1500"/>
                    <a:pt x="226" y="1488"/>
                    <a:pt x="196" y="1464"/>
                  </a:cubicBezTo>
                  <a:cubicBezTo>
                    <a:pt x="159" y="1439"/>
                    <a:pt x="141" y="1397"/>
                    <a:pt x="123" y="1360"/>
                  </a:cubicBezTo>
                  <a:cubicBezTo>
                    <a:pt x="104" y="1318"/>
                    <a:pt x="98" y="1275"/>
                    <a:pt x="86" y="1220"/>
                  </a:cubicBezTo>
                  <a:cubicBezTo>
                    <a:pt x="13" y="1281"/>
                    <a:pt x="1" y="1348"/>
                    <a:pt x="19" y="1427"/>
                  </a:cubicBezTo>
                  <a:cubicBezTo>
                    <a:pt x="43" y="1537"/>
                    <a:pt x="116" y="1604"/>
                    <a:pt x="238" y="1634"/>
                  </a:cubicBezTo>
                  <a:cubicBezTo>
                    <a:pt x="260" y="1639"/>
                    <a:pt x="280" y="1641"/>
                    <a:pt x="300" y="1641"/>
                  </a:cubicBezTo>
                  <a:cubicBezTo>
                    <a:pt x="385" y="1641"/>
                    <a:pt x="451" y="1599"/>
                    <a:pt x="500" y="1525"/>
                  </a:cubicBezTo>
                  <a:cubicBezTo>
                    <a:pt x="585" y="1397"/>
                    <a:pt x="628" y="1257"/>
                    <a:pt x="616" y="1098"/>
                  </a:cubicBezTo>
                  <a:cubicBezTo>
                    <a:pt x="610" y="1031"/>
                    <a:pt x="585" y="970"/>
                    <a:pt x="543" y="916"/>
                  </a:cubicBezTo>
                  <a:cubicBezTo>
                    <a:pt x="525" y="891"/>
                    <a:pt x="500" y="873"/>
                    <a:pt x="476" y="843"/>
                  </a:cubicBezTo>
                  <a:cubicBezTo>
                    <a:pt x="500" y="843"/>
                    <a:pt x="519" y="845"/>
                    <a:pt x="536" y="845"/>
                  </a:cubicBezTo>
                  <a:cubicBezTo>
                    <a:pt x="545" y="845"/>
                    <a:pt x="553" y="845"/>
                    <a:pt x="561" y="843"/>
                  </a:cubicBezTo>
                  <a:cubicBezTo>
                    <a:pt x="628" y="843"/>
                    <a:pt x="683" y="812"/>
                    <a:pt x="713" y="751"/>
                  </a:cubicBezTo>
                  <a:cubicBezTo>
                    <a:pt x="829" y="544"/>
                    <a:pt x="786" y="246"/>
                    <a:pt x="677" y="106"/>
                  </a:cubicBezTo>
                  <a:cubicBezTo>
                    <a:pt x="617" y="39"/>
                    <a:pt x="554" y="1"/>
                    <a:pt x="48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53"/>
            <p:cNvSpPr/>
            <p:nvPr/>
          </p:nvSpPr>
          <p:spPr>
            <a:xfrm>
              <a:off x="12322908" y="-2716440"/>
              <a:ext cx="30290" cy="32814"/>
            </a:xfrm>
            <a:custGeom>
              <a:rect b="b" l="l" r="r" t="t"/>
              <a:pathLst>
                <a:path extrusionOk="0" h="403" w="372">
                  <a:moveTo>
                    <a:pt x="323" y="0"/>
                  </a:moveTo>
                  <a:cubicBezTo>
                    <a:pt x="262" y="25"/>
                    <a:pt x="262" y="25"/>
                    <a:pt x="244" y="73"/>
                  </a:cubicBezTo>
                  <a:cubicBezTo>
                    <a:pt x="214" y="140"/>
                    <a:pt x="189" y="213"/>
                    <a:pt x="116" y="256"/>
                  </a:cubicBezTo>
                  <a:cubicBezTo>
                    <a:pt x="116" y="213"/>
                    <a:pt x="110" y="171"/>
                    <a:pt x="104" y="116"/>
                  </a:cubicBezTo>
                  <a:cubicBezTo>
                    <a:pt x="31" y="158"/>
                    <a:pt x="0" y="207"/>
                    <a:pt x="6" y="280"/>
                  </a:cubicBezTo>
                  <a:cubicBezTo>
                    <a:pt x="13" y="347"/>
                    <a:pt x="55" y="390"/>
                    <a:pt x="134" y="402"/>
                  </a:cubicBezTo>
                  <a:cubicBezTo>
                    <a:pt x="250" y="372"/>
                    <a:pt x="293" y="274"/>
                    <a:pt x="335" y="177"/>
                  </a:cubicBezTo>
                  <a:cubicBezTo>
                    <a:pt x="360" y="116"/>
                    <a:pt x="372" y="55"/>
                    <a:pt x="32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53"/>
            <p:cNvSpPr/>
            <p:nvPr/>
          </p:nvSpPr>
          <p:spPr>
            <a:xfrm>
              <a:off x="12351162" y="-2433814"/>
              <a:ext cx="570" cy="570"/>
            </a:xfrm>
            <a:custGeom>
              <a:rect b="b" l="l" r="r" t="t"/>
              <a:pathLst>
                <a:path extrusionOk="0" h="7" w="7">
                  <a:moveTo>
                    <a:pt x="1" y="1"/>
                  </a:moveTo>
                  <a:lnTo>
                    <a:pt x="1" y="7"/>
                  </a:lnTo>
                  <a:lnTo>
                    <a:pt x="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53"/>
            <p:cNvSpPr/>
            <p:nvPr/>
          </p:nvSpPr>
          <p:spPr>
            <a:xfrm>
              <a:off x="12314440" y="-2531443"/>
              <a:ext cx="28906" cy="18402"/>
            </a:xfrm>
            <a:custGeom>
              <a:rect b="b" l="l" r="r" t="t"/>
              <a:pathLst>
                <a:path extrusionOk="0" h="226" w="355">
                  <a:moveTo>
                    <a:pt x="318" y="0"/>
                  </a:moveTo>
                  <a:cubicBezTo>
                    <a:pt x="244" y="30"/>
                    <a:pt x="244" y="30"/>
                    <a:pt x="177" y="158"/>
                  </a:cubicBezTo>
                  <a:cubicBezTo>
                    <a:pt x="123" y="152"/>
                    <a:pt x="68" y="146"/>
                    <a:pt x="1" y="134"/>
                  </a:cubicBezTo>
                  <a:lnTo>
                    <a:pt x="1" y="134"/>
                  </a:lnTo>
                  <a:cubicBezTo>
                    <a:pt x="56" y="207"/>
                    <a:pt x="123" y="219"/>
                    <a:pt x="184" y="225"/>
                  </a:cubicBezTo>
                  <a:cubicBezTo>
                    <a:pt x="263" y="213"/>
                    <a:pt x="305" y="164"/>
                    <a:pt x="336" y="97"/>
                  </a:cubicBezTo>
                  <a:cubicBezTo>
                    <a:pt x="348" y="67"/>
                    <a:pt x="354" y="24"/>
                    <a:pt x="31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53"/>
            <p:cNvSpPr/>
            <p:nvPr/>
          </p:nvSpPr>
          <p:spPr>
            <a:xfrm>
              <a:off x="12245066" y="-2805519"/>
              <a:ext cx="99257" cy="83705"/>
            </a:xfrm>
            <a:custGeom>
              <a:rect b="b" l="l" r="r" t="t"/>
              <a:pathLst>
                <a:path extrusionOk="0" h="1028" w="1219">
                  <a:moveTo>
                    <a:pt x="630" y="1"/>
                  </a:moveTo>
                  <a:cubicBezTo>
                    <a:pt x="609" y="1"/>
                    <a:pt x="588" y="5"/>
                    <a:pt x="567" y="10"/>
                  </a:cubicBezTo>
                  <a:cubicBezTo>
                    <a:pt x="359" y="47"/>
                    <a:pt x="201" y="162"/>
                    <a:pt x="85" y="339"/>
                  </a:cubicBezTo>
                  <a:cubicBezTo>
                    <a:pt x="6" y="461"/>
                    <a:pt x="0" y="595"/>
                    <a:pt x="85" y="723"/>
                  </a:cubicBezTo>
                  <a:cubicBezTo>
                    <a:pt x="128" y="790"/>
                    <a:pt x="177" y="857"/>
                    <a:pt x="238" y="905"/>
                  </a:cubicBezTo>
                  <a:cubicBezTo>
                    <a:pt x="332" y="981"/>
                    <a:pt x="437" y="1027"/>
                    <a:pt x="554" y="1027"/>
                  </a:cubicBezTo>
                  <a:cubicBezTo>
                    <a:pt x="588" y="1027"/>
                    <a:pt x="622" y="1023"/>
                    <a:pt x="658" y="1015"/>
                  </a:cubicBezTo>
                  <a:cubicBezTo>
                    <a:pt x="871" y="966"/>
                    <a:pt x="1029" y="838"/>
                    <a:pt x="1163" y="668"/>
                  </a:cubicBezTo>
                  <a:cubicBezTo>
                    <a:pt x="1212" y="607"/>
                    <a:pt x="1218" y="534"/>
                    <a:pt x="1170" y="461"/>
                  </a:cubicBezTo>
                  <a:cubicBezTo>
                    <a:pt x="1145" y="455"/>
                    <a:pt x="1115" y="455"/>
                    <a:pt x="1096" y="449"/>
                  </a:cubicBezTo>
                  <a:cubicBezTo>
                    <a:pt x="1048" y="528"/>
                    <a:pt x="1023" y="601"/>
                    <a:pt x="975" y="650"/>
                  </a:cubicBezTo>
                  <a:cubicBezTo>
                    <a:pt x="895" y="729"/>
                    <a:pt x="810" y="796"/>
                    <a:pt x="719" y="857"/>
                  </a:cubicBezTo>
                  <a:cubicBezTo>
                    <a:pt x="650" y="901"/>
                    <a:pt x="585" y="919"/>
                    <a:pt x="525" y="919"/>
                  </a:cubicBezTo>
                  <a:cubicBezTo>
                    <a:pt x="419" y="919"/>
                    <a:pt x="327" y="863"/>
                    <a:pt x="250" y="790"/>
                  </a:cubicBezTo>
                  <a:cubicBezTo>
                    <a:pt x="91" y="637"/>
                    <a:pt x="85" y="491"/>
                    <a:pt x="225" y="321"/>
                  </a:cubicBezTo>
                  <a:cubicBezTo>
                    <a:pt x="353" y="168"/>
                    <a:pt x="506" y="59"/>
                    <a:pt x="713" y="28"/>
                  </a:cubicBezTo>
                  <a:cubicBezTo>
                    <a:pt x="685" y="8"/>
                    <a:pt x="658" y="1"/>
                    <a:pt x="63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53"/>
            <p:cNvSpPr/>
            <p:nvPr/>
          </p:nvSpPr>
          <p:spPr>
            <a:xfrm>
              <a:off x="12232608" y="-2282527"/>
              <a:ext cx="109191" cy="73527"/>
            </a:xfrm>
            <a:custGeom>
              <a:rect b="b" l="l" r="r" t="t"/>
              <a:pathLst>
                <a:path extrusionOk="0" h="903" w="1341">
                  <a:moveTo>
                    <a:pt x="1" y="1"/>
                  </a:moveTo>
                  <a:cubicBezTo>
                    <a:pt x="31" y="37"/>
                    <a:pt x="56" y="80"/>
                    <a:pt x="86" y="116"/>
                  </a:cubicBezTo>
                  <a:cubicBezTo>
                    <a:pt x="226" y="263"/>
                    <a:pt x="391" y="378"/>
                    <a:pt x="561" y="482"/>
                  </a:cubicBezTo>
                  <a:cubicBezTo>
                    <a:pt x="793" y="610"/>
                    <a:pt x="1024" y="732"/>
                    <a:pt x="1256" y="859"/>
                  </a:cubicBezTo>
                  <a:cubicBezTo>
                    <a:pt x="1280" y="878"/>
                    <a:pt x="1310" y="890"/>
                    <a:pt x="1341" y="902"/>
                  </a:cubicBezTo>
                  <a:cubicBezTo>
                    <a:pt x="1329" y="872"/>
                    <a:pt x="1304" y="847"/>
                    <a:pt x="1280" y="835"/>
                  </a:cubicBezTo>
                  <a:cubicBezTo>
                    <a:pt x="1201" y="786"/>
                    <a:pt x="1115" y="732"/>
                    <a:pt x="1030" y="683"/>
                  </a:cubicBezTo>
                  <a:cubicBezTo>
                    <a:pt x="695" y="500"/>
                    <a:pt x="372" y="299"/>
                    <a:pt x="80" y="43"/>
                  </a:cubicBezTo>
                  <a:cubicBezTo>
                    <a:pt x="56" y="25"/>
                    <a:pt x="25" y="13"/>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53"/>
            <p:cNvSpPr/>
            <p:nvPr/>
          </p:nvSpPr>
          <p:spPr>
            <a:xfrm>
              <a:off x="12273320" y="-2499280"/>
              <a:ext cx="68967" cy="69048"/>
            </a:xfrm>
            <a:custGeom>
              <a:rect b="b" l="l" r="r" t="t"/>
              <a:pathLst>
                <a:path extrusionOk="0" h="848" w="847">
                  <a:moveTo>
                    <a:pt x="416" y="0"/>
                  </a:moveTo>
                  <a:cubicBezTo>
                    <a:pt x="408" y="0"/>
                    <a:pt x="399" y="0"/>
                    <a:pt x="390" y="1"/>
                  </a:cubicBezTo>
                  <a:cubicBezTo>
                    <a:pt x="494" y="62"/>
                    <a:pt x="591" y="98"/>
                    <a:pt x="634" y="196"/>
                  </a:cubicBezTo>
                  <a:cubicBezTo>
                    <a:pt x="670" y="287"/>
                    <a:pt x="695" y="379"/>
                    <a:pt x="676" y="482"/>
                  </a:cubicBezTo>
                  <a:cubicBezTo>
                    <a:pt x="652" y="573"/>
                    <a:pt x="628" y="671"/>
                    <a:pt x="536" y="738"/>
                  </a:cubicBezTo>
                  <a:cubicBezTo>
                    <a:pt x="509" y="746"/>
                    <a:pt x="481" y="749"/>
                    <a:pt x="454" y="749"/>
                  </a:cubicBezTo>
                  <a:cubicBezTo>
                    <a:pt x="376" y="749"/>
                    <a:pt x="303" y="716"/>
                    <a:pt x="244" y="653"/>
                  </a:cubicBezTo>
                  <a:cubicBezTo>
                    <a:pt x="110" y="513"/>
                    <a:pt x="98" y="348"/>
                    <a:pt x="165" y="171"/>
                  </a:cubicBezTo>
                  <a:lnTo>
                    <a:pt x="165" y="171"/>
                  </a:lnTo>
                  <a:cubicBezTo>
                    <a:pt x="49" y="287"/>
                    <a:pt x="0" y="415"/>
                    <a:pt x="61" y="567"/>
                  </a:cubicBezTo>
                  <a:cubicBezTo>
                    <a:pt x="134" y="744"/>
                    <a:pt x="274" y="835"/>
                    <a:pt x="481" y="848"/>
                  </a:cubicBezTo>
                  <a:cubicBezTo>
                    <a:pt x="579" y="848"/>
                    <a:pt x="652" y="805"/>
                    <a:pt x="707" y="726"/>
                  </a:cubicBezTo>
                  <a:cubicBezTo>
                    <a:pt x="847" y="525"/>
                    <a:pt x="804" y="214"/>
                    <a:pt x="615" y="68"/>
                  </a:cubicBezTo>
                  <a:cubicBezTo>
                    <a:pt x="560" y="29"/>
                    <a:pt x="504" y="0"/>
                    <a:pt x="41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53"/>
            <p:cNvSpPr/>
            <p:nvPr/>
          </p:nvSpPr>
          <p:spPr>
            <a:xfrm>
              <a:off x="12331865" y="-2695677"/>
              <a:ext cx="1059" cy="81"/>
            </a:xfrm>
            <a:custGeom>
              <a:rect b="b" l="l" r="r" t="t"/>
              <a:pathLst>
                <a:path extrusionOk="0" h="1" w="13">
                  <a:moveTo>
                    <a:pt x="6" y="1"/>
                  </a:moveTo>
                  <a:cubicBezTo>
                    <a:pt x="6" y="1"/>
                    <a:pt x="12" y="1"/>
                    <a:pt x="12" y="1"/>
                  </a:cubicBezTo>
                  <a:lnTo>
                    <a:pt x="0" y="1"/>
                  </a:lnTo>
                  <a:lnTo>
                    <a:pt x="6" y="1"/>
                  </a:lnTo>
                  <a:cubicBezTo>
                    <a:pt x="6" y="1"/>
                    <a:pt x="6" y="1"/>
                    <a:pt x="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53"/>
            <p:cNvSpPr/>
            <p:nvPr/>
          </p:nvSpPr>
          <p:spPr>
            <a:xfrm>
              <a:off x="12245554" y="-2143127"/>
              <a:ext cx="81425" cy="95267"/>
            </a:xfrm>
            <a:custGeom>
              <a:rect b="b" l="l" r="r" t="t"/>
              <a:pathLst>
                <a:path extrusionOk="0" h="1170" w="1000">
                  <a:moveTo>
                    <a:pt x="0" y="0"/>
                  </a:moveTo>
                  <a:cubicBezTo>
                    <a:pt x="37" y="31"/>
                    <a:pt x="67" y="61"/>
                    <a:pt x="98" y="85"/>
                  </a:cubicBezTo>
                  <a:cubicBezTo>
                    <a:pt x="250" y="189"/>
                    <a:pt x="402" y="292"/>
                    <a:pt x="548" y="402"/>
                  </a:cubicBezTo>
                  <a:cubicBezTo>
                    <a:pt x="737" y="542"/>
                    <a:pt x="853" y="731"/>
                    <a:pt x="908" y="962"/>
                  </a:cubicBezTo>
                  <a:cubicBezTo>
                    <a:pt x="914" y="1011"/>
                    <a:pt x="926" y="1060"/>
                    <a:pt x="944" y="1109"/>
                  </a:cubicBezTo>
                  <a:cubicBezTo>
                    <a:pt x="950" y="1127"/>
                    <a:pt x="963" y="1133"/>
                    <a:pt x="999" y="1170"/>
                  </a:cubicBezTo>
                  <a:cubicBezTo>
                    <a:pt x="993" y="1096"/>
                    <a:pt x="993" y="1048"/>
                    <a:pt x="987" y="1005"/>
                  </a:cubicBezTo>
                  <a:cubicBezTo>
                    <a:pt x="938" y="682"/>
                    <a:pt x="774" y="433"/>
                    <a:pt x="500" y="262"/>
                  </a:cubicBezTo>
                  <a:cubicBezTo>
                    <a:pt x="390" y="189"/>
                    <a:pt x="268" y="128"/>
                    <a:pt x="152" y="67"/>
                  </a:cubicBezTo>
                  <a:cubicBezTo>
                    <a:pt x="104" y="43"/>
                    <a:pt x="55" y="25"/>
                    <a:pt x="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53"/>
            <p:cNvSpPr/>
            <p:nvPr/>
          </p:nvSpPr>
          <p:spPr>
            <a:xfrm>
              <a:off x="12267376" y="-2686232"/>
              <a:ext cx="43725" cy="26382"/>
            </a:xfrm>
            <a:custGeom>
              <a:rect b="b" l="l" r="r" t="t"/>
              <a:pathLst>
                <a:path extrusionOk="0" h="324" w="537">
                  <a:moveTo>
                    <a:pt x="512" y="1"/>
                  </a:moveTo>
                  <a:cubicBezTo>
                    <a:pt x="451" y="19"/>
                    <a:pt x="439" y="74"/>
                    <a:pt x="414" y="104"/>
                  </a:cubicBezTo>
                  <a:cubicBezTo>
                    <a:pt x="356" y="176"/>
                    <a:pt x="291" y="218"/>
                    <a:pt x="209" y="218"/>
                  </a:cubicBezTo>
                  <a:cubicBezTo>
                    <a:pt x="180" y="218"/>
                    <a:pt x="149" y="213"/>
                    <a:pt x="116" y="202"/>
                  </a:cubicBezTo>
                  <a:cubicBezTo>
                    <a:pt x="104" y="183"/>
                    <a:pt x="85" y="159"/>
                    <a:pt x="73" y="141"/>
                  </a:cubicBezTo>
                  <a:cubicBezTo>
                    <a:pt x="61" y="122"/>
                    <a:pt x="49" y="104"/>
                    <a:pt x="31" y="74"/>
                  </a:cubicBezTo>
                  <a:lnTo>
                    <a:pt x="31" y="74"/>
                  </a:lnTo>
                  <a:cubicBezTo>
                    <a:pt x="0" y="183"/>
                    <a:pt x="18" y="244"/>
                    <a:pt x="104" y="287"/>
                  </a:cubicBezTo>
                  <a:cubicBezTo>
                    <a:pt x="151" y="312"/>
                    <a:pt x="199" y="324"/>
                    <a:pt x="245" y="324"/>
                  </a:cubicBezTo>
                  <a:cubicBezTo>
                    <a:pt x="387" y="324"/>
                    <a:pt x="507" y="214"/>
                    <a:pt x="530" y="62"/>
                  </a:cubicBezTo>
                  <a:cubicBezTo>
                    <a:pt x="536" y="43"/>
                    <a:pt x="518" y="25"/>
                    <a:pt x="5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53"/>
            <p:cNvSpPr/>
            <p:nvPr/>
          </p:nvSpPr>
          <p:spPr>
            <a:xfrm>
              <a:off x="12308984" y="-2937672"/>
              <a:ext cx="570" cy="81"/>
            </a:xfrm>
            <a:custGeom>
              <a:rect b="b" l="l" r="r" t="t"/>
              <a:pathLst>
                <a:path extrusionOk="0" h="1" w="7">
                  <a:moveTo>
                    <a:pt x="7" y="1"/>
                  </a:moveTo>
                  <a:lnTo>
                    <a:pt x="1" y="1"/>
                  </a:lnTo>
                  <a:cubicBezTo>
                    <a:pt x="1" y="1"/>
                    <a:pt x="1" y="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53"/>
            <p:cNvSpPr/>
            <p:nvPr/>
          </p:nvSpPr>
          <p:spPr>
            <a:xfrm>
              <a:off x="12308496" y="-2937672"/>
              <a:ext cx="570" cy="81"/>
            </a:xfrm>
            <a:custGeom>
              <a:rect b="b" l="l" r="r" t="t"/>
              <a:pathLst>
                <a:path extrusionOk="0" h="1" w="7">
                  <a:moveTo>
                    <a:pt x="7" y="1"/>
                  </a:moveTo>
                  <a:cubicBezTo>
                    <a:pt x="7" y="1"/>
                    <a:pt x="7" y="1"/>
                    <a:pt x="7" y="1"/>
                  </a:cubicBez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53"/>
            <p:cNvSpPr/>
            <p:nvPr/>
          </p:nvSpPr>
          <p:spPr>
            <a:xfrm>
              <a:off x="12307030" y="-2937672"/>
              <a:ext cx="2036" cy="5048"/>
            </a:xfrm>
            <a:custGeom>
              <a:rect b="b" l="l" r="r" t="t"/>
              <a:pathLst>
                <a:path extrusionOk="0" h="62" w="25">
                  <a:moveTo>
                    <a:pt x="19" y="1"/>
                  </a:moveTo>
                  <a:cubicBezTo>
                    <a:pt x="13" y="19"/>
                    <a:pt x="7" y="37"/>
                    <a:pt x="0" y="55"/>
                  </a:cubicBezTo>
                  <a:lnTo>
                    <a:pt x="7" y="62"/>
                  </a:lnTo>
                  <a:cubicBezTo>
                    <a:pt x="13" y="37"/>
                    <a:pt x="19" y="19"/>
                    <a:pt x="2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53"/>
            <p:cNvSpPr/>
            <p:nvPr/>
          </p:nvSpPr>
          <p:spPr>
            <a:xfrm>
              <a:off x="12307030" y="-2933194"/>
              <a:ext cx="570" cy="570"/>
            </a:xfrm>
            <a:custGeom>
              <a:rect b="b" l="l" r="r" t="t"/>
              <a:pathLst>
                <a:path extrusionOk="0" h="7" w="7">
                  <a:moveTo>
                    <a:pt x="0" y="0"/>
                  </a:moveTo>
                  <a:cubicBezTo>
                    <a:pt x="0" y="7"/>
                    <a:pt x="0" y="7"/>
                    <a:pt x="0" y="7"/>
                  </a:cubicBezTo>
                  <a:lnTo>
                    <a:pt x="7" y="7"/>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53"/>
            <p:cNvSpPr/>
            <p:nvPr/>
          </p:nvSpPr>
          <p:spPr>
            <a:xfrm>
              <a:off x="12103223" y="-2348481"/>
              <a:ext cx="201364" cy="189313"/>
            </a:xfrm>
            <a:custGeom>
              <a:rect b="b" l="l" r="r" t="t"/>
              <a:pathLst>
                <a:path extrusionOk="0" h="2325" w="2473">
                  <a:moveTo>
                    <a:pt x="55" y="1"/>
                  </a:moveTo>
                  <a:lnTo>
                    <a:pt x="0" y="49"/>
                  </a:lnTo>
                  <a:cubicBezTo>
                    <a:pt x="18" y="80"/>
                    <a:pt x="37" y="98"/>
                    <a:pt x="49" y="122"/>
                  </a:cubicBezTo>
                  <a:cubicBezTo>
                    <a:pt x="128" y="275"/>
                    <a:pt x="195" y="427"/>
                    <a:pt x="274" y="567"/>
                  </a:cubicBezTo>
                  <a:cubicBezTo>
                    <a:pt x="378" y="756"/>
                    <a:pt x="475" y="939"/>
                    <a:pt x="591" y="1115"/>
                  </a:cubicBezTo>
                  <a:cubicBezTo>
                    <a:pt x="835" y="1493"/>
                    <a:pt x="1176" y="1761"/>
                    <a:pt x="1572" y="1968"/>
                  </a:cubicBezTo>
                  <a:cubicBezTo>
                    <a:pt x="1791" y="2078"/>
                    <a:pt x="2016" y="2175"/>
                    <a:pt x="2242" y="2279"/>
                  </a:cubicBezTo>
                  <a:cubicBezTo>
                    <a:pt x="2296" y="2303"/>
                    <a:pt x="2355" y="2324"/>
                    <a:pt x="2425" y="2324"/>
                  </a:cubicBezTo>
                  <a:cubicBezTo>
                    <a:pt x="2441" y="2324"/>
                    <a:pt x="2457" y="2323"/>
                    <a:pt x="2473" y="2321"/>
                  </a:cubicBezTo>
                  <a:cubicBezTo>
                    <a:pt x="2449" y="2279"/>
                    <a:pt x="2418" y="2254"/>
                    <a:pt x="2382" y="2230"/>
                  </a:cubicBezTo>
                  <a:cubicBezTo>
                    <a:pt x="2363" y="2218"/>
                    <a:pt x="2345" y="2205"/>
                    <a:pt x="2321" y="2193"/>
                  </a:cubicBezTo>
                  <a:cubicBezTo>
                    <a:pt x="2175" y="2120"/>
                    <a:pt x="2028" y="2047"/>
                    <a:pt x="1882" y="1968"/>
                  </a:cubicBezTo>
                  <a:cubicBezTo>
                    <a:pt x="1632" y="1834"/>
                    <a:pt x="1407" y="1682"/>
                    <a:pt x="1194" y="1505"/>
                  </a:cubicBezTo>
                  <a:cubicBezTo>
                    <a:pt x="926" y="1274"/>
                    <a:pt x="719" y="1006"/>
                    <a:pt x="536" y="707"/>
                  </a:cubicBezTo>
                  <a:cubicBezTo>
                    <a:pt x="475" y="616"/>
                    <a:pt x="426" y="518"/>
                    <a:pt x="366" y="427"/>
                  </a:cubicBezTo>
                  <a:cubicBezTo>
                    <a:pt x="286" y="305"/>
                    <a:pt x="201" y="189"/>
                    <a:pt x="116" y="68"/>
                  </a:cubicBezTo>
                  <a:cubicBezTo>
                    <a:pt x="98" y="43"/>
                    <a:pt x="73" y="19"/>
                    <a:pt x="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53"/>
            <p:cNvSpPr/>
            <p:nvPr/>
          </p:nvSpPr>
          <p:spPr>
            <a:xfrm>
              <a:off x="11603762" y="-2760573"/>
              <a:ext cx="676072" cy="700662"/>
            </a:xfrm>
            <a:custGeom>
              <a:rect b="b" l="l" r="r" t="t"/>
              <a:pathLst>
                <a:path extrusionOk="0" h="8605" w="8303">
                  <a:moveTo>
                    <a:pt x="7358" y="2156"/>
                  </a:moveTo>
                  <a:cubicBezTo>
                    <a:pt x="7486" y="2241"/>
                    <a:pt x="7596" y="2315"/>
                    <a:pt x="7706" y="2388"/>
                  </a:cubicBezTo>
                  <a:cubicBezTo>
                    <a:pt x="7821" y="2461"/>
                    <a:pt x="7943" y="2516"/>
                    <a:pt x="8053" y="2625"/>
                  </a:cubicBezTo>
                  <a:cubicBezTo>
                    <a:pt x="8022" y="2631"/>
                    <a:pt x="7998" y="2643"/>
                    <a:pt x="7980" y="2643"/>
                  </a:cubicBezTo>
                  <a:cubicBezTo>
                    <a:pt x="7888" y="2650"/>
                    <a:pt x="7803" y="2656"/>
                    <a:pt x="7712" y="2668"/>
                  </a:cubicBezTo>
                  <a:cubicBezTo>
                    <a:pt x="7511" y="2686"/>
                    <a:pt x="7316" y="2723"/>
                    <a:pt x="7145" y="2851"/>
                  </a:cubicBezTo>
                  <a:cubicBezTo>
                    <a:pt x="7243" y="2631"/>
                    <a:pt x="7304" y="2400"/>
                    <a:pt x="7358" y="2156"/>
                  </a:cubicBezTo>
                  <a:close/>
                  <a:moveTo>
                    <a:pt x="6810" y="3283"/>
                  </a:moveTo>
                  <a:cubicBezTo>
                    <a:pt x="7249" y="3697"/>
                    <a:pt x="7632" y="4154"/>
                    <a:pt x="7961" y="4660"/>
                  </a:cubicBezTo>
                  <a:cubicBezTo>
                    <a:pt x="7932" y="4681"/>
                    <a:pt x="7907" y="4686"/>
                    <a:pt x="7884" y="4686"/>
                  </a:cubicBezTo>
                  <a:cubicBezTo>
                    <a:pt x="7869" y="4686"/>
                    <a:pt x="7854" y="4684"/>
                    <a:pt x="7840" y="4684"/>
                  </a:cubicBezTo>
                  <a:cubicBezTo>
                    <a:pt x="7753" y="4687"/>
                    <a:pt x="7666" y="4689"/>
                    <a:pt x="7579" y="4689"/>
                  </a:cubicBezTo>
                  <a:cubicBezTo>
                    <a:pt x="7355" y="4689"/>
                    <a:pt x="7132" y="4679"/>
                    <a:pt x="6908" y="4666"/>
                  </a:cubicBezTo>
                  <a:cubicBezTo>
                    <a:pt x="6816" y="4656"/>
                    <a:pt x="6725" y="4650"/>
                    <a:pt x="6633" y="4650"/>
                  </a:cubicBezTo>
                  <a:cubicBezTo>
                    <a:pt x="6541" y="4650"/>
                    <a:pt x="6448" y="4656"/>
                    <a:pt x="6353" y="4672"/>
                  </a:cubicBezTo>
                  <a:cubicBezTo>
                    <a:pt x="6372" y="4599"/>
                    <a:pt x="6384" y="4538"/>
                    <a:pt x="6396" y="4477"/>
                  </a:cubicBezTo>
                  <a:cubicBezTo>
                    <a:pt x="6426" y="4349"/>
                    <a:pt x="6433" y="4215"/>
                    <a:pt x="6402" y="4087"/>
                  </a:cubicBezTo>
                  <a:cubicBezTo>
                    <a:pt x="6384" y="4020"/>
                    <a:pt x="6378" y="3953"/>
                    <a:pt x="6372" y="3886"/>
                  </a:cubicBezTo>
                  <a:cubicBezTo>
                    <a:pt x="6366" y="3758"/>
                    <a:pt x="6402" y="3648"/>
                    <a:pt x="6493" y="3557"/>
                  </a:cubicBezTo>
                  <a:cubicBezTo>
                    <a:pt x="6591" y="3460"/>
                    <a:pt x="6701" y="3374"/>
                    <a:pt x="6810" y="3283"/>
                  </a:cubicBezTo>
                  <a:close/>
                  <a:moveTo>
                    <a:pt x="5568" y="5963"/>
                  </a:moveTo>
                  <a:cubicBezTo>
                    <a:pt x="5580" y="5981"/>
                    <a:pt x="5598" y="5987"/>
                    <a:pt x="5604" y="6000"/>
                  </a:cubicBezTo>
                  <a:cubicBezTo>
                    <a:pt x="5696" y="6201"/>
                    <a:pt x="5848" y="6359"/>
                    <a:pt x="5994" y="6517"/>
                  </a:cubicBezTo>
                  <a:cubicBezTo>
                    <a:pt x="6219" y="6761"/>
                    <a:pt x="6445" y="7011"/>
                    <a:pt x="6646" y="7273"/>
                  </a:cubicBezTo>
                  <a:cubicBezTo>
                    <a:pt x="6670" y="7309"/>
                    <a:pt x="6694" y="7340"/>
                    <a:pt x="6725" y="7394"/>
                  </a:cubicBezTo>
                  <a:cubicBezTo>
                    <a:pt x="6682" y="7388"/>
                    <a:pt x="6652" y="7388"/>
                    <a:pt x="6627" y="7382"/>
                  </a:cubicBezTo>
                  <a:cubicBezTo>
                    <a:pt x="6500" y="7340"/>
                    <a:pt x="6366" y="7297"/>
                    <a:pt x="6238" y="7254"/>
                  </a:cubicBezTo>
                  <a:cubicBezTo>
                    <a:pt x="5756" y="7084"/>
                    <a:pt x="5269" y="6913"/>
                    <a:pt x="4782" y="6743"/>
                  </a:cubicBezTo>
                  <a:cubicBezTo>
                    <a:pt x="4648" y="6694"/>
                    <a:pt x="4508" y="6663"/>
                    <a:pt x="4349" y="6615"/>
                  </a:cubicBezTo>
                  <a:cubicBezTo>
                    <a:pt x="4483" y="6505"/>
                    <a:pt x="4605" y="6408"/>
                    <a:pt x="4751" y="6341"/>
                  </a:cubicBezTo>
                  <a:cubicBezTo>
                    <a:pt x="4855" y="6298"/>
                    <a:pt x="4959" y="6255"/>
                    <a:pt x="5062" y="6219"/>
                  </a:cubicBezTo>
                  <a:cubicBezTo>
                    <a:pt x="5239" y="6152"/>
                    <a:pt x="5409" y="6079"/>
                    <a:pt x="5568" y="5963"/>
                  </a:cubicBezTo>
                  <a:close/>
                  <a:moveTo>
                    <a:pt x="4142" y="6797"/>
                  </a:moveTo>
                  <a:cubicBezTo>
                    <a:pt x="4161" y="6822"/>
                    <a:pt x="4185" y="6840"/>
                    <a:pt x="4197" y="6864"/>
                  </a:cubicBezTo>
                  <a:cubicBezTo>
                    <a:pt x="4264" y="7029"/>
                    <a:pt x="4374" y="7175"/>
                    <a:pt x="4471" y="7327"/>
                  </a:cubicBezTo>
                  <a:cubicBezTo>
                    <a:pt x="4624" y="7559"/>
                    <a:pt x="4770" y="7802"/>
                    <a:pt x="4916" y="8040"/>
                  </a:cubicBezTo>
                  <a:cubicBezTo>
                    <a:pt x="4959" y="8113"/>
                    <a:pt x="4995" y="8198"/>
                    <a:pt x="5032" y="8277"/>
                  </a:cubicBezTo>
                  <a:cubicBezTo>
                    <a:pt x="5026" y="8284"/>
                    <a:pt x="5019" y="8290"/>
                    <a:pt x="5013" y="8290"/>
                  </a:cubicBezTo>
                  <a:cubicBezTo>
                    <a:pt x="4697" y="8113"/>
                    <a:pt x="4380" y="7918"/>
                    <a:pt x="4057" y="7754"/>
                  </a:cubicBezTo>
                  <a:cubicBezTo>
                    <a:pt x="3740" y="7589"/>
                    <a:pt x="3405" y="7443"/>
                    <a:pt x="3064" y="7285"/>
                  </a:cubicBezTo>
                  <a:cubicBezTo>
                    <a:pt x="3107" y="7266"/>
                    <a:pt x="3137" y="7254"/>
                    <a:pt x="3168" y="7242"/>
                  </a:cubicBezTo>
                  <a:cubicBezTo>
                    <a:pt x="3338" y="7181"/>
                    <a:pt x="3515" y="7126"/>
                    <a:pt x="3686" y="7059"/>
                  </a:cubicBezTo>
                  <a:cubicBezTo>
                    <a:pt x="3826" y="7005"/>
                    <a:pt x="3960" y="6931"/>
                    <a:pt x="4081" y="6834"/>
                  </a:cubicBezTo>
                  <a:cubicBezTo>
                    <a:pt x="4094" y="6822"/>
                    <a:pt x="4118" y="6816"/>
                    <a:pt x="4142" y="6797"/>
                  </a:cubicBezTo>
                  <a:close/>
                  <a:moveTo>
                    <a:pt x="6627" y="0"/>
                  </a:moveTo>
                  <a:cubicBezTo>
                    <a:pt x="6792" y="207"/>
                    <a:pt x="6962" y="402"/>
                    <a:pt x="7066" y="646"/>
                  </a:cubicBezTo>
                  <a:cubicBezTo>
                    <a:pt x="7115" y="755"/>
                    <a:pt x="7139" y="877"/>
                    <a:pt x="7170" y="999"/>
                  </a:cubicBezTo>
                  <a:cubicBezTo>
                    <a:pt x="7182" y="1048"/>
                    <a:pt x="7182" y="1109"/>
                    <a:pt x="7188" y="1188"/>
                  </a:cubicBezTo>
                  <a:cubicBezTo>
                    <a:pt x="7163" y="1157"/>
                    <a:pt x="7145" y="1145"/>
                    <a:pt x="7145" y="1133"/>
                  </a:cubicBezTo>
                  <a:cubicBezTo>
                    <a:pt x="7127" y="914"/>
                    <a:pt x="7005" y="743"/>
                    <a:pt x="6853" y="597"/>
                  </a:cubicBezTo>
                  <a:cubicBezTo>
                    <a:pt x="6597" y="341"/>
                    <a:pt x="6286" y="183"/>
                    <a:pt x="5939" y="73"/>
                  </a:cubicBezTo>
                  <a:cubicBezTo>
                    <a:pt x="5890" y="61"/>
                    <a:pt x="5830" y="55"/>
                    <a:pt x="5775" y="55"/>
                  </a:cubicBezTo>
                  <a:cubicBezTo>
                    <a:pt x="5744" y="55"/>
                    <a:pt x="5720" y="61"/>
                    <a:pt x="5714" y="104"/>
                  </a:cubicBezTo>
                  <a:cubicBezTo>
                    <a:pt x="5738" y="146"/>
                    <a:pt x="5781" y="146"/>
                    <a:pt x="5823" y="165"/>
                  </a:cubicBezTo>
                  <a:cubicBezTo>
                    <a:pt x="6165" y="286"/>
                    <a:pt x="6469" y="463"/>
                    <a:pt x="6719" y="731"/>
                  </a:cubicBezTo>
                  <a:cubicBezTo>
                    <a:pt x="6822" y="841"/>
                    <a:pt x="6902" y="968"/>
                    <a:pt x="6950" y="1115"/>
                  </a:cubicBezTo>
                  <a:cubicBezTo>
                    <a:pt x="6926" y="1127"/>
                    <a:pt x="6908" y="1145"/>
                    <a:pt x="6883" y="1163"/>
                  </a:cubicBezTo>
                  <a:cubicBezTo>
                    <a:pt x="6902" y="1206"/>
                    <a:pt x="6920" y="1249"/>
                    <a:pt x="6944" y="1285"/>
                  </a:cubicBezTo>
                  <a:cubicBezTo>
                    <a:pt x="6956" y="1310"/>
                    <a:pt x="6981" y="1334"/>
                    <a:pt x="6999" y="1358"/>
                  </a:cubicBezTo>
                  <a:cubicBezTo>
                    <a:pt x="7060" y="1419"/>
                    <a:pt x="7078" y="1498"/>
                    <a:pt x="7060" y="1578"/>
                  </a:cubicBezTo>
                  <a:cubicBezTo>
                    <a:pt x="7048" y="1638"/>
                    <a:pt x="7036" y="1699"/>
                    <a:pt x="7023" y="1754"/>
                  </a:cubicBezTo>
                  <a:cubicBezTo>
                    <a:pt x="6956" y="1973"/>
                    <a:pt x="6889" y="2187"/>
                    <a:pt x="6828" y="2406"/>
                  </a:cubicBezTo>
                  <a:cubicBezTo>
                    <a:pt x="6786" y="2546"/>
                    <a:pt x="6737" y="2686"/>
                    <a:pt x="6652" y="2808"/>
                  </a:cubicBezTo>
                  <a:cubicBezTo>
                    <a:pt x="6634" y="2832"/>
                    <a:pt x="6621" y="2863"/>
                    <a:pt x="6603" y="2905"/>
                  </a:cubicBezTo>
                  <a:cubicBezTo>
                    <a:pt x="6603" y="2905"/>
                    <a:pt x="6579" y="2911"/>
                    <a:pt x="6567" y="2924"/>
                  </a:cubicBezTo>
                  <a:cubicBezTo>
                    <a:pt x="6451" y="3070"/>
                    <a:pt x="6323" y="3198"/>
                    <a:pt x="6244" y="3368"/>
                  </a:cubicBezTo>
                  <a:cubicBezTo>
                    <a:pt x="6146" y="3557"/>
                    <a:pt x="6104" y="3758"/>
                    <a:pt x="6171" y="3971"/>
                  </a:cubicBezTo>
                  <a:cubicBezTo>
                    <a:pt x="6256" y="4227"/>
                    <a:pt x="6207" y="4471"/>
                    <a:pt x="6067" y="4690"/>
                  </a:cubicBezTo>
                  <a:cubicBezTo>
                    <a:pt x="5939" y="4891"/>
                    <a:pt x="5805" y="5080"/>
                    <a:pt x="5671" y="5275"/>
                  </a:cubicBezTo>
                  <a:cubicBezTo>
                    <a:pt x="5598" y="5372"/>
                    <a:pt x="5501" y="5439"/>
                    <a:pt x="5391" y="5488"/>
                  </a:cubicBezTo>
                  <a:cubicBezTo>
                    <a:pt x="5214" y="5567"/>
                    <a:pt x="5038" y="5646"/>
                    <a:pt x="4861" y="5719"/>
                  </a:cubicBezTo>
                  <a:cubicBezTo>
                    <a:pt x="4843" y="5732"/>
                    <a:pt x="4825" y="5738"/>
                    <a:pt x="4800" y="5744"/>
                  </a:cubicBezTo>
                  <a:cubicBezTo>
                    <a:pt x="4435" y="5878"/>
                    <a:pt x="4142" y="6109"/>
                    <a:pt x="3905" y="6414"/>
                  </a:cubicBezTo>
                  <a:cubicBezTo>
                    <a:pt x="3759" y="6603"/>
                    <a:pt x="3582" y="6743"/>
                    <a:pt x="3369" y="6840"/>
                  </a:cubicBezTo>
                  <a:cubicBezTo>
                    <a:pt x="3198" y="6919"/>
                    <a:pt x="3028" y="6998"/>
                    <a:pt x="2857" y="7072"/>
                  </a:cubicBezTo>
                  <a:cubicBezTo>
                    <a:pt x="2796" y="7096"/>
                    <a:pt x="2723" y="7108"/>
                    <a:pt x="2656" y="7114"/>
                  </a:cubicBezTo>
                  <a:cubicBezTo>
                    <a:pt x="2406" y="7139"/>
                    <a:pt x="2157" y="7151"/>
                    <a:pt x="1907" y="7169"/>
                  </a:cubicBezTo>
                  <a:cubicBezTo>
                    <a:pt x="1688" y="7187"/>
                    <a:pt x="1475" y="7206"/>
                    <a:pt x="1255" y="7224"/>
                  </a:cubicBezTo>
                  <a:cubicBezTo>
                    <a:pt x="1115" y="7230"/>
                    <a:pt x="975" y="7230"/>
                    <a:pt x="835" y="7236"/>
                  </a:cubicBezTo>
                  <a:cubicBezTo>
                    <a:pt x="512" y="7248"/>
                    <a:pt x="232" y="7364"/>
                    <a:pt x="1" y="7577"/>
                  </a:cubicBezTo>
                  <a:lnTo>
                    <a:pt x="128" y="7668"/>
                  </a:lnTo>
                  <a:cubicBezTo>
                    <a:pt x="135" y="7662"/>
                    <a:pt x="147" y="7656"/>
                    <a:pt x="153" y="7650"/>
                  </a:cubicBezTo>
                  <a:cubicBezTo>
                    <a:pt x="352" y="7497"/>
                    <a:pt x="567" y="7417"/>
                    <a:pt x="812" y="7417"/>
                  </a:cubicBezTo>
                  <a:cubicBezTo>
                    <a:pt x="830" y="7417"/>
                    <a:pt x="848" y="7418"/>
                    <a:pt x="865" y="7419"/>
                  </a:cubicBezTo>
                  <a:cubicBezTo>
                    <a:pt x="1018" y="7425"/>
                    <a:pt x="1176" y="7431"/>
                    <a:pt x="1328" y="7437"/>
                  </a:cubicBezTo>
                  <a:cubicBezTo>
                    <a:pt x="1370" y="7438"/>
                    <a:pt x="1412" y="7438"/>
                    <a:pt x="1453" y="7438"/>
                  </a:cubicBezTo>
                  <a:cubicBezTo>
                    <a:pt x="1765" y="7438"/>
                    <a:pt x="2076" y="7417"/>
                    <a:pt x="2382" y="7358"/>
                  </a:cubicBezTo>
                  <a:cubicBezTo>
                    <a:pt x="2426" y="7350"/>
                    <a:pt x="2468" y="7346"/>
                    <a:pt x="2509" y="7346"/>
                  </a:cubicBezTo>
                  <a:cubicBezTo>
                    <a:pt x="2595" y="7346"/>
                    <a:pt x="2675" y="7363"/>
                    <a:pt x="2754" y="7400"/>
                  </a:cubicBezTo>
                  <a:cubicBezTo>
                    <a:pt x="3016" y="7528"/>
                    <a:pt x="3277" y="7650"/>
                    <a:pt x="3539" y="7778"/>
                  </a:cubicBezTo>
                  <a:cubicBezTo>
                    <a:pt x="3844" y="7936"/>
                    <a:pt x="4155" y="8095"/>
                    <a:pt x="4459" y="8259"/>
                  </a:cubicBezTo>
                  <a:cubicBezTo>
                    <a:pt x="4642" y="8357"/>
                    <a:pt x="4825" y="8460"/>
                    <a:pt x="5001" y="8564"/>
                  </a:cubicBezTo>
                  <a:cubicBezTo>
                    <a:pt x="5049" y="8588"/>
                    <a:pt x="5097" y="8604"/>
                    <a:pt x="5145" y="8604"/>
                  </a:cubicBezTo>
                  <a:cubicBezTo>
                    <a:pt x="5158" y="8604"/>
                    <a:pt x="5171" y="8603"/>
                    <a:pt x="5184" y="8600"/>
                  </a:cubicBezTo>
                  <a:cubicBezTo>
                    <a:pt x="5275" y="8545"/>
                    <a:pt x="5287" y="8466"/>
                    <a:pt x="5275" y="8369"/>
                  </a:cubicBezTo>
                  <a:cubicBezTo>
                    <a:pt x="5257" y="8217"/>
                    <a:pt x="5202" y="8070"/>
                    <a:pt x="5135" y="7936"/>
                  </a:cubicBezTo>
                  <a:cubicBezTo>
                    <a:pt x="5032" y="7729"/>
                    <a:pt x="4904" y="7547"/>
                    <a:pt x="4770" y="7364"/>
                  </a:cubicBezTo>
                  <a:cubicBezTo>
                    <a:pt x="4672" y="7224"/>
                    <a:pt x="4563" y="7090"/>
                    <a:pt x="4465" y="6956"/>
                  </a:cubicBezTo>
                  <a:cubicBezTo>
                    <a:pt x="4447" y="6938"/>
                    <a:pt x="4441" y="6919"/>
                    <a:pt x="4416" y="6889"/>
                  </a:cubicBezTo>
                  <a:cubicBezTo>
                    <a:pt x="4459" y="6889"/>
                    <a:pt x="4483" y="6889"/>
                    <a:pt x="4508" y="6895"/>
                  </a:cubicBezTo>
                  <a:cubicBezTo>
                    <a:pt x="4861" y="7017"/>
                    <a:pt x="5208" y="7132"/>
                    <a:pt x="5562" y="7254"/>
                  </a:cubicBezTo>
                  <a:cubicBezTo>
                    <a:pt x="5884" y="7364"/>
                    <a:pt x="6201" y="7486"/>
                    <a:pt x="6524" y="7595"/>
                  </a:cubicBezTo>
                  <a:cubicBezTo>
                    <a:pt x="6621" y="7626"/>
                    <a:pt x="6719" y="7644"/>
                    <a:pt x="6822" y="7662"/>
                  </a:cubicBezTo>
                  <a:cubicBezTo>
                    <a:pt x="6859" y="7674"/>
                    <a:pt x="6895" y="7668"/>
                    <a:pt x="6938" y="7674"/>
                  </a:cubicBezTo>
                  <a:cubicBezTo>
                    <a:pt x="6975" y="7632"/>
                    <a:pt x="7005" y="7595"/>
                    <a:pt x="7042" y="7559"/>
                  </a:cubicBezTo>
                  <a:cubicBezTo>
                    <a:pt x="7060" y="7474"/>
                    <a:pt x="7036" y="7394"/>
                    <a:pt x="6993" y="7327"/>
                  </a:cubicBezTo>
                  <a:cubicBezTo>
                    <a:pt x="6883" y="7157"/>
                    <a:pt x="6780" y="6986"/>
                    <a:pt x="6658" y="6828"/>
                  </a:cubicBezTo>
                  <a:cubicBezTo>
                    <a:pt x="6487" y="6590"/>
                    <a:pt x="6280" y="6389"/>
                    <a:pt x="6079" y="6182"/>
                  </a:cubicBezTo>
                  <a:cubicBezTo>
                    <a:pt x="5964" y="6067"/>
                    <a:pt x="5848" y="5951"/>
                    <a:pt x="5732" y="5835"/>
                  </a:cubicBezTo>
                  <a:cubicBezTo>
                    <a:pt x="5805" y="5725"/>
                    <a:pt x="5878" y="5610"/>
                    <a:pt x="5951" y="5488"/>
                  </a:cubicBezTo>
                  <a:cubicBezTo>
                    <a:pt x="6018" y="5372"/>
                    <a:pt x="6049" y="5238"/>
                    <a:pt x="6134" y="5110"/>
                  </a:cubicBezTo>
                  <a:lnTo>
                    <a:pt x="6189" y="5062"/>
                  </a:lnTo>
                  <a:cubicBezTo>
                    <a:pt x="6183" y="5049"/>
                    <a:pt x="6177" y="5043"/>
                    <a:pt x="6171" y="5037"/>
                  </a:cubicBezTo>
                  <a:cubicBezTo>
                    <a:pt x="6183" y="4976"/>
                    <a:pt x="6225" y="4952"/>
                    <a:pt x="6274" y="4940"/>
                  </a:cubicBezTo>
                  <a:cubicBezTo>
                    <a:pt x="6359" y="4921"/>
                    <a:pt x="6445" y="4897"/>
                    <a:pt x="6536" y="4891"/>
                  </a:cubicBezTo>
                  <a:cubicBezTo>
                    <a:pt x="6594" y="4888"/>
                    <a:pt x="6652" y="4887"/>
                    <a:pt x="6710" y="4887"/>
                  </a:cubicBezTo>
                  <a:cubicBezTo>
                    <a:pt x="6792" y="4887"/>
                    <a:pt x="6874" y="4890"/>
                    <a:pt x="6956" y="4897"/>
                  </a:cubicBezTo>
                  <a:cubicBezTo>
                    <a:pt x="7104" y="4908"/>
                    <a:pt x="7251" y="4913"/>
                    <a:pt x="7397" y="4913"/>
                  </a:cubicBezTo>
                  <a:cubicBezTo>
                    <a:pt x="7566" y="4913"/>
                    <a:pt x="7734" y="4907"/>
                    <a:pt x="7900" y="4897"/>
                  </a:cubicBezTo>
                  <a:cubicBezTo>
                    <a:pt x="8022" y="4891"/>
                    <a:pt x="8108" y="4854"/>
                    <a:pt x="8168" y="4739"/>
                  </a:cubicBezTo>
                  <a:cubicBezTo>
                    <a:pt x="8187" y="4678"/>
                    <a:pt x="8162" y="4611"/>
                    <a:pt x="8138" y="4550"/>
                  </a:cubicBezTo>
                  <a:cubicBezTo>
                    <a:pt x="8120" y="4513"/>
                    <a:pt x="8101" y="4471"/>
                    <a:pt x="8077" y="4440"/>
                  </a:cubicBezTo>
                  <a:cubicBezTo>
                    <a:pt x="7833" y="4093"/>
                    <a:pt x="7596" y="3758"/>
                    <a:pt x="7291" y="3466"/>
                  </a:cubicBezTo>
                  <a:cubicBezTo>
                    <a:pt x="7194" y="3362"/>
                    <a:pt x="7084" y="3271"/>
                    <a:pt x="6956" y="3210"/>
                  </a:cubicBezTo>
                  <a:cubicBezTo>
                    <a:pt x="6944" y="3204"/>
                    <a:pt x="6932" y="3192"/>
                    <a:pt x="6908" y="3173"/>
                  </a:cubicBezTo>
                  <a:cubicBezTo>
                    <a:pt x="6932" y="3137"/>
                    <a:pt x="6956" y="3106"/>
                    <a:pt x="6981" y="3070"/>
                  </a:cubicBezTo>
                  <a:lnTo>
                    <a:pt x="7176" y="3070"/>
                  </a:lnTo>
                  <a:cubicBezTo>
                    <a:pt x="7182" y="3070"/>
                    <a:pt x="7194" y="3064"/>
                    <a:pt x="7194" y="3064"/>
                  </a:cubicBezTo>
                  <a:cubicBezTo>
                    <a:pt x="7316" y="2948"/>
                    <a:pt x="7468" y="2918"/>
                    <a:pt x="7620" y="2899"/>
                  </a:cubicBezTo>
                  <a:cubicBezTo>
                    <a:pt x="7718" y="2887"/>
                    <a:pt x="7815" y="2881"/>
                    <a:pt x="7913" y="2869"/>
                  </a:cubicBezTo>
                  <a:cubicBezTo>
                    <a:pt x="7967" y="2863"/>
                    <a:pt x="8022" y="2857"/>
                    <a:pt x="8077" y="2851"/>
                  </a:cubicBezTo>
                  <a:cubicBezTo>
                    <a:pt x="8181" y="2838"/>
                    <a:pt x="8260" y="2784"/>
                    <a:pt x="8302" y="2680"/>
                  </a:cubicBezTo>
                  <a:cubicBezTo>
                    <a:pt x="8302" y="2576"/>
                    <a:pt x="8223" y="2516"/>
                    <a:pt x="8162" y="2449"/>
                  </a:cubicBezTo>
                  <a:cubicBezTo>
                    <a:pt x="8114" y="2400"/>
                    <a:pt x="8053" y="2363"/>
                    <a:pt x="7998" y="2333"/>
                  </a:cubicBezTo>
                  <a:cubicBezTo>
                    <a:pt x="7840" y="2260"/>
                    <a:pt x="7675" y="2187"/>
                    <a:pt x="7517" y="2114"/>
                  </a:cubicBezTo>
                  <a:cubicBezTo>
                    <a:pt x="7474" y="2095"/>
                    <a:pt x="7438" y="2077"/>
                    <a:pt x="7395" y="2065"/>
                  </a:cubicBezTo>
                  <a:cubicBezTo>
                    <a:pt x="7407" y="1919"/>
                    <a:pt x="7438" y="1791"/>
                    <a:pt x="7431" y="1663"/>
                  </a:cubicBezTo>
                  <a:cubicBezTo>
                    <a:pt x="7425" y="1529"/>
                    <a:pt x="7371" y="1407"/>
                    <a:pt x="7291" y="1297"/>
                  </a:cubicBezTo>
                  <a:cubicBezTo>
                    <a:pt x="7285" y="1182"/>
                    <a:pt x="7279" y="1072"/>
                    <a:pt x="7267" y="962"/>
                  </a:cubicBezTo>
                  <a:cubicBezTo>
                    <a:pt x="7243" y="731"/>
                    <a:pt x="7170" y="524"/>
                    <a:pt x="7029" y="341"/>
                  </a:cubicBezTo>
                  <a:cubicBezTo>
                    <a:pt x="7017" y="323"/>
                    <a:pt x="7017" y="305"/>
                    <a:pt x="7011" y="286"/>
                  </a:cubicBezTo>
                  <a:lnTo>
                    <a:pt x="7005" y="286"/>
                  </a:lnTo>
                  <a:cubicBezTo>
                    <a:pt x="6999" y="274"/>
                    <a:pt x="6987" y="268"/>
                    <a:pt x="6981" y="256"/>
                  </a:cubicBezTo>
                  <a:cubicBezTo>
                    <a:pt x="6969" y="250"/>
                    <a:pt x="6956" y="244"/>
                    <a:pt x="6950" y="238"/>
                  </a:cubicBezTo>
                  <a:cubicBezTo>
                    <a:pt x="6938" y="225"/>
                    <a:pt x="6932" y="213"/>
                    <a:pt x="6926" y="207"/>
                  </a:cubicBezTo>
                  <a:cubicBezTo>
                    <a:pt x="6914" y="201"/>
                    <a:pt x="6908" y="195"/>
                    <a:pt x="6895" y="189"/>
                  </a:cubicBezTo>
                  <a:cubicBezTo>
                    <a:pt x="6895" y="183"/>
                    <a:pt x="6895" y="183"/>
                    <a:pt x="6895" y="183"/>
                  </a:cubicBezTo>
                  <a:cubicBezTo>
                    <a:pt x="6847" y="146"/>
                    <a:pt x="6804" y="110"/>
                    <a:pt x="6755" y="73"/>
                  </a:cubicBezTo>
                  <a:cubicBezTo>
                    <a:pt x="6719" y="43"/>
                    <a:pt x="6676" y="18"/>
                    <a:pt x="66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53"/>
            <p:cNvSpPr/>
            <p:nvPr/>
          </p:nvSpPr>
          <p:spPr>
            <a:xfrm>
              <a:off x="12260944" y="-3020481"/>
              <a:ext cx="17425" cy="30860"/>
            </a:xfrm>
            <a:custGeom>
              <a:rect b="b" l="l" r="r" t="t"/>
              <a:pathLst>
                <a:path extrusionOk="0" h="379" w="214">
                  <a:moveTo>
                    <a:pt x="213" y="0"/>
                  </a:moveTo>
                  <a:lnTo>
                    <a:pt x="213" y="0"/>
                  </a:lnTo>
                  <a:cubicBezTo>
                    <a:pt x="122" y="116"/>
                    <a:pt x="37" y="238"/>
                    <a:pt x="0" y="378"/>
                  </a:cubicBezTo>
                  <a:cubicBezTo>
                    <a:pt x="97" y="293"/>
                    <a:pt x="189" y="128"/>
                    <a:pt x="2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53"/>
            <p:cNvSpPr/>
            <p:nvPr/>
          </p:nvSpPr>
          <p:spPr>
            <a:xfrm>
              <a:off x="12155742" y="-1960165"/>
              <a:ext cx="126046" cy="73934"/>
            </a:xfrm>
            <a:custGeom>
              <a:rect b="b" l="l" r="r" t="t"/>
              <a:pathLst>
                <a:path extrusionOk="0" h="908" w="1548">
                  <a:moveTo>
                    <a:pt x="1548" y="1"/>
                  </a:moveTo>
                  <a:lnTo>
                    <a:pt x="1548" y="1"/>
                  </a:lnTo>
                  <a:cubicBezTo>
                    <a:pt x="1450" y="49"/>
                    <a:pt x="1389" y="104"/>
                    <a:pt x="1329" y="153"/>
                  </a:cubicBezTo>
                  <a:cubicBezTo>
                    <a:pt x="1067" y="372"/>
                    <a:pt x="786" y="567"/>
                    <a:pt x="488" y="725"/>
                  </a:cubicBezTo>
                  <a:cubicBezTo>
                    <a:pt x="366" y="792"/>
                    <a:pt x="244" y="841"/>
                    <a:pt x="104" y="853"/>
                  </a:cubicBezTo>
                  <a:cubicBezTo>
                    <a:pt x="74" y="853"/>
                    <a:pt x="49" y="859"/>
                    <a:pt x="1" y="872"/>
                  </a:cubicBezTo>
                  <a:cubicBezTo>
                    <a:pt x="69" y="897"/>
                    <a:pt x="128" y="908"/>
                    <a:pt x="184" y="908"/>
                  </a:cubicBezTo>
                  <a:cubicBezTo>
                    <a:pt x="209" y="908"/>
                    <a:pt x="233" y="906"/>
                    <a:pt x="257" y="902"/>
                  </a:cubicBezTo>
                  <a:cubicBezTo>
                    <a:pt x="378" y="890"/>
                    <a:pt x="488" y="853"/>
                    <a:pt x="598" y="799"/>
                  </a:cubicBezTo>
                  <a:cubicBezTo>
                    <a:pt x="884" y="646"/>
                    <a:pt x="1146" y="445"/>
                    <a:pt x="1396" y="232"/>
                  </a:cubicBezTo>
                  <a:cubicBezTo>
                    <a:pt x="1463" y="177"/>
                    <a:pt x="1511" y="116"/>
                    <a:pt x="15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53"/>
            <p:cNvSpPr/>
            <p:nvPr/>
          </p:nvSpPr>
          <p:spPr>
            <a:xfrm>
              <a:off x="12130501" y="-2082628"/>
              <a:ext cx="141354" cy="93069"/>
            </a:xfrm>
            <a:custGeom>
              <a:rect b="b" l="l" r="r" t="t"/>
              <a:pathLst>
                <a:path extrusionOk="0" h="1143" w="1736">
                  <a:moveTo>
                    <a:pt x="1736" y="0"/>
                  </a:moveTo>
                  <a:lnTo>
                    <a:pt x="1736" y="0"/>
                  </a:lnTo>
                  <a:cubicBezTo>
                    <a:pt x="1669" y="37"/>
                    <a:pt x="1620" y="61"/>
                    <a:pt x="1584" y="92"/>
                  </a:cubicBezTo>
                  <a:cubicBezTo>
                    <a:pt x="1322" y="286"/>
                    <a:pt x="1060" y="475"/>
                    <a:pt x="804" y="670"/>
                  </a:cubicBezTo>
                  <a:cubicBezTo>
                    <a:pt x="554" y="859"/>
                    <a:pt x="311" y="1048"/>
                    <a:pt x="0" y="1139"/>
                  </a:cubicBezTo>
                  <a:cubicBezTo>
                    <a:pt x="21" y="1141"/>
                    <a:pt x="42" y="1142"/>
                    <a:pt x="62" y="1142"/>
                  </a:cubicBezTo>
                  <a:cubicBezTo>
                    <a:pt x="161" y="1142"/>
                    <a:pt x="256" y="1119"/>
                    <a:pt x="347" y="1078"/>
                  </a:cubicBezTo>
                  <a:cubicBezTo>
                    <a:pt x="487" y="1023"/>
                    <a:pt x="615" y="944"/>
                    <a:pt x="737" y="853"/>
                  </a:cubicBezTo>
                  <a:cubicBezTo>
                    <a:pt x="1042" y="621"/>
                    <a:pt x="1346" y="378"/>
                    <a:pt x="1651" y="140"/>
                  </a:cubicBezTo>
                  <a:cubicBezTo>
                    <a:pt x="1675" y="122"/>
                    <a:pt x="1693" y="98"/>
                    <a:pt x="1712" y="73"/>
                  </a:cubicBezTo>
                  <a:cubicBezTo>
                    <a:pt x="1724" y="61"/>
                    <a:pt x="1724" y="43"/>
                    <a:pt x="17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53"/>
            <p:cNvSpPr/>
            <p:nvPr/>
          </p:nvSpPr>
          <p:spPr>
            <a:xfrm>
              <a:off x="12193931" y="-3045316"/>
              <a:ext cx="55613" cy="83949"/>
            </a:xfrm>
            <a:custGeom>
              <a:rect b="b" l="l" r="r" t="t"/>
              <a:pathLst>
                <a:path extrusionOk="0" h="1031" w="683">
                  <a:moveTo>
                    <a:pt x="659" y="1"/>
                  </a:moveTo>
                  <a:cubicBezTo>
                    <a:pt x="634" y="19"/>
                    <a:pt x="604" y="31"/>
                    <a:pt x="579" y="50"/>
                  </a:cubicBezTo>
                  <a:cubicBezTo>
                    <a:pt x="299" y="275"/>
                    <a:pt x="135" y="573"/>
                    <a:pt x="19" y="902"/>
                  </a:cubicBezTo>
                  <a:cubicBezTo>
                    <a:pt x="7" y="939"/>
                    <a:pt x="1" y="982"/>
                    <a:pt x="31" y="1030"/>
                  </a:cubicBezTo>
                  <a:cubicBezTo>
                    <a:pt x="110" y="951"/>
                    <a:pt x="129" y="848"/>
                    <a:pt x="177" y="762"/>
                  </a:cubicBezTo>
                  <a:cubicBezTo>
                    <a:pt x="226" y="677"/>
                    <a:pt x="275" y="592"/>
                    <a:pt x="324" y="506"/>
                  </a:cubicBezTo>
                  <a:cubicBezTo>
                    <a:pt x="378" y="421"/>
                    <a:pt x="433" y="336"/>
                    <a:pt x="494" y="257"/>
                  </a:cubicBezTo>
                  <a:cubicBezTo>
                    <a:pt x="555" y="178"/>
                    <a:pt x="616" y="98"/>
                    <a:pt x="683" y="19"/>
                  </a:cubicBezTo>
                  <a:lnTo>
                    <a:pt x="65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53"/>
            <p:cNvSpPr/>
            <p:nvPr/>
          </p:nvSpPr>
          <p:spPr>
            <a:xfrm>
              <a:off x="12245066" y="-2143616"/>
              <a:ext cx="570" cy="570"/>
            </a:xfrm>
            <a:custGeom>
              <a:rect b="b" l="l" r="r" t="t"/>
              <a:pathLst>
                <a:path extrusionOk="0" h="7" w="7">
                  <a:moveTo>
                    <a:pt x="6" y="6"/>
                  </a:moveTo>
                  <a:cubicBezTo>
                    <a:pt x="6" y="6"/>
                    <a:pt x="0" y="0"/>
                    <a:pt x="0" y="0"/>
                  </a:cubicBezTo>
                  <a:lnTo>
                    <a:pt x="0" y="0"/>
                  </a:lnTo>
                  <a:cubicBezTo>
                    <a:pt x="0" y="0"/>
                    <a:pt x="6" y="6"/>
                    <a:pt x="6" y="6"/>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53"/>
            <p:cNvSpPr/>
            <p:nvPr/>
          </p:nvSpPr>
          <p:spPr>
            <a:xfrm>
              <a:off x="12244577" y="-2144186"/>
              <a:ext cx="570" cy="651"/>
            </a:xfrm>
            <a:custGeom>
              <a:rect b="b" l="l" r="r" t="t"/>
              <a:pathLst>
                <a:path extrusionOk="0" h="8" w="7">
                  <a:moveTo>
                    <a:pt x="6" y="7"/>
                  </a:moveTo>
                  <a:lnTo>
                    <a:pt x="6" y="7"/>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53"/>
            <p:cNvSpPr/>
            <p:nvPr/>
          </p:nvSpPr>
          <p:spPr>
            <a:xfrm>
              <a:off x="12159732" y="-2803240"/>
              <a:ext cx="82891" cy="190535"/>
            </a:xfrm>
            <a:custGeom>
              <a:rect b="b" l="l" r="r" t="t"/>
              <a:pathLst>
                <a:path extrusionOk="0" h="2340" w="1018">
                  <a:moveTo>
                    <a:pt x="439" y="0"/>
                  </a:moveTo>
                  <a:cubicBezTo>
                    <a:pt x="396" y="31"/>
                    <a:pt x="366" y="49"/>
                    <a:pt x="335" y="67"/>
                  </a:cubicBezTo>
                  <a:cubicBezTo>
                    <a:pt x="232" y="140"/>
                    <a:pt x="134" y="213"/>
                    <a:pt x="80" y="329"/>
                  </a:cubicBezTo>
                  <a:cubicBezTo>
                    <a:pt x="25" y="439"/>
                    <a:pt x="0" y="548"/>
                    <a:pt x="61" y="664"/>
                  </a:cubicBezTo>
                  <a:cubicBezTo>
                    <a:pt x="67" y="676"/>
                    <a:pt x="67" y="689"/>
                    <a:pt x="67" y="707"/>
                  </a:cubicBezTo>
                  <a:cubicBezTo>
                    <a:pt x="80" y="713"/>
                    <a:pt x="92" y="719"/>
                    <a:pt x="98" y="725"/>
                  </a:cubicBezTo>
                  <a:cubicBezTo>
                    <a:pt x="110" y="737"/>
                    <a:pt x="116" y="749"/>
                    <a:pt x="122" y="756"/>
                  </a:cubicBezTo>
                  <a:cubicBezTo>
                    <a:pt x="134" y="762"/>
                    <a:pt x="147" y="768"/>
                    <a:pt x="153" y="774"/>
                  </a:cubicBezTo>
                  <a:cubicBezTo>
                    <a:pt x="165" y="786"/>
                    <a:pt x="171" y="798"/>
                    <a:pt x="183" y="804"/>
                  </a:cubicBezTo>
                  <a:cubicBezTo>
                    <a:pt x="183" y="810"/>
                    <a:pt x="183" y="810"/>
                    <a:pt x="183" y="810"/>
                  </a:cubicBezTo>
                  <a:cubicBezTo>
                    <a:pt x="265" y="841"/>
                    <a:pt x="350" y="876"/>
                    <a:pt x="444" y="876"/>
                  </a:cubicBezTo>
                  <a:cubicBezTo>
                    <a:pt x="462" y="876"/>
                    <a:pt x="481" y="874"/>
                    <a:pt x="500" y="871"/>
                  </a:cubicBezTo>
                  <a:cubicBezTo>
                    <a:pt x="512" y="890"/>
                    <a:pt x="530" y="908"/>
                    <a:pt x="536" y="926"/>
                  </a:cubicBezTo>
                  <a:cubicBezTo>
                    <a:pt x="628" y="1121"/>
                    <a:pt x="713" y="1310"/>
                    <a:pt x="798" y="1505"/>
                  </a:cubicBezTo>
                  <a:cubicBezTo>
                    <a:pt x="853" y="1639"/>
                    <a:pt x="871" y="1779"/>
                    <a:pt x="890" y="1919"/>
                  </a:cubicBezTo>
                  <a:cubicBezTo>
                    <a:pt x="896" y="2004"/>
                    <a:pt x="890" y="2089"/>
                    <a:pt x="865" y="2169"/>
                  </a:cubicBezTo>
                  <a:cubicBezTo>
                    <a:pt x="853" y="2223"/>
                    <a:pt x="829" y="2278"/>
                    <a:pt x="853" y="2339"/>
                  </a:cubicBezTo>
                  <a:cubicBezTo>
                    <a:pt x="878" y="2333"/>
                    <a:pt x="902" y="2327"/>
                    <a:pt x="914" y="2315"/>
                  </a:cubicBezTo>
                  <a:cubicBezTo>
                    <a:pt x="987" y="2236"/>
                    <a:pt x="1018" y="2138"/>
                    <a:pt x="1012" y="2041"/>
                  </a:cubicBezTo>
                  <a:cubicBezTo>
                    <a:pt x="1012" y="1931"/>
                    <a:pt x="1005" y="1821"/>
                    <a:pt x="981" y="1712"/>
                  </a:cubicBezTo>
                  <a:cubicBezTo>
                    <a:pt x="920" y="1419"/>
                    <a:pt x="798" y="1145"/>
                    <a:pt x="622" y="902"/>
                  </a:cubicBezTo>
                  <a:cubicBezTo>
                    <a:pt x="610" y="883"/>
                    <a:pt x="597" y="865"/>
                    <a:pt x="579" y="841"/>
                  </a:cubicBezTo>
                  <a:cubicBezTo>
                    <a:pt x="603" y="823"/>
                    <a:pt x="616" y="798"/>
                    <a:pt x="640" y="774"/>
                  </a:cubicBezTo>
                  <a:cubicBezTo>
                    <a:pt x="719" y="695"/>
                    <a:pt x="786" y="597"/>
                    <a:pt x="823" y="488"/>
                  </a:cubicBezTo>
                  <a:cubicBezTo>
                    <a:pt x="847" y="433"/>
                    <a:pt x="865" y="372"/>
                    <a:pt x="823" y="305"/>
                  </a:cubicBezTo>
                  <a:cubicBezTo>
                    <a:pt x="762" y="305"/>
                    <a:pt x="731" y="341"/>
                    <a:pt x="707" y="390"/>
                  </a:cubicBezTo>
                  <a:cubicBezTo>
                    <a:pt x="683" y="439"/>
                    <a:pt x="652" y="488"/>
                    <a:pt x="622" y="530"/>
                  </a:cubicBezTo>
                  <a:cubicBezTo>
                    <a:pt x="555" y="622"/>
                    <a:pt x="482" y="695"/>
                    <a:pt x="366" y="713"/>
                  </a:cubicBezTo>
                  <a:cubicBezTo>
                    <a:pt x="214" y="676"/>
                    <a:pt x="147" y="579"/>
                    <a:pt x="189" y="433"/>
                  </a:cubicBezTo>
                  <a:cubicBezTo>
                    <a:pt x="238" y="268"/>
                    <a:pt x="342" y="134"/>
                    <a:pt x="476" y="55"/>
                  </a:cubicBezTo>
                  <a:lnTo>
                    <a:pt x="43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53"/>
            <p:cNvSpPr/>
            <p:nvPr/>
          </p:nvSpPr>
          <p:spPr>
            <a:xfrm>
              <a:off x="12232119" y="-2283015"/>
              <a:ext cx="570" cy="570"/>
            </a:xfrm>
            <a:custGeom>
              <a:rect b="b" l="l" r="r" t="t"/>
              <a:pathLst>
                <a:path extrusionOk="0" h="7" w="7">
                  <a:moveTo>
                    <a:pt x="1" y="1"/>
                  </a:moveTo>
                  <a:lnTo>
                    <a:pt x="1" y="1"/>
                  </a:lnTo>
                  <a:cubicBezTo>
                    <a:pt x="1" y="7"/>
                    <a:pt x="7" y="7"/>
                    <a:pt x="7" y="7"/>
                  </a:cubicBezTo>
                  <a:cubicBezTo>
                    <a:pt x="7" y="7"/>
                    <a:pt x="1" y="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53"/>
            <p:cNvSpPr/>
            <p:nvPr/>
          </p:nvSpPr>
          <p:spPr>
            <a:xfrm>
              <a:off x="12232119" y="-2283504"/>
              <a:ext cx="81" cy="570"/>
            </a:xfrm>
            <a:custGeom>
              <a:rect b="b" l="l" r="r" t="t"/>
              <a:pathLst>
                <a:path extrusionOk="0" h="7" w="1">
                  <a:moveTo>
                    <a:pt x="1" y="0"/>
                  </a:moveTo>
                  <a:lnTo>
                    <a:pt x="1" y="7"/>
                  </a:lnTo>
                  <a:lnTo>
                    <a:pt x="1" y="7"/>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53"/>
            <p:cNvSpPr/>
            <p:nvPr/>
          </p:nvSpPr>
          <p:spPr>
            <a:xfrm>
              <a:off x="12223732" y="-2231473"/>
              <a:ext cx="2036" cy="2606"/>
            </a:xfrm>
            <a:custGeom>
              <a:rect b="b" l="l" r="r" t="t"/>
              <a:pathLst>
                <a:path extrusionOk="0" h="32" w="25">
                  <a:moveTo>
                    <a:pt x="0" y="1"/>
                  </a:moveTo>
                  <a:cubicBezTo>
                    <a:pt x="0" y="1"/>
                    <a:pt x="0" y="1"/>
                    <a:pt x="0" y="7"/>
                  </a:cubicBezTo>
                  <a:cubicBezTo>
                    <a:pt x="6" y="13"/>
                    <a:pt x="18" y="25"/>
                    <a:pt x="25" y="31"/>
                  </a:cubicBezTo>
                  <a:cubicBezTo>
                    <a:pt x="18" y="25"/>
                    <a:pt x="12" y="13"/>
                    <a:pt x="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53"/>
            <p:cNvSpPr/>
            <p:nvPr/>
          </p:nvSpPr>
          <p:spPr>
            <a:xfrm>
              <a:off x="11547742" y="-3391454"/>
              <a:ext cx="678026" cy="442301"/>
            </a:xfrm>
            <a:custGeom>
              <a:rect b="b" l="l" r="r" t="t"/>
              <a:pathLst>
                <a:path extrusionOk="0" h="5432" w="8327">
                  <a:moveTo>
                    <a:pt x="5470" y="1621"/>
                  </a:moveTo>
                  <a:cubicBezTo>
                    <a:pt x="5476" y="1627"/>
                    <a:pt x="5476" y="1633"/>
                    <a:pt x="5482" y="1639"/>
                  </a:cubicBezTo>
                  <a:cubicBezTo>
                    <a:pt x="5482" y="1639"/>
                    <a:pt x="5476" y="1645"/>
                    <a:pt x="5476" y="1645"/>
                  </a:cubicBezTo>
                  <a:cubicBezTo>
                    <a:pt x="5470" y="1645"/>
                    <a:pt x="5464" y="1639"/>
                    <a:pt x="5458" y="1639"/>
                  </a:cubicBezTo>
                  <a:cubicBezTo>
                    <a:pt x="5458" y="1633"/>
                    <a:pt x="5464" y="1627"/>
                    <a:pt x="5470" y="1621"/>
                  </a:cubicBezTo>
                  <a:close/>
                  <a:moveTo>
                    <a:pt x="2674" y="3826"/>
                  </a:moveTo>
                  <a:cubicBezTo>
                    <a:pt x="2711" y="3862"/>
                    <a:pt x="2735" y="3899"/>
                    <a:pt x="2753" y="3923"/>
                  </a:cubicBezTo>
                  <a:cubicBezTo>
                    <a:pt x="2772" y="3984"/>
                    <a:pt x="2784" y="4039"/>
                    <a:pt x="2796" y="4094"/>
                  </a:cubicBezTo>
                  <a:cubicBezTo>
                    <a:pt x="2759" y="4282"/>
                    <a:pt x="2583" y="4477"/>
                    <a:pt x="2382" y="4544"/>
                  </a:cubicBezTo>
                  <a:cubicBezTo>
                    <a:pt x="2321" y="4520"/>
                    <a:pt x="2260" y="4489"/>
                    <a:pt x="2205" y="4465"/>
                  </a:cubicBezTo>
                  <a:cubicBezTo>
                    <a:pt x="2126" y="4392"/>
                    <a:pt x="2120" y="4307"/>
                    <a:pt x="2150" y="4209"/>
                  </a:cubicBezTo>
                  <a:cubicBezTo>
                    <a:pt x="2303" y="4063"/>
                    <a:pt x="2449" y="3893"/>
                    <a:pt x="2674" y="3826"/>
                  </a:cubicBezTo>
                  <a:close/>
                  <a:moveTo>
                    <a:pt x="8180" y="1"/>
                  </a:moveTo>
                  <a:cubicBezTo>
                    <a:pt x="7998" y="1"/>
                    <a:pt x="7821" y="55"/>
                    <a:pt x="7650" y="116"/>
                  </a:cubicBezTo>
                  <a:cubicBezTo>
                    <a:pt x="7431" y="195"/>
                    <a:pt x="7212" y="293"/>
                    <a:pt x="6993" y="372"/>
                  </a:cubicBezTo>
                  <a:cubicBezTo>
                    <a:pt x="6420" y="573"/>
                    <a:pt x="5902" y="872"/>
                    <a:pt x="5433" y="1261"/>
                  </a:cubicBezTo>
                  <a:cubicBezTo>
                    <a:pt x="5111" y="1529"/>
                    <a:pt x="4800" y="1816"/>
                    <a:pt x="4477" y="2090"/>
                  </a:cubicBezTo>
                  <a:cubicBezTo>
                    <a:pt x="4148" y="2370"/>
                    <a:pt x="3819" y="2656"/>
                    <a:pt x="3484" y="2930"/>
                  </a:cubicBezTo>
                  <a:cubicBezTo>
                    <a:pt x="3168" y="3192"/>
                    <a:pt x="2808" y="3387"/>
                    <a:pt x="2467" y="3618"/>
                  </a:cubicBezTo>
                  <a:cubicBezTo>
                    <a:pt x="2455" y="3625"/>
                    <a:pt x="2443" y="3637"/>
                    <a:pt x="2424" y="3643"/>
                  </a:cubicBezTo>
                  <a:cubicBezTo>
                    <a:pt x="2278" y="3692"/>
                    <a:pt x="2163" y="3783"/>
                    <a:pt x="2053" y="3886"/>
                  </a:cubicBezTo>
                  <a:cubicBezTo>
                    <a:pt x="2016" y="3911"/>
                    <a:pt x="1986" y="3941"/>
                    <a:pt x="1949" y="3966"/>
                  </a:cubicBezTo>
                  <a:cubicBezTo>
                    <a:pt x="1903" y="3997"/>
                    <a:pt x="1848" y="4023"/>
                    <a:pt x="1791" y="4023"/>
                  </a:cubicBezTo>
                  <a:cubicBezTo>
                    <a:pt x="1781" y="4023"/>
                    <a:pt x="1771" y="4022"/>
                    <a:pt x="1761" y="4020"/>
                  </a:cubicBezTo>
                  <a:cubicBezTo>
                    <a:pt x="1731" y="4017"/>
                    <a:pt x="1703" y="4015"/>
                    <a:pt x="1674" y="4015"/>
                  </a:cubicBezTo>
                  <a:cubicBezTo>
                    <a:pt x="1571" y="4015"/>
                    <a:pt x="1470" y="4037"/>
                    <a:pt x="1365" y="4051"/>
                  </a:cubicBezTo>
                  <a:cubicBezTo>
                    <a:pt x="1292" y="4063"/>
                    <a:pt x="1225" y="4087"/>
                    <a:pt x="1182" y="4148"/>
                  </a:cubicBezTo>
                  <a:cubicBezTo>
                    <a:pt x="1139" y="4203"/>
                    <a:pt x="1097" y="4246"/>
                    <a:pt x="1066" y="4307"/>
                  </a:cubicBezTo>
                  <a:cubicBezTo>
                    <a:pt x="957" y="4538"/>
                    <a:pt x="749" y="4654"/>
                    <a:pt x="542" y="4757"/>
                  </a:cubicBezTo>
                  <a:cubicBezTo>
                    <a:pt x="445" y="4745"/>
                    <a:pt x="354" y="4733"/>
                    <a:pt x="268" y="4715"/>
                  </a:cubicBezTo>
                  <a:cubicBezTo>
                    <a:pt x="177" y="4703"/>
                    <a:pt x="92" y="4697"/>
                    <a:pt x="6" y="4697"/>
                  </a:cubicBezTo>
                  <a:lnTo>
                    <a:pt x="0" y="4812"/>
                  </a:lnTo>
                  <a:cubicBezTo>
                    <a:pt x="37" y="4812"/>
                    <a:pt x="67" y="4812"/>
                    <a:pt x="104" y="4818"/>
                  </a:cubicBezTo>
                  <a:cubicBezTo>
                    <a:pt x="146" y="4818"/>
                    <a:pt x="189" y="4843"/>
                    <a:pt x="232" y="4861"/>
                  </a:cubicBezTo>
                  <a:cubicBezTo>
                    <a:pt x="316" y="4903"/>
                    <a:pt x="400" y="4927"/>
                    <a:pt x="485" y="4927"/>
                  </a:cubicBezTo>
                  <a:cubicBezTo>
                    <a:pt x="548" y="4927"/>
                    <a:pt x="612" y="4914"/>
                    <a:pt x="676" y="4885"/>
                  </a:cubicBezTo>
                  <a:cubicBezTo>
                    <a:pt x="749" y="4855"/>
                    <a:pt x="823" y="4831"/>
                    <a:pt x="908" y="4800"/>
                  </a:cubicBezTo>
                  <a:lnTo>
                    <a:pt x="908" y="4800"/>
                  </a:lnTo>
                  <a:cubicBezTo>
                    <a:pt x="902" y="4824"/>
                    <a:pt x="890" y="4843"/>
                    <a:pt x="883" y="4867"/>
                  </a:cubicBezTo>
                  <a:cubicBezTo>
                    <a:pt x="865" y="4940"/>
                    <a:pt x="841" y="5013"/>
                    <a:pt x="835" y="5092"/>
                  </a:cubicBezTo>
                  <a:cubicBezTo>
                    <a:pt x="823" y="5178"/>
                    <a:pt x="853" y="5251"/>
                    <a:pt x="914" y="5312"/>
                  </a:cubicBezTo>
                  <a:cubicBezTo>
                    <a:pt x="994" y="5392"/>
                    <a:pt x="1099" y="5432"/>
                    <a:pt x="1202" y="5432"/>
                  </a:cubicBezTo>
                  <a:cubicBezTo>
                    <a:pt x="1318" y="5432"/>
                    <a:pt x="1433" y="5381"/>
                    <a:pt x="1511" y="5281"/>
                  </a:cubicBezTo>
                  <a:cubicBezTo>
                    <a:pt x="1572" y="5202"/>
                    <a:pt x="1620" y="5117"/>
                    <a:pt x="1633" y="5013"/>
                  </a:cubicBezTo>
                  <a:cubicBezTo>
                    <a:pt x="1639" y="4958"/>
                    <a:pt x="1639" y="4904"/>
                    <a:pt x="1572" y="4873"/>
                  </a:cubicBezTo>
                  <a:cubicBezTo>
                    <a:pt x="1553" y="4879"/>
                    <a:pt x="1541" y="4891"/>
                    <a:pt x="1523" y="4898"/>
                  </a:cubicBezTo>
                  <a:cubicBezTo>
                    <a:pt x="1517" y="4928"/>
                    <a:pt x="1511" y="4952"/>
                    <a:pt x="1505" y="4983"/>
                  </a:cubicBezTo>
                  <a:cubicBezTo>
                    <a:pt x="1480" y="5092"/>
                    <a:pt x="1426" y="5184"/>
                    <a:pt x="1352" y="5257"/>
                  </a:cubicBezTo>
                  <a:cubicBezTo>
                    <a:pt x="1304" y="5306"/>
                    <a:pt x="1238" y="5330"/>
                    <a:pt x="1173" y="5330"/>
                  </a:cubicBezTo>
                  <a:cubicBezTo>
                    <a:pt x="1107" y="5330"/>
                    <a:pt x="1042" y="5306"/>
                    <a:pt x="993" y="5257"/>
                  </a:cubicBezTo>
                  <a:cubicBezTo>
                    <a:pt x="957" y="5214"/>
                    <a:pt x="932" y="5172"/>
                    <a:pt x="938" y="5117"/>
                  </a:cubicBezTo>
                  <a:cubicBezTo>
                    <a:pt x="957" y="4922"/>
                    <a:pt x="1011" y="4745"/>
                    <a:pt x="1200" y="4648"/>
                  </a:cubicBezTo>
                  <a:cubicBezTo>
                    <a:pt x="1273" y="4611"/>
                    <a:pt x="1334" y="4544"/>
                    <a:pt x="1419" y="4532"/>
                  </a:cubicBezTo>
                  <a:cubicBezTo>
                    <a:pt x="1419" y="4520"/>
                    <a:pt x="1419" y="4508"/>
                    <a:pt x="1413" y="4489"/>
                  </a:cubicBezTo>
                  <a:cubicBezTo>
                    <a:pt x="1511" y="4398"/>
                    <a:pt x="1620" y="4331"/>
                    <a:pt x="1761" y="4325"/>
                  </a:cubicBezTo>
                  <a:cubicBezTo>
                    <a:pt x="1828" y="4319"/>
                    <a:pt x="1895" y="4307"/>
                    <a:pt x="1968" y="4301"/>
                  </a:cubicBezTo>
                  <a:cubicBezTo>
                    <a:pt x="1992" y="4362"/>
                    <a:pt x="2016" y="4422"/>
                    <a:pt x="2041" y="4496"/>
                  </a:cubicBezTo>
                  <a:cubicBezTo>
                    <a:pt x="2041" y="4508"/>
                    <a:pt x="2035" y="4532"/>
                    <a:pt x="2022" y="4569"/>
                  </a:cubicBezTo>
                  <a:cubicBezTo>
                    <a:pt x="2053" y="4569"/>
                    <a:pt x="2077" y="4563"/>
                    <a:pt x="2102" y="4563"/>
                  </a:cubicBezTo>
                  <a:cubicBezTo>
                    <a:pt x="2163" y="4599"/>
                    <a:pt x="2223" y="4636"/>
                    <a:pt x="2290" y="4672"/>
                  </a:cubicBezTo>
                  <a:cubicBezTo>
                    <a:pt x="2272" y="4782"/>
                    <a:pt x="2199" y="4849"/>
                    <a:pt x="2114" y="4904"/>
                  </a:cubicBezTo>
                  <a:cubicBezTo>
                    <a:pt x="2102" y="4905"/>
                    <a:pt x="2090" y="4905"/>
                    <a:pt x="2079" y="4905"/>
                  </a:cubicBezTo>
                  <a:cubicBezTo>
                    <a:pt x="1982" y="4905"/>
                    <a:pt x="1912" y="4859"/>
                    <a:pt x="1852" y="4788"/>
                  </a:cubicBezTo>
                  <a:cubicBezTo>
                    <a:pt x="1785" y="4703"/>
                    <a:pt x="1815" y="4599"/>
                    <a:pt x="1809" y="4502"/>
                  </a:cubicBezTo>
                  <a:lnTo>
                    <a:pt x="1809" y="4502"/>
                  </a:lnTo>
                  <a:cubicBezTo>
                    <a:pt x="1724" y="4617"/>
                    <a:pt x="1706" y="4739"/>
                    <a:pt x="1779" y="4843"/>
                  </a:cubicBezTo>
                  <a:cubicBezTo>
                    <a:pt x="1858" y="4961"/>
                    <a:pt x="1974" y="5033"/>
                    <a:pt x="2112" y="5033"/>
                  </a:cubicBezTo>
                  <a:cubicBezTo>
                    <a:pt x="2122" y="5033"/>
                    <a:pt x="2133" y="5032"/>
                    <a:pt x="2144" y="5032"/>
                  </a:cubicBezTo>
                  <a:cubicBezTo>
                    <a:pt x="2230" y="5019"/>
                    <a:pt x="2290" y="4989"/>
                    <a:pt x="2333" y="4934"/>
                  </a:cubicBezTo>
                  <a:cubicBezTo>
                    <a:pt x="2388" y="4873"/>
                    <a:pt x="2418" y="4782"/>
                    <a:pt x="2437" y="4684"/>
                  </a:cubicBezTo>
                  <a:cubicBezTo>
                    <a:pt x="2705" y="4593"/>
                    <a:pt x="2863" y="4410"/>
                    <a:pt x="2924" y="4136"/>
                  </a:cubicBezTo>
                  <a:cubicBezTo>
                    <a:pt x="3009" y="4167"/>
                    <a:pt x="3088" y="4203"/>
                    <a:pt x="3174" y="4228"/>
                  </a:cubicBezTo>
                  <a:cubicBezTo>
                    <a:pt x="3210" y="4234"/>
                    <a:pt x="3247" y="4240"/>
                    <a:pt x="3283" y="4246"/>
                  </a:cubicBezTo>
                  <a:lnTo>
                    <a:pt x="3302" y="4124"/>
                  </a:lnTo>
                  <a:cubicBezTo>
                    <a:pt x="3259" y="4118"/>
                    <a:pt x="3216" y="4112"/>
                    <a:pt x="3174" y="4094"/>
                  </a:cubicBezTo>
                  <a:cubicBezTo>
                    <a:pt x="3094" y="4057"/>
                    <a:pt x="3027" y="4008"/>
                    <a:pt x="2979" y="3935"/>
                  </a:cubicBezTo>
                  <a:cubicBezTo>
                    <a:pt x="2918" y="3844"/>
                    <a:pt x="2857" y="3752"/>
                    <a:pt x="2790" y="3649"/>
                  </a:cubicBezTo>
                  <a:cubicBezTo>
                    <a:pt x="2869" y="3594"/>
                    <a:pt x="2942" y="3551"/>
                    <a:pt x="3015" y="3509"/>
                  </a:cubicBezTo>
                  <a:cubicBezTo>
                    <a:pt x="3551" y="3210"/>
                    <a:pt x="4045" y="2845"/>
                    <a:pt x="4526" y="2467"/>
                  </a:cubicBezTo>
                  <a:cubicBezTo>
                    <a:pt x="4995" y="2096"/>
                    <a:pt x="5458" y="1718"/>
                    <a:pt x="5921" y="1341"/>
                  </a:cubicBezTo>
                  <a:cubicBezTo>
                    <a:pt x="6317" y="1024"/>
                    <a:pt x="6743" y="750"/>
                    <a:pt x="7200" y="530"/>
                  </a:cubicBezTo>
                  <a:cubicBezTo>
                    <a:pt x="7413" y="427"/>
                    <a:pt x="7620" y="323"/>
                    <a:pt x="7833" y="220"/>
                  </a:cubicBezTo>
                  <a:cubicBezTo>
                    <a:pt x="7876" y="202"/>
                    <a:pt x="7918" y="183"/>
                    <a:pt x="7967" y="183"/>
                  </a:cubicBezTo>
                  <a:cubicBezTo>
                    <a:pt x="7961" y="183"/>
                    <a:pt x="7955" y="189"/>
                    <a:pt x="7949" y="195"/>
                  </a:cubicBezTo>
                  <a:lnTo>
                    <a:pt x="8077" y="202"/>
                  </a:lnTo>
                  <a:cubicBezTo>
                    <a:pt x="8089" y="183"/>
                    <a:pt x="8107" y="165"/>
                    <a:pt x="8126" y="147"/>
                  </a:cubicBezTo>
                  <a:cubicBezTo>
                    <a:pt x="8199" y="122"/>
                    <a:pt x="8260" y="104"/>
                    <a:pt x="8327" y="86"/>
                  </a:cubicBezTo>
                  <a:lnTo>
                    <a:pt x="832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53"/>
            <p:cNvSpPr/>
            <p:nvPr/>
          </p:nvSpPr>
          <p:spPr>
            <a:xfrm>
              <a:off x="12165188" y="-2745753"/>
              <a:ext cx="9527" cy="8550"/>
            </a:xfrm>
            <a:custGeom>
              <a:rect b="b" l="l" r="r" t="t"/>
              <a:pathLst>
                <a:path extrusionOk="0" h="105" w="117">
                  <a:moveTo>
                    <a:pt x="0" y="1"/>
                  </a:moveTo>
                  <a:cubicBezTo>
                    <a:pt x="0" y="1"/>
                    <a:pt x="0" y="1"/>
                    <a:pt x="0" y="7"/>
                  </a:cubicBezTo>
                  <a:cubicBezTo>
                    <a:pt x="13" y="13"/>
                    <a:pt x="19" y="19"/>
                    <a:pt x="31" y="25"/>
                  </a:cubicBezTo>
                  <a:cubicBezTo>
                    <a:pt x="37" y="31"/>
                    <a:pt x="43" y="43"/>
                    <a:pt x="55" y="56"/>
                  </a:cubicBezTo>
                  <a:cubicBezTo>
                    <a:pt x="61" y="62"/>
                    <a:pt x="74" y="68"/>
                    <a:pt x="86" y="74"/>
                  </a:cubicBezTo>
                  <a:cubicBezTo>
                    <a:pt x="92" y="86"/>
                    <a:pt x="104" y="92"/>
                    <a:pt x="110" y="104"/>
                  </a:cubicBezTo>
                  <a:lnTo>
                    <a:pt x="116" y="104"/>
                  </a:lnTo>
                  <a:cubicBezTo>
                    <a:pt x="116" y="104"/>
                    <a:pt x="116" y="104"/>
                    <a:pt x="116" y="98"/>
                  </a:cubicBezTo>
                  <a:cubicBezTo>
                    <a:pt x="104" y="92"/>
                    <a:pt x="98" y="80"/>
                    <a:pt x="86" y="68"/>
                  </a:cubicBezTo>
                  <a:cubicBezTo>
                    <a:pt x="80" y="62"/>
                    <a:pt x="67" y="56"/>
                    <a:pt x="55" y="50"/>
                  </a:cubicBezTo>
                  <a:cubicBezTo>
                    <a:pt x="49" y="43"/>
                    <a:pt x="43" y="31"/>
                    <a:pt x="31" y="19"/>
                  </a:cubicBezTo>
                  <a:cubicBezTo>
                    <a:pt x="25" y="13"/>
                    <a:pt x="13" y="7"/>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53"/>
            <p:cNvSpPr/>
            <p:nvPr/>
          </p:nvSpPr>
          <p:spPr>
            <a:xfrm>
              <a:off x="12169666" y="-2083605"/>
              <a:ext cx="570" cy="570"/>
            </a:xfrm>
            <a:custGeom>
              <a:rect b="b" l="l" r="r" t="t"/>
              <a:pathLst>
                <a:path extrusionOk="0" h="7" w="7">
                  <a:moveTo>
                    <a:pt x="6" y="0"/>
                  </a:moveTo>
                  <a:cubicBezTo>
                    <a:pt x="6" y="0"/>
                    <a:pt x="6" y="0"/>
                    <a:pt x="0" y="6"/>
                  </a:cubicBezTo>
                  <a:lnTo>
                    <a:pt x="6" y="6"/>
                  </a:lnTo>
                  <a:cubicBezTo>
                    <a:pt x="6" y="0"/>
                    <a:pt x="6" y="0"/>
                    <a:pt x="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53"/>
            <p:cNvSpPr/>
            <p:nvPr/>
          </p:nvSpPr>
          <p:spPr>
            <a:xfrm>
              <a:off x="12093778" y="-2796318"/>
              <a:ext cx="53659" cy="30453"/>
            </a:xfrm>
            <a:custGeom>
              <a:rect b="b" l="l" r="r" t="t"/>
              <a:pathLst>
                <a:path extrusionOk="0" h="374" w="659">
                  <a:moveTo>
                    <a:pt x="86" y="1"/>
                  </a:moveTo>
                  <a:cubicBezTo>
                    <a:pt x="0" y="98"/>
                    <a:pt x="0" y="195"/>
                    <a:pt x="86" y="275"/>
                  </a:cubicBezTo>
                  <a:cubicBezTo>
                    <a:pt x="122" y="305"/>
                    <a:pt x="165" y="329"/>
                    <a:pt x="214" y="348"/>
                  </a:cubicBezTo>
                  <a:cubicBezTo>
                    <a:pt x="261" y="365"/>
                    <a:pt x="309" y="374"/>
                    <a:pt x="354" y="374"/>
                  </a:cubicBezTo>
                  <a:cubicBezTo>
                    <a:pt x="437" y="374"/>
                    <a:pt x="515" y="345"/>
                    <a:pt x="585" y="287"/>
                  </a:cubicBezTo>
                  <a:cubicBezTo>
                    <a:pt x="616" y="262"/>
                    <a:pt x="634" y="220"/>
                    <a:pt x="652" y="183"/>
                  </a:cubicBezTo>
                  <a:cubicBezTo>
                    <a:pt x="658" y="165"/>
                    <a:pt x="646" y="141"/>
                    <a:pt x="646" y="116"/>
                  </a:cubicBezTo>
                  <a:cubicBezTo>
                    <a:pt x="579" y="116"/>
                    <a:pt x="536" y="153"/>
                    <a:pt x="494" y="183"/>
                  </a:cubicBezTo>
                  <a:cubicBezTo>
                    <a:pt x="436" y="224"/>
                    <a:pt x="379" y="245"/>
                    <a:pt x="321" y="245"/>
                  </a:cubicBezTo>
                  <a:cubicBezTo>
                    <a:pt x="258" y="245"/>
                    <a:pt x="192" y="219"/>
                    <a:pt x="122" y="165"/>
                  </a:cubicBezTo>
                  <a:cubicBezTo>
                    <a:pt x="116" y="141"/>
                    <a:pt x="110" y="116"/>
                    <a:pt x="104" y="92"/>
                  </a:cubicBezTo>
                  <a:cubicBezTo>
                    <a:pt x="98" y="61"/>
                    <a:pt x="92" y="37"/>
                    <a:pt x="8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53"/>
            <p:cNvSpPr/>
            <p:nvPr/>
          </p:nvSpPr>
          <p:spPr>
            <a:xfrm>
              <a:off x="12134898" y="-2340013"/>
              <a:ext cx="570" cy="570"/>
            </a:xfrm>
            <a:custGeom>
              <a:rect b="b" l="l" r="r" t="t"/>
              <a:pathLst>
                <a:path extrusionOk="0" h="7" w="7">
                  <a:moveTo>
                    <a:pt x="1" y="0"/>
                  </a:moveTo>
                  <a:cubicBezTo>
                    <a:pt x="1" y="6"/>
                    <a:pt x="7" y="6"/>
                    <a:pt x="7" y="6"/>
                  </a:cubicBezTo>
                  <a:cubicBezTo>
                    <a:pt x="7" y="6"/>
                    <a:pt x="7" y="6"/>
                    <a:pt x="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53"/>
            <p:cNvSpPr/>
            <p:nvPr/>
          </p:nvSpPr>
          <p:spPr>
            <a:xfrm>
              <a:off x="12134898" y="-2340013"/>
              <a:ext cx="570" cy="81"/>
            </a:xfrm>
            <a:custGeom>
              <a:rect b="b" l="l" r="r" t="t"/>
              <a:pathLst>
                <a:path extrusionOk="0" h="1" w="7">
                  <a:moveTo>
                    <a:pt x="7" y="0"/>
                  </a:moveTo>
                  <a:lnTo>
                    <a:pt x="1" y="0"/>
                  </a:lnTo>
                  <a:cubicBezTo>
                    <a:pt x="1" y="0"/>
                    <a:pt x="1" y="0"/>
                    <a:pt x="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53"/>
            <p:cNvSpPr/>
            <p:nvPr/>
          </p:nvSpPr>
          <p:spPr>
            <a:xfrm>
              <a:off x="12134409" y="-2340013"/>
              <a:ext cx="570" cy="81"/>
            </a:xfrm>
            <a:custGeom>
              <a:rect b="b" l="l" r="r" t="t"/>
              <a:pathLst>
                <a:path extrusionOk="0" h="1" w="7">
                  <a:moveTo>
                    <a:pt x="7" y="0"/>
                  </a:moveTo>
                  <a:lnTo>
                    <a:pt x="1" y="0"/>
                  </a:lnTo>
                  <a:lnTo>
                    <a:pt x="7" y="0"/>
                  </a:lnTo>
                  <a:cubicBezTo>
                    <a:pt x="7" y="0"/>
                    <a:pt x="7" y="0"/>
                    <a:pt x="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53"/>
            <p:cNvSpPr/>
            <p:nvPr/>
          </p:nvSpPr>
          <p:spPr>
            <a:xfrm>
              <a:off x="12050623" y="-2640064"/>
              <a:ext cx="39735" cy="71980"/>
            </a:xfrm>
            <a:custGeom>
              <a:rect b="b" l="l" r="r" t="t"/>
              <a:pathLst>
                <a:path extrusionOk="0" h="884" w="488">
                  <a:moveTo>
                    <a:pt x="451" y="0"/>
                  </a:moveTo>
                  <a:cubicBezTo>
                    <a:pt x="439" y="12"/>
                    <a:pt x="433" y="12"/>
                    <a:pt x="427" y="18"/>
                  </a:cubicBezTo>
                  <a:cubicBezTo>
                    <a:pt x="409" y="140"/>
                    <a:pt x="348" y="244"/>
                    <a:pt x="287" y="341"/>
                  </a:cubicBezTo>
                  <a:cubicBezTo>
                    <a:pt x="208" y="469"/>
                    <a:pt x="128" y="597"/>
                    <a:pt x="55" y="725"/>
                  </a:cubicBezTo>
                  <a:cubicBezTo>
                    <a:pt x="31" y="768"/>
                    <a:pt x="0" y="816"/>
                    <a:pt x="0" y="883"/>
                  </a:cubicBezTo>
                  <a:cubicBezTo>
                    <a:pt x="55" y="877"/>
                    <a:pt x="80" y="847"/>
                    <a:pt x="110" y="816"/>
                  </a:cubicBezTo>
                  <a:cubicBezTo>
                    <a:pt x="268" y="634"/>
                    <a:pt x="396" y="439"/>
                    <a:pt x="476" y="213"/>
                  </a:cubicBezTo>
                  <a:cubicBezTo>
                    <a:pt x="488" y="165"/>
                    <a:pt x="488" y="110"/>
                    <a:pt x="488" y="61"/>
                  </a:cubicBezTo>
                  <a:cubicBezTo>
                    <a:pt x="488" y="43"/>
                    <a:pt x="463" y="18"/>
                    <a:pt x="4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53"/>
            <p:cNvSpPr/>
            <p:nvPr/>
          </p:nvSpPr>
          <p:spPr>
            <a:xfrm>
              <a:off x="12032791" y="-2842405"/>
              <a:ext cx="43725" cy="23776"/>
            </a:xfrm>
            <a:custGeom>
              <a:rect b="b" l="l" r="r" t="t"/>
              <a:pathLst>
                <a:path extrusionOk="0" h="292" w="537">
                  <a:moveTo>
                    <a:pt x="0" y="0"/>
                  </a:moveTo>
                  <a:cubicBezTo>
                    <a:pt x="18" y="146"/>
                    <a:pt x="122" y="256"/>
                    <a:pt x="268" y="286"/>
                  </a:cubicBezTo>
                  <a:cubicBezTo>
                    <a:pt x="287" y="290"/>
                    <a:pt x="307" y="292"/>
                    <a:pt x="326" y="292"/>
                  </a:cubicBezTo>
                  <a:cubicBezTo>
                    <a:pt x="370" y="292"/>
                    <a:pt x="415" y="284"/>
                    <a:pt x="457" y="280"/>
                  </a:cubicBezTo>
                  <a:cubicBezTo>
                    <a:pt x="494" y="274"/>
                    <a:pt x="530" y="256"/>
                    <a:pt x="536" y="207"/>
                  </a:cubicBezTo>
                  <a:lnTo>
                    <a:pt x="536" y="207"/>
                  </a:lnTo>
                  <a:cubicBezTo>
                    <a:pt x="467" y="213"/>
                    <a:pt x="413" y="218"/>
                    <a:pt x="368" y="218"/>
                  </a:cubicBezTo>
                  <a:cubicBezTo>
                    <a:pt x="236" y="218"/>
                    <a:pt x="172" y="176"/>
                    <a:pt x="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53"/>
            <p:cNvSpPr/>
            <p:nvPr/>
          </p:nvSpPr>
          <p:spPr>
            <a:xfrm>
              <a:off x="12015936" y="-2649021"/>
              <a:ext cx="33303" cy="83868"/>
            </a:xfrm>
            <a:custGeom>
              <a:rect b="b" l="l" r="r" t="t"/>
              <a:pathLst>
                <a:path extrusionOk="0" h="1030" w="409">
                  <a:moveTo>
                    <a:pt x="305" y="0"/>
                  </a:moveTo>
                  <a:lnTo>
                    <a:pt x="305" y="0"/>
                  </a:lnTo>
                  <a:cubicBezTo>
                    <a:pt x="292" y="31"/>
                    <a:pt x="280" y="37"/>
                    <a:pt x="280" y="55"/>
                  </a:cubicBezTo>
                  <a:cubicBezTo>
                    <a:pt x="268" y="122"/>
                    <a:pt x="262" y="195"/>
                    <a:pt x="256" y="268"/>
                  </a:cubicBezTo>
                  <a:cubicBezTo>
                    <a:pt x="238" y="482"/>
                    <a:pt x="177" y="683"/>
                    <a:pt x="55" y="865"/>
                  </a:cubicBezTo>
                  <a:cubicBezTo>
                    <a:pt x="37" y="896"/>
                    <a:pt x="18" y="926"/>
                    <a:pt x="6" y="957"/>
                  </a:cubicBezTo>
                  <a:cubicBezTo>
                    <a:pt x="0" y="975"/>
                    <a:pt x="6" y="999"/>
                    <a:pt x="6" y="1030"/>
                  </a:cubicBezTo>
                  <a:cubicBezTo>
                    <a:pt x="73" y="1018"/>
                    <a:pt x="110" y="981"/>
                    <a:pt x="140" y="938"/>
                  </a:cubicBezTo>
                  <a:cubicBezTo>
                    <a:pt x="183" y="884"/>
                    <a:pt x="219" y="823"/>
                    <a:pt x="256" y="768"/>
                  </a:cubicBezTo>
                  <a:cubicBezTo>
                    <a:pt x="408" y="530"/>
                    <a:pt x="396" y="281"/>
                    <a:pt x="30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53"/>
            <p:cNvSpPr/>
            <p:nvPr/>
          </p:nvSpPr>
          <p:spPr>
            <a:xfrm>
              <a:off x="12007956" y="-2880105"/>
              <a:ext cx="30372" cy="28336"/>
            </a:xfrm>
            <a:custGeom>
              <a:rect b="b" l="l" r="r" t="t"/>
              <a:pathLst>
                <a:path extrusionOk="0" h="348" w="373">
                  <a:moveTo>
                    <a:pt x="37" y="0"/>
                  </a:moveTo>
                  <a:lnTo>
                    <a:pt x="37" y="0"/>
                  </a:lnTo>
                  <a:cubicBezTo>
                    <a:pt x="1" y="128"/>
                    <a:pt x="49" y="207"/>
                    <a:pt x="122" y="268"/>
                  </a:cubicBezTo>
                  <a:cubicBezTo>
                    <a:pt x="171" y="308"/>
                    <a:pt x="226" y="348"/>
                    <a:pt x="293" y="348"/>
                  </a:cubicBezTo>
                  <a:cubicBezTo>
                    <a:pt x="318" y="348"/>
                    <a:pt x="344" y="342"/>
                    <a:pt x="372" y="329"/>
                  </a:cubicBezTo>
                  <a:cubicBezTo>
                    <a:pt x="372" y="274"/>
                    <a:pt x="336" y="262"/>
                    <a:pt x="305" y="256"/>
                  </a:cubicBezTo>
                  <a:cubicBezTo>
                    <a:pt x="208" y="232"/>
                    <a:pt x="147" y="171"/>
                    <a:pt x="98" y="85"/>
                  </a:cubicBezTo>
                  <a:cubicBezTo>
                    <a:pt x="86" y="61"/>
                    <a:pt x="68" y="43"/>
                    <a:pt x="3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53"/>
            <p:cNvSpPr/>
            <p:nvPr/>
          </p:nvSpPr>
          <p:spPr>
            <a:xfrm>
              <a:off x="12002501" y="-2791514"/>
              <a:ext cx="30860" cy="39654"/>
            </a:xfrm>
            <a:custGeom>
              <a:rect b="b" l="l" r="r" t="t"/>
              <a:pathLst>
                <a:path extrusionOk="0" h="487" w="379">
                  <a:moveTo>
                    <a:pt x="212" y="1"/>
                  </a:moveTo>
                  <a:cubicBezTo>
                    <a:pt x="199" y="1"/>
                    <a:pt x="179" y="11"/>
                    <a:pt x="159" y="21"/>
                  </a:cubicBezTo>
                  <a:cubicBezTo>
                    <a:pt x="189" y="69"/>
                    <a:pt x="214" y="106"/>
                    <a:pt x="238" y="136"/>
                  </a:cubicBezTo>
                  <a:cubicBezTo>
                    <a:pt x="244" y="234"/>
                    <a:pt x="214" y="313"/>
                    <a:pt x="171" y="386"/>
                  </a:cubicBezTo>
                  <a:cubicBezTo>
                    <a:pt x="74" y="380"/>
                    <a:pt x="68" y="283"/>
                    <a:pt x="1" y="252"/>
                  </a:cubicBezTo>
                  <a:lnTo>
                    <a:pt x="1" y="252"/>
                  </a:lnTo>
                  <a:cubicBezTo>
                    <a:pt x="7" y="362"/>
                    <a:pt x="37" y="423"/>
                    <a:pt x="116" y="459"/>
                  </a:cubicBezTo>
                  <a:cubicBezTo>
                    <a:pt x="150" y="477"/>
                    <a:pt x="182" y="486"/>
                    <a:pt x="210" y="486"/>
                  </a:cubicBezTo>
                  <a:cubicBezTo>
                    <a:pt x="268" y="486"/>
                    <a:pt x="313" y="450"/>
                    <a:pt x="342" y="380"/>
                  </a:cubicBezTo>
                  <a:cubicBezTo>
                    <a:pt x="360" y="331"/>
                    <a:pt x="372" y="283"/>
                    <a:pt x="372" y="228"/>
                  </a:cubicBezTo>
                  <a:cubicBezTo>
                    <a:pt x="378" y="130"/>
                    <a:pt x="317" y="39"/>
                    <a:pt x="220" y="2"/>
                  </a:cubicBezTo>
                  <a:cubicBezTo>
                    <a:pt x="218" y="1"/>
                    <a:pt x="215" y="1"/>
                    <a:pt x="2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53"/>
            <p:cNvSpPr/>
            <p:nvPr/>
          </p:nvSpPr>
          <p:spPr>
            <a:xfrm>
              <a:off x="12000058" y="-2733295"/>
              <a:ext cx="27359" cy="21008"/>
            </a:xfrm>
            <a:custGeom>
              <a:rect b="b" l="l" r="r" t="t"/>
              <a:pathLst>
                <a:path extrusionOk="0" h="258" w="336">
                  <a:moveTo>
                    <a:pt x="311" y="0"/>
                  </a:moveTo>
                  <a:cubicBezTo>
                    <a:pt x="195" y="12"/>
                    <a:pt x="195" y="140"/>
                    <a:pt x="116" y="189"/>
                  </a:cubicBezTo>
                  <a:cubicBezTo>
                    <a:pt x="79" y="165"/>
                    <a:pt x="43" y="146"/>
                    <a:pt x="0" y="122"/>
                  </a:cubicBezTo>
                  <a:lnTo>
                    <a:pt x="0" y="122"/>
                  </a:lnTo>
                  <a:cubicBezTo>
                    <a:pt x="6" y="195"/>
                    <a:pt x="49" y="232"/>
                    <a:pt x="104" y="250"/>
                  </a:cubicBezTo>
                  <a:cubicBezTo>
                    <a:pt x="120" y="255"/>
                    <a:pt x="136" y="258"/>
                    <a:pt x="151" y="258"/>
                  </a:cubicBezTo>
                  <a:cubicBezTo>
                    <a:pt x="187" y="258"/>
                    <a:pt x="218" y="243"/>
                    <a:pt x="244" y="213"/>
                  </a:cubicBezTo>
                  <a:cubicBezTo>
                    <a:pt x="280" y="171"/>
                    <a:pt x="305" y="116"/>
                    <a:pt x="329" y="61"/>
                  </a:cubicBezTo>
                  <a:cubicBezTo>
                    <a:pt x="335" y="49"/>
                    <a:pt x="317" y="18"/>
                    <a:pt x="3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53"/>
            <p:cNvSpPr/>
            <p:nvPr/>
          </p:nvSpPr>
          <p:spPr>
            <a:xfrm>
              <a:off x="11940048" y="-2999474"/>
              <a:ext cx="68967" cy="71817"/>
            </a:xfrm>
            <a:custGeom>
              <a:rect b="b" l="l" r="r" t="t"/>
              <a:pathLst>
                <a:path extrusionOk="0" h="882" w="847">
                  <a:moveTo>
                    <a:pt x="338" y="0"/>
                  </a:moveTo>
                  <a:cubicBezTo>
                    <a:pt x="281" y="0"/>
                    <a:pt x="237" y="37"/>
                    <a:pt x="201" y="77"/>
                  </a:cubicBezTo>
                  <a:cubicBezTo>
                    <a:pt x="110" y="163"/>
                    <a:pt x="67" y="266"/>
                    <a:pt x="43" y="376"/>
                  </a:cubicBezTo>
                  <a:cubicBezTo>
                    <a:pt x="43" y="394"/>
                    <a:pt x="37" y="412"/>
                    <a:pt x="37" y="431"/>
                  </a:cubicBezTo>
                  <a:cubicBezTo>
                    <a:pt x="0" y="644"/>
                    <a:pt x="73" y="766"/>
                    <a:pt x="274" y="845"/>
                  </a:cubicBezTo>
                  <a:cubicBezTo>
                    <a:pt x="311" y="857"/>
                    <a:pt x="341" y="869"/>
                    <a:pt x="372" y="875"/>
                  </a:cubicBezTo>
                  <a:cubicBezTo>
                    <a:pt x="396" y="879"/>
                    <a:pt x="421" y="881"/>
                    <a:pt x="445" y="881"/>
                  </a:cubicBezTo>
                  <a:cubicBezTo>
                    <a:pt x="600" y="881"/>
                    <a:pt x="741" y="799"/>
                    <a:pt x="804" y="662"/>
                  </a:cubicBezTo>
                  <a:cubicBezTo>
                    <a:pt x="810" y="650"/>
                    <a:pt x="816" y="644"/>
                    <a:pt x="816" y="632"/>
                  </a:cubicBezTo>
                  <a:cubicBezTo>
                    <a:pt x="835" y="589"/>
                    <a:pt x="847" y="540"/>
                    <a:pt x="822" y="498"/>
                  </a:cubicBezTo>
                  <a:cubicBezTo>
                    <a:pt x="806" y="473"/>
                    <a:pt x="786" y="456"/>
                    <a:pt x="760" y="456"/>
                  </a:cubicBezTo>
                  <a:cubicBezTo>
                    <a:pt x="748" y="456"/>
                    <a:pt x="734" y="460"/>
                    <a:pt x="719" y="467"/>
                  </a:cubicBezTo>
                  <a:cubicBezTo>
                    <a:pt x="713" y="504"/>
                    <a:pt x="707" y="540"/>
                    <a:pt x="695" y="589"/>
                  </a:cubicBezTo>
                  <a:cubicBezTo>
                    <a:pt x="658" y="626"/>
                    <a:pt x="609" y="668"/>
                    <a:pt x="561" y="711"/>
                  </a:cubicBezTo>
                  <a:cubicBezTo>
                    <a:pt x="511" y="749"/>
                    <a:pt x="460" y="766"/>
                    <a:pt x="407" y="766"/>
                  </a:cubicBezTo>
                  <a:cubicBezTo>
                    <a:pt x="368" y="766"/>
                    <a:pt x="328" y="757"/>
                    <a:pt x="286" y="741"/>
                  </a:cubicBezTo>
                  <a:cubicBezTo>
                    <a:pt x="177" y="705"/>
                    <a:pt x="134" y="644"/>
                    <a:pt x="134" y="534"/>
                  </a:cubicBezTo>
                  <a:cubicBezTo>
                    <a:pt x="134" y="419"/>
                    <a:pt x="159" y="315"/>
                    <a:pt x="195" y="211"/>
                  </a:cubicBezTo>
                  <a:cubicBezTo>
                    <a:pt x="226" y="114"/>
                    <a:pt x="280" y="47"/>
                    <a:pt x="372" y="4"/>
                  </a:cubicBezTo>
                  <a:cubicBezTo>
                    <a:pt x="360" y="1"/>
                    <a:pt x="349" y="0"/>
                    <a:pt x="33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53"/>
            <p:cNvSpPr/>
            <p:nvPr/>
          </p:nvSpPr>
          <p:spPr>
            <a:xfrm>
              <a:off x="11849747" y="-2633631"/>
              <a:ext cx="158290" cy="60092"/>
            </a:xfrm>
            <a:custGeom>
              <a:rect b="b" l="l" r="r" t="t"/>
              <a:pathLst>
                <a:path extrusionOk="0" h="738" w="1944">
                  <a:moveTo>
                    <a:pt x="1596" y="0"/>
                  </a:moveTo>
                  <a:cubicBezTo>
                    <a:pt x="1505" y="6"/>
                    <a:pt x="1469" y="73"/>
                    <a:pt x="1450" y="153"/>
                  </a:cubicBezTo>
                  <a:cubicBezTo>
                    <a:pt x="1444" y="195"/>
                    <a:pt x="1438" y="244"/>
                    <a:pt x="1426" y="287"/>
                  </a:cubicBezTo>
                  <a:cubicBezTo>
                    <a:pt x="1322" y="366"/>
                    <a:pt x="1207" y="384"/>
                    <a:pt x="1085" y="384"/>
                  </a:cubicBezTo>
                  <a:cubicBezTo>
                    <a:pt x="1056" y="385"/>
                    <a:pt x="1028" y="385"/>
                    <a:pt x="999" y="385"/>
                  </a:cubicBezTo>
                  <a:cubicBezTo>
                    <a:pt x="795" y="385"/>
                    <a:pt x="587" y="366"/>
                    <a:pt x="384" y="323"/>
                  </a:cubicBezTo>
                  <a:cubicBezTo>
                    <a:pt x="305" y="305"/>
                    <a:pt x="220" y="299"/>
                    <a:pt x="135" y="280"/>
                  </a:cubicBezTo>
                  <a:cubicBezTo>
                    <a:pt x="86" y="274"/>
                    <a:pt x="43" y="274"/>
                    <a:pt x="1" y="274"/>
                  </a:cubicBezTo>
                  <a:lnTo>
                    <a:pt x="13" y="396"/>
                  </a:lnTo>
                  <a:cubicBezTo>
                    <a:pt x="22" y="394"/>
                    <a:pt x="31" y="394"/>
                    <a:pt x="41" y="394"/>
                  </a:cubicBezTo>
                  <a:cubicBezTo>
                    <a:pt x="65" y="394"/>
                    <a:pt x="91" y="398"/>
                    <a:pt x="116" y="402"/>
                  </a:cubicBezTo>
                  <a:cubicBezTo>
                    <a:pt x="208" y="427"/>
                    <a:pt x="299" y="445"/>
                    <a:pt x="390" y="469"/>
                  </a:cubicBezTo>
                  <a:cubicBezTo>
                    <a:pt x="579" y="530"/>
                    <a:pt x="780" y="561"/>
                    <a:pt x="975" y="591"/>
                  </a:cubicBezTo>
                  <a:cubicBezTo>
                    <a:pt x="1024" y="603"/>
                    <a:pt x="1073" y="609"/>
                    <a:pt x="1121" y="622"/>
                  </a:cubicBezTo>
                  <a:cubicBezTo>
                    <a:pt x="1121" y="634"/>
                    <a:pt x="1121" y="640"/>
                    <a:pt x="1115" y="646"/>
                  </a:cubicBezTo>
                  <a:lnTo>
                    <a:pt x="1243" y="737"/>
                  </a:lnTo>
                  <a:cubicBezTo>
                    <a:pt x="1261" y="707"/>
                    <a:pt x="1280" y="676"/>
                    <a:pt x="1298" y="640"/>
                  </a:cubicBezTo>
                  <a:cubicBezTo>
                    <a:pt x="1395" y="628"/>
                    <a:pt x="1493" y="622"/>
                    <a:pt x="1572" y="615"/>
                  </a:cubicBezTo>
                  <a:cubicBezTo>
                    <a:pt x="1743" y="561"/>
                    <a:pt x="1834" y="439"/>
                    <a:pt x="1931" y="317"/>
                  </a:cubicBezTo>
                  <a:cubicBezTo>
                    <a:pt x="1938" y="274"/>
                    <a:pt x="1938" y="232"/>
                    <a:pt x="1944" y="183"/>
                  </a:cubicBezTo>
                  <a:cubicBezTo>
                    <a:pt x="1919" y="153"/>
                    <a:pt x="1895" y="122"/>
                    <a:pt x="1877" y="98"/>
                  </a:cubicBezTo>
                  <a:cubicBezTo>
                    <a:pt x="1773" y="61"/>
                    <a:pt x="1688" y="31"/>
                    <a:pt x="159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53"/>
            <p:cNvSpPr/>
            <p:nvPr/>
          </p:nvSpPr>
          <p:spPr>
            <a:xfrm>
              <a:off x="11855203" y="-2858527"/>
              <a:ext cx="142412" cy="157069"/>
            </a:xfrm>
            <a:custGeom>
              <a:rect b="b" l="l" r="r" t="t"/>
              <a:pathLst>
                <a:path extrusionOk="0" h="1929" w="1749">
                  <a:moveTo>
                    <a:pt x="1395" y="1100"/>
                  </a:moveTo>
                  <a:cubicBezTo>
                    <a:pt x="1475" y="1209"/>
                    <a:pt x="1481" y="1325"/>
                    <a:pt x="1450" y="1447"/>
                  </a:cubicBezTo>
                  <a:cubicBezTo>
                    <a:pt x="1426" y="1550"/>
                    <a:pt x="1377" y="1654"/>
                    <a:pt x="1298" y="1733"/>
                  </a:cubicBezTo>
                  <a:cubicBezTo>
                    <a:pt x="1243" y="1785"/>
                    <a:pt x="1176" y="1810"/>
                    <a:pt x="1109" y="1810"/>
                  </a:cubicBezTo>
                  <a:cubicBezTo>
                    <a:pt x="1013" y="1810"/>
                    <a:pt x="919" y="1757"/>
                    <a:pt x="872" y="1660"/>
                  </a:cubicBezTo>
                  <a:cubicBezTo>
                    <a:pt x="829" y="1581"/>
                    <a:pt x="829" y="1508"/>
                    <a:pt x="841" y="1422"/>
                  </a:cubicBezTo>
                  <a:cubicBezTo>
                    <a:pt x="866" y="1313"/>
                    <a:pt x="914" y="1215"/>
                    <a:pt x="1024" y="1148"/>
                  </a:cubicBezTo>
                  <a:cubicBezTo>
                    <a:pt x="1109" y="1154"/>
                    <a:pt x="1201" y="1160"/>
                    <a:pt x="1292" y="1173"/>
                  </a:cubicBezTo>
                  <a:cubicBezTo>
                    <a:pt x="1304" y="1112"/>
                    <a:pt x="1365" y="1130"/>
                    <a:pt x="1395" y="1100"/>
                  </a:cubicBezTo>
                  <a:close/>
                  <a:moveTo>
                    <a:pt x="689" y="0"/>
                  </a:moveTo>
                  <a:cubicBezTo>
                    <a:pt x="677" y="0"/>
                    <a:pt x="665" y="3"/>
                    <a:pt x="652" y="9"/>
                  </a:cubicBezTo>
                  <a:cubicBezTo>
                    <a:pt x="658" y="21"/>
                    <a:pt x="665" y="34"/>
                    <a:pt x="671" y="40"/>
                  </a:cubicBezTo>
                  <a:cubicBezTo>
                    <a:pt x="799" y="162"/>
                    <a:pt x="817" y="265"/>
                    <a:pt x="732" y="417"/>
                  </a:cubicBezTo>
                  <a:cubicBezTo>
                    <a:pt x="707" y="454"/>
                    <a:pt x="677" y="497"/>
                    <a:pt x="652" y="527"/>
                  </a:cubicBezTo>
                  <a:cubicBezTo>
                    <a:pt x="621" y="563"/>
                    <a:pt x="585" y="583"/>
                    <a:pt x="544" y="583"/>
                  </a:cubicBezTo>
                  <a:cubicBezTo>
                    <a:pt x="530" y="583"/>
                    <a:pt x="516" y="580"/>
                    <a:pt x="500" y="576"/>
                  </a:cubicBezTo>
                  <a:cubicBezTo>
                    <a:pt x="464" y="564"/>
                    <a:pt x="433" y="545"/>
                    <a:pt x="390" y="527"/>
                  </a:cubicBezTo>
                  <a:cubicBezTo>
                    <a:pt x="342" y="332"/>
                    <a:pt x="366" y="155"/>
                    <a:pt x="537" y="3"/>
                  </a:cubicBezTo>
                  <a:lnTo>
                    <a:pt x="537" y="3"/>
                  </a:lnTo>
                  <a:cubicBezTo>
                    <a:pt x="360" y="70"/>
                    <a:pt x="305" y="198"/>
                    <a:pt x="275" y="344"/>
                  </a:cubicBezTo>
                  <a:cubicBezTo>
                    <a:pt x="238" y="527"/>
                    <a:pt x="311" y="637"/>
                    <a:pt x="494" y="673"/>
                  </a:cubicBezTo>
                  <a:cubicBezTo>
                    <a:pt x="531" y="679"/>
                    <a:pt x="567" y="685"/>
                    <a:pt x="610" y="691"/>
                  </a:cubicBezTo>
                  <a:cubicBezTo>
                    <a:pt x="610" y="722"/>
                    <a:pt x="610" y="752"/>
                    <a:pt x="604" y="777"/>
                  </a:cubicBezTo>
                  <a:cubicBezTo>
                    <a:pt x="561" y="769"/>
                    <a:pt x="529" y="765"/>
                    <a:pt x="504" y="765"/>
                  </a:cubicBezTo>
                  <a:cubicBezTo>
                    <a:pt x="449" y="765"/>
                    <a:pt x="432" y="788"/>
                    <a:pt x="415" y="856"/>
                  </a:cubicBezTo>
                  <a:cubicBezTo>
                    <a:pt x="451" y="844"/>
                    <a:pt x="488" y="832"/>
                    <a:pt x="518" y="819"/>
                  </a:cubicBezTo>
                  <a:lnTo>
                    <a:pt x="518" y="819"/>
                  </a:lnTo>
                  <a:cubicBezTo>
                    <a:pt x="689" y="1008"/>
                    <a:pt x="671" y="1270"/>
                    <a:pt x="482" y="1441"/>
                  </a:cubicBezTo>
                  <a:cubicBezTo>
                    <a:pt x="465" y="1442"/>
                    <a:pt x="449" y="1443"/>
                    <a:pt x="433" y="1443"/>
                  </a:cubicBezTo>
                  <a:cubicBezTo>
                    <a:pt x="250" y="1443"/>
                    <a:pt x="145" y="1345"/>
                    <a:pt x="129" y="1154"/>
                  </a:cubicBezTo>
                  <a:cubicBezTo>
                    <a:pt x="129" y="1130"/>
                    <a:pt x="129" y="1100"/>
                    <a:pt x="129" y="1075"/>
                  </a:cubicBezTo>
                  <a:cubicBezTo>
                    <a:pt x="129" y="978"/>
                    <a:pt x="159" y="886"/>
                    <a:pt x="226" y="783"/>
                  </a:cubicBezTo>
                  <a:lnTo>
                    <a:pt x="226" y="783"/>
                  </a:lnTo>
                  <a:cubicBezTo>
                    <a:pt x="68" y="911"/>
                    <a:pt x="1" y="1118"/>
                    <a:pt x="49" y="1282"/>
                  </a:cubicBezTo>
                  <a:cubicBezTo>
                    <a:pt x="97" y="1455"/>
                    <a:pt x="272" y="1575"/>
                    <a:pt x="467" y="1575"/>
                  </a:cubicBezTo>
                  <a:cubicBezTo>
                    <a:pt x="472" y="1575"/>
                    <a:pt x="477" y="1575"/>
                    <a:pt x="482" y="1575"/>
                  </a:cubicBezTo>
                  <a:cubicBezTo>
                    <a:pt x="591" y="1569"/>
                    <a:pt x="671" y="1514"/>
                    <a:pt x="719" y="1410"/>
                  </a:cubicBezTo>
                  <a:cubicBezTo>
                    <a:pt x="756" y="1331"/>
                    <a:pt x="774" y="1240"/>
                    <a:pt x="774" y="1148"/>
                  </a:cubicBezTo>
                  <a:cubicBezTo>
                    <a:pt x="768" y="1112"/>
                    <a:pt x="774" y="1075"/>
                    <a:pt x="774" y="1026"/>
                  </a:cubicBezTo>
                  <a:cubicBezTo>
                    <a:pt x="829" y="1063"/>
                    <a:pt x="884" y="1093"/>
                    <a:pt x="933" y="1124"/>
                  </a:cubicBezTo>
                  <a:cubicBezTo>
                    <a:pt x="933" y="1136"/>
                    <a:pt x="933" y="1142"/>
                    <a:pt x="926" y="1142"/>
                  </a:cubicBezTo>
                  <a:cubicBezTo>
                    <a:pt x="920" y="1154"/>
                    <a:pt x="908" y="1160"/>
                    <a:pt x="902" y="1173"/>
                  </a:cubicBezTo>
                  <a:cubicBezTo>
                    <a:pt x="762" y="1343"/>
                    <a:pt x="689" y="1526"/>
                    <a:pt x="792" y="1745"/>
                  </a:cubicBezTo>
                  <a:cubicBezTo>
                    <a:pt x="792" y="1751"/>
                    <a:pt x="792" y="1763"/>
                    <a:pt x="799" y="1770"/>
                  </a:cubicBezTo>
                  <a:cubicBezTo>
                    <a:pt x="805" y="1776"/>
                    <a:pt x="811" y="1788"/>
                    <a:pt x="817" y="1794"/>
                  </a:cubicBezTo>
                  <a:lnTo>
                    <a:pt x="823" y="1794"/>
                  </a:lnTo>
                  <a:cubicBezTo>
                    <a:pt x="823" y="1794"/>
                    <a:pt x="823" y="1794"/>
                    <a:pt x="823" y="1800"/>
                  </a:cubicBezTo>
                  <a:cubicBezTo>
                    <a:pt x="829" y="1806"/>
                    <a:pt x="841" y="1812"/>
                    <a:pt x="847" y="1818"/>
                  </a:cubicBezTo>
                  <a:cubicBezTo>
                    <a:pt x="896" y="1843"/>
                    <a:pt x="945" y="1873"/>
                    <a:pt x="993" y="1891"/>
                  </a:cubicBezTo>
                  <a:cubicBezTo>
                    <a:pt x="1050" y="1917"/>
                    <a:pt x="1106" y="1929"/>
                    <a:pt x="1161" y="1929"/>
                  </a:cubicBezTo>
                  <a:cubicBezTo>
                    <a:pt x="1277" y="1929"/>
                    <a:pt x="1384" y="1873"/>
                    <a:pt x="1462" y="1770"/>
                  </a:cubicBezTo>
                  <a:cubicBezTo>
                    <a:pt x="1536" y="1666"/>
                    <a:pt x="1572" y="1550"/>
                    <a:pt x="1590" y="1428"/>
                  </a:cubicBezTo>
                  <a:cubicBezTo>
                    <a:pt x="1609" y="1294"/>
                    <a:pt x="1584" y="1179"/>
                    <a:pt x="1475" y="1093"/>
                  </a:cubicBezTo>
                  <a:cubicBezTo>
                    <a:pt x="1469" y="1087"/>
                    <a:pt x="1469" y="1075"/>
                    <a:pt x="1469" y="1063"/>
                  </a:cubicBezTo>
                  <a:cubicBezTo>
                    <a:pt x="1493" y="1039"/>
                    <a:pt x="1529" y="1008"/>
                    <a:pt x="1560" y="978"/>
                  </a:cubicBezTo>
                  <a:cubicBezTo>
                    <a:pt x="1670" y="862"/>
                    <a:pt x="1749" y="728"/>
                    <a:pt x="1743" y="557"/>
                  </a:cubicBezTo>
                  <a:cubicBezTo>
                    <a:pt x="1743" y="423"/>
                    <a:pt x="1682" y="320"/>
                    <a:pt x="1554" y="265"/>
                  </a:cubicBezTo>
                  <a:cubicBezTo>
                    <a:pt x="1522" y="251"/>
                    <a:pt x="1491" y="245"/>
                    <a:pt x="1461" y="245"/>
                  </a:cubicBezTo>
                  <a:cubicBezTo>
                    <a:pt x="1373" y="245"/>
                    <a:pt x="1293" y="299"/>
                    <a:pt x="1207" y="363"/>
                  </a:cubicBezTo>
                  <a:cubicBezTo>
                    <a:pt x="1222" y="366"/>
                    <a:pt x="1236" y="368"/>
                    <a:pt x="1248" y="368"/>
                  </a:cubicBezTo>
                  <a:cubicBezTo>
                    <a:pt x="1302" y="368"/>
                    <a:pt x="1338" y="341"/>
                    <a:pt x="1377" y="326"/>
                  </a:cubicBezTo>
                  <a:cubicBezTo>
                    <a:pt x="1402" y="318"/>
                    <a:pt x="1426" y="315"/>
                    <a:pt x="1449" y="315"/>
                  </a:cubicBezTo>
                  <a:cubicBezTo>
                    <a:pt x="1536" y="315"/>
                    <a:pt x="1600" y="369"/>
                    <a:pt x="1615" y="466"/>
                  </a:cubicBezTo>
                  <a:cubicBezTo>
                    <a:pt x="1621" y="521"/>
                    <a:pt x="1615" y="588"/>
                    <a:pt x="1603" y="643"/>
                  </a:cubicBezTo>
                  <a:cubicBezTo>
                    <a:pt x="1572" y="758"/>
                    <a:pt x="1493" y="844"/>
                    <a:pt x="1402" y="917"/>
                  </a:cubicBezTo>
                  <a:cubicBezTo>
                    <a:pt x="1316" y="990"/>
                    <a:pt x="1216" y="1027"/>
                    <a:pt x="1116" y="1027"/>
                  </a:cubicBezTo>
                  <a:cubicBezTo>
                    <a:pt x="1024" y="1027"/>
                    <a:pt x="932" y="996"/>
                    <a:pt x="847" y="935"/>
                  </a:cubicBezTo>
                  <a:cubicBezTo>
                    <a:pt x="725" y="850"/>
                    <a:pt x="695" y="704"/>
                    <a:pt x="786" y="582"/>
                  </a:cubicBezTo>
                  <a:cubicBezTo>
                    <a:pt x="853" y="484"/>
                    <a:pt x="890" y="387"/>
                    <a:pt x="914" y="277"/>
                  </a:cubicBezTo>
                  <a:cubicBezTo>
                    <a:pt x="853" y="119"/>
                    <a:pt x="817" y="64"/>
                    <a:pt x="750" y="21"/>
                  </a:cubicBezTo>
                  <a:cubicBezTo>
                    <a:pt x="730" y="10"/>
                    <a:pt x="710" y="0"/>
                    <a:pt x="68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53"/>
            <p:cNvSpPr/>
            <p:nvPr/>
          </p:nvSpPr>
          <p:spPr>
            <a:xfrm>
              <a:off x="11925147" y="-2404501"/>
              <a:ext cx="50646" cy="48936"/>
            </a:xfrm>
            <a:custGeom>
              <a:rect b="b" l="l" r="r" t="t"/>
              <a:pathLst>
                <a:path extrusionOk="0" h="601" w="622">
                  <a:moveTo>
                    <a:pt x="543" y="0"/>
                  </a:moveTo>
                  <a:cubicBezTo>
                    <a:pt x="524" y="25"/>
                    <a:pt x="500" y="43"/>
                    <a:pt x="494" y="67"/>
                  </a:cubicBezTo>
                  <a:cubicBezTo>
                    <a:pt x="482" y="98"/>
                    <a:pt x="476" y="134"/>
                    <a:pt x="469" y="171"/>
                  </a:cubicBezTo>
                  <a:cubicBezTo>
                    <a:pt x="427" y="317"/>
                    <a:pt x="335" y="421"/>
                    <a:pt x="214" y="494"/>
                  </a:cubicBezTo>
                  <a:cubicBezTo>
                    <a:pt x="86" y="439"/>
                    <a:pt x="67" y="414"/>
                    <a:pt x="67" y="299"/>
                  </a:cubicBezTo>
                  <a:cubicBezTo>
                    <a:pt x="61" y="256"/>
                    <a:pt x="67" y="207"/>
                    <a:pt x="67" y="140"/>
                  </a:cubicBezTo>
                  <a:lnTo>
                    <a:pt x="67" y="140"/>
                  </a:lnTo>
                  <a:cubicBezTo>
                    <a:pt x="7" y="232"/>
                    <a:pt x="0" y="305"/>
                    <a:pt x="7" y="384"/>
                  </a:cubicBezTo>
                  <a:cubicBezTo>
                    <a:pt x="20" y="511"/>
                    <a:pt x="138" y="601"/>
                    <a:pt x="256" y="601"/>
                  </a:cubicBezTo>
                  <a:cubicBezTo>
                    <a:pt x="296" y="601"/>
                    <a:pt x="336" y="590"/>
                    <a:pt x="372" y="567"/>
                  </a:cubicBezTo>
                  <a:cubicBezTo>
                    <a:pt x="512" y="469"/>
                    <a:pt x="591" y="335"/>
                    <a:pt x="616" y="165"/>
                  </a:cubicBezTo>
                  <a:cubicBezTo>
                    <a:pt x="622" y="104"/>
                    <a:pt x="610" y="43"/>
                    <a:pt x="5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53"/>
            <p:cNvSpPr/>
            <p:nvPr/>
          </p:nvSpPr>
          <p:spPr>
            <a:xfrm>
              <a:off x="11970256" y="-2999148"/>
              <a:ext cx="570" cy="81"/>
            </a:xfrm>
            <a:custGeom>
              <a:rect b="b" l="l" r="r" t="t"/>
              <a:pathLst>
                <a:path extrusionOk="0" h="1" w="7">
                  <a:moveTo>
                    <a:pt x="7" y="0"/>
                  </a:moveTo>
                  <a:cubicBezTo>
                    <a:pt x="7" y="0"/>
                    <a:pt x="7" y="0"/>
                    <a:pt x="7" y="0"/>
                  </a:cubicBezTo>
                  <a:lnTo>
                    <a:pt x="1" y="0"/>
                  </a:lnTo>
                  <a:cubicBezTo>
                    <a:pt x="7" y="0"/>
                    <a:pt x="7" y="0"/>
                    <a:pt x="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53"/>
            <p:cNvSpPr/>
            <p:nvPr/>
          </p:nvSpPr>
          <p:spPr>
            <a:xfrm>
              <a:off x="11970256" y="-2999148"/>
              <a:ext cx="570" cy="81"/>
            </a:xfrm>
            <a:custGeom>
              <a:rect b="b" l="l" r="r" t="t"/>
              <a:pathLst>
                <a:path extrusionOk="0" h="1" w="7">
                  <a:moveTo>
                    <a:pt x="7" y="0"/>
                  </a:moveTo>
                  <a:cubicBezTo>
                    <a:pt x="7" y="0"/>
                    <a:pt x="7" y="0"/>
                    <a:pt x="1" y="0"/>
                  </a:cubicBezTo>
                  <a:cubicBezTo>
                    <a:pt x="1" y="0"/>
                    <a:pt x="1" y="0"/>
                    <a:pt x="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53"/>
            <p:cNvSpPr/>
            <p:nvPr/>
          </p:nvSpPr>
          <p:spPr>
            <a:xfrm>
              <a:off x="11955356" y="-2760084"/>
              <a:ext cx="12051" cy="18076"/>
            </a:xfrm>
            <a:custGeom>
              <a:rect b="b" l="l" r="r" t="t"/>
              <a:pathLst>
                <a:path extrusionOk="0" h="222" w="148">
                  <a:moveTo>
                    <a:pt x="86" y="0"/>
                  </a:moveTo>
                  <a:cubicBezTo>
                    <a:pt x="92" y="31"/>
                    <a:pt x="98" y="67"/>
                    <a:pt x="98" y="92"/>
                  </a:cubicBezTo>
                  <a:cubicBezTo>
                    <a:pt x="80" y="152"/>
                    <a:pt x="38" y="189"/>
                    <a:pt x="1" y="219"/>
                  </a:cubicBezTo>
                  <a:cubicBezTo>
                    <a:pt x="7" y="221"/>
                    <a:pt x="14" y="221"/>
                    <a:pt x="19" y="221"/>
                  </a:cubicBezTo>
                  <a:cubicBezTo>
                    <a:pt x="74" y="221"/>
                    <a:pt x="101" y="172"/>
                    <a:pt x="123" y="128"/>
                  </a:cubicBezTo>
                  <a:cubicBezTo>
                    <a:pt x="147" y="79"/>
                    <a:pt x="129" y="31"/>
                    <a:pt x="8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53"/>
            <p:cNvSpPr/>
            <p:nvPr/>
          </p:nvSpPr>
          <p:spPr>
            <a:xfrm>
              <a:off x="11961870" y="-2760573"/>
              <a:ext cx="570" cy="570"/>
            </a:xfrm>
            <a:custGeom>
              <a:rect b="b" l="l" r="r" t="t"/>
              <a:pathLst>
                <a:path extrusionOk="0" h="7" w="7">
                  <a:moveTo>
                    <a:pt x="0" y="0"/>
                  </a:moveTo>
                  <a:cubicBezTo>
                    <a:pt x="0" y="0"/>
                    <a:pt x="6" y="6"/>
                    <a:pt x="6" y="6"/>
                  </a:cubicBezTo>
                  <a:cubicBezTo>
                    <a:pt x="6" y="0"/>
                    <a:pt x="6" y="0"/>
                    <a:pt x="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53"/>
            <p:cNvSpPr/>
            <p:nvPr/>
          </p:nvSpPr>
          <p:spPr>
            <a:xfrm>
              <a:off x="11961870" y="-2760573"/>
              <a:ext cx="570" cy="81"/>
            </a:xfrm>
            <a:custGeom>
              <a:rect b="b" l="l" r="r" t="t"/>
              <a:pathLst>
                <a:path extrusionOk="0" h="1" w="7">
                  <a:moveTo>
                    <a:pt x="6" y="0"/>
                  </a:moveTo>
                  <a:lnTo>
                    <a:pt x="0" y="0"/>
                  </a:lnTo>
                  <a:cubicBezTo>
                    <a:pt x="0" y="0"/>
                    <a:pt x="0" y="0"/>
                    <a:pt x="0" y="0"/>
                  </a:cubicBezTo>
                  <a:cubicBezTo>
                    <a:pt x="0" y="0"/>
                    <a:pt x="0" y="0"/>
                    <a:pt x="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53"/>
            <p:cNvSpPr/>
            <p:nvPr/>
          </p:nvSpPr>
          <p:spPr>
            <a:xfrm>
              <a:off x="11959834" y="-2763097"/>
              <a:ext cx="2117" cy="2606"/>
            </a:xfrm>
            <a:custGeom>
              <a:rect b="b" l="l" r="r" t="t"/>
              <a:pathLst>
                <a:path extrusionOk="0" h="32" w="26">
                  <a:moveTo>
                    <a:pt x="7" y="1"/>
                  </a:moveTo>
                  <a:cubicBezTo>
                    <a:pt x="1" y="19"/>
                    <a:pt x="7" y="31"/>
                    <a:pt x="25" y="31"/>
                  </a:cubicBezTo>
                  <a:cubicBezTo>
                    <a:pt x="19" y="19"/>
                    <a:pt x="13" y="13"/>
                    <a:pt x="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53"/>
            <p:cNvSpPr/>
            <p:nvPr/>
          </p:nvSpPr>
          <p:spPr>
            <a:xfrm>
              <a:off x="11960322" y="-2763097"/>
              <a:ext cx="81" cy="81"/>
            </a:xfrm>
            <a:custGeom>
              <a:rect b="b" l="l" r="r" t="t"/>
              <a:pathLst>
                <a:path extrusionOk="0" h="1" w="1">
                  <a:moveTo>
                    <a:pt x="1" y="1"/>
                  </a:moveTo>
                  <a:cubicBezTo>
                    <a:pt x="1" y="1"/>
                    <a:pt x="1" y="1"/>
                    <a:pt x="1" y="1"/>
                  </a:cubicBezTo>
                  <a:cubicBezTo>
                    <a:pt x="1" y="1"/>
                    <a:pt x="1" y="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53"/>
            <p:cNvSpPr/>
            <p:nvPr/>
          </p:nvSpPr>
          <p:spPr>
            <a:xfrm>
              <a:off x="11960322" y="-2763097"/>
              <a:ext cx="81" cy="81"/>
            </a:xfrm>
            <a:custGeom>
              <a:rect b="b" l="l" r="r" t="t"/>
              <a:pathLst>
                <a:path extrusionOk="0" h="1" w="1">
                  <a:moveTo>
                    <a:pt x="1" y="1"/>
                  </a:moveTo>
                  <a:lnTo>
                    <a:pt x="1" y="1"/>
                  </a:lnTo>
                  <a:cubicBezTo>
                    <a:pt x="1" y="1"/>
                    <a:pt x="1" y="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53"/>
            <p:cNvSpPr/>
            <p:nvPr/>
          </p:nvSpPr>
          <p:spPr>
            <a:xfrm>
              <a:off x="11954867" y="-2742252"/>
              <a:ext cx="570" cy="81"/>
            </a:xfrm>
            <a:custGeom>
              <a:rect b="b" l="l" r="r" t="t"/>
              <a:pathLst>
                <a:path extrusionOk="0" h="1" w="7">
                  <a:moveTo>
                    <a:pt x="7" y="0"/>
                  </a:moveTo>
                  <a:cubicBezTo>
                    <a:pt x="1" y="0"/>
                    <a:pt x="1" y="0"/>
                    <a:pt x="1" y="0"/>
                  </a:cubicBezTo>
                  <a:cubicBezTo>
                    <a:pt x="1" y="0"/>
                    <a:pt x="1" y="0"/>
                    <a:pt x="1" y="0"/>
                  </a:cubicBezTo>
                  <a:cubicBezTo>
                    <a:pt x="1" y="0"/>
                    <a:pt x="1" y="0"/>
                    <a:pt x="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53"/>
            <p:cNvSpPr/>
            <p:nvPr/>
          </p:nvSpPr>
          <p:spPr>
            <a:xfrm>
              <a:off x="11706928" y="-2581112"/>
              <a:ext cx="244112" cy="154870"/>
            </a:xfrm>
            <a:custGeom>
              <a:rect b="b" l="l" r="r" t="t"/>
              <a:pathLst>
                <a:path extrusionOk="0" h="1902" w="2998">
                  <a:moveTo>
                    <a:pt x="2869" y="1"/>
                  </a:moveTo>
                  <a:cubicBezTo>
                    <a:pt x="2632" y="178"/>
                    <a:pt x="2406" y="372"/>
                    <a:pt x="2144" y="519"/>
                  </a:cubicBezTo>
                  <a:cubicBezTo>
                    <a:pt x="1962" y="622"/>
                    <a:pt x="1773" y="695"/>
                    <a:pt x="1560" y="726"/>
                  </a:cubicBezTo>
                  <a:cubicBezTo>
                    <a:pt x="1012" y="799"/>
                    <a:pt x="494" y="994"/>
                    <a:pt x="0" y="1237"/>
                  </a:cubicBezTo>
                  <a:lnTo>
                    <a:pt x="49" y="1341"/>
                  </a:lnTo>
                  <a:cubicBezTo>
                    <a:pt x="116" y="1310"/>
                    <a:pt x="183" y="1292"/>
                    <a:pt x="250" y="1274"/>
                  </a:cubicBezTo>
                  <a:cubicBezTo>
                    <a:pt x="439" y="1225"/>
                    <a:pt x="628" y="1189"/>
                    <a:pt x="823" y="1158"/>
                  </a:cubicBezTo>
                  <a:cubicBezTo>
                    <a:pt x="938" y="1134"/>
                    <a:pt x="1048" y="1128"/>
                    <a:pt x="1164" y="1109"/>
                  </a:cubicBezTo>
                  <a:cubicBezTo>
                    <a:pt x="1201" y="1103"/>
                    <a:pt x="1237" y="1099"/>
                    <a:pt x="1271" y="1099"/>
                  </a:cubicBezTo>
                  <a:cubicBezTo>
                    <a:pt x="1572" y="1099"/>
                    <a:pt x="1776" y="1347"/>
                    <a:pt x="1803" y="1615"/>
                  </a:cubicBezTo>
                  <a:cubicBezTo>
                    <a:pt x="1809" y="1670"/>
                    <a:pt x="1816" y="1725"/>
                    <a:pt x="1822" y="1779"/>
                  </a:cubicBezTo>
                  <a:cubicBezTo>
                    <a:pt x="1828" y="1834"/>
                    <a:pt x="1858" y="1877"/>
                    <a:pt x="1913" y="1901"/>
                  </a:cubicBezTo>
                  <a:cubicBezTo>
                    <a:pt x="1931" y="1877"/>
                    <a:pt x="1950" y="1859"/>
                    <a:pt x="1956" y="1840"/>
                  </a:cubicBezTo>
                  <a:cubicBezTo>
                    <a:pt x="1974" y="1615"/>
                    <a:pt x="1925" y="1408"/>
                    <a:pt x="1791" y="1225"/>
                  </a:cubicBezTo>
                  <a:cubicBezTo>
                    <a:pt x="1755" y="1176"/>
                    <a:pt x="1694" y="1140"/>
                    <a:pt x="1639" y="1091"/>
                  </a:cubicBezTo>
                  <a:cubicBezTo>
                    <a:pt x="1724" y="1073"/>
                    <a:pt x="1797" y="1061"/>
                    <a:pt x="1870" y="1036"/>
                  </a:cubicBezTo>
                  <a:cubicBezTo>
                    <a:pt x="1943" y="1018"/>
                    <a:pt x="2017" y="988"/>
                    <a:pt x="2077" y="963"/>
                  </a:cubicBezTo>
                  <a:cubicBezTo>
                    <a:pt x="2175" y="988"/>
                    <a:pt x="2224" y="1049"/>
                    <a:pt x="2254" y="1122"/>
                  </a:cubicBezTo>
                  <a:cubicBezTo>
                    <a:pt x="2278" y="1189"/>
                    <a:pt x="2291" y="1262"/>
                    <a:pt x="2315" y="1329"/>
                  </a:cubicBezTo>
                  <a:cubicBezTo>
                    <a:pt x="2327" y="1371"/>
                    <a:pt x="2333" y="1420"/>
                    <a:pt x="2388" y="1438"/>
                  </a:cubicBezTo>
                  <a:cubicBezTo>
                    <a:pt x="2455" y="1280"/>
                    <a:pt x="2370" y="1073"/>
                    <a:pt x="2169" y="915"/>
                  </a:cubicBezTo>
                  <a:cubicBezTo>
                    <a:pt x="2193" y="896"/>
                    <a:pt x="2218" y="878"/>
                    <a:pt x="2242" y="866"/>
                  </a:cubicBezTo>
                  <a:cubicBezTo>
                    <a:pt x="2455" y="726"/>
                    <a:pt x="2656" y="567"/>
                    <a:pt x="2814" y="366"/>
                  </a:cubicBezTo>
                  <a:cubicBezTo>
                    <a:pt x="2875" y="287"/>
                    <a:pt x="2924" y="202"/>
                    <a:pt x="2979" y="123"/>
                  </a:cubicBezTo>
                  <a:cubicBezTo>
                    <a:pt x="2985" y="111"/>
                    <a:pt x="2991" y="98"/>
                    <a:pt x="2997" y="92"/>
                  </a:cubicBezTo>
                  <a:lnTo>
                    <a:pt x="286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53"/>
            <p:cNvSpPr/>
            <p:nvPr/>
          </p:nvSpPr>
          <p:spPr>
            <a:xfrm>
              <a:off x="11927590" y="-2456613"/>
              <a:ext cx="19949" cy="26382"/>
            </a:xfrm>
            <a:custGeom>
              <a:rect b="b" l="l" r="r" t="t"/>
              <a:pathLst>
                <a:path extrusionOk="0" h="324" w="245">
                  <a:moveTo>
                    <a:pt x="1" y="1"/>
                  </a:moveTo>
                  <a:lnTo>
                    <a:pt x="1" y="1"/>
                  </a:lnTo>
                  <a:cubicBezTo>
                    <a:pt x="147" y="165"/>
                    <a:pt x="147" y="165"/>
                    <a:pt x="178" y="324"/>
                  </a:cubicBezTo>
                  <a:cubicBezTo>
                    <a:pt x="245" y="177"/>
                    <a:pt x="178" y="37"/>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53"/>
            <p:cNvSpPr/>
            <p:nvPr/>
          </p:nvSpPr>
          <p:spPr>
            <a:xfrm>
              <a:off x="11933534" y="-2955504"/>
              <a:ext cx="1140" cy="81"/>
            </a:xfrm>
            <a:custGeom>
              <a:rect b="b" l="l" r="r" t="t"/>
              <a:pathLst>
                <a:path extrusionOk="0" h="1" w="14">
                  <a:moveTo>
                    <a:pt x="13" y="0"/>
                  </a:moveTo>
                  <a:lnTo>
                    <a:pt x="7" y="0"/>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53"/>
            <p:cNvSpPr/>
            <p:nvPr/>
          </p:nvSpPr>
          <p:spPr>
            <a:xfrm>
              <a:off x="11830938" y="-2366802"/>
              <a:ext cx="96733" cy="88672"/>
            </a:xfrm>
            <a:custGeom>
              <a:rect b="b" l="l" r="r" t="t"/>
              <a:pathLst>
                <a:path extrusionOk="0" h="1089" w="1188">
                  <a:moveTo>
                    <a:pt x="634" y="0"/>
                  </a:moveTo>
                  <a:lnTo>
                    <a:pt x="634" y="0"/>
                  </a:lnTo>
                  <a:cubicBezTo>
                    <a:pt x="445" y="25"/>
                    <a:pt x="299" y="110"/>
                    <a:pt x="189" y="250"/>
                  </a:cubicBezTo>
                  <a:cubicBezTo>
                    <a:pt x="31" y="457"/>
                    <a:pt x="0" y="792"/>
                    <a:pt x="311" y="999"/>
                  </a:cubicBezTo>
                  <a:cubicBezTo>
                    <a:pt x="393" y="1055"/>
                    <a:pt x="485" y="1089"/>
                    <a:pt x="581" y="1089"/>
                  </a:cubicBezTo>
                  <a:cubicBezTo>
                    <a:pt x="640" y="1089"/>
                    <a:pt x="701" y="1076"/>
                    <a:pt x="762" y="1048"/>
                  </a:cubicBezTo>
                  <a:cubicBezTo>
                    <a:pt x="1011" y="926"/>
                    <a:pt x="1188" y="664"/>
                    <a:pt x="1170" y="366"/>
                  </a:cubicBezTo>
                  <a:cubicBezTo>
                    <a:pt x="1164" y="293"/>
                    <a:pt x="1139" y="219"/>
                    <a:pt x="1097" y="159"/>
                  </a:cubicBezTo>
                  <a:cubicBezTo>
                    <a:pt x="1066" y="122"/>
                    <a:pt x="1036" y="92"/>
                    <a:pt x="963" y="85"/>
                  </a:cubicBezTo>
                  <a:lnTo>
                    <a:pt x="963" y="85"/>
                  </a:lnTo>
                  <a:cubicBezTo>
                    <a:pt x="981" y="128"/>
                    <a:pt x="987" y="152"/>
                    <a:pt x="1005" y="183"/>
                  </a:cubicBezTo>
                  <a:cubicBezTo>
                    <a:pt x="1042" y="244"/>
                    <a:pt x="1048" y="317"/>
                    <a:pt x="1042" y="390"/>
                  </a:cubicBezTo>
                  <a:cubicBezTo>
                    <a:pt x="1011" y="621"/>
                    <a:pt x="896" y="798"/>
                    <a:pt x="695" y="914"/>
                  </a:cubicBezTo>
                  <a:cubicBezTo>
                    <a:pt x="664" y="932"/>
                    <a:pt x="621" y="944"/>
                    <a:pt x="585" y="950"/>
                  </a:cubicBezTo>
                  <a:cubicBezTo>
                    <a:pt x="576" y="951"/>
                    <a:pt x="566" y="952"/>
                    <a:pt x="557" y="952"/>
                  </a:cubicBezTo>
                  <a:cubicBezTo>
                    <a:pt x="366" y="952"/>
                    <a:pt x="190" y="777"/>
                    <a:pt x="219" y="591"/>
                  </a:cubicBezTo>
                  <a:cubicBezTo>
                    <a:pt x="232" y="536"/>
                    <a:pt x="238" y="481"/>
                    <a:pt x="262" y="427"/>
                  </a:cubicBezTo>
                  <a:cubicBezTo>
                    <a:pt x="329" y="268"/>
                    <a:pt x="433" y="134"/>
                    <a:pt x="585" y="43"/>
                  </a:cubicBezTo>
                  <a:cubicBezTo>
                    <a:pt x="603" y="31"/>
                    <a:pt x="615" y="12"/>
                    <a:pt x="6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53"/>
            <p:cNvSpPr/>
            <p:nvPr/>
          </p:nvSpPr>
          <p:spPr>
            <a:xfrm>
              <a:off x="11923681" y="-2472980"/>
              <a:ext cx="2036" cy="3583"/>
            </a:xfrm>
            <a:custGeom>
              <a:rect b="b" l="l" r="r" t="t"/>
              <a:pathLst>
                <a:path extrusionOk="0" h="44" w="25">
                  <a:moveTo>
                    <a:pt x="12" y="1"/>
                  </a:moveTo>
                  <a:cubicBezTo>
                    <a:pt x="6" y="13"/>
                    <a:pt x="0" y="25"/>
                    <a:pt x="0" y="37"/>
                  </a:cubicBezTo>
                  <a:cubicBezTo>
                    <a:pt x="6" y="37"/>
                    <a:pt x="12" y="37"/>
                    <a:pt x="25" y="43"/>
                  </a:cubicBezTo>
                  <a:cubicBezTo>
                    <a:pt x="25" y="31"/>
                    <a:pt x="25" y="19"/>
                    <a:pt x="25" y="7"/>
                  </a:cubicBezTo>
                  <a:cubicBezTo>
                    <a:pt x="18" y="7"/>
                    <a:pt x="12" y="1"/>
                    <a:pt x="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53"/>
            <p:cNvSpPr/>
            <p:nvPr/>
          </p:nvSpPr>
          <p:spPr>
            <a:xfrm>
              <a:off x="11896892" y="-2717010"/>
              <a:ext cx="30046" cy="36316"/>
            </a:xfrm>
            <a:custGeom>
              <a:rect b="b" l="l" r="r" t="t"/>
              <a:pathLst>
                <a:path extrusionOk="0" h="446" w="369">
                  <a:moveTo>
                    <a:pt x="219" y="0"/>
                  </a:moveTo>
                  <a:cubicBezTo>
                    <a:pt x="208" y="0"/>
                    <a:pt x="196" y="4"/>
                    <a:pt x="183" y="13"/>
                  </a:cubicBezTo>
                  <a:cubicBezTo>
                    <a:pt x="189" y="32"/>
                    <a:pt x="195" y="44"/>
                    <a:pt x="201" y="56"/>
                  </a:cubicBezTo>
                  <a:cubicBezTo>
                    <a:pt x="250" y="123"/>
                    <a:pt x="244" y="196"/>
                    <a:pt x="220" y="263"/>
                  </a:cubicBezTo>
                  <a:cubicBezTo>
                    <a:pt x="194" y="344"/>
                    <a:pt x="163" y="380"/>
                    <a:pt x="104" y="380"/>
                  </a:cubicBezTo>
                  <a:cubicBezTo>
                    <a:pt x="79" y="380"/>
                    <a:pt x="49" y="373"/>
                    <a:pt x="12" y="360"/>
                  </a:cubicBezTo>
                  <a:lnTo>
                    <a:pt x="12" y="360"/>
                  </a:lnTo>
                  <a:cubicBezTo>
                    <a:pt x="0" y="403"/>
                    <a:pt x="37" y="421"/>
                    <a:pt x="67" y="427"/>
                  </a:cubicBezTo>
                  <a:cubicBezTo>
                    <a:pt x="95" y="440"/>
                    <a:pt x="123" y="446"/>
                    <a:pt x="151" y="446"/>
                  </a:cubicBezTo>
                  <a:cubicBezTo>
                    <a:pt x="270" y="446"/>
                    <a:pt x="368" y="334"/>
                    <a:pt x="354" y="190"/>
                  </a:cubicBezTo>
                  <a:cubicBezTo>
                    <a:pt x="347" y="153"/>
                    <a:pt x="341" y="117"/>
                    <a:pt x="335" y="80"/>
                  </a:cubicBezTo>
                  <a:cubicBezTo>
                    <a:pt x="329" y="74"/>
                    <a:pt x="317" y="68"/>
                    <a:pt x="311" y="62"/>
                  </a:cubicBezTo>
                  <a:cubicBezTo>
                    <a:pt x="311" y="56"/>
                    <a:pt x="311" y="56"/>
                    <a:pt x="311" y="56"/>
                  </a:cubicBezTo>
                  <a:lnTo>
                    <a:pt x="305" y="56"/>
                  </a:lnTo>
                  <a:cubicBezTo>
                    <a:pt x="299" y="50"/>
                    <a:pt x="293" y="38"/>
                    <a:pt x="287" y="32"/>
                  </a:cubicBezTo>
                  <a:lnTo>
                    <a:pt x="280" y="32"/>
                  </a:lnTo>
                  <a:cubicBezTo>
                    <a:pt x="264" y="19"/>
                    <a:pt x="244"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53"/>
            <p:cNvSpPr/>
            <p:nvPr/>
          </p:nvSpPr>
          <p:spPr>
            <a:xfrm>
              <a:off x="11919691" y="-2714486"/>
              <a:ext cx="570" cy="81"/>
            </a:xfrm>
            <a:custGeom>
              <a:rect b="b" l="l" r="r" t="t"/>
              <a:pathLst>
                <a:path extrusionOk="0" h="1" w="7">
                  <a:moveTo>
                    <a:pt x="7" y="1"/>
                  </a:moveTo>
                  <a:lnTo>
                    <a:pt x="7" y="1"/>
                  </a:ln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53"/>
            <p:cNvSpPr/>
            <p:nvPr/>
          </p:nvSpPr>
          <p:spPr>
            <a:xfrm>
              <a:off x="11902348" y="-3080003"/>
              <a:ext cx="81" cy="570"/>
            </a:xfrm>
            <a:custGeom>
              <a:rect b="b" l="l" r="r" t="t"/>
              <a:pathLst>
                <a:path extrusionOk="0" h="7" w="1">
                  <a:moveTo>
                    <a:pt x="0" y="1"/>
                  </a:moveTo>
                  <a:cubicBezTo>
                    <a:pt x="0" y="1"/>
                    <a:pt x="0" y="1"/>
                    <a:pt x="0" y="7"/>
                  </a:cubicBezTo>
                  <a:cubicBezTo>
                    <a:pt x="0" y="1"/>
                    <a:pt x="0" y="1"/>
                    <a:pt x="0" y="1"/>
                  </a:cubicBezTo>
                  <a:cubicBezTo>
                    <a:pt x="0" y="1"/>
                    <a:pt x="0" y="1"/>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53"/>
            <p:cNvSpPr/>
            <p:nvPr/>
          </p:nvSpPr>
          <p:spPr>
            <a:xfrm>
              <a:off x="11897869" y="-2687697"/>
              <a:ext cx="81" cy="81"/>
            </a:xfrm>
            <a:custGeom>
              <a:rect b="b" l="l" r="r" t="t"/>
              <a:pathLst>
                <a:path extrusionOk="0" h="1" w="1">
                  <a:moveTo>
                    <a:pt x="0" y="0"/>
                  </a:moveTo>
                  <a:lnTo>
                    <a:pt x="0" y="0"/>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53"/>
            <p:cNvSpPr/>
            <p:nvPr/>
          </p:nvSpPr>
          <p:spPr>
            <a:xfrm>
              <a:off x="11896892" y="-2687697"/>
              <a:ext cx="1059" cy="81"/>
            </a:xfrm>
            <a:custGeom>
              <a:rect b="b" l="l" r="r" t="t"/>
              <a:pathLst>
                <a:path extrusionOk="0" h="1" w="13">
                  <a:moveTo>
                    <a:pt x="12" y="0"/>
                  </a:moveTo>
                  <a:lnTo>
                    <a:pt x="0" y="0"/>
                  </a:lnTo>
                  <a:lnTo>
                    <a:pt x="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53"/>
            <p:cNvSpPr/>
            <p:nvPr/>
          </p:nvSpPr>
          <p:spPr>
            <a:xfrm>
              <a:off x="11851213" y="-2414109"/>
              <a:ext cx="41282" cy="32000"/>
            </a:xfrm>
            <a:custGeom>
              <a:rect b="b" l="l" r="r" t="t"/>
              <a:pathLst>
                <a:path extrusionOk="0" h="393" w="507">
                  <a:moveTo>
                    <a:pt x="396" y="0"/>
                  </a:moveTo>
                  <a:cubicBezTo>
                    <a:pt x="379" y="0"/>
                    <a:pt x="360" y="9"/>
                    <a:pt x="342" y="27"/>
                  </a:cubicBezTo>
                  <a:cubicBezTo>
                    <a:pt x="342" y="76"/>
                    <a:pt x="336" y="124"/>
                    <a:pt x="330" y="185"/>
                  </a:cubicBezTo>
                  <a:cubicBezTo>
                    <a:pt x="287" y="216"/>
                    <a:pt x="245" y="246"/>
                    <a:pt x="208" y="271"/>
                  </a:cubicBezTo>
                  <a:cubicBezTo>
                    <a:pt x="98" y="246"/>
                    <a:pt x="98" y="246"/>
                    <a:pt x="19" y="57"/>
                  </a:cubicBezTo>
                  <a:cubicBezTo>
                    <a:pt x="13" y="94"/>
                    <a:pt x="1" y="124"/>
                    <a:pt x="7" y="149"/>
                  </a:cubicBezTo>
                  <a:cubicBezTo>
                    <a:pt x="7" y="277"/>
                    <a:pt x="111" y="374"/>
                    <a:pt x="245" y="392"/>
                  </a:cubicBezTo>
                  <a:cubicBezTo>
                    <a:pt x="248" y="393"/>
                    <a:pt x="252" y="393"/>
                    <a:pt x="256" y="393"/>
                  </a:cubicBezTo>
                  <a:cubicBezTo>
                    <a:pt x="361" y="393"/>
                    <a:pt x="465" y="309"/>
                    <a:pt x="488" y="191"/>
                  </a:cubicBezTo>
                  <a:cubicBezTo>
                    <a:pt x="506" y="137"/>
                    <a:pt x="488" y="82"/>
                    <a:pt x="458" y="39"/>
                  </a:cubicBezTo>
                  <a:cubicBezTo>
                    <a:pt x="440" y="15"/>
                    <a:pt x="419" y="0"/>
                    <a:pt x="39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53"/>
            <p:cNvSpPr/>
            <p:nvPr/>
          </p:nvSpPr>
          <p:spPr>
            <a:xfrm>
              <a:off x="11788271" y="-2096796"/>
              <a:ext cx="88835" cy="8875"/>
            </a:xfrm>
            <a:custGeom>
              <a:rect b="b" l="l" r="r" t="t"/>
              <a:pathLst>
                <a:path extrusionOk="0" h="109" w="1091">
                  <a:moveTo>
                    <a:pt x="68" y="1"/>
                  </a:moveTo>
                  <a:cubicBezTo>
                    <a:pt x="40" y="1"/>
                    <a:pt x="17" y="2"/>
                    <a:pt x="0" y="4"/>
                  </a:cubicBezTo>
                  <a:cubicBezTo>
                    <a:pt x="331" y="59"/>
                    <a:pt x="647" y="109"/>
                    <a:pt x="984" y="109"/>
                  </a:cubicBezTo>
                  <a:cubicBezTo>
                    <a:pt x="1019" y="109"/>
                    <a:pt x="1055" y="108"/>
                    <a:pt x="1091" y="107"/>
                  </a:cubicBezTo>
                  <a:cubicBezTo>
                    <a:pt x="965" y="69"/>
                    <a:pt x="317" y="1"/>
                    <a:pt x="6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53"/>
            <p:cNvSpPr/>
            <p:nvPr/>
          </p:nvSpPr>
          <p:spPr>
            <a:xfrm>
              <a:off x="10934205" y="-2726374"/>
              <a:ext cx="916601" cy="721181"/>
            </a:xfrm>
            <a:custGeom>
              <a:rect b="b" l="l" r="r" t="t"/>
              <a:pathLst>
                <a:path extrusionOk="0" h="8857" w="11257">
                  <a:moveTo>
                    <a:pt x="2346" y="1365"/>
                  </a:moveTo>
                  <a:lnTo>
                    <a:pt x="2346" y="1365"/>
                  </a:lnTo>
                  <a:cubicBezTo>
                    <a:pt x="2370" y="1383"/>
                    <a:pt x="2388" y="1395"/>
                    <a:pt x="2407" y="1407"/>
                  </a:cubicBezTo>
                  <a:cubicBezTo>
                    <a:pt x="2431" y="1438"/>
                    <a:pt x="2455" y="1468"/>
                    <a:pt x="2480" y="1499"/>
                  </a:cubicBezTo>
                  <a:cubicBezTo>
                    <a:pt x="2589" y="1639"/>
                    <a:pt x="2723" y="1742"/>
                    <a:pt x="2894" y="1809"/>
                  </a:cubicBezTo>
                  <a:cubicBezTo>
                    <a:pt x="2906" y="1815"/>
                    <a:pt x="2918" y="1828"/>
                    <a:pt x="2949" y="1840"/>
                  </a:cubicBezTo>
                  <a:cubicBezTo>
                    <a:pt x="2870" y="2041"/>
                    <a:pt x="2796" y="2230"/>
                    <a:pt x="2723" y="2424"/>
                  </a:cubicBezTo>
                  <a:cubicBezTo>
                    <a:pt x="2553" y="2260"/>
                    <a:pt x="2376" y="1748"/>
                    <a:pt x="2346" y="1365"/>
                  </a:cubicBezTo>
                  <a:close/>
                  <a:moveTo>
                    <a:pt x="914" y="1194"/>
                  </a:moveTo>
                  <a:cubicBezTo>
                    <a:pt x="963" y="1218"/>
                    <a:pt x="1000" y="1237"/>
                    <a:pt x="1036" y="1249"/>
                  </a:cubicBezTo>
                  <a:cubicBezTo>
                    <a:pt x="1128" y="1292"/>
                    <a:pt x="1219" y="1340"/>
                    <a:pt x="1316" y="1377"/>
                  </a:cubicBezTo>
                  <a:cubicBezTo>
                    <a:pt x="1388" y="1406"/>
                    <a:pt x="1461" y="1420"/>
                    <a:pt x="1533" y="1420"/>
                  </a:cubicBezTo>
                  <a:cubicBezTo>
                    <a:pt x="1598" y="1420"/>
                    <a:pt x="1662" y="1409"/>
                    <a:pt x="1724" y="1389"/>
                  </a:cubicBezTo>
                  <a:cubicBezTo>
                    <a:pt x="1767" y="1371"/>
                    <a:pt x="1810" y="1365"/>
                    <a:pt x="1865" y="1346"/>
                  </a:cubicBezTo>
                  <a:lnTo>
                    <a:pt x="1865" y="1346"/>
                  </a:lnTo>
                  <a:cubicBezTo>
                    <a:pt x="1852" y="1383"/>
                    <a:pt x="1852" y="1401"/>
                    <a:pt x="1846" y="1426"/>
                  </a:cubicBezTo>
                  <a:cubicBezTo>
                    <a:pt x="1767" y="1657"/>
                    <a:pt x="1724" y="1901"/>
                    <a:pt x="1706" y="2150"/>
                  </a:cubicBezTo>
                  <a:cubicBezTo>
                    <a:pt x="1700" y="2248"/>
                    <a:pt x="1712" y="2345"/>
                    <a:pt x="1718" y="2443"/>
                  </a:cubicBezTo>
                  <a:cubicBezTo>
                    <a:pt x="1718" y="2485"/>
                    <a:pt x="1724" y="2534"/>
                    <a:pt x="1724" y="2601"/>
                  </a:cubicBezTo>
                  <a:cubicBezTo>
                    <a:pt x="1633" y="2558"/>
                    <a:pt x="1572" y="2516"/>
                    <a:pt x="1517" y="2461"/>
                  </a:cubicBezTo>
                  <a:cubicBezTo>
                    <a:pt x="1341" y="2278"/>
                    <a:pt x="1195" y="2071"/>
                    <a:pt x="1073" y="1846"/>
                  </a:cubicBezTo>
                  <a:cubicBezTo>
                    <a:pt x="1036" y="1779"/>
                    <a:pt x="1018" y="1712"/>
                    <a:pt x="1000" y="1639"/>
                  </a:cubicBezTo>
                  <a:cubicBezTo>
                    <a:pt x="969" y="1517"/>
                    <a:pt x="945" y="1395"/>
                    <a:pt x="914" y="1267"/>
                  </a:cubicBezTo>
                  <a:cubicBezTo>
                    <a:pt x="914" y="1249"/>
                    <a:pt x="914" y="1231"/>
                    <a:pt x="914" y="1194"/>
                  </a:cubicBezTo>
                  <a:close/>
                  <a:moveTo>
                    <a:pt x="3814" y="1620"/>
                  </a:moveTo>
                  <a:lnTo>
                    <a:pt x="3814" y="1620"/>
                  </a:lnTo>
                  <a:cubicBezTo>
                    <a:pt x="3929" y="1669"/>
                    <a:pt x="3990" y="1761"/>
                    <a:pt x="4082" y="1815"/>
                  </a:cubicBezTo>
                  <a:cubicBezTo>
                    <a:pt x="4167" y="1870"/>
                    <a:pt x="4258" y="1931"/>
                    <a:pt x="4350" y="1986"/>
                  </a:cubicBezTo>
                  <a:cubicBezTo>
                    <a:pt x="4441" y="2035"/>
                    <a:pt x="4539" y="2077"/>
                    <a:pt x="4648" y="2132"/>
                  </a:cubicBezTo>
                  <a:cubicBezTo>
                    <a:pt x="4435" y="2382"/>
                    <a:pt x="4313" y="2674"/>
                    <a:pt x="4070" y="2881"/>
                  </a:cubicBezTo>
                  <a:cubicBezTo>
                    <a:pt x="4003" y="2808"/>
                    <a:pt x="3990" y="2723"/>
                    <a:pt x="3978" y="2638"/>
                  </a:cubicBezTo>
                  <a:cubicBezTo>
                    <a:pt x="3954" y="2473"/>
                    <a:pt x="3942" y="2309"/>
                    <a:pt x="3917" y="2144"/>
                  </a:cubicBezTo>
                  <a:cubicBezTo>
                    <a:pt x="3893" y="1998"/>
                    <a:pt x="3862" y="1852"/>
                    <a:pt x="3832" y="1712"/>
                  </a:cubicBezTo>
                  <a:cubicBezTo>
                    <a:pt x="3832" y="1687"/>
                    <a:pt x="3826" y="1663"/>
                    <a:pt x="3814" y="1620"/>
                  </a:cubicBezTo>
                  <a:close/>
                  <a:moveTo>
                    <a:pt x="8082" y="2229"/>
                  </a:moveTo>
                  <a:cubicBezTo>
                    <a:pt x="8090" y="2229"/>
                    <a:pt x="8099" y="2229"/>
                    <a:pt x="8108" y="2230"/>
                  </a:cubicBezTo>
                  <a:cubicBezTo>
                    <a:pt x="8096" y="2364"/>
                    <a:pt x="8083" y="2491"/>
                    <a:pt x="8071" y="2625"/>
                  </a:cubicBezTo>
                  <a:cubicBezTo>
                    <a:pt x="8059" y="2747"/>
                    <a:pt x="8065" y="2875"/>
                    <a:pt x="8041" y="3003"/>
                  </a:cubicBezTo>
                  <a:cubicBezTo>
                    <a:pt x="7974" y="2985"/>
                    <a:pt x="7949" y="2942"/>
                    <a:pt x="7913" y="2906"/>
                  </a:cubicBezTo>
                  <a:cubicBezTo>
                    <a:pt x="7864" y="2845"/>
                    <a:pt x="7700" y="2528"/>
                    <a:pt x="7663" y="2424"/>
                  </a:cubicBezTo>
                  <a:cubicBezTo>
                    <a:pt x="7791" y="2343"/>
                    <a:pt x="7908" y="2229"/>
                    <a:pt x="8082" y="2229"/>
                  </a:cubicBezTo>
                  <a:close/>
                  <a:moveTo>
                    <a:pt x="5932" y="2041"/>
                  </a:moveTo>
                  <a:cubicBezTo>
                    <a:pt x="6003" y="2041"/>
                    <a:pt x="6085" y="2059"/>
                    <a:pt x="6177" y="2096"/>
                  </a:cubicBezTo>
                  <a:cubicBezTo>
                    <a:pt x="6104" y="2418"/>
                    <a:pt x="6061" y="2741"/>
                    <a:pt x="5903" y="3052"/>
                  </a:cubicBezTo>
                  <a:cubicBezTo>
                    <a:pt x="5885" y="3027"/>
                    <a:pt x="5866" y="3009"/>
                    <a:pt x="5860" y="2991"/>
                  </a:cubicBezTo>
                  <a:cubicBezTo>
                    <a:pt x="5836" y="2924"/>
                    <a:pt x="5812" y="2857"/>
                    <a:pt x="5793" y="2790"/>
                  </a:cubicBezTo>
                  <a:cubicBezTo>
                    <a:pt x="5745" y="2601"/>
                    <a:pt x="5696" y="2412"/>
                    <a:pt x="5647" y="2211"/>
                  </a:cubicBezTo>
                  <a:cubicBezTo>
                    <a:pt x="5706" y="2101"/>
                    <a:pt x="5801" y="2041"/>
                    <a:pt x="5932" y="2041"/>
                  </a:cubicBezTo>
                  <a:close/>
                  <a:moveTo>
                    <a:pt x="8778" y="2985"/>
                  </a:moveTo>
                  <a:lnTo>
                    <a:pt x="8778" y="2985"/>
                  </a:lnTo>
                  <a:cubicBezTo>
                    <a:pt x="8784" y="3021"/>
                    <a:pt x="8766" y="3046"/>
                    <a:pt x="8735" y="3064"/>
                  </a:cubicBezTo>
                  <a:cubicBezTo>
                    <a:pt x="8723" y="3070"/>
                    <a:pt x="8711" y="3082"/>
                    <a:pt x="8705" y="3088"/>
                  </a:cubicBezTo>
                  <a:lnTo>
                    <a:pt x="8699" y="3088"/>
                  </a:lnTo>
                  <a:cubicBezTo>
                    <a:pt x="8699" y="3088"/>
                    <a:pt x="8699" y="3088"/>
                    <a:pt x="8699" y="3082"/>
                  </a:cubicBezTo>
                  <a:cubicBezTo>
                    <a:pt x="8711" y="3076"/>
                    <a:pt x="8723" y="3070"/>
                    <a:pt x="8729" y="3064"/>
                  </a:cubicBezTo>
                  <a:lnTo>
                    <a:pt x="8735" y="3064"/>
                  </a:lnTo>
                  <a:cubicBezTo>
                    <a:pt x="8729" y="3027"/>
                    <a:pt x="8747" y="2997"/>
                    <a:pt x="8778" y="2985"/>
                  </a:cubicBezTo>
                  <a:close/>
                  <a:moveTo>
                    <a:pt x="8699" y="3088"/>
                  </a:moveTo>
                  <a:lnTo>
                    <a:pt x="8699" y="3088"/>
                  </a:lnTo>
                  <a:cubicBezTo>
                    <a:pt x="8705" y="3125"/>
                    <a:pt x="8686" y="3143"/>
                    <a:pt x="8662" y="3161"/>
                  </a:cubicBezTo>
                  <a:cubicBezTo>
                    <a:pt x="8656" y="3161"/>
                    <a:pt x="8656" y="3168"/>
                    <a:pt x="8656" y="3168"/>
                  </a:cubicBezTo>
                  <a:cubicBezTo>
                    <a:pt x="8644" y="3174"/>
                    <a:pt x="8638" y="3180"/>
                    <a:pt x="8626" y="3186"/>
                  </a:cubicBezTo>
                  <a:cubicBezTo>
                    <a:pt x="8626" y="3192"/>
                    <a:pt x="8626" y="3192"/>
                    <a:pt x="8619" y="3192"/>
                  </a:cubicBezTo>
                  <a:cubicBezTo>
                    <a:pt x="8619" y="3192"/>
                    <a:pt x="8619" y="3186"/>
                    <a:pt x="8619" y="3186"/>
                  </a:cubicBezTo>
                  <a:cubicBezTo>
                    <a:pt x="8632" y="3180"/>
                    <a:pt x="8644" y="3174"/>
                    <a:pt x="8656" y="3161"/>
                  </a:cubicBezTo>
                  <a:lnTo>
                    <a:pt x="8662" y="3161"/>
                  </a:lnTo>
                  <a:cubicBezTo>
                    <a:pt x="8674" y="3137"/>
                    <a:pt x="8686" y="3113"/>
                    <a:pt x="8699" y="3088"/>
                  </a:cubicBezTo>
                  <a:close/>
                  <a:moveTo>
                    <a:pt x="6768" y="2418"/>
                  </a:moveTo>
                  <a:cubicBezTo>
                    <a:pt x="6853" y="2455"/>
                    <a:pt x="6914" y="2485"/>
                    <a:pt x="6987" y="2504"/>
                  </a:cubicBezTo>
                  <a:cubicBezTo>
                    <a:pt x="7048" y="2528"/>
                    <a:pt x="7115" y="2540"/>
                    <a:pt x="7182" y="2558"/>
                  </a:cubicBezTo>
                  <a:lnTo>
                    <a:pt x="7182" y="3198"/>
                  </a:lnTo>
                  <a:cubicBezTo>
                    <a:pt x="7170" y="3186"/>
                    <a:pt x="7152" y="3180"/>
                    <a:pt x="7145" y="3174"/>
                  </a:cubicBezTo>
                  <a:cubicBezTo>
                    <a:pt x="7024" y="2930"/>
                    <a:pt x="6902" y="2686"/>
                    <a:pt x="6768" y="2418"/>
                  </a:cubicBezTo>
                  <a:close/>
                  <a:moveTo>
                    <a:pt x="8912" y="3187"/>
                  </a:moveTo>
                  <a:cubicBezTo>
                    <a:pt x="8912" y="3188"/>
                    <a:pt x="8912" y="3190"/>
                    <a:pt x="8912" y="3192"/>
                  </a:cubicBezTo>
                  <a:cubicBezTo>
                    <a:pt x="8906" y="3192"/>
                    <a:pt x="8906" y="3198"/>
                    <a:pt x="8906" y="3198"/>
                  </a:cubicBezTo>
                  <a:cubicBezTo>
                    <a:pt x="8906" y="3198"/>
                    <a:pt x="8906" y="3192"/>
                    <a:pt x="8906" y="3192"/>
                  </a:cubicBezTo>
                  <a:cubicBezTo>
                    <a:pt x="8908" y="3190"/>
                    <a:pt x="8910" y="3188"/>
                    <a:pt x="8912" y="3187"/>
                  </a:cubicBezTo>
                  <a:close/>
                  <a:moveTo>
                    <a:pt x="8619" y="3192"/>
                  </a:moveTo>
                  <a:cubicBezTo>
                    <a:pt x="8626" y="3222"/>
                    <a:pt x="8607" y="3247"/>
                    <a:pt x="8583" y="3265"/>
                  </a:cubicBezTo>
                  <a:cubicBezTo>
                    <a:pt x="8583" y="3265"/>
                    <a:pt x="8583" y="3265"/>
                    <a:pt x="8583" y="3271"/>
                  </a:cubicBezTo>
                  <a:cubicBezTo>
                    <a:pt x="8571" y="3277"/>
                    <a:pt x="8559" y="3283"/>
                    <a:pt x="8546" y="3289"/>
                  </a:cubicBezTo>
                  <a:cubicBezTo>
                    <a:pt x="8559" y="3283"/>
                    <a:pt x="8571" y="3277"/>
                    <a:pt x="8577" y="3271"/>
                  </a:cubicBezTo>
                  <a:cubicBezTo>
                    <a:pt x="8583" y="3265"/>
                    <a:pt x="8583" y="3265"/>
                    <a:pt x="8583" y="3265"/>
                  </a:cubicBezTo>
                  <a:cubicBezTo>
                    <a:pt x="8595" y="3241"/>
                    <a:pt x="8607" y="3216"/>
                    <a:pt x="8619" y="3192"/>
                  </a:cubicBezTo>
                  <a:close/>
                  <a:moveTo>
                    <a:pt x="8906" y="3198"/>
                  </a:moveTo>
                  <a:cubicBezTo>
                    <a:pt x="8900" y="3241"/>
                    <a:pt x="8881" y="3277"/>
                    <a:pt x="8833" y="3283"/>
                  </a:cubicBezTo>
                  <a:cubicBezTo>
                    <a:pt x="8833" y="3289"/>
                    <a:pt x="8833" y="3289"/>
                    <a:pt x="8833" y="3289"/>
                  </a:cubicBezTo>
                  <a:cubicBezTo>
                    <a:pt x="8828" y="3294"/>
                    <a:pt x="8827" y="3298"/>
                    <a:pt x="8827" y="3298"/>
                  </a:cubicBezTo>
                  <a:cubicBezTo>
                    <a:pt x="8827" y="3298"/>
                    <a:pt x="8827" y="3297"/>
                    <a:pt x="8827" y="3295"/>
                  </a:cubicBezTo>
                  <a:lnTo>
                    <a:pt x="8827" y="3289"/>
                  </a:lnTo>
                  <a:cubicBezTo>
                    <a:pt x="8827" y="3289"/>
                    <a:pt x="8833" y="3289"/>
                    <a:pt x="8833" y="3283"/>
                  </a:cubicBezTo>
                  <a:lnTo>
                    <a:pt x="8906" y="3198"/>
                  </a:lnTo>
                  <a:close/>
                  <a:moveTo>
                    <a:pt x="8138" y="3515"/>
                  </a:moveTo>
                  <a:cubicBezTo>
                    <a:pt x="8138" y="3521"/>
                    <a:pt x="8138" y="3521"/>
                    <a:pt x="8138" y="3521"/>
                  </a:cubicBezTo>
                  <a:cubicBezTo>
                    <a:pt x="8138" y="3521"/>
                    <a:pt x="8138" y="3515"/>
                    <a:pt x="8132" y="3515"/>
                  </a:cubicBezTo>
                  <a:close/>
                  <a:moveTo>
                    <a:pt x="8546" y="3295"/>
                  </a:moveTo>
                  <a:cubicBezTo>
                    <a:pt x="8534" y="3381"/>
                    <a:pt x="8467" y="3436"/>
                    <a:pt x="8418" y="3503"/>
                  </a:cubicBezTo>
                  <a:cubicBezTo>
                    <a:pt x="8406" y="3527"/>
                    <a:pt x="8364" y="3533"/>
                    <a:pt x="8333" y="3539"/>
                  </a:cubicBezTo>
                  <a:cubicBezTo>
                    <a:pt x="8394" y="3442"/>
                    <a:pt x="8461" y="3362"/>
                    <a:pt x="8546" y="3295"/>
                  </a:cubicBezTo>
                  <a:close/>
                  <a:moveTo>
                    <a:pt x="8138" y="3521"/>
                  </a:moveTo>
                  <a:cubicBezTo>
                    <a:pt x="8138" y="3533"/>
                    <a:pt x="8132" y="3545"/>
                    <a:pt x="8114" y="3545"/>
                  </a:cubicBezTo>
                  <a:cubicBezTo>
                    <a:pt x="8114" y="3545"/>
                    <a:pt x="8108" y="3545"/>
                    <a:pt x="8108" y="3551"/>
                  </a:cubicBezTo>
                  <a:cubicBezTo>
                    <a:pt x="8108" y="3545"/>
                    <a:pt x="8108" y="3545"/>
                    <a:pt x="8108" y="3545"/>
                  </a:cubicBezTo>
                  <a:lnTo>
                    <a:pt x="8114" y="3545"/>
                  </a:lnTo>
                  <a:cubicBezTo>
                    <a:pt x="8120" y="3539"/>
                    <a:pt x="8126" y="3527"/>
                    <a:pt x="8138" y="3521"/>
                  </a:cubicBezTo>
                  <a:close/>
                  <a:moveTo>
                    <a:pt x="6646" y="3679"/>
                  </a:moveTo>
                  <a:cubicBezTo>
                    <a:pt x="6725" y="3691"/>
                    <a:pt x="6786" y="3697"/>
                    <a:pt x="6841" y="3704"/>
                  </a:cubicBezTo>
                  <a:cubicBezTo>
                    <a:pt x="6841" y="3710"/>
                    <a:pt x="6841" y="3716"/>
                    <a:pt x="6841" y="3728"/>
                  </a:cubicBezTo>
                  <a:cubicBezTo>
                    <a:pt x="6824" y="3731"/>
                    <a:pt x="6808" y="3733"/>
                    <a:pt x="6792" y="3733"/>
                  </a:cubicBezTo>
                  <a:cubicBezTo>
                    <a:pt x="6748" y="3733"/>
                    <a:pt x="6704" y="3719"/>
                    <a:pt x="6646" y="3679"/>
                  </a:cubicBezTo>
                  <a:close/>
                  <a:moveTo>
                    <a:pt x="7103" y="3685"/>
                  </a:moveTo>
                  <a:cubicBezTo>
                    <a:pt x="7149" y="3685"/>
                    <a:pt x="7133" y="3718"/>
                    <a:pt x="7127" y="3746"/>
                  </a:cubicBezTo>
                  <a:cubicBezTo>
                    <a:pt x="7121" y="3740"/>
                    <a:pt x="7109" y="3734"/>
                    <a:pt x="7103" y="3722"/>
                  </a:cubicBezTo>
                  <a:cubicBezTo>
                    <a:pt x="7097" y="3710"/>
                    <a:pt x="7097" y="3697"/>
                    <a:pt x="7091" y="3685"/>
                  </a:cubicBezTo>
                  <a:cubicBezTo>
                    <a:pt x="7095" y="3685"/>
                    <a:pt x="7099" y="3685"/>
                    <a:pt x="7103" y="3685"/>
                  </a:cubicBezTo>
                  <a:close/>
                  <a:moveTo>
                    <a:pt x="6071" y="3834"/>
                  </a:moveTo>
                  <a:cubicBezTo>
                    <a:pt x="6122" y="3834"/>
                    <a:pt x="6172" y="3853"/>
                    <a:pt x="6226" y="3862"/>
                  </a:cubicBezTo>
                  <a:cubicBezTo>
                    <a:pt x="6206" y="3872"/>
                    <a:pt x="6187" y="3875"/>
                    <a:pt x="6168" y="3875"/>
                  </a:cubicBezTo>
                  <a:cubicBezTo>
                    <a:pt x="6116" y="3875"/>
                    <a:pt x="6066" y="3848"/>
                    <a:pt x="6013" y="3844"/>
                  </a:cubicBezTo>
                  <a:cubicBezTo>
                    <a:pt x="6032" y="3837"/>
                    <a:pt x="6052" y="3834"/>
                    <a:pt x="6071" y="3834"/>
                  </a:cubicBezTo>
                  <a:close/>
                  <a:moveTo>
                    <a:pt x="6731" y="3886"/>
                  </a:moveTo>
                  <a:lnTo>
                    <a:pt x="6731" y="3898"/>
                  </a:lnTo>
                  <a:lnTo>
                    <a:pt x="6725" y="3892"/>
                  </a:lnTo>
                  <a:lnTo>
                    <a:pt x="6731" y="3886"/>
                  </a:lnTo>
                  <a:close/>
                  <a:moveTo>
                    <a:pt x="7298" y="3856"/>
                  </a:moveTo>
                  <a:cubicBezTo>
                    <a:pt x="7377" y="3880"/>
                    <a:pt x="7420" y="3905"/>
                    <a:pt x="7523" y="4002"/>
                  </a:cubicBezTo>
                  <a:cubicBezTo>
                    <a:pt x="7456" y="4063"/>
                    <a:pt x="7377" y="4106"/>
                    <a:pt x="7292" y="4142"/>
                  </a:cubicBezTo>
                  <a:cubicBezTo>
                    <a:pt x="7273" y="4032"/>
                    <a:pt x="7273" y="3953"/>
                    <a:pt x="7298" y="3856"/>
                  </a:cubicBezTo>
                  <a:close/>
                  <a:moveTo>
                    <a:pt x="5828" y="4059"/>
                  </a:moveTo>
                  <a:cubicBezTo>
                    <a:pt x="5929" y="4059"/>
                    <a:pt x="6034" y="4068"/>
                    <a:pt x="6104" y="4087"/>
                  </a:cubicBezTo>
                  <a:cubicBezTo>
                    <a:pt x="6086" y="4136"/>
                    <a:pt x="6067" y="4173"/>
                    <a:pt x="6049" y="4221"/>
                  </a:cubicBezTo>
                  <a:cubicBezTo>
                    <a:pt x="5970" y="4197"/>
                    <a:pt x="5897" y="4166"/>
                    <a:pt x="5824" y="4142"/>
                  </a:cubicBezTo>
                  <a:cubicBezTo>
                    <a:pt x="5751" y="4118"/>
                    <a:pt x="5678" y="4106"/>
                    <a:pt x="5592" y="4081"/>
                  </a:cubicBezTo>
                  <a:cubicBezTo>
                    <a:pt x="5647" y="4067"/>
                    <a:pt x="5736" y="4059"/>
                    <a:pt x="5828" y="4059"/>
                  </a:cubicBezTo>
                  <a:close/>
                  <a:moveTo>
                    <a:pt x="4798" y="4128"/>
                  </a:moveTo>
                  <a:cubicBezTo>
                    <a:pt x="4811" y="4128"/>
                    <a:pt x="4824" y="4129"/>
                    <a:pt x="4837" y="4130"/>
                  </a:cubicBezTo>
                  <a:cubicBezTo>
                    <a:pt x="5160" y="4160"/>
                    <a:pt x="5489" y="4203"/>
                    <a:pt x="5812" y="4240"/>
                  </a:cubicBezTo>
                  <a:cubicBezTo>
                    <a:pt x="5879" y="4246"/>
                    <a:pt x="5946" y="4264"/>
                    <a:pt x="6019" y="4319"/>
                  </a:cubicBezTo>
                  <a:cubicBezTo>
                    <a:pt x="6003" y="4320"/>
                    <a:pt x="5989" y="4321"/>
                    <a:pt x="5974" y="4321"/>
                  </a:cubicBezTo>
                  <a:cubicBezTo>
                    <a:pt x="5872" y="4321"/>
                    <a:pt x="5787" y="4288"/>
                    <a:pt x="5702" y="4288"/>
                  </a:cubicBezTo>
                  <a:cubicBezTo>
                    <a:pt x="5604" y="4288"/>
                    <a:pt x="5507" y="4276"/>
                    <a:pt x="5410" y="4270"/>
                  </a:cubicBezTo>
                  <a:cubicBezTo>
                    <a:pt x="5306" y="4264"/>
                    <a:pt x="5209" y="4264"/>
                    <a:pt x="5081" y="4258"/>
                  </a:cubicBezTo>
                  <a:lnTo>
                    <a:pt x="5081" y="4258"/>
                  </a:lnTo>
                  <a:cubicBezTo>
                    <a:pt x="5166" y="4313"/>
                    <a:pt x="5245" y="4331"/>
                    <a:pt x="5318" y="4355"/>
                  </a:cubicBezTo>
                  <a:cubicBezTo>
                    <a:pt x="5397" y="4380"/>
                    <a:pt x="5470" y="4404"/>
                    <a:pt x="5544" y="4434"/>
                  </a:cubicBezTo>
                  <a:cubicBezTo>
                    <a:pt x="5470" y="4444"/>
                    <a:pt x="5399" y="4448"/>
                    <a:pt x="5327" y="4448"/>
                  </a:cubicBezTo>
                  <a:cubicBezTo>
                    <a:pt x="5256" y="4448"/>
                    <a:pt x="5184" y="4444"/>
                    <a:pt x="5111" y="4434"/>
                  </a:cubicBezTo>
                  <a:lnTo>
                    <a:pt x="5111" y="4434"/>
                  </a:lnTo>
                  <a:cubicBezTo>
                    <a:pt x="5123" y="4453"/>
                    <a:pt x="5142" y="4471"/>
                    <a:pt x="5154" y="4489"/>
                  </a:cubicBezTo>
                  <a:cubicBezTo>
                    <a:pt x="5166" y="4501"/>
                    <a:pt x="5172" y="4514"/>
                    <a:pt x="5184" y="4526"/>
                  </a:cubicBezTo>
                  <a:cubicBezTo>
                    <a:pt x="5081" y="4489"/>
                    <a:pt x="4977" y="4459"/>
                    <a:pt x="4880" y="4416"/>
                  </a:cubicBezTo>
                  <a:cubicBezTo>
                    <a:pt x="4770" y="4361"/>
                    <a:pt x="4691" y="4270"/>
                    <a:pt x="4624" y="4142"/>
                  </a:cubicBezTo>
                  <a:cubicBezTo>
                    <a:pt x="4688" y="4137"/>
                    <a:pt x="4744" y="4128"/>
                    <a:pt x="4798" y="4128"/>
                  </a:cubicBezTo>
                  <a:close/>
                  <a:moveTo>
                    <a:pt x="5184" y="4526"/>
                  </a:moveTo>
                  <a:cubicBezTo>
                    <a:pt x="5184" y="4526"/>
                    <a:pt x="5190" y="4532"/>
                    <a:pt x="5190" y="4532"/>
                  </a:cubicBezTo>
                  <a:cubicBezTo>
                    <a:pt x="5184" y="4532"/>
                    <a:pt x="5184" y="4526"/>
                    <a:pt x="5184" y="4526"/>
                  </a:cubicBezTo>
                  <a:close/>
                  <a:moveTo>
                    <a:pt x="5233" y="4526"/>
                  </a:moveTo>
                  <a:lnTo>
                    <a:pt x="5233" y="4538"/>
                  </a:lnTo>
                  <a:cubicBezTo>
                    <a:pt x="5221" y="4532"/>
                    <a:pt x="5209" y="4532"/>
                    <a:pt x="5196" y="4532"/>
                  </a:cubicBezTo>
                  <a:cubicBezTo>
                    <a:pt x="5209" y="4526"/>
                    <a:pt x="5221" y="4526"/>
                    <a:pt x="5233" y="4526"/>
                  </a:cubicBezTo>
                  <a:close/>
                  <a:moveTo>
                    <a:pt x="6585" y="4581"/>
                  </a:moveTo>
                  <a:cubicBezTo>
                    <a:pt x="6622" y="4599"/>
                    <a:pt x="6658" y="4623"/>
                    <a:pt x="6695" y="4648"/>
                  </a:cubicBezTo>
                  <a:cubicBezTo>
                    <a:pt x="6676" y="4696"/>
                    <a:pt x="6646" y="4715"/>
                    <a:pt x="6591" y="4733"/>
                  </a:cubicBezTo>
                  <a:cubicBezTo>
                    <a:pt x="6585" y="4684"/>
                    <a:pt x="6573" y="4642"/>
                    <a:pt x="6567" y="4593"/>
                  </a:cubicBezTo>
                  <a:cubicBezTo>
                    <a:pt x="6573" y="4593"/>
                    <a:pt x="6579" y="4587"/>
                    <a:pt x="6585" y="4581"/>
                  </a:cubicBezTo>
                  <a:close/>
                  <a:moveTo>
                    <a:pt x="4959" y="5153"/>
                  </a:moveTo>
                  <a:lnTo>
                    <a:pt x="4959" y="5153"/>
                  </a:lnTo>
                  <a:cubicBezTo>
                    <a:pt x="4965" y="5153"/>
                    <a:pt x="4965" y="5159"/>
                    <a:pt x="4971" y="5159"/>
                  </a:cubicBezTo>
                  <a:lnTo>
                    <a:pt x="4977" y="5159"/>
                  </a:lnTo>
                  <a:cubicBezTo>
                    <a:pt x="4971" y="5159"/>
                    <a:pt x="4971" y="5165"/>
                    <a:pt x="4965" y="5165"/>
                  </a:cubicBezTo>
                  <a:cubicBezTo>
                    <a:pt x="4965" y="5159"/>
                    <a:pt x="4965" y="5159"/>
                    <a:pt x="4959" y="5153"/>
                  </a:cubicBezTo>
                  <a:close/>
                  <a:moveTo>
                    <a:pt x="5909" y="4922"/>
                  </a:moveTo>
                  <a:cubicBezTo>
                    <a:pt x="6037" y="4970"/>
                    <a:pt x="6122" y="5050"/>
                    <a:pt x="6232" y="5111"/>
                  </a:cubicBezTo>
                  <a:cubicBezTo>
                    <a:pt x="6159" y="5214"/>
                    <a:pt x="6092" y="5305"/>
                    <a:pt x="6006" y="5385"/>
                  </a:cubicBezTo>
                  <a:cubicBezTo>
                    <a:pt x="5994" y="5366"/>
                    <a:pt x="5982" y="5360"/>
                    <a:pt x="5982" y="5348"/>
                  </a:cubicBezTo>
                  <a:cubicBezTo>
                    <a:pt x="5958" y="5214"/>
                    <a:pt x="5933" y="5074"/>
                    <a:pt x="5909" y="4922"/>
                  </a:cubicBezTo>
                  <a:close/>
                  <a:moveTo>
                    <a:pt x="5093" y="5464"/>
                  </a:moveTo>
                  <a:lnTo>
                    <a:pt x="5093" y="5464"/>
                  </a:lnTo>
                  <a:cubicBezTo>
                    <a:pt x="5306" y="5561"/>
                    <a:pt x="5495" y="5653"/>
                    <a:pt x="5684" y="5744"/>
                  </a:cubicBezTo>
                  <a:cubicBezTo>
                    <a:pt x="5629" y="5866"/>
                    <a:pt x="5391" y="6109"/>
                    <a:pt x="5257" y="6170"/>
                  </a:cubicBezTo>
                  <a:cubicBezTo>
                    <a:pt x="5239" y="6055"/>
                    <a:pt x="5227" y="5933"/>
                    <a:pt x="5196" y="5823"/>
                  </a:cubicBezTo>
                  <a:cubicBezTo>
                    <a:pt x="5172" y="5707"/>
                    <a:pt x="5135" y="5598"/>
                    <a:pt x="5093" y="5464"/>
                  </a:cubicBezTo>
                  <a:close/>
                  <a:moveTo>
                    <a:pt x="4204" y="6201"/>
                  </a:moveTo>
                  <a:lnTo>
                    <a:pt x="4204" y="6201"/>
                  </a:lnTo>
                  <a:cubicBezTo>
                    <a:pt x="4301" y="6225"/>
                    <a:pt x="4599" y="6402"/>
                    <a:pt x="4733" y="6511"/>
                  </a:cubicBezTo>
                  <a:cubicBezTo>
                    <a:pt x="4606" y="6609"/>
                    <a:pt x="4496" y="6700"/>
                    <a:pt x="4368" y="6786"/>
                  </a:cubicBezTo>
                  <a:cubicBezTo>
                    <a:pt x="4344" y="6676"/>
                    <a:pt x="4331" y="6572"/>
                    <a:pt x="4301" y="6475"/>
                  </a:cubicBezTo>
                  <a:cubicBezTo>
                    <a:pt x="4277" y="6384"/>
                    <a:pt x="4240" y="6298"/>
                    <a:pt x="4204" y="6201"/>
                  </a:cubicBezTo>
                  <a:close/>
                  <a:moveTo>
                    <a:pt x="1968" y="6633"/>
                  </a:moveTo>
                  <a:cubicBezTo>
                    <a:pt x="1986" y="6645"/>
                    <a:pt x="2005" y="6652"/>
                    <a:pt x="2029" y="6664"/>
                  </a:cubicBezTo>
                  <a:cubicBezTo>
                    <a:pt x="2017" y="6706"/>
                    <a:pt x="2005" y="6743"/>
                    <a:pt x="1992" y="6792"/>
                  </a:cubicBezTo>
                  <a:cubicBezTo>
                    <a:pt x="1932" y="6743"/>
                    <a:pt x="1968" y="6694"/>
                    <a:pt x="1944" y="6652"/>
                  </a:cubicBezTo>
                  <a:cubicBezTo>
                    <a:pt x="1956" y="6645"/>
                    <a:pt x="1962" y="6639"/>
                    <a:pt x="1968" y="6633"/>
                  </a:cubicBezTo>
                  <a:close/>
                  <a:moveTo>
                    <a:pt x="2453" y="6838"/>
                  </a:moveTo>
                  <a:cubicBezTo>
                    <a:pt x="2479" y="6838"/>
                    <a:pt x="2474" y="6851"/>
                    <a:pt x="2455" y="6913"/>
                  </a:cubicBezTo>
                  <a:cubicBezTo>
                    <a:pt x="2443" y="6889"/>
                    <a:pt x="2437" y="6865"/>
                    <a:pt x="2425" y="6840"/>
                  </a:cubicBezTo>
                  <a:cubicBezTo>
                    <a:pt x="2437" y="6839"/>
                    <a:pt x="2446" y="6838"/>
                    <a:pt x="2453" y="6838"/>
                  </a:cubicBezTo>
                  <a:close/>
                  <a:moveTo>
                    <a:pt x="2522" y="7230"/>
                  </a:moveTo>
                  <a:cubicBezTo>
                    <a:pt x="2522" y="7230"/>
                    <a:pt x="2522" y="7230"/>
                    <a:pt x="2522" y="7236"/>
                  </a:cubicBezTo>
                  <a:cubicBezTo>
                    <a:pt x="2516" y="7230"/>
                    <a:pt x="2516" y="7230"/>
                    <a:pt x="2516" y="7230"/>
                  </a:cubicBezTo>
                  <a:close/>
                  <a:moveTo>
                    <a:pt x="1919" y="7273"/>
                  </a:moveTo>
                  <a:lnTo>
                    <a:pt x="1919" y="7395"/>
                  </a:lnTo>
                  <a:cubicBezTo>
                    <a:pt x="1877" y="7346"/>
                    <a:pt x="1877" y="7315"/>
                    <a:pt x="1919" y="7273"/>
                  </a:cubicBezTo>
                  <a:close/>
                  <a:moveTo>
                    <a:pt x="3265" y="6664"/>
                  </a:moveTo>
                  <a:cubicBezTo>
                    <a:pt x="3521" y="6786"/>
                    <a:pt x="3728" y="6950"/>
                    <a:pt x="3954" y="7072"/>
                  </a:cubicBezTo>
                  <a:cubicBezTo>
                    <a:pt x="3960" y="7084"/>
                    <a:pt x="3960" y="7090"/>
                    <a:pt x="3960" y="7090"/>
                  </a:cubicBezTo>
                  <a:cubicBezTo>
                    <a:pt x="3960" y="7096"/>
                    <a:pt x="3960" y="7102"/>
                    <a:pt x="3954" y="7102"/>
                  </a:cubicBezTo>
                  <a:cubicBezTo>
                    <a:pt x="3802" y="7218"/>
                    <a:pt x="3643" y="7328"/>
                    <a:pt x="3466" y="7455"/>
                  </a:cubicBezTo>
                  <a:cubicBezTo>
                    <a:pt x="3460" y="7169"/>
                    <a:pt x="3320" y="6938"/>
                    <a:pt x="3265" y="6664"/>
                  </a:cubicBezTo>
                  <a:close/>
                  <a:moveTo>
                    <a:pt x="3339" y="7516"/>
                  </a:moveTo>
                  <a:cubicBezTo>
                    <a:pt x="3345" y="7522"/>
                    <a:pt x="3351" y="7522"/>
                    <a:pt x="3357" y="7522"/>
                  </a:cubicBezTo>
                  <a:cubicBezTo>
                    <a:pt x="3351" y="7535"/>
                    <a:pt x="3345" y="7547"/>
                    <a:pt x="3339" y="7559"/>
                  </a:cubicBezTo>
                  <a:lnTo>
                    <a:pt x="3339" y="7516"/>
                  </a:lnTo>
                  <a:close/>
                  <a:moveTo>
                    <a:pt x="1688" y="7857"/>
                  </a:moveTo>
                  <a:cubicBezTo>
                    <a:pt x="1694" y="7870"/>
                    <a:pt x="1706" y="7876"/>
                    <a:pt x="1706" y="7888"/>
                  </a:cubicBezTo>
                  <a:cubicBezTo>
                    <a:pt x="1712" y="7894"/>
                    <a:pt x="1694" y="7906"/>
                    <a:pt x="1682" y="7924"/>
                  </a:cubicBezTo>
                  <a:cubicBezTo>
                    <a:pt x="1676" y="7900"/>
                    <a:pt x="1676" y="7882"/>
                    <a:pt x="1670" y="7864"/>
                  </a:cubicBezTo>
                  <a:cubicBezTo>
                    <a:pt x="1676" y="7864"/>
                    <a:pt x="1682" y="7864"/>
                    <a:pt x="1688" y="7857"/>
                  </a:cubicBezTo>
                  <a:close/>
                  <a:moveTo>
                    <a:pt x="2522" y="7236"/>
                  </a:moveTo>
                  <a:lnTo>
                    <a:pt x="2522" y="7236"/>
                  </a:lnTo>
                  <a:cubicBezTo>
                    <a:pt x="2693" y="7382"/>
                    <a:pt x="2894" y="7510"/>
                    <a:pt x="3046" y="7681"/>
                  </a:cubicBezTo>
                  <a:cubicBezTo>
                    <a:pt x="3064" y="7699"/>
                    <a:pt x="3071" y="7711"/>
                    <a:pt x="3089" y="7730"/>
                  </a:cubicBezTo>
                  <a:cubicBezTo>
                    <a:pt x="2894" y="7912"/>
                    <a:pt x="2723" y="8028"/>
                    <a:pt x="2614" y="8052"/>
                  </a:cubicBezTo>
                  <a:cubicBezTo>
                    <a:pt x="2614" y="8034"/>
                    <a:pt x="2602" y="8016"/>
                    <a:pt x="2608" y="8004"/>
                  </a:cubicBezTo>
                  <a:cubicBezTo>
                    <a:pt x="2632" y="7778"/>
                    <a:pt x="2589" y="7565"/>
                    <a:pt x="2535" y="7352"/>
                  </a:cubicBezTo>
                  <a:cubicBezTo>
                    <a:pt x="2522" y="7315"/>
                    <a:pt x="2522" y="7273"/>
                    <a:pt x="2522" y="7236"/>
                  </a:cubicBezTo>
                  <a:close/>
                  <a:moveTo>
                    <a:pt x="2480" y="7979"/>
                  </a:moveTo>
                  <a:cubicBezTo>
                    <a:pt x="2510" y="8028"/>
                    <a:pt x="2522" y="8046"/>
                    <a:pt x="2541" y="8077"/>
                  </a:cubicBezTo>
                  <a:cubicBezTo>
                    <a:pt x="2510" y="8095"/>
                    <a:pt x="2492" y="8107"/>
                    <a:pt x="2449" y="8125"/>
                  </a:cubicBezTo>
                  <a:cubicBezTo>
                    <a:pt x="2461" y="8077"/>
                    <a:pt x="2468" y="8040"/>
                    <a:pt x="2480" y="7979"/>
                  </a:cubicBezTo>
                  <a:close/>
                  <a:moveTo>
                    <a:pt x="1371" y="0"/>
                  </a:moveTo>
                  <a:cubicBezTo>
                    <a:pt x="1329" y="31"/>
                    <a:pt x="1341" y="67"/>
                    <a:pt x="1341" y="104"/>
                  </a:cubicBezTo>
                  <a:cubicBezTo>
                    <a:pt x="1365" y="421"/>
                    <a:pt x="1255" y="707"/>
                    <a:pt x="1121" y="975"/>
                  </a:cubicBezTo>
                  <a:cubicBezTo>
                    <a:pt x="1102" y="984"/>
                    <a:pt x="1085" y="988"/>
                    <a:pt x="1069" y="988"/>
                  </a:cubicBezTo>
                  <a:cubicBezTo>
                    <a:pt x="1034" y="988"/>
                    <a:pt x="1005" y="971"/>
                    <a:pt x="975" y="963"/>
                  </a:cubicBezTo>
                  <a:cubicBezTo>
                    <a:pt x="896" y="938"/>
                    <a:pt x="823" y="908"/>
                    <a:pt x="744" y="883"/>
                  </a:cubicBezTo>
                  <a:cubicBezTo>
                    <a:pt x="744" y="883"/>
                    <a:pt x="744" y="890"/>
                    <a:pt x="744" y="890"/>
                  </a:cubicBezTo>
                  <a:cubicBezTo>
                    <a:pt x="744" y="890"/>
                    <a:pt x="744" y="890"/>
                    <a:pt x="738" y="883"/>
                  </a:cubicBezTo>
                  <a:cubicBezTo>
                    <a:pt x="719" y="853"/>
                    <a:pt x="707" y="810"/>
                    <a:pt x="683" y="798"/>
                  </a:cubicBezTo>
                  <a:cubicBezTo>
                    <a:pt x="573" y="737"/>
                    <a:pt x="537" y="622"/>
                    <a:pt x="458" y="542"/>
                  </a:cubicBezTo>
                  <a:lnTo>
                    <a:pt x="324" y="597"/>
                  </a:lnTo>
                  <a:cubicBezTo>
                    <a:pt x="403" y="664"/>
                    <a:pt x="451" y="743"/>
                    <a:pt x="500" y="835"/>
                  </a:cubicBezTo>
                  <a:cubicBezTo>
                    <a:pt x="354" y="950"/>
                    <a:pt x="311" y="1121"/>
                    <a:pt x="263" y="1285"/>
                  </a:cubicBezTo>
                  <a:cubicBezTo>
                    <a:pt x="238" y="1377"/>
                    <a:pt x="220" y="1468"/>
                    <a:pt x="171" y="1566"/>
                  </a:cubicBezTo>
                  <a:cubicBezTo>
                    <a:pt x="141" y="1493"/>
                    <a:pt x="141" y="1432"/>
                    <a:pt x="147" y="1365"/>
                  </a:cubicBezTo>
                  <a:cubicBezTo>
                    <a:pt x="159" y="1231"/>
                    <a:pt x="171" y="1091"/>
                    <a:pt x="183" y="950"/>
                  </a:cubicBezTo>
                  <a:lnTo>
                    <a:pt x="74" y="944"/>
                  </a:lnTo>
                  <a:cubicBezTo>
                    <a:pt x="74" y="975"/>
                    <a:pt x="62" y="1005"/>
                    <a:pt x="56" y="1036"/>
                  </a:cubicBezTo>
                  <a:cubicBezTo>
                    <a:pt x="13" y="1176"/>
                    <a:pt x="1" y="1316"/>
                    <a:pt x="1" y="1462"/>
                  </a:cubicBezTo>
                  <a:cubicBezTo>
                    <a:pt x="7" y="1541"/>
                    <a:pt x="19" y="1620"/>
                    <a:pt x="62" y="1681"/>
                  </a:cubicBezTo>
                  <a:cubicBezTo>
                    <a:pt x="102" y="1737"/>
                    <a:pt x="143" y="1785"/>
                    <a:pt x="216" y="1785"/>
                  </a:cubicBezTo>
                  <a:cubicBezTo>
                    <a:pt x="230" y="1785"/>
                    <a:pt x="246" y="1783"/>
                    <a:pt x="263" y="1779"/>
                  </a:cubicBezTo>
                  <a:cubicBezTo>
                    <a:pt x="281" y="1736"/>
                    <a:pt x="317" y="1694"/>
                    <a:pt x="330" y="1651"/>
                  </a:cubicBezTo>
                  <a:cubicBezTo>
                    <a:pt x="378" y="1511"/>
                    <a:pt x="433" y="1377"/>
                    <a:pt x="482" y="1237"/>
                  </a:cubicBezTo>
                  <a:cubicBezTo>
                    <a:pt x="506" y="1170"/>
                    <a:pt x="537" y="1109"/>
                    <a:pt x="567" y="1048"/>
                  </a:cubicBezTo>
                  <a:cubicBezTo>
                    <a:pt x="579" y="1024"/>
                    <a:pt x="604" y="1005"/>
                    <a:pt x="622" y="981"/>
                  </a:cubicBezTo>
                  <a:cubicBezTo>
                    <a:pt x="695" y="1042"/>
                    <a:pt x="762" y="1091"/>
                    <a:pt x="829" y="1145"/>
                  </a:cubicBezTo>
                  <a:cubicBezTo>
                    <a:pt x="823" y="1194"/>
                    <a:pt x="817" y="1237"/>
                    <a:pt x="811" y="1279"/>
                  </a:cubicBezTo>
                  <a:cubicBezTo>
                    <a:pt x="786" y="1486"/>
                    <a:pt x="780" y="1694"/>
                    <a:pt x="878" y="1888"/>
                  </a:cubicBezTo>
                  <a:cubicBezTo>
                    <a:pt x="1006" y="2138"/>
                    <a:pt x="1158" y="2370"/>
                    <a:pt x="1353" y="2565"/>
                  </a:cubicBezTo>
                  <a:cubicBezTo>
                    <a:pt x="1414" y="2625"/>
                    <a:pt x="1487" y="2674"/>
                    <a:pt x="1560" y="2711"/>
                  </a:cubicBezTo>
                  <a:cubicBezTo>
                    <a:pt x="1617" y="2741"/>
                    <a:pt x="1673" y="2762"/>
                    <a:pt x="1732" y="2762"/>
                  </a:cubicBezTo>
                  <a:cubicBezTo>
                    <a:pt x="1769" y="2762"/>
                    <a:pt x="1807" y="2754"/>
                    <a:pt x="1846" y="2735"/>
                  </a:cubicBezTo>
                  <a:cubicBezTo>
                    <a:pt x="1889" y="2656"/>
                    <a:pt x="1889" y="2571"/>
                    <a:pt x="1895" y="2485"/>
                  </a:cubicBezTo>
                  <a:cubicBezTo>
                    <a:pt x="1901" y="2400"/>
                    <a:pt x="1889" y="2315"/>
                    <a:pt x="1907" y="2199"/>
                  </a:cubicBezTo>
                  <a:cubicBezTo>
                    <a:pt x="1932" y="2242"/>
                    <a:pt x="1944" y="2260"/>
                    <a:pt x="1956" y="2284"/>
                  </a:cubicBezTo>
                  <a:cubicBezTo>
                    <a:pt x="1968" y="2303"/>
                    <a:pt x="1980" y="2327"/>
                    <a:pt x="1992" y="2351"/>
                  </a:cubicBezTo>
                  <a:cubicBezTo>
                    <a:pt x="2033" y="2414"/>
                    <a:pt x="2073" y="2440"/>
                    <a:pt x="2133" y="2440"/>
                  </a:cubicBezTo>
                  <a:cubicBezTo>
                    <a:pt x="2154" y="2440"/>
                    <a:pt x="2178" y="2437"/>
                    <a:pt x="2206" y="2431"/>
                  </a:cubicBezTo>
                  <a:cubicBezTo>
                    <a:pt x="2260" y="2364"/>
                    <a:pt x="2242" y="2272"/>
                    <a:pt x="2297" y="2193"/>
                  </a:cubicBezTo>
                  <a:cubicBezTo>
                    <a:pt x="2327" y="2254"/>
                    <a:pt x="2346" y="2309"/>
                    <a:pt x="2376" y="2351"/>
                  </a:cubicBezTo>
                  <a:cubicBezTo>
                    <a:pt x="2419" y="2431"/>
                    <a:pt x="2461" y="2510"/>
                    <a:pt x="2516" y="2583"/>
                  </a:cubicBezTo>
                  <a:cubicBezTo>
                    <a:pt x="2582" y="2663"/>
                    <a:pt x="2663" y="2703"/>
                    <a:pt x="2763" y="2703"/>
                  </a:cubicBezTo>
                  <a:cubicBezTo>
                    <a:pt x="2793" y="2703"/>
                    <a:pt x="2824" y="2699"/>
                    <a:pt x="2857" y="2692"/>
                  </a:cubicBezTo>
                  <a:cubicBezTo>
                    <a:pt x="2876" y="2650"/>
                    <a:pt x="2900" y="2601"/>
                    <a:pt x="2924" y="2546"/>
                  </a:cubicBezTo>
                  <a:cubicBezTo>
                    <a:pt x="2985" y="2376"/>
                    <a:pt x="3052" y="2205"/>
                    <a:pt x="3119" y="2035"/>
                  </a:cubicBezTo>
                  <a:cubicBezTo>
                    <a:pt x="3125" y="2010"/>
                    <a:pt x="3144" y="1992"/>
                    <a:pt x="3168" y="1949"/>
                  </a:cubicBezTo>
                  <a:cubicBezTo>
                    <a:pt x="3217" y="2150"/>
                    <a:pt x="3259" y="2327"/>
                    <a:pt x="3302" y="2485"/>
                  </a:cubicBezTo>
                  <a:cubicBezTo>
                    <a:pt x="3339" y="2528"/>
                    <a:pt x="3369" y="2552"/>
                    <a:pt x="3393" y="2577"/>
                  </a:cubicBezTo>
                  <a:cubicBezTo>
                    <a:pt x="3430" y="2588"/>
                    <a:pt x="3464" y="2603"/>
                    <a:pt x="3499" y="2603"/>
                  </a:cubicBezTo>
                  <a:cubicBezTo>
                    <a:pt x="3522" y="2603"/>
                    <a:pt x="3546" y="2596"/>
                    <a:pt x="3570" y="2577"/>
                  </a:cubicBezTo>
                  <a:cubicBezTo>
                    <a:pt x="3637" y="2437"/>
                    <a:pt x="3613" y="2266"/>
                    <a:pt x="3704" y="2102"/>
                  </a:cubicBezTo>
                  <a:cubicBezTo>
                    <a:pt x="3710" y="2150"/>
                    <a:pt x="3710" y="2175"/>
                    <a:pt x="3710" y="2199"/>
                  </a:cubicBezTo>
                  <a:cubicBezTo>
                    <a:pt x="3722" y="2315"/>
                    <a:pt x="3728" y="2437"/>
                    <a:pt x="3741" y="2552"/>
                  </a:cubicBezTo>
                  <a:cubicBezTo>
                    <a:pt x="3753" y="2650"/>
                    <a:pt x="3771" y="2741"/>
                    <a:pt x="3802" y="2826"/>
                  </a:cubicBezTo>
                  <a:cubicBezTo>
                    <a:pt x="3851" y="2990"/>
                    <a:pt x="3958" y="3061"/>
                    <a:pt x="4120" y="3061"/>
                  </a:cubicBezTo>
                  <a:cubicBezTo>
                    <a:pt x="4139" y="3061"/>
                    <a:pt x="4159" y="3060"/>
                    <a:pt x="4179" y="3058"/>
                  </a:cubicBezTo>
                  <a:cubicBezTo>
                    <a:pt x="4264" y="3009"/>
                    <a:pt x="4338" y="2930"/>
                    <a:pt x="4405" y="2857"/>
                  </a:cubicBezTo>
                  <a:cubicBezTo>
                    <a:pt x="4465" y="2778"/>
                    <a:pt x="4526" y="2705"/>
                    <a:pt x="4587" y="2625"/>
                  </a:cubicBezTo>
                  <a:cubicBezTo>
                    <a:pt x="4648" y="2546"/>
                    <a:pt x="4691" y="2455"/>
                    <a:pt x="4782" y="2376"/>
                  </a:cubicBezTo>
                  <a:cubicBezTo>
                    <a:pt x="4855" y="2625"/>
                    <a:pt x="4904" y="2869"/>
                    <a:pt x="5001" y="3101"/>
                  </a:cubicBezTo>
                  <a:cubicBezTo>
                    <a:pt x="4849" y="3271"/>
                    <a:pt x="4666" y="3381"/>
                    <a:pt x="4453" y="3448"/>
                  </a:cubicBezTo>
                  <a:cubicBezTo>
                    <a:pt x="4197" y="3533"/>
                    <a:pt x="3929" y="3576"/>
                    <a:pt x="3661" y="3600"/>
                  </a:cubicBezTo>
                  <a:cubicBezTo>
                    <a:pt x="3601" y="3605"/>
                    <a:pt x="3540" y="3608"/>
                    <a:pt x="3479" y="3608"/>
                  </a:cubicBezTo>
                  <a:cubicBezTo>
                    <a:pt x="3324" y="3608"/>
                    <a:pt x="3168" y="3591"/>
                    <a:pt x="3016" y="3551"/>
                  </a:cubicBezTo>
                  <a:cubicBezTo>
                    <a:pt x="2894" y="3521"/>
                    <a:pt x="2772" y="3484"/>
                    <a:pt x="2644" y="3454"/>
                  </a:cubicBezTo>
                  <a:cubicBezTo>
                    <a:pt x="2431" y="3405"/>
                    <a:pt x="2224" y="3344"/>
                    <a:pt x="2017" y="3259"/>
                  </a:cubicBezTo>
                  <a:lnTo>
                    <a:pt x="1992" y="3320"/>
                  </a:lnTo>
                  <a:cubicBezTo>
                    <a:pt x="2254" y="3423"/>
                    <a:pt x="2510" y="3533"/>
                    <a:pt x="2772" y="3637"/>
                  </a:cubicBezTo>
                  <a:cubicBezTo>
                    <a:pt x="3105" y="3771"/>
                    <a:pt x="3450" y="3828"/>
                    <a:pt x="3800" y="3828"/>
                  </a:cubicBezTo>
                  <a:cubicBezTo>
                    <a:pt x="3880" y="3828"/>
                    <a:pt x="3959" y="3825"/>
                    <a:pt x="4039" y="3819"/>
                  </a:cubicBezTo>
                  <a:cubicBezTo>
                    <a:pt x="4301" y="3795"/>
                    <a:pt x="4551" y="3740"/>
                    <a:pt x="4788" y="3618"/>
                  </a:cubicBezTo>
                  <a:cubicBezTo>
                    <a:pt x="4849" y="3582"/>
                    <a:pt x="4922" y="3570"/>
                    <a:pt x="4995" y="3551"/>
                  </a:cubicBezTo>
                  <a:cubicBezTo>
                    <a:pt x="5160" y="3515"/>
                    <a:pt x="5312" y="3436"/>
                    <a:pt x="5464" y="3362"/>
                  </a:cubicBezTo>
                  <a:cubicBezTo>
                    <a:pt x="5519" y="3338"/>
                    <a:pt x="5556" y="3289"/>
                    <a:pt x="5604" y="3253"/>
                  </a:cubicBezTo>
                  <a:cubicBezTo>
                    <a:pt x="5629" y="3228"/>
                    <a:pt x="5653" y="3210"/>
                    <a:pt x="5684" y="3180"/>
                  </a:cubicBezTo>
                  <a:cubicBezTo>
                    <a:pt x="5771" y="3252"/>
                    <a:pt x="5845" y="3328"/>
                    <a:pt x="5958" y="3328"/>
                  </a:cubicBezTo>
                  <a:cubicBezTo>
                    <a:pt x="5979" y="3328"/>
                    <a:pt x="6001" y="3326"/>
                    <a:pt x="6025" y="3320"/>
                  </a:cubicBezTo>
                  <a:cubicBezTo>
                    <a:pt x="6122" y="3216"/>
                    <a:pt x="6153" y="3070"/>
                    <a:pt x="6220" y="2936"/>
                  </a:cubicBezTo>
                  <a:cubicBezTo>
                    <a:pt x="6250" y="2954"/>
                    <a:pt x="6268" y="2973"/>
                    <a:pt x="6299" y="2997"/>
                  </a:cubicBezTo>
                  <a:cubicBezTo>
                    <a:pt x="6463" y="2973"/>
                    <a:pt x="6640" y="2967"/>
                    <a:pt x="6810" y="2887"/>
                  </a:cubicBezTo>
                  <a:cubicBezTo>
                    <a:pt x="6817" y="2906"/>
                    <a:pt x="6829" y="2930"/>
                    <a:pt x="6841" y="2954"/>
                  </a:cubicBezTo>
                  <a:cubicBezTo>
                    <a:pt x="6890" y="3058"/>
                    <a:pt x="6938" y="3174"/>
                    <a:pt x="6993" y="3277"/>
                  </a:cubicBezTo>
                  <a:cubicBezTo>
                    <a:pt x="7036" y="3362"/>
                    <a:pt x="7115" y="3417"/>
                    <a:pt x="7206" y="3448"/>
                  </a:cubicBezTo>
                  <a:cubicBezTo>
                    <a:pt x="7237" y="3460"/>
                    <a:pt x="7261" y="3472"/>
                    <a:pt x="7292" y="3472"/>
                  </a:cubicBezTo>
                  <a:cubicBezTo>
                    <a:pt x="7316" y="3472"/>
                    <a:pt x="7340" y="3472"/>
                    <a:pt x="7371" y="3466"/>
                  </a:cubicBezTo>
                  <a:cubicBezTo>
                    <a:pt x="7420" y="3411"/>
                    <a:pt x="7432" y="3338"/>
                    <a:pt x="7432" y="3265"/>
                  </a:cubicBezTo>
                  <a:cubicBezTo>
                    <a:pt x="7432" y="3161"/>
                    <a:pt x="7438" y="3052"/>
                    <a:pt x="7438" y="2936"/>
                  </a:cubicBezTo>
                  <a:lnTo>
                    <a:pt x="7517" y="2936"/>
                  </a:lnTo>
                  <a:cubicBezTo>
                    <a:pt x="7584" y="2942"/>
                    <a:pt x="7657" y="2948"/>
                    <a:pt x="7742" y="2954"/>
                  </a:cubicBezTo>
                  <a:cubicBezTo>
                    <a:pt x="7846" y="3082"/>
                    <a:pt x="7956" y="3235"/>
                    <a:pt x="8163" y="3235"/>
                  </a:cubicBezTo>
                  <a:cubicBezTo>
                    <a:pt x="8217" y="3180"/>
                    <a:pt x="8236" y="3113"/>
                    <a:pt x="8248" y="3046"/>
                  </a:cubicBezTo>
                  <a:cubicBezTo>
                    <a:pt x="8260" y="2979"/>
                    <a:pt x="8272" y="2912"/>
                    <a:pt x="8284" y="2845"/>
                  </a:cubicBezTo>
                  <a:cubicBezTo>
                    <a:pt x="8382" y="2863"/>
                    <a:pt x="8473" y="2887"/>
                    <a:pt x="8571" y="2893"/>
                  </a:cubicBezTo>
                  <a:cubicBezTo>
                    <a:pt x="8583" y="2894"/>
                    <a:pt x="8596" y="2895"/>
                    <a:pt x="8609" y="2895"/>
                  </a:cubicBezTo>
                  <a:cubicBezTo>
                    <a:pt x="8688" y="2895"/>
                    <a:pt x="8767" y="2880"/>
                    <a:pt x="8851" y="2875"/>
                  </a:cubicBezTo>
                  <a:lnTo>
                    <a:pt x="8851" y="2875"/>
                  </a:lnTo>
                  <a:cubicBezTo>
                    <a:pt x="8845" y="2924"/>
                    <a:pt x="8833" y="2967"/>
                    <a:pt x="8784" y="2985"/>
                  </a:cubicBezTo>
                  <a:cubicBezTo>
                    <a:pt x="8784" y="2967"/>
                    <a:pt x="8778" y="2942"/>
                    <a:pt x="8778" y="2918"/>
                  </a:cubicBezTo>
                  <a:cubicBezTo>
                    <a:pt x="8693" y="2997"/>
                    <a:pt x="8607" y="3064"/>
                    <a:pt x="8528" y="3137"/>
                  </a:cubicBezTo>
                  <a:cubicBezTo>
                    <a:pt x="8528" y="3143"/>
                    <a:pt x="8528" y="3143"/>
                    <a:pt x="8534" y="3143"/>
                  </a:cubicBezTo>
                  <a:cubicBezTo>
                    <a:pt x="8522" y="3149"/>
                    <a:pt x="8516" y="3161"/>
                    <a:pt x="8510" y="3168"/>
                  </a:cubicBezTo>
                  <a:lnTo>
                    <a:pt x="8504" y="3168"/>
                  </a:lnTo>
                  <a:cubicBezTo>
                    <a:pt x="8516" y="3161"/>
                    <a:pt x="8522" y="3149"/>
                    <a:pt x="8528" y="3137"/>
                  </a:cubicBezTo>
                  <a:cubicBezTo>
                    <a:pt x="8520" y="3134"/>
                    <a:pt x="8512" y="3132"/>
                    <a:pt x="8504" y="3132"/>
                  </a:cubicBezTo>
                  <a:cubicBezTo>
                    <a:pt x="8484" y="3132"/>
                    <a:pt x="8466" y="3142"/>
                    <a:pt x="8449" y="3155"/>
                  </a:cubicBezTo>
                  <a:cubicBezTo>
                    <a:pt x="8376" y="3222"/>
                    <a:pt x="8297" y="3289"/>
                    <a:pt x="8217" y="3356"/>
                  </a:cubicBezTo>
                  <a:cubicBezTo>
                    <a:pt x="8114" y="3436"/>
                    <a:pt x="8016" y="3515"/>
                    <a:pt x="7919" y="3588"/>
                  </a:cubicBezTo>
                  <a:cubicBezTo>
                    <a:pt x="7901" y="3600"/>
                    <a:pt x="7882" y="3606"/>
                    <a:pt x="7870" y="3612"/>
                  </a:cubicBezTo>
                  <a:cubicBezTo>
                    <a:pt x="7876" y="3624"/>
                    <a:pt x="7882" y="3630"/>
                    <a:pt x="7882" y="3643"/>
                  </a:cubicBezTo>
                  <a:cubicBezTo>
                    <a:pt x="7899" y="3643"/>
                    <a:pt x="7915" y="3645"/>
                    <a:pt x="7929" y="3645"/>
                  </a:cubicBezTo>
                  <a:cubicBezTo>
                    <a:pt x="7937" y="3645"/>
                    <a:pt x="7943" y="3645"/>
                    <a:pt x="7949" y="3643"/>
                  </a:cubicBezTo>
                  <a:cubicBezTo>
                    <a:pt x="8004" y="3612"/>
                    <a:pt x="8053" y="3582"/>
                    <a:pt x="8108" y="3551"/>
                  </a:cubicBezTo>
                  <a:lnTo>
                    <a:pt x="8108" y="3551"/>
                  </a:lnTo>
                  <a:cubicBezTo>
                    <a:pt x="8108" y="3563"/>
                    <a:pt x="8108" y="3582"/>
                    <a:pt x="8102" y="3588"/>
                  </a:cubicBezTo>
                  <a:cubicBezTo>
                    <a:pt x="8010" y="3697"/>
                    <a:pt x="7895" y="3758"/>
                    <a:pt x="7761" y="3795"/>
                  </a:cubicBezTo>
                  <a:cubicBezTo>
                    <a:pt x="7745" y="3798"/>
                    <a:pt x="7729" y="3799"/>
                    <a:pt x="7714" y="3799"/>
                  </a:cubicBezTo>
                  <a:cubicBezTo>
                    <a:pt x="7665" y="3799"/>
                    <a:pt x="7618" y="3783"/>
                    <a:pt x="7572" y="3746"/>
                  </a:cubicBezTo>
                  <a:cubicBezTo>
                    <a:pt x="7700" y="3624"/>
                    <a:pt x="7852" y="3551"/>
                    <a:pt x="7968" y="3393"/>
                  </a:cubicBezTo>
                  <a:lnTo>
                    <a:pt x="7968" y="3393"/>
                  </a:lnTo>
                  <a:cubicBezTo>
                    <a:pt x="7852" y="3417"/>
                    <a:pt x="7785" y="3490"/>
                    <a:pt x="7706" y="3539"/>
                  </a:cubicBezTo>
                  <a:cubicBezTo>
                    <a:pt x="7627" y="3588"/>
                    <a:pt x="7554" y="3643"/>
                    <a:pt x="7474" y="3691"/>
                  </a:cubicBezTo>
                  <a:cubicBezTo>
                    <a:pt x="7456" y="3685"/>
                    <a:pt x="7438" y="3679"/>
                    <a:pt x="7420" y="3673"/>
                  </a:cubicBezTo>
                  <a:cubicBezTo>
                    <a:pt x="7420" y="3649"/>
                    <a:pt x="7413" y="3630"/>
                    <a:pt x="7413" y="3606"/>
                  </a:cubicBezTo>
                  <a:cubicBezTo>
                    <a:pt x="7401" y="3600"/>
                    <a:pt x="7395" y="3588"/>
                    <a:pt x="7383" y="3588"/>
                  </a:cubicBezTo>
                  <a:cubicBezTo>
                    <a:pt x="7353" y="3582"/>
                    <a:pt x="7316" y="3576"/>
                    <a:pt x="7286" y="3576"/>
                  </a:cubicBezTo>
                  <a:lnTo>
                    <a:pt x="7255" y="3576"/>
                  </a:lnTo>
                  <a:cubicBezTo>
                    <a:pt x="7133" y="3576"/>
                    <a:pt x="7011" y="3576"/>
                    <a:pt x="6884" y="3582"/>
                  </a:cubicBezTo>
                  <a:cubicBezTo>
                    <a:pt x="6731" y="3582"/>
                    <a:pt x="6579" y="3576"/>
                    <a:pt x="6427" y="3576"/>
                  </a:cubicBezTo>
                  <a:lnTo>
                    <a:pt x="6348" y="3576"/>
                  </a:lnTo>
                  <a:cubicBezTo>
                    <a:pt x="6360" y="3600"/>
                    <a:pt x="6366" y="3612"/>
                    <a:pt x="6372" y="3624"/>
                  </a:cubicBezTo>
                  <a:lnTo>
                    <a:pt x="6378" y="3624"/>
                  </a:lnTo>
                  <a:cubicBezTo>
                    <a:pt x="6378" y="3624"/>
                    <a:pt x="6378" y="3630"/>
                    <a:pt x="6378" y="3630"/>
                  </a:cubicBezTo>
                  <a:lnTo>
                    <a:pt x="6372" y="3630"/>
                  </a:lnTo>
                  <a:cubicBezTo>
                    <a:pt x="6372" y="3630"/>
                    <a:pt x="6372" y="3624"/>
                    <a:pt x="6372" y="3624"/>
                  </a:cubicBezTo>
                  <a:cubicBezTo>
                    <a:pt x="6274" y="3624"/>
                    <a:pt x="6183" y="3618"/>
                    <a:pt x="6086" y="3618"/>
                  </a:cubicBezTo>
                  <a:cubicBezTo>
                    <a:pt x="6086" y="3618"/>
                    <a:pt x="6080" y="3624"/>
                    <a:pt x="6080" y="3624"/>
                  </a:cubicBezTo>
                  <a:cubicBezTo>
                    <a:pt x="6116" y="3643"/>
                    <a:pt x="6159" y="3655"/>
                    <a:pt x="6195" y="3673"/>
                  </a:cubicBezTo>
                  <a:cubicBezTo>
                    <a:pt x="6305" y="3710"/>
                    <a:pt x="6421" y="3746"/>
                    <a:pt x="6536" y="3783"/>
                  </a:cubicBezTo>
                  <a:cubicBezTo>
                    <a:pt x="6549" y="3789"/>
                    <a:pt x="6561" y="3801"/>
                    <a:pt x="6573" y="3813"/>
                  </a:cubicBezTo>
                  <a:cubicBezTo>
                    <a:pt x="6573" y="3813"/>
                    <a:pt x="6573" y="3813"/>
                    <a:pt x="6573" y="3807"/>
                  </a:cubicBezTo>
                  <a:cubicBezTo>
                    <a:pt x="6579" y="3813"/>
                    <a:pt x="6585" y="3813"/>
                    <a:pt x="6591" y="3813"/>
                  </a:cubicBezTo>
                  <a:lnTo>
                    <a:pt x="6573" y="3813"/>
                  </a:lnTo>
                  <a:cubicBezTo>
                    <a:pt x="6530" y="3825"/>
                    <a:pt x="6488" y="3844"/>
                    <a:pt x="6445" y="3862"/>
                  </a:cubicBezTo>
                  <a:cubicBezTo>
                    <a:pt x="6171" y="3771"/>
                    <a:pt x="5891" y="3746"/>
                    <a:pt x="5604" y="3746"/>
                  </a:cubicBezTo>
                  <a:cubicBezTo>
                    <a:pt x="5464" y="3746"/>
                    <a:pt x="5324" y="3746"/>
                    <a:pt x="5184" y="3764"/>
                  </a:cubicBezTo>
                  <a:cubicBezTo>
                    <a:pt x="4983" y="3783"/>
                    <a:pt x="4788" y="3838"/>
                    <a:pt x="4606" y="3929"/>
                  </a:cubicBezTo>
                  <a:cubicBezTo>
                    <a:pt x="4434" y="4015"/>
                    <a:pt x="4263" y="4057"/>
                    <a:pt x="4072" y="4057"/>
                  </a:cubicBezTo>
                  <a:cubicBezTo>
                    <a:pt x="4059" y="4057"/>
                    <a:pt x="4046" y="4057"/>
                    <a:pt x="4033" y="4057"/>
                  </a:cubicBezTo>
                  <a:cubicBezTo>
                    <a:pt x="3942" y="4057"/>
                    <a:pt x="3844" y="4063"/>
                    <a:pt x="3753" y="4063"/>
                  </a:cubicBezTo>
                  <a:lnTo>
                    <a:pt x="3759" y="4221"/>
                  </a:lnTo>
                  <a:cubicBezTo>
                    <a:pt x="3759" y="4227"/>
                    <a:pt x="3759" y="4227"/>
                    <a:pt x="3759" y="4227"/>
                  </a:cubicBezTo>
                  <a:lnTo>
                    <a:pt x="3771" y="4343"/>
                  </a:lnTo>
                  <a:cubicBezTo>
                    <a:pt x="3881" y="4325"/>
                    <a:pt x="3990" y="4313"/>
                    <a:pt x="4100" y="4300"/>
                  </a:cubicBezTo>
                  <a:cubicBezTo>
                    <a:pt x="4191" y="4288"/>
                    <a:pt x="4289" y="4276"/>
                    <a:pt x="4380" y="4270"/>
                  </a:cubicBezTo>
                  <a:cubicBezTo>
                    <a:pt x="4391" y="4269"/>
                    <a:pt x="4401" y="4269"/>
                    <a:pt x="4411" y="4269"/>
                  </a:cubicBezTo>
                  <a:cubicBezTo>
                    <a:pt x="4466" y="4269"/>
                    <a:pt x="4516" y="4284"/>
                    <a:pt x="4557" y="4325"/>
                  </a:cubicBezTo>
                  <a:cubicBezTo>
                    <a:pt x="4666" y="4422"/>
                    <a:pt x="4788" y="4495"/>
                    <a:pt x="4928" y="4544"/>
                  </a:cubicBezTo>
                  <a:cubicBezTo>
                    <a:pt x="4941" y="4575"/>
                    <a:pt x="4947" y="4605"/>
                    <a:pt x="4959" y="4642"/>
                  </a:cubicBezTo>
                  <a:cubicBezTo>
                    <a:pt x="4886" y="4635"/>
                    <a:pt x="4831" y="4605"/>
                    <a:pt x="4776" y="4581"/>
                  </a:cubicBezTo>
                  <a:cubicBezTo>
                    <a:pt x="4726" y="4559"/>
                    <a:pt x="4675" y="4544"/>
                    <a:pt x="4621" y="4544"/>
                  </a:cubicBezTo>
                  <a:cubicBezTo>
                    <a:pt x="4583" y="4544"/>
                    <a:pt x="4544" y="4551"/>
                    <a:pt x="4502" y="4568"/>
                  </a:cubicBezTo>
                  <a:cubicBezTo>
                    <a:pt x="4508" y="4769"/>
                    <a:pt x="4508" y="4970"/>
                    <a:pt x="4472" y="5178"/>
                  </a:cubicBezTo>
                  <a:cubicBezTo>
                    <a:pt x="4338" y="5056"/>
                    <a:pt x="4222" y="4946"/>
                    <a:pt x="4070" y="4897"/>
                  </a:cubicBezTo>
                  <a:lnTo>
                    <a:pt x="3917" y="4897"/>
                  </a:lnTo>
                  <a:cubicBezTo>
                    <a:pt x="3887" y="4928"/>
                    <a:pt x="3856" y="4952"/>
                    <a:pt x="3826" y="4977"/>
                  </a:cubicBezTo>
                  <a:cubicBezTo>
                    <a:pt x="3759" y="5245"/>
                    <a:pt x="3704" y="5519"/>
                    <a:pt x="3619" y="5793"/>
                  </a:cubicBezTo>
                  <a:cubicBezTo>
                    <a:pt x="3497" y="5714"/>
                    <a:pt x="3381" y="5640"/>
                    <a:pt x="3265" y="5573"/>
                  </a:cubicBezTo>
                  <a:cubicBezTo>
                    <a:pt x="3217" y="5580"/>
                    <a:pt x="3180" y="5586"/>
                    <a:pt x="3131" y="5592"/>
                  </a:cubicBezTo>
                  <a:cubicBezTo>
                    <a:pt x="3131" y="5665"/>
                    <a:pt x="3125" y="5726"/>
                    <a:pt x="3125" y="5793"/>
                  </a:cubicBezTo>
                  <a:cubicBezTo>
                    <a:pt x="3119" y="5860"/>
                    <a:pt x="3119" y="5927"/>
                    <a:pt x="3119" y="5994"/>
                  </a:cubicBezTo>
                  <a:cubicBezTo>
                    <a:pt x="3113" y="6055"/>
                    <a:pt x="3131" y="6122"/>
                    <a:pt x="3101" y="6195"/>
                  </a:cubicBezTo>
                  <a:cubicBezTo>
                    <a:pt x="2930" y="6122"/>
                    <a:pt x="2766" y="6055"/>
                    <a:pt x="2589" y="5988"/>
                  </a:cubicBezTo>
                  <a:cubicBezTo>
                    <a:pt x="2579" y="5995"/>
                    <a:pt x="2567" y="5996"/>
                    <a:pt x="2553" y="5996"/>
                  </a:cubicBezTo>
                  <a:cubicBezTo>
                    <a:pt x="2543" y="5996"/>
                    <a:pt x="2532" y="5995"/>
                    <a:pt x="2520" y="5995"/>
                  </a:cubicBezTo>
                  <a:cubicBezTo>
                    <a:pt x="2493" y="5995"/>
                    <a:pt x="2465" y="6000"/>
                    <a:pt x="2437" y="6030"/>
                  </a:cubicBezTo>
                  <a:cubicBezTo>
                    <a:pt x="2449" y="6164"/>
                    <a:pt x="2461" y="6317"/>
                    <a:pt x="2480" y="6463"/>
                  </a:cubicBezTo>
                  <a:cubicBezTo>
                    <a:pt x="2480" y="6505"/>
                    <a:pt x="2492" y="6548"/>
                    <a:pt x="2498" y="6591"/>
                  </a:cubicBezTo>
                  <a:cubicBezTo>
                    <a:pt x="2498" y="6609"/>
                    <a:pt x="2486" y="6633"/>
                    <a:pt x="2480" y="6658"/>
                  </a:cubicBezTo>
                  <a:cubicBezTo>
                    <a:pt x="2401" y="6645"/>
                    <a:pt x="2346" y="6609"/>
                    <a:pt x="2291" y="6572"/>
                  </a:cubicBezTo>
                  <a:cubicBezTo>
                    <a:pt x="2200" y="6505"/>
                    <a:pt x="2096" y="6463"/>
                    <a:pt x="1992" y="6432"/>
                  </a:cubicBezTo>
                  <a:cubicBezTo>
                    <a:pt x="1962" y="6424"/>
                    <a:pt x="1933" y="6420"/>
                    <a:pt x="1903" y="6420"/>
                  </a:cubicBezTo>
                  <a:cubicBezTo>
                    <a:pt x="1850" y="6420"/>
                    <a:pt x="1796" y="6433"/>
                    <a:pt x="1737" y="6457"/>
                  </a:cubicBezTo>
                  <a:cubicBezTo>
                    <a:pt x="1755" y="6530"/>
                    <a:pt x="1767" y="6591"/>
                    <a:pt x="1779" y="6658"/>
                  </a:cubicBezTo>
                  <a:cubicBezTo>
                    <a:pt x="1785" y="6725"/>
                    <a:pt x="1779" y="6786"/>
                    <a:pt x="1785" y="6853"/>
                  </a:cubicBezTo>
                  <a:cubicBezTo>
                    <a:pt x="1785" y="6920"/>
                    <a:pt x="1785" y="6987"/>
                    <a:pt x="1779" y="7054"/>
                  </a:cubicBezTo>
                  <a:cubicBezTo>
                    <a:pt x="1779" y="7121"/>
                    <a:pt x="1798" y="7188"/>
                    <a:pt x="1773" y="7267"/>
                  </a:cubicBezTo>
                  <a:cubicBezTo>
                    <a:pt x="1670" y="7169"/>
                    <a:pt x="1578" y="7078"/>
                    <a:pt x="1481" y="6999"/>
                  </a:cubicBezTo>
                  <a:cubicBezTo>
                    <a:pt x="1383" y="6913"/>
                    <a:pt x="1268" y="6840"/>
                    <a:pt x="1140" y="6792"/>
                  </a:cubicBezTo>
                  <a:cubicBezTo>
                    <a:pt x="1097" y="6798"/>
                    <a:pt x="1054" y="6810"/>
                    <a:pt x="1018" y="6816"/>
                  </a:cubicBezTo>
                  <a:cubicBezTo>
                    <a:pt x="1012" y="7023"/>
                    <a:pt x="1006" y="7218"/>
                    <a:pt x="994" y="7413"/>
                  </a:cubicBezTo>
                  <a:cubicBezTo>
                    <a:pt x="994" y="7486"/>
                    <a:pt x="987" y="7559"/>
                    <a:pt x="981" y="7632"/>
                  </a:cubicBezTo>
                  <a:lnTo>
                    <a:pt x="1140" y="7644"/>
                  </a:lnTo>
                  <a:cubicBezTo>
                    <a:pt x="1146" y="7638"/>
                    <a:pt x="1146" y="7632"/>
                    <a:pt x="1146" y="7626"/>
                  </a:cubicBezTo>
                  <a:cubicBezTo>
                    <a:pt x="1152" y="7474"/>
                    <a:pt x="1158" y="7315"/>
                    <a:pt x="1164" y="7157"/>
                  </a:cubicBezTo>
                  <a:cubicBezTo>
                    <a:pt x="1170" y="7114"/>
                    <a:pt x="1158" y="7072"/>
                    <a:pt x="1201" y="7029"/>
                  </a:cubicBezTo>
                  <a:cubicBezTo>
                    <a:pt x="1292" y="7121"/>
                    <a:pt x="1377" y="7212"/>
                    <a:pt x="1475" y="7291"/>
                  </a:cubicBezTo>
                  <a:cubicBezTo>
                    <a:pt x="1572" y="7376"/>
                    <a:pt x="1676" y="7449"/>
                    <a:pt x="1785" y="7529"/>
                  </a:cubicBezTo>
                  <a:cubicBezTo>
                    <a:pt x="1785" y="7589"/>
                    <a:pt x="1785" y="7663"/>
                    <a:pt x="1718" y="7711"/>
                  </a:cubicBezTo>
                  <a:lnTo>
                    <a:pt x="1718" y="7589"/>
                  </a:lnTo>
                  <a:cubicBezTo>
                    <a:pt x="1639" y="7644"/>
                    <a:pt x="1645" y="7736"/>
                    <a:pt x="1584" y="7790"/>
                  </a:cubicBezTo>
                  <a:cubicBezTo>
                    <a:pt x="1542" y="7699"/>
                    <a:pt x="1633" y="7632"/>
                    <a:pt x="1609" y="7535"/>
                  </a:cubicBezTo>
                  <a:lnTo>
                    <a:pt x="1609" y="7535"/>
                  </a:lnTo>
                  <a:cubicBezTo>
                    <a:pt x="1578" y="7602"/>
                    <a:pt x="1548" y="7650"/>
                    <a:pt x="1517" y="7711"/>
                  </a:cubicBezTo>
                  <a:lnTo>
                    <a:pt x="1432" y="7845"/>
                  </a:lnTo>
                  <a:cubicBezTo>
                    <a:pt x="1511" y="7961"/>
                    <a:pt x="1578" y="8077"/>
                    <a:pt x="1651" y="8180"/>
                  </a:cubicBezTo>
                  <a:cubicBezTo>
                    <a:pt x="1724" y="8290"/>
                    <a:pt x="1834" y="8363"/>
                    <a:pt x="1956" y="8436"/>
                  </a:cubicBezTo>
                  <a:cubicBezTo>
                    <a:pt x="1858" y="8558"/>
                    <a:pt x="1755" y="8661"/>
                    <a:pt x="1639" y="8753"/>
                  </a:cubicBezTo>
                  <a:lnTo>
                    <a:pt x="1761" y="8856"/>
                  </a:lnTo>
                  <a:cubicBezTo>
                    <a:pt x="1828" y="8802"/>
                    <a:pt x="1895" y="8747"/>
                    <a:pt x="1962" y="8686"/>
                  </a:cubicBezTo>
                  <a:cubicBezTo>
                    <a:pt x="1980" y="8674"/>
                    <a:pt x="1999" y="8661"/>
                    <a:pt x="2017" y="8643"/>
                  </a:cubicBezTo>
                  <a:cubicBezTo>
                    <a:pt x="2120" y="8552"/>
                    <a:pt x="2236" y="8479"/>
                    <a:pt x="2352" y="8412"/>
                  </a:cubicBezTo>
                  <a:cubicBezTo>
                    <a:pt x="2419" y="8375"/>
                    <a:pt x="2498" y="8351"/>
                    <a:pt x="2571" y="8333"/>
                  </a:cubicBezTo>
                  <a:cubicBezTo>
                    <a:pt x="2632" y="8320"/>
                    <a:pt x="2687" y="8314"/>
                    <a:pt x="2742" y="8308"/>
                  </a:cubicBezTo>
                  <a:cubicBezTo>
                    <a:pt x="2863" y="8302"/>
                    <a:pt x="2967" y="8272"/>
                    <a:pt x="3077" y="8217"/>
                  </a:cubicBezTo>
                  <a:cubicBezTo>
                    <a:pt x="3357" y="8077"/>
                    <a:pt x="3619" y="7906"/>
                    <a:pt x="3844" y="7675"/>
                  </a:cubicBezTo>
                  <a:cubicBezTo>
                    <a:pt x="3911" y="7602"/>
                    <a:pt x="3984" y="7541"/>
                    <a:pt x="4063" y="7462"/>
                  </a:cubicBezTo>
                  <a:cubicBezTo>
                    <a:pt x="4076" y="7510"/>
                    <a:pt x="4088" y="7535"/>
                    <a:pt x="4094" y="7559"/>
                  </a:cubicBezTo>
                  <a:cubicBezTo>
                    <a:pt x="4130" y="7663"/>
                    <a:pt x="4197" y="7730"/>
                    <a:pt x="4289" y="7766"/>
                  </a:cubicBezTo>
                  <a:cubicBezTo>
                    <a:pt x="4333" y="7786"/>
                    <a:pt x="4376" y="7795"/>
                    <a:pt x="4417" y="7795"/>
                  </a:cubicBezTo>
                  <a:cubicBezTo>
                    <a:pt x="4479" y="7795"/>
                    <a:pt x="4539" y="7773"/>
                    <a:pt x="4593" y="7730"/>
                  </a:cubicBezTo>
                  <a:cubicBezTo>
                    <a:pt x="4727" y="7614"/>
                    <a:pt x="4794" y="7468"/>
                    <a:pt x="4807" y="7291"/>
                  </a:cubicBezTo>
                  <a:cubicBezTo>
                    <a:pt x="4813" y="7224"/>
                    <a:pt x="4788" y="7163"/>
                    <a:pt x="4746" y="7121"/>
                  </a:cubicBezTo>
                  <a:cubicBezTo>
                    <a:pt x="4730" y="7101"/>
                    <a:pt x="4712" y="7087"/>
                    <a:pt x="4690" y="7087"/>
                  </a:cubicBezTo>
                  <a:cubicBezTo>
                    <a:pt x="4677" y="7087"/>
                    <a:pt x="4664" y="7091"/>
                    <a:pt x="4648" y="7102"/>
                  </a:cubicBezTo>
                  <a:cubicBezTo>
                    <a:pt x="4642" y="7181"/>
                    <a:pt x="4691" y="7273"/>
                    <a:pt x="4642" y="7358"/>
                  </a:cubicBezTo>
                  <a:cubicBezTo>
                    <a:pt x="4599" y="7425"/>
                    <a:pt x="4563" y="7498"/>
                    <a:pt x="4520" y="7565"/>
                  </a:cubicBezTo>
                  <a:cubicBezTo>
                    <a:pt x="4490" y="7608"/>
                    <a:pt x="4447" y="7638"/>
                    <a:pt x="4417" y="7669"/>
                  </a:cubicBezTo>
                  <a:cubicBezTo>
                    <a:pt x="4234" y="7663"/>
                    <a:pt x="4173" y="7571"/>
                    <a:pt x="4191" y="7370"/>
                  </a:cubicBezTo>
                  <a:cubicBezTo>
                    <a:pt x="4447" y="7060"/>
                    <a:pt x="4782" y="6834"/>
                    <a:pt x="5020" y="6572"/>
                  </a:cubicBezTo>
                  <a:cubicBezTo>
                    <a:pt x="5312" y="6408"/>
                    <a:pt x="5568" y="6262"/>
                    <a:pt x="5830" y="6116"/>
                  </a:cubicBezTo>
                  <a:cubicBezTo>
                    <a:pt x="5988" y="6176"/>
                    <a:pt x="6031" y="6335"/>
                    <a:pt x="6110" y="6463"/>
                  </a:cubicBezTo>
                  <a:lnTo>
                    <a:pt x="6201" y="6463"/>
                  </a:lnTo>
                  <a:cubicBezTo>
                    <a:pt x="6165" y="6310"/>
                    <a:pt x="6073" y="6207"/>
                    <a:pt x="5879" y="6091"/>
                  </a:cubicBezTo>
                  <a:cubicBezTo>
                    <a:pt x="5885" y="6079"/>
                    <a:pt x="5891" y="6067"/>
                    <a:pt x="5903" y="6055"/>
                  </a:cubicBezTo>
                  <a:cubicBezTo>
                    <a:pt x="6000" y="5957"/>
                    <a:pt x="6098" y="5866"/>
                    <a:pt x="6195" y="5768"/>
                  </a:cubicBezTo>
                  <a:cubicBezTo>
                    <a:pt x="6226" y="5744"/>
                    <a:pt x="6262" y="5720"/>
                    <a:pt x="6299" y="5695"/>
                  </a:cubicBezTo>
                  <a:cubicBezTo>
                    <a:pt x="6311" y="5665"/>
                    <a:pt x="6323" y="5628"/>
                    <a:pt x="6348" y="5604"/>
                  </a:cubicBezTo>
                  <a:cubicBezTo>
                    <a:pt x="6457" y="5476"/>
                    <a:pt x="6561" y="5348"/>
                    <a:pt x="6689" y="5238"/>
                  </a:cubicBezTo>
                  <a:cubicBezTo>
                    <a:pt x="6859" y="5092"/>
                    <a:pt x="7005" y="4922"/>
                    <a:pt x="7164" y="4763"/>
                  </a:cubicBezTo>
                  <a:cubicBezTo>
                    <a:pt x="7182" y="4739"/>
                    <a:pt x="7206" y="4721"/>
                    <a:pt x="7231" y="4696"/>
                  </a:cubicBezTo>
                  <a:cubicBezTo>
                    <a:pt x="7365" y="4709"/>
                    <a:pt x="7505" y="4715"/>
                    <a:pt x="7633" y="4751"/>
                  </a:cubicBezTo>
                  <a:cubicBezTo>
                    <a:pt x="7785" y="4794"/>
                    <a:pt x="7889" y="4885"/>
                    <a:pt x="7907" y="5050"/>
                  </a:cubicBezTo>
                  <a:cubicBezTo>
                    <a:pt x="7913" y="5104"/>
                    <a:pt x="7919" y="5159"/>
                    <a:pt x="7986" y="5184"/>
                  </a:cubicBezTo>
                  <a:cubicBezTo>
                    <a:pt x="7992" y="5171"/>
                    <a:pt x="8004" y="5171"/>
                    <a:pt x="8004" y="5165"/>
                  </a:cubicBezTo>
                  <a:cubicBezTo>
                    <a:pt x="8077" y="4879"/>
                    <a:pt x="7882" y="4623"/>
                    <a:pt x="7590" y="4623"/>
                  </a:cubicBezTo>
                  <a:cubicBezTo>
                    <a:pt x="7529" y="4623"/>
                    <a:pt x="7468" y="4635"/>
                    <a:pt x="7401" y="4635"/>
                  </a:cubicBezTo>
                  <a:cubicBezTo>
                    <a:pt x="7371" y="4642"/>
                    <a:pt x="7334" y="4648"/>
                    <a:pt x="7298" y="4648"/>
                  </a:cubicBezTo>
                  <a:cubicBezTo>
                    <a:pt x="7298" y="4635"/>
                    <a:pt x="7298" y="4617"/>
                    <a:pt x="7304" y="4611"/>
                  </a:cubicBezTo>
                  <a:cubicBezTo>
                    <a:pt x="7450" y="4422"/>
                    <a:pt x="7639" y="4288"/>
                    <a:pt x="7846" y="4179"/>
                  </a:cubicBezTo>
                  <a:cubicBezTo>
                    <a:pt x="7864" y="4166"/>
                    <a:pt x="7889" y="4166"/>
                    <a:pt x="7907" y="4166"/>
                  </a:cubicBezTo>
                  <a:cubicBezTo>
                    <a:pt x="7968" y="4075"/>
                    <a:pt x="8053" y="4039"/>
                    <a:pt x="8150" y="4026"/>
                  </a:cubicBezTo>
                  <a:cubicBezTo>
                    <a:pt x="8278" y="4014"/>
                    <a:pt x="8388" y="3959"/>
                    <a:pt x="8485" y="3886"/>
                  </a:cubicBezTo>
                  <a:cubicBezTo>
                    <a:pt x="8546" y="3838"/>
                    <a:pt x="8613" y="3795"/>
                    <a:pt x="8668" y="3746"/>
                  </a:cubicBezTo>
                  <a:cubicBezTo>
                    <a:pt x="8900" y="3527"/>
                    <a:pt x="9180" y="3369"/>
                    <a:pt x="9436" y="3186"/>
                  </a:cubicBezTo>
                  <a:cubicBezTo>
                    <a:pt x="9466" y="3168"/>
                    <a:pt x="9503" y="3143"/>
                    <a:pt x="9539" y="3125"/>
                  </a:cubicBezTo>
                  <a:lnTo>
                    <a:pt x="9490" y="3021"/>
                  </a:lnTo>
                  <a:cubicBezTo>
                    <a:pt x="9490" y="3027"/>
                    <a:pt x="9484" y="3027"/>
                    <a:pt x="9484" y="3027"/>
                  </a:cubicBezTo>
                  <a:cubicBezTo>
                    <a:pt x="9405" y="3064"/>
                    <a:pt x="9338" y="3119"/>
                    <a:pt x="9265" y="3161"/>
                  </a:cubicBezTo>
                  <a:cubicBezTo>
                    <a:pt x="9222" y="3186"/>
                    <a:pt x="9180" y="3210"/>
                    <a:pt x="9107" y="3253"/>
                  </a:cubicBezTo>
                  <a:cubicBezTo>
                    <a:pt x="9131" y="3198"/>
                    <a:pt x="9143" y="3168"/>
                    <a:pt x="9149" y="3143"/>
                  </a:cubicBezTo>
                  <a:cubicBezTo>
                    <a:pt x="9180" y="3046"/>
                    <a:pt x="9216" y="2942"/>
                    <a:pt x="9247" y="2839"/>
                  </a:cubicBezTo>
                  <a:cubicBezTo>
                    <a:pt x="9283" y="2723"/>
                    <a:pt x="9283" y="2607"/>
                    <a:pt x="9222" y="2491"/>
                  </a:cubicBezTo>
                  <a:cubicBezTo>
                    <a:pt x="9210" y="2473"/>
                    <a:pt x="9210" y="2455"/>
                    <a:pt x="9198" y="2431"/>
                  </a:cubicBezTo>
                  <a:cubicBezTo>
                    <a:pt x="9222" y="2424"/>
                    <a:pt x="9241" y="2412"/>
                    <a:pt x="9265" y="2412"/>
                  </a:cubicBezTo>
                  <a:cubicBezTo>
                    <a:pt x="9278" y="2413"/>
                    <a:pt x="9291" y="2413"/>
                    <a:pt x="9304" y="2413"/>
                  </a:cubicBezTo>
                  <a:cubicBezTo>
                    <a:pt x="9650" y="2413"/>
                    <a:pt x="9984" y="2336"/>
                    <a:pt x="10319" y="2254"/>
                  </a:cubicBezTo>
                  <a:cubicBezTo>
                    <a:pt x="10392" y="2236"/>
                    <a:pt x="10459" y="2223"/>
                    <a:pt x="10532" y="2199"/>
                  </a:cubicBezTo>
                  <a:cubicBezTo>
                    <a:pt x="10715" y="2132"/>
                    <a:pt x="10855" y="2016"/>
                    <a:pt x="10916" y="1821"/>
                  </a:cubicBezTo>
                  <a:cubicBezTo>
                    <a:pt x="10958" y="1700"/>
                    <a:pt x="11038" y="1608"/>
                    <a:pt x="11159" y="1560"/>
                  </a:cubicBezTo>
                  <a:cubicBezTo>
                    <a:pt x="11190" y="1547"/>
                    <a:pt x="11220" y="1535"/>
                    <a:pt x="11257" y="1535"/>
                  </a:cubicBezTo>
                  <a:lnTo>
                    <a:pt x="11245" y="1413"/>
                  </a:lnTo>
                  <a:cubicBezTo>
                    <a:pt x="11117" y="1426"/>
                    <a:pt x="11007" y="1480"/>
                    <a:pt x="10904" y="1566"/>
                  </a:cubicBezTo>
                  <a:cubicBezTo>
                    <a:pt x="10885" y="1584"/>
                    <a:pt x="10861" y="1608"/>
                    <a:pt x="10837" y="1627"/>
                  </a:cubicBezTo>
                  <a:cubicBezTo>
                    <a:pt x="10800" y="1541"/>
                    <a:pt x="10818" y="1450"/>
                    <a:pt x="10751" y="1383"/>
                  </a:cubicBezTo>
                  <a:lnTo>
                    <a:pt x="10751" y="1383"/>
                  </a:lnTo>
                  <a:cubicBezTo>
                    <a:pt x="10751" y="1432"/>
                    <a:pt x="10763" y="1474"/>
                    <a:pt x="10757" y="1517"/>
                  </a:cubicBezTo>
                  <a:cubicBezTo>
                    <a:pt x="10751" y="1608"/>
                    <a:pt x="10751" y="1694"/>
                    <a:pt x="10733" y="1785"/>
                  </a:cubicBezTo>
                  <a:cubicBezTo>
                    <a:pt x="10721" y="1864"/>
                    <a:pt x="10666" y="1919"/>
                    <a:pt x="10593" y="1955"/>
                  </a:cubicBezTo>
                  <a:cubicBezTo>
                    <a:pt x="10508" y="2004"/>
                    <a:pt x="10416" y="2041"/>
                    <a:pt x="10307" y="2041"/>
                  </a:cubicBezTo>
                  <a:cubicBezTo>
                    <a:pt x="10319" y="1986"/>
                    <a:pt x="10337" y="1937"/>
                    <a:pt x="10337" y="1895"/>
                  </a:cubicBezTo>
                  <a:cubicBezTo>
                    <a:pt x="10343" y="1840"/>
                    <a:pt x="10337" y="1779"/>
                    <a:pt x="10331" y="1724"/>
                  </a:cubicBezTo>
                  <a:cubicBezTo>
                    <a:pt x="10319" y="1675"/>
                    <a:pt x="10301" y="1633"/>
                    <a:pt x="10270" y="1584"/>
                  </a:cubicBezTo>
                  <a:lnTo>
                    <a:pt x="10270" y="1584"/>
                  </a:lnTo>
                  <a:cubicBezTo>
                    <a:pt x="10276" y="1669"/>
                    <a:pt x="10282" y="1748"/>
                    <a:pt x="10282" y="1834"/>
                  </a:cubicBezTo>
                  <a:cubicBezTo>
                    <a:pt x="10276" y="1913"/>
                    <a:pt x="10252" y="1992"/>
                    <a:pt x="10197" y="2065"/>
                  </a:cubicBezTo>
                  <a:cubicBezTo>
                    <a:pt x="9953" y="2130"/>
                    <a:pt x="9707" y="2173"/>
                    <a:pt x="9458" y="2173"/>
                  </a:cubicBezTo>
                  <a:cubicBezTo>
                    <a:pt x="9333" y="2173"/>
                    <a:pt x="9208" y="2163"/>
                    <a:pt x="9082" y="2138"/>
                  </a:cubicBezTo>
                  <a:cubicBezTo>
                    <a:pt x="9088" y="2053"/>
                    <a:pt x="9101" y="1974"/>
                    <a:pt x="9101" y="1895"/>
                  </a:cubicBezTo>
                  <a:cubicBezTo>
                    <a:pt x="9095" y="1614"/>
                    <a:pt x="8973" y="1383"/>
                    <a:pt x="8796" y="1176"/>
                  </a:cubicBezTo>
                  <a:cubicBezTo>
                    <a:pt x="8778" y="1158"/>
                    <a:pt x="8760" y="1133"/>
                    <a:pt x="8741" y="1115"/>
                  </a:cubicBezTo>
                  <a:lnTo>
                    <a:pt x="8741" y="1115"/>
                  </a:lnTo>
                  <a:cubicBezTo>
                    <a:pt x="8747" y="1139"/>
                    <a:pt x="8747" y="1158"/>
                    <a:pt x="8753" y="1182"/>
                  </a:cubicBezTo>
                  <a:cubicBezTo>
                    <a:pt x="8808" y="1298"/>
                    <a:pt x="8869" y="1419"/>
                    <a:pt x="8924" y="1535"/>
                  </a:cubicBezTo>
                  <a:cubicBezTo>
                    <a:pt x="8973" y="1651"/>
                    <a:pt x="8997" y="1773"/>
                    <a:pt x="9009" y="1895"/>
                  </a:cubicBezTo>
                  <a:cubicBezTo>
                    <a:pt x="9015" y="1968"/>
                    <a:pt x="9015" y="2041"/>
                    <a:pt x="8979" y="2108"/>
                  </a:cubicBezTo>
                  <a:cubicBezTo>
                    <a:pt x="8968" y="2109"/>
                    <a:pt x="8957" y="2109"/>
                    <a:pt x="8945" y="2109"/>
                  </a:cubicBezTo>
                  <a:cubicBezTo>
                    <a:pt x="8814" y="2109"/>
                    <a:pt x="8584" y="2051"/>
                    <a:pt x="8394" y="1962"/>
                  </a:cubicBezTo>
                  <a:cubicBezTo>
                    <a:pt x="8388" y="1773"/>
                    <a:pt x="8388" y="1578"/>
                    <a:pt x="8236" y="1426"/>
                  </a:cubicBezTo>
                  <a:lnTo>
                    <a:pt x="8236" y="1426"/>
                  </a:lnTo>
                  <a:cubicBezTo>
                    <a:pt x="8284" y="1590"/>
                    <a:pt x="8297" y="1748"/>
                    <a:pt x="8272" y="1919"/>
                  </a:cubicBezTo>
                  <a:cubicBezTo>
                    <a:pt x="8263" y="1920"/>
                    <a:pt x="8254" y="1921"/>
                    <a:pt x="8245" y="1921"/>
                  </a:cubicBezTo>
                  <a:cubicBezTo>
                    <a:pt x="8173" y="1921"/>
                    <a:pt x="8118" y="1882"/>
                    <a:pt x="8053" y="1882"/>
                  </a:cubicBezTo>
                  <a:cubicBezTo>
                    <a:pt x="7986" y="1876"/>
                    <a:pt x="7919" y="1870"/>
                    <a:pt x="7846" y="1870"/>
                  </a:cubicBezTo>
                  <a:cubicBezTo>
                    <a:pt x="7828" y="1809"/>
                    <a:pt x="7815" y="1748"/>
                    <a:pt x="7791" y="1694"/>
                  </a:cubicBezTo>
                  <a:cubicBezTo>
                    <a:pt x="7767" y="1639"/>
                    <a:pt x="7724" y="1596"/>
                    <a:pt x="7663" y="1566"/>
                  </a:cubicBezTo>
                  <a:lnTo>
                    <a:pt x="7663" y="1566"/>
                  </a:lnTo>
                  <a:cubicBezTo>
                    <a:pt x="7688" y="1620"/>
                    <a:pt x="7718" y="1669"/>
                    <a:pt x="7730" y="1724"/>
                  </a:cubicBezTo>
                  <a:cubicBezTo>
                    <a:pt x="7742" y="1779"/>
                    <a:pt x="7730" y="1840"/>
                    <a:pt x="7730" y="1901"/>
                  </a:cubicBezTo>
                  <a:cubicBezTo>
                    <a:pt x="7547" y="2053"/>
                    <a:pt x="7353" y="2163"/>
                    <a:pt x="7109" y="2163"/>
                  </a:cubicBezTo>
                  <a:cubicBezTo>
                    <a:pt x="7024" y="2163"/>
                    <a:pt x="6951" y="2138"/>
                    <a:pt x="6884" y="2077"/>
                  </a:cubicBezTo>
                  <a:cubicBezTo>
                    <a:pt x="6896" y="2047"/>
                    <a:pt x="6902" y="2016"/>
                    <a:pt x="6920" y="1986"/>
                  </a:cubicBezTo>
                  <a:cubicBezTo>
                    <a:pt x="6981" y="1846"/>
                    <a:pt x="7018" y="1694"/>
                    <a:pt x="7036" y="1541"/>
                  </a:cubicBezTo>
                  <a:cubicBezTo>
                    <a:pt x="7066" y="1334"/>
                    <a:pt x="7018" y="1145"/>
                    <a:pt x="6871" y="993"/>
                  </a:cubicBezTo>
                  <a:cubicBezTo>
                    <a:pt x="6871" y="999"/>
                    <a:pt x="6865" y="1011"/>
                    <a:pt x="6871" y="1024"/>
                  </a:cubicBezTo>
                  <a:cubicBezTo>
                    <a:pt x="6975" y="1231"/>
                    <a:pt x="6957" y="1444"/>
                    <a:pt x="6908" y="1657"/>
                  </a:cubicBezTo>
                  <a:cubicBezTo>
                    <a:pt x="6884" y="1754"/>
                    <a:pt x="6841" y="1852"/>
                    <a:pt x="6804" y="1943"/>
                  </a:cubicBezTo>
                  <a:cubicBezTo>
                    <a:pt x="6792" y="1962"/>
                    <a:pt x="6780" y="1980"/>
                    <a:pt x="6762" y="1998"/>
                  </a:cubicBezTo>
                  <a:cubicBezTo>
                    <a:pt x="6622" y="1913"/>
                    <a:pt x="6482" y="1834"/>
                    <a:pt x="6335" y="1748"/>
                  </a:cubicBezTo>
                  <a:cubicBezTo>
                    <a:pt x="6421" y="1669"/>
                    <a:pt x="6421" y="1572"/>
                    <a:pt x="6408" y="1474"/>
                  </a:cubicBezTo>
                  <a:cubicBezTo>
                    <a:pt x="6402" y="1383"/>
                    <a:pt x="6390" y="1285"/>
                    <a:pt x="6360" y="1200"/>
                  </a:cubicBezTo>
                  <a:cubicBezTo>
                    <a:pt x="6305" y="1030"/>
                    <a:pt x="6177" y="926"/>
                    <a:pt x="6013" y="871"/>
                  </a:cubicBezTo>
                  <a:cubicBezTo>
                    <a:pt x="6008" y="869"/>
                    <a:pt x="6004" y="869"/>
                    <a:pt x="5999" y="869"/>
                  </a:cubicBezTo>
                  <a:cubicBezTo>
                    <a:pt x="5989" y="869"/>
                    <a:pt x="5978" y="871"/>
                    <a:pt x="5970" y="871"/>
                  </a:cubicBezTo>
                  <a:cubicBezTo>
                    <a:pt x="6037" y="926"/>
                    <a:pt x="6116" y="981"/>
                    <a:pt x="6165" y="1060"/>
                  </a:cubicBezTo>
                  <a:cubicBezTo>
                    <a:pt x="6250" y="1182"/>
                    <a:pt x="6293" y="1322"/>
                    <a:pt x="6287" y="1468"/>
                  </a:cubicBezTo>
                  <a:cubicBezTo>
                    <a:pt x="6287" y="1553"/>
                    <a:pt x="6281" y="1639"/>
                    <a:pt x="6274" y="1724"/>
                  </a:cubicBezTo>
                  <a:cubicBezTo>
                    <a:pt x="6086" y="1687"/>
                    <a:pt x="5909" y="1651"/>
                    <a:pt x="5726" y="1608"/>
                  </a:cubicBezTo>
                  <a:cubicBezTo>
                    <a:pt x="5738" y="1261"/>
                    <a:pt x="5726" y="1212"/>
                    <a:pt x="5617" y="1176"/>
                  </a:cubicBezTo>
                  <a:cubicBezTo>
                    <a:pt x="5617" y="1200"/>
                    <a:pt x="5611" y="1225"/>
                    <a:pt x="5611" y="1249"/>
                  </a:cubicBezTo>
                  <a:cubicBezTo>
                    <a:pt x="5617" y="1365"/>
                    <a:pt x="5586" y="1468"/>
                    <a:pt x="5556" y="1578"/>
                  </a:cubicBezTo>
                  <a:cubicBezTo>
                    <a:pt x="5537" y="1651"/>
                    <a:pt x="5507" y="1718"/>
                    <a:pt x="5452" y="1773"/>
                  </a:cubicBezTo>
                  <a:cubicBezTo>
                    <a:pt x="5373" y="1858"/>
                    <a:pt x="5336" y="1962"/>
                    <a:pt x="5300" y="2071"/>
                  </a:cubicBezTo>
                  <a:cubicBezTo>
                    <a:pt x="5275" y="2075"/>
                    <a:pt x="5251" y="2077"/>
                    <a:pt x="5227" y="2077"/>
                  </a:cubicBezTo>
                  <a:cubicBezTo>
                    <a:pt x="5134" y="2077"/>
                    <a:pt x="5047" y="2050"/>
                    <a:pt x="4965" y="2016"/>
                  </a:cubicBezTo>
                  <a:cubicBezTo>
                    <a:pt x="4922" y="2004"/>
                    <a:pt x="4886" y="1986"/>
                    <a:pt x="4874" y="1931"/>
                  </a:cubicBezTo>
                  <a:cubicBezTo>
                    <a:pt x="4892" y="1852"/>
                    <a:pt x="4916" y="1767"/>
                    <a:pt x="4934" y="1675"/>
                  </a:cubicBezTo>
                  <a:cubicBezTo>
                    <a:pt x="4989" y="1389"/>
                    <a:pt x="4861" y="1176"/>
                    <a:pt x="4642" y="1005"/>
                  </a:cubicBezTo>
                  <a:cubicBezTo>
                    <a:pt x="4636" y="999"/>
                    <a:pt x="4624" y="999"/>
                    <a:pt x="4612" y="999"/>
                  </a:cubicBezTo>
                  <a:cubicBezTo>
                    <a:pt x="4642" y="1042"/>
                    <a:pt x="4679" y="1084"/>
                    <a:pt x="4709" y="1127"/>
                  </a:cubicBezTo>
                  <a:cubicBezTo>
                    <a:pt x="4904" y="1389"/>
                    <a:pt x="4867" y="1669"/>
                    <a:pt x="4782" y="1962"/>
                  </a:cubicBezTo>
                  <a:cubicBezTo>
                    <a:pt x="4417" y="1846"/>
                    <a:pt x="4118" y="1639"/>
                    <a:pt x="3856" y="1365"/>
                  </a:cubicBezTo>
                  <a:cubicBezTo>
                    <a:pt x="3869" y="1340"/>
                    <a:pt x="3887" y="1310"/>
                    <a:pt x="3905" y="1285"/>
                  </a:cubicBezTo>
                  <a:cubicBezTo>
                    <a:pt x="4009" y="1115"/>
                    <a:pt x="4057" y="926"/>
                    <a:pt x="4051" y="725"/>
                  </a:cubicBezTo>
                  <a:cubicBezTo>
                    <a:pt x="4045" y="622"/>
                    <a:pt x="4003" y="536"/>
                    <a:pt x="3948" y="451"/>
                  </a:cubicBezTo>
                  <a:cubicBezTo>
                    <a:pt x="3923" y="421"/>
                    <a:pt x="3893" y="390"/>
                    <a:pt x="3832" y="390"/>
                  </a:cubicBezTo>
                  <a:cubicBezTo>
                    <a:pt x="3838" y="414"/>
                    <a:pt x="3844" y="439"/>
                    <a:pt x="3850" y="457"/>
                  </a:cubicBezTo>
                  <a:cubicBezTo>
                    <a:pt x="3905" y="542"/>
                    <a:pt x="3929" y="640"/>
                    <a:pt x="3917" y="737"/>
                  </a:cubicBezTo>
                  <a:cubicBezTo>
                    <a:pt x="3899" y="920"/>
                    <a:pt x="3850" y="1097"/>
                    <a:pt x="3783" y="1267"/>
                  </a:cubicBezTo>
                  <a:cubicBezTo>
                    <a:pt x="3771" y="1292"/>
                    <a:pt x="3759" y="1310"/>
                    <a:pt x="3741" y="1334"/>
                  </a:cubicBezTo>
                  <a:cubicBezTo>
                    <a:pt x="3724" y="1334"/>
                    <a:pt x="3705" y="1337"/>
                    <a:pt x="3689" y="1337"/>
                  </a:cubicBezTo>
                  <a:cubicBezTo>
                    <a:pt x="3681" y="1337"/>
                    <a:pt x="3674" y="1336"/>
                    <a:pt x="3668" y="1334"/>
                  </a:cubicBezTo>
                  <a:cubicBezTo>
                    <a:pt x="3631" y="1324"/>
                    <a:pt x="3596" y="1319"/>
                    <a:pt x="3560" y="1319"/>
                  </a:cubicBezTo>
                  <a:cubicBezTo>
                    <a:pt x="3496" y="1319"/>
                    <a:pt x="3432" y="1335"/>
                    <a:pt x="3369" y="1359"/>
                  </a:cubicBezTo>
                  <a:cubicBezTo>
                    <a:pt x="3290" y="1389"/>
                    <a:pt x="3211" y="1407"/>
                    <a:pt x="3138" y="1432"/>
                  </a:cubicBezTo>
                  <a:cubicBezTo>
                    <a:pt x="3097" y="1447"/>
                    <a:pt x="3057" y="1453"/>
                    <a:pt x="3018" y="1453"/>
                  </a:cubicBezTo>
                  <a:cubicBezTo>
                    <a:pt x="2931" y="1453"/>
                    <a:pt x="2850" y="1418"/>
                    <a:pt x="2778" y="1359"/>
                  </a:cubicBezTo>
                  <a:cubicBezTo>
                    <a:pt x="2669" y="1267"/>
                    <a:pt x="2571" y="1170"/>
                    <a:pt x="2461" y="1072"/>
                  </a:cubicBezTo>
                  <a:cubicBezTo>
                    <a:pt x="2468" y="1030"/>
                    <a:pt x="2480" y="993"/>
                    <a:pt x="2492" y="957"/>
                  </a:cubicBezTo>
                  <a:cubicBezTo>
                    <a:pt x="2516" y="865"/>
                    <a:pt x="2541" y="768"/>
                    <a:pt x="2559" y="676"/>
                  </a:cubicBezTo>
                  <a:cubicBezTo>
                    <a:pt x="2565" y="615"/>
                    <a:pt x="2565" y="555"/>
                    <a:pt x="2559" y="494"/>
                  </a:cubicBezTo>
                  <a:cubicBezTo>
                    <a:pt x="2541" y="366"/>
                    <a:pt x="2480" y="293"/>
                    <a:pt x="2346" y="238"/>
                  </a:cubicBezTo>
                  <a:lnTo>
                    <a:pt x="2346" y="238"/>
                  </a:lnTo>
                  <a:cubicBezTo>
                    <a:pt x="2376" y="293"/>
                    <a:pt x="2419" y="335"/>
                    <a:pt x="2443" y="396"/>
                  </a:cubicBezTo>
                  <a:cubicBezTo>
                    <a:pt x="2461" y="451"/>
                    <a:pt x="2461" y="512"/>
                    <a:pt x="2455" y="573"/>
                  </a:cubicBezTo>
                  <a:cubicBezTo>
                    <a:pt x="2449" y="664"/>
                    <a:pt x="2437" y="756"/>
                    <a:pt x="2425" y="847"/>
                  </a:cubicBezTo>
                  <a:cubicBezTo>
                    <a:pt x="2419" y="890"/>
                    <a:pt x="2407" y="932"/>
                    <a:pt x="2394" y="981"/>
                  </a:cubicBezTo>
                  <a:cubicBezTo>
                    <a:pt x="2274" y="918"/>
                    <a:pt x="2150" y="898"/>
                    <a:pt x="2020" y="898"/>
                  </a:cubicBezTo>
                  <a:cubicBezTo>
                    <a:pt x="1985" y="898"/>
                    <a:pt x="1949" y="899"/>
                    <a:pt x="1913" y="902"/>
                  </a:cubicBezTo>
                  <a:cubicBezTo>
                    <a:pt x="1992" y="658"/>
                    <a:pt x="1968" y="433"/>
                    <a:pt x="1816" y="201"/>
                  </a:cubicBezTo>
                  <a:lnTo>
                    <a:pt x="1816" y="201"/>
                  </a:lnTo>
                  <a:cubicBezTo>
                    <a:pt x="1901" y="603"/>
                    <a:pt x="1895" y="756"/>
                    <a:pt x="1798" y="944"/>
                  </a:cubicBezTo>
                  <a:cubicBezTo>
                    <a:pt x="1662" y="982"/>
                    <a:pt x="1526" y="1052"/>
                    <a:pt x="1374" y="1052"/>
                  </a:cubicBezTo>
                  <a:cubicBezTo>
                    <a:pt x="1328" y="1052"/>
                    <a:pt x="1281" y="1045"/>
                    <a:pt x="1231" y="1030"/>
                  </a:cubicBezTo>
                  <a:cubicBezTo>
                    <a:pt x="1243" y="1005"/>
                    <a:pt x="1243" y="987"/>
                    <a:pt x="1255" y="975"/>
                  </a:cubicBezTo>
                  <a:cubicBezTo>
                    <a:pt x="1389" y="762"/>
                    <a:pt x="1456" y="524"/>
                    <a:pt x="1475" y="274"/>
                  </a:cubicBezTo>
                  <a:cubicBezTo>
                    <a:pt x="1481" y="226"/>
                    <a:pt x="1475" y="177"/>
                    <a:pt x="1469" y="122"/>
                  </a:cubicBezTo>
                  <a:cubicBezTo>
                    <a:pt x="1456" y="67"/>
                    <a:pt x="1432" y="19"/>
                    <a:pt x="137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53"/>
            <p:cNvSpPr/>
            <p:nvPr/>
          </p:nvSpPr>
          <p:spPr>
            <a:xfrm>
              <a:off x="11748617" y="-2740298"/>
              <a:ext cx="102188" cy="44621"/>
            </a:xfrm>
            <a:custGeom>
              <a:rect b="b" l="l" r="r" t="t"/>
              <a:pathLst>
                <a:path extrusionOk="0" h="548" w="1255">
                  <a:moveTo>
                    <a:pt x="1230" y="1"/>
                  </a:moveTo>
                  <a:cubicBezTo>
                    <a:pt x="1224" y="7"/>
                    <a:pt x="1212" y="13"/>
                    <a:pt x="1200" y="19"/>
                  </a:cubicBezTo>
                  <a:cubicBezTo>
                    <a:pt x="895" y="263"/>
                    <a:pt x="548" y="421"/>
                    <a:pt x="152" y="451"/>
                  </a:cubicBezTo>
                  <a:cubicBezTo>
                    <a:pt x="110" y="458"/>
                    <a:pt x="61" y="458"/>
                    <a:pt x="0" y="512"/>
                  </a:cubicBezTo>
                  <a:cubicBezTo>
                    <a:pt x="55" y="531"/>
                    <a:pt x="85" y="543"/>
                    <a:pt x="116" y="543"/>
                  </a:cubicBezTo>
                  <a:cubicBezTo>
                    <a:pt x="146" y="546"/>
                    <a:pt x="177" y="547"/>
                    <a:pt x="206" y="547"/>
                  </a:cubicBezTo>
                  <a:cubicBezTo>
                    <a:pt x="236" y="547"/>
                    <a:pt x="265" y="546"/>
                    <a:pt x="292" y="543"/>
                  </a:cubicBezTo>
                  <a:cubicBezTo>
                    <a:pt x="512" y="518"/>
                    <a:pt x="719" y="445"/>
                    <a:pt x="914" y="348"/>
                  </a:cubicBezTo>
                  <a:cubicBezTo>
                    <a:pt x="999" y="299"/>
                    <a:pt x="1078" y="232"/>
                    <a:pt x="1157" y="165"/>
                  </a:cubicBezTo>
                  <a:cubicBezTo>
                    <a:pt x="1200" y="123"/>
                    <a:pt x="1243" y="74"/>
                    <a:pt x="1255" y="7"/>
                  </a:cubicBezTo>
                  <a:cubicBezTo>
                    <a:pt x="1237" y="1"/>
                    <a:pt x="1237" y="1"/>
                    <a:pt x="123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53"/>
            <p:cNvSpPr/>
            <p:nvPr/>
          </p:nvSpPr>
          <p:spPr>
            <a:xfrm>
              <a:off x="11606775" y="-2899402"/>
              <a:ext cx="219766" cy="175145"/>
            </a:xfrm>
            <a:custGeom>
              <a:rect b="b" l="l" r="r" t="t"/>
              <a:pathLst>
                <a:path extrusionOk="0" h="2151" w="2699">
                  <a:moveTo>
                    <a:pt x="1543" y="1119"/>
                  </a:moveTo>
                  <a:cubicBezTo>
                    <a:pt x="1735" y="1119"/>
                    <a:pt x="1931" y="1128"/>
                    <a:pt x="2132" y="1151"/>
                  </a:cubicBezTo>
                  <a:cubicBezTo>
                    <a:pt x="2120" y="1175"/>
                    <a:pt x="2114" y="1200"/>
                    <a:pt x="2095" y="1218"/>
                  </a:cubicBezTo>
                  <a:cubicBezTo>
                    <a:pt x="1875" y="1449"/>
                    <a:pt x="1610" y="1572"/>
                    <a:pt x="1310" y="1572"/>
                  </a:cubicBezTo>
                  <a:cubicBezTo>
                    <a:pt x="1254" y="1572"/>
                    <a:pt x="1197" y="1567"/>
                    <a:pt x="1139" y="1559"/>
                  </a:cubicBezTo>
                  <a:cubicBezTo>
                    <a:pt x="975" y="1541"/>
                    <a:pt x="835" y="1455"/>
                    <a:pt x="719" y="1334"/>
                  </a:cubicBezTo>
                  <a:cubicBezTo>
                    <a:pt x="670" y="1279"/>
                    <a:pt x="621" y="1218"/>
                    <a:pt x="627" y="1126"/>
                  </a:cubicBezTo>
                  <a:lnTo>
                    <a:pt x="920" y="1126"/>
                  </a:lnTo>
                  <a:cubicBezTo>
                    <a:pt x="908" y="1169"/>
                    <a:pt x="895" y="1206"/>
                    <a:pt x="877" y="1242"/>
                  </a:cubicBezTo>
                  <a:cubicBezTo>
                    <a:pt x="920" y="1334"/>
                    <a:pt x="920" y="1334"/>
                    <a:pt x="1029" y="1388"/>
                  </a:cubicBezTo>
                  <a:cubicBezTo>
                    <a:pt x="1151" y="1346"/>
                    <a:pt x="1133" y="1212"/>
                    <a:pt x="1212" y="1126"/>
                  </a:cubicBezTo>
                  <a:cubicBezTo>
                    <a:pt x="1321" y="1122"/>
                    <a:pt x="1431" y="1119"/>
                    <a:pt x="1543" y="1119"/>
                  </a:cubicBezTo>
                  <a:close/>
                  <a:moveTo>
                    <a:pt x="700" y="0"/>
                  </a:moveTo>
                  <a:cubicBezTo>
                    <a:pt x="551" y="0"/>
                    <a:pt x="408" y="38"/>
                    <a:pt x="268" y="103"/>
                  </a:cubicBezTo>
                  <a:cubicBezTo>
                    <a:pt x="79" y="188"/>
                    <a:pt x="31" y="341"/>
                    <a:pt x="6" y="523"/>
                  </a:cubicBezTo>
                  <a:cubicBezTo>
                    <a:pt x="0" y="554"/>
                    <a:pt x="6" y="590"/>
                    <a:pt x="12" y="621"/>
                  </a:cubicBezTo>
                  <a:cubicBezTo>
                    <a:pt x="79" y="846"/>
                    <a:pt x="213" y="1005"/>
                    <a:pt x="433" y="1084"/>
                  </a:cubicBezTo>
                  <a:cubicBezTo>
                    <a:pt x="463" y="1096"/>
                    <a:pt x="487" y="1102"/>
                    <a:pt x="530" y="1120"/>
                  </a:cubicBezTo>
                  <a:cubicBezTo>
                    <a:pt x="512" y="1169"/>
                    <a:pt x="500" y="1218"/>
                    <a:pt x="481" y="1267"/>
                  </a:cubicBezTo>
                  <a:cubicBezTo>
                    <a:pt x="426" y="1443"/>
                    <a:pt x="445" y="1608"/>
                    <a:pt x="554" y="1766"/>
                  </a:cubicBezTo>
                  <a:cubicBezTo>
                    <a:pt x="719" y="1997"/>
                    <a:pt x="950" y="2107"/>
                    <a:pt x="1224" y="2144"/>
                  </a:cubicBezTo>
                  <a:cubicBezTo>
                    <a:pt x="1269" y="2148"/>
                    <a:pt x="1314" y="2150"/>
                    <a:pt x="1359" y="2150"/>
                  </a:cubicBezTo>
                  <a:cubicBezTo>
                    <a:pt x="1432" y="2150"/>
                    <a:pt x="1506" y="2145"/>
                    <a:pt x="1578" y="2138"/>
                  </a:cubicBezTo>
                  <a:cubicBezTo>
                    <a:pt x="1693" y="2131"/>
                    <a:pt x="1803" y="2107"/>
                    <a:pt x="1900" y="2052"/>
                  </a:cubicBezTo>
                  <a:cubicBezTo>
                    <a:pt x="1931" y="2040"/>
                    <a:pt x="1961" y="2022"/>
                    <a:pt x="1980" y="1991"/>
                  </a:cubicBezTo>
                  <a:cubicBezTo>
                    <a:pt x="1980" y="1979"/>
                    <a:pt x="1986" y="1967"/>
                    <a:pt x="1986" y="1955"/>
                  </a:cubicBezTo>
                  <a:cubicBezTo>
                    <a:pt x="1971" y="1948"/>
                    <a:pt x="1957" y="1945"/>
                    <a:pt x="1943" y="1945"/>
                  </a:cubicBezTo>
                  <a:cubicBezTo>
                    <a:pt x="1920" y="1945"/>
                    <a:pt x="1898" y="1951"/>
                    <a:pt x="1876" y="1955"/>
                  </a:cubicBezTo>
                  <a:cubicBezTo>
                    <a:pt x="1766" y="1987"/>
                    <a:pt x="1657" y="1998"/>
                    <a:pt x="1545" y="1998"/>
                  </a:cubicBezTo>
                  <a:cubicBezTo>
                    <a:pt x="1490" y="1998"/>
                    <a:pt x="1433" y="1995"/>
                    <a:pt x="1377" y="1991"/>
                  </a:cubicBezTo>
                  <a:cubicBezTo>
                    <a:pt x="1188" y="1973"/>
                    <a:pt x="1017" y="1900"/>
                    <a:pt x="859" y="1796"/>
                  </a:cubicBezTo>
                  <a:cubicBezTo>
                    <a:pt x="774" y="1736"/>
                    <a:pt x="725" y="1662"/>
                    <a:pt x="694" y="1565"/>
                  </a:cubicBezTo>
                  <a:lnTo>
                    <a:pt x="694" y="1565"/>
                  </a:lnTo>
                  <a:cubicBezTo>
                    <a:pt x="731" y="1589"/>
                    <a:pt x="755" y="1608"/>
                    <a:pt x="786" y="1626"/>
                  </a:cubicBezTo>
                  <a:cubicBezTo>
                    <a:pt x="908" y="1723"/>
                    <a:pt x="1042" y="1809"/>
                    <a:pt x="1206" y="1833"/>
                  </a:cubicBezTo>
                  <a:cubicBezTo>
                    <a:pt x="1264" y="1840"/>
                    <a:pt x="1321" y="1844"/>
                    <a:pt x="1378" y="1844"/>
                  </a:cubicBezTo>
                  <a:cubicBezTo>
                    <a:pt x="1646" y="1844"/>
                    <a:pt x="1892" y="1759"/>
                    <a:pt x="2114" y="1583"/>
                  </a:cubicBezTo>
                  <a:cubicBezTo>
                    <a:pt x="2229" y="1486"/>
                    <a:pt x="2315" y="1370"/>
                    <a:pt x="2327" y="1218"/>
                  </a:cubicBezTo>
                  <a:cubicBezTo>
                    <a:pt x="2327" y="1206"/>
                    <a:pt x="2339" y="1200"/>
                    <a:pt x="2351" y="1181"/>
                  </a:cubicBezTo>
                  <a:cubicBezTo>
                    <a:pt x="2388" y="1193"/>
                    <a:pt x="2418" y="1206"/>
                    <a:pt x="2455" y="1218"/>
                  </a:cubicBezTo>
                  <a:cubicBezTo>
                    <a:pt x="2491" y="1230"/>
                    <a:pt x="2528" y="1242"/>
                    <a:pt x="2564" y="1260"/>
                  </a:cubicBezTo>
                  <a:cubicBezTo>
                    <a:pt x="2587" y="1269"/>
                    <a:pt x="2608" y="1276"/>
                    <a:pt x="2628" y="1276"/>
                  </a:cubicBezTo>
                  <a:cubicBezTo>
                    <a:pt x="2652" y="1276"/>
                    <a:pt x="2675" y="1266"/>
                    <a:pt x="2698" y="1236"/>
                  </a:cubicBezTo>
                  <a:lnTo>
                    <a:pt x="2698" y="1145"/>
                  </a:lnTo>
                  <a:cubicBezTo>
                    <a:pt x="2625" y="1066"/>
                    <a:pt x="2534" y="1011"/>
                    <a:pt x="2443" y="974"/>
                  </a:cubicBezTo>
                  <a:cubicBezTo>
                    <a:pt x="2254" y="901"/>
                    <a:pt x="2059" y="858"/>
                    <a:pt x="1858" y="834"/>
                  </a:cubicBezTo>
                  <a:cubicBezTo>
                    <a:pt x="1751" y="822"/>
                    <a:pt x="1645" y="817"/>
                    <a:pt x="1538" y="817"/>
                  </a:cubicBezTo>
                  <a:cubicBezTo>
                    <a:pt x="1431" y="817"/>
                    <a:pt x="1325" y="822"/>
                    <a:pt x="1218" y="828"/>
                  </a:cubicBezTo>
                  <a:cubicBezTo>
                    <a:pt x="987" y="834"/>
                    <a:pt x="749" y="852"/>
                    <a:pt x="518" y="865"/>
                  </a:cubicBezTo>
                  <a:cubicBezTo>
                    <a:pt x="509" y="865"/>
                    <a:pt x="500" y="865"/>
                    <a:pt x="491" y="865"/>
                  </a:cubicBezTo>
                  <a:cubicBezTo>
                    <a:pt x="410" y="865"/>
                    <a:pt x="335" y="839"/>
                    <a:pt x="274" y="773"/>
                  </a:cubicBezTo>
                  <a:cubicBezTo>
                    <a:pt x="128" y="627"/>
                    <a:pt x="104" y="438"/>
                    <a:pt x="213" y="237"/>
                  </a:cubicBezTo>
                  <a:cubicBezTo>
                    <a:pt x="414" y="195"/>
                    <a:pt x="615" y="140"/>
                    <a:pt x="828" y="128"/>
                  </a:cubicBezTo>
                  <a:cubicBezTo>
                    <a:pt x="865" y="121"/>
                    <a:pt x="902" y="128"/>
                    <a:pt x="932" y="115"/>
                  </a:cubicBezTo>
                  <a:cubicBezTo>
                    <a:pt x="950" y="109"/>
                    <a:pt x="969" y="91"/>
                    <a:pt x="987" y="73"/>
                  </a:cubicBezTo>
                  <a:cubicBezTo>
                    <a:pt x="969" y="61"/>
                    <a:pt x="956" y="48"/>
                    <a:pt x="950" y="42"/>
                  </a:cubicBezTo>
                  <a:cubicBezTo>
                    <a:pt x="926" y="30"/>
                    <a:pt x="902" y="24"/>
                    <a:pt x="877" y="18"/>
                  </a:cubicBezTo>
                  <a:cubicBezTo>
                    <a:pt x="817" y="6"/>
                    <a:pt x="758" y="0"/>
                    <a:pt x="70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53"/>
            <p:cNvSpPr/>
            <p:nvPr/>
          </p:nvSpPr>
          <p:spPr>
            <a:xfrm>
              <a:off x="11734694" y="-2889306"/>
              <a:ext cx="94779" cy="23532"/>
            </a:xfrm>
            <a:custGeom>
              <a:rect b="b" l="l" r="r" t="t"/>
              <a:pathLst>
                <a:path extrusionOk="0" h="289" w="1164">
                  <a:moveTo>
                    <a:pt x="43" y="1"/>
                  </a:moveTo>
                  <a:cubicBezTo>
                    <a:pt x="30" y="1"/>
                    <a:pt x="17" y="4"/>
                    <a:pt x="1" y="4"/>
                  </a:cubicBezTo>
                  <a:cubicBezTo>
                    <a:pt x="122" y="52"/>
                    <a:pt x="232" y="107"/>
                    <a:pt x="354" y="138"/>
                  </a:cubicBezTo>
                  <a:cubicBezTo>
                    <a:pt x="585" y="192"/>
                    <a:pt x="829" y="235"/>
                    <a:pt x="1066" y="284"/>
                  </a:cubicBezTo>
                  <a:cubicBezTo>
                    <a:pt x="1078" y="286"/>
                    <a:pt x="1089" y="288"/>
                    <a:pt x="1101" y="288"/>
                  </a:cubicBezTo>
                  <a:cubicBezTo>
                    <a:pt x="1121" y="288"/>
                    <a:pt x="1141" y="282"/>
                    <a:pt x="1164" y="259"/>
                  </a:cubicBezTo>
                  <a:cubicBezTo>
                    <a:pt x="1140" y="241"/>
                    <a:pt x="1127" y="217"/>
                    <a:pt x="1109" y="211"/>
                  </a:cubicBezTo>
                  <a:cubicBezTo>
                    <a:pt x="1060" y="186"/>
                    <a:pt x="1012" y="174"/>
                    <a:pt x="963" y="162"/>
                  </a:cubicBezTo>
                  <a:cubicBezTo>
                    <a:pt x="671" y="77"/>
                    <a:pt x="360" y="58"/>
                    <a:pt x="61" y="4"/>
                  </a:cubicBezTo>
                  <a:cubicBezTo>
                    <a:pt x="55" y="2"/>
                    <a:pt x="49" y="1"/>
                    <a:pt x="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53"/>
            <p:cNvSpPr/>
            <p:nvPr/>
          </p:nvSpPr>
          <p:spPr>
            <a:xfrm>
              <a:off x="11743651" y="-3026425"/>
              <a:ext cx="79878" cy="70270"/>
            </a:xfrm>
            <a:custGeom>
              <a:rect b="b" l="l" r="r" t="t"/>
              <a:pathLst>
                <a:path extrusionOk="0" h="863" w="981">
                  <a:moveTo>
                    <a:pt x="530" y="0"/>
                  </a:moveTo>
                  <a:lnTo>
                    <a:pt x="530" y="0"/>
                  </a:lnTo>
                  <a:cubicBezTo>
                    <a:pt x="451" y="61"/>
                    <a:pt x="420" y="128"/>
                    <a:pt x="384" y="195"/>
                  </a:cubicBezTo>
                  <a:cubicBezTo>
                    <a:pt x="323" y="335"/>
                    <a:pt x="329" y="366"/>
                    <a:pt x="439" y="482"/>
                  </a:cubicBezTo>
                  <a:cubicBezTo>
                    <a:pt x="439" y="482"/>
                    <a:pt x="445" y="488"/>
                    <a:pt x="445" y="494"/>
                  </a:cubicBezTo>
                  <a:cubicBezTo>
                    <a:pt x="439" y="609"/>
                    <a:pt x="378" y="689"/>
                    <a:pt x="293" y="756"/>
                  </a:cubicBezTo>
                  <a:cubicBezTo>
                    <a:pt x="201" y="743"/>
                    <a:pt x="152" y="707"/>
                    <a:pt x="116" y="646"/>
                  </a:cubicBezTo>
                  <a:cubicBezTo>
                    <a:pt x="61" y="549"/>
                    <a:pt x="98" y="463"/>
                    <a:pt x="152" y="360"/>
                  </a:cubicBezTo>
                  <a:lnTo>
                    <a:pt x="152" y="360"/>
                  </a:lnTo>
                  <a:cubicBezTo>
                    <a:pt x="104" y="390"/>
                    <a:pt x="73" y="427"/>
                    <a:pt x="49" y="463"/>
                  </a:cubicBezTo>
                  <a:cubicBezTo>
                    <a:pt x="0" y="542"/>
                    <a:pt x="6" y="622"/>
                    <a:pt x="55" y="701"/>
                  </a:cubicBezTo>
                  <a:cubicBezTo>
                    <a:pt x="104" y="786"/>
                    <a:pt x="183" y="835"/>
                    <a:pt x="280" y="859"/>
                  </a:cubicBezTo>
                  <a:cubicBezTo>
                    <a:pt x="294" y="862"/>
                    <a:pt x="307" y="863"/>
                    <a:pt x="320" y="863"/>
                  </a:cubicBezTo>
                  <a:cubicBezTo>
                    <a:pt x="371" y="863"/>
                    <a:pt x="418" y="843"/>
                    <a:pt x="457" y="804"/>
                  </a:cubicBezTo>
                  <a:cubicBezTo>
                    <a:pt x="506" y="762"/>
                    <a:pt x="536" y="707"/>
                    <a:pt x="548" y="646"/>
                  </a:cubicBezTo>
                  <a:cubicBezTo>
                    <a:pt x="554" y="616"/>
                    <a:pt x="561" y="585"/>
                    <a:pt x="567" y="555"/>
                  </a:cubicBezTo>
                  <a:cubicBezTo>
                    <a:pt x="628" y="561"/>
                    <a:pt x="682" y="573"/>
                    <a:pt x="737" y="579"/>
                  </a:cubicBezTo>
                  <a:cubicBezTo>
                    <a:pt x="762" y="579"/>
                    <a:pt x="792" y="579"/>
                    <a:pt x="810" y="573"/>
                  </a:cubicBezTo>
                  <a:cubicBezTo>
                    <a:pt x="920" y="561"/>
                    <a:pt x="981" y="475"/>
                    <a:pt x="975" y="348"/>
                  </a:cubicBezTo>
                  <a:cubicBezTo>
                    <a:pt x="969" y="226"/>
                    <a:pt x="902" y="134"/>
                    <a:pt x="822" y="49"/>
                  </a:cubicBezTo>
                  <a:cubicBezTo>
                    <a:pt x="804" y="35"/>
                    <a:pt x="784" y="22"/>
                    <a:pt x="761" y="22"/>
                  </a:cubicBezTo>
                  <a:cubicBezTo>
                    <a:pt x="744" y="22"/>
                    <a:pt x="727" y="28"/>
                    <a:pt x="707" y="43"/>
                  </a:cubicBezTo>
                  <a:cubicBezTo>
                    <a:pt x="719" y="73"/>
                    <a:pt x="731" y="104"/>
                    <a:pt x="749" y="128"/>
                  </a:cubicBezTo>
                  <a:cubicBezTo>
                    <a:pt x="774" y="183"/>
                    <a:pt x="804" y="226"/>
                    <a:pt x="822" y="281"/>
                  </a:cubicBezTo>
                  <a:cubicBezTo>
                    <a:pt x="847" y="341"/>
                    <a:pt x="841" y="402"/>
                    <a:pt x="786" y="463"/>
                  </a:cubicBezTo>
                  <a:cubicBezTo>
                    <a:pt x="664" y="457"/>
                    <a:pt x="542" y="451"/>
                    <a:pt x="457" y="341"/>
                  </a:cubicBezTo>
                  <a:cubicBezTo>
                    <a:pt x="433" y="220"/>
                    <a:pt x="500" y="122"/>
                    <a:pt x="5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53"/>
            <p:cNvSpPr/>
            <p:nvPr/>
          </p:nvSpPr>
          <p:spPr>
            <a:xfrm>
              <a:off x="11766450" y="-2793876"/>
              <a:ext cx="47145" cy="73690"/>
            </a:xfrm>
            <a:custGeom>
              <a:rect b="b" l="l" r="r" t="t"/>
              <a:pathLst>
                <a:path extrusionOk="0" h="905" w="579">
                  <a:moveTo>
                    <a:pt x="463" y="1"/>
                  </a:moveTo>
                  <a:cubicBezTo>
                    <a:pt x="463" y="19"/>
                    <a:pt x="457" y="44"/>
                    <a:pt x="457" y="62"/>
                  </a:cubicBezTo>
                  <a:cubicBezTo>
                    <a:pt x="475" y="165"/>
                    <a:pt x="445" y="257"/>
                    <a:pt x="390" y="342"/>
                  </a:cubicBezTo>
                  <a:cubicBezTo>
                    <a:pt x="354" y="403"/>
                    <a:pt x="311" y="464"/>
                    <a:pt x="268" y="519"/>
                  </a:cubicBezTo>
                  <a:cubicBezTo>
                    <a:pt x="220" y="580"/>
                    <a:pt x="171" y="634"/>
                    <a:pt x="122" y="695"/>
                  </a:cubicBezTo>
                  <a:cubicBezTo>
                    <a:pt x="104" y="714"/>
                    <a:pt x="92" y="732"/>
                    <a:pt x="73" y="756"/>
                  </a:cubicBezTo>
                  <a:cubicBezTo>
                    <a:pt x="43" y="793"/>
                    <a:pt x="0" y="829"/>
                    <a:pt x="19" y="890"/>
                  </a:cubicBezTo>
                  <a:cubicBezTo>
                    <a:pt x="34" y="900"/>
                    <a:pt x="50" y="904"/>
                    <a:pt x="64" y="904"/>
                  </a:cubicBezTo>
                  <a:cubicBezTo>
                    <a:pt x="94" y="904"/>
                    <a:pt x="122" y="886"/>
                    <a:pt x="147" y="866"/>
                  </a:cubicBezTo>
                  <a:cubicBezTo>
                    <a:pt x="274" y="750"/>
                    <a:pt x="396" y="622"/>
                    <a:pt x="488" y="470"/>
                  </a:cubicBezTo>
                  <a:cubicBezTo>
                    <a:pt x="579" y="312"/>
                    <a:pt x="579" y="153"/>
                    <a:pt x="4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53"/>
            <p:cNvSpPr/>
            <p:nvPr/>
          </p:nvSpPr>
          <p:spPr>
            <a:xfrm>
              <a:off x="11804149" y="-2793876"/>
              <a:ext cx="81" cy="81"/>
            </a:xfrm>
            <a:custGeom>
              <a:rect b="b" l="l" r="r" t="t"/>
              <a:pathLst>
                <a:path extrusionOk="0" h="1" w="1">
                  <a:moveTo>
                    <a:pt x="0" y="1"/>
                  </a:moveTo>
                  <a:cubicBezTo>
                    <a:pt x="0" y="1"/>
                    <a:pt x="0" y="1"/>
                    <a:pt x="0" y="1"/>
                  </a:cubicBezTo>
                  <a:cubicBezTo>
                    <a:pt x="0" y="1"/>
                    <a:pt x="0" y="1"/>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53"/>
            <p:cNvSpPr/>
            <p:nvPr/>
          </p:nvSpPr>
          <p:spPr>
            <a:xfrm>
              <a:off x="11803661" y="-2794364"/>
              <a:ext cx="570" cy="570"/>
            </a:xfrm>
            <a:custGeom>
              <a:rect b="b" l="l" r="r" t="t"/>
              <a:pathLst>
                <a:path extrusionOk="0" h="7" w="7">
                  <a:moveTo>
                    <a:pt x="6" y="7"/>
                  </a:moveTo>
                  <a:lnTo>
                    <a:pt x="6" y="7"/>
                  </a:lnTo>
                  <a:cubicBezTo>
                    <a:pt x="6" y="7"/>
                    <a:pt x="6" y="7"/>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53"/>
            <p:cNvSpPr/>
            <p:nvPr/>
          </p:nvSpPr>
          <p:spPr>
            <a:xfrm>
              <a:off x="11803172" y="-2794364"/>
              <a:ext cx="1059" cy="570"/>
            </a:xfrm>
            <a:custGeom>
              <a:rect b="b" l="l" r="r" t="t"/>
              <a:pathLst>
                <a:path extrusionOk="0" h="7" w="13">
                  <a:moveTo>
                    <a:pt x="6" y="1"/>
                  </a:moveTo>
                  <a:lnTo>
                    <a:pt x="0" y="7"/>
                  </a:lnTo>
                  <a:lnTo>
                    <a:pt x="12" y="7"/>
                  </a:lnTo>
                  <a:cubicBezTo>
                    <a:pt x="12" y="7"/>
                    <a:pt x="12" y="7"/>
                    <a:pt x="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53"/>
            <p:cNvSpPr/>
            <p:nvPr/>
          </p:nvSpPr>
          <p:spPr>
            <a:xfrm>
              <a:off x="11703427" y="-2275117"/>
              <a:ext cx="57160" cy="51949"/>
            </a:xfrm>
            <a:custGeom>
              <a:rect b="b" l="l" r="r" t="t"/>
              <a:pathLst>
                <a:path extrusionOk="0" h="638" w="702">
                  <a:moveTo>
                    <a:pt x="214" y="1"/>
                  </a:moveTo>
                  <a:cubicBezTo>
                    <a:pt x="92" y="86"/>
                    <a:pt x="31" y="202"/>
                    <a:pt x="13" y="342"/>
                  </a:cubicBezTo>
                  <a:cubicBezTo>
                    <a:pt x="1" y="452"/>
                    <a:pt x="56" y="531"/>
                    <a:pt x="147" y="586"/>
                  </a:cubicBezTo>
                  <a:cubicBezTo>
                    <a:pt x="202" y="615"/>
                    <a:pt x="260" y="638"/>
                    <a:pt x="316" y="638"/>
                  </a:cubicBezTo>
                  <a:cubicBezTo>
                    <a:pt x="354" y="638"/>
                    <a:pt x="391" y="628"/>
                    <a:pt x="427" y="604"/>
                  </a:cubicBezTo>
                  <a:cubicBezTo>
                    <a:pt x="549" y="519"/>
                    <a:pt x="646" y="403"/>
                    <a:pt x="689" y="251"/>
                  </a:cubicBezTo>
                  <a:cubicBezTo>
                    <a:pt x="701" y="208"/>
                    <a:pt x="701" y="159"/>
                    <a:pt x="653" y="117"/>
                  </a:cubicBezTo>
                  <a:cubicBezTo>
                    <a:pt x="598" y="117"/>
                    <a:pt x="567" y="147"/>
                    <a:pt x="543" y="190"/>
                  </a:cubicBezTo>
                  <a:cubicBezTo>
                    <a:pt x="531" y="214"/>
                    <a:pt x="525" y="239"/>
                    <a:pt x="506" y="257"/>
                  </a:cubicBezTo>
                  <a:cubicBezTo>
                    <a:pt x="452" y="360"/>
                    <a:pt x="391" y="458"/>
                    <a:pt x="281" y="500"/>
                  </a:cubicBezTo>
                  <a:cubicBezTo>
                    <a:pt x="159" y="470"/>
                    <a:pt x="129" y="446"/>
                    <a:pt x="135" y="330"/>
                  </a:cubicBezTo>
                  <a:cubicBezTo>
                    <a:pt x="135" y="239"/>
                    <a:pt x="153" y="147"/>
                    <a:pt x="196" y="62"/>
                  </a:cubicBezTo>
                  <a:cubicBezTo>
                    <a:pt x="208" y="44"/>
                    <a:pt x="208" y="19"/>
                    <a:pt x="21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53"/>
            <p:cNvSpPr/>
            <p:nvPr/>
          </p:nvSpPr>
          <p:spPr>
            <a:xfrm>
              <a:off x="11726796" y="-2626710"/>
              <a:ext cx="16936" cy="64081"/>
            </a:xfrm>
            <a:custGeom>
              <a:rect b="b" l="l" r="r" t="t"/>
              <a:pathLst>
                <a:path extrusionOk="0" h="787" w="208">
                  <a:moveTo>
                    <a:pt x="0" y="1"/>
                  </a:moveTo>
                  <a:cubicBezTo>
                    <a:pt x="0" y="19"/>
                    <a:pt x="6" y="37"/>
                    <a:pt x="12" y="55"/>
                  </a:cubicBezTo>
                  <a:cubicBezTo>
                    <a:pt x="110" y="269"/>
                    <a:pt x="171" y="482"/>
                    <a:pt x="73" y="713"/>
                  </a:cubicBezTo>
                  <a:cubicBezTo>
                    <a:pt x="67" y="731"/>
                    <a:pt x="79" y="756"/>
                    <a:pt x="79" y="786"/>
                  </a:cubicBezTo>
                  <a:cubicBezTo>
                    <a:pt x="165" y="719"/>
                    <a:pt x="189" y="664"/>
                    <a:pt x="201" y="537"/>
                  </a:cubicBezTo>
                  <a:cubicBezTo>
                    <a:pt x="207" y="329"/>
                    <a:pt x="146" y="147"/>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53"/>
            <p:cNvSpPr/>
            <p:nvPr/>
          </p:nvSpPr>
          <p:spPr>
            <a:xfrm>
              <a:off x="11734694" y="-2889061"/>
              <a:ext cx="81" cy="81"/>
            </a:xfrm>
            <a:custGeom>
              <a:rect b="b" l="l" r="r" t="t"/>
              <a:pathLst>
                <a:path extrusionOk="0" h="1" w="1">
                  <a:moveTo>
                    <a:pt x="1" y="1"/>
                  </a:moveTo>
                  <a:cubicBezTo>
                    <a:pt x="1" y="1"/>
                    <a:pt x="1" y="1"/>
                    <a:pt x="1" y="1"/>
                  </a:cubicBezTo>
                  <a:lnTo>
                    <a:pt x="1" y="1"/>
                  </a:lnTo>
                  <a:cubicBezTo>
                    <a:pt x="1" y="1"/>
                    <a:pt x="1" y="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53"/>
            <p:cNvSpPr/>
            <p:nvPr/>
          </p:nvSpPr>
          <p:spPr>
            <a:xfrm>
              <a:off x="11667274" y="-2344247"/>
              <a:ext cx="63023" cy="61557"/>
            </a:xfrm>
            <a:custGeom>
              <a:rect b="b" l="l" r="r" t="t"/>
              <a:pathLst>
                <a:path extrusionOk="0" h="756" w="774">
                  <a:moveTo>
                    <a:pt x="499" y="1"/>
                  </a:moveTo>
                  <a:cubicBezTo>
                    <a:pt x="458" y="1"/>
                    <a:pt x="417" y="19"/>
                    <a:pt x="384" y="58"/>
                  </a:cubicBezTo>
                  <a:cubicBezTo>
                    <a:pt x="335" y="107"/>
                    <a:pt x="305" y="174"/>
                    <a:pt x="268" y="235"/>
                  </a:cubicBezTo>
                  <a:cubicBezTo>
                    <a:pt x="262" y="253"/>
                    <a:pt x="268" y="271"/>
                    <a:pt x="274" y="302"/>
                  </a:cubicBezTo>
                  <a:cubicBezTo>
                    <a:pt x="372" y="247"/>
                    <a:pt x="390" y="113"/>
                    <a:pt x="512" y="89"/>
                  </a:cubicBezTo>
                  <a:cubicBezTo>
                    <a:pt x="585" y="174"/>
                    <a:pt x="640" y="277"/>
                    <a:pt x="646" y="393"/>
                  </a:cubicBezTo>
                  <a:cubicBezTo>
                    <a:pt x="656" y="531"/>
                    <a:pt x="521" y="651"/>
                    <a:pt x="388" y="651"/>
                  </a:cubicBezTo>
                  <a:cubicBezTo>
                    <a:pt x="362" y="651"/>
                    <a:pt x="336" y="647"/>
                    <a:pt x="311" y="637"/>
                  </a:cubicBezTo>
                  <a:cubicBezTo>
                    <a:pt x="177" y="582"/>
                    <a:pt x="79" y="491"/>
                    <a:pt x="55" y="338"/>
                  </a:cubicBezTo>
                  <a:cubicBezTo>
                    <a:pt x="49" y="296"/>
                    <a:pt x="43" y="247"/>
                    <a:pt x="31" y="204"/>
                  </a:cubicBezTo>
                  <a:lnTo>
                    <a:pt x="12" y="204"/>
                  </a:lnTo>
                  <a:cubicBezTo>
                    <a:pt x="12" y="235"/>
                    <a:pt x="6" y="271"/>
                    <a:pt x="6" y="302"/>
                  </a:cubicBezTo>
                  <a:cubicBezTo>
                    <a:pt x="0" y="533"/>
                    <a:pt x="152" y="716"/>
                    <a:pt x="378" y="753"/>
                  </a:cubicBezTo>
                  <a:cubicBezTo>
                    <a:pt x="391" y="754"/>
                    <a:pt x="404" y="755"/>
                    <a:pt x="417" y="755"/>
                  </a:cubicBezTo>
                  <a:cubicBezTo>
                    <a:pt x="583" y="755"/>
                    <a:pt x="757" y="618"/>
                    <a:pt x="774" y="454"/>
                  </a:cubicBezTo>
                  <a:cubicBezTo>
                    <a:pt x="774" y="430"/>
                    <a:pt x="774" y="411"/>
                    <a:pt x="774" y="387"/>
                  </a:cubicBezTo>
                  <a:cubicBezTo>
                    <a:pt x="749" y="271"/>
                    <a:pt x="701" y="168"/>
                    <a:pt x="634" y="76"/>
                  </a:cubicBezTo>
                  <a:cubicBezTo>
                    <a:pt x="597" y="27"/>
                    <a:pt x="548" y="1"/>
                    <a:pt x="49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53"/>
            <p:cNvSpPr/>
            <p:nvPr/>
          </p:nvSpPr>
          <p:spPr>
            <a:xfrm>
              <a:off x="11726226" y="-2627199"/>
              <a:ext cx="651" cy="570"/>
            </a:xfrm>
            <a:custGeom>
              <a:rect b="b" l="l" r="r" t="t"/>
              <a:pathLst>
                <a:path extrusionOk="0" h="7" w="8">
                  <a:moveTo>
                    <a:pt x="1" y="0"/>
                  </a:moveTo>
                  <a:lnTo>
                    <a:pt x="7" y="7"/>
                  </a:lnTo>
                  <a:cubicBezTo>
                    <a:pt x="7" y="7"/>
                    <a:pt x="7" y="0"/>
                    <a:pt x="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53"/>
            <p:cNvSpPr/>
            <p:nvPr/>
          </p:nvSpPr>
          <p:spPr>
            <a:xfrm>
              <a:off x="11723783" y="-2628664"/>
              <a:ext cx="3094" cy="1547"/>
            </a:xfrm>
            <a:custGeom>
              <a:rect b="b" l="l" r="r" t="t"/>
              <a:pathLst>
                <a:path extrusionOk="0" h="19" w="38">
                  <a:moveTo>
                    <a:pt x="1" y="0"/>
                  </a:moveTo>
                  <a:lnTo>
                    <a:pt x="1" y="6"/>
                  </a:lnTo>
                  <a:cubicBezTo>
                    <a:pt x="13" y="12"/>
                    <a:pt x="25" y="18"/>
                    <a:pt x="31" y="18"/>
                  </a:cubicBezTo>
                  <a:lnTo>
                    <a:pt x="37" y="18"/>
                  </a:lnTo>
                  <a:cubicBezTo>
                    <a:pt x="25" y="12"/>
                    <a:pt x="13" y="6"/>
                    <a:pt x="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53"/>
            <p:cNvSpPr/>
            <p:nvPr/>
          </p:nvSpPr>
          <p:spPr>
            <a:xfrm>
              <a:off x="11613696" y="-2795341"/>
              <a:ext cx="117089" cy="102758"/>
            </a:xfrm>
            <a:custGeom>
              <a:rect b="b" l="l" r="r" t="t"/>
              <a:pathLst>
                <a:path extrusionOk="0" h="1262" w="1438">
                  <a:moveTo>
                    <a:pt x="171" y="1"/>
                  </a:moveTo>
                  <a:cubicBezTo>
                    <a:pt x="25" y="202"/>
                    <a:pt x="0" y="415"/>
                    <a:pt x="116" y="640"/>
                  </a:cubicBezTo>
                  <a:cubicBezTo>
                    <a:pt x="183" y="774"/>
                    <a:pt x="287" y="890"/>
                    <a:pt x="415" y="981"/>
                  </a:cubicBezTo>
                  <a:cubicBezTo>
                    <a:pt x="683" y="1164"/>
                    <a:pt x="987" y="1243"/>
                    <a:pt x="1304" y="1261"/>
                  </a:cubicBezTo>
                  <a:cubicBezTo>
                    <a:pt x="1340" y="1261"/>
                    <a:pt x="1377" y="1255"/>
                    <a:pt x="1438" y="1243"/>
                  </a:cubicBezTo>
                  <a:cubicBezTo>
                    <a:pt x="1401" y="1219"/>
                    <a:pt x="1389" y="1207"/>
                    <a:pt x="1377" y="1207"/>
                  </a:cubicBezTo>
                  <a:cubicBezTo>
                    <a:pt x="1328" y="1194"/>
                    <a:pt x="1279" y="1188"/>
                    <a:pt x="1237" y="1176"/>
                  </a:cubicBezTo>
                  <a:cubicBezTo>
                    <a:pt x="999" y="1134"/>
                    <a:pt x="774" y="1061"/>
                    <a:pt x="573" y="920"/>
                  </a:cubicBezTo>
                  <a:cubicBezTo>
                    <a:pt x="262" y="713"/>
                    <a:pt x="110" y="433"/>
                    <a:pt x="171" y="49"/>
                  </a:cubicBezTo>
                  <a:cubicBezTo>
                    <a:pt x="171" y="31"/>
                    <a:pt x="171" y="13"/>
                    <a:pt x="17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53"/>
            <p:cNvSpPr/>
            <p:nvPr/>
          </p:nvSpPr>
          <p:spPr>
            <a:xfrm>
              <a:off x="11723783" y="-2628664"/>
              <a:ext cx="81" cy="570"/>
            </a:xfrm>
            <a:custGeom>
              <a:rect b="b" l="l" r="r" t="t"/>
              <a:pathLst>
                <a:path extrusionOk="0" h="7" w="1">
                  <a:moveTo>
                    <a:pt x="1" y="0"/>
                  </a:moveTo>
                  <a:lnTo>
                    <a:pt x="1" y="6"/>
                  </a:lnTo>
                  <a:lnTo>
                    <a:pt x="1" y="0"/>
                  </a:lnTo>
                  <a:cubicBezTo>
                    <a:pt x="1" y="0"/>
                    <a:pt x="1" y="0"/>
                    <a:pt x="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53"/>
            <p:cNvSpPr/>
            <p:nvPr/>
          </p:nvSpPr>
          <p:spPr>
            <a:xfrm>
              <a:off x="11723783" y="-2629153"/>
              <a:ext cx="81" cy="570"/>
            </a:xfrm>
            <a:custGeom>
              <a:rect b="b" l="l" r="r" t="t"/>
              <a:pathLst>
                <a:path extrusionOk="0" h="7" w="1">
                  <a:moveTo>
                    <a:pt x="1" y="0"/>
                  </a:moveTo>
                  <a:lnTo>
                    <a:pt x="1" y="6"/>
                  </a:lnTo>
                  <a:cubicBezTo>
                    <a:pt x="1" y="6"/>
                    <a:pt x="1" y="6"/>
                    <a:pt x="1" y="6"/>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53"/>
            <p:cNvSpPr/>
            <p:nvPr/>
          </p:nvSpPr>
          <p:spPr>
            <a:xfrm>
              <a:off x="11674195" y="-2972848"/>
              <a:ext cx="48692" cy="36478"/>
            </a:xfrm>
            <a:custGeom>
              <a:rect b="b" l="l" r="r" t="t"/>
              <a:pathLst>
                <a:path extrusionOk="0" h="448" w="598">
                  <a:moveTo>
                    <a:pt x="287" y="0"/>
                  </a:moveTo>
                  <a:lnTo>
                    <a:pt x="287" y="0"/>
                  </a:lnTo>
                  <a:cubicBezTo>
                    <a:pt x="268" y="116"/>
                    <a:pt x="317" y="189"/>
                    <a:pt x="402" y="244"/>
                  </a:cubicBezTo>
                  <a:cubicBezTo>
                    <a:pt x="360" y="320"/>
                    <a:pt x="310" y="348"/>
                    <a:pt x="246" y="348"/>
                  </a:cubicBezTo>
                  <a:cubicBezTo>
                    <a:pt x="229" y="348"/>
                    <a:pt x="209" y="345"/>
                    <a:pt x="189" y="341"/>
                  </a:cubicBezTo>
                  <a:cubicBezTo>
                    <a:pt x="80" y="317"/>
                    <a:pt x="49" y="238"/>
                    <a:pt x="43" y="122"/>
                  </a:cubicBezTo>
                  <a:cubicBezTo>
                    <a:pt x="0" y="171"/>
                    <a:pt x="7" y="213"/>
                    <a:pt x="13" y="256"/>
                  </a:cubicBezTo>
                  <a:cubicBezTo>
                    <a:pt x="43" y="366"/>
                    <a:pt x="128" y="408"/>
                    <a:pt x="226" y="439"/>
                  </a:cubicBezTo>
                  <a:cubicBezTo>
                    <a:pt x="251" y="445"/>
                    <a:pt x="275" y="448"/>
                    <a:pt x="298" y="448"/>
                  </a:cubicBezTo>
                  <a:cubicBezTo>
                    <a:pt x="369" y="448"/>
                    <a:pt x="429" y="418"/>
                    <a:pt x="476" y="353"/>
                  </a:cubicBezTo>
                  <a:cubicBezTo>
                    <a:pt x="506" y="305"/>
                    <a:pt x="543" y="268"/>
                    <a:pt x="585" y="232"/>
                  </a:cubicBezTo>
                  <a:cubicBezTo>
                    <a:pt x="591" y="226"/>
                    <a:pt x="591" y="213"/>
                    <a:pt x="597" y="201"/>
                  </a:cubicBezTo>
                  <a:cubicBezTo>
                    <a:pt x="561" y="171"/>
                    <a:pt x="530" y="146"/>
                    <a:pt x="494" y="122"/>
                  </a:cubicBezTo>
                  <a:cubicBezTo>
                    <a:pt x="469" y="140"/>
                    <a:pt x="451" y="159"/>
                    <a:pt x="427" y="171"/>
                  </a:cubicBezTo>
                  <a:cubicBezTo>
                    <a:pt x="342" y="152"/>
                    <a:pt x="335" y="67"/>
                    <a:pt x="28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53"/>
            <p:cNvSpPr/>
            <p:nvPr/>
          </p:nvSpPr>
          <p:spPr>
            <a:xfrm>
              <a:off x="11672729" y="-2932705"/>
              <a:ext cx="26300" cy="8387"/>
            </a:xfrm>
            <a:custGeom>
              <a:rect b="b" l="l" r="r" t="t"/>
              <a:pathLst>
                <a:path extrusionOk="0" h="103" w="323">
                  <a:moveTo>
                    <a:pt x="0" y="1"/>
                  </a:moveTo>
                  <a:lnTo>
                    <a:pt x="0" y="1"/>
                  </a:lnTo>
                  <a:cubicBezTo>
                    <a:pt x="67" y="67"/>
                    <a:pt x="145" y="103"/>
                    <a:pt x="221" y="103"/>
                  </a:cubicBezTo>
                  <a:cubicBezTo>
                    <a:pt x="256" y="103"/>
                    <a:pt x="290" y="95"/>
                    <a:pt x="323" y="80"/>
                  </a:cubicBezTo>
                  <a:cubicBezTo>
                    <a:pt x="323" y="74"/>
                    <a:pt x="317" y="61"/>
                    <a:pt x="311" y="61"/>
                  </a:cubicBezTo>
                  <a:cubicBezTo>
                    <a:pt x="207" y="37"/>
                    <a:pt x="104" y="19"/>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53"/>
            <p:cNvSpPr/>
            <p:nvPr/>
          </p:nvSpPr>
          <p:spPr>
            <a:xfrm>
              <a:off x="11580475" y="-2766598"/>
              <a:ext cx="123522" cy="96814"/>
            </a:xfrm>
            <a:custGeom>
              <a:rect b="b" l="l" r="r" t="t"/>
              <a:pathLst>
                <a:path extrusionOk="0" h="1189" w="1517">
                  <a:moveTo>
                    <a:pt x="73" y="1"/>
                  </a:moveTo>
                  <a:cubicBezTo>
                    <a:pt x="55" y="38"/>
                    <a:pt x="43" y="56"/>
                    <a:pt x="37" y="74"/>
                  </a:cubicBezTo>
                  <a:cubicBezTo>
                    <a:pt x="0" y="257"/>
                    <a:pt x="12" y="440"/>
                    <a:pt x="110" y="604"/>
                  </a:cubicBezTo>
                  <a:cubicBezTo>
                    <a:pt x="177" y="720"/>
                    <a:pt x="268" y="817"/>
                    <a:pt x="378" y="890"/>
                  </a:cubicBezTo>
                  <a:cubicBezTo>
                    <a:pt x="555" y="1024"/>
                    <a:pt x="756" y="1103"/>
                    <a:pt x="969" y="1146"/>
                  </a:cubicBezTo>
                  <a:cubicBezTo>
                    <a:pt x="1084" y="1170"/>
                    <a:pt x="1206" y="1183"/>
                    <a:pt x="1322" y="1189"/>
                  </a:cubicBezTo>
                  <a:cubicBezTo>
                    <a:pt x="1383" y="1189"/>
                    <a:pt x="1450" y="1183"/>
                    <a:pt x="1517" y="1109"/>
                  </a:cubicBezTo>
                  <a:cubicBezTo>
                    <a:pt x="1450" y="1097"/>
                    <a:pt x="1413" y="1091"/>
                    <a:pt x="1371" y="1085"/>
                  </a:cubicBezTo>
                  <a:cubicBezTo>
                    <a:pt x="1066" y="1073"/>
                    <a:pt x="792" y="951"/>
                    <a:pt x="536" y="799"/>
                  </a:cubicBezTo>
                  <a:cubicBezTo>
                    <a:pt x="360" y="695"/>
                    <a:pt x="232" y="549"/>
                    <a:pt x="171" y="354"/>
                  </a:cubicBezTo>
                  <a:cubicBezTo>
                    <a:pt x="140" y="263"/>
                    <a:pt x="122" y="165"/>
                    <a:pt x="98" y="68"/>
                  </a:cubicBezTo>
                  <a:cubicBezTo>
                    <a:pt x="98" y="56"/>
                    <a:pt x="86" y="38"/>
                    <a:pt x="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53"/>
            <p:cNvSpPr/>
            <p:nvPr/>
          </p:nvSpPr>
          <p:spPr>
            <a:xfrm>
              <a:off x="11617686" y="-2279270"/>
              <a:ext cx="74422" cy="68071"/>
            </a:xfrm>
            <a:custGeom>
              <a:rect b="b" l="l" r="r" t="t"/>
              <a:pathLst>
                <a:path extrusionOk="0" h="836" w="914">
                  <a:moveTo>
                    <a:pt x="578" y="0"/>
                  </a:moveTo>
                  <a:cubicBezTo>
                    <a:pt x="429" y="0"/>
                    <a:pt x="282" y="102"/>
                    <a:pt x="219" y="216"/>
                  </a:cubicBezTo>
                  <a:cubicBezTo>
                    <a:pt x="201" y="247"/>
                    <a:pt x="207" y="277"/>
                    <a:pt x="262" y="302"/>
                  </a:cubicBezTo>
                  <a:cubicBezTo>
                    <a:pt x="292" y="277"/>
                    <a:pt x="335" y="247"/>
                    <a:pt x="372" y="216"/>
                  </a:cubicBezTo>
                  <a:cubicBezTo>
                    <a:pt x="438" y="169"/>
                    <a:pt x="504" y="125"/>
                    <a:pt x="582" y="125"/>
                  </a:cubicBezTo>
                  <a:cubicBezTo>
                    <a:pt x="604" y="125"/>
                    <a:pt x="627" y="129"/>
                    <a:pt x="652" y="137"/>
                  </a:cubicBezTo>
                  <a:cubicBezTo>
                    <a:pt x="761" y="259"/>
                    <a:pt x="786" y="399"/>
                    <a:pt x="707" y="521"/>
                  </a:cubicBezTo>
                  <a:cubicBezTo>
                    <a:pt x="615" y="670"/>
                    <a:pt x="491" y="760"/>
                    <a:pt x="314" y="760"/>
                  </a:cubicBezTo>
                  <a:cubicBezTo>
                    <a:pt x="303" y="760"/>
                    <a:pt x="292" y="759"/>
                    <a:pt x="280" y="759"/>
                  </a:cubicBezTo>
                  <a:cubicBezTo>
                    <a:pt x="177" y="746"/>
                    <a:pt x="85" y="722"/>
                    <a:pt x="0" y="655"/>
                  </a:cubicBezTo>
                  <a:lnTo>
                    <a:pt x="0" y="655"/>
                  </a:lnTo>
                  <a:cubicBezTo>
                    <a:pt x="89" y="786"/>
                    <a:pt x="218" y="836"/>
                    <a:pt x="361" y="836"/>
                  </a:cubicBezTo>
                  <a:cubicBezTo>
                    <a:pt x="384" y="836"/>
                    <a:pt x="408" y="834"/>
                    <a:pt x="433" y="832"/>
                  </a:cubicBezTo>
                  <a:cubicBezTo>
                    <a:pt x="621" y="807"/>
                    <a:pt x="755" y="692"/>
                    <a:pt x="841" y="515"/>
                  </a:cubicBezTo>
                  <a:cubicBezTo>
                    <a:pt x="914" y="357"/>
                    <a:pt x="883" y="210"/>
                    <a:pt x="768" y="76"/>
                  </a:cubicBezTo>
                  <a:cubicBezTo>
                    <a:pt x="743" y="46"/>
                    <a:pt x="694" y="15"/>
                    <a:pt x="652" y="9"/>
                  </a:cubicBezTo>
                  <a:cubicBezTo>
                    <a:pt x="627" y="3"/>
                    <a:pt x="602" y="0"/>
                    <a:pt x="57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53"/>
            <p:cNvSpPr/>
            <p:nvPr/>
          </p:nvSpPr>
          <p:spPr>
            <a:xfrm>
              <a:off x="11679162" y="-2386181"/>
              <a:ext cx="6514" cy="16936"/>
            </a:xfrm>
            <a:custGeom>
              <a:rect b="b" l="l" r="r" t="t"/>
              <a:pathLst>
                <a:path extrusionOk="0" h="208" w="80">
                  <a:moveTo>
                    <a:pt x="49" y="1"/>
                  </a:moveTo>
                  <a:cubicBezTo>
                    <a:pt x="0" y="135"/>
                    <a:pt x="0" y="135"/>
                    <a:pt x="49" y="208"/>
                  </a:cubicBezTo>
                  <a:cubicBezTo>
                    <a:pt x="80" y="129"/>
                    <a:pt x="73" y="68"/>
                    <a:pt x="4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53"/>
            <p:cNvSpPr/>
            <p:nvPr/>
          </p:nvSpPr>
          <p:spPr>
            <a:xfrm>
              <a:off x="11672241" y="-2933194"/>
              <a:ext cx="570" cy="570"/>
            </a:xfrm>
            <a:custGeom>
              <a:rect b="b" l="l" r="r" t="t"/>
              <a:pathLst>
                <a:path extrusionOk="0" h="7" w="7">
                  <a:moveTo>
                    <a:pt x="0" y="0"/>
                  </a:moveTo>
                  <a:lnTo>
                    <a:pt x="0" y="7"/>
                  </a:lnTo>
                  <a:lnTo>
                    <a:pt x="6" y="7"/>
                  </a:lnTo>
                  <a:cubicBezTo>
                    <a:pt x="0" y="7"/>
                    <a:pt x="0" y="7"/>
                    <a:pt x="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53"/>
            <p:cNvSpPr/>
            <p:nvPr/>
          </p:nvSpPr>
          <p:spPr>
            <a:xfrm>
              <a:off x="11670205" y="-2935637"/>
              <a:ext cx="2117" cy="3013"/>
            </a:xfrm>
            <a:custGeom>
              <a:rect b="b" l="l" r="r" t="t"/>
              <a:pathLst>
                <a:path extrusionOk="0" h="37" w="26">
                  <a:moveTo>
                    <a:pt x="1" y="0"/>
                  </a:moveTo>
                  <a:lnTo>
                    <a:pt x="1" y="0"/>
                  </a:lnTo>
                  <a:cubicBezTo>
                    <a:pt x="7" y="12"/>
                    <a:pt x="13" y="24"/>
                    <a:pt x="25" y="37"/>
                  </a:cubicBezTo>
                  <a:lnTo>
                    <a:pt x="25" y="30"/>
                  </a:lnTo>
                  <a:cubicBezTo>
                    <a:pt x="19" y="18"/>
                    <a:pt x="7" y="12"/>
                    <a:pt x="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53"/>
            <p:cNvSpPr/>
            <p:nvPr/>
          </p:nvSpPr>
          <p:spPr>
            <a:xfrm>
              <a:off x="11669717" y="-2936207"/>
              <a:ext cx="570" cy="570"/>
            </a:xfrm>
            <a:custGeom>
              <a:rect b="b" l="l" r="r" t="t"/>
              <a:pathLst>
                <a:path extrusionOk="0" h="7" w="7">
                  <a:moveTo>
                    <a:pt x="7" y="7"/>
                  </a:moveTo>
                  <a:lnTo>
                    <a:pt x="7" y="7"/>
                  </a:ln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53"/>
            <p:cNvSpPr/>
            <p:nvPr/>
          </p:nvSpPr>
          <p:spPr>
            <a:xfrm>
              <a:off x="11667762" y="-3020481"/>
              <a:ext cx="570" cy="570"/>
            </a:xfrm>
            <a:custGeom>
              <a:rect b="b" l="l" r="r" t="t"/>
              <a:pathLst>
                <a:path extrusionOk="0" h="7" w="7">
                  <a:moveTo>
                    <a:pt x="0" y="0"/>
                  </a:moveTo>
                  <a:lnTo>
                    <a:pt x="0" y="7"/>
                  </a:lnTo>
                  <a:lnTo>
                    <a:pt x="6" y="7"/>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53"/>
            <p:cNvSpPr/>
            <p:nvPr/>
          </p:nvSpPr>
          <p:spPr>
            <a:xfrm>
              <a:off x="11666785" y="-3020970"/>
              <a:ext cx="1059" cy="1059"/>
            </a:xfrm>
            <a:custGeom>
              <a:rect b="b" l="l" r="r" t="t"/>
              <a:pathLst>
                <a:path extrusionOk="0" h="13" w="13">
                  <a:moveTo>
                    <a:pt x="0" y="0"/>
                  </a:moveTo>
                  <a:lnTo>
                    <a:pt x="0" y="0"/>
                  </a:lnTo>
                  <a:cubicBezTo>
                    <a:pt x="0" y="4"/>
                    <a:pt x="3" y="6"/>
                    <a:pt x="6" y="6"/>
                  </a:cubicBezTo>
                  <a:lnTo>
                    <a:pt x="6" y="6"/>
                  </a:lnTo>
                  <a:cubicBezTo>
                    <a:pt x="4" y="5"/>
                    <a:pt x="3" y="3"/>
                    <a:pt x="0" y="0"/>
                  </a:cubicBezTo>
                  <a:close/>
                  <a:moveTo>
                    <a:pt x="6" y="6"/>
                  </a:moveTo>
                  <a:lnTo>
                    <a:pt x="6" y="6"/>
                  </a:lnTo>
                  <a:cubicBezTo>
                    <a:pt x="7" y="8"/>
                    <a:pt x="9" y="9"/>
                    <a:pt x="12" y="13"/>
                  </a:cubicBezTo>
                  <a:lnTo>
                    <a:pt x="12" y="6"/>
                  </a:lnTo>
                  <a:cubicBezTo>
                    <a:pt x="10" y="6"/>
                    <a:pt x="8" y="6"/>
                    <a:pt x="6" y="6"/>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53"/>
            <p:cNvSpPr/>
            <p:nvPr/>
          </p:nvSpPr>
          <p:spPr>
            <a:xfrm>
              <a:off x="11663284" y="-3022436"/>
              <a:ext cx="3583" cy="1547"/>
            </a:xfrm>
            <a:custGeom>
              <a:rect b="b" l="l" r="r" t="t"/>
              <a:pathLst>
                <a:path extrusionOk="0" h="19" w="44">
                  <a:moveTo>
                    <a:pt x="0" y="0"/>
                  </a:moveTo>
                  <a:cubicBezTo>
                    <a:pt x="13" y="6"/>
                    <a:pt x="25" y="12"/>
                    <a:pt x="43" y="18"/>
                  </a:cubicBezTo>
                  <a:cubicBezTo>
                    <a:pt x="31" y="12"/>
                    <a:pt x="19" y="6"/>
                    <a:pt x="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53"/>
            <p:cNvSpPr/>
            <p:nvPr/>
          </p:nvSpPr>
          <p:spPr>
            <a:xfrm>
              <a:off x="11663284" y="-3022436"/>
              <a:ext cx="570" cy="81"/>
            </a:xfrm>
            <a:custGeom>
              <a:rect b="b" l="l" r="r" t="t"/>
              <a:pathLst>
                <a:path extrusionOk="0" h="1" w="7">
                  <a:moveTo>
                    <a:pt x="7" y="0"/>
                  </a:moveTo>
                  <a:lnTo>
                    <a:pt x="0" y="0"/>
                  </a:lnTo>
                  <a:cubicBezTo>
                    <a:pt x="0" y="0"/>
                    <a:pt x="0" y="0"/>
                    <a:pt x="0" y="0"/>
                  </a:cubicBezTo>
                  <a:cubicBezTo>
                    <a:pt x="0" y="0"/>
                    <a:pt x="0" y="0"/>
                    <a:pt x="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53"/>
            <p:cNvSpPr/>
            <p:nvPr/>
          </p:nvSpPr>
          <p:spPr>
            <a:xfrm>
              <a:off x="11659294" y="-2467036"/>
              <a:ext cx="1059" cy="1059"/>
            </a:xfrm>
            <a:custGeom>
              <a:rect b="b" l="l" r="r" t="t"/>
              <a:pathLst>
                <a:path extrusionOk="0" h="13" w="13">
                  <a:moveTo>
                    <a:pt x="13" y="1"/>
                  </a:moveTo>
                  <a:cubicBezTo>
                    <a:pt x="7" y="1"/>
                    <a:pt x="7" y="1"/>
                    <a:pt x="1" y="7"/>
                  </a:cubicBezTo>
                  <a:cubicBezTo>
                    <a:pt x="1" y="7"/>
                    <a:pt x="1" y="13"/>
                    <a:pt x="1" y="13"/>
                  </a:cubicBezTo>
                  <a:cubicBezTo>
                    <a:pt x="1" y="13"/>
                    <a:pt x="1" y="7"/>
                    <a:pt x="7" y="7"/>
                  </a:cubicBezTo>
                  <a:cubicBezTo>
                    <a:pt x="7" y="1"/>
                    <a:pt x="7" y="1"/>
                    <a:pt x="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53"/>
            <p:cNvSpPr/>
            <p:nvPr/>
          </p:nvSpPr>
          <p:spPr>
            <a:xfrm>
              <a:off x="11612231" y="-2946629"/>
              <a:ext cx="45679" cy="41364"/>
            </a:xfrm>
            <a:custGeom>
              <a:rect b="b" l="l" r="r" t="t"/>
              <a:pathLst>
                <a:path extrusionOk="0" h="508" w="561">
                  <a:moveTo>
                    <a:pt x="67" y="1"/>
                  </a:moveTo>
                  <a:cubicBezTo>
                    <a:pt x="0" y="172"/>
                    <a:pt x="55" y="360"/>
                    <a:pt x="207" y="440"/>
                  </a:cubicBezTo>
                  <a:cubicBezTo>
                    <a:pt x="282" y="488"/>
                    <a:pt x="366" y="508"/>
                    <a:pt x="452" y="508"/>
                  </a:cubicBezTo>
                  <a:cubicBezTo>
                    <a:pt x="464" y="508"/>
                    <a:pt x="476" y="507"/>
                    <a:pt x="487" y="507"/>
                  </a:cubicBezTo>
                  <a:cubicBezTo>
                    <a:pt x="518" y="500"/>
                    <a:pt x="554" y="488"/>
                    <a:pt x="560" y="427"/>
                  </a:cubicBezTo>
                  <a:cubicBezTo>
                    <a:pt x="500" y="421"/>
                    <a:pt x="445" y="409"/>
                    <a:pt x="396" y="397"/>
                  </a:cubicBezTo>
                  <a:cubicBezTo>
                    <a:pt x="232" y="366"/>
                    <a:pt x="128" y="269"/>
                    <a:pt x="91" y="105"/>
                  </a:cubicBezTo>
                  <a:cubicBezTo>
                    <a:pt x="85" y="74"/>
                    <a:pt x="79" y="44"/>
                    <a:pt x="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53"/>
            <p:cNvSpPr/>
            <p:nvPr/>
          </p:nvSpPr>
          <p:spPr>
            <a:xfrm>
              <a:off x="11652862" y="-2459056"/>
              <a:ext cx="570" cy="1221"/>
            </a:xfrm>
            <a:custGeom>
              <a:rect b="b" l="l" r="r" t="t"/>
              <a:pathLst>
                <a:path extrusionOk="0" h="15" w="7">
                  <a:moveTo>
                    <a:pt x="7" y="0"/>
                  </a:moveTo>
                  <a:cubicBezTo>
                    <a:pt x="7" y="6"/>
                    <a:pt x="1" y="6"/>
                    <a:pt x="1" y="6"/>
                  </a:cubicBezTo>
                  <a:lnTo>
                    <a:pt x="1" y="12"/>
                  </a:lnTo>
                  <a:cubicBezTo>
                    <a:pt x="1" y="14"/>
                    <a:pt x="1" y="15"/>
                    <a:pt x="1" y="15"/>
                  </a:cubicBezTo>
                  <a:cubicBezTo>
                    <a:pt x="1" y="15"/>
                    <a:pt x="2" y="11"/>
                    <a:pt x="7" y="6"/>
                  </a:cubicBezTo>
                  <a:cubicBezTo>
                    <a:pt x="7" y="6"/>
                    <a:pt x="7" y="6"/>
                    <a:pt x="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53"/>
            <p:cNvSpPr/>
            <p:nvPr/>
          </p:nvSpPr>
          <p:spPr>
            <a:xfrm>
              <a:off x="11632017" y="-2399046"/>
              <a:ext cx="22880" cy="51135"/>
            </a:xfrm>
            <a:custGeom>
              <a:rect b="b" l="l" r="r" t="t"/>
              <a:pathLst>
                <a:path extrusionOk="0" h="628" w="281">
                  <a:moveTo>
                    <a:pt x="1" y="0"/>
                  </a:moveTo>
                  <a:lnTo>
                    <a:pt x="1" y="0"/>
                  </a:lnTo>
                  <a:cubicBezTo>
                    <a:pt x="110" y="159"/>
                    <a:pt x="171" y="335"/>
                    <a:pt x="190" y="524"/>
                  </a:cubicBezTo>
                  <a:cubicBezTo>
                    <a:pt x="196" y="561"/>
                    <a:pt x="190" y="603"/>
                    <a:pt x="250" y="628"/>
                  </a:cubicBezTo>
                  <a:cubicBezTo>
                    <a:pt x="281" y="463"/>
                    <a:pt x="250" y="317"/>
                    <a:pt x="177" y="177"/>
                  </a:cubicBezTo>
                  <a:cubicBezTo>
                    <a:pt x="123" y="67"/>
                    <a:pt x="86" y="31"/>
                    <a:pt x="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53"/>
            <p:cNvSpPr/>
            <p:nvPr/>
          </p:nvSpPr>
          <p:spPr>
            <a:xfrm>
              <a:off x="11648872" y="-2483402"/>
              <a:ext cx="570" cy="81"/>
            </a:xfrm>
            <a:custGeom>
              <a:rect b="b" l="l" r="r" t="t"/>
              <a:pathLst>
                <a:path extrusionOk="0" h="1" w="7">
                  <a:moveTo>
                    <a:pt x="7" y="1"/>
                  </a:moveTo>
                  <a:lnTo>
                    <a:pt x="7" y="1"/>
                  </a:lnTo>
                  <a:cubicBezTo>
                    <a:pt x="7" y="1"/>
                    <a:pt x="1" y="1"/>
                    <a:pt x="1" y="1"/>
                  </a:cubicBezTo>
                  <a:cubicBezTo>
                    <a:pt x="1" y="1"/>
                    <a:pt x="1" y="1"/>
                    <a:pt x="1" y="1"/>
                  </a:cubicBezTo>
                  <a:cubicBezTo>
                    <a:pt x="1" y="1"/>
                    <a:pt x="7" y="1"/>
                    <a:pt x="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53"/>
            <p:cNvSpPr/>
            <p:nvPr/>
          </p:nvSpPr>
          <p:spPr>
            <a:xfrm>
              <a:off x="11645452" y="-2636155"/>
              <a:ext cx="570" cy="570"/>
            </a:xfrm>
            <a:custGeom>
              <a:rect b="b" l="l" r="r" t="t"/>
              <a:pathLst>
                <a:path extrusionOk="0" h="7" w="7">
                  <a:moveTo>
                    <a:pt x="0" y="1"/>
                  </a:moveTo>
                  <a:cubicBezTo>
                    <a:pt x="6" y="7"/>
                    <a:pt x="6" y="7"/>
                    <a:pt x="6" y="7"/>
                  </a:cubicBezTo>
                  <a:cubicBezTo>
                    <a:pt x="6" y="7"/>
                    <a:pt x="6" y="1"/>
                    <a:pt x="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53"/>
            <p:cNvSpPr/>
            <p:nvPr/>
          </p:nvSpPr>
          <p:spPr>
            <a:xfrm>
              <a:off x="11642439" y="-2476888"/>
              <a:ext cx="3094" cy="2036"/>
            </a:xfrm>
            <a:custGeom>
              <a:rect b="b" l="l" r="r" t="t"/>
              <a:pathLst>
                <a:path extrusionOk="0" h="25" w="38">
                  <a:moveTo>
                    <a:pt x="31" y="0"/>
                  </a:moveTo>
                  <a:cubicBezTo>
                    <a:pt x="25" y="6"/>
                    <a:pt x="13" y="12"/>
                    <a:pt x="1" y="18"/>
                  </a:cubicBezTo>
                  <a:cubicBezTo>
                    <a:pt x="1" y="24"/>
                    <a:pt x="1" y="24"/>
                    <a:pt x="1" y="24"/>
                  </a:cubicBezTo>
                  <a:lnTo>
                    <a:pt x="7" y="24"/>
                  </a:lnTo>
                  <a:cubicBezTo>
                    <a:pt x="13" y="18"/>
                    <a:pt x="25" y="6"/>
                    <a:pt x="3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53"/>
            <p:cNvSpPr/>
            <p:nvPr/>
          </p:nvSpPr>
          <p:spPr>
            <a:xfrm>
              <a:off x="10847894" y="-2143616"/>
              <a:ext cx="791695" cy="295166"/>
            </a:xfrm>
            <a:custGeom>
              <a:rect b="b" l="l" r="r" t="t"/>
              <a:pathLst>
                <a:path extrusionOk="0" h="3625" w="9723">
                  <a:moveTo>
                    <a:pt x="3278" y="3246"/>
                  </a:moveTo>
                  <a:cubicBezTo>
                    <a:pt x="3278" y="3253"/>
                    <a:pt x="3278" y="3253"/>
                    <a:pt x="3272" y="3253"/>
                  </a:cubicBezTo>
                  <a:cubicBezTo>
                    <a:pt x="3253" y="3259"/>
                    <a:pt x="3235" y="3265"/>
                    <a:pt x="3211" y="3265"/>
                  </a:cubicBezTo>
                  <a:cubicBezTo>
                    <a:pt x="3235" y="3259"/>
                    <a:pt x="3253" y="3253"/>
                    <a:pt x="3272" y="3253"/>
                  </a:cubicBezTo>
                  <a:cubicBezTo>
                    <a:pt x="3272" y="3253"/>
                    <a:pt x="3278" y="3246"/>
                    <a:pt x="3278" y="3246"/>
                  </a:cubicBezTo>
                  <a:close/>
                  <a:moveTo>
                    <a:pt x="9284" y="0"/>
                  </a:moveTo>
                  <a:cubicBezTo>
                    <a:pt x="9253" y="31"/>
                    <a:pt x="9217" y="67"/>
                    <a:pt x="9186" y="97"/>
                  </a:cubicBezTo>
                  <a:cubicBezTo>
                    <a:pt x="9028" y="280"/>
                    <a:pt x="8821" y="372"/>
                    <a:pt x="8601" y="445"/>
                  </a:cubicBezTo>
                  <a:cubicBezTo>
                    <a:pt x="8358" y="524"/>
                    <a:pt x="8102" y="566"/>
                    <a:pt x="7846" y="579"/>
                  </a:cubicBezTo>
                  <a:cubicBezTo>
                    <a:pt x="7499" y="603"/>
                    <a:pt x="7170" y="707"/>
                    <a:pt x="6847" y="841"/>
                  </a:cubicBezTo>
                  <a:cubicBezTo>
                    <a:pt x="6409" y="1023"/>
                    <a:pt x="6001" y="1273"/>
                    <a:pt x="5599" y="1529"/>
                  </a:cubicBezTo>
                  <a:cubicBezTo>
                    <a:pt x="5422" y="1645"/>
                    <a:pt x="5257" y="1785"/>
                    <a:pt x="5093" y="1919"/>
                  </a:cubicBezTo>
                  <a:cubicBezTo>
                    <a:pt x="4904" y="2071"/>
                    <a:pt x="4728" y="2241"/>
                    <a:pt x="4545" y="2394"/>
                  </a:cubicBezTo>
                  <a:cubicBezTo>
                    <a:pt x="4167" y="2704"/>
                    <a:pt x="3759" y="2972"/>
                    <a:pt x="3345" y="3222"/>
                  </a:cubicBezTo>
                  <a:cubicBezTo>
                    <a:pt x="3320" y="3234"/>
                    <a:pt x="3296" y="3240"/>
                    <a:pt x="3278" y="3246"/>
                  </a:cubicBezTo>
                  <a:cubicBezTo>
                    <a:pt x="3290" y="3216"/>
                    <a:pt x="3308" y="3179"/>
                    <a:pt x="3327" y="3137"/>
                  </a:cubicBezTo>
                  <a:cubicBezTo>
                    <a:pt x="3309" y="3133"/>
                    <a:pt x="3292" y="3128"/>
                    <a:pt x="3277" y="3128"/>
                  </a:cubicBezTo>
                  <a:cubicBezTo>
                    <a:pt x="3271" y="3128"/>
                    <a:pt x="3265" y="3129"/>
                    <a:pt x="3260" y="3131"/>
                  </a:cubicBezTo>
                  <a:cubicBezTo>
                    <a:pt x="3211" y="3143"/>
                    <a:pt x="3162" y="3167"/>
                    <a:pt x="3113" y="3186"/>
                  </a:cubicBezTo>
                  <a:cubicBezTo>
                    <a:pt x="2925" y="3259"/>
                    <a:pt x="2724" y="3313"/>
                    <a:pt x="2523" y="3344"/>
                  </a:cubicBezTo>
                  <a:cubicBezTo>
                    <a:pt x="2471" y="3350"/>
                    <a:pt x="2420" y="3352"/>
                    <a:pt x="2368" y="3352"/>
                  </a:cubicBezTo>
                  <a:cubicBezTo>
                    <a:pt x="2207" y="3352"/>
                    <a:pt x="2046" y="3326"/>
                    <a:pt x="1889" y="3289"/>
                  </a:cubicBezTo>
                  <a:cubicBezTo>
                    <a:pt x="1828" y="3277"/>
                    <a:pt x="1773" y="3240"/>
                    <a:pt x="1725" y="3192"/>
                  </a:cubicBezTo>
                  <a:cubicBezTo>
                    <a:pt x="1700" y="3161"/>
                    <a:pt x="1676" y="3137"/>
                    <a:pt x="1645" y="3112"/>
                  </a:cubicBezTo>
                  <a:cubicBezTo>
                    <a:pt x="1521" y="2993"/>
                    <a:pt x="1376" y="2927"/>
                    <a:pt x="1208" y="2927"/>
                  </a:cubicBezTo>
                  <a:cubicBezTo>
                    <a:pt x="1188" y="2927"/>
                    <a:pt x="1167" y="2928"/>
                    <a:pt x="1146" y="2930"/>
                  </a:cubicBezTo>
                  <a:cubicBezTo>
                    <a:pt x="1055" y="2936"/>
                    <a:pt x="969" y="2960"/>
                    <a:pt x="884" y="2972"/>
                  </a:cubicBezTo>
                  <a:cubicBezTo>
                    <a:pt x="829" y="2985"/>
                    <a:pt x="781" y="2997"/>
                    <a:pt x="732" y="3009"/>
                  </a:cubicBezTo>
                  <a:cubicBezTo>
                    <a:pt x="708" y="3013"/>
                    <a:pt x="684" y="3015"/>
                    <a:pt x="659" y="3015"/>
                  </a:cubicBezTo>
                  <a:cubicBezTo>
                    <a:pt x="475" y="3015"/>
                    <a:pt x="276" y="2899"/>
                    <a:pt x="196" y="2717"/>
                  </a:cubicBezTo>
                  <a:cubicBezTo>
                    <a:pt x="208" y="2674"/>
                    <a:pt x="220" y="2619"/>
                    <a:pt x="238" y="2570"/>
                  </a:cubicBezTo>
                  <a:cubicBezTo>
                    <a:pt x="312" y="2424"/>
                    <a:pt x="391" y="2284"/>
                    <a:pt x="464" y="2138"/>
                  </a:cubicBezTo>
                  <a:cubicBezTo>
                    <a:pt x="476" y="2114"/>
                    <a:pt x="494" y="2089"/>
                    <a:pt x="519" y="2071"/>
                  </a:cubicBezTo>
                  <a:lnTo>
                    <a:pt x="415" y="2034"/>
                  </a:lnTo>
                  <a:cubicBezTo>
                    <a:pt x="263" y="2193"/>
                    <a:pt x="153" y="2375"/>
                    <a:pt x="56" y="2570"/>
                  </a:cubicBezTo>
                  <a:cubicBezTo>
                    <a:pt x="44" y="2589"/>
                    <a:pt x="37" y="2607"/>
                    <a:pt x="31" y="2631"/>
                  </a:cubicBezTo>
                  <a:cubicBezTo>
                    <a:pt x="1" y="2723"/>
                    <a:pt x="13" y="2808"/>
                    <a:pt x="68" y="2887"/>
                  </a:cubicBezTo>
                  <a:cubicBezTo>
                    <a:pt x="111" y="2936"/>
                    <a:pt x="153" y="2991"/>
                    <a:pt x="202" y="3039"/>
                  </a:cubicBezTo>
                  <a:cubicBezTo>
                    <a:pt x="343" y="3181"/>
                    <a:pt x="509" y="3249"/>
                    <a:pt x="699" y="3249"/>
                  </a:cubicBezTo>
                  <a:cubicBezTo>
                    <a:pt x="722" y="3249"/>
                    <a:pt x="745" y="3248"/>
                    <a:pt x="768" y="3246"/>
                  </a:cubicBezTo>
                  <a:cubicBezTo>
                    <a:pt x="878" y="3240"/>
                    <a:pt x="994" y="3228"/>
                    <a:pt x="1097" y="3204"/>
                  </a:cubicBezTo>
                  <a:cubicBezTo>
                    <a:pt x="1114" y="3201"/>
                    <a:pt x="1130" y="3200"/>
                    <a:pt x="1146" y="3200"/>
                  </a:cubicBezTo>
                  <a:cubicBezTo>
                    <a:pt x="1209" y="3200"/>
                    <a:pt x="1263" y="3221"/>
                    <a:pt x="1317" y="3265"/>
                  </a:cubicBezTo>
                  <a:cubicBezTo>
                    <a:pt x="1347" y="3289"/>
                    <a:pt x="1377" y="3320"/>
                    <a:pt x="1402" y="3350"/>
                  </a:cubicBezTo>
                  <a:cubicBezTo>
                    <a:pt x="1493" y="3460"/>
                    <a:pt x="1603" y="3533"/>
                    <a:pt x="1737" y="3581"/>
                  </a:cubicBezTo>
                  <a:cubicBezTo>
                    <a:pt x="1830" y="3614"/>
                    <a:pt x="1924" y="3625"/>
                    <a:pt x="2019" y="3625"/>
                  </a:cubicBezTo>
                  <a:cubicBezTo>
                    <a:pt x="2066" y="3625"/>
                    <a:pt x="2114" y="3622"/>
                    <a:pt x="2163" y="3618"/>
                  </a:cubicBezTo>
                  <a:cubicBezTo>
                    <a:pt x="2211" y="3614"/>
                    <a:pt x="2261" y="3609"/>
                    <a:pt x="2310" y="3609"/>
                  </a:cubicBezTo>
                  <a:cubicBezTo>
                    <a:pt x="2331" y="3609"/>
                    <a:pt x="2351" y="3610"/>
                    <a:pt x="2370" y="3612"/>
                  </a:cubicBezTo>
                  <a:cubicBezTo>
                    <a:pt x="2417" y="3615"/>
                    <a:pt x="2464" y="3616"/>
                    <a:pt x="2510" y="3616"/>
                  </a:cubicBezTo>
                  <a:cubicBezTo>
                    <a:pt x="2855" y="3616"/>
                    <a:pt x="3185" y="3536"/>
                    <a:pt x="3491" y="3380"/>
                  </a:cubicBezTo>
                  <a:cubicBezTo>
                    <a:pt x="3844" y="3204"/>
                    <a:pt x="4179" y="3003"/>
                    <a:pt x="4520" y="2808"/>
                  </a:cubicBezTo>
                  <a:cubicBezTo>
                    <a:pt x="4691" y="2710"/>
                    <a:pt x="4855" y="2601"/>
                    <a:pt x="5014" y="2485"/>
                  </a:cubicBezTo>
                  <a:cubicBezTo>
                    <a:pt x="5477" y="2144"/>
                    <a:pt x="5952" y="1821"/>
                    <a:pt x="6463" y="1553"/>
                  </a:cubicBezTo>
                  <a:cubicBezTo>
                    <a:pt x="6853" y="1346"/>
                    <a:pt x="7249" y="1145"/>
                    <a:pt x="7669" y="1011"/>
                  </a:cubicBezTo>
                  <a:cubicBezTo>
                    <a:pt x="7858" y="950"/>
                    <a:pt x="8047" y="895"/>
                    <a:pt x="8236" y="841"/>
                  </a:cubicBezTo>
                  <a:cubicBezTo>
                    <a:pt x="8492" y="767"/>
                    <a:pt x="8729" y="664"/>
                    <a:pt x="8955" y="518"/>
                  </a:cubicBezTo>
                  <a:cubicBezTo>
                    <a:pt x="9016" y="475"/>
                    <a:pt x="9083" y="445"/>
                    <a:pt x="9150" y="426"/>
                  </a:cubicBezTo>
                  <a:cubicBezTo>
                    <a:pt x="9296" y="372"/>
                    <a:pt x="9448" y="329"/>
                    <a:pt x="9600" y="286"/>
                  </a:cubicBezTo>
                  <a:cubicBezTo>
                    <a:pt x="9643" y="280"/>
                    <a:pt x="9679" y="268"/>
                    <a:pt x="9722" y="262"/>
                  </a:cubicBezTo>
                  <a:lnTo>
                    <a:pt x="9692" y="110"/>
                  </a:lnTo>
                  <a:cubicBezTo>
                    <a:pt x="9600" y="128"/>
                    <a:pt x="9503" y="146"/>
                    <a:pt x="9411" y="164"/>
                  </a:cubicBezTo>
                  <a:cubicBezTo>
                    <a:pt x="9393" y="171"/>
                    <a:pt x="9375" y="171"/>
                    <a:pt x="9344" y="177"/>
                  </a:cubicBezTo>
                  <a:cubicBezTo>
                    <a:pt x="9357" y="134"/>
                    <a:pt x="9387" y="110"/>
                    <a:pt x="9411" y="91"/>
                  </a:cubicBezTo>
                  <a:lnTo>
                    <a:pt x="928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53"/>
            <p:cNvSpPr/>
            <p:nvPr/>
          </p:nvSpPr>
          <p:spPr>
            <a:xfrm>
              <a:off x="11636007" y="-2468990"/>
              <a:ext cx="3583" cy="2524"/>
            </a:xfrm>
            <a:custGeom>
              <a:rect b="b" l="l" r="r" t="t"/>
              <a:pathLst>
                <a:path extrusionOk="0" h="31" w="44">
                  <a:moveTo>
                    <a:pt x="37" y="0"/>
                  </a:moveTo>
                  <a:cubicBezTo>
                    <a:pt x="25" y="13"/>
                    <a:pt x="13" y="19"/>
                    <a:pt x="0" y="25"/>
                  </a:cubicBezTo>
                  <a:cubicBezTo>
                    <a:pt x="0" y="25"/>
                    <a:pt x="0" y="31"/>
                    <a:pt x="0" y="31"/>
                  </a:cubicBezTo>
                  <a:cubicBezTo>
                    <a:pt x="7" y="31"/>
                    <a:pt x="7" y="31"/>
                    <a:pt x="7" y="25"/>
                  </a:cubicBezTo>
                  <a:cubicBezTo>
                    <a:pt x="19" y="19"/>
                    <a:pt x="25" y="13"/>
                    <a:pt x="37" y="7"/>
                  </a:cubicBezTo>
                  <a:cubicBezTo>
                    <a:pt x="37" y="0"/>
                    <a:pt x="37" y="0"/>
                    <a:pt x="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53"/>
            <p:cNvSpPr/>
            <p:nvPr/>
          </p:nvSpPr>
          <p:spPr>
            <a:xfrm>
              <a:off x="11598795" y="-2308338"/>
              <a:ext cx="35827" cy="17099"/>
            </a:xfrm>
            <a:custGeom>
              <a:rect b="b" l="l" r="r" t="t"/>
              <a:pathLst>
                <a:path extrusionOk="0" h="210" w="440">
                  <a:moveTo>
                    <a:pt x="390" y="1"/>
                  </a:moveTo>
                  <a:cubicBezTo>
                    <a:pt x="372" y="19"/>
                    <a:pt x="348" y="31"/>
                    <a:pt x="323" y="50"/>
                  </a:cubicBezTo>
                  <a:cubicBezTo>
                    <a:pt x="262" y="115"/>
                    <a:pt x="198" y="153"/>
                    <a:pt x="121" y="153"/>
                  </a:cubicBezTo>
                  <a:cubicBezTo>
                    <a:pt x="91" y="153"/>
                    <a:pt x="59" y="147"/>
                    <a:pt x="25" y="135"/>
                  </a:cubicBezTo>
                  <a:cubicBezTo>
                    <a:pt x="23" y="133"/>
                    <a:pt x="21" y="132"/>
                    <a:pt x="19" y="132"/>
                  </a:cubicBezTo>
                  <a:cubicBezTo>
                    <a:pt x="14" y="132"/>
                    <a:pt x="9" y="135"/>
                    <a:pt x="1" y="135"/>
                  </a:cubicBezTo>
                  <a:cubicBezTo>
                    <a:pt x="31" y="153"/>
                    <a:pt x="55" y="171"/>
                    <a:pt x="86" y="184"/>
                  </a:cubicBezTo>
                  <a:cubicBezTo>
                    <a:pt x="123" y="201"/>
                    <a:pt x="163" y="210"/>
                    <a:pt x="201" y="210"/>
                  </a:cubicBezTo>
                  <a:cubicBezTo>
                    <a:pt x="295" y="210"/>
                    <a:pt x="384" y="160"/>
                    <a:pt x="427" y="74"/>
                  </a:cubicBezTo>
                  <a:cubicBezTo>
                    <a:pt x="439" y="44"/>
                    <a:pt x="439" y="19"/>
                    <a:pt x="3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53"/>
            <p:cNvSpPr/>
            <p:nvPr/>
          </p:nvSpPr>
          <p:spPr>
            <a:xfrm>
              <a:off x="11630063" y="-2460522"/>
              <a:ext cx="3013" cy="2036"/>
            </a:xfrm>
            <a:custGeom>
              <a:rect b="b" l="l" r="r" t="t"/>
              <a:pathLst>
                <a:path extrusionOk="0" h="25" w="37">
                  <a:moveTo>
                    <a:pt x="37" y="0"/>
                  </a:moveTo>
                  <a:cubicBezTo>
                    <a:pt x="37" y="0"/>
                    <a:pt x="37" y="0"/>
                    <a:pt x="31" y="6"/>
                  </a:cubicBezTo>
                  <a:cubicBezTo>
                    <a:pt x="25" y="12"/>
                    <a:pt x="13" y="18"/>
                    <a:pt x="0" y="24"/>
                  </a:cubicBezTo>
                  <a:cubicBezTo>
                    <a:pt x="13" y="18"/>
                    <a:pt x="25" y="12"/>
                    <a:pt x="37" y="6"/>
                  </a:cubicBezTo>
                  <a:cubicBezTo>
                    <a:pt x="37" y="0"/>
                    <a:pt x="37" y="0"/>
                    <a:pt x="3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53"/>
            <p:cNvSpPr/>
            <p:nvPr/>
          </p:nvSpPr>
          <p:spPr>
            <a:xfrm>
              <a:off x="11626561" y="-2470456"/>
              <a:ext cx="2036" cy="2036"/>
            </a:xfrm>
            <a:custGeom>
              <a:rect b="b" l="l" r="r" t="t"/>
              <a:pathLst>
                <a:path extrusionOk="0" h="25" w="25">
                  <a:moveTo>
                    <a:pt x="25" y="0"/>
                  </a:moveTo>
                  <a:cubicBezTo>
                    <a:pt x="19" y="7"/>
                    <a:pt x="13" y="19"/>
                    <a:pt x="1" y="25"/>
                  </a:cubicBezTo>
                  <a:lnTo>
                    <a:pt x="7" y="25"/>
                  </a:lnTo>
                  <a:cubicBezTo>
                    <a:pt x="13" y="19"/>
                    <a:pt x="19" y="7"/>
                    <a:pt x="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53"/>
            <p:cNvSpPr/>
            <p:nvPr/>
          </p:nvSpPr>
          <p:spPr>
            <a:xfrm>
              <a:off x="11582918" y="-2385692"/>
              <a:ext cx="26870" cy="55613"/>
            </a:xfrm>
            <a:custGeom>
              <a:rect b="b" l="l" r="r" t="t"/>
              <a:pathLst>
                <a:path extrusionOk="0" h="683" w="330">
                  <a:moveTo>
                    <a:pt x="1" y="1"/>
                  </a:moveTo>
                  <a:cubicBezTo>
                    <a:pt x="1" y="13"/>
                    <a:pt x="1" y="25"/>
                    <a:pt x="7" y="31"/>
                  </a:cubicBezTo>
                  <a:cubicBezTo>
                    <a:pt x="116" y="190"/>
                    <a:pt x="177" y="366"/>
                    <a:pt x="232" y="543"/>
                  </a:cubicBezTo>
                  <a:cubicBezTo>
                    <a:pt x="238" y="573"/>
                    <a:pt x="250" y="610"/>
                    <a:pt x="269" y="640"/>
                  </a:cubicBezTo>
                  <a:cubicBezTo>
                    <a:pt x="275" y="659"/>
                    <a:pt x="299" y="665"/>
                    <a:pt x="317" y="683"/>
                  </a:cubicBezTo>
                  <a:cubicBezTo>
                    <a:pt x="324" y="665"/>
                    <a:pt x="330" y="652"/>
                    <a:pt x="330" y="646"/>
                  </a:cubicBezTo>
                  <a:cubicBezTo>
                    <a:pt x="299" y="458"/>
                    <a:pt x="244" y="275"/>
                    <a:pt x="129" y="116"/>
                  </a:cubicBezTo>
                  <a:cubicBezTo>
                    <a:pt x="98" y="74"/>
                    <a:pt x="62" y="19"/>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53"/>
            <p:cNvSpPr/>
            <p:nvPr/>
          </p:nvSpPr>
          <p:spPr>
            <a:xfrm>
              <a:off x="11598795" y="-2297916"/>
              <a:ext cx="570" cy="570"/>
            </a:xfrm>
            <a:custGeom>
              <a:rect b="b" l="l" r="r" t="t"/>
              <a:pathLst>
                <a:path extrusionOk="0" h="7" w="7">
                  <a:moveTo>
                    <a:pt x="7" y="1"/>
                  </a:moveTo>
                  <a:cubicBezTo>
                    <a:pt x="1" y="1"/>
                    <a:pt x="1" y="1"/>
                    <a:pt x="1" y="7"/>
                  </a:cubicBezTo>
                  <a:cubicBezTo>
                    <a:pt x="1" y="7"/>
                    <a:pt x="1" y="1"/>
                    <a:pt x="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53"/>
            <p:cNvSpPr/>
            <p:nvPr/>
          </p:nvSpPr>
          <p:spPr>
            <a:xfrm>
              <a:off x="11598795" y="-2297427"/>
              <a:ext cx="81" cy="81"/>
            </a:xfrm>
            <a:custGeom>
              <a:rect b="b" l="l" r="r" t="t"/>
              <a:pathLst>
                <a:path extrusionOk="0" h="1" w="1">
                  <a:moveTo>
                    <a:pt x="1" y="1"/>
                  </a:moveTo>
                  <a:lnTo>
                    <a:pt x="1" y="1"/>
                  </a:lnTo>
                  <a:lnTo>
                    <a:pt x="1" y="1"/>
                  </a:lnTo>
                  <a:cubicBezTo>
                    <a:pt x="1" y="1"/>
                    <a:pt x="1" y="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53"/>
            <p:cNvSpPr/>
            <p:nvPr/>
          </p:nvSpPr>
          <p:spPr>
            <a:xfrm>
              <a:off x="11598795" y="-2297427"/>
              <a:ext cx="81" cy="81"/>
            </a:xfrm>
            <a:custGeom>
              <a:rect b="b" l="l" r="r" t="t"/>
              <a:pathLst>
                <a:path extrusionOk="0" h="1" w="1">
                  <a:moveTo>
                    <a:pt x="1" y="1"/>
                  </a:moveTo>
                  <a:lnTo>
                    <a:pt x="1" y="1"/>
                  </a:lnTo>
                  <a:lnTo>
                    <a:pt x="1" y="1"/>
                  </a:lnTo>
                  <a:cubicBezTo>
                    <a:pt x="1" y="1"/>
                    <a:pt x="1" y="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53"/>
            <p:cNvSpPr/>
            <p:nvPr/>
          </p:nvSpPr>
          <p:spPr>
            <a:xfrm>
              <a:off x="11596353" y="-2440247"/>
              <a:ext cx="570" cy="570"/>
            </a:xfrm>
            <a:custGeom>
              <a:rect b="b" l="l" r="r" t="t"/>
              <a:pathLst>
                <a:path extrusionOk="0" h="7" w="7">
                  <a:moveTo>
                    <a:pt x="0" y="1"/>
                  </a:moveTo>
                  <a:cubicBezTo>
                    <a:pt x="6" y="1"/>
                    <a:pt x="6" y="7"/>
                    <a:pt x="6" y="7"/>
                  </a:cubicBezTo>
                  <a:cubicBezTo>
                    <a:pt x="6" y="7"/>
                    <a:pt x="6" y="7"/>
                    <a:pt x="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53"/>
            <p:cNvSpPr/>
            <p:nvPr/>
          </p:nvSpPr>
          <p:spPr>
            <a:xfrm>
              <a:off x="11539274" y="-2964950"/>
              <a:ext cx="59115" cy="87939"/>
            </a:xfrm>
            <a:custGeom>
              <a:rect b="b" l="l" r="r" t="t"/>
              <a:pathLst>
                <a:path extrusionOk="0" h="1080" w="726">
                  <a:moveTo>
                    <a:pt x="421" y="1"/>
                  </a:moveTo>
                  <a:cubicBezTo>
                    <a:pt x="415" y="25"/>
                    <a:pt x="409" y="31"/>
                    <a:pt x="409" y="37"/>
                  </a:cubicBezTo>
                  <a:cubicBezTo>
                    <a:pt x="427" y="98"/>
                    <a:pt x="451" y="159"/>
                    <a:pt x="476" y="220"/>
                  </a:cubicBezTo>
                  <a:cubicBezTo>
                    <a:pt x="531" y="354"/>
                    <a:pt x="512" y="476"/>
                    <a:pt x="403" y="579"/>
                  </a:cubicBezTo>
                  <a:cubicBezTo>
                    <a:pt x="305" y="671"/>
                    <a:pt x="208" y="762"/>
                    <a:pt x="104" y="859"/>
                  </a:cubicBezTo>
                  <a:cubicBezTo>
                    <a:pt x="56" y="902"/>
                    <a:pt x="13" y="945"/>
                    <a:pt x="1" y="1018"/>
                  </a:cubicBezTo>
                  <a:cubicBezTo>
                    <a:pt x="46" y="1060"/>
                    <a:pt x="72" y="1080"/>
                    <a:pt x="99" y="1080"/>
                  </a:cubicBezTo>
                  <a:cubicBezTo>
                    <a:pt x="119" y="1080"/>
                    <a:pt x="140" y="1069"/>
                    <a:pt x="171" y="1048"/>
                  </a:cubicBezTo>
                  <a:cubicBezTo>
                    <a:pt x="324" y="951"/>
                    <a:pt x="470" y="841"/>
                    <a:pt x="592" y="701"/>
                  </a:cubicBezTo>
                  <a:cubicBezTo>
                    <a:pt x="628" y="658"/>
                    <a:pt x="659" y="610"/>
                    <a:pt x="677" y="561"/>
                  </a:cubicBezTo>
                  <a:cubicBezTo>
                    <a:pt x="726" y="470"/>
                    <a:pt x="719" y="372"/>
                    <a:pt x="671" y="287"/>
                  </a:cubicBezTo>
                  <a:cubicBezTo>
                    <a:pt x="604" y="183"/>
                    <a:pt x="506" y="98"/>
                    <a:pt x="42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53"/>
            <p:cNvSpPr/>
            <p:nvPr/>
          </p:nvSpPr>
          <p:spPr>
            <a:xfrm>
              <a:off x="11594317" y="-2437723"/>
              <a:ext cx="570" cy="570"/>
            </a:xfrm>
            <a:custGeom>
              <a:rect b="b" l="l" r="r" t="t"/>
              <a:pathLst>
                <a:path extrusionOk="0" h="7" w="7">
                  <a:moveTo>
                    <a:pt x="1" y="0"/>
                  </a:moveTo>
                  <a:cubicBezTo>
                    <a:pt x="1" y="0"/>
                    <a:pt x="1" y="0"/>
                    <a:pt x="1" y="6"/>
                  </a:cubicBezTo>
                  <a:cubicBezTo>
                    <a:pt x="1" y="0"/>
                    <a:pt x="7" y="0"/>
                    <a:pt x="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53"/>
            <p:cNvSpPr/>
            <p:nvPr/>
          </p:nvSpPr>
          <p:spPr>
            <a:xfrm>
              <a:off x="11509065" y="-2866100"/>
              <a:ext cx="85333" cy="82728"/>
            </a:xfrm>
            <a:custGeom>
              <a:rect b="b" l="l" r="r" t="t"/>
              <a:pathLst>
                <a:path extrusionOk="0" h="1016" w="1048">
                  <a:moveTo>
                    <a:pt x="671" y="0"/>
                  </a:moveTo>
                  <a:cubicBezTo>
                    <a:pt x="658" y="0"/>
                    <a:pt x="644" y="7"/>
                    <a:pt x="628" y="23"/>
                  </a:cubicBezTo>
                  <a:cubicBezTo>
                    <a:pt x="640" y="54"/>
                    <a:pt x="658" y="90"/>
                    <a:pt x="676" y="121"/>
                  </a:cubicBezTo>
                  <a:cubicBezTo>
                    <a:pt x="701" y="175"/>
                    <a:pt x="713" y="236"/>
                    <a:pt x="701" y="297"/>
                  </a:cubicBezTo>
                  <a:cubicBezTo>
                    <a:pt x="688" y="395"/>
                    <a:pt x="652" y="486"/>
                    <a:pt x="591" y="565"/>
                  </a:cubicBezTo>
                  <a:cubicBezTo>
                    <a:pt x="542" y="632"/>
                    <a:pt x="493" y="663"/>
                    <a:pt x="428" y="663"/>
                  </a:cubicBezTo>
                  <a:cubicBezTo>
                    <a:pt x="403" y="663"/>
                    <a:pt x="377" y="659"/>
                    <a:pt x="347" y="650"/>
                  </a:cubicBezTo>
                  <a:cubicBezTo>
                    <a:pt x="274" y="626"/>
                    <a:pt x="213" y="583"/>
                    <a:pt x="177" y="510"/>
                  </a:cubicBezTo>
                  <a:cubicBezTo>
                    <a:pt x="128" y="401"/>
                    <a:pt x="98" y="291"/>
                    <a:pt x="128" y="175"/>
                  </a:cubicBezTo>
                  <a:cubicBezTo>
                    <a:pt x="140" y="133"/>
                    <a:pt x="146" y="84"/>
                    <a:pt x="159" y="35"/>
                  </a:cubicBezTo>
                  <a:lnTo>
                    <a:pt x="159" y="35"/>
                  </a:lnTo>
                  <a:cubicBezTo>
                    <a:pt x="31" y="157"/>
                    <a:pt x="0" y="346"/>
                    <a:pt x="73" y="523"/>
                  </a:cubicBezTo>
                  <a:cubicBezTo>
                    <a:pt x="145" y="687"/>
                    <a:pt x="285" y="763"/>
                    <a:pt x="508" y="763"/>
                  </a:cubicBezTo>
                  <a:cubicBezTo>
                    <a:pt x="533" y="763"/>
                    <a:pt x="558" y="762"/>
                    <a:pt x="585" y="760"/>
                  </a:cubicBezTo>
                  <a:cubicBezTo>
                    <a:pt x="591" y="918"/>
                    <a:pt x="615" y="955"/>
                    <a:pt x="701" y="998"/>
                  </a:cubicBezTo>
                  <a:cubicBezTo>
                    <a:pt x="731" y="1010"/>
                    <a:pt x="760" y="1016"/>
                    <a:pt x="787" y="1016"/>
                  </a:cubicBezTo>
                  <a:cubicBezTo>
                    <a:pt x="851" y="1016"/>
                    <a:pt x="905" y="984"/>
                    <a:pt x="956" y="937"/>
                  </a:cubicBezTo>
                  <a:cubicBezTo>
                    <a:pt x="1005" y="894"/>
                    <a:pt x="1048" y="851"/>
                    <a:pt x="1017" y="778"/>
                  </a:cubicBezTo>
                  <a:lnTo>
                    <a:pt x="1017" y="778"/>
                  </a:lnTo>
                  <a:cubicBezTo>
                    <a:pt x="920" y="791"/>
                    <a:pt x="883" y="882"/>
                    <a:pt x="792" y="925"/>
                  </a:cubicBezTo>
                  <a:cubicBezTo>
                    <a:pt x="768" y="912"/>
                    <a:pt x="743" y="906"/>
                    <a:pt x="713" y="894"/>
                  </a:cubicBezTo>
                  <a:cubicBezTo>
                    <a:pt x="707" y="864"/>
                    <a:pt x="701" y="845"/>
                    <a:pt x="701" y="827"/>
                  </a:cubicBezTo>
                  <a:cubicBezTo>
                    <a:pt x="701" y="724"/>
                    <a:pt x="725" y="632"/>
                    <a:pt x="780" y="547"/>
                  </a:cubicBezTo>
                  <a:cubicBezTo>
                    <a:pt x="835" y="462"/>
                    <a:pt x="841" y="370"/>
                    <a:pt x="841" y="279"/>
                  </a:cubicBezTo>
                  <a:cubicBezTo>
                    <a:pt x="841" y="175"/>
                    <a:pt x="792" y="84"/>
                    <a:pt x="713" y="23"/>
                  </a:cubicBezTo>
                  <a:cubicBezTo>
                    <a:pt x="699" y="10"/>
                    <a:pt x="686" y="0"/>
                    <a:pt x="67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53"/>
            <p:cNvSpPr/>
            <p:nvPr/>
          </p:nvSpPr>
          <p:spPr>
            <a:xfrm>
              <a:off x="11582918" y="-2385692"/>
              <a:ext cx="81" cy="81"/>
            </a:xfrm>
            <a:custGeom>
              <a:rect b="b" l="l" r="r" t="t"/>
              <a:pathLst>
                <a:path extrusionOk="0" h="1" w="1">
                  <a:moveTo>
                    <a:pt x="1" y="1"/>
                  </a:moveTo>
                  <a:lnTo>
                    <a:pt x="1" y="1"/>
                  </a:lnTo>
                  <a:cubicBezTo>
                    <a:pt x="1" y="1"/>
                    <a:pt x="1" y="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53"/>
            <p:cNvSpPr/>
            <p:nvPr/>
          </p:nvSpPr>
          <p:spPr>
            <a:xfrm>
              <a:off x="11577951" y="-2387158"/>
              <a:ext cx="5048" cy="1547"/>
            </a:xfrm>
            <a:custGeom>
              <a:rect b="b" l="l" r="r" t="t"/>
              <a:pathLst>
                <a:path extrusionOk="0" h="19" w="62">
                  <a:moveTo>
                    <a:pt x="1" y="0"/>
                  </a:moveTo>
                  <a:cubicBezTo>
                    <a:pt x="19" y="7"/>
                    <a:pt x="37" y="13"/>
                    <a:pt x="62" y="19"/>
                  </a:cubicBezTo>
                  <a:cubicBezTo>
                    <a:pt x="43" y="13"/>
                    <a:pt x="25" y="7"/>
                    <a:pt x="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53"/>
            <p:cNvSpPr/>
            <p:nvPr/>
          </p:nvSpPr>
          <p:spPr>
            <a:xfrm>
              <a:off x="11577951" y="-2387158"/>
              <a:ext cx="81" cy="81"/>
            </a:xfrm>
            <a:custGeom>
              <a:rect b="b" l="l" r="r" t="t"/>
              <a:pathLst>
                <a:path extrusionOk="0" h="1" w="1">
                  <a:moveTo>
                    <a:pt x="1" y="0"/>
                  </a:moveTo>
                  <a:lnTo>
                    <a:pt x="1" y="0"/>
                  </a:lnTo>
                  <a:cubicBezTo>
                    <a:pt x="1" y="0"/>
                    <a:pt x="1" y="0"/>
                    <a:pt x="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53"/>
            <p:cNvSpPr/>
            <p:nvPr/>
          </p:nvSpPr>
          <p:spPr>
            <a:xfrm>
              <a:off x="11076047" y="-3009082"/>
              <a:ext cx="472265" cy="304611"/>
            </a:xfrm>
            <a:custGeom>
              <a:rect b="b" l="l" r="r" t="t"/>
              <a:pathLst>
                <a:path extrusionOk="0" h="3741" w="5800">
                  <a:moveTo>
                    <a:pt x="987" y="1563"/>
                  </a:moveTo>
                  <a:cubicBezTo>
                    <a:pt x="1113" y="1563"/>
                    <a:pt x="1176" y="1596"/>
                    <a:pt x="1213" y="1669"/>
                  </a:cubicBezTo>
                  <a:cubicBezTo>
                    <a:pt x="1103" y="1645"/>
                    <a:pt x="1012" y="1596"/>
                    <a:pt x="920" y="1566"/>
                  </a:cubicBezTo>
                  <a:cubicBezTo>
                    <a:pt x="944" y="1564"/>
                    <a:pt x="966" y="1563"/>
                    <a:pt x="987" y="1563"/>
                  </a:cubicBezTo>
                  <a:close/>
                  <a:moveTo>
                    <a:pt x="5081" y="707"/>
                  </a:moveTo>
                  <a:cubicBezTo>
                    <a:pt x="5087" y="713"/>
                    <a:pt x="5099" y="719"/>
                    <a:pt x="5099" y="725"/>
                  </a:cubicBezTo>
                  <a:cubicBezTo>
                    <a:pt x="5099" y="750"/>
                    <a:pt x="5099" y="774"/>
                    <a:pt x="5099" y="805"/>
                  </a:cubicBezTo>
                  <a:cubicBezTo>
                    <a:pt x="5075" y="811"/>
                    <a:pt x="5050" y="823"/>
                    <a:pt x="5026" y="835"/>
                  </a:cubicBezTo>
                  <a:cubicBezTo>
                    <a:pt x="4947" y="853"/>
                    <a:pt x="4886" y="908"/>
                    <a:pt x="4831" y="969"/>
                  </a:cubicBezTo>
                  <a:cubicBezTo>
                    <a:pt x="4733" y="1091"/>
                    <a:pt x="4654" y="1225"/>
                    <a:pt x="4581" y="1365"/>
                  </a:cubicBezTo>
                  <a:cubicBezTo>
                    <a:pt x="4532" y="1475"/>
                    <a:pt x="4520" y="1584"/>
                    <a:pt x="4557" y="1700"/>
                  </a:cubicBezTo>
                  <a:cubicBezTo>
                    <a:pt x="4563" y="1730"/>
                    <a:pt x="4569" y="1755"/>
                    <a:pt x="4581" y="1791"/>
                  </a:cubicBezTo>
                  <a:cubicBezTo>
                    <a:pt x="4565" y="1794"/>
                    <a:pt x="4549" y="1795"/>
                    <a:pt x="4534" y="1795"/>
                  </a:cubicBezTo>
                  <a:cubicBezTo>
                    <a:pt x="4470" y="1795"/>
                    <a:pt x="4415" y="1777"/>
                    <a:pt x="4356" y="1767"/>
                  </a:cubicBezTo>
                  <a:cubicBezTo>
                    <a:pt x="4356" y="1280"/>
                    <a:pt x="4630" y="859"/>
                    <a:pt x="5081" y="707"/>
                  </a:cubicBezTo>
                  <a:close/>
                  <a:moveTo>
                    <a:pt x="5111" y="902"/>
                  </a:moveTo>
                  <a:cubicBezTo>
                    <a:pt x="5135" y="987"/>
                    <a:pt x="5160" y="1054"/>
                    <a:pt x="5178" y="1121"/>
                  </a:cubicBezTo>
                  <a:cubicBezTo>
                    <a:pt x="5111" y="1237"/>
                    <a:pt x="4965" y="1286"/>
                    <a:pt x="4928" y="1432"/>
                  </a:cubicBezTo>
                  <a:cubicBezTo>
                    <a:pt x="4953" y="1468"/>
                    <a:pt x="4977" y="1493"/>
                    <a:pt x="5001" y="1517"/>
                  </a:cubicBezTo>
                  <a:cubicBezTo>
                    <a:pt x="5062" y="1493"/>
                    <a:pt x="5117" y="1462"/>
                    <a:pt x="5184" y="1432"/>
                  </a:cubicBezTo>
                  <a:lnTo>
                    <a:pt x="5184" y="1432"/>
                  </a:lnTo>
                  <a:cubicBezTo>
                    <a:pt x="5190" y="1511"/>
                    <a:pt x="5160" y="1560"/>
                    <a:pt x="5111" y="1609"/>
                  </a:cubicBezTo>
                  <a:cubicBezTo>
                    <a:pt x="5062" y="1651"/>
                    <a:pt x="5020" y="1706"/>
                    <a:pt x="4953" y="1779"/>
                  </a:cubicBezTo>
                  <a:cubicBezTo>
                    <a:pt x="4935" y="1788"/>
                    <a:pt x="4900" y="1804"/>
                    <a:pt x="4855" y="1804"/>
                  </a:cubicBezTo>
                  <a:cubicBezTo>
                    <a:pt x="4840" y="1804"/>
                    <a:pt x="4824" y="1802"/>
                    <a:pt x="4807" y="1797"/>
                  </a:cubicBezTo>
                  <a:cubicBezTo>
                    <a:pt x="4752" y="1694"/>
                    <a:pt x="4740" y="1584"/>
                    <a:pt x="4782" y="1481"/>
                  </a:cubicBezTo>
                  <a:cubicBezTo>
                    <a:pt x="4825" y="1353"/>
                    <a:pt x="4874" y="1231"/>
                    <a:pt x="4928" y="1109"/>
                  </a:cubicBezTo>
                  <a:cubicBezTo>
                    <a:pt x="4965" y="1030"/>
                    <a:pt x="5032" y="969"/>
                    <a:pt x="5111" y="902"/>
                  </a:cubicBezTo>
                  <a:close/>
                  <a:moveTo>
                    <a:pt x="5799" y="1"/>
                  </a:moveTo>
                  <a:cubicBezTo>
                    <a:pt x="5671" y="1"/>
                    <a:pt x="5537" y="7"/>
                    <a:pt x="5410" y="31"/>
                  </a:cubicBezTo>
                  <a:cubicBezTo>
                    <a:pt x="5355" y="43"/>
                    <a:pt x="5306" y="55"/>
                    <a:pt x="5257" y="104"/>
                  </a:cubicBezTo>
                  <a:cubicBezTo>
                    <a:pt x="5178" y="262"/>
                    <a:pt x="5172" y="451"/>
                    <a:pt x="5111" y="610"/>
                  </a:cubicBezTo>
                  <a:cubicBezTo>
                    <a:pt x="4977" y="652"/>
                    <a:pt x="4849" y="683"/>
                    <a:pt x="4733" y="725"/>
                  </a:cubicBezTo>
                  <a:cubicBezTo>
                    <a:pt x="4569" y="786"/>
                    <a:pt x="4447" y="896"/>
                    <a:pt x="4362" y="1048"/>
                  </a:cubicBezTo>
                  <a:cubicBezTo>
                    <a:pt x="4240" y="1249"/>
                    <a:pt x="4167" y="1462"/>
                    <a:pt x="4155" y="1700"/>
                  </a:cubicBezTo>
                  <a:cubicBezTo>
                    <a:pt x="4149" y="1718"/>
                    <a:pt x="4143" y="1736"/>
                    <a:pt x="4137" y="1767"/>
                  </a:cubicBezTo>
                  <a:cubicBezTo>
                    <a:pt x="4125" y="1767"/>
                    <a:pt x="4114" y="1766"/>
                    <a:pt x="4104" y="1766"/>
                  </a:cubicBezTo>
                  <a:cubicBezTo>
                    <a:pt x="3922" y="1766"/>
                    <a:pt x="3756" y="1813"/>
                    <a:pt x="3607" y="1877"/>
                  </a:cubicBezTo>
                  <a:cubicBezTo>
                    <a:pt x="3418" y="1779"/>
                    <a:pt x="3241" y="1688"/>
                    <a:pt x="3065" y="1609"/>
                  </a:cubicBezTo>
                  <a:cubicBezTo>
                    <a:pt x="2870" y="1523"/>
                    <a:pt x="2669" y="1450"/>
                    <a:pt x="2449" y="1444"/>
                  </a:cubicBezTo>
                  <a:cubicBezTo>
                    <a:pt x="2426" y="1443"/>
                    <a:pt x="2402" y="1443"/>
                    <a:pt x="2379" y="1443"/>
                  </a:cubicBezTo>
                  <a:cubicBezTo>
                    <a:pt x="2170" y="1443"/>
                    <a:pt x="1958" y="1467"/>
                    <a:pt x="1755" y="1511"/>
                  </a:cubicBezTo>
                  <a:cubicBezTo>
                    <a:pt x="1627" y="1542"/>
                    <a:pt x="1499" y="1578"/>
                    <a:pt x="1365" y="1615"/>
                  </a:cubicBezTo>
                  <a:cubicBezTo>
                    <a:pt x="1322" y="1523"/>
                    <a:pt x="1237" y="1487"/>
                    <a:pt x="1146" y="1462"/>
                  </a:cubicBezTo>
                  <a:cubicBezTo>
                    <a:pt x="1061" y="1437"/>
                    <a:pt x="976" y="1426"/>
                    <a:pt x="889" y="1426"/>
                  </a:cubicBezTo>
                  <a:cubicBezTo>
                    <a:pt x="851" y="1426"/>
                    <a:pt x="813" y="1428"/>
                    <a:pt x="774" y="1432"/>
                  </a:cubicBezTo>
                  <a:cubicBezTo>
                    <a:pt x="622" y="1450"/>
                    <a:pt x="470" y="1468"/>
                    <a:pt x="317" y="1475"/>
                  </a:cubicBezTo>
                  <a:cubicBezTo>
                    <a:pt x="280" y="1477"/>
                    <a:pt x="243" y="1478"/>
                    <a:pt x="206" y="1478"/>
                  </a:cubicBezTo>
                  <a:cubicBezTo>
                    <a:pt x="143" y="1478"/>
                    <a:pt x="81" y="1474"/>
                    <a:pt x="19" y="1462"/>
                  </a:cubicBezTo>
                  <a:lnTo>
                    <a:pt x="1" y="1578"/>
                  </a:lnTo>
                  <a:cubicBezTo>
                    <a:pt x="74" y="1590"/>
                    <a:pt x="147" y="1602"/>
                    <a:pt x="220" y="1615"/>
                  </a:cubicBezTo>
                  <a:cubicBezTo>
                    <a:pt x="263" y="1621"/>
                    <a:pt x="305" y="1639"/>
                    <a:pt x="342" y="1663"/>
                  </a:cubicBezTo>
                  <a:cubicBezTo>
                    <a:pt x="628" y="1883"/>
                    <a:pt x="872" y="2138"/>
                    <a:pt x="1012" y="2473"/>
                  </a:cubicBezTo>
                  <a:cubicBezTo>
                    <a:pt x="1030" y="2504"/>
                    <a:pt x="1048" y="2528"/>
                    <a:pt x="1079" y="2577"/>
                  </a:cubicBezTo>
                  <a:cubicBezTo>
                    <a:pt x="1085" y="2534"/>
                    <a:pt x="1091" y="2516"/>
                    <a:pt x="1085" y="2498"/>
                  </a:cubicBezTo>
                  <a:cubicBezTo>
                    <a:pt x="1085" y="2473"/>
                    <a:pt x="1079" y="2449"/>
                    <a:pt x="1067" y="2425"/>
                  </a:cubicBezTo>
                  <a:cubicBezTo>
                    <a:pt x="945" y="2114"/>
                    <a:pt x="768" y="1840"/>
                    <a:pt x="470" y="1669"/>
                  </a:cubicBezTo>
                  <a:cubicBezTo>
                    <a:pt x="451" y="1657"/>
                    <a:pt x="433" y="1639"/>
                    <a:pt x="397" y="1615"/>
                  </a:cubicBezTo>
                  <a:cubicBezTo>
                    <a:pt x="464" y="1602"/>
                    <a:pt x="512" y="1590"/>
                    <a:pt x="561" y="1584"/>
                  </a:cubicBezTo>
                  <a:cubicBezTo>
                    <a:pt x="604" y="1578"/>
                    <a:pt x="652" y="1578"/>
                    <a:pt x="689" y="1578"/>
                  </a:cubicBezTo>
                  <a:cubicBezTo>
                    <a:pt x="890" y="1676"/>
                    <a:pt x="1061" y="1803"/>
                    <a:pt x="1231" y="1937"/>
                  </a:cubicBezTo>
                  <a:cubicBezTo>
                    <a:pt x="1463" y="2120"/>
                    <a:pt x="1627" y="2346"/>
                    <a:pt x="1743" y="2614"/>
                  </a:cubicBezTo>
                  <a:cubicBezTo>
                    <a:pt x="1767" y="2668"/>
                    <a:pt x="1779" y="2735"/>
                    <a:pt x="1792" y="2796"/>
                  </a:cubicBezTo>
                  <a:cubicBezTo>
                    <a:pt x="1804" y="2839"/>
                    <a:pt x="1810" y="2888"/>
                    <a:pt x="1859" y="2918"/>
                  </a:cubicBezTo>
                  <a:cubicBezTo>
                    <a:pt x="1913" y="2918"/>
                    <a:pt x="1938" y="2882"/>
                    <a:pt x="1950" y="2833"/>
                  </a:cubicBezTo>
                  <a:cubicBezTo>
                    <a:pt x="1980" y="2717"/>
                    <a:pt x="1956" y="2601"/>
                    <a:pt x="1913" y="2498"/>
                  </a:cubicBezTo>
                  <a:cubicBezTo>
                    <a:pt x="1834" y="2315"/>
                    <a:pt x="1731" y="2151"/>
                    <a:pt x="1609" y="1992"/>
                  </a:cubicBezTo>
                  <a:cubicBezTo>
                    <a:pt x="1584" y="1962"/>
                    <a:pt x="1554" y="1931"/>
                    <a:pt x="1523" y="1889"/>
                  </a:cubicBezTo>
                  <a:cubicBezTo>
                    <a:pt x="1536" y="1877"/>
                    <a:pt x="1548" y="1864"/>
                    <a:pt x="1560" y="1858"/>
                  </a:cubicBezTo>
                  <a:cubicBezTo>
                    <a:pt x="1785" y="1797"/>
                    <a:pt x="2011" y="1743"/>
                    <a:pt x="2248" y="1718"/>
                  </a:cubicBezTo>
                  <a:cubicBezTo>
                    <a:pt x="2299" y="1713"/>
                    <a:pt x="2350" y="1711"/>
                    <a:pt x="2400" y="1711"/>
                  </a:cubicBezTo>
                  <a:cubicBezTo>
                    <a:pt x="2536" y="1711"/>
                    <a:pt x="2669" y="1730"/>
                    <a:pt x="2803" y="1779"/>
                  </a:cubicBezTo>
                  <a:cubicBezTo>
                    <a:pt x="2918" y="1822"/>
                    <a:pt x="3034" y="1864"/>
                    <a:pt x="3144" y="1913"/>
                  </a:cubicBezTo>
                  <a:cubicBezTo>
                    <a:pt x="3217" y="1950"/>
                    <a:pt x="3290" y="1992"/>
                    <a:pt x="3345" y="2047"/>
                  </a:cubicBezTo>
                  <a:cubicBezTo>
                    <a:pt x="3473" y="2181"/>
                    <a:pt x="3625" y="2285"/>
                    <a:pt x="3765" y="2406"/>
                  </a:cubicBezTo>
                  <a:cubicBezTo>
                    <a:pt x="3948" y="2559"/>
                    <a:pt x="4082" y="2748"/>
                    <a:pt x="4161" y="2973"/>
                  </a:cubicBezTo>
                  <a:cubicBezTo>
                    <a:pt x="4210" y="3131"/>
                    <a:pt x="4222" y="3290"/>
                    <a:pt x="4228" y="3454"/>
                  </a:cubicBezTo>
                  <a:cubicBezTo>
                    <a:pt x="4234" y="3521"/>
                    <a:pt x="4240" y="3588"/>
                    <a:pt x="4252" y="3655"/>
                  </a:cubicBezTo>
                  <a:cubicBezTo>
                    <a:pt x="4258" y="3692"/>
                    <a:pt x="4271" y="3734"/>
                    <a:pt x="4313" y="3740"/>
                  </a:cubicBezTo>
                  <a:cubicBezTo>
                    <a:pt x="4356" y="3728"/>
                    <a:pt x="4356" y="3692"/>
                    <a:pt x="4362" y="3655"/>
                  </a:cubicBezTo>
                  <a:cubicBezTo>
                    <a:pt x="4380" y="3436"/>
                    <a:pt x="4405" y="3217"/>
                    <a:pt x="4374" y="2991"/>
                  </a:cubicBezTo>
                  <a:cubicBezTo>
                    <a:pt x="4331" y="2711"/>
                    <a:pt x="4173" y="2504"/>
                    <a:pt x="3966" y="2321"/>
                  </a:cubicBezTo>
                  <a:cubicBezTo>
                    <a:pt x="3917" y="2272"/>
                    <a:pt x="3862" y="2236"/>
                    <a:pt x="3795" y="2181"/>
                  </a:cubicBezTo>
                  <a:cubicBezTo>
                    <a:pt x="3945" y="2093"/>
                    <a:pt x="4084" y="2039"/>
                    <a:pt x="4240" y="2039"/>
                  </a:cubicBezTo>
                  <a:cubicBezTo>
                    <a:pt x="4256" y="2039"/>
                    <a:pt x="4272" y="2040"/>
                    <a:pt x="4289" y="2041"/>
                  </a:cubicBezTo>
                  <a:cubicBezTo>
                    <a:pt x="4405" y="2053"/>
                    <a:pt x="4526" y="2059"/>
                    <a:pt x="4648" y="2071"/>
                  </a:cubicBezTo>
                  <a:cubicBezTo>
                    <a:pt x="4663" y="2073"/>
                    <a:pt x="4678" y="2073"/>
                    <a:pt x="4693" y="2073"/>
                  </a:cubicBezTo>
                  <a:cubicBezTo>
                    <a:pt x="4826" y="2073"/>
                    <a:pt x="4939" y="2023"/>
                    <a:pt x="5032" y="1913"/>
                  </a:cubicBezTo>
                  <a:cubicBezTo>
                    <a:pt x="5044" y="1889"/>
                    <a:pt x="5062" y="1870"/>
                    <a:pt x="5087" y="1864"/>
                  </a:cubicBezTo>
                  <a:cubicBezTo>
                    <a:pt x="5154" y="1846"/>
                    <a:pt x="5221" y="1822"/>
                    <a:pt x="5288" y="1797"/>
                  </a:cubicBezTo>
                  <a:cubicBezTo>
                    <a:pt x="5501" y="1718"/>
                    <a:pt x="5604" y="1420"/>
                    <a:pt x="5544" y="1237"/>
                  </a:cubicBezTo>
                  <a:cubicBezTo>
                    <a:pt x="5519" y="1164"/>
                    <a:pt x="5501" y="1085"/>
                    <a:pt x="5470" y="1006"/>
                  </a:cubicBezTo>
                  <a:cubicBezTo>
                    <a:pt x="5434" y="896"/>
                    <a:pt x="5416" y="786"/>
                    <a:pt x="5416" y="671"/>
                  </a:cubicBezTo>
                  <a:cubicBezTo>
                    <a:pt x="5416" y="518"/>
                    <a:pt x="5416" y="366"/>
                    <a:pt x="5416" y="202"/>
                  </a:cubicBezTo>
                  <a:cubicBezTo>
                    <a:pt x="5440" y="189"/>
                    <a:pt x="5470" y="171"/>
                    <a:pt x="5501" y="159"/>
                  </a:cubicBezTo>
                  <a:cubicBezTo>
                    <a:pt x="5598" y="128"/>
                    <a:pt x="5696" y="116"/>
                    <a:pt x="5793" y="116"/>
                  </a:cubicBezTo>
                  <a:lnTo>
                    <a:pt x="579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53"/>
            <p:cNvSpPr/>
            <p:nvPr/>
          </p:nvSpPr>
          <p:spPr>
            <a:xfrm>
              <a:off x="11515009" y="-2813173"/>
              <a:ext cx="27359" cy="106667"/>
            </a:xfrm>
            <a:custGeom>
              <a:rect b="b" l="l" r="r" t="t"/>
              <a:pathLst>
                <a:path extrusionOk="0" h="1310" w="336">
                  <a:moveTo>
                    <a:pt x="0" y="0"/>
                  </a:moveTo>
                  <a:cubicBezTo>
                    <a:pt x="6" y="31"/>
                    <a:pt x="6" y="43"/>
                    <a:pt x="6" y="61"/>
                  </a:cubicBezTo>
                  <a:cubicBezTo>
                    <a:pt x="49" y="214"/>
                    <a:pt x="92" y="366"/>
                    <a:pt x="122" y="518"/>
                  </a:cubicBezTo>
                  <a:cubicBezTo>
                    <a:pt x="177" y="737"/>
                    <a:pt x="183" y="957"/>
                    <a:pt x="116" y="1170"/>
                  </a:cubicBezTo>
                  <a:cubicBezTo>
                    <a:pt x="104" y="1200"/>
                    <a:pt x="98" y="1231"/>
                    <a:pt x="98" y="1261"/>
                  </a:cubicBezTo>
                  <a:cubicBezTo>
                    <a:pt x="98" y="1273"/>
                    <a:pt x="104" y="1292"/>
                    <a:pt x="110" y="1310"/>
                  </a:cubicBezTo>
                  <a:cubicBezTo>
                    <a:pt x="335" y="1030"/>
                    <a:pt x="323" y="311"/>
                    <a:pt x="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53"/>
            <p:cNvSpPr/>
            <p:nvPr/>
          </p:nvSpPr>
          <p:spPr>
            <a:xfrm>
              <a:off x="11504587" y="-2293438"/>
              <a:ext cx="15959" cy="45679"/>
            </a:xfrm>
            <a:custGeom>
              <a:rect b="b" l="l" r="r" t="t"/>
              <a:pathLst>
                <a:path extrusionOk="0" h="561" w="196">
                  <a:moveTo>
                    <a:pt x="0" y="1"/>
                  </a:moveTo>
                  <a:cubicBezTo>
                    <a:pt x="0" y="183"/>
                    <a:pt x="92" y="457"/>
                    <a:pt x="195" y="561"/>
                  </a:cubicBezTo>
                  <a:cubicBezTo>
                    <a:pt x="134" y="244"/>
                    <a:pt x="80" y="92"/>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53"/>
            <p:cNvSpPr/>
            <p:nvPr/>
          </p:nvSpPr>
          <p:spPr>
            <a:xfrm>
              <a:off x="11493676" y="-2646008"/>
              <a:ext cx="81" cy="570"/>
            </a:xfrm>
            <a:custGeom>
              <a:rect b="b" l="l" r="r" t="t"/>
              <a:pathLst>
                <a:path extrusionOk="0" h="7" w="1">
                  <a:moveTo>
                    <a:pt x="0" y="0"/>
                  </a:moveTo>
                  <a:cubicBezTo>
                    <a:pt x="0" y="0"/>
                    <a:pt x="0" y="0"/>
                    <a:pt x="0" y="6"/>
                  </a:cubicBezTo>
                  <a:cubicBezTo>
                    <a:pt x="0" y="0"/>
                    <a:pt x="0" y="0"/>
                    <a:pt x="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53"/>
            <p:cNvSpPr/>
            <p:nvPr/>
          </p:nvSpPr>
          <p:spPr>
            <a:xfrm>
              <a:off x="11491152" y="-2648532"/>
              <a:ext cx="2606" cy="2606"/>
            </a:xfrm>
            <a:custGeom>
              <a:rect b="b" l="l" r="r" t="t"/>
              <a:pathLst>
                <a:path extrusionOk="0" h="32" w="32">
                  <a:moveTo>
                    <a:pt x="1" y="1"/>
                  </a:moveTo>
                  <a:lnTo>
                    <a:pt x="1" y="7"/>
                  </a:lnTo>
                  <a:cubicBezTo>
                    <a:pt x="7" y="13"/>
                    <a:pt x="19" y="25"/>
                    <a:pt x="31" y="31"/>
                  </a:cubicBezTo>
                  <a:cubicBezTo>
                    <a:pt x="19" y="19"/>
                    <a:pt x="13" y="13"/>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53"/>
            <p:cNvSpPr/>
            <p:nvPr/>
          </p:nvSpPr>
          <p:spPr>
            <a:xfrm>
              <a:off x="11490663" y="-2649021"/>
              <a:ext cx="570" cy="1059"/>
            </a:xfrm>
            <a:custGeom>
              <a:rect b="b" l="l" r="r" t="t"/>
              <a:pathLst>
                <a:path extrusionOk="0" h="13" w="7">
                  <a:moveTo>
                    <a:pt x="1" y="1"/>
                  </a:moveTo>
                  <a:cubicBezTo>
                    <a:pt x="1" y="7"/>
                    <a:pt x="1" y="7"/>
                    <a:pt x="7" y="13"/>
                  </a:cubicBezTo>
                  <a:lnTo>
                    <a:pt x="7" y="7"/>
                  </a:lnTo>
                  <a:cubicBezTo>
                    <a:pt x="7" y="7"/>
                    <a:pt x="1" y="7"/>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53"/>
            <p:cNvSpPr/>
            <p:nvPr/>
          </p:nvSpPr>
          <p:spPr>
            <a:xfrm>
              <a:off x="11436108" y="-2821642"/>
              <a:ext cx="53659" cy="110249"/>
            </a:xfrm>
            <a:custGeom>
              <a:rect b="b" l="l" r="r" t="t"/>
              <a:pathLst>
                <a:path extrusionOk="0" h="1354" w="659">
                  <a:moveTo>
                    <a:pt x="7" y="1"/>
                  </a:moveTo>
                  <a:cubicBezTo>
                    <a:pt x="7" y="7"/>
                    <a:pt x="1" y="13"/>
                    <a:pt x="1" y="13"/>
                  </a:cubicBezTo>
                  <a:cubicBezTo>
                    <a:pt x="13" y="31"/>
                    <a:pt x="19" y="56"/>
                    <a:pt x="31" y="68"/>
                  </a:cubicBezTo>
                  <a:cubicBezTo>
                    <a:pt x="275" y="379"/>
                    <a:pt x="439" y="720"/>
                    <a:pt x="427" y="1122"/>
                  </a:cubicBezTo>
                  <a:cubicBezTo>
                    <a:pt x="421" y="1207"/>
                    <a:pt x="439" y="1292"/>
                    <a:pt x="500" y="1353"/>
                  </a:cubicBezTo>
                  <a:cubicBezTo>
                    <a:pt x="598" y="1329"/>
                    <a:pt x="598" y="1329"/>
                    <a:pt x="622" y="1262"/>
                  </a:cubicBezTo>
                  <a:cubicBezTo>
                    <a:pt x="659" y="1170"/>
                    <a:pt x="659" y="1073"/>
                    <a:pt x="640" y="975"/>
                  </a:cubicBezTo>
                  <a:cubicBezTo>
                    <a:pt x="592" y="738"/>
                    <a:pt x="512" y="513"/>
                    <a:pt x="372" y="318"/>
                  </a:cubicBezTo>
                  <a:cubicBezTo>
                    <a:pt x="299" y="226"/>
                    <a:pt x="208" y="147"/>
                    <a:pt x="129" y="62"/>
                  </a:cubicBezTo>
                  <a:cubicBezTo>
                    <a:pt x="92" y="31"/>
                    <a:pt x="56" y="7"/>
                    <a:pt x="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53"/>
            <p:cNvSpPr/>
            <p:nvPr/>
          </p:nvSpPr>
          <p:spPr>
            <a:xfrm>
              <a:off x="11447996" y="-2262170"/>
              <a:ext cx="29394" cy="43237"/>
            </a:xfrm>
            <a:custGeom>
              <a:rect b="b" l="l" r="r" t="t"/>
              <a:pathLst>
                <a:path extrusionOk="0" h="531" w="361">
                  <a:moveTo>
                    <a:pt x="1" y="0"/>
                  </a:moveTo>
                  <a:lnTo>
                    <a:pt x="1" y="0"/>
                  </a:lnTo>
                  <a:cubicBezTo>
                    <a:pt x="135" y="116"/>
                    <a:pt x="220" y="256"/>
                    <a:pt x="275" y="421"/>
                  </a:cubicBezTo>
                  <a:cubicBezTo>
                    <a:pt x="281" y="445"/>
                    <a:pt x="287" y="469"/>
                    <a:pt x="299" y="494"/>
                  </a:cubicBezTo>
                  <a:cubicBezTo>
                    <a:pt x="312" y="506"/>
                    <a:pt x="330" y="518"/>
                    <a:pt x="348" y="530"/>
                  </a:cubicBezTo>
                  <a:cubicBezTo>
                    <a:pt x="354" y="506"/>
                    <a:pt x="360" y="494"/>
                    <a:pt x="360" y="482"/>
                  </a:cubicBezTo>
                  <a:cubicBezTo>
                    <a:pt x="336" y="299"/>
                    <a:pt x="245" y="153"/>
                    <a:pt x="105" y="43"/>
                  </a:cubicBezTo>
                  <a:cubicBezTo>
                    <a:pt x="74" y="25"/>
                    <a:pt x="31" y="13"/>
                    <a:pt x="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53"/>
            <p:cNvSpPr/>
            <p:nvPr/>
          </p:nvSpPr>
          <p:spPr>
            <a:xfrm>
              <a:off x="11469330" y="-2416389"/>
              <a:ext cx="1629" cy="570"/>
            </a:xfrm>
            <a:custGeom>
              <a:rect b="b" l="l" r="r" t="t"/>
              <a:pathLst>
                <a:path extrusionOk="0" h="7" w="20">
                  <a:moveTo>
                    <a:pt x="1" y="0"/>
                  </a:moveTo>
                  <a:cubicBezTo>
                    <a:pt x="1" y="6"/>
                    <a:pt x="1" y="6"/>
                    <a:pt x="1" y="6"/>
                  </a:cubicBezTo>
                  <a:lnTo>
                    <a:pt x="19" y="6"/>
                  </a:lnTo>
                  <a:cubicBezTo>
                    <a:pt x="13" y="6"/>
                    <a:pt x="7" y="6"/>
                    <a:pt x="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53"/>
            <p:cNvSpPr/>
            <p:nvPr/>
          </p:nvSpPr>
          <p:spPr>
            <a:xfrm>
              <a:off x="11452963" y="-2431290"/>
              <a:ext cx="570" cy="570"/>
            </a:xfrm>
            <a:custGeom>
              <a:rect b="b" l="l" r="r" t="t"/>
              <a:pathLst>
                <a:path extrusionOk="0" h="7" w="7">
                  <a:moveTo>
                    <a:pt x="1" y="0"/>
                  </a:moveTo>
                  <a:cubicBezTo>
                    <a:pt x="1" y="0"/>
                    <a:pt x="1" y="6"/>
                    <a:pt x="1" y="6"/>
                  </a:cubicBezTo>
                  <a:lnTo>
                    <a:pt x="7" y="6"/>
                  </a:lnTo>
                  <a:cubicBezTo>
                    <a:pt x="7" y="6"/>
                    <a:pt x="7" y="0"/>
                    <a:pt x="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53"/>
            <p:cNvSpPr/>
            <p:nvPr/>
          </p:nvSpPr>
          <p:spPr>
            <a:xfrm>
              <a:off x="11433666" y="-2198170"/>
              <a:ext cx="16936" cy="45191"/>
            </a:xfrm>
            <a:custGeom>
              <a:rect b="b" l="l" r="r" t="t"/>
              <a:pathLst>
                <a:path extrusionOk="0" h="555" w="208">
                  <a:moveTo>
                    <a:pt x="73" y="0"/>
                  </a:moveTo>
                  <a:cubicBezTo>
                    <a:pt x="49" y="6"/>
                    <a:pt x="25" y="12"/>
                    <a:pt x="0" y="18"/>
                  </a:cubicBezTo>
                  <a:cubicBezTo>
                    <a:pt x="25" y="110"/>
                    <a:pt x="55" y="201"/>
                    <a:pt x="80" y="286"/>
                  </a:cubicBezTo>
                  <a:cubicBezTo>
                    <a:pt x="110" y="372"/>
                    <a:pt x="86" y="475"/>
                    <a:pt x="140" y="554"/>
                  </a:cubicBezTo>
                  <a:cubicBezTo>
                    <a:pt x="195" y="536"/>
                    <a:pt x="195" y="493"/>
                    <a:pt x="195" y="457"/>
                  </a:cubicBezTo>
                  <a:cubicBezTo>
                    <a:pt x="207" y="299"/>
                    <a:pt x="153" y="91"/>
                    <a:pt x="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53"/>
            <p:cNvSpPr/>
            <p:nvPr/>
          </p:nvSpPr>
          <p:spPr>
            <a:xfrm>
              <a:off x="11447019" y="-2262659"/>
              <a:ext cx="1059" cy="570"/>
            </a:xfrm>
            <a:custGeom>
              <a:rect b="b" l="l" r="r" t="t"/>
              <a:pathLst>
                <a:path extrusionOk="0" h="7" w="13">
                  <a:moveTo>
                    <a:pt x="1" y="0"/>
                  </a:moveTo>
                  <a:lnTo>
                    <a:pt x="1" y="6"/>
                  </a:lnTo>
                  <a:lnTo>
                    <a:pt x="13" y="6"/>
                  </a:lnTo>
                  <a:cubicBezTo>
                    <a:pt x="7" y="6"/>
                    <a:pt x="7" y="0"/>
                    <a:pt x="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53"/>
            <p:cNvSpPr/>
            <p:nvPr/>
          </p:nvSpPr>
          <p:spPr>
            <a:xfrm>
              <a:off x="11447019" y="-2262659"/>
              <a:ext cx="81" cy="570"/>
            </a:xfrm>
            <a:custGeom>
              <a:rect b="b" l="l" r="r" t="t"/>
              <a:pathLst>
                <a:path extrusionOk="0" h="7" w="1">
                  <a:moveTo>
                    <a:pt x="1" y="0"/>
                  </a:moveTo>
                  <a:lnTo>
                    <a:pt x="1" y="6"/>
                  </a:lnTo>
                  <a:cubicBezTo>
                    <a:pt x="1" y="0"/>
                    <a:pt x="1" y="0"/>
                    <a:pt x="1" y="0"/>
                  </a:cubicBezTo>
                  <a:cubicBezTo>
                    <a:pt x="1" y="0"/>
                    <a:pt x="1" y="0"/>
                    <a:pt x="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53"/>
            <p:cNvSpPr/>
            <p:nvPr/>
          </p:nvSpPr>
          <p:spPr>
            <a:xfrm>
              <a:off x="11419742" y="-2655942"/>
              <a:ext cx="570" cy="570"/>
            </a:xfrm>
            <a:custGeom>
              <a:rect b="b" l="l" r="r" t="t"/>
              <a:pathLst>
                <a:path extrusionOk="0" h="7" w="7">
                  <a:moveTo>
                    <a:pt x="1" y="0"/>
                  </a:moveTo>
                  <a:lnTo>
                    <a:pt x="1" y="6"/>
                  </a:lnTo>
                  <a:lnTo>
                    <a:pt x="7" y="6"/>
                  </a:lnTo>
                  <a:cubicBezTo>
                    <a:pt x="1" y="6"/>
                    <a:pt x="1" y="6"/>
                    <a:pt x="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53"/>
            <p:cNvSpPr/>
            <p:nvPr/>
          </p:nvSpPr>
          <p:spPr>
            <a:xfrm>
              <a:off x="11419742" y="-2655942"/>
              <a:ext cx="81" cy="570"/>
            </a:xfrm>
            <a:custGeom>
              <a:rect b="b" l="l" r="r" t="t"/>
              <a:pathLst>
                <a:path extrusionOk="0" h="7" w="1">
                  <a:moveTo>
                    <a:pt x="1" y="0"/>
                  </a:moveTo>
                  <a:lnTo>
                    <a:pt x="1" y="0"/>
                  </a:lnTo>
                  <a:lnTo>
                    <a:pt x="1" y="6"/>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53"/>
            <p:cNvSpPr/>
            <p:nvPr/>
          </p:nvSpPr>
          <p:spPr>
            <a:xfrm>
              <a:off x="11344912" y="-2137672"/>
              <a:ext cx="26300" cy="28336"/>
            </a:xfrm>
            <a:custGeom>
              <a:rect b="b" l="l" r="r" t="t"/>
              <a:pathLst>
                <a:path extrusionOk="0" h="348" w="323">
                  <a:moveTo>
                    <a:pt x="238" y="0"/>
                  </a:moveTo>
                  <a:cubicBezTo>
                    <a:pt x="183" y="0"/>
                    <a:pt x="140" y="6"/>
                    <a:pt x="104" y="43"/>
                  </a:cubicBezTo>
                  <a:cubicBezTo>
                    <a:pt x="110" y="104"/>
                    <a:pt x="134" y="165"/>
                    <a:pt x="91" y="225"/>
                  </a:cubicBezTo>
                  <a:cubicBezTo>
                    <a:pt x="67" y="201"/>
                    <a:pt x="43" y="177"/>
                    <a:pt x="18" y="152"/>
                  </a:cubicBezTo>
                  <a:lnTo>
                    <a:pt x="18" y="152"/>
                  </a:lnTo>
                  <a:cubicBezTo>
                    <a:pt x="0" y="219"/>
                    <a:pt x="12" y="268"/>
                    <a:pt x="61" y="305"/>
                  </a:cubicBezTo>
                  <a:cubicBezTo>
                    <a:pt x="94" y="330"/>
                    <a:pt x="129" y="347"/>
                    <a:pt x="167" y="347"/>
                  </a:cubicBezTo>
                  <a:cubicBezTo>
                    <a:pt x="191" y="347"/>
                    <a:pt x="217" y="340"/>
                    <a:pt x="244" y="323"/>
                  </a:cubicBezTo>
                  <a:cubicBezTo>
                    <a:pt x="299" y="262"/>
                    <a:pt x="323" y="189"/>
                    <a:pt x="305" y="91"/>
                  </a:cubicBezTo>
                  <a:cubicBezTo>
                    <a:pt x="286" y="67"/>
                    <a:pt x="262" y="31"/>
                    <a:pt x="23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53"/>
            <p:cNvSpPr/>
            <p:nvPr/>
          </p:nvSpPr>
          <p:spPr>
            <a:xfrm>
              <a:off x="11356312" y="-2357926"/>
              <a:ext cx="570" cy="570"/>
            </a:xfrm>
            <a:custGeom>
              <a:rect b="b" l="l" r="r" t="t"/>
              <a:pathLst>
                <a:path extrusionOk="0" h="7" w="7">
                  <a:moveTo>
                    <a:pt x="0" y="1"/>
                  </a:moveTo>
                  <a:cubicBezTo>
                    <a:pt x="0" y="1"/>
                    <a:pt x="0" y="7"/>
                    <a:pt x="6" y="7"/>
                  </a:cubicBezTo>
                  <a:cubicBezTo>
                    <a:pt x="6" y="7"/>
                    <a:pt x="0" y="1"/>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53"/>
            <p:cNvSpPr/>
            <p:nvPr/>
          </p:nvSpPr>
          <p:spPr>
            <a:xfrm>
              <a:off x="11320566" y="-2812196"/>
              <a:ext cx="38270" cy="61069"/>
            </a:xfrm>
            <a:custGeom>
              <a:rect b="b" l="l" r="r" t="t"/>
              <a:pathLst>
                <a:path extrusionOk="0" h="750" w="470">
                  <a:moveTo>
                    <a:pt x="1" y="1"/>
                  </a:moveTo>
                  <a:cubicBezTo>
                    <a:pt x="13" y="37"/>
                    <a:pt x="25" y="80"/>
                    <a:pt x="43" y="110"/>
                  </a:cubicBezTo>
                  <a:cubicBezTo>
                    <a:pt x="159" y="311"/>
                    <a:pt x="281" y="512"/>
                    <a:pt x="397" y="713"/>
                  </a:cubicBezTo>
                  <a:cubicBezTo>
                    <a:pt x="409" y="725"/>
                    <a:pt x="421" y="738"/>
                    <a:pt x="433" y="750"/>
                  </a:cubicBezTo>
                  <a:cubicBezTo>
                    <a:pt x="464" y="658"/>
                    <a:pt x="470" y="658"/>
                    <a:pt x="445" y="591"/>
                  </a:cubicBezTo>
                  <a:cubicBezTo>
                    <a:pt x="397" y="464"/>
                    <a:pt x="336" y="348"/>
                    <a:pt x="250" y="244"/>
                  </a:cubicBezTo>
                  <a:cubicBezTo>
                    <a:pt x="177" y="153"/>
                    <a:pt x="110" y="55"/>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53"/>
            <p:cNvSpPr/>
            <p:nvPr/>
          </p:nvSpPr>
          <p:spPr>
            <a:xfrm>
              <a:off x="11350368" y="-2365336"/>
              <a:ext cx="81" cy="81"/>
            </a:xfrm>
            <a:custGeom>
              <a:rect b="b" l="l" r="r" t="t"/>
              <a:pathLst>
                <a:path extrusionOk="0" h="1" w="1">
                  <a:moveTo>
                    <a:pt x="0" y="0"/>
                  </a:moveTo>
                  <a:lnTo>
                    <a:pt x="0" y="0"/>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53"/>
            <p:cNvSpPr/>
            <p:nvPr/>
          </p:nvSpPr>
          <p:spPr>
            <a:xfrm>
              <a:off x="11337910" y="-2306791"/>
              <a:ext cx="1629" cy="1059"/>
            </a:xfrm>
            <a:custGeom>
              <a:rect b="b" l="l" r="r" t="t"/>
              <a:pathLst>
                <a:path extrusionOk="0" h="13" w="20">
                  <a:moveTo>
                    <a:pt x="1" y="0"/>
                  </a:moveTo>
                  <a:lnTo>
                    <a:pt x="1" y="0"/>
                  </a:lnTo>
                  <a:cubicBezTo>
                    <a:pt x="7" y="6"/>
                    <a:pt x="7" y="6"/>
                    <a:pt x="7" y="12"/>
                  </a:cubicBezTo>
                  <a:cubicBezTo>
                    <a:pt x="13" y="12"/>
                    <a:pt x="13" y="6"/>
                    <a:pt x="19" y="6"/>
                  </a:cubicBezTo>
                  <a:lnTo>
                    <a:pt x="13" y="6"/>
                  </a:lnTo>
                  <a:cubicBezTo>
                    <a:pt x="7" y="6"/>
                    <a:pt x="7" y="0"/>
                    <a:pt x="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53"/>
            <p:cNvSpPr/>
            <p:nvPr/>
          </p:nvSpPr>
          <p:spPr>
            <a:xfrm>
              <a:off x="11320566" y="-2812685"/>
              <a:ext cx="81" cy="570"/>
            </a:xfrm>
            <a:custGeom>
              <a:rect b="b" l="l" r="r" t="t"/>
              <a:pathLst>
                <a:path extrusionOk="0" h="7" w="1">
                  <a:moveTo>
                    <a:pt x="1" y="1"/>
                  </a:moveTo>
                  <a:cubicBezTo>
                    <a:pt x="1" y="1"/>
                    <a:pt x="1" y="7"/>
                    <a:pt x="1" y="7"/>
                  </a:cubicBezTo>
                  <a:cubicBezTo>
                    <a:pt x="1" y="7"/>
                    <a:pt x="1" y="7"/>
                    <a:pt x="1" y="7"/>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53"/>
            <p:cNvSpPr/>
            <p:nvPr/>
          </p:nvSpPr>
          <p:spPr>
            <a:xfrm>
              <a:off x="11320078" y="-2812685"/>
              <a:ext cx="570" cy="570"/>
            </a:xfrm>
            <a:custGeom>
              <a:rect b="b" l="l" r="r" t="t"/>
              <a:pathLst>
                <a:path extrusionOk="0" h="7" w="7">
                  <a:moveTo>
                    <a:pt x="1" y="1"/>
                  </a:moveTo>
                  <a:lnTo>
                    <a:pt x="7" y="7"/>
                  </a:lnTo>
                  <a:lnTo>
                    <a:pt x="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53"/>
            <p:cNvSpPr/>
            <p:nvPr/>
          </p:nvSpPr>
          <p:spPr>
            <a:xfrm>
              <a:off x="11309167" y="-2645031"/>
              <a:ext cx="570" cy="81"/>
            </a:xfrm>
            <a:custGeom>
              <a:rect b="b" l="l" r="r" t="t"/>
              <a:pathLst>
                <a:path extrusionOk="0" h="1" w="7">
                  <a:moveTo>
                    <a:pt x="7" y="0"/>
                  </a:moveTo>
                  <a:cubicBezTo>
                    <a:pt x="7" y="0"/>
                    <a:pt x="7" y="0"/>
                    <a:pt x="7" y="0"/>
                  </a:cubicBez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53"/>
            <p:cNvSpPr/>
            <p:nvPr/>
          </p:nvSpPr>
          <p:spPr>
            <a:xfrm>
              <a:off x="11307213" y="-2648043"/>
              <a:ext cx="2524" cy="3094"/>
            </a:xfrm>
            <a:custGeom>
              <a:rect b="b" l="l" r="r" t="t"/>
              <a:pathLst>
                <a:path extrusionOk="0" h="38" w="31">
                  <a:moveTo>
                    <a:pt x="6" y="1"/>
                  </a:moveTo>
                  <a:lnTo>
                    <a:pt x="0" y="7"/>
                  </a:lnTo>
                  <a:cubicBezTo>
                    <a:pt x="12" y="13"/>
                    <a:pt x="18" y="25"/>
                    <a:pt x="25" y="37"/>
                  </a:cubicBezTo>
                  <a:lnTo>
                    <a:pt x="31" y="37"/>
                  </a:lnTo>
                  <a:cubicBezTo>
                    <a:pt x="18" y="25"/>
                    <a:pt x="12" y="13"/>
                    <a:pt x="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53"/>
            <p:cNvSpPr/>
            <p:nvPr/>
          </p:nvSpPr>
          <p:spPr>
            <a:xfrm>
              <a:off x="11307213" y="-2648043"/>
              <a:ext cx="570" cy="570"/>
            </a:xfrm>
            <a:custGeom>
              <a:rect b="b" l="l" r="r" t="t"/>
              <a:pathLst>
                <a:path extrusionOk="0" h="7" w="7">
                  <a:moveTo>
                    <a:pt x="0" y="1"/>
                  </a:moveTo>
                  <a:lnTo>
                    <a:pt x="0" y="7"/>
                  </a:lnTo>
                  <a:lnTo>
                    <a:pt x="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53"/>
            <p:cNvSpPr/>
            <p:nvPr/>
          </p:nvSpPr>
          <p:spPr>
            <a:xfrm>
              <a:off x="11287345" y="-2063819"/>
              <a:ext cx="5048" cy="6025"/>
            </a:xfrm>
            <a:custGeom>
              <a:rect b="b" l="l" r="r" t="t"/>
              <a:pathLst>
                <a:path extrusionOk="0" h="74" w="62">
                  <a:moveTo>
                    <a:pt x="25" y="1"/>
                  </a:moveTo>
                  <a:lnTo>
                    <a:pt x="25" y="1"/>
                  </a:lnTo>
                  <a:cubicBezTo>
                    <a:pt x="1" y="68"/>
                    <a:pt x="1" y="68"/>
                    <a:pt x="55" y="74"/>
                  </a:cubicBezTo>
                  <a:cubicBezTo>
                    <a:pt x="55" y="62"/>
                    <a:pt x="61" y="49"/>
                    <a:pt x="55" y="43"/>
                  </a:cubicBezTo>
                  <a:cubicBezTo>
                    <a:pt x="55" y="31"/>
                    <a:pt x="43" y="19"/>
                    <a:pt x="2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53"/>
            <p:cNvSpPr/>
            <p:nvPr/>
          </p:nvSpPr>
          <p:spPr>
            <a:xfrm>
              <a:off x="11288322" y="-2043951"/>
              <a:ext cx="1059" cy="1059"/>
            </a:xfrm>
            <a:custGeom>
              <a:rect b="b" l="l" r="r" t="t"/>
              <a:pathLst>
                <a:path extrusionOk="0" h="13" w="13">
                  <a:moveTo>
                    <a:pt x="7" y="0"/>
                  </a:moveTo>
                  <a:cubicBezTo>
                    <a:pt x="1" y="0"/>
                    <a:pt x="1" y="6"/>
                    <a:pt x="1" y="12"/>
                  </a:cubicBezTo>
                  <a:lnTo>
                    <a:pt x="7" y="12"/>
                  </a:lnTo>
                  <a:cubicBezTo>
                    <a:pt x="13" y="12"/>
                    <a:pt x="13" y="6"/>
                    <a:pt x="13" y="6"/>
                  </a:cubicBezTo>
                  <a:cubicBezTo>
                    <a:pt x="7" y="0"/>
                    <a:pt x="7" y="0"/>
                    <a:pt x="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53"/>
            <p:cNvSpPr/>
            <p:nvPr/>
          </p:nvSpPr>
          <p:spPr>
            <a:xfrm>
              <a:off x="11227335" y="-2845418"/>
              <a:ext cx="61557" cy="96814"/>
            </a:xfrm>
            <a:custGeom>
              <a:rect b="b" l="l" r="r" t="t"/>
              <a:pathLst>
                <a:path extrusionOk="0" h="1189" w="756">
                  <a:moveTo>
                    <a:pt x="31" y="1"/>
                  </a:moveTo>
                  <a:cubicBezTo>
                    <a:pt x="25" y="1"/>
                    <a:pt x="19" y="7"/>
                    <a:pt x="1" y="7"/>
                  </a:cubicBezTo>
                  <a:cubicBezTo>
                    <a:pt x="19" y="25"/>
                    <a:pt x="31" y="37"/>
                    <a:pt x="49" y="55"/>
                  </a:cubicBezTo>
                  <a:cubicBezTo>
                    <a:pt x="141" y="153"/>
                    <a:pt x="238" y="244"/>
                    <a:pt x="323" y="354"/>
                  </a:cubicBezTo>
                  <a:cubicBezTo>
                    <a:pt x="488" y="555"/>
                    <a:pt x="610" y="774"/>
                    <a:pt x="640" y="1036"/>
                  </a:cubicBezTo>
                  <a:cubicBezTo>
                    <a:pt x="646" y="1073"/>
                    <a:pt x="652" y="1103"/>
                    <a:pt x="664" y="1133"/>
                  </a:cubicBezTo>
                  <a:cubicBezTo>
                    <a:pt x="677" y="1158"/>
                    <a:pt x="695" y="1170"/>
                    <a:pt x="713" y="1188"/>
                  </a:cubicBezTo>
                  <a:cubicBezTo>
                    <a:pt x="756" y="1140"/>
                    <a:pt x="756" y="1091"/>
                    <a:pt x="756" y="1048"/>
                  </a:cubicBezTo>
                  <a:cubicBezTo>
                    <a:pt x="750" y="872"/>
                    <a:pt x="707" y="701"/>
                    <a:pt x="622" y="543"/>
                  </a:cubicBezTo>
                  <a:cubicBezTo>
                    <a:pt x="494" y="293"/>
                    <a:pt x="275" y="135"/>
                    <a:pt x="3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53"/>
            <p:cNvSpPr/>
            <p:nvPr/>
          </p:nvSpPr>
          <p:spPr>
            <a:xfrm>
              <a:off x="11055772" y="-2427870"/>
              <a:ext cx="185568" cy="60499"/>
            </a:xfrm>
            <a:custGeom>
              <a:rect b="b" l="l" r="r" t="t"/>
              <a:pathLst>
                <a:path extrusionOk="0" h="743" w="2279">
                  <a:moveTo>
                    <a:pt x="24" y="1"/>
                  </a:moveTo>
                  <a:lnTo>
                    <a:pt x="0" y="147"/>
                  </a:lnTo>
                  <a:cubicBezTo>
                    <a:pt x="244" y="226"/>
                    <a:pt x="475" y="330"/>
                    <a:pt x="694" y="482"/>
                  </a:cubicBezTo>
                  <a:cubicBezTo>
                    <a:pt x="847" y="598"/>
                    <a:pt x="1017" y="695"/>
                    <a:pt x="1212" y="720"/>
                  </a:cubicBezTo>
                  <a:cubicBezTo>
                    <a:pt x="1317" y="733"/>
                    <a:pt x="1429" y="743"/>
                    <a:pt x="1540" y="743"/>
                  </a:cubicBezTo>
                  <a:cubicBezTo>
                    <a:pt x="1583" y="743"/>
                    <a:pt x="1626" y="741"/>
                    <a:pt x="1669" y="738"/>
                  </a:cubicBezTo>
                  <a:cubicBezTo>
                    <a:pt x="1870" y="726"/>
                    <a:pt x="2077" y="701"/>
                    <a:pt x="2278" y="677"/>
                  </a:cubicBezTo>
                  <a:lnTo>
                    <a:pt x="2266" y="561"/>
                  </a:lnTo>
                  <a:cubicBezTo>
                    <a:pt x="2266" y="561"/>
                    <a:pt x="2266" y="561"/>
                    <a:pt x="2266" y="555"/>
                  </a:cubicBezTo>
                  <a:lnTo>
                    <a:pt x="2260" y="397"/>
                  </a:lnTo>
                  <a:cubicBezTo>
                    <a:pt x="2108" y="403"/>
                    <a:pt x="1949" y="415"/>
                    <a:pt x="1797" y="421"/>
                  </a:cubicBezTo>
                  <a:cubicBezTo>
                    <a:pt x="1657" y="427"/>
                    <a:pt x="1517" y="440"/>
                    <a:pt x="1377" y="452"/>
                  </a:cubicBezTo>
                  <a:cubicBezTo>
                    <a:pt x="1358" y="453"/>
                    <a:pt x="1339" y="454"/>
                    <a:pt x="1321" y="454"/>
                  </a:cubicBezTo>
                  <a:cubicBezTo>
                    <a:pt x="1178" y="454"/>
                    <a:pt x="1043" y="412"/>
                    <a:pt x="914" y="342"/>
                  </a:cubicBezTo>
                  <a:cubicBezTo>
                    <a:pt x="871" y="324"/>
                    <a:pt x="828" y="299"/>
                    <a:pt x="786" y="281"/>
                  </a:cubicBezTo>
                  <a:cubicBezTo>
                    <a:pt x="554" y="141"/>
                    <a:pt x="298" y="62"/>
                    <a:pt x="37" y="7"/>
                  </a:cubicBezTo>
                  <a:cubicBezTo>
                    <a:pt x="30" y="7"/>
                    <a:pt x="24" y="1"/>
                    <a:pt x="2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53"/>
            <p:cNvSpPr/>
            <p:nvPr/>
          </p:nvSpPr>
          <p:spPr>
            <a:xfrm>
              <a:off x="11206001" y="-2110883"/>
              <a:ext cx="81" cy="1059"/>
            </a:xfrm>
            <a:custGeom>
              <a:rect b="b" l="l" r="r" t="t"/>
              <a:pathLst>
                <a:path extrusionOk="0" h="13" w="1">
                  <a:moveTo>
                    <a:pt x="1" y="0"/>
                  </a:moveTo>
                  <a:lnTo>
                    <a:pt x="1" y="12"/>
                  </a:lnTo>
                  <a:cubicBezTo>
                    <a:pt x="1" y="12"/>
                    <a:pt x="1" y="12"/>
                    <a:pt x="1" y="6"/>
                  </a:cubicBezTo>
                  <a:cubicBezTo>
                    <a:pt x="1" y="6"/>
                    <a:pt x="1" y="6"/>
                    <a:pt x="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53"/>
            <p:cNvSpPr/>
            <p:nvPr/>
          </p:nvSpPr>
          <p:spPr>
            <a:xfrm>
              <a:off x="11175793" y="-1987442"/>
              <a:ext cx="7491" cy="7573"/>
            </a:xfrm>
            <a:custGeom>
              <a:rect b="b" l="l" r="r" t="t"/>
              <a:pathLst>
                <a:path extrusionOk="0" h="93" w="92">
                  <a:moveTo>
                    <a:pt x="91" y="1"/>
                  </a:moveTo>
                  <a:lnTo>
                    <a:pt x="91" y="1"/>
                  </a:lnTo>
                  <a:cubicBezTo>
                    <a:pt x="37" y="13"/>
                    <a:pt x="18" y="37"/>
                    <a:pt x="0" y="92"/>
                  </a:cubicBezTo>
                  <a:cubicBezTo>
                    <a:pt x="55" y="80"/>
                    <a:pt x="85" y="55"/>
                    <a:pt x="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53"/>
            <p:cNvSpPr/>
            <p:nvPr/>
          </p:nvSpPr>
          <p:spPr>
            <a:xfrm>
              <a:off x="11027925" y="-2044277"/>
              <a:ext cx="135491" cy="115949"/>
            </a:xfrm>
            <a:custGeom>
              <a:rect b="b" l="l" r="r" t="t"/>
              <a:pathLst>
                <a:path extrusionOk="0" h="1424" w="1664">
                  <a:moveTo>
                    <a:pt x="1472" y="0"/>
                  </a:moveTo>
                  <a:cubicBezTo>
                    <a:pt x="1459" y="0"/>
                    <a:pt x="1445" y="2"/>
                    <a:pt x="1432" y="4"/>
                  </a:cubicBezTo>
                  <a:cubicBezTo>
                    <a:pt x="1402" y="10"/>
                    <a:pt x="1371" y="23"/>
                    <a:pt x="1347" y="53"/>
                  </a:cubicBezTo>
                  <a:cubicBezTo>
                    <a:pt x="1362" y="73"/>
                    <a:pt x="1379" y="77"/>
                    <a:pt x="1397" y="77"/>
                  </a:cubicBezTo>
                  <a:cubicBezTo>
                    <a:pt x="1414" y="77"/>
                    <a:pt x="1432" y="73"/>
                    <a:pt x="1450" y="73"/>
                  </a:cubicBezTo>
                  <a:cubicBezTo>
                    <a:pt x="1466" y="73"/>
                    <a:pt x="1483" y="77"/>
                    <a:pt x="1499" y="90"/>
                  </a:cubicBezTo>
                  <a:cubicBezTo>
                    <a:pt x="1499" y="102"/>
                    <a:pt x="1518" y="132"/>
                    <a:pt x="1518" y="163"/>
                  </a:cubicBezTo>
                  <a:cubicBezTo>
                    <a:pt x="1518" y="400"/>
                    <a:pt x="1408" y="583"/>
                    <a:pt x="1213" y="711"/>
                  </a:cubicBezTo>
                  <a:cubicBezTo>
                    <a:pt x="1178" y="735"/>
                    <a:pt x="1138" y="750"/>
                    <a:pt x="1094" y="750"/>
                  </a:cubicBezTo>
                  <a:cubicBezTo>
                    <a:pt x="1062" y="750"/>
                    <a:pt x="1028" y="741"/>
                    <a:pt x="994" y="723"/>
                  </a:cubicBezTo>
                  <a:cubicBezTo>
                    <a:pt x="1006" y="589"/>
                    <a:pt x="1036" y="449"/>
                    <a:pt x="933" y="321"/>
                  </a:cubicBezTo>
                  <a:cubicBezTo>
                    <a:pt x="915" y="333"/>
                    <a:pt x="884" y="345"/>
                    <a:pt x="854" y="358"/>
                  </a:cubicBezTo>
                  <a:cubicBezTo>
                    <a:pt x="854" y="437"/>
                    <a:pt x="854" y="510"/>
                    <a:pt x="841" y="577"/>
                  </a:cubicBezTo>
                  <a:cubicBezTo>
                    <a:pt x="829" y="644"/>
                    <a:pt x="799" y="705"/>
                    <a:pt x="781" y="772"/>
                  </a:cubicBezTo>
                  <a:cubicBezTo>
                    <a:pt x="762" y="839"/>
                    <a:pt x="695" y="887"/>
                    <a:pt x="714" y="961"/>
                  </a:cubicBezTo>
                  <a:cubicBezTo>
                    <a:pt x="683" y="991"/>
                    <a:pt x="647" y="1021"/>
                    <a:pt x="622" y="1058"/>
                  </a:cubicBezTo>
                  <a:cubicBezTo>
                    <a:pt x="573" y="1107"/>
                    <a:pt x="537" y="1168"/>
                    <a:pt x="488" y="1210"/>
                  </a:cubicBezTo>
                  <a:cubicBezTo>
                    <a:pt x="434" y="1261"/>
                    <a:pt x="386" y="1287"/>
                    <a:pt x="334" y="1287"/>
                  </a:cubicBezTo>
                  <a:cubicBezTo>
                    <a:pt x="287" y="1287"/>
                    <a:pt x="235" y="1266"/>
                    <a:pt x="171" y="1222"/>
                  </a:cubicBezTo>
                  <a:cubicBezTo>
                    <a:pt x="147" y="1107"/>
                    <a:pt x="159" y="991"/>
                    <a:pt x="196" y="881"/>
                  </a:cubicBezTo>
                  <a:lnTo>
                    <a:pt x="123" y="857"/>
                  </a:lnTo>
                  <a:cubicBezTo>
                    <a:pt x="111" y="875"/>
                    <a:pt x="111" y="887"/>
                    <a:pt x="104" y="900"/>
                  </a:cubicBezTo>
                  <a:cubicBezTo>
                    <a:pt x="86" y="954"/>
                    <a:pt x="62" y="1003"/>
                    <a:pt x="44" y="1058"/>
                  </a:cubicBezTo>
                  <a:cubicBezTo>
                    <a:pt x="1" y="1235"/>
                    <a:pt x="86" y="1375"/>
                    <a:pt x="263" y="1411"/>
                  </a:cubicBezTo>
                  <a:cubicBezTo>
                    <a:pt x="300" y="1419"/>
                    <a:pt x="336" y="1424"/>
                    <a:pt x="371" y="1424"/>
                  </a:cubicBezTo>
                  <a:cubicBezTo>
                    <a:pt x="467" y="1424"/>
                    <a:pt x="554" y="1391"/>
                    <a:pt x="634" y="1320"/>
                  </a:cubicBezTo>
                  <a:cubicBezTo>
                    <a:pt x="677" y="1283"/>
                    <a:pt x="714" y="1235"/>
                    <a:pt x="750" y="1186"/>
                  </a:cubicBezTo>
                  <a:cubicBezTo>
                    <a:pt x="774" y="1162"/>
                    <a:pt x="793" y="1137"/>
                    <a:pt x="823" y="1101"/>
                  </a:cubicBezTo>
                  <a:cubicBezTo>
                    <a:pt x="829" y="1131"/>
                    <a:pt x="835" y="1155"/>
                    <a:pt x="841" y="1174"/>
                  </a:cubicBezTo>
                  <a:cubicBezTo>
                    <a:pt x="878" y="1295"/>
                    <a:pt x="978" y="1365"/>
                    <a:pt x="1086" y="1365"/>
                  </a:cubicBezTo>
                  <a:cubicBezTo>
                    <a:pt x="1141" y="1365"/>
                    <a:pt x="1198" y="1347"/>
                    <a:pt x="1250" y="1308"/>
                  </a:cubicBezTo>
                  <a:cubicBezTo>
                    <a:pt x="1329" y="1241"/>
                    <a:pt x="1384" y="1162"/>
                    <a:pt x="1426" y="1070"/>
                  </a:cubicBezTo>
                  <a:cubicBezTo>
                    <a:pt x="1444" y="1034"/>
                    <a:pt x="1438" y="1034"/>
                    <a:pt x="1414" y="961"/>
                  </a:cubicBezTo>
                  <a:cubicBezTo>
                    <a:pt x="1359" y="961"/>
                    <a:pt x="1329" y="1009"/>
                    <a:pt x="1298" y="1046"/>
                  </a:cubicBezTo>
                  <a:cubicBezTo>
                    <a:pt x="1256" y="1101"/>
                    <a:pt x="1213" y="1162"/>
                    <a:pt x="1158" y="1210"/>
                  </a:cubicBezTo>
                  <a:cubicBezTo>
                    <a:pt x="1118" y="1246"/>
                    <a:pt x="1077" y="1263"/>
                    <a:pt x="1040" y="1263"/>
                  </a:cubicBezTo>
                  <a:cubicBezTo>
                    <a:pt x="981" y="1263"/>
                    <a:pt x="930" y="1221"/>
                    <a:pt x="896" y="1143"/>
                  </a:cubicBezTo>
                  <a:cubicBezTo>
                    <a:pt x="872" y="1070"/>
                    <a:pt x="866" y="1003"/>
                    <a:pt x="902" y="930"/>
                  </a:cubicBezTo>
                  <a:cubicBezTo>
                    <a:pt x="921" y="900"/>
                    <a:pt x="939" y="863"/>
                    <a:pt x="951" y="827"/>
                  </a:cubicBezTo>
                  <a:cubicBezTo>
                    <a:pt x="967" y="827"/>
                    <a:pt x="978" y="824"/>
                    <a:pt x="989" y="824"/>
                  </a:cubicBezTo>
                  <a:cubicBezTo>
                    <a:pt x="994" y="824"/>
                    <a:pt x="1000" y="825"/>
                    <a:pt x="1006" y="827"/>
                  </a:cubicBezTo>
                  <a:cubicBezTo>
                    <a:pt x="1040" y="838"/>
                    <a:pt x="1073" y="842"/>
                    <a:pt x="1105" y="842"/>
                  </a:cubicBezTo>
                  <a:cubicBezTo>
                    <a:pt x="1196" y="842"/>
                    <a:pt x="1276" y="802"/>
                    <a:pt x="1353" y="747"/>
                  </a:cubicBezTo>
                  <a:cubicBezTo>
                    <a:pt x="1493" y="638"/>
                    <a:pt x="1585" y="498"/>
                    <a:pt x="1633" y="327"/>
                  </a:cubicBezTo>
                  <a:cubicBezTo>
                    <a:pt x="1664" y="205"/>
                    <a:pt x="1658" y="90"/>
                    <a:pt x="1530" y="10"/>
                  </a:cubicBezTo>
                  <a:cubicBezTo>
                    <a:pt x="1512" y="3"/>
                    <a:pt x="1492" y="0"/>
                    <a:pt x="147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53"/>
            <p:cNvSpPr/>
            <p:nvPr/>
          </p:nvSpPr>
          <p:spPr>
            <a:xfrm>
              <a:off x="11139070" y="-2137672"/>
              <a:ext cx="570" cy="570"/>
            </a:xfrm>
            <a:custGeom>
              <a:rect b="b" l="l" r="r" t="t"/>
              <a:pathLst>
                <a:path extrusionOk="0" h="7" w="7">
                  <a:moveTo>
                    <a:pt x="0" y="0"/>
                  </a:moveTo>
                  <a:cubicBezTo>
                    <a:pt x="0" y="0"/>
                    <a:pt x="0" y="0"/>
                    <a:pt x="6" y="6"/>
                  </a:cubicBezTo>
                  <a:cubicBezTo>
                    <a:pt x="6" y="0"/>
                    <a:pt x="6" y="0"/>
                    <a:pt x="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53"/>
            <p:cNvSpPr/>
            <p:nvPr/>
          </p:nvSpPr>
          <p:spPr>
            <a:xfrm>
              <a:off x="11109268" y="-1879310"/>
              <a:ext cx="5537" cy="1547"/>
            </a:xfrm>
            <a:custGeom>
              <a:rect b="b" l="l" r="r" t="t"/>
              <a:pathLst>
                <a:path extrusionOk="0" h="19" w="68">
                  <a:moveTo>
                    <a:pt x="68" y="0"/>
                  </a:moveTo>
                  <a:cubicBezTo>
                    <a:pt x="68" y="0"/>
                    <a:pt x="62" y="7"/>
                    <a:pt x="62" y="7"/>
                  </a:cubicBezTo>
                  <a:cubicBezTo>
                    <a:pt x="68" y="7"/>
                    <a:pt x="68" y="7"/>
                    <a:pt x="68" y="0"/>
                  </a:cubicBezTo>
                  <a:close/>
                  <a:moveTo>
                    <a:pt x="62" y="7"/>
                  </a:moveTo>
                  <a:cubicBezTo>
                    <a:pt x="43" y="7"/>
                    <a:pt x="25" y="13"/>
                    <a:pt x="1" y="19"/>
                  </a:cubicBezTo>
                  <a:cubicBezTo>
                    <a:pt x="25" y="19"/>
                    <a:pt x="43" y="13"/>
                    <a:pt x="62" y="7"/>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53"/>
            <p:cNvSpPr/>
            <p:nvPr/>
          </p:nvSpPr>
          <p:spPr>
            <a:xfrm>
              <a:off x="10505746" y="-2476725"/>
              <a:ext cx="592693" cy="106097"/>
            </a:xfrm>
            <a:custGeom>
              <a:rect b="b" l="l" r="r" t="t"/>
              <a:pathLst>
                <a:path extrusionOk="0" h="1303" w="7279">
                  <a:moveTo>
                    <a:pt x="6436" y="1"/>
                  </a:moveTo>
                  <a:cubicBezTo>
                    <a:pt x="6165" y="1"/>
                    <a:pt x="5903" y="57"/>
                    <a:pt x="5640" y="132"/>
                  </a:cubicBezTo>
                  <a:cubicBezTo>
                    <a:pt x="5074" y="290"/>
                    <a:pt x="4514" y="497"/>
                    <a:pt x="3953" y="674"/>
                  </a:cubicBezTo>
                  <a:cubicBezTo>
                    <a:pt x="3892" y="692"/>
                    <a:pt x="3837" y="717"/>
                    <a:pt x="3783" y="741"/>
                  </a:cubicBezTo>
                  <a:cubicBezTo>
                    <a:pt x="3624" y="808"/>
                    <a:pt x="3460" y="869"/>
                    <a:pt x="3289" y="906"/>
                  </a:cubicBezTo>
                  <a:cubicBezTo>
                    <a:pt x="3131" y="942"/>
                    <a:pt x="2973" y="979"/>
                    <a:pt x="2820" y="1021"/>
                  </a:cubicBezTo>
                  <a:cubicBezTo>
                    <a:pt x="2647" y="1071"/>
                    <a:pt x="2475" y="1101"/>
                    <a:pt x="2297" y="1101"/>
                  </a:cubicBezTo>
                  <a:cubicBezTo>
                    <a:pt x="2281" y="1101"/>
                    <a:pt x="2264" y="1101"/>
                    <a:pt x="2248" y="1100"/>
                  </a:cubicBezTo>
                  <a:cubicBezTo>
                    <a:pt x="2126" y="1094"/>
                    <a:pt x="2004" y="1070"/>
                    <a:pt x="1888" y="1027"/>
                  </a:cubicBezTo>
                  <a:cubicBezTo>
                    <a:pt x="1614" y="912"/>
                    <a:pt x="1334" y="832"/>
                    <a:pt x="1048" y="765"/>
                  </a:cubicBezTo>
                  <a:cubicBezTo>
                    <a:pt x="768" y="698"/>
                    <a:pt x="475" y="680"/>
                    <a:pt x="183" y="674"/>
                  </a:cubicBezTo>
                  <a:cubicBezTo>
                    <a:pt x="173" y="673"/>
                    <a:pt x="163" y="673"/>
                    <a:pt x="152" y="673"/>
                  </a:cubicBezTo>
                  <a:cubicBezTo>
                    <a:pt x="102" y="673"/>
                    <a:pt x="51" y="685"/>
                    <a:pt x="0" y="711"/>
                  </a:cubicBezTo>
                  <a:cubicBezTo>
                    <a:pt x="18" y="790"/>
                    <a:pt x="73" y="820"/>
                    <a:pt x="134" y="839"/>
                  </a:cubicBezTo>
                  <a:cubicBezTo>
                    <a:pt x="286" y="875"/>
                    <a:pt x="420" y="942"/>
                    <a:pt x="554" y="1015"/>
                  </a:cubicBezTo>
                  <a:lnTo>
                    <a:pt x="603" y="936"/>
                  </a:lnTo>
                  <a:cubicBezTo>
                    <a:pt x="585" y="924"/>
                    <a:pt x="561" y="912"/>
                    <a:pt x="542" y="899"/>
                  </a:cubicBezTo>
                  <a:cubicBezTo>
                    <a:pt x="566" y="897"/>
                    <a:pt x="589" y="896"/>
                    <a:pt x="612" y="896"/>
                  </a:cubicBezTo>
                  <a:cubicBezTo>
                    <a:pt x="709" y="896"/>
                    <a:pt x="792" y="915"/>
                    <a:pt x="871" y="930"/>
                  </a:cubicBezTo>
                  <a:cubicBezTo>
                    <a:pt x="1212" y="991"/>
                    <a:pt x="1547" y="1088"/>
                    <a:pt x="1876" y="1216"/>
                  </a:cubicBezTo>
                  <a:cubicBezTo>
                    <a:pt x="2032" y="1278"/>
                    <a:pt x="2189" y="1303"/>
                    <a:pt x="2349" y="1303"/>
                  </a:cubicBezTo>
                  <a:cubicBezTo>
                    <a:pt x="2458" y="1303"/>
                    <a:pt x="2569" y="1291"/>
                    <a:pt x="2680" y="1271"/>
                  </a:cubicBezTo>
                  <a:cubicBezTo>
                    <a:pt x="2966" y="1216"/>
                    <a:pt x="3253" y="1161"/>
                    <a:pt x="3545" y="1100"/>
                  </a:cubicBezTo>
                  <a:cubicBezTo>
                    <a:pt x="3618" y="1082"/>
                    <a:pt x="3697" y="1058"/>
                    <a:pt x="3777" y="1040"/>
                  </a:cubicBezTo>
                  <a:cubicBezTo>
                    <a:pt x="4215" y="906"/>
                    <a:pt x="4654" y="765"/>
                    <a:pt x="5080" y="583"/>
                  </a:cubicBezTo>
                  <a:cubicBezTo>
                    <a:pt x="5165" y="546"/>
                    <a:pt x="5257" y="528"/>
                    <a:pt x="5342" y="491"/>
                  </a:cubicBezTo>
                  <a:cubicBezTo>
                    <a:pt x="5519" y="418"/>
                    <a:pt x="5701" y="345"/>
                    <a:pt x="5878" y="260"/>
                  </a:cubicBezTo>
                  <a:cubicBezTo>
                    <a:pt x="6107" y="156"/>
                    <a:pt x="6341" y="108"/>
                    <a:pt x="6580" y="108"/>
                  </a:cubicBezTo>
                  <a:cubicBezTo>
                    <a:pt x="6679" y="108"/>
                    <a:pt x="6777" y="116"/>
                    <a:pt x="6877" y="132"/>
                  </a:cubicBezTo>
                  <a:cubicBezTo>
                    <a:pt x="6993" y="150"/>
                    <a:pt x="7102" y="193"/>
                    <a:pt x="7206" y="236"/>
                  </a:cubicBezTo>
                  <a:cubicBezTo>
                    <a:pt x="7224" y="242"/>
                    <a:pt x="7236" y="248"/>
                    <a:pt x="7254" y="254"/>
                  </a:cubicBezTo>
                  <a:lnTo>
                    <a:pt x="7279" y="193"/>
                  </a:lnTo>
                  <a:cubicBezTo>
                    <a:pt x="7248" y="181"/>
                    <a:pt x="7224" y="169"/>
                    <a:pt x="7194" y="156"/>
                  </a:cubicBezTo>
                  <a:cubicBezTo>
                    <a:pt x="6986" y="59"/>
                    <a:pt x="6773" y="16"/>
                    <a:pt x="6548" y="4"/>
                  </a:cubicBezTo>
                  <a:cubicBezTo>
                    <a:pt x="6511" y="2"/>
                    <a:pt x="6473" y="1"/>
                    <a:pt x="64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53"/>
            <p:cNvSpPr/>
            <p:nvPr/>
          </p:nvSpPr>
          <p:spPr>
            <a:xfrm>
              <a:off x="10625278" y="-2992634"/>
              <a:ext cx="471695" cy="207308"/>
            </a:xfrm>
            <a:custGeom>
              <a:rect b="b" l="l" r="r" t="t"/>
              <a:pathLst>
                <a:path extrusionOk="0" h="2546" w="5793">
                  <a:moveTo>
                    <a:pt x="1091" y="0"/>
                  </a:moveTo>
                  <a:cubicBezTo>
                    <a:pt x="1027" y="0"/>
                    <a:pt x="964" y="13"/>
                    <a:pt x="902" y="42"/>
                  </a:cubicBezTo>
                  <a:cubicBezTo>
                    <a:pt x="877" y="48"/>
                    <a:pt x="847" y="54"/>
                    <a:pt x="822" y="54"/>
                  </a:cubicBezTo>
                  <a:cubicBezTo>
                    <a:pt x="737" y="67"/>
                    <a:pt x="670" y="109"/>
                    <a:pt x="609" y="158"/>
                  </a:cubicBezTo>
                  <a:cubicBezTo>
                    <a:pt x="420" y="322"/>
                    <a:pt x="256" y="505"/>
                    <a:pt x="128" y="724"/>
                  </a:cubicBezTo>
                  <a:cubicBezTo>
                    <a:pt x="79" y="810"/>
                    <a:pt x="43" y="907"/>
                    <a:pt x="18" y="1005"/>
                  </a:cubicBezTo>
                  <a:cubicBezTo>
                    <a:pt x="12" y="1035"/>
                    <a:pt x="6" y="1059"/>
                    <a:pt x="0" y="1090"/>
                  </a:cubicBezTo>
                  <a:lnTo>
                    <a:pt x="158" y="1139"/>
                  </a:lnTo>
                  <a:cubicBezTo>
                    <a:pt x="177" y="1072"/>
                    <a:pt x="213" y="1005"/>
                    <a:pt x="250" y="950"/>
                  </a:cubicBezTo>
                  <a:cubicBezTo>
                    <a:pt x="414" y="718"/>
                    <a:pt x="634" y="548"/>
                    <a:pt x="877" y="414"/>
                  </a:cubicBezTo>
                  <a:cubicBezTo>
                    <a:pt x="956" y="368"/>
                    <a:pt x="1036" y="347"/>
                    <a:pt x="1118" y="347"/>
                  </a:cubicBezTo>
                  <a:cubicBezTo>
                    <a:pt x="1168" y="347"/>
                    <a:pt x="1220" y="355"/>
                    <a:pt x="1273" y="371"/>
                  </a:cubicBezTo>
                  <a:cubicBezTo>
                    <a:pt x="1431" y="426"/>
                    <a:pt x="1590" y="481"/>
                    <a:pt x="1742" y="529"/>
                  </a:cubicBezTo>
                  <a:cubicBezTo>
                    <a:pt x="1949" y="596"/>
                    <a:pt x="2150" y="663"/>
                    <a:pt x="2351" y="730"/>
                  </a:cubicBezTo>
                  <a:cubicBezTo>
                    <a:pt x="2406" y="749"/>
                    <a:pt x="2467" y="761"/>
                    <a:pt x="2522" y="804"/>
                  </a:cubicBezTo>
                  <a:cubicBezTo>
                    <a:pt x="2491" y="822"/>
                    <a:pt x="2473" y="834"/>
                    <a:pt x="2449" y="840"/>
                  </a:cubicBezTo>
                  <a:cubicBezTo>
                    <a:pt x="2077" y="992"/>
                    <a:pt x="1840" y="1266"/>
                    <a:pt x="1681" y="1620"/>
                  </a:cubicBezTo>
                  <a:cubicBezTo>
                    <a:pt x="1620" y="1754"/>
                    <a:pt x="1578" y="1894"/>
                    <a:pt x="1535" y="2028"/>
                  </a:cubicBezTo>
                  <a:cubicBezTo>
                    <a:pt x="1517" y="2083"/>
                    <a:pt x="1505" y="2144"/>
                    <a:pt x="1547" y="2211"/>
                  </a:cubicBezTo>
                  <a:cubicBezTo>
                    <a:pt x="1572" y="2198"/>
                    <a:pt x="1602" y="2192"/>
                    <a:pt x="1614" y="2174"/>
                  </a:cubicBezTo>
                  <a:cubicBezTo>
                    <a:pt x="1645" y="2125"/>
                    <a:pt x="1681" y="2070"/>
                    <a:pt x="1706" y="2010"/>
                  </a:cubicBezTo>
                  <a:cubicBezTo>
                    <a:pt x="1773" y="1869"/>
                    <a:pt x="1846" y="1735"/>
                    <a:pt x="1937" y="1614"/>
                  </a:cubicBezTo>
                  <a:cubicBezTo>
                    <a:pt x="2132" y="1340"/>
                    <a:pt x="2394" y="1157"/>
                    <a:pt x="2704" y="1047"/>
                  </a:cubicBezTo>
                  <a:cubicBezTo>
                    <a:pt x="2784" y="1017"/>
                    <a:pt x="2869" y="992"/>
                    <a:pt x="2948" y="962"/>
                  </a:cubicBezTo>
                  <a:cubicBezTo>
                    <a:pt x="2966" y="956"/>
                    <a:pt x="2991" y="944"/>
                    <a:pt x="3009" y="944"/>
                  </a:cubicBezTo>
                  <a:cubicBezTo>
                    <a:pt x="3015" y="944"/>
                    <a:pt x="3021" y="944"/>
                    <a:pt x="3027" y="944"/>
                  </a:cubicBezTo>
                  <a:cubicBezTo>
                    <a:pt x="3172" y="944"/>
                    <a:pt x="3301" y="875"/>
                    <a:pt x="3435" y="834"/>
                  </a:cubicBezTo>
                  <a:cubicBezTo>
                    <a:pt x="3502" y="816"/>
                    <a:pt x="3569" y="797"/>
                    <a:pt x="3636" y="791"/>
                  </a:cubicBezTo>
                  <a:cubicBezTo>
                    <a:pt x="3654" y="789"/>
                    <a:pt x="3671" y="787"/>
                    <a:pt x="3687" y="787"/>
                  </a:cubicBezTo>
                  <a:cubicBezTo>
                    <a:pt x="3779" y="787"/>
                    <a:pt x="3853" y="831"/>
                    <a:pt x="3904" y="919"/>
                  </a:cubicBezTo>
                  <a:cubicBezTo>
                    <a:pt x="3929" y="962"/>
                    <a:pt x="3953" y="1005"/>
                    <a:pt x="3971" y="1035"/>
                  </a:cubicBezTo>
                  <a:cubicBezTo>
                    <a:pt x="4020" y="1078"/>
                    <a:pt x="4069" y="1120"/>
                    <a:pt x="4118" y="1163"/>
                  </a:cubicBezTo>
                  <a:cubicBezTo>
                    <a:pt x="4154" y="1169"/>
                    <a:pt x="4191" y="1181"/>
                    <a:pt x="4239" y="1199"/>
                  </a:cubicBezTo>
                  <a:cubicBezTo>
                    <a:pt x="4252" y="1224"/>
                    <a:pt x="4270" y="1254"/>
                    <a:pt x="4282" y="1285"/>
                  </a:cubicBezTo>
                  <a:cubicBezTo>
                    <a:pt x="4349" y="1467"/>
                    <a:pt x="4392" y="1656"/>
                    <a:pt x="4386" y="1851"/>
                  </a:cubicBezTo>
                  <a:cubicBezTo>
                    <a:pt x="4386" y="1912"/>
                    <a:pt x="4386" y="1979"/>
                    <a:pt x="4386" y="2040"/>
                  </a:cubicBezTo>
                  <a:cubicBezTo>
                    <a:pt x="4392" y="2095"/>
                    <a:pt x="4398" y="2144"/>
                    <a:pt x="4440" y="2174"/>
                  </a:cubicBezTo>
                  <a:cubicBezTo>
                    <a:pt x="4489" y="2174"/>
                    <a:pt x="4501" y="2144"/>
                    <a:pt x="4507" y="2107"/>
                  </a:cubicBezTo>
                  <a:cubicBezTo>
                    <a:pt x="4538" y="1882"/>
                    <a:pt x="4574" y="1650"/>
                    <a:pt x="4507" y="1425"/>
                  </a:cubicBezTo>
                  <a:cubicBezTo>
                    <a:pt x="4483" y="1340"/>
                    <a:pt x="4440" y="1260"/>
                    <a:pt x="4404" y="1169"/>
                  </a:cubicBezTo>
                  <a:cubicBezTo>
                    <a:pt x="4434" y="1126"/>
                    <a:pt x="4495" y="1126"/>
                    <a:pt x="4556" y="1108"/>
                  </a:cubicBezTo>
                  <a:cubicBezTo>
                    <a:pt x="4672" y="1175"/>
                    <a:pt x="4788" y="1242"/>
                    <a:pt x="4909" y="1303"/>
                  </a:cubicBezTo>
                  <a:cubicBezTo>
                    <a:pt x="4928" y="1315"/>
                    <a:pt x="4940" y="1327"/>
                    <a:pt x="4964" y="1340"/>
                  </a:cubicBezTo>
                  <a:cubicBezTo>
                    <a:pt x="5354" y="1571"/>
                    <a:pt x="5567" y="1924"/>
                    <a:pt x="5652" y="2363"/>
                  </a:cubicBezTo>
                  <a:cubicBezTo>
                    <a:pt x="5665" y="2430"/>
                    <a:pt x="5665" y="2503"/>
                    <a:pt x="5726" y="2546"/>
                  </a:cubicBezTo>
                  <a:cubicBezTo>
                    <a:pt x="5774" y="2527"/>
                    <a:pt x="5774" y="2491"/>
                    <a:pt x="5774" y="2460"/>
                  </a:cubicBezTo>
                  <a:cubicBezTo>
                    <a:pt x="5793" y="2077"/>
                    <a:pt x="5707" y="1729"/>
                    <a:pt x="5439" y="1443"/>
                  </a:cubicBezTo>
                  <a:cubicBezTo>
                    <a:pt x="5415" y="1419"/>
                    <a:pt x="5391" y="1388"/>
                    <a:pt x="5354" y="1352"/>
                  </a:cubicBezTo>
                  <a:lnTo>
                    <a:pt x="5415" y="1352"/>
                  </a:lnTo>
                  <a:cubicBezTo>
                    <a:pt x="5451" y="1358"/>
                    <a:pt x="5494" y="1364"/>
                    <a:pt x="5537" y="1376"/>
                  </a:cubicBezTo>
                  <a:lnTo>
                    <a:pt x="5555" y="1260"/>
                  </a:lnTo>
                  <a:cubicBezTo>
                    <a:pt x="5409" y="1230"/>
                    <a:pt x="5269" y="1169"/>
                    <a:pt x="5147" y="1047"/>
                  </a:cubicBezTo>
                  <a:cubicBezTo>
                    <a:pt x="4998" y="898"/>
                    <a:pt x="4814" y="827"/>
                    <a:pt x="4606" y="827"/>
                  </a:cubicBezTo>
                  <a:cubicBezTo>
                    <a:pt x="4568" y="827"/>
                    <a:pt x="4529" y="829"/>
                    <a:pt x="4489" y="834"/>
                  </a:cubicBezTo>
                  <a:cubicBezTo>
                    <a:pt x="4440" y="840"/>
                    <a:pt x="4398" y="840"/>
                    <a:pt x="4349" y="846"/>
                  </a:cubicBezTo>
                  <a:lnTo>
                    <a:pt x="4245" y="846"/>
                  </a:lnTo>
                  <a:cubicBezTo>
                    <a:pt x="4191" y="804"/>
                    <a:pt x="4136" y="755"/>
                    <a:pt x="4075" y="712"/>
                  </a:cubicBezTo>
                  <a:cubicBezTo>
                    <a:pt x="3966" y="631"/>
                    <a:pt x="3851" y="576"/>
                    <a:pt x="3723" y="576"/>
                  </a:cubicBezTo>
                  <a:cubicBezTo>
                    <a:pt x="3680" y="576"/>
                    <a:pt x="3634" y="582"/>
                    <a:pt x="3588" y="596"/>
                  </a:cubicBezTo>
                  <a:cubicBezTo>
                    <a:pt x="3484" y="627"/>
                    <a:pt x="3381" y="657"/>
                    <a:pt x="3283" y="694"/>
                  </a:cubicBezTo>
                  <a:cubicBezTo>
                    <a:pt x="3228" y="712"/>
                    <a:pt x="3180" y="737"/>
                    <a:pt x="3131" y="755"/>
                  </a:cubicBezTo>
                  <a:cubicBezTo>
                    <a:pt x="3070" y="749"/>
                    <a:pt x="3015" y="737"/>
                    <a:pt x="2960" y="730"/>
                  </a:cubicBezTo>
                  <a:cubicBezTo>
                    <a:pt x="2863" y="730"/>
                    <a:pt x="2771" y="700"/>
                    <a:pt x="2680" y="663"/>
                  </a:cubicBezTo>
                  <a:cubicBezTo>
                    <a:pt x="2406" y="554"/>
                    <a:pt x="2144" y="414"/>
                    <a:pt x="1888" y="274"/>
                  </a:cubicBezTo>
                  <a:cubicBezTo>
                    <a:pt x="1706" y="164"/>
                    <a:pt x="1505" y="91"/>
                    <a:pt x="1297" y="36"/>
                  </a:cubicBezTo>
                  <a:cubicBezTo>
                    <a:pt x="1229" y="14"/>
                    <a:pt x="1160" y="0"/>
                    <a:pt x="10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53"/>
            <p:cNvSpPr/>
            <p:nvPr/>
          </p:nvSpPr>
          <p:spPr>
            <a:xfrm>
              <a:off x="10920851" y="-2104939"/>
              <a:ext cx="156825" cy="147379"/>
            </a:xfrm>
            <a:custGeom>
              <a:rect b="b" l="l" r="r" t="t"/>
              <a:pathLst>
                <a:path extrusionOk="0" h="1810" w="1926">
                  <a:moveTo>
                    <a:pt x="1017" y="524"/>
                  </a:moveTo>
                  <a:lnTo>
                    <a:pt x="1017" y="524"/>
                  </a:lnTo>
                  <a:cubicBezTo>
                    <a:pt x="1091" y="542"/>
                    <a:pt x="1151" y="560"/>
                    <a:pt x="1225" y="585"/>
                  </a:cubicBezTo>
                  <a:cubicBezTo>
                    <a:pt x="1212" y="676"/>
                    <a:pt x="1273" y="774"/>
                    <a:pt x="1243" y="895"/>
                  </a:cubicBezTo>
                  <a:cubicBezTo>
                    <a:pt x="1139" y="780"/>
                    <a:pt x="1084" y="658"/>
                    <a:pt x="1017" y="524"/>
                  </a:cubicBezTo>
                  <a:close/>
                  <a:moveTo>
                    <a:pt x="1377" y="731"/>
                  </a:moveTo>
                  <a:cubicBezTo>
                    <a:pt x="1389" y="761"/>
                    <a:pt x="1395" y="774"/>
                    <a:pt x="1401" y="792"/>
                  </a:cubicBezTo>
                  <a:cubicBezTo>
                    <a:pt x="1444" y="902"/>
                    <a:pt x="1486" y="1011"/>
                    <a:pt x="1523" y="1127"/>
                  </a:cubicBezTo>
                  <a:cubicBezTo>
                    <a:pt x="1529" y="1133"/>
                    <a:pt x="1523" y="1145"/>
                    <a:pt x="1523" y="1157"/>
                  </a:cubicBezTo>
                  <a:lnTo>
                    <a:pt x="1529" y="1157"/>
                  </a:lnTo>
                  <a:cubicBezTo>
                    <a:pt x="1535" y="1170"/>
                    <a:pt x="1541" y="1182"/>
                    <a:pt x="1553" y="1188"/>
                  </a:cubicBezTo>
                  <a:cubicBezTo>
                    <a:pt x="1560" y="1200"/>
                    <a:pt x="1572" y="1206"/>
                    <a:pt x="1578" y="1212"/>
                  </a:cubicBezTo>
                  <a:cubicBezTo>
                    <a:pt x="1596" y="1212"/>
                    <a:pt x="1614" y="1212"/>
                    <a:pt x="1639" y="1218"/>
                  </a:cubicBezTo>
                  <a:lnTo>
                    <a:pt x="1578" y="1218"/>
                  </a:lnTo>
                  <a:cubicBezTo>
                    <a:pt x="1572" y="1206"/>
                    <a:pt x="1560" y="1200"/>
                    <a:pt x="1547" y="1194"/>
                  </a:cubicBezTo>
                  <a:cubicBezTo>
                    <a:pt x="1541" y="1182"/>
                    <a:pt x="1535" y="1170"/>
                    <a:pt x="1523" y="1163"/>
                  </a:cubicBezTo>
                  <a:lnTo>
                    <a:pt x="1523" y="1157"/>
                  </a:lnTo>
                  <a:cubicBezTo>
                    <a:pt x="1438" y="1115"/>
                    <a:pt x="1371" y="1042"/>
                    <a:pt x="1298" y="969"/>
                  </a:cubicBezTo>
                  <a:cubicBezTo>
                    <a:pt x="1383" y="914"/>
                    <a:pt x="1334" y="822"/>
                    <a:pt x="1377" y="731"/>
                  </a:cubicBezTo>
                  <a:close/>
                  <a:moveTo>
                    <a:pt x="780" y="390"/>
                  </a:moveTo>
                  <a:cubicBezTo>
                    <a:pt x="853" y="585"/>
                    <a:pt x="902" y="786"/>
                    <a:pt x="1011" y="956"/>
                  </a:cubicBezTo>
                  <a:cubicBezTo>
                    <a:pt x="1121" y="1133"/>
                    <a:pt x="1304" y="1224"/>
                    <a:pt x="1486" y="1334"/>
                  </a:cubicBezTo>
                  <a:cubicBezTo>
                    <a:pt x="1389" y="1413"/>
                    <a:pt x="1298" y="1474"/>
                    <a:pt x="1182" y="1474"/>
                  </a:cubicBezTo>
                  <a:cubicBezTo>
                    <a:pt x="1054" y="1468"/>
                    <a:pt x="932" y="1462"/>
                    <a:pt x="810" y="1450"/>
                  </a:cubicBezTo>
                  <a:cubicBezTo>
                    <a:pt x="756" y="1377"/>
                    <a:pt x="756" y="1285"/>
                    <a:pt x="737" y="1206"/>
                  </a:cubicBezTo>
                  <a:cubicBezTo>
                    <a:pt x="731" y="1182"/>
                    <a:pt x="737" y="1145"/>
                    <a:pt x="725" y="1121"/>
                  </a:cubicBezTo>
                  <a:cubicBezTo>
                    <a:pt x="646" y="914"/>
                    <a:pt x="676" y="707"/>
                    <a:pt x="756" y="512"/>
                  </a:cubicBezTo>
                  <a:cubicBezTo>
                    <a:pt x="762" y="487"/>
                    <a:pt x="774" y="469"/>
                    <a:pt x="780" y="451"/>
                  </a:cubicBezTo>
                  <a:cubicBezTo>
                    <a:pt x="780" y="433"/>
                    <a:pt x="780" y="414"/>
                    <a:pt x="780" y="390"/>
                  </a:cubicBezTo>
                  <a:close/>
                  <a:moveTo>
                    <a:pt x="1145" y="0"/>
                  </a:moveTo>
                  <a:cubicBezTo>
                    <a:pt x="1139" y="122"/>
                    <a:pt x="1127" y="244"/>
                    <a:pt x="1078" y="359"/>
                  </a:cubicBezTo>
                  <a:cubicBezTo>
                    <a:pt x="1005" y="305"/>
                    <a:pt x="932" y="256"/>
                    <a:pt x="859" y="207"/>
                  </a:cubicBezTo>
                  <a:lnTo>
                    <a:pt x="762" y="244"/>
                  </a:lnTo>
                  <a:cubicBezTo>
                    <a:pt x="743" y="262"/>
                    <a:pt x="725" y="286"/>
                    <a:pt x="707" y="305"/>
                  </a:cubicBezTo>
                  <a:cubicBezTo>
                    <a:pt x="682" y="341"/>
                    <a:pt x="652" y="372"/>
                    <a:pt x="634" y="408"/>
                  </a:cubicBezTo>
                  <a:cubicBezTo>
                    <a:pt x="536" y="615"/>
                    <a:pt x="481" y="835"/>
                    <a:pt x="518" y="1066"/>
                  </a:cubicBezTo>
                  <a:cubicBezTo>
                    <a:pt x="524" y="1103"/>
                    <a:pt x="530" y="1133"/>
                    <a:pt x="530" y="1170"/>
                  </a:cubicBezTo>
                  <a:cubicBezTo>
                    <a:pt x="530" y="1188"/>
                    <a:pt x="512" y="1212"/>
                    <a:pt x="500" y="1243"/>
                  </a:cubicBezTo>
                  <a:cubicBezTo>
                    <a:pt x="439" y="1224"/>
                    <a:pt x="390" y="1206"/>
                    <a:pt x="335" y="1188"/>
                  </a:cubicBezTo>
                  <a:lnTo>
                    <a:pt x="335" y="1188"/>
                  </a:lnTo>
                  <a:cubicBezTo>
                    <a:pt x="311" y="1285"/>
                    <a:pt x="396" y="1310"/>
                    <a:pt x="451" y="1364"/>
                  </a:cubicBezTo>
                  <a:cubicBezTo>
                    <a:pt x="331" y="1430"/>
                    <a:pt x="206" y="1476"/>
                    <a:pt x="54" y="1476"/>
                  </a:cubicBezTo>
                  <a:cubicBezTo>
                    <a:pt x="36" y="1476"/>
                    <a:pt x="19" y="1475"/>
                    <a:pt x="0" y="1474"/>
                  </a:cubicBezTo>
                  <a:lnTo>
                    <a:pt x="0" y="1474"/>
                  </a:lnTo>
                  <a:cubicBezTo>
                    <a:pt x="61" y="1511"/>
                    <a:pt x="130" y="1529"/>
                    <a:pt x="199" y="1529"/>
                  </a:cubicBezTo>
                  <a:cubicBezTo>
                    <a:pt x="322" y="1529"/>
                    <a:pt x="444" y="1472"/>
                    <a:pt x="518" y="1371"/>
                  </a:cubicBezTo>
                  <a:cubicBezTo>
                    <a:pt x="542" y="1371"/>
                    <a:pt x="573" y="1364"/>
                    <a:pt x="603" y="1358"/>
                  </a:cubicBezTo>
                  <a:cubicBezTo>
                    <a:pt x="622" y="1395"/>
                    <a:pt x="634" y="1419"/>
                    <a:pt x="652" y="1456"/>
                  </a:cubicBezTo>
                  <a:cubicBezTo>
                    <a:pt x="451" y="1492"/>
                    <a:pt x="280" y="1578"/>
                    <a:pt x="128" y="1693"/>
                  </a:cubicBezTo>
                  <a:cubicBezTo>
                    <a:pt x="104" y="1712"/>
                    <a:pt x="92" y="1736"/>
                    <a:pt x="73" y="1760"/>
                  </a:cubicBezTo>
                  <a:cubicBezTo>
                    <a:pt x="106" y="1797"/>
                    <a:pt x="142" y="1809"/>
                    <a:pt x="178" y="1809"/>
                  </a:cubicBezTo>
                  <a:cubicBezTo>
                    <a:pt x="202" y="1809"/>
                    <a:pt x="226" y="1804"/>
                    <a:pt x="250" y="1797"/>
                  </a:cubicBezTo>
                  <a:cubicBezTo>
                    <a:pt x="378" y="1760"/>
                    <a:pt x="506" y="1760"/>
                    <a:pt x="640" y="1754"/>
                  </a:cubicBezTo>
                  <a:cubicBezTo>
                    <a:pt x="695" y="1754"/>
                    <a:pt x="749" y="1736"/>
                    <a:pt x="804" y="1724"/>
                  </a:cubicBezTo>
                  <a:cubicBezTo>
                    <a:pt x="908" y="1699"/>
                    <a:pt x="1017" y="1669"/>
                    <a:pt x="1127" y="1651"/>
                  </a:cubicBezTo>
                  <a:cubicBezTo>
                    <a:pt x="1212" y="1639"/>
                    <a:pt x="1304" y="1620"/>
                    <a:pt x="1383" y="1584"/>
                  </a:cubicBezTo>
                  <a:cubicBezTo>
                    <a:pt x="1401" y="1578"/>
                    <a:pt x="1413" y="1578"/>
                    <a:pt x="1450" y="1565"/>
                  </a:cubicBezTo>
                  <a:lnTo>
                    <a:pt x="1450" y="1565"/>
                  </a:lnTo>
                  <a:cubicBezTo>
                    <a:pt x="1444" y="1584"/>
                    <a:pt x="1438" y="1590"/>
                    <a:pt x="1438" y="1602"/>
                  </a:cubicBezTo>
                  <a:lnTo>
                    <a:pt x="1511" y="1626"/>
                  </a:lnTo>
                  <a:cubicBezTo>
                    <a:pt x="1523" y="1590"/>
                    <a:pt x="1535" y="1553"/>
                    <a:pt x="1553" y="1517"/>
                  </a:cubicBezTo>
                  <a:cubicBezTo>
                    <a:pt x="1590" y="1450"/>
                    <a:pt x="1657" y="1419"/>
                    <a:pt x="1718" y="1413"/>
                  </a:cubicBezTo>
                  <a:cubicBezTo>
                    <a:pt x="1767" y="1364"/>
                    <a:pt x="1797" y="1328"/>
                    <a:pt x="1834" y="1297"/>
                  </a:cubicBezTo>
                  <a:cubicBezTo>
                    <a:pt x="1864" y="1273"/>
                    <a:pt x="1895" y="1249"/>
                    <a:pt x="1925" y="1224"/>
                  </a:cubicBezTo>
                  <a:lnTo>
                    <a:pt x="1803" y="1121"/>
                  </a:lnTo>
                  <a:cubicBezTo>
                    <a:pt x="1767" y="1145"/>
                    <a:pt x="1724" y="1176"/>
                    <a:pt x="1687" y="1206"/>
                  </a:cubicBezTo>
                  <a:cubicBezTo>
                    <a:pt x="1669" y="1212"/>
                    <a:pt x="1657" y="1212"/>
                    <a:pt x="1639" y="1212"/>
                  </a:cubicBezTo>
                  <a:cubicBezTo>
                    <a:pt x="1614" y="1011"/>
                    <a:pt x="1590" y="804"/>
                    <a:pt x="1566" y="597"/>
                  </a:cubicBezTo>
                  <a:cubicBezTo>
                    <a:pt x="1560" y="512"/>
                    <a:pt x="1560" y="426"/>
                    <a:pt x="1560" y="341"/>
                  </a:cubicBezTo>
                  <a:cubicBezTo>
                    <a:pt x="1560" y="305"/>
                    <a:pt x="1560" y="262"/>
                    <a:pt x="1596" y="213"/>
                  </a:cubicBezTo>
                  <a:lnTo>
                    <a:pt x="1681" y="79"/>
                  </a:lnTo>
                  <a:cubicBezTo>
                    <a:pt x="1651" y="67"/>
                    <a:pt x="1620" y="55"/>
                    <a:pt x="1584" y="43"/>
                  </a:cubicBezTo>
                  <a:cubicBezTo>
                    <a:pt x="1395" y="104"/>
                    <a:pt x="1377" y="268"/>
                    <a:pt x="1371" y="439"/>
                  </a:cubicBezTo>
                  <a:cubicBezTo>
                    <a:pt x="1334" y="445"/>
                    <a:pt x="1298" y="451"/>
                    <a:pt x="1267" y="457"/>
                  </a:cubicBezTo>
                  <a:cubicBezTo>
                    <a:pt x="1279" y="305"/>
                    <a:pt x="1298" y="158"/>
                    <a:pt x="1304" y="12"/>
                  </a:cubicBezTo>
                  <a:lnTo>
                    <a:pt x="114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53"/>
            <p:cNvSpPr/>
            <p:nvPr/>
          </p:nvSpPr>
          <p:spPr>
            <a:xfrm>
              <a:off x="11074093" y="-2098506"/>
              <a:ext cx="81" cy="570"/>
            </a:xfrm>
            <a:custGeom>
              <a:rect b="b" l="l" r="r" t="t"/>
              <a:pathLst>
                <a:path extrusionOk="0" h="7" w="1">
                  <a:moveTo>
                    <a:pt x="0" y="0"/>
                  </a:moveTo>
                  <a:lnTo>
                    <a:pt x="0" y="0"/>
                  </a:lnTo>
                  <a:cubicBezTo>
                    <a:pt x="0" y="6"/>
                    <a:pt x="0" y="6"/>
                    <a:pt x="0" y="6"/>
                  </a:cubicBezTo>
                  <a:cubicBezTo>
                    <a:pt x="0" y="6"/>
                    <a:pt x="0" y="6"/>
                    <a:pt x="0" y="0"/>
                  </a:cubicBezTo>
                  <a:cubicBezTo>
                    <a:pt x="0" y="0"/>
                    <a:pt x="0" y="0"/>
                    <a:pt x="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53"/>
            <p:cNvSpPr/>
            <p:nvPr/>
          </p:nvSpPr>
          <p:spPr>
            <a:xfrm>
              <a:off x="11057238" y="-2118374"/>
              <a:ext cx="2524" cy="4071"/>
            </a:xfrm>
            <a:custGeom>
              <a:rect b="b" l="l" r="r" t="t"/>
              <a:pathLst>
                <a:path extrusionOk="0" h="50" w="31">
                  <a:moveTo>
                    <a:pt x="12" y="1"/>
                  </a:moveTo>
                  <a:cubicBezTo>
                    <a:pt x="12" y="19"/>
                    <a:pt x="6" y="31"/>
                    <a:pt x="0" y="49"/>
                  </a:cubicBezTo>
                  <a:lnTo>
                    <a:pt x="19" y="49"/>
                  </a:lnTo>
                  <a:cubicBezTo>
                    <a:pt x="25" y="37"/>
                    <a:pt x="25" y="19"/>
                    <a:pt x="31" y="7"/>
                  </a:cubicBezTo>
                  <a:cubicBezTo>
                    <a:pt x="25" y="1"/>
                    <a:pt x="19" y="1"/>
                    <a:pt x="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53"/>
            <p:cNvSpPr/>
            <p:nvPr/>
          </p:nvSpPr>
          <p:spPr>
            <a:xfrm>
              <a:off x="10775996" y="-2429173"/>
              <a:ext cx="281812" cy="80122"/>
            </a:xfrm>
            <a:custGeom>
              <a:rect b="b" l="l" r="r" t="t"/>
              <a:pathLst>
                <a:path extrusionOk="0" h="984" w="3461">
                  <a:moveTo>
                    <a:pt x="3282" y="1"/>
                  </a:moveTo>
                  <a:cubicBezTo>
                    <a:pt x="3214" y="1"/>
                    <a:pt x="3145" y="7"/>
                    <a:pt x="3077" y="17"/>
                  </a:cubicBezTo>
                  <a:cubicBezTo>
                    <a:pt x="2943" y="35"/>
                    <a:pt x="2803" y="41"/>
                    <a:pt x="2669" y="47"/>
                  </a:cubicBezTo>
                  <a:cubicBezTo>
                    <a:pt x="2401" y="60"/>
                    <a:pt x="2145" y="114"/>
                    <a:pt x="1901" y="218"/>
                  </a:cubicBezTo>
                  <a:cubicBezTo>
                    <a:pt x="1804" y="261"/>
                    <a:pt x="1712" y="315"/>
                    <a:pt x="1621" y="370"/>
                  </a:cubicBezTo>
                  <a:cubicBezTo>
                    <a:pt x="1493" y="443"/>
                    <a:pt x="1371" y="523"/>
                    <a:pt x="1249" y="596"/>
                  </a:cubicBezTo>
                  <a:cubicBezTo>
                    <a:pt x="1030" y="730"/>
                    <a:pt x="793" y="809"/>
                    <a:pt x="537" y="821"/>
                  </a:cubicBezTo>
                  <a:cubicBezTo>
                    <a:pt x="360" y="833"/>
                    <a:pt x="183" y="833"/>
                    <a:pt x="1" y="833"/>
                  </a:cubicBezTo>
                  <a:lnTo>
                    <a:pt x="1" y="961"/>
                  </a:lnTo>
                  <a:lnTo>
                    <a:pt x="62" y="961"/>
                  </a:lnTo>
                  <a:cubicBezTo>
                    <a:pt x="165" y="967"/>
                    <a:pt x="275" y="967"/>
                    <a:pt x="378" y="979"/>
                  </a:cubicBezTo>
                  <a:cubicBezTo>
                    <a:pt x="421" y="982"/>
                    <a:pt x="463" y="983"/>
                    <a:pt x="505" y="983"/>
                  </a:cubicBezTo>
                  <a:cubicBezTo>
                    <a:pt x="668" y="983"/>
                    <a:pt x="828" y="965"/>
                    <a:pt x="987" y="931"/>
                  </a:cubicBezTo>
                  <a:cubicBezTo>
                    <a:pt x="1237" y="882"/>
                    <a:pt x="1469" y="784"/>
                    <a:pt x="1700" y="681"/>
                  </a:cubicBezTo>
                  <a:cubicBezTo>
                    <a:pt x="2011" y="535"/>
                    <a:pt x="2334" y="419"/>
                    <a:pt x="2675" y="340"/>
                  </a:cubicBezTo>
                  <a:cubicBezTo>
                    <a:pt x="2924" y="273"/>
                    <a:pt x="3180" y="218"/>
                    <a:pt x="3436" y="163"/>
                  </a:cubicBezTo>
                  <a:lnTo>
                    <a:pt x="3460" y="17"/>
                  </a:lnTo>
                  <a:cubicBezTo>
                    <a:pt x="3401" y="6"/>
                    <a:pt x="3341" y="1"/>
                    <a:pt x="328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53"/>
            <p:cNvSpPr/>
            <p:nvPr/>
          </p:nvSpPr>
          <p:spPr>
            <a:xfrm>
              <a:off x="11044861" y="-2010730"/>
              <a:ext cx="9445" cy="5048"/>
            </a:xfrm>
            <a:custGeom>
              <a:rect b="b" l="l" r="r" t="t"/>
              <a:pathLst>
                <a:path extrusionOk="0" h="62" w="116">
                  <a:moveTo>
                    <a:pt x="0" y="0"/>
                  </a:moveTo>
                  <a:lnTo>
                    <a:pt x="0" y="6"/>
                  </a:lnTo>
                  <a:cubicBezTo>
                    <a:pt x="12" y="13"/>
                    <a:pt x="18" y="25"/>
                    <a:pt x="24" y="37"/>
                  </a:cubicBezTo>
                  <a:cubicBezTo>
                    <a:pt x="37" y="43"/>
                    <a:pt x="49" y="49"/>
                    <a:pt x="55" y="61"/>
                  </a:cubicBezTo>
                  <a:lnTo>
                    <a:pt x="116" y="61"/>
                  </a:lnTo>
                  <a:cubicBezTo>
                    <a:pt x="91" y="55"/>
                    <a:pt x="73" y="55"/>
                    <a:pt x="55" y="55"/>
                  </a:cubicBezTo>
                  <a:cubicBezTo>
                    <a:pt x="49" y="49"/>
                    <a:pt x="37" y="43"/>
                    <a:pt x="30" y="31"/>
                  </a:cubicBezTo>
                  <a:cubicBezTo>
                    <a:pt x="18" y="25"/>
                    <a:pt x="12" y="13"/>
                    <a:pt x="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53"/>
            <p:cNvSpPr/>
            <p:nvPr/>
          </p:nvSpPr>
          <p:spPr>
            <a:xfrm>
              <a:off x="10881685" y="-2146710"/>
              <a:ext cx="109191" cy="171725"/>
            </a:xfrm>
            <a:custGeom>
              <a:rect b="b" l="l" r="r" t="t"/>
              <a:pathLst>
                <a:path extrusionOk="0" h="2109" w="1341">
                  <a:moveTo>
                    <a:pt x="1002" y="1"/>
                  </a:moveTo>
                  <a:cubicBezTo>
                    <a:pt x="931" y="1"/>
                    <a:pt x="880" y="42"/>
                    <a:pt x="835" y="99"/>
                  </a:cubicBezTo>
                  <a:cubicBezTo>
                    <a:pt x="719" y="257"/>
                    <a:pt x="634" y="428"/>
                    <a:pt x="603" y="617"/>
                  </a:cubicBezTo>
                  <a:cubicBezTo>
                    <a:pt x="548" y="933"/>
                    <a:pt x="530" y="1244"/>
                    <a:pt x="573" y="1567"/>
                  </a:cubicBezTo>
                  <a:cubicBezTo>
                    <a:pt x="524" y="1603"/>
                    <a:pt x="469" y="1634"/>
                    <a:pt x="420" y="1676"/>
                  </a:cubicBezTo>
                  <a:cubicBezTo>
                    <a:pt x="305" y="1786"/>
                    <a:pt x="189" y="1902"/>
                    <a:pt x="67" y="2011"/>
                  </a:cubicBezTo>
                  <a:cubicBezTo>
                    <a:pt x="43" y="2030"/>
                    <a:pt x="24" y="2054"/>
                    <a:pt x="0" y="2072"/>
                  </a:cubicBezTo>
                  <a:lnTo>
                    <a:pt x="104" y="2109"/>
                  </a:lnTo>
                  <a:cubicBezTo>
                    <a:pt x="122" y="2085"/>
                    <a:pt x="152" y="2072"/>
                    <a:pt x="177" y="2054"/>
                  </a:cubicBezTo>
                  <a:cubicBezTo>
                    <a:pt x="305" y="1993"/>
                    <a:pt x="420" y="1914"/>
                    <a:pt x="530" y="1823"/>
                  </a:cubicBezTo>
                  <a:cubicBezTo>
                    <a:pt x="585" y="1774"/>
                    <a:pt x="652" y="1737"/>
                    <a:pt x="725" y="1695"/>
                  </a:cubicBezTo>
                  <a:cubicBezTo>
                    <a:pt x="749" y="1676"/>
                    <a:pt x="780" y="1664"/>
                    <a:pt x="804" y="1646"/>
                  </a:cubicBezTo>
                  <a:cubicBezTo>
                    <a:pt x="822" y="1609"/>
                    <a:pt x="835" y="1549"/>
                    <a:pt x="828" y="1488"/>
                  </a:cubicBezTo>
                  <a:cubicBezTo>
                    <a:pt x="816" y="1360"/>
                    <a:pt x="810" y="1232"/>
                    <a:pt x="798" y="1104"/>
                  </a:cubicBezTo>
                  <a:cubicBezTo>
                    <a:pt x="774" y="897"/>
                    <a:pt x="780" y="690"/>
                    <a:pt x="835" y="483"/>
                  </a:cubicBezTo>
                  <a:cubicBezTo>
                    <a:pt x="859" y="403"/>
                    <a:pt x="883" y="330"/>
                    <a:pt x="944" y="251"/>
                  </a:cubicBezTo>
                  <a:cubicBezTo>
                    <a:pt x="962" y="318"/>
                    <a:pt x="975" y="379"/>
                    <a:pt x="1005" y="434"/>
                  </a:cubicBezTo>
                  <a:cubicBezTo>
                    <a:pt x="1029" y="495"/>
                    <a:pt x="1066" y="556"/>
                    <a:pt x="1109" y="611"/>
                  </a:cubicBezTo>
                  <a:cubicBezTo>
                    <a:pt x="1145" y="659"/>
                    <a:pt x="1194" y="702"/>
                    <a:pt x="1243" y="757"/>
                  </a:cubicBezTo>
                  <a:lnTo>
                    <a:pt x="1340" y="720"/>
                  </a:lnTo>
                  <a:cubicBezTo>
                    <a:pt x="1188" y="568"/>
                    <a:pt x="1090" y="385"/>
                    <a:pt x="1084" y="160"/>
                  </a:cubicBezTo>
                  <a:cubicBezTo>
                    <a:pt x="1084" y="135"/>
                    <a:pt x="1084" y="117"/>
                    <a:pt x="1078" y="93"/>
                  </a:cubicBezTo>
                  <a:cubicBezTo>
                    <a:pt x="1072" y="56"/>
                    <a:pt x="1060" y="20"/>
                    <a:pt x="1017" y="2"/>
                  </a:cubicBezTo>
                  <a:cubicBezTo>
                    <a:pt x="1012" y="1"/>
                    <a:pt x="1007" y="1"/>
                    <a:pt x="100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53"/>
            <p:cNvSpPr/>
            <p:nvPr/>
          </p:nvSpPr>
          <p:spPr>
            <a:xfrm>
              <a:off x="10855385" y="-2748196"/>
              <a:ext cx="122056" cy="177181"/>
            </a:xfrm>
            <a:custGeom>
              <a:rect b="b" l="l" r="r" t="t"/>
              <a:pathLst>
                <a:path extrusionOk="0" h="2176" w="1499">
                  <a:moveTo>
                    <a:pt x="1188" y="0"/>
                  </a:moveTo>
                  <a:cubicBezTo>
                    <a:pt x="1206" y="49"/>
                    <a:pt x="1225" y="98"/>
                    <a:pt x="1243" y="140"/>
                  </a:cubicBezTo>
                  <a:cubicBezTo>
                    <a:pt x="1273" y="238"/>
                    <a:pt x="1316" y="329"/>
                    <a:pt x="1346" y="427"/>
                  </a:cubicBezTo>
                  <a:cubicBezTo>
                    <a:pt x="1371" y="518"/>
                    <a:pt x="1377" y="609"/>
                    <a:pt x="1334" y="713"/>
                  </a:cubicBezTo>
                  <a:cubicBezTo>
                    <a:pt x="1310" y="701"/>
                    <a:pt x="1285" y="695"/>
                    <a:pt x="1267" y="682"/>
                  </a:cubicBezTo>
                  <a:cubicBezTo>
                    <a:pt x="1206" y="658"/>
                    <a:pt x="1151" y="628"/>
                    <a:pt x="1091" y="597"/>
                  </a:cubicBezTo>
                  <a:lnTo>
                    <a:pt x="1036" y="713"/>
                  </a:lnTo>
                  <a:cubicBezTo>
                    <a:pt x="1091" y="737"/>
                    <a:pt x="1145" y="768"/>
                    <a:pt x="1200" y="798"/>
                  </a:cubicBezTo>
                  <a:cubicBezTo>
                    <a:pt x="1170" y="823"/>
                    <a:pt x="1151" y="847"/>
                    <a:pt x="1127" y="859"/>
                  </a:cubicBezTo>
                  <a:cubicBezTo>
                    <a:pt x="1054" y="890"/>
                    <a:pt x="999" y="938"/>
                    <a:pt x="944" y="993"/>
                  </a:cubicBezTo>
                  <a:cubicBezTo>
                    <a:pt x="725" y="1194"/>
                    <a:pt x="591" y="1450"/>
                    <a:pt x="469" y="1706"/>
                  </a:cubicBezTo>
                  <a:cubicBezTo>
                    <a:pt x="445" y="1748"/>
                    <a:pt x="427" y="1791"/>
                    <a:pt x="396" y="1852"/>
                  </a:cubicBezTo>
                  <a:cubicBezTo>
                    <a:pt x="372" y="1785"/>
                    <a:pt x="341" y="1736"/>
                    <a:pt x="329" y="1687"/>
                  </a:cubicBezTo>
                  <a:cubicBezTo>
                    <a:pt x="299" y="1566"/>
                    <a:pt x="268" y="1438"/>
                    <a:pt x="262" y="1310"/>
                  </a:cubicBezTo>
                  <a:cubicBezTo>
                    <a:pt x="244" y="1115"/>
                    <a:pt x="244" y="914"/>
                    <a:pt x="238" y="713"/>
                  </a:cubicBezTo>
                  <a:cubicBezTo>
                    <a:pt x="238" y="707"/>
                    <a:pt x="238" y="701"/>
                    <a:pt x="238" y="695"/>
                  </a:cubicBezTo>
                  <a:lnTo>
                    <a:pt x="134" y="689"/>
                  </a:lnTo>
                  <a:cubicBezTo>
                    <a:pt x="128" y="713"/>
                    <a:pt x="128" y="737"/>
                    <a:pt x="122" y="756"/>
                  </a:cubicBezTo>
                  <a:cubicBezTo>
                    <a:pt x="104" y="823"/>
                    <a:pt x="79" y="896"/>
                    <a:pt x="67" y="963"/>
                  </a:cubicBezTo>
                  <a:cubicBezTo>
                    <a:pt x="0" y="1279"/>
                    <a:pt x="25" y="1584"/>
                    <a:pt x="153" y="1876"/>
                  </a:cubicBezTo>
                  <a:cubicBezTo>
                    <a:pt x="189" y="1968"/>
                    <a:pt x="244" y="2041"/>
                    <a:pt x="311" y="2108"/>
                  </a:cubicBezTo>
                  <a:cubicBezTo>
                    <a:pt x="362" y="2154"/>
                    <a:pt x="416" y="2175"/>
                    <a:pt x="473" y="2175"/>
                  </a:cubicBezTo>
                  <a:cubicBezTo>
                    <a:pt x="492" y="2175"/>
                    <a:pt x="511" y="2173"/>
                    <a:pt x="530" y="2169"/>
                  </a:cubicBezTo>
                  <a:cubicBezTo>
                    <a:pt x="603" y="1986"/>
                    <a:pt x="670" y="1815"/>
                    <a:pt x="749" y="1645"/>
                  </a:cubicBezTo>
                  <a:cubicBezTo>
                    <a:pt x="829" y="1480"/>
                    <a:pt x="902" y="1310"/>
                    <a:pt x="1048" y="1182"/>
                  </a:cubicBezTo>
                  <a:lnTo>
                    <a:pt x="1048" y="1182"/>
                  </a:lnTo>
                  <a:cubicBezTo>
                    <a:pt x="1048" y="1188"/>
                    <a:pt x="1042" y="1200"/>
                    <a:pt x="1042" y="1212"/>
                  </a:cubicBezTo>
                  <a:lnTo>
                    <a:pt x="1151" y="1218"/>
                  </a:lnTo>
                  <a:cubicBezTo>
                    <a:pt x="1151" y="1188"/>
                    <a:pt x="1158" y="1151"/>
                    <a:pt x="1158" y="1115"/>
                  </a:cubicBezTo>
                  <a:cubicBezTo>
                    <a:pt x="1170" y="1011"/>
                    <a:pt x="1194" y="969"/>
                    <a:pt x="1292" y="865"/>
                  </a:cubicBezTo>
                  <a:lnTo>
                    <a:pt x="1426" y="810"/>
                  </a:lnTo>
                  <a:cubicBezTo>
                    <a:pt x="1444" y="749"/>
                    <a:pt x="1462" y="695"/>
                    <a:pt x="1474" y="634"/>
                  </a:cubicBezTo>
                  <a:cubicBezTo>
                    <a:pt x="1499" y="512"/>
                    <a:pt x="1486" y="390"/>
                    <a:pt x="1407" y="287"/>
                  </a:cubicBezTo>
                  <a:cubicBezTo>
                    <a:pt x="1340" y="189"/>
                    <a:pt x="1261" y="98"/>
                    <a:pt x="118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53"/>
            <p:cNvSpPr/>
            <p:nvPr/>
          </p:nvSpPr>
          <p:spPr>
            <a:xfrm>
              <a:off x="10951548" y="-2748196"/>
              <a:ext cx="651" cy="81"/>
            </a:xfrm>
            <a:custGeom>
              <a:rect b="b" l="l" r="r" t="t"/>
              <a:pathLst>
                <a:path extrusionOk="0" h="1" w="8">
                  <a:moveTo>
                    <a:pt x="7" y="0"/>
                  </a:moveTo>
                  <a:cubicBezTo>
                    <a:pt x="7" y="0"/>
                    <a:pt x="7" y="0"/>
                    <a:pt x="7" y="0"/>
                  </a:cubicBezTo>
                  <a:cubicBezTo>
                    <a:pt x="7" y="0"/>
                    <a:pt x="7" y="0"/>
                    <a:pt x="1" y="0"/>
                  </a:cubicBezTo>
                  <a:cubicBezTo>
                    <a:pt x="7" y="0"/>
                    <a:pt x="7" y="0"/>
                    <a:pt x="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53"/>
            <p:cNvSpPr/>
            <p:nvPr/>
          </p:nvSpPr>
          <p:spPr>
            <a:xfrm>
              <a:off x="10951060" y="-2748685"/>
              <a:ext cx="570" cy="570"/>
            </a:xfrm>
            <a:custGeom>
              <a:rect b="b" l="l" r="r" t="t"/>
              <a:pathLst>
                <a:path extrusionOk="0" h="7" w="7">
                  <a:moveTo>
                    <a:pt x="7" y="6"/>
                  </a:moveTo>
                  <a:lnTo>
                    <a:pt x="7" y="6"/>
                  </a:lnTo>
                  <a:cubicBezTo>
                    <a:pt x="7" y="6"/>
                    <a:pt x="7" y="6"/>
                    <a:pt x="1" y="0"/>
                  </a:cubicBezTo>
                  <a:cubicBezTo>
                    <a:pt x="7" y="6"/>
                    <a:pt x="7" y="6"/>
                    <a:pt x="7" y="6"/>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53"/>
            <p:cNvSpPr/>
            <p:nvPr/>
          </p:nvSpPr>
          <p:spPr>
            <a:xfrm>
              <a:off x="10583100" y="-2903962"/>
              <a:ext cx="361120" cy="336937"/>
            </a:xfrm>
            <a:custGeom>
              <a:rect b="b" l="l" r="r" t="t"/>
              <a:pathLst>
                <a:path extrusionOk="0" h="4138" w="4435">
                  <a:moveTo>
                    <a:pt x="2583" y="2321"/>
                  </a:moveTo>
                  <a:cubicBezTo>
                    <a:pt x="2601" y="2321"/>
                    <a:pt x="2619" y="2323"/>
                    <a:pt x="2638" y="2328"/>
                  </a:cubicBezTo>
                  <a:cubicBezTo>
                    <a:pt x="2741" y="2413"/>
                    <a:pt x="2839" y="2498"/>
                    <a:pt x="2942" y="2589"/>
                  </a:cubicBezTo>
                  <a:cubicBezTo>
                    <a:pt x="2936" y="2650"/>
                    <a:pt x="2900" y="2699"/>
                    <a:pt x="2863" y="2754"/>
                  </a:cubicBezTo>
                  <a:cubicBezTo>
                    <a:pt x="2760" y="2912"/>
                    <a:pt x="2668" y="3077"/>
                    <a:pt x="2607" y="3259"/>
                  </a:cubicBezTo>
                  <a:cubicBezTo>
                    <a:pt x="2601" y="3278"/>
                    <a:pt x="2589" y="3290"/>
                    <a:pt x="2583" y="3302"/>
                  </a:cubicBezTo>
                  <a:cubicBezTo>
                    <a:pt x="2577" y="3308"/>
                    <a:pt x="2571" y="3308"/>
                    <a:pt x="2571" y="3308"/>
                  </a:cubicBezTo>
                  <a:cubicBezTo>
                    <a:pt x="2473" y="3150"/>
                    <a:pt x="2406" y="2602"/>
                    <a:pt x="2431" y="2376"/>
                  </a:cubicBezTo>
                  <a:cubicBezTo>
                    <a:pt x="2481" y="2340"/>
                    <a:pt x="2530" y="2321"/>
                    <a:pt x="2583" y="2321"/>
                  </a:cubicBezTo>
                  <a:close/>
                  <a:moveTo>
                    <a:pt x="2473" y="3485"/>
                  </a:moveTo>
                  <a:lnTo>
                    <a:pt x="2473" y="3491"/>
                  </a:lnTo>
                  <a:lnTo>
                    <a:pt x="2455" y="3491"/>
                  </a:lnTo>
                  <a:cubicBezTo>
                    <a:pt x="2455" y="3491"/>
                    <a:pt x="2455" y="3485"/>
                    <a:pt x="2455" y="3485"/>
                  </a:cubicBezTo>
                  <a:close/>
                  <a:moveTo>
                    <a:pt x="750" y="2236"/>
                  </a:moveTo>
                  <a:lnTo>
                    <a:pt x="750" y="2236"/>
                  </a:lnTo>
                  <a:cubicBezTo>
                    <a:pt x="817" y="2261"/>
                    <a:pt x="865" y="2303"/>
                    <a:pt x="914" y="2346"/>
                  </a:cubicBezTo>
                  <a:cubicBezTo>
                    <a:pt x="1036" y="2461"/>
                    <a:pt x="1176" y="2535"/>
                    <a:pt x="1334" y="2577"/>
                  </a:cubicBezTo>
                  <a:cubicBezTo>
                    <a:pt x="1395" y="2595"/>
                    <a:pt x="1462" y="2602"/>
                    <a:pt x="1529" y="2614"/>
                  </a:cubicBezTo>
                  <a:cubicBezTo>
                    <a:pt x="1572" y="2614"/>
                    <a:pt x="1608" y="2614"/>
                    <a:pt x="1657" y="2620"/>
                  </a:cubicBezTo>
                  <a:cubicBezTo>
                    <a:pt x="1639" y="2650"/>
                    <a:pt x="1627" y="2681"/>
                    <a:pt x="1614" y="2699"/>
                  </a:cubicBezTo>
                  <a:cubicBezTo>
                    <a:pt x="1407" y="3016"/>
                    <a:pt x="1298" y="3357"/>
                    <a:pt x="1231" y="3722"/>
                  </a:cubicBezTo>
                  <a:cubicBezTo>
                    <a:pt x="1219" y="3801"/>
                    <a:pt x="1225" y="3881"/>
                    <a:pt x="1219" y="3966"/>
                  </a:cubicBezTo>
                  <a:cubicBezTo>
                    <a:pt x="914" y="3698"/>
                    <a:pt x="652" y="2723"/>
                    <a:pt x="750" y="2236"/>
                  </a:cubicBezTo>
                  <a:close/>
                  <a:moveTo>
                    <a:pt x="518" y="1"/>
                  </a:moveTo>
                  <a:cubicBezTo>
                    <a:pt x="494" y="80"/>
                    <a:pt x="463" y="165"/>
                    <a:pt x="427" y="238"/>
                  </a:cubicBezTo>
                  <a:cubicBezTo>
                    <a:pt x="378" y="348"/>
                    <a:pt x="323" y="445"/>
                    <a:pt x="238" y="525"/>
                  </a:cubicBezTo>
                  <a:cubicBezTo>
                    <a:pt x="122" y="646"/>
                    <a:pt x="49" y="787"/>
                    <a:pt x="25" y="951"/>
                  </a:cubicBezTo>
                  <a:cubicBezTo>
                    <a:pt x="0" y="1103"/>
                    <a:pt x="13" y="1249"/>
                    <a:pt x="37" y="1396"/>
                  </a:cubicBezTo>
                  <a:cubicBezTo>
                    <a:pt x="67" y="1548"/>
                    <a:pt x="134" y="1682"/>
                    <a:pt x="232" y="1798"/>
                  </a:cubicBezTo>
                  <a:cubicBezTo>
                    <a:pt x="341" y="1926"/>
                    <a:pt x="463" y="2035"/>
                    <a:pt x="597" y="2127"/>
                  </a:cubicBezTo>
                  <a:cubicBezTo>
                    <a:pt x="628" y="2151"/>
                    <a:pt x="658" y="2175"/>
                    <a:pt x="689" y="2200"/>
                  </a:cubicBezTo>
                  <a:cubicBezTo>
                    <a:pt x="676" y="2230"/>
                    <a:pt x="664" y="2254"/>
                    <a:pt x="658" y="2279"/>
                  </a:cubicBezTo>
                  <a:cubicBezTo>
                    <a:pt x="585" y="2461"/>
                    <a:pt x="555" y="2644"/>
                    <a:pt x="573" y="2839"/>
                  </a:cubicBezTo>
                  <a:cubicBezTo>
                    <a:pt x="591" y="3040"/>
                    <a:pt x="634" y="3235"/>
                    <a:pt x="689" y="3430"/>
                  </a:cubicBezTo>
                  <a:cubicBezTo>
                    <a:pt x="750" y="3625"/>
                    <a:pt x="835" y="3808"/>
                    <a:pt x="963" y="3960"/>
                  </a:cubicBezTo>
                  <a:cubicBezTo>
                    <a:pt x="1011" y="4015"/>
                    <a:pt x="1066" y="4063"/>
                    <a:pt x="1127" y="4100"/>
                  </a:cubicBezTo>
                  <a:cubicBezTo>
                    <a:pt x="1158" y="4120"/>
                    <a:pt x="1192" y="4137"/>
                    <a:pt x="1230" y="4137"/>
                  </a:cubicBezTo>
                  <a:cubicBezTo>
                    <a:pt x="1259" y="4137"/>
                    <a:pt x="1290" y="4127"/>
                    <a:pt x="1322" y="4100"/>
                  </a:cubicBezTo>
                  <a:cubicBezTo>
                    <a:pt x="1389" y="3844"/>
                    <a:pt x="1456" y="3582"/>
                    <a:pt x="1529" y="3320"/>
                  </a:cubicBezTo>
                  <a:cubicBezTo>
                    <a:pt x="1608" y="3052"/>
                    <a:pt x="1773" y="2833"/>
                    <a:pt x="1889" y="2577"/>
                  </a:cubicBezTo>
                  <a:cubicBezTo>
                    <a:pt x="2023" y="2535"/>
                    <a:pt x="2157" y="2480"/>
                    <a:pt x="2315" y="2431"/>
                  </a:cubicBezTo>
                  <a:lnTo>
                    <a:pt x="2315" y="2431"/>
                  </a:lnTo>
                  <a:cubicBezTo>
                    <a:pt x="2297" y="2510"/>
                    <a:pt x="2284" y="2565"/>
                    <a:pt x="2272" y="2626"/>
                  </a:cubicBezTo>
                  <a:cubicBezTo>
                    <a:pt x="2205" y="2961"/>
                    <a:pt x="2291" y="3272"/>
                    <a:pt x="2431" y="3576"/>
                  </a:cubicBezTo>
                  <a:cubicBezTo>
                    <a:pt x="2437" y="3588"/>
                    <a:pt x="2443" y="3600"/>
                    <a:pt x="2449" y="3613"/>
                  </a:cubicBezTo>
                  <a:cubicBezTo>
                    <a:pt x="2499" y="3676"/>
                    <a:pt x="2559" y="3709"/>
                    <a:pt x="2635" y="3709"/>
                  </a:cubicBezTo>
                  <a:cubicBezTo>
                    <a:pt x="2660" y="3709"/>
                    <a:pt x="2688" y="3706"/>
                    <a:pt x="2717" y="3698"/>
                  </a:cubicBezTo>
                  <a:cubicBezTo>
                    <a:pt x="2735" y="3637"/>
                    <a:pt x="2760" y="3576"/>
                    <a:pt x="2778" y="3509"/>
                  </a:cubicBezTo>
                  <a:cubicBezTo>
                    <a:pt x="2820" y="3320"/>
                    <a:pt x="2900" y="3144"/>
                    <a:pt x="2991" y="2979"/>
                  </a:cubicBezTo>
                  <a:cubicBezTo>
                    <a:pt x="3052" y="2870"/>
                    <a:pt x="3107" y="2760"/>
                    <a:pt x="3168" y="2644"/>
                  </a:cubicBezTo>
                  <a:cubicBezTo>
                    <a:pt x="3259" y="2632"/>
                    <a:pt x="3363" y="2620"/>
                    <a:pt x="3478" y="2602"/>
                  </a:cubicBezTo>
                  <a:lnTo>
                    <a:pt x="3582" y="2608"/>
                  </a:lnTo>
                  <a:cubicBezTo>
                    <a:pt x="3588" y="2589"/>
                    <a:pt x="3588" y="2577"/>
                    <a:pt x="3588" y="2553"/>
                  </a:cubicBezTo>
                  <a:cubicBezTo>
                    <a:pt x="3692" y="2503"/>
                    <a:pt x="3796" y="2476"/>
                    <a:pt x="3900" y="2476"/>
                  </a:cubicBezTo>
                  <a:cubicBezTo>
                    <a:pt x="3973" y="2476"/>
                    <a:pt x="4045" y="2489"/>
                    <a:pt x="4118" y="2516"/>
                  </a:cubicBezTo>
                  <a:cubicBezTo>
                    <a:pt x="4203" y="2553"/>
                    <a:pt x="4294" y="2583"/>
                    <a:pt x="4380" y="2626"/>
                  </a:cubicBezTo>
                  <a:lnTo>
                    <a:pt x="4435" y="2510"/>
                  </a:lnTo>
                  <a:cubicBezTo>
                    <a:pt x="4331" y="2461"/>
                    <a:pt x="4227" y="2407"/>
                    <a:pt x="4118" y="2358"/>
                  </a:cubicBezTo>
                  <a:cubicBezTo>
                    <a:pt x="4026" y="2315"/>
                    <a:pt x="3935" y="2291"/>
                    <a:pt x="3838" y="2285"/>
                  </a:cubicBezTo>
                  <a:cubicBezTo>
                    <a:pt x="3795" y="2285"/>
                    <a:pt x="3758" y="2279"/>
                    <a:pt x="3716" y="2273"/>
                  </a:cubicBezTo>
                  <a:cubicBezTo>
                    <a:pt x="3728" y="2224"/>
                    <a:pt x="3740" y="2187"/>
                    <a:pt x="3752" y="2145"/>
                  </a:cubicBezTo>
                  <a:cubicBezTo>
                    <a:pt x="3789" y="2023"/>
                    <a:pt x="3807" y="1895"/>
                    <a:pt x="3801" y="1767"/>
                  </a:cubicBezTo>
                  <a:cubicBezTo>
                    <a:pt x="3801" y="1706"/>
                    <a:pt x="3795" y="1651"/>
                    <a:pt x="3722" y="1615"/>
                  </a:cubicBezTo>
                  <a:cubicBezTo>
                    <a:pt x="3698" y="1737"/>
                    <a:pt x="3691" y="1859"/>
                    <a:pt x="3661" y="1968"/>
                  </a:cubicBezTo>
                  <a:cubicBezTo>
                    <a:pt x="3631" y="2084"/>
                    <a:pt x="3582" y="2194"/>
                    <a:pt x="3539" y="2315"/>
                  </a:cubicBezTo>
                  <a:cubicBezTo>
                    <a:pt x="3442" y="2346"/>
                    <a:pt x="3338" y="2376"/>
                    <a:pt x="3241" y="2401"/>
                  </a:cubicBezTo>
                  <a:cubicBezTo>
                    <a:pt x="3209" y="2409"/>
                    <a:pt x="3178" y="2413"/>
                    <a:pt x="3147" y="2413"/>
                  </a:cubicBezTo>
                  <a:cubicBezTo>
                    <a:pt x="3088" y="2413"/>
                    <a:pt x="3031" y="2398"/>
                    <a:pt x="2979" y="2370"/>
                  </a:cubicBezTo>
                  <a:cubicBezTo>
                    <a:pt x="2948" y="2358"/>
                    <a:pt x="2918" y="2340"/>
                    <a:pt x="2912" y="2303"/>
                  </a:cubicBezTo>
                  <a:cubicBezTo>
                    <a:pt x="2881" y="2285"/>
                    <a:pt x="2851" y="2273"/>
                    <a:pt x="2827" y="2254"/>
                  </a:cubicBezTo>
                  <a:cubicBezTo>
                    <a:pt x="2731" y="2143"/>
                    <a:pt x="2620" y="2104"/>
                    <a:pt x="2498" y="2104"/>
                  </a:cubicBezTo>
                  <a:cubicBezTo>
                    <a:pt x="2441" y="2104"/>
                    <a:pt x="2382" y="2113"/>
                    <a:pt x="2321" y="2127"/>
                  </a:cubicBezTo>
                  <a:cubicBezTo>
                    <a:pt x="2211" y="2151"/>
                    <a:pt x="2108" y="2206"/>
                    <a:pt x="1998" y="2242"/>
                  </a:cubicBezTo>
                  <a:cubicBezTo>
                    <a:pt x="1852" y="2291"/>
                    <a:pt x="1706" y="2340"/>
                    <a:pt x="1554" y="2358"/>
                  </a:cubicBezTo>
                  <a:lnTo>
                    <a:pt x="1493" y="2358"/>
                  </a:lnTo>
                  <a:cubicBezTo>
                    <a:pt x="1383" y="2297"/>
                    <a:pt x="1340" y="2200"/>
                    <a:pt x="1328" y="2084"/>
                  </a:cubicBezTo>
                  <a:cubicBezTo>
                    <a:pt x="1322" y="1980"/>
                    <a:pt x="1322" y="1877"/>
                    <a:pt x="1316" y="1779"/>
                  </a:cubicBezTo>
                  <a:cubicBezTo>
                    <a:pt x="1316" y="1731"/>
                    <a:pt x="1328" y="1682"/>
                    <a:pt x="1298" y="1627"/>
                  </a:cubicBezTo>
                  <a:cubicBezTo>
                    <a:pt x="1286" y="1651"/>
                    <a:pt x="1273" y="1664"/>
                    <a:pt x="1273" y="1676"/>
                  </a:cubicBezTo>
                  <a:cubicBezTo>
                    <a:pt x="1255" y="1785"/>
                    <a:pt x="1237" y="1901"/>
                    <a:pt x="1225" y="2017"/>
                  </a:cubicBezTo>
                  <a:cubicBezTo>
                    <a:pt x="1219" y="2102"/>
                    <a:pt x="1249" y="2181"/>
                    <a:pt x="1292" y="2254"/>
                  </a:cubicBezTo>
                  <a:cubicBezTo>
                    <a:pt x="1310" y="2285"/>
                    <a:pt x="1328" y="2309"/>
                    <a:pt x="1353" y="2346"/>
                  </a:cubicBezTo>
                  <a:cubicBezTo>
                    <a:pt x="1206" y="2346"/>
                    <a:pt x="1103" y="2291"/>
                    <a:pt x="1018" y="2200"/>
                  </a:cubicBezTo>
                  <a:cubicBezTo>
                    <a:pt x="963" y="2151"/>
                    <a:pt x="914" y="2096"/>
                    <a:pt x="859" y="2047"/>
                  </a:cubicBezTo>
                  <a:cubicBezTo>
                    <a:pt x="743" y="1956"/>
                    <a:pt x="646" y="1840"/>
                    <a:pt x="561" y="1718"/>
                  </a:cubicBezTo>
                  <a:cubicBezTo>
                    <a:pt x="415" y="1511"/>
                    <a:pt x="366" y="1274"/>
                    <a:pt x="378" y="1030"/>
                  </a:cubicBezTo>
                  <a:cubicBezTo>
                    <a:pt x="384" y="957"/>
                    <a:pt x="415" y="878"/>
                    <a:pt x="445" y="811"/>
                  </a:cubicBezTo>
                  <a:cubicBezTo>
                    <a:pt x="469" y="762"/>
                    <a:pt x="506" y="713"/>
                    <a:pt x="530" y="671"/>
                  </a:cubicBezTo>
                  <a:cubicBezTo>
                    <a:pt x="579" y="586"/>
                    <a:pt x="616" y="494"/>
                    <a:pt x="622" y="391"/>
                  </a:cubicBezTo>
                  <a:cubicBezTo>
                    <a:pt x="634" y="287"/>
                    <a:pt x="640" y="177"/>
                    <a:pt x="670" y="74"/>
                  </a:cubicBezTo>
                  <a:cubicBezTo>
                    <a:pt x="670" y="68"/>
                    <a:pt x="676" y="56"/>
                    <a:pt x="676" y="50"/>
                  </a:cubicBezTo>
                  <a:lnTo>
                    <a:pt x="51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53"/>
            <p:cNvSpPr/>
            <p:nvPr/>
          </p:nvSpPr>
          <p:spPr>
            <a:xfrm>
              <a:off x="10898540" y="-2869194"/>
              <a:ext cx="44214" cy="81099"/>
            </a:xfrm>
            <a:custGeom>
              <a:rect b="b" l="l" r="r" t="t"/>
              <a:pathLst>
                <a:path extrusionOk="0" h="996" w="543">
                  <a:moveTo>
                    <a:pt x="487" y="0"/>
                  </a:moveTo>
                  <a:cubicBezTo>
                    <a:pt x="457" y="85"/>
                    <a:pt x="427" y="177"/>
                    <a:pt x="390" y="262"/>
                  </a:cubicBezTo>
                  <a:cubicBezTo>
                    <a:pt x="353" y="341"/>
                    <a:pt x="317" y="420"/>
                    <a:pt x="280" y="506"/>
                  </a:cubicBezTo>
                  <a:cubicBezTo>
                    <a:pt x="238" y="591"/>
                    <a:pt x="195" y="670"/>
                    <a:pt x="159" y="755"/>
                  </a:cubicBezTo>
                  <a:cubicBezTo>
                    <a:pt x="116" y="835"/>
                    <a:pt x="37" y="896"/>
                    <a:pt x="0" y="993"/>
                  </a:cubicBezTo>
                  <a:cubicBezTo>
                    <a:pt x="21" y="993"/>
                    <a:pt x="35" y="996"/>
                    <a:pt x="47" y="996"/>
                  </a:cubicBezTo>
                  <a:cubicBezTo>
                    <a:pt x="52" y="996"/>
                    <a:pt x="57" y="995"/>
                    <a:pt x="61" y="993"/>
                  </a:cubicBezTo>
                  <a:cubicBezTo>
                    <a:pt x="104" y="963"/>
                    <a:pt x="146" y="938"/>
                    <a:pt x="177" y="902"/>
                  </a:cubicBezTo>
                  <a:cubicBezTo>
                    <a:pt x="317" y="749"/>
                    <a:pt x="427" y="573"/>
                    <a:pt x="487" y="378"/>
                  </a:cubicBezTo>
                  <a:cubicBezTo>
                    <a:pt x="518" y="280"/>
                    <a:pt x="524" y="177"/>
                    <a:pt x="536" y="79"/>
                  </a:cubicBezTo>
                  <a:cubicBezTo>
                    <a:pt x="542" y="55"/>
                    <a:pt x="524" y="25"/>
                    <a:pt x="51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53"/>
            <p:cNvSpPr/>
            <p:nvPr/>
          </p:nvSpPr>
          <p:spPr>
            <a:xfrm>
              <a:off x="10864261" y="-2896064"/>
              <a:ext cx="54636" cy="83216"/>
            </a:xfrm>
            <a:custGeom>
              <a:rect b="b" l="l" r="r" t="t"/>
              <a:pathLst>
                <a:path extrusionOk="0" h="1022" w="671">
                  <a:moveTo>
                    <a:pt x="103" y="1"/>
                  </a:moveTo>
                  <a:cubicBezTo>
                    <a:pt x="69" y="1"/>
                    <a:pt x="35" y="3"/>
                    <a:pt x="1" y="7"/>
                  </a:cubicBezTo>
                  <a:cubicBezTo>
                    <a:pt x="50" y="26"/>
                    <a:pt x="98" y="50"/>
                    <a:pt x="147" y="74"/>
                  </a:cubicBezTo>
                  <a:cubicBezTo>
                    <a:pt x="354" y="172"/>
                    <a:pt x="458" y="355"/>
                    <a:pt x="421" y="586"/>
                  </a:cubicBezTo>
                  <a:cubicBezTo>
                    <a:pt x="409" y="659"/>
                    <a:pt x="391" y="732"/>
                    <a:pt x="372" y="811"/>
                  </a:cubicBezTo>
                  <a:cubicBezTo>
                    <a:pt x="354" y="866"/>
                    <a:pt x="348" y="915"/>
                    <a:pt x="372" y="970"/>
                  </a:cubicBezTo>
                  <a:cubicBezTo>
                    <a:pt x="395" y="997"/>
                    <a:pt x="422" y="1021"/>
                    <a:pt x="462" y="1021"/>
                  </a:cubicBezTo>
                  <a:cubicBezTo>
                    <a:pt x="475" y="1021"/>
                    <a:pt x="490" y="1018"/>
                    <a:pt x="506" y="1012"/>
                  </a:cubicBezTo>
                  <a:cubicBezTo>
                    <a:pt x="519" y="1000"/>
                    <a:pt x="543" y="976"/>
                    <a:pt x="549" y="951"/>
                  </a:cubicBezTo>
                  <a:cubicBezTo>
                    <a:pt x="634" y="750"/>
                    <a:pt x="671" y="543"/>
                    <a:pt x="592" y="330"/>
                  </a:cubicBezTo>
                  <a:cubicBezTo>
                    <a:pt x="561" y="227"/>
                    <a:pt x="506" y="135"/>
                    <a:pt x="409" y="80"/>
                  </a:cubicBezTo>
                  <a:cubicBezTo>
                    <a:pt x="311" y="25"/>
                    <a:pt x="210" y="1"/>
                    <a:pt x="10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53"/>
            <p:cNvSpPr/>
            <p:nvPr/>
          </p:nvSpPr>
          <p:spPr>
            <a:xfrm>
              <a:off x="10798795" y="-2881570"/>
              <a:ext cx="83461" cy="91929"/>
            </a:xfrm>
            <a:custGeom>
              <a:rect b="b" l="l" r="r" t="t"/>
              <a:pathLst>
                <a:path extrusionOk="0" h="1129" w="1025">
                  <a:moveTo>
                    <a:pt x="754" y="1"/>
                  </a:moveTo>
                  <a:cubicBezTo>
                    <a:pt x="716" y="1"/>
                    <a:pt x="675" y="7"/>
                    <a:pt x="628" y="18"/>
                  </a:cubicBezTo>
                  <a:cubicBezTo>
                    <a:pt x="598" y="24"/>
                    <a:pt x="573" y="43"/>
                    <a:pt x="543" y="49"/>
                  </a:cubicBezTo>
                  <a:cubicBezTo>
                    <a:pt x="214" y="158"/>
                    <a:pt x="80" y="414"/>
                    <a:pt x="7" y="725"/>
                  </a:cubicBezTo>
                  <a:cubicBezTo>
                    <a:pt x="1" y="743"/>
                    <a:pt x="19" y="767"/>
                    <a:pt x="31" y="798"/>
                  </a:cubicBezTo>
                  <a:cubicBezTo>
                    <a:pt x="56" y="773"/>
                    <a:pt x="68" y="761"/>
                    <a:pt x="86" y="743"/>
                  </a:cubicBezTo>
                  <a:cubicBezTo>
                    <a:pt x="190" y="633"/>
                    <a:pt x="293" y="524"/>
                    <a:pt x="403" y="414"/>
                  </a:cubicBezTo>
                  <a:cubicBezTo>
                    <a:pt x="476" y="341"/>
                    <a:pt x="561" y="286"/>
                    <a:pt x="659" y="250"/>
                  </a:cubicBezTo>
                  <a:cubicBezTo>
                    <a:pt x="682" y="242"/>
                    <a:pt x="706" y="232"/>
                    <a:pt x="729" y="232"/>
                  </a:cubicBezTo>
                  <a:cubicBezTo>
                    <a:pt x="742" y="232"/>
                    <a:pt x="755" y="235"/>
                    <a:pt x="768" y="244"/>
                  </a:cubicBezTo>
                  <a:cubicBezTo>
                    <a:pt x="774" y="256"/>
                    <a:pt x="774" y="268"/>
                    <a:pt x="774" y="292"/>
                  </a:cubicBezTo>
                  <a:cubicBezTo>
                    <a:pt x="342" y="378"/>
                    <a:pt x="208" y="743"/>
                    <a:pt x="305" y="1072"/>
                  </a:cubicBezTo>
                  <a:cubicBezTo>
                    <a:pt x="347" y="1113"/>
                    <a:pt x="397" y="1128"/>
                    <a:pt x="459" y="1128"/>
                  </a:cubicBezTo>
                  <a:cubicBezTo>
                    <a:pt x="470" y="1128"/>
                    <a:pt x="482" y="1128"/>
                    <a:pt x="494" y="1127"/>
                  </a:cubicBezTo>
                  <a:cubicBezTo>
                    <a:pt x="774" y="974"/>
                    <a:pt x="945" y="737"/>
                    <a:pt x="1006" y="414"/>
                  </a:cubicBezTo>
                  <a:cubicBezTo>
                    <a:pt x="1018" y="353"/>
                    <a:pt x="1024" y="286"/>
                    <a:pt x="1006" y="231"/>
                  </a:cubicBezTo>
                  <a:cubicBezTo>
                    <a:pt x="954" y="68"/>
                    <a:pt x="878" y="1"/>
                    <a:pt x="7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53"/>
            <p:cNvSpPr/>
            <p:nvPr/>
          </p:nvSpPr>
          <p:spPr>
            <a:xfrm>
              <a:off x="10820617" y="-2761631"/>
              <a:ext cx="19949" cy="44784"/>
            </a:xfrm>
            <a:custGeom>
              <a:rect b="b" l="l" r="r" t="t"/>
              <a:pathLst>
                <a:path extrusionOk="0" h="550" w="245">
                  <a:moveTo>
                    <a:pt x="232" y="1"/>
                  </a:moveTo>
                  <a:cubicBezTo>
                    <a:pt x="190" y="80"/>
                    <a:pt x="171" y="159"/>
                    <a:pt x="153" y="245"/>
                  </a:cubicBezTo>
                  <a:cubicBezTo>
                    <a:pt x="129" y="360"/>
                    <a:pt x="86" y="464"/>
                    <a:pt x="1" y="549"/>
                  </a:cubicBezTo>
                  <a:cubicBezTo>
                    <a:pt x="98" y="531"/>
                    <a:pt x="153" y="458"/>
                    <a:pt x="190" y="372"/>
                  </a:cubicBezTo>
                  <a:cubicBezTo>
                    <a:pt x="232" y="269"/>
                    <a:pt x="245" y="159"/>
                    <a:pt x="245" y="50"/>
                  </a:cubicBezTo>
                  <a:cubicBezTo>
                    <a:pt x="245" y="31"/>
                    <a:pt x="238" y="19"/>
                    <a:pt x="2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53"/>
            <p:cNvSpPr/>
            <p:nvPr/>
          </p:nvSpPr>
          <p:spPr>
            <a:xfrm>
              <a:off x="10820128" y="-2716929"/>
              <a:ext cx="570" cy="570"/>
            </a:xfrm>
            <a:custGeom>
              <a:rect b="b" l="l" r="r" t="t"/>
              <a:pathLst>
                <a:path extrusionOk="0" h="7" w="7">
                  <a:moveTo>
                    <a:pt x="7" y="0"/>
                  </a:moveTo>
                  <a:cubicBezTo>
                    <a:pt x="1" y="6"/>
                    <a:pt x="1" y="6"/>
                    <a:pt x="1" y="6"/>
                  </a:cubicBezTo>
                  <a:cubicBezTo>
                    <a:pt x="1" y="6"/>
                    <a:pt x="7" y="6"/>
                    <a:pt x="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53"/>
            <p:cNvSpPr/>
            <p:nvPr/>
          </p:nvSpPr>
          <p:spPr>
            <a:xfrm>
              <a:off x="10820128" y="-2716440"/>
              <a:ext cx="81" cy="81"/>
            </a:xfrm>
            <a:custGeom>
              <a:rect b="b" l="l" r="r" t="t"/>
              <a:pathLst>
                <a:path extrusionOk="0" h="1" w="1">
                  <a:moveTo>
                    <a:pt x="1" y="0"/>
                  </a:moveTo>
                  <a:cubicBezTo>
                    <a:pt x="1" y="0"/>
                    <a:pt x="1" y="0"/>
                    <a:pt x="1" y="0"/>
                  </a:cubicBez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53"/>
            <p:cNvSpPr/>
            <p:nvPr/>
          </p:nvSpPr>
          <p:spPr>
            <a:xfrm>
              <a:off x="10609889" y="-2361346"/>
              <a:ext cx="166188" cy="101700"/>
            </a:xfrm>
            <a:custGeom>
              <a:rect b="b" l="l" r="r" t="t"/>
              <a:pathLst>
                <a:path extrusionOk="0" h="1249" w="2041">
                  <a:moveTo>
                    <a:pt x="1888" y="0"/>
                  </a:moveTo>
                  <a:cubicBezTo>
                    <a:pt x="1681" y="0"/>
                    <a:pt x="1493" y="55"/>
                    <a:pt x="1304" y="122"/>
                  </a:cubicBezTo>
                  <a:cubicBezTo>
                    <a:pt x="1072" y="207"/>
                    <a:pt x="859" y="335"/>
                    <a:pt x="658" y="481"/>
                  </a:cubicBezTo>
                  <a:cubicBezTo>
                    <a:pt x="597" y="524"/>
                    <a:pt x="542" y="573"/>
                    <a:pt x="500" y="628"/>
                  </a:cubicBezTo>
                  <a:cubicBezTo>
                    <a:pt x="347" y="829"/>
                    <a:pt x="177" y="1005"/>
                    <a:pt x="0" y="1182"/>
                  </a:cubicBezTo>
                  <a:lnTo>
                    <a:pt x="110" y="1200"/>
                  </a:lnTo>
                  <a:cubicBezTo>
                    <a:pt x="110" y="1194"/>
                    <a:pt x="116" y="1194"/>
                    <a:pt x="122" y="1188"/>
                  </a:cubicBezTo>
                  <a:cubicBezTo>
                    <a:pt x="128" y="1206"/>
                    <a:pt x="140" y="1218"/>
                    <a:pt x="146" y="1237"/>
                  </a:cubicBezTo>
                  <a:cubicBezTo>
                    <a:pt x="153" y="1237"/>
                    <a:pt x="153" y="1243"/>
                    <a:pt x="153" y="1243"/>
                  </a:cubicBezTo>
                  <a:cubicBezTo>
                    <a:pt x="153" y="1243"/>
                    <a:pt x="153" y="1243"/>
                    <a:pt x="153" y="1249"/>
                  </a:cubicBezTo>
                  <a:cubicBezTo>
                    <a:pt x="189" y="1218"/>
                    <a:pt x="232" y="1194"/>
                    <a:pt x="262" y="1164"/>
                  </a:cubicBezTo>
                  <a:cubicBezTo>
                    <a:pt x="445" y="1017"/>
                    <a:pt x="628" y="865"/>
                    <a:pt x="810" y="725"/>
                  </a:cubicBezTo>
                  <a:cubicBezTo>
                    <a:pt x="944" y="621"/>
                    <a:pt x="1078" y="518"/>
                    <a:pt x="1237" y="469"/>
                  </a:cubicBezTo>
                  <a:cubicBezTo>
                    <a:pt x="1273" y="457"/>
                    <a:pt x="1304" y="433"/>
                    <a:pt x="1340" y="408"/>
                  </a:cubicBezTo>
                  <a:cubicBezTo>
                    <a:pt x="1395" y="372"/>
                    <a:pt x="1450" y="335"/>
                    <a:pt x="1511" y="299"/>
                  </a:cubicBezTo>
                  <a:cubicBezTo>
                    <a:pt x="1669" y="189"/>
                    <a:pt x="1846" y="128"/>
                    <a:pt x="2041" y="128"/>
                  </a:cubicBezTo>
                  <a:lnTo>
                    <a:pt x="204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53"/>
            <p:cNvSpPr/>
            <p:nvPr/>
          </p:nvSpPr>
          <p:spPr>
            <a:xfrm>
              <a:off x="10550856" y="-2400593"/>
              <a:ext cx="124092" cy="188580"/>
            </a:xfrm>
            <a:custGeom>
              <a:rect b="b" l="l" r="r" t="t"/>
              <a:pathLst>
                <a:path extrusionOk="0" h="2316" w="1524">
                  <a:moveTo>
                    <a:pt x="49" y="1"/>
                  </a:moveTo>
                  <a:lnTo>
                    <a:pt x="0" y="80"/>
                  </a:lnTo>
                  <a:cubicBezTo>
                    <a:pt x="19" y="92"/>
                    <a:pt x="37" y="105"/>
                    <a:pt x="55" y="117"/>
                  </a:cubicBezTo>
                  <a:cubicBezTo>
                    <a:pt x="147" y="178"/>
                    <a:pt x="238" y="226"/>
                    <a:pt x="329" y="281"/>
                  </a:cubicBezTo>
                  <a:cubicBezTo>
                    <a:pt x="390" y="312"/>
                    <a:pt x="451" y="342"/>
                    <a:pt x="518" y="366"/>
                  </a:cubicBezTo>
                  <a:cubicBezTo>
                    <a:pt x="713" y="427"/>
                    <a:pt x="908" y="488"/>
                    <a:pt x="1103" y="555"/>
                  </a:cubicBezTo>
                  <a:cubicBezTo>
                    <a:pt x="1127" y="561"/>
                    <a:pt x="1158" y="580"/>
                    <a:pt x="1194" y="592"/>
                  </a:cubicBezTo>
                  <a:cubicBezTo>
                    <a:pt x="1176" y="616"/>
                    <a:pt x="1164" y="634"/>
                    <a:pt x="1152" y="647"/>
                  </a:cubicBezTo>
                  <a:cubicBezTo>
                    <a:pt x="920" y="854"/>
                    <a:pt x="713" y="1097"/>
                    <a:pt x="524" y="1347"/>
                  </a:cubicBezTo>
                  <a:cubicBezTo>
                    <a:pt x="457" y="1432"/>
                    <a:pt x="402" y="1524"/>
                    <a:pt x="354" y="1615"/>
                  </a:cubicBezTo>
                  <a:cubicBezTo>
                    <a:pt x="293" y="1737"/>
                    <a:pt x="238" y="1865"/>
                    <a:pt x="183" y="1993"/>
                  </a:cubicBezTo>
                  <a:cubicBezTo>
                    <a:pt x="153" y="2066"/>
                    <a:pt x="134" y="2145"/>
                    <a:pt x="110" y="2218"/>
                  </a:cubicBezTo>
                  <a:cubicBezTo>
                    <a:pt x="110" y="2230"/>
                    <a:pt x="116" y="2242"/>
                    <a:pt x="122" y="2267"/>
                  </a:cubicBezTo>
                  <a:cubicBezTo>
                    <a:pt x="147" y="2279"/>
                    <a:pt x="183" y="2297"/>
                    <a:pt x="220" y="2316"/>
                  </a:cubicBezTo>
                  <a:cubicBezTo>
                    <a:pt x="311" y="2242"/>
                    <a:pt x="396" y="2182"/>
                    <a:pt x="476" y="2108"/>
                  </a:cubicBezTo>
                  <a:cubicBezTo>
                    <a:pt x="610" y="1987"/>
                    <a:pt x="744" y="1853"/>
                    <a:pt x="878" y="1731"/>
                  </a:cubicBezTo>
                  <a:cubicBezTo>
                    <a:pt x="878" y="1725"/>
                    <a:pt x="871" y="1719"/>
                    <a:pt x="871" y="1719"/>
                  </a:cubicBezTo>
                  <a:cubicBezTo>
                    <a:pt x="859" y="1706"/>
                    <a:pt x="847" y="1694"/>
                    <a:pt x="835" y="1682"/>
                  </a:cubicBezTo>
                  <a:lnTo>
                    <a:pt x="725" y="1664"/>
                  </a:lnTo>
                  <a:cubicBezTo>
                    <a:pt x="622" y="1767"/>
                    <a:pt x="512" y="1871"/>
                    <a:pt x="409" y="1974"/>
                  </a:cubicBezTo>
                  <a:cubicBezTo>
                    <a:pt x="402" y="1987"/>
                    <a:pt x="390" y="1999"/>
                    <a:pt x="378" y="2011"/>
                  </a:cubicBezTo>
                  <a:cubicBezTo>
                    <a:pt x="378" y="2011"/>
                    <a:pt x="378" y="2017"/>
                    <a:pt x="378" y="2017"/>
                  </a:cubicBezTo>
                  <a:lnTo>
                    <a:pt x="372" y="2011"/>
                  </a:lnTo>
                  <a:lnTo>
                    <a:pt x="378" y="2011"/>
                  </a:lnTo>
                  <a:cubicBezTo>
                    <a:pt x="354" y="1968"/>
                    <a:pt x="384" y="1938"/>
                    <a:pt x="402" y="1907"/>
                  </a:cubicBezTo>
                  <a:cubicBezTo>
                    <a:pt x="518" y="1719"/>
                    <a:pt x="640" y="1536"/>
                    <a:pt x="798" y="1378"/>
                  </a:cubicBezTo>
                  <a:cubicBezTo>
                    <a:pt x="963" y="1213"/>
                    <a:pt x="1127" y="1055"/>
                    <a:pt x="1292" y="896"/>
                  </a:cubicBezTo>
                  <a:cubicBezTo>
                    <a:pt x="1340" y="848"/>
                    <a:pt x="1389" y="799"/>
                    <a:pt x="1438" y="750"/>
                  </a:cubicBezTo>
                  <a:cubicBezTo>
                    <a:pt x="1481" y="701"/>
                    <a:pt x="1517" y="647"/>
                    <a:pt x="1523" y="586"/>
                  </a:cubicBezTo>
                  <a:cubicBezTo>
                    <a:pt x="1505" y="549"/>
                    <a:pt x="1493" y="513"/>
                    <a:pt x="1468" y="470"/>
                  </a:cubicBezTo>
                  <a:cubicBezTo>
                    <a:pt x="1347" y="421"/>
                    <a:pt x="1213" y="403"/>
                    <a:pt x="1085" y="366"/>
                  </a:cubicBezTo>
                  <a:cubicBezTo>
                    <a:pt x="890" y="318"/>
                    <a:pt x="701" y="275"/>
                    <a:pt x="512" y="220"/>
                  </a:cubicBezTo>
                  <a:cubicBezTo>
                    <a:pt x="354" y="178"/>
                    <a:pt x="208" y="92"/>
                    <a:pt x="4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53"/>
            <p:cNvSpPr/>
            <p:nvPr/>
          </p:nvSpPr>
          <p:spPr>
            <a:xfrm>
              <a:off x="10621777" y="-2260705"/>
              <a:ext cx="570" cy="1059"/>
            </a:xfrm>
            <a:custGeom>
              <a:rect b="b" l="l" r="r" t="t"/>
              <a:pathLst>
                <a:path extrusionOk="0" h="13" w="7">
                  <a:moveTo>
                    <a:pt x="0" y="1"/>
                  </a:moveTo>
                  <a:cubicBezTo>
                    <a:pt x="0" y="1"/>
                    <a:pt x="7" y="7"/>
                    <a:pt x="7" y="13"/>
                  </a:cubicBezTo>
                  <a:cubicBezTo>
                    <a:pt x="7" y="7"/>
                    <a:pt x="7" y="7"/>
                    <a:pt x="7" y="7"/>
                  </a:cubicBezTo>
                  <a:cubicBezTo>
                    <a:pt x="7" y="7"/>
                    <a:pt x="7" y="1"/>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53"/>
            <p:cNvSpPr/>
            <p:nvPr/>
          </p:nvSpPr>
          <p:spPr>
            <a:xfrm>
              <a:off x="10581634" y="-2236929"/>
              <a:ext cx="81" cy="81"/>
            </a:xfrm>
            <a:custGeom>
              <a:rect b="b" l="l" r="r" t="t"/>
              <a:pathLst>
                <a:path extrusionOk="0" h="1" w="1">
                  <a:moveTo>
                    <a:pt x="0" y="1"/>
                  </a:moveTo>
                  <a:cubicBezTo>
                    <a:pt x="0" y="1"/>
                    <a:pt x="0" y="1"/>
                    <a:pt x="0" y="1"/>
                  </a:cubicBezTo>
                  <a:lnTo>
                    <a:pt x="0" y="1"/>
                  </a:lnTo>
                  <a:cubicBezTo>
                    <a:pt x="0" y="1"/>
                    <a:pt x="0" y="1"/>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9" name="Shape 3519"/>
        <p:cNvGrpSpPr/>
        <p:nvPr/>
      </p:nvGrpSpPr>
      <p:grpSpPr>
        <a:xfrm>
          <a:off x="0" y="0"/>
          <a:ext cx="0" cy="0"/>
          <a:chOff x="0" y="0"/>
          <a:chExt cx="0" cy="0"/>
        </a:xfrm>
      </p:grpSpPr>
      <p:sp>
        <p:nvSpPr>
          <p:cNvPr id="3520" name="Google Shape;3520;p54"/>
          <p:cNvSpPr txBox="1"/>
          <p:nvPr>
            <p:ph type="title"/>
          </p:nvPr>
        </p:nvSpPr>
        <p:spPr>
          <a:xfrm>
            <a:off x="676225" y="1150808"/>
            <a:ext cx="6576000" cy="82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Future Work</a:t>
            </a:r>
            <a:endParaRPr/>
          </a:p>
        </p:txBody>
      </p:sp>
      <p:sp>
        <p:nvSpPr>
          <p:cNvPr id="3521" name="Google Shape;3521;p54"/>
          <p:cNvSpPr txBox="1"/>
          <p:nvPr>
            <p:ph idx="1" type="subTitle"/>
          </p:nvPr>
        </p:nvSpPr>
        <p:spPr>
          <a:xfrm>
            <a:off x="3024926" y="2176795"/>
            <a:ext cx="2804400" cy="54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Add in more spells from more sites!</a:t>
            </a:r>
            <a:endParaRPr/>
          </a:p>
          <a:p>
            <a:pPr indent="0" lvl="0" marL="0" rtl="0" algn="ctr">
              <a:spcBef>
                <a:spcPts val="0"/>
              </a:spcBef>
              <a:spcAft>
                <a:spcPts val="0"/>
              </a:spcAft>
              <a:buNone/>
            </a:pPr>
            <a:r>
              <a:rPr lang="en"/>
              <a:t>Branch out into equipment and player features</a:t>
            </a:r>
            <a:endParaRPr/>
          </a:p>
          <a:p>
            <a:pPr indent="0" lvl="0" marL="0" rtl="0" algn="ctr">
              <a:spcBef>
                <a:spcPts val="0"/>
              </a:spcBef>
              <a:spcAft>
                <a:spcPts val="0"/>
              </a:spcAft>
              <a:buNone/>
            </a:pPr>
            <a:r>
              <a:rPr lang="en"/>
              <a:t>Add in permissions, like GM or player</a:t>
            </a:r>
            <a:endParaRPr/>
          </a:p>
          <a:p>
            <a:pPr indent="0" lvl="0" marL="0" rtl="0" algn="ctr">
              <a:spcBef>
                <a:spcPts val="0"/>
              </a:spcBef>
              <a:spcAft>
                <a:spcPts val="0"/>
              </a:spcAft>
              <a:buNone/>
            </a:pPr>
            <a:r>
              <a:rPr lang="en"/>
              <a:t>Perhaps implement to other TTRPGS!</a:t>
            </a:r>
            <a:endParaRPr/>
          </a:p>
        </p:txBody>
      </p:sp>
      <p:pic>
        <p:nvPicPr>
          <p:cNvPr id="3522" name="Google Shape;3522;p54"/>
          <p:cNvPicPr preferRelativeResize="0"/>
          <p:nvPr/>
        </p:nvPicPr>
        <p:blipFill>
          <a:blip r:embed="rId3">
            <a:alphaModFix/>
          </a:blip>
          <a:stretch>
            <a:fillRect/>
          </a:stretch>
        </p:blipFill>
        <p:spPr>
          <a:xfrm>
            <a:off x="6562301" y="2412733"/>
            <a:ext cx="2144694" cy="285959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6" name="Shape 3526"/>
        <p:cNvGrpSpPr/>
        <p:nvPr/>
      </p:nvGrpSpPr>
      <p:grpSpPr>
        <a:xfrm>
          <a:off x="0" y="0"/>
          <a:ext cx="0" cy="0"/>
          <a:chOff x="0" y="0"/>
          <a:chExt cx="0" cy="0"/>
        </a:xfrm>
      </p:grpSpPr>
      <p:sp>
        <p:nvSpPr>
          <p:cNvPr id="3527" name="Google Shape;3527;p55"/>
          <p:cNvSpPr txBox="1"/>
          <p:nvPr>
            <p:ph type="ctrTitle"/>
          </p:nvPr>
        </p:nvSpPr>
        <p:spPr>
          <a:xfrm>
            <a:off x="1876150" y="430500"/>
            <a:ext cx="5663100" cy="101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3528" name="Google Shape;3528;p55"/>
          <p:cNvSpPr txBox="1"/>
          <p:nvPr>
            <p:ph idx="1" type="subTitle"/>
          </p:nvPr>
        </p:nvSpPr>
        <p:spPr>
          <a:xfrm>
            <a:off x="2497625" y="2012242"/>
            <a:ext cx="4293900" cy="12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Any questions?</a:t>
            </a:r>
            <a:endParaRPr/>
          </a:p>
        </p:txBody>
      </p:sp>
      <p:pic>
        <p:nvPicPr>
          <p:cNvPr id="3529" name="Google Shape;3529;p55"/>
          <p:cNvPicPr preferRelativeResize="0"/>
          <p:nvPr/>
        </p:nvPicPr>
        <p:blipFill>
          <a:blip r:embed="rId3">
            <a:alphaModFix/>
          </a:blip>
          <a:stretch>
            <a:fillRect/>
          </a:stretch>
        </p:blipFill>
        <p:spPr>
          <a:xfrm>
            <a:off x="-146975" y="1441200"/>
            <a:ext cx="3549725" cy="3397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DFC7"/>
        </a:solidFill>
      </p:bgPr>
    </p:bg>
    <p:spTree>
      <p:nvGrpSpPr>
        <p:cNvPr id="2645" name="Shape 2645"/>
        <p:cNvGrpSpPr/>
        <p:nvPr/>
      </p:nvGrpSpPr>
      <p:grpSpPr>
        <a:xfrm>
          <a:off x="0" y="0"/>
          <a:ext cx="0" cy="0"/>
          <a:chOff x="0" y="0"/>
          <a:chExt cx="0" cy="0"/>
        </a:xfrm>
      </p:grpSpPr>
      <p:sp>
        <p:nvSpPr>
          <p:cNvPr id="2646" name="Google Shape;2646;p43"/>
          <p:cNvSpPr txBox="1"/>
          <p:nvPr>
            <p:ph idx="1" type="subTitle"/>
          </p:nvPr>
        </p:nvSpPr>
        <p:spPr>
          <a:xfrm>
            <a:off x="4797325" y="2091038"/>
            <a:ext cx="3408300" cy="20640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
              <a:t>F</a:t>
            </a:r>
            <a:r>
              <a:rPr lang="en"/>
              <a:t>antasy tabletop role-playing game published in 1974</a:t>
            </a:r>
            <a:endParaRPr/>
          </a:p>
          <a:p>
            <a:pPr indent="-317500" lvl="0" marL="457200" rtl="0" algn="ctr">
              <a:spcBef>
                <a:spcPts val="0"/>
              </a:spcBef>
              <a:spcAft>
                <a:spcPts val="0"/>
              </a:spcAft>
              <a:buSzPts val="1400"/>
              <a:buChar char="●"/>
            </a:pPr>
            <a:r>
              <a:rPr lang="en"/>
              <a:t>Two roles, the Game Master (GM) and the Player</a:t>
            </a:r>
            <a:endParaRPr/>
          </a:p>
          <a:p>
            <a:pPr indent="-317500" lvl="0" marL="457200" rtl="0" algn="ctr">
              <a:spcBef>
                <a:spcPts val="0"/>
              </a:spcBef>
              <a:spcAft>
                <a:spcPts val="0"/>
              </a:spcAft>
              <a:buSzPts val="1400"/>
              <a:buChar char="●"/>
            </a:pPr>
            <a:r>
              <a:rPr lang="en"/>
              <a:t>Players create characters and the GM serves as referee and storyteller for the game</a:t>
            </a:r>
            <a:endParaRPr/>
          </a:p>
          <a:p>
            <a:pPr indent="0" lvl="0" marL="0" rtl="0" algn="l">
              <a:spcBef>
                <a:spcPts val="0"/>
              </a:spcBef>
              <a:spcAft>
                <a:spcPts val="0"/>
              </a:spcAft>
              <a:buNone/>
            </a:pPr>
            <a:r>
              <a:t/>
            </a:r>
            <a:endParaRPr/>
          </a:p>
        </p:txBody>
      </p:sp>
      <p:sp>
        <p:nvSpPr>
          <p:cNvPr id="2647" name="Google Shape;2647;p43"/>
          <p:cNvSpPr txBox="1"/>
          <p:nvPr>
            <p:ph type="title"/>
          </p:nvPr>
        </p:nvSpPr>
        <p:spPr>
          <a:xfrm>
            <a:off x="4572000" y="1293251"/>
            <a:ext cx="3858900" cy="69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 What is it?</a:t>
            </a:r>
            <a:endParaRPr/>
          </a:p>
        </p:txBody>
      </p:sp>
      <p:grpSp>
        <p:nvGrpSpPr>
          <p:cNvPr id="2648" name="Google Shape;2648;p43"/>
          <p:cNvGrpSpPr/>
          <p:nvPr/>
        </p:nvGrpSpPr>
        <p:grpSpPr>
          <a:xfrm flipH="1">
            <a:off x="-370988" y="917667"/>
            <a:ext cx="5125358" cy="4010087"/>
            <a:chOff x="-3971925" y="-1008700"/>
            <a:chExt cx="1174975" cy="1008700"/>
          </a:xfrm>
        </p:grpSpPr>
        <p:sp>
          <p:nvSpPr>
            <p:cNvPr id="2649" name="Google Shape;2649;p43"/>
            <p:cNvSpPr/>
            <p:nvPr/>
          </p:nvSpPr>
          <p:spPr>
            <a:xfrm>
              <a:off x="-3971925" y="-1008700"/>
              <a:ext cx="1174975" cy="1008700"/>
            </a:xfrm>
            <a:custGeom>
              <a:rect b="b" l="l" r="r" t="t"/>
              <a:pathLst>
                <a:path extrusionOk="0" h="40348" w="46999">
                  <a:moveTo>
                    <a:pt x="7078" y="4607"/>
                  </a:moveTo>
                  <a:cubicBezTo>
                    <a:pt x="7145" y="4637"/>
                    <a:pt x="7219" y="4667"/>
                    <a:pt x="7292" y="4692"/>
                  </a:cubicBezTo>
                  <a:cubicBezTo>
                    <a:pt x="7566" y="4795"/>
                    <a:pt x="7858" y="4844"/>
                    <a:pt x="8163" y="4844"/>
                  </a:cubicBezTo>
                  <a:cubicBezTo>
                    <a:pt x="8546" y="4844"/>
                    <a:pt x="8875" y="4771"/>
                    <a:pt x="9137" y="4710"/>
                  </a:cubicBezTo>
                  <a:cubicBezTo>
                    <a:pt x="9168" y="4698"/>
                    <a:pt x="9198" y="4692"/>
                    <a:pt x="9229" y="4686"/>
                  </a:cubicBezTo>
                  <a:cubicBezTo>
                    <a:pt x="9302" y="4716"/>
                    <a:pt x="9411" y="4783"/>
                    <a:pt x="9490" y="4838"/>
                  </a:cubicBezTo>
                  <a:lnTo>
                    <a:pt x="9564" y="4899"/>
                  </a:lnTo>
                  <a:lnTo>
                    <a:pt x="9168" y="5277"/>
                  </a:lnTo>
                  <a:cubicBezTo>
                    <a:pt x="9478" y="5685"/>
                    <a:pt x="9825" y="6105"/>
                    <a:pt x="10282" y="6629"/>
                  </a:cubicBezTo>
                  <a:cubicBezTo>
                    <a:pt x="10416" y="6781"/>
                    <a:pt x="10544" y="6927"/>
                    <a:pt x="10678" y="7073"/>
                  </a:cubicBezTo>
                  <a:cubicBezTo>
                    <a:pt x="10739" y="7140"/>
                    <a:pt x="10800" y="7207"/>
                    <a:pt x="10861" y="7280"/>
                  </a:cubicBezTo>
                  <a:lnTo>
                    <a:pt x="11111" y="7548"/>
                  </a:lnTo>
                  <a:cubicBezTo>
                    <a:pt x="8388" y="6178"/>
                    <a:pt x="7395" y="5496"/>
                    <a:pt x="7036" y="5179"/>
                  </a:cubicBezTo>
                  <a:cubicBezTo>
                    <a:pt x="7091" y="5130"/>
                    <a:pt x="7158" y="5076"/>
                    <a:pt x="7212" y="5045"/>
                  </a:cubicBezTo>
                  <a:lnTo>
                    <a:pt x="7078" y="4607"/>
                  </a:lnTo>
                  <a:close/>
                  <a:moveTo>
                    <a:pt x="6859" y="10576"/>
                  </a:moveTo>
                  <a:lnTo>
                    <a:pt x="6859" y="10576"/>
                  </a:lnTo>
                  <a:cubicBezTo>
                    <a:pt x="7054" y="10594"/>
                    <a:pt x="7298" y="10630"/>
                    <a:pt x="7614" y="10685"/>
                  </a:cubicBezTo>
                  <a:lnTo>
                    <a:pt x="6920" y="10764"/>
                  </a:lnTo>
                  <a:cubicBezTo>
                    <a:pt x="6896" y="10697"/>
                    <a:pt x="6877" y="10636"/>
                    <a:pt x="6859" y="10576"/>
                  </a:cubicBezTo>
                  <a:close/>
                  <a:moveTo>
                    <a:pt x="17512" y="10606"/>
                  </a:moveTo>
                  <a:lnTo>
                    <a:pt x="17750" y="10819"/>
                  </a:lnTo>
                  <a:lnTo>
                    <a:pt x="17707" y="11221"/>
                  </a:lnTo>
                  <a:cubicBezTo>
                    <a:pt x="17628" y="11142"/>
                    <a:pt x="17537" y="11063"/>
                    <a:pt x="17415" y="10971"/>
                  </a:cubicBezTo>
                  <a:cubicBezTo>
                    <a:pt x="17451" y="10850"/>
                    <a:pt x="17482" y="10728"/>
                    <a:pt x="17512" y="10606"/>
                  </a:cubicBezTo>
                  <a:close/>
                  <a:moveTo>
                    <a:pt x="18560" y="12043"/>
                  </a:moveTo>
                  <a:lnTo>
                    <a:pt x="18548" y="12220"/>
                  </a:lnTo>
                  <a:lnTo>
                    <a:pt x="18426" y="12074"/>
                  </a:lnTo>
                  <a:lnTo>
                    <a:pt x="18560" y="12043"/>
                  </a:lnTo>
                  <a:close/>
                  <a:moveTo>
                    <a:pt x="7962" y="10746"/>
                  </a:moveTo>
                  <a:lnTo>
                    <a:pt x="7962" y="10746"/>
                  </a:lnTo>
                  <a:cubicBezTo>
                    <a:pt x="8784" y="10904"/>
                    <a:pt x="9984" y="11166"/>
                    <a:pt x="11738" y="11605"/>
                  </a:cubicBezTo>
                  <a:cubicBezTo>
                    <a:pt x="11683" y="11800"/>
                    <a:pt x="11628" y="11989"/>
                    <a:pt x="11586" y="12177"/>
                  </a:cubicBezTo>
                  <a:cubicBezTo>
                    <a:pt x="11507" y="12190"/>
                    <a:pt x="11421" y="12202"/>
                    <a:pt x="11330" y="12214"/>
                  </a:cubicBezTo>
                  <a:lnTo>
                    <a:pt x="10629" y="12336"/>
                  </a:lnTo>
                  <a:cubicBezTo>
                    <a:pt x="10562" y="12348"/>
                    <a:pt x="10489" y="12360"/>
                    <a:pt x="10422" y="12378"/>
                  </a:cubicBezTo>
                  <a:cubicBezTo>
                    <a:pt x="10270" y="12403"/>
                    <a:pt x="10118" y="12433"/>
                    <a:pt x="9959" y="12470"/>
                  </a:cubicBezTo>
                  <a:cubicBezTo>
                    <a:pt x="9631" y="12537"/>
                    <a:pt x="9344" y="12604"/>
                    <a:pt x="9082" y="12671"/>
                  </a:cubicBezTo>
                  <a:cubicBezTo>
                    <a:pt x="9076" y="12409"/>
                    <a:pt x="9040" y="12129"/>
                    <a:pt x="8948" y="11842"/>
                  </a:cubicBezTo>
                  <a:cubicBezTo>
                    <a:pt x="8766" y="11264"/>
                    <a:pt x="8327" y="10953"/>
                    <a:pt x="7962" y="10746"/>
                  </a:cubicBezTo>
                  <a:close/>
                  <a:moveTo>
                    <a:pt x="19528" y="12665"/>
                  </a:moveTo>
                  <a:lnTo>
                    <a:pt x="19522" y="12841"/>
                  </a:lnTo>
                  <a:lnTo>
                    <a:pt x="19413" y="13274"/>
                  </a:lnTo>
                  <a:lnTo>
                    <a:pt x="18986" y="12750"/>
                  </a:lnTo>
                  <a:lnTo>
                    <a:pt x="19528" y="12665"/>
                  </a:lnTo>
                  <a:close/>
                  <a:moveTo>
                    <a:pt x="2289" y="1"/>
                  </a:moveTo>
                  <a:cubicBezTo>
                    <a:pt x="2166" y="1"/>
                    <a:pt x="2043" y="74"/>
                    <a:pt x="2005" y="215"/>
                  </a:cubicBezTo>
                  <a:lnTo>
                    <a:pt x="1852" y="788"/>
                  </a:lnTo>
                  <a:cubicBezTo>
                    <a:pt x="1810" y="849"/>
                    <a:pt x="1767" y="916"/>
                    <a:pt x="1737" y="989"/>
                  </a:cubicBezTo>
                  <a:cubicBezTo>
                    <a:pt x="1615" y="1257"/>
                    <a:pt x="1584" y="1525"/>
                    <a:pt x="1584" y="1756"/>
                  </a:cubicBezTo>
                  <a:lnTo>
                    <a:pt x="1432" y="2329"/>
                  </a:lnTo>
                  <a:cubicBezTo>
                    <a:pt x="1420" y="2365"/>
                    <a:pt x="1182" y="3242"/>
                    <a:pt x="1048" y="4113"/>
                  </a:cubicBezTo>
                  <a:cubicBezTo>
                    <a:pt x="969" y="4637"/>
                    <a:pt x="975" y="5155"/>
                    <a:pt x="994" y="5526"/>
                  </a:cubicBezTo>
                  <a:cubicBezTo>
                    <a:pt x="793" y="5739"/>
                    <a:pt x="561" y="6020"/>
                    <a:pt x="385" y="6349"/>
                  </a:cubicBezTo>
                  <a:cubicBezTo>
                    <a:pt x="1" y="7067"/>
                    <a:pt x="13" y="8084"/>
                    <a:pt x="19" y="8285"/>
                  </a:cubicBezTo>
                  <a:lnTo>
                    <a:pt x="117" y="11434"/>
                  </a:lnTo>
                  <a:lnTo>
                    <a:pt x="866" y="10326"/>
                  </a:lnTo>
                  <a:cubicBezTo>
                    <a:pt x="921" y="10460"/>
                    <a:pt x="963" y="10539"/>
                    <a:pt x="975" y="10563"/>
                  </a:cubicBezTo>
                  <a:lnTo>
                    <a:pt x="2139" y="12835"/>
                  </a:lnTo>
                  <a:lnTo>
                    <a:pt x="2449" y="11757"/>
                  </a:lnTo>
                  <a:cubicBezTo>
                    <a:pt x="2991" y="12415"/>
                    <a:pt x="3649" y="12963"/>
                    <a:pt x="3735" y="13030"/>
                  </a:cubicBezTo>
                  <a:lnTo>
                    <a:pt x="4904" y="12147"/>
                  </a:lnTo>
                  <a:cubicBezTo>
                    <a:pt x="5160" y="12318"/>
                    <a:pt x="5458" y="12525"/>
                    <a:pt x="5714" y="12732"/>
                  </a:cubicBezTo>
                  <a:lnTo>
                    <a:pt x="6080" y="12421"/>
                  </a:lnTo>
                  <a:cubicBezTo>
                    <a:pt x="6195" y="12592"/>
                    <a:pt x="6348" y="12768"/>
                    <a:pt x="6536" y="12927"/>
                  </a:cubicBezTo>
                  <a:cubicBezTo>
                    <a:pt x="6804" y="13158"/>
                    <a:pt x="6963" y="13536"/>
                    <a:pt x="7005" y="13670"/>
                  </a:cubicBezTo>
                  <a:lnTo>
                    <a:pt x="7139" y="14187"/>
                  </a:lnTo>
                  <a:cubicBezTo>
                    <a:pt x="7250" y="14616"/>
                    <a:pt x="7613" y="14832"/>
                    <a:pt x="7975" y="14832"/>
                  </a:cubicBezTo>
                  <a:cubicBezTo>
                    <a:pt x="8329" y="14832"/>
                    <a:pt x="8682" y="14627"/>
                    <a:pt x="8802" y="14212"/>
                  </a:cubicBezTo>
                  <a:lnTo>
                    <a:pt x="8900" y="14797"/>
                  </a:lnTo>
                  <a:cubicBezTo>
                    <a:pt x="9320" y="14784"/>
                    <a:pt x="9758" y="14748"/>
                    <a:pt x="10313" y="14681"/>
                  </a:cubicBezTo>
                  <a:cubicBezTo>
                    <a:pt x="10392" y="14675"/>
                    <a:pt x="10465" y="14663"/>
                    <a:pt x="10538" y="14656"/>
                  </a:cubicBezTo>
                  <a:lnTo>
                    <a:pt x="10538" y="14656"/>
                  </a:lnTo>
                  <a:cubicBezTo>
                    <a:pt x="10368" y="14748"/>
                    <a:pt x="10215" y="14833"/>
                    <a:pt x="10063" y="14924"/>
                  </a:cubicBezTo>
                  <a:lnTo>
                    <a:pt x="10812" y="16782"/>
                  </a:lnTo>
                  <a:cubicBezTo>
                    <a:pt x="11129" y="16709"/>
                    <a:pt x="11446" y="16618"/>
                    <a:pt x="11829" y="16490"/>
                  </a:cubicBezTo>
                  <a:cubicBezTo>
                    <a:pt x="11994" y="16691"/>
                    <a:pt x="12195" y="16843"/>
                    <a:pt x="12414" y="16947"/>
                  </a:cubicBezTo>
                  <a:cubicBezTo>
                    <a:pt x="12627" y="17044"/>
                    <a:pt x="12871" y="17099"/>
                    <a:pt x="13115" y="17099"/>
                  </a:cubicBezTo>
                  <a:cubicBezTo>
                    <a:pt x="13224" y="17099"/>
                    <a:pt x="13328" y="17087"/>
                    <a:pt x="13437" y="17068"/>
                  </a:cubicBezTo>
                  <a:cubicBezTo>
                    <a:pt x="13663" y="17026"/>
                    <a:pt x="13876" y="16947"/>
                    <a:pt x="14095" y="16819"/>
                  </a:cubicBezTo>
                  <a:cubicBezTo>
                    <a:pt x="14235" y="16740"/>
                    <a:pt x="14369" y="16642"/>
                    <a:pt x="14528" y="16514"/>
                  </a:cubicBezTo>
                  <a:cubicBezTo>
                    <a:pt x="14723" y="16350"/>
                    <a:pt x="14905" y="16155"/>
                    <a:pt x="15106" y="15911"/>
                  </a:cubicBezTo>
                  <a:cubicBezTo>
                    <a:pt x="15393" y="15570"/>
                    <a:pt x="15648" y="15186"/>
                    <a:pt x="15923" y="14705"/>
                  </a:cubicBezTo>
                  <a:cubicBezTo>
                    <a:pt x="16227" y="14175"/>
                    <a:pt x="16501" y="13603"/>
                    <a:pt x="16757" y="12963"/>
                  </a:cubicBezTo>
                  <a:cubicBezTo>
                    <a:pt x="16757" y="12963"/>
                    <a:pt x="17750" y="13249"/>
                    <a:pt x="18621" y="13499"/>
                  </a:cubicBezTo>
                  <a:lnTo>
                    <a:pt x="18310" y="14267"/>
                  </a:lnTo>
                  <a:lnTo>
                    <a:pt x="16495" y="14596"/>
                  </a:lnTo>
                  <a:lnTo>
                    <a:pt x="18067" y="15984"/>
                  </a:lnTo>
                  <a:cubicBezTo>
                    <a:pt x="18079" y="15996"/>
                    <a:pt x="18383" y="16258"/>
                    <a:pt x="18858" y="16612"/>
                  </a:cubicBezTo>
                  <a:cubicBezTo>
                    <a:pt x="18877" y="16624"/>
                    <a:pt x="18895" y="16636"/>
                    <a:pt x="18913" y="16648"/>
                  </a:cubicBezTo>
                  <a:cubicBezTo>
                    <a:pt x="18877" y="16666"/>
                    <a:pt x="18749" y="16721"/>
                    <a:pt x="18749" y="16721"/>
                  </a:cubicBezTo>
                  <a:cubicBezTo>
                    <a:pt x="18542" y="16819"/>
                    <a:pt x="18335" y="16916"/>
                    <a:pt x="18134" y="17014"/>
                  </a:cubicBezTo>
                  <a:lnTo>
                    <a:pt x="18079" y="17044"/>
                  </a:lnTo>
                  <a:cubicBezTo>
                    <a:pt x="18000" y="17081"/>
                    <a:pt x="17920" y="17123"/>
                    <a:pt x="17835" y="17166"/>
                  </a:cubicBezTo>
                  <a:lnTo>
                    <a:pt x="17750" y="17215"/>
                  </a:lnTo>
                  <a:cubicBezTo>
                    <a:pt x="17677" y="17251"/>
                    <a:pt x="17610" y="17294"/>
                    <a:pt x="17537" y="17330"/>
                  </a:cubicBezTo>
                  <a:lnTo>
                    <a:pt x="17445" y="17385"/>
                  </a:lnTo>
                  <a:cubicBezTo>
                    <a:pt x="17372" y="17428"/>
                    <a:pt x="17299" y="17470"/>
                    <a:pt x="17220" y="17513"/>
                  </a:cubicBezTo>
                  <a:lnTo>
                    <a:pt x="17159" y="17556"/>
                  </a:lnTo>
                  <a:cubicBezTo>
                    <a:pt x="17062" y="17617"/>
                    <a:pt x="16964" y="17671"/>
                    <a:pt x="16873" y="17732"/>
                  </a:cubicBezTo>
                  <a:cubicBezTo>
                    <a:pt x="16861" y="17744"/>
                    <a:pt x="16824" y="17769"/>
                    <a:pt x="16824" y="17769"/>
                  </a:cubicBezTo>
                  <a:cubicBezTo>
                    <a:pt x="16745" y="17818"/>
                    <a:pt x="16672" y="17872"/>
                    <a:pt x="16599" y="17921"/>
                  </a:cubicBezTo>
                  <a:cubicBezTo>
                    <a:pt x="16574" y="17939"/>
                    <a:pt x="16513" y="17988"/>
                    <a:pt x="16513" y="17988"/>
                  </a:cubicBezTo>
                  <a:cubicBezTo>
                    <a:pt x="16452" y="18031"/>
                    <a:pt x="16392" y="18073"/>
                    <a:pt x="16337" y="18116"/>
                  </a:cubicBezTo>
                  <a:cubicBezTo>
                    <a:pt x="16300" y="18140"/>
                    <a:pt x="16270" y="18165"/>
                    <a:pt x="16239" y="18189"/>
                  </a:cubicBezTo>
                  <a:cubicBezTo>
                    <a:pt x="16178" y="18238"/>
                    <a:pt x="16124" y="18287"/>
                    <a:pt x="16063" y="18335"/>
                  </a:cubicBezTo>
                  <a:cubicBezTo>
                    <a:pt x="16063" y="18335"/>
                    <a:pt x="16008" y="18384"/>
                    <a:pt x="15983" y="18402"/>
                  </a:cubicBezTo>
                  <a:cubicBezTo>
                    <a:pt x="15898" y="18475"/>
                    <a:pt x="15819" y="18548"/>
                    <a:pt x="15746" y="18615"/>
                  </a:cubicBezTo>
                  <a:cubicBezTo>
                    <a:pt x="15685" y="18676"/>
                    <a:pt x="15624" y="18731"/>
                    <a:pt x="15569" y="18792"/>
                  </a:cubicBezTo>
                  <a:lnTo>
                    <a:pt x="15551" y="18810"/>
                  </a:lnTo>
                  <a:cubicBezTo>
                    <a:pt x="15496" y="18865"/>
                    <a:pt x="15441" y="18926"/>
                    <a:pt x="15393" y="18981"/>
                  </a:cubicBezTo>
                  <a:lnTo>
                    <a:pt x="15368" y="19005"/>
                  </a:lnTo>
                  <a:cubicBezTo>
                    <a:pt x="15313" y="19066"/>
                    <a:pt x="15265" y="19121"/>
                    <a:pt x="15210" y="19188"/>
                  </a:cubicBezTo>
                  <a:lnTo>
                    <a:pt x="15186" y="19212"/>
                  </a:lnTo>
                  <a:cubicBezTo>
                    <a:pt x="15137" y="19273"/>
                    <a:pt x="15088" y="19328"/>
                    <a:pt x="15033" y="19389"/>
                  </a:cubicBezTo>
                  <a:lnTo>
                    <a:pt x="15009" y="19419"/>
                  </a:lnTo>
                  <a:cubicBezTo>
                    <a:pt x="14960" y="19480"/>
                    <a:pt x="14911" y="19547"/>
                    <a:pt x="14863" y="19608"/>
                  </a:cubicBezTo>
                  <a:lnTo>
                    <a:pt x="14838" y="19639"/>
                  </a:lnTo>
                  <a:cubicBezTo>
                    <a:pt x="14790" y="19700"/>
                    <a:pt x="14741" y="19767"/>
                    <a:pt x="14692" y="19834"/>
                  </a:cubicBezTo>
                  <a:lnTo>
                    <a:pt x="14674" y="19858"/>
                  </a:lnTo>
                  <a:cubicBezTo>
                    <a:pt x="14625" y="19925"/>
                    <a:pt x="14576" y="19992"/>
                    <a:pt x="14528" y="20059"/>
                  </a:cubicBezTo>
                  <a:lnTo>
                    <a:pt x="14516" y="20071"/>
                  </a:lnTo>
                  <a:cubicBezTo>
                    <a:pt x="14485" y="20120"/>
                    <a:pt x="14449" y="20169"/>
                    <a:pt x="14418" y="20211"/>
                  </a:cubicBezTo>
                  <a:lnTo>
                    <a:pt x="14418" y="20217"/>
                  </a:lnTo>
                  <a:lnTo>
                    <a:pt x="14363" y="20290"/>
                  </a:lnTo>
                  <a:cubicBezTo>
                    <a:pt x="14315" y="20364"/>
                    <a:pt x="14266" y="20437"/>
                    <a:pt x="14211" y="20516"/>
                  </a:cubicBezTo>
                  <a:lnTo>
                    <a:pt x="14205" y="20528"/>
                  </a:lnTo>
                  <a:cubicBezTo>
                    <a:pt x="14156" y="20595"/>
                    <a:pt x="14114" y="20668"/>
                    <a:pt x="14065" y="20741"/>
                  </a:cubicBezTo>
                  <a:lnTo>
                    <a:pt x="14053" y="20766"/>
                  </a:lnTo>
                  <a:cubicBezTo>
                    <a:pt x="14004" y="20833"/>
                    <a:pt x="13961" y="20906"/>
                    <a:pt x="13919" y="20973"/>
                  </a:cubicBezTo>
                  <a:lnTo>
                    <a:pt x="13900" y="20997"/>
                  </a:lnTo>
                  <a:cubicBezTo>
                    <a:pt x="13858" y="21070"/>
                    <a:pt x="13815" y="21143"/>
                    <a:pt x="13772" y="21210"/>
                  </a:cubicBezTo>
                  <a:lnTo>
                    <a:pt x="13754" y="21235"/>
                  </a:lnTo>
                  <a:cubicBezTo>
                    <a:pt x="13712" y="21308"/>
                    <a:pt x="13669" y="21375"/>
                    <a:pt x="13626" y="21448"/>
                  </a:cubicBezTo>
                  <a:lnTo>
                    <a:pt x="13620" y="21466"/>
                  </a:lnTo>
                  <a:cubicBezTo>
                    <a:pt x="13578" y="21533"/>
                    <a:pt x="13535" y="21606"/>
                    <a:pt x="13492" y="21673"/>
                  </a:cubicBezTo>
                  <a:lnTo>
                    <a:pt x="13486" y="21685"/>
                  </a:lnTo>
                  <a:lnTo>
                    <a:pt x="13480" y="21704"/>
                  </a:lnTo>
                  <a:cubicBezTo>
                    <a:pt x="12987" y="22556"/>
                    <a:pt x="12579" y="23379"/>
                    <a:pt x="12323" y="23915"/>
                  </a:cubicBezTo>
                  <a:cubicBezTo>
                    <a:pt x="12311" y="23939"/>
                    <a:pt x="12298" y="23963"/>
                    <a:pt x="12292" y="23981"/>
                  </a:cubicBezTo>
                  <a:cubicBezTo>
                    <a:pt x="12091" y="24402"/>
                    <a:pt x="11982" y="24664"/>
                    <a:pt x="11976" y="24676"/>
                  </a:cubicBezTo>
                  <a:lnTo>
                    <a:pt x="13687" y="25510"/>
                  </a:lnTo>
                  <a:lnTo>
                    <a:pt x="13730" y="25559"/>
                  </a:lnTo>
                  <a:cubicBezTo>
                    <a:pt x="13736" y="25553"/>
                    <a:pt x="13748" y="25547"/>
                    <a:pt x="13754" y="25541"/>
                  </a:cubicBezTo>
                  <a:lnTo>
                    <a:pt x="13797" y="25565"/>
                  </a:lnTo>
                  <a:cubicBezTo>
                    <a:pt x="13821" y="25529"/>
                    <a:pt x="13839" y="25492"/>
                    <a:pt x="13858" y="25455"/>
                  </a:cubicBezTo>
                  <a:cubicBezTo>
                    <a:pt x="14193" y="25194"/>
                    <a:pt x="14820" y="24749"/>
                    <a:pt x="15466" y="24469"/>
                  </a:cubicBezTo>
                  <a:lnTo>
                    <a:pt x="15466" y="24469"/>
                  </a:lnTo>
                  <a:cubicBezTo>
                    <a:pt x="15332" y="25187"/>
                    <a:pt x="15173" y="26132"/>
                    <a:pt x="15106" y="26972"/>
                  </a:cubicBezTo>
                  <a:cubicBezTo>
                    <a:pt x="15045" y="27758"/>
                    <a:pt x="14911" y="29396"/>
                    <a:pt x="16117" y="29750"/>
                  </a:cubicBezTo>
                  <a:cubicBezTo>
                    <a:pt x="16288" y="29798"/>
                    <a:pt x="16459" y="29835"/>
                    <a:pt x="16635" y="29847"/>
                  </a:cubicBezTo>
                  <a:cubicBezTo>
                    <a:pt x="16617" y="30011"/>
                    <a:pt x="16605" y="30176"/>
                    <a:pt x="16605" y="30334"/>
                  </a:cubicBezTo>
                  <a:cubicBezTo>
                    <a:pt x="16605" y="30413"/>
                    <a:pt x="16611" y="30487"/>
                    <a:pt x="16611" y="30560"/>
                  </a:cubicBezTo>
                  <a:lnTo>
                    <a:pt x="16611" y="30621"/>
                  </a:lnTo>
                  <a:cubicBezTo>
                    <a:pt x="16617" y="30687"/>
                    <a:pt x="16617" y="30754"/>
                    <a:pt x="16623" y="30821"/>
                  </a:cubicBezTo>
                  <a:lnTo>
                    <a:pt x="16623" y="30846"/>
                  </a:lnTo>
                  <a:cubicBezTo>
                    <a:pt x="16623" y="30925"/>
                    <a:pt x="16629" y="31004"/>
                    <a:pt x="16635" y="31077"/>
                  </a:cubicBezTo>
                  <a:lnTo>
                    <a:pt x="16641" y="31126"/>
                  </a:lnTo>
                  <a:cubicBezTo>
                    <a:pt x="16647" y="31199"/>
                    <a:pt x="16653" y="31266"/>
                    <a:pt x="16660" y="31339"/>
                  </a:cubicBezTo>
                  <a:lnTo>
                    <a:pt x="16660" y="31364"/>
                  </a:lnTo>
                  <a:cubicBezTo>
                    <a:pt x="16666" y="31443"/>
                    <a:pt x="16678" y="31522"/>
                    <a:pt x="16690" y="31601"/>
                  </a:cubicBezTo>
                  <a:lnTo>
                    <a:pt x="16690" y="31625"/>
                  </a:lnTo>
                  <a:cubicBezTo>
                    <a:pt x="16702" y="31705"/>
                    <a:pt x="16708" y="31778"/>
                    <a:pt x="16720" y="31851"/>
                  </a:cubicBezTo>
                  <a:lnTo>
                    <a:pt x="16727" y="31875"/>
                  </a:lnTo>
                  <a:cubicBezTo>
                    <a:pt x="16745" y="32034"/>
                    <a:pt x="16775" y="32192"/>
                    <a:pt x="16806" y="32356"/>
                  </a:cubicBezTo>
                  <a:lnTo>
                    <a:pt x="16812" y="32381"/>
                  </a:lnTo>
                  <a:cubicBezTo>
                    <a:pt x="17549" y="35974"/>
                    <a:pt x="20174" y="38502"/>
                    <a:pt x="24626" y="39903"/>
                  </a:cubicBezTo>
                  <a:cubicBezTo>
                    <a:pt x="25564" y="40195"/>
                    <a:pt x="26502" y="40348"/>
                    <a:pt x="27416" y="40348"/>
                  </a:cubicBezTo>
                  <a:cubicBezTo>
                    <a:pt x="30413" y="40348"/>
                    <a:pt x="32526" y="38788"/>
                    <a:pt x="33665" y="37661"/>
                  </a:cubicBezTo>
                  <a:lnTo>
                    <a:pt x="34737" y="39391"/>
                  </a:lnTo>
                  <a:lnTo>
                    <a:pt x="36680" y="29780"/>
                  </a:lnTo>
                  <a:lnTo>
                    <a:pt x="36680" y="29780"/>
                  </a:lnTo>
                  <a:lnTo>
                    <a:pt x="30066" y="35304"/>
                  </a:lnTo>
                  <a:cubicBezTo>
                    <a:pt x="30047" y="35310"/>
                    <a:pt x="30035" y="35317"/>
                    <a:pt x="30017" y="35317"/>
                  </a:cubicBezTo>
                  <a:cubicBezTo>
                    <a:pt x="30017" y="35317"/>
                    <a:pt x="29816" y="35396"/>
                    <a:pt x="29779" y="35408"/>
                  </a:cubicBezTo>
                  <a:lnTo>
                    <a:pt x="30120" y="36364"/>
                  </a:lnTo>
                  <a:lnTo>
                    <a:pt x="29761" y="35414"/>
                  </a:lnTo>
                  <a:cubicBezTo>
                    <a:pt x="29676" y="35444"/>
                    <a:pt x="29591" y="35481"/>
                    <a:pt x="29493" y="35511"/>
                  </a:cubicBezTo>
                  <a:lnTo>
                    <a:pt x="29481" y="35518"/>
                  </a:lnTo>
                  <a:cubicBezTo>
                    <a:pt x="29316" y="35566"/>
                    <a:pt x="29170" y="35609"/>
                    <a:pt x="29024" y="35645"/>
                  </a:cubicBezTo>
                  <a:lnTo>
                    <a:pt x="29018" y="35645"/>
                  </a:lnTo>
                  <a:cubicBezTo>
                    <a:pt x="28707" y="35719"/>
                    <a:pt x="28415" y="35755"/>
                    <a:pt x="28141" y="35755"/>
                  </a:cubicBezTo>
                  <a:cubicBezTo>
                    <a:pt x="27909" y="35755"/>
                    <a:pt x="27690" y="35731"/>
                    <a:pt x="27483" y="35676"/>
                  </a:cubicBezTo>
                  <a:cubicBezTo>
                    <a:pt x="27355" y="35639"/>
                    <a:pt x="27227" y="35597"/>
                    <a:pt x="27105" y="35542"/>
                  </a:cubicBezTo>
                  <a:cubicBezTo>
                    <a:pt x="27069" y="35524"/>
                    <a:pt x="27038" y="35505"/>
                    <a:pt x="27002" y="35487"/>
                  </a:cubicBezTo>
                  <a:lnTo>
                    <a:pt x="26990" y="35481"/>
                  </a:lnTo>
                  <a:cubicBezTo>
                    <a:pt x="26959" y="35463"/>
                    <a:pt x="26929" y="35444"/>
                    <a:pt x="26898" y="35426"/>
                  </a:cubicBezTo>
                  <a:lnTo>
                    <a:pt x="26868" y="35414"/>
                  </a:lnTo>
                  <a:cubicBezTo>
                    <a:pt x="26837" y="35396"/>
                    <a:pt x="26813" y="35377"/>
                    <a:pt x="26783" y="35359"/>
                  </a:cubicBezTo>
                  <a:lnTo>
                    <a:pt x="26746" y="35335"/>
                  </a:lnTo>
                  <a:cubicBezTo>
                    <a:pt x="26722" y="35317"/>
                    <a:pt x="26697" y="35298"/>
                    <a:pt x="26673" y="35280"/>
                  </a:cubicBezTo>
                  <a:cubicBezTo>
                    <a:pt x="26661" y="35268"/>
                    <a:pt x="26624" y="35237"/>
                    <a:pt x="26624" y="35237"/>
                  </a:cubicBezTo>
                  <a:cubicBezTo>
                    <a:pt x="26600" y="35225"/>
                    <a:pt x="26576" y="35207"/>
                    <a:pt x="26551" y="35183"/>
                  </a:cubicBezTo>
                  <a:cubicBezTo>
                    <a:pt x="26539" y="35170"/>
                    <a:pt x="26521" y="35158"/>
                    <a:pt x="26509" y="35146"/>
                  </a:cubicBezTo>
                  <a:lnTo>
                    <a:pt x="26472" y="35116"/>
                  </a:lnTo>
                  <a:cubicBezTo>
                    <a:pt x="26460" y="35103"/>
                    <a:pt x="26448" y="35091"/>
                    <a:pt x="26435" y="35079"/>
                  </a:cubicBezTo>
                  <a:cubicBezTo>
                    <a:pt x="26411" y="35061"/>
                    <a:pt x="26387" y="35036"/>
                    <a:pt x="26362" y="35006"/>
                  </a:cubicBezTo>
                  <a:lnTo>
                    <a:pt x="26314" y="34963"/>
                  </a:lnTo>
                  <a:cubicBezTo>
                    <a:pt x="26271" y="34921"/>
                    <a:pt x="26234" y="34872"/>
                    <a:pt x="26192" y="34829"/>
                  </a:cubicBezTo>
                  <a:cubicBezTo>
                    <a:pt x="26174" y="34805"/>
                    <a:pt x="26155" y="34781"/>
                    <a:pt x="26137" y="34756"/>
                  </a:cubicBezTo>
                  <a:cubicBezTo>
                    <a:pt x="26113" y="34720"/>
                    <a:pt x="26088" y="34689"/>
                    <a:pt x="26070" y="34659"/>
                  </a:cubicBezTo>
                  <a:cubicBezTo>
                    <a:pt x="26070" y="34647"/>
                    <a:pt x="26064" y="34640"/>
                    <a:pt x="26058" y="34628"/>
                  </a:cubicBezTo>
                  <a:cubicBezTo>
                    <a:pt x="26113" y="34500"/>
                    <a:pt x="26484" y="33995"/>
                    <a:pt x="28884" y="33020"/>
                  </a:cubicBezTo>
                  <a:cubicBezTo>
                    <a:pt x="29603" y="32734"/>
                    <a:pt x="30309" y="32271"/>
                    <a:pt x="30985" y="31656"/>
                  </a:cubicBezTo>
                  <a:cubicBezTo>
                    <a:pt x="31174" y="31491"/>
                    <a:pt x="31357" y="31309"/>
                    <a:pt x="31534" y="31114"/>
                  </a:cubicBezTo>
                  <a:cubicBezTo>
                    <a:pt x="31649" y="30998"/>
                    <a:pt x="31765" y="30864"/>
                    <a:pt x="31893" y="30718"/>
                  </a:cubicBezTo>
                  <a:cubicBezTo>
                    <a:pt x="33897" y="28355"/>
                    <a:pt x="35005" y="25047"/>
                    <a:pt x="34859" y="21868"/>
                  </a:cubicBezTo>
                  <a:lnTo>
                    <a:pt x="34859" y="21831"/>
                  </a:lnTo>
                  <a:lnTo>
                    <a:pt x="34859" y="21801"/>
                  </a:lnTo>
                  <a:cubicBezTo>
                    <a:pt x="34853" y="21710"/>
                    <a:pt x="34847" y="21618"/>
                    <a:pt x="34835" y="21503"/>
                  </a:cubicBezTo>
                  <a:lnTo>
                    <a:pt x="34835" y="21503"/>
                  </a:lnTo>
                  <a:lnTo>
                    <a:pt x="36333" y="21978"/>
                  </a:lnTo>
                  <a:cubicBezTo>
                    <a:pt x="36339" y="21972"/>
                    <a:pt x="36370" y="21898"/>
                    <a:pt x="36412" y="21783"/>
                  </a:cubicBezTo>
                  <a:cubicBezTo>
                    <a:pt x="36802" y="21436"/>
                    <a:pt x="37527" y="20900"/>
                    <a:pt x="38039" y="20845"/>
                  </a:cubicBezTo>
                  <a:cubicBezTo>
                    <a:pt x="38118" y="20833"/>
                    <a:pt x="38197" y="20826"/>
                    <a:pt x="38276" y="20826"/>
                  </a:cubicBezTo>
                  <a:cubicBezTo>
                    <a:pt x="38946" y="20826"/>
                    <a:pt x="39476" y="21125"/>
                    <a:pt x="39476" y="21125"/>
                  </a:cubicBezTo>
                  <a:lnTo>
                    <a:pt x="39714" y="21265"/>
                  </a:lnTo>
                  <a:lnTo>
                    <a:pt x="39988" y="21265"/>
                  </a:lnTo>
                  <a:lnTo>
                    <a:pt x="39988" y="20601"/>
                  </a:lnTo>
                  <a:lnTo>
                    <a:pt x="40841" y="20357"/>
                  </a:lnTo>
                  <a:lnTo>
                    <a:pt x="40999" y="20394"/>
                  </a:lnTo>
                  <a:cubicBezTo>
                    <a:pt x="41005" y="20376"/>
                    <a:pt x="41011" y="20345"/>
                    <a:pt x="41023" y="20303"/>
                  </a:cubicBezTo>
                  <a:lnTo>
                    <a:pt x="41078" y="20284"/>
                  </a:lnTo>
                  <a:cubicBezTo>
                    <a:pt x="41078" y="20278"/>
                    <a:pt x="41072" y="20248"/>
                    <a:pt x="41060" y="20187"/>
                  </a:cubicBezTo>
                  <a:cubicBezTo>
                    <a:pt x="41200" y="19773"/>
                    <a:pt x="41559" y="18902"/>
                    <a:pt x="42248" y="18628"/>
                  </a:cubicBezTo>
                  <a:cubicBezTo>
                    <a:pt x="42552" y="18506"/>
                    <a:pt x="42875" y="18445"/>
                    <a:pt x="43210" y="18445"/>
                  </a:cubicBezTo>
                  <a:cubicBezTo>
                    <a:pt x="43648" y="18445"/>
                    <a:pt x="43996" y="18548"/>
                    <a:pt x="44160" y="18603"/>
                  </a:cubicBezTo>
                  <a:cubicBezTo>
                    <a:pt x="44233" y="18664"/>
                    <a:pt x="44306" y="18725"/>
                    <a:pt x="44379" y="18792"/>
                  </a:cubicBezTo>
                  <a:lnTo>
                    <a:pt x="44440" y="18731"/>
                  </a:lnTo>
                  <a:lnTo>
                    <a:pt x="46998" y="20004"/>
                  </a:lnTo>
                  <a:lnTo>
                    <a:pt x="45732" y="17525"/>
                  </a:lnTo>
                  <a:lnTo>
                    <a:pt x="45853" y="17409"/>
                  </a:lnTo>
                  <a:cubicBezTo>
                    <a:pt x="45762" y="17294"/>
                    <a:pt x="43569" y="14474"/>
                    <a:pt x="39884" y="13055"/>
                  </a:cubicBezTo>
                  <a:cubicBezTo>
                    <a:pt x="37448" y="12110"/>
                    <a:pt x="35395" y="11465"/>
                    <a:pt x="34256" y="11270"/>
                  </a:cubicBezTo>
                  <a:lnTo>
                    <a:pt x="34177" y="11258"/>
                  </a:lnTo>
                  <a:lnTo>
                    <a:pt x="34171" y="11258"/>
                  </a:lnTo>
                  <a:cubicBezTo>
                    <a:pt x="34134" y="11252"/>
                    <a:pt x="34049" y="11239"/>
                    <a:pt x="34049" y="11239"/>
                  </a:cubicBezTo>
                  <a:cubicBezTo>
                    <a:pt x="33988" y="11233"/>
                    <a:pt x="33939" y="11227"/>
                    <a:pt x="33879" y="11221"/>
                  </a:cubicBezTo>
                  <a:lnTo>
                    <a:pt x="33860" y="11221"/>
                  </a:lnTo>
                  <a:cubicBezTo>
                    <a:pt x="33799" y="11215"/>
                    <a:pt x="33738" y="11209"/>
                    <a:pt x="33684" y="11209"/>
                  </a:cubicBezTo>
                  <a:lnTo>
                    <a:pt x="33659" y="11203"/>
                  </a:lnTo>
                  <a:lnTo>
                    <a:pt x="33507" y="11203"/>
                  </a:lnTo>
                  <a:lnTo>
                    <a:pt x="33470" y="11209"/>
                  </a:lnTo>
                  <a:cubicBezTo>
                    <a:pt x="33410" y="11209"/>
                    <a:pt x="33355" y="11215"/>
                    <a:pt x="33312" y="11221"/>
                  </a:cubicBezTo>
                  <a:cubicBezTo>
                    <a:pt x="33288" y="11227"/>
                    <a:pt x="33269" y="11227"/>
                    <a:pt x="33245" y="11233"/>
                  </a:cubicBezTo>
                  <a:cubicBezTo>
                    <a:pt x="33190" y="11246"/>
                    <a:pt x="33135" y="11258"/>
                    <a:pt x="33081" y="11270"/>
                  </a:cubicBezTo>
                  <a:cubicBezTo>
                    <a:pt x="33050" y="11282"/>
                    <a:pt x="33020" y="11288"/>
                    <a:pt x="33001" y="11300"/>
                  </a:cubicBezTo>
                  <a:cubicBezTo>
                    <a:pt x="32941" y="11325"/>
                    <a:pt x="32880" y="11349"/>
                    <a:pt x="32819" y="11386"/>
                  </a:cubicBezTo>
                  <a:lnTo>
                    <a:pt x="32758" y="11416"/>
                  </a:lnTo>
                  <a:lnTo>
                    <a:pt x="32703" y="11459"/>
                  </a:lnTo>
                  <a:cubicBezTo>
                    <a:pt x="32581" y="11550"/>
                    <a:pt x="32478" y="11660"/>
                    <a:pt x="32405" y="11782"/>
                  </a:cubicBezTo>
                  <a:cubicBezTo>
                    <a:pt x="31936" y="12561"/>
                    <a:pt x="32520" y="13225"/>
                    <a:pt x="32715" y="13444"/>
                  </a:cubicBezTo>
                  <a:cubicBezTo>
                    <a:pt x="32770" y="13511"/>
                    <a:pt x="32867" y="13615"/>
                    <a:pt x="32892" y="13670"/>
                  </a:cubicBezTo>
                  <a:cubicBezTo>
                    <a:pt x="32892" y="13676"/>
                    <a:pt x="32886" y="13682"/>
                    <a:pt x="32886" y="13694"/>
                  </a:cubicBezTo>
                  <a:cubicBezTo>
                    <a:pt x="32880" y="13718"/>
                    <a:pt x="32874" y="13737"/>
                    <a:pt x="32861" y="13755"/>
                  </a:cubicBezTo>
                  <a:lnTo>
                    <a:pt x="32855" y="13785"/>
                  </a:lnTo>
                  <a:cubicBezTo>
                    <a:pt x="32843" y="13816"/>
                    <a:pt x="32831" y="13840"/>
                    <a:pt x="32825" y="13865"/>
                  </a:cubicBezTo>
                  <a:lnTo>
                    <a:pt x="32813" y="13901"/>
                  </a:lnTo>
                  <a:cubicBezTo>
                    <a:pt x="32794" y="13938"/>
                    <a:pt x="32776" y="13980"/>
                    <a:pt x="32758" y="14023"/>
                  </a:cubicBezTo>
                  <a:lnTo>
                    <a:pt x="32752" y="14035"/>
                  </a:lnTo>
                  <a:cubicBezTo>
                    <a:pt x="32733" y="14084"/>
                    <a:pt x="32709" y="14133"/>
                    <a:pt x="32691" y="14181"/>
                  </a:cubicBezTo>
                  <a:cubicBezTo>
                    <a:pt x="32691" y="14181"/>
                    <a:pt x="32630" y="14315"/>
                    <a:pt x="32612" y="14358"/>
                  </a:cubicBezTo>
                  <a:lnTo>
                    <a:pt x="32496" y="14602"/>
                  </a:lnTo>
                  <a:cubicBezTo>
                    <a:pt x="32465" y="14663"/>
                    <a:pt x="32362" y="14870"/>
                    <a:pt x="32362" y="14870"/>
                  </a:cubicBezTo>
                  <a:lnTo>
                    <a:pt x="32204" y="15186"/>
                  </a:lnTo>
                  <a:cubicBezTo>
                    <a:pt x="32100" y="15393"/>
                    <a:pt x="31996" y="15601"/>
                    <a:pt x="31893" y="15814"/>
                  </a:cubicBezTo>
                  <a:cubicBezTo>
                    <a:pt x="31235" y="15095"/>
                    <a:pt x="30553" y="14462"/>
                    <a:pt x="29932" y="13938"/>
                  </a:cubicBezTo>
                  <a:cubicBezTo>
                    <a:pt x="30029" y="13828"/>
                    <a:pt x="30102" y="13700"/>
                    <a:pt x="30163" y="13548"/>
                  </a:cubicBezTo>
                  <a:cubicBezTo>
                    <a:pt x="30236" y="13347"/>
                    <a:pt x="30261" y="13134"/>
                    <a:pt x="30230" y="12927"/>
                  </a:cubicBezTo>
                  <a:cubicBezTo>
                    <a:pt x="30681" y="12555"/>
                    <a:pt x="30723" y="12129"/>
                    <a:pt x="30656" y="11800"/>
                  </a:cubicBezTo>
                  <a:cubicBezTo>
                    <a:pt x="30425" y="10703"/>
                    <a:pt x="29061" y="10636"/>
                    <a:pt x="28567" y="10618"/>
                  </a:cubicBezTo>
                  <a:cubicBezTo>
                    <a:pt x="28202" y="10563"/>
                    <a:pt x="26283" y="10076"/>
                    <a:pt x="24157" y="9510"/>
                  </a:cubicBezTo>
                  <a:lnTo>
                    <a:pt x="24395" y="9327"/>
                  </a:lnTo>
                  <a:lnTo>
                    <a:pt x="22671" y="8700"/>
                  </a:lnTo>
                  <a:cubicBezTo>
                    <a:pt x="22580" y="8663"/>
                    <a:pt x="21739" y="8371"/>
                    <a:pt x="20832" y="8371"/>
                  </a:cubicBezTo>
                  <a:cubicBezTo>
                    <a:pt x="20576" y="8371"/>
                    <a:pt x="20338" y="8395"/>
                    <a:pt x="20119" y="8438"/>
                  </a:cubicBezTo>
                  <a:cubicBezTo>
                    <a:pt x="19979" y="8468"/>
                    <a:pt x="19839" y="8499"/>
                    <a:pt x="19699" y="8541"/>
                  </a:cubicBezTo>
                  <a:cubicBezTo>
                    <a:pt x="18810" y="8803"/>
                    <a:pt x="18036" y="9266"/>
                    <a:pt x="18006" y="9284"/>
                  </a:cubicBezTo>
                  <a:lnTo>
                    <a:pt x="17744" y="9443"/>
                  </a:lnTo>
                  <a:cubicBezTo>
                    <a:pt x="17811" y="9010"/>
                    <a:pt x="17853" y="8608"/>
                    <a:pt x="17872" y="8212"/>
                  </a:cubicBezTo>
                  <a:cubicBezTo>
                    <a:pt x="17890" y="7792"/>
                    <a:pt x="17896" y="7238"/>
                    <a:pt x="17756" y="6647"/>
                  </a:cubicBezTo>
                  <a:lnTo>
                    <a:pt x="17756" y="6635"/>
                  </a:lnTo>
                  <a:cubicBezTo>
                    <a:pt x="17707" y="6452"/>
                    <a:pt x="17652" y="6294"/>
                    <a:pt x="17591" y="6148"/>
                  </a:cubicBezTo>
                  <a:cubicBezTo>
                    <a:pt x="17488" y="5916"/>
                    <a:pt x="17366" y="5721"/>
                    <a:pt x="17208" y="5557"/>
                  </a:cubicBezTo>
                  <a:cubicBezTo>
                    <a:pt x="16970" y="5307"/>
                    <a:pt x="16660" y="5130"/>
                    <a:pt x="16331" y="5057"/>
                  </a:cubicBezTo>
                  <a:cubicBezTo>
                    <a:pt x="16221" y="5039"/>
                    <a:pt x="16117" y="5027"/>
                    <a:pt x="16008" y="5027"/>
                  </a:cubicBezTo>
                  <a:cubicBezTo>
                    <a:pt x="15807" y="5027"/>
                    <a:pt x="15600" y="5063"/>
                    <a:pt x="15393" y="5136"/>
                  </a:cubicBezTo>
                  <a:lnTo>
                    <a:pt x="15380" y="5143"/>
                  </a:lnTo>
                  <a:cubicBezTo>
                    <a:pt x="15076" y="5258"/>
                    <a:pt x="14832" y="5429"/>
                    <a:pt x="14643" y="5593"/>
                  </a:cubicBezTo>
                  <a:cubicBezTo>
                    <a:pt x="14406" y="5203"/>
                    <a:pt x="14199" y="4887"/>
                    <a:pt x="13992" y="4588"/>
                  </a:cubicBezTo>
                  <a:lnTo>
                    <a:pt x="12311" y="5490"/>
                  </a:lnTo>
                  <a:cubicBezTo>
                    <a:pt x="12189" y="5362"/>
                    <a:pt x="12055" y="5228"/>
                    <a:pt x="11927" y="5106"/>
                  </a:cubicBezTo>
                  <a:cubicBezTo>
                    <a:pt x="11732" y="4911"/>
                    <a:pt x="11549" y="4734"/>
                    <a:pt x="11379" y="4570"/>
                  </a:cubicBezTo>
                  <a:lnTo>
                    <a:pt x="11068" y="3699"/>
                  </a:lnTo>
                  <a:cubicBezTo>
                    <a:pt x="10904" y="3224"/>
                    <a:pt x="10422" y="2603"/>
                    <a:pt x="9624" y="2426"/>
                  </a:cubicBezTo>
                  <a:cubicBezTo>
                    <a:pt x="9618" y="2420"/>
                    <a:pt x="9606" y="2420"/>
                    <a:pt x="9600" y="2420"/>
                  </a:cubicBezTo>
                  <a:lnTo>
                    <a:pt x="9673" y="2268"/>
                  </a:lnTo>
                  <a:cubicBezTo>
                    <a:pt x="9527" y="2158"/>
                    <a:pt x="8753" y="1616"/>
                    <a:pt x="7901" y="1616"/>
                  </a:cubicBezTo>
                  <a:cubicBezTo>
                    <a:pt x="7840" y="1616"/>
                    <a:pt x="7779" y="1616"/>
                    <a:pt x="7724" y="1622"/>
                  </a:cubicBezTo>
                  <a:cubicBezTo>
                    <a:pt x="7675" y="1628"/>
                    <a:pt x="7633" y="1628"/>
                    <a:pt x="7584" y="1634"/>
                  </a:cubicBezTo>
                  <a:lnTo>
                    <a:pt x="6792" y="1299"/>
                  </a:lnTo>
                  <a:cubicBezTo>
                    <a:pt x="6664" y="1244"/>
                    <a:pt x="6530" y="1196"/>
                    <a:pt x="6396" y="1165"/>
                  </a:cubicBezTo>
                  <a:lnTo>
                    <a:pt x="6092" y="191"/>
                  </a:lnTo>
                  <a:cubicBezTo>
                    <a:pt x="5671" y="252"/>
                    <a:pt x="4380" y="471"/>
                    <a:pt x="3521" y="976"/>
                  </a:cubicBezTo>
                  <a:lnTo>
                    <a:pt x="3040" y="14"/>
                  </a:lnTo>
                  <a:cubicBezTo>
                    <a:pt x="2973" y="32"/>
                    <a:pt x="2778" y="75"/>
                    <a:pt x="2559" y="185"/>
                  </a:cubicBezTo>
                  <a:cubicBezTo>
                    <a:pt x="2510" y="60"/>
                    <a:pt x="2399" y="1"/>
                    <a:pt x="2289" y="1"/>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43"/>
            <p:cNvSpPr/>
            <p:nvPr/>
          </p:nvSpPr>
          <p:spPr>
            <a:xfrm>
              <a:off x="-3946800" y="-978825"/>
              <a:ext cx="400975" cy="276250"/>
            </a:xfrm>
            <a:custGeom>
              <a:rect b="b" l="l" r="r" t="t"/>
              <a:pathLst>
                <a:path extrusionOk="0" h="11050" w="16039">
                  <a:moveTo>
                    <a:pt x="5233" y="1"/>
                  </a:moveTo>
                  <a:cubicBezTo>
                    <a:pt x="5233" y="1"/>
                    <a:pt x="3467" y="250"/>
                    <a:pt x="2827" y="799"/>
                  </a:cubicBezTo>
                  <a:cubicBezTo>
                    <a:pt x="2181" y="1353"/>
                    <a:pt x="1725" y="2212"/>
                    <a:pt x="1725" y="2212"/>
                  </a:cubicBezTo>
                  <a:lnTo>
                    <a:pt x="1408" y="1396"/>
                  </a:lnTo>
                  <a:cubicBezTo>
                    <a:pt x="1408" y="1396"/>
                    <a:pt x="1176" y="2242"/>
                    <a:pt x="1048" y="3070"/>
                  </a:cubicBezTo>
                  <a:cubicBezTo>
                    <a:pt x="921" y="3893"/>
                    <a:pt x="1048" y="4745"/>
                    <a:pt x="1048" y="4745"/>
                  </a:cubicBezTo>
                  <a:cubicBezTo>
                    <a:pt x="1048" y="4745"/>
                    <a:pt x="549" y="5117"/>
                    <a:pt x="275" y="5629"/>
                  </a:cubicBezTo>
                  <a:cubicBezTo>
                    <a:pt x="1" y="6146"/>
                    <a:pt x="31" y="7060"/>
                    <a:pt x="31" y="7060"/>
                  </a:cubicBezTo>
                  <a:lnTo>
                    <a:pt x="482" y="6384"/>
                  </a:lnTo>
                  <a:lnTo>
                    <a:pt x="482" y="6384"/>
                  </a:lnTo>
                  <a:cubicBezTo>
                    <a:pt x="482" y="6384"/>
                    <a:pt x="445" y="7145"/>
                    <a:pt x="531" y="7779"/>
                  </a:cubicBezTo>
                  <a:cubicBezTo>
                    <a:pt x="616" y="8418"/>
                    <a:pt x="872" y="8906"/>
                    <a:pt x="872" y="8906"/>
                  </a:cubicBezTo>
                  <a:lnTo>
                    <a:pt x="1152" y="7937"/>
                  </a:lnTo>
                  <a:cubicBezTo>
                    <a:pt x="1152" y="7937"/>
                    <a:pt x="1542" y="8954"/>
                    <a:pt x="2035" y="9655"/>
                  </a:cubicBezTo>
                  <a:cubicBezTo>
                    <a:pt x="2529" y="10355"/>
                    <a:pt x="3375" y="11049"/>
                    <a:pt x="3375" y="11049"/>
                  </a:cubicBezTo>
                  <a:cubicBezTo>
                    <a:pt x="3375" y="11049"/>
                    <a:pt x="2870" y="9898"/>
                    <a:pt x="3284" y="9655"/>
                  </a:cubicBezTo>
                  <a:cubicBezTo>
                    <a:pt x="3318" y="9635"/>
                    <a:pt x="3360" y="9626"/>
                    <a:pt x="3409" y="9626"/>
                  </a:cubicBezTo>
                  <a:cubicBezTo>
                    <a:pt x="3957" y="9626"/>
                    <a:pt x="5343" y="10745"/>
                    <a:pt x="5343" y="10745"/>
                  </a:cubicBezTo>
                  <a:cubicBezTo>
                    <a:pt x="5343" y="10745"/>
                    <a:pt x="4392" y="9119"/>
                    <a:pt x="4934" y="8430"/>
                  </a:cubicBezTo>
                  <a:cubicBezTo>
                    <a:pt x="4990" y="8361"/>
                    <a:pt x="5148" y="8329"/>
                    <a:pt x="5388" y="8329"/>
                  </a:cubicBezTo>
                  <a:cubicBezTo>
                    <a:pt x="7514" y="8329"/>
                    <a:pt x="16038" y="10794"/>
                    <a:pt x="16038" y="10794"/>
                  </a:cubicBezTo>
                  <a:cubicBezTo>
                    <a:pt x="16038" y="10794"/>
                    <a:pt x="15454" y="10081"/>
                    <a:pt x="11531" y="8193"/>
                  </a:cubicBezTo>
                  <a:cubicBezTo>
                    <a:pt x="7614" y="6299"/>
                    <a:pt x="5105" y="4879"/>
                    <a:pt x="4934" y="4191"/>
                  </a:cubicBezTo>
                  <a:cubicBezTo>
                    <a:pt x="4770" y="3503"/>
                    <a:pt x="5696" y="2973"/>
                    <a:pt x="5696" y="2973"/>
                  </a:cubicBezTo>
                  <a:lnTo>
                    <a:pt x="5696" y="2973"/>
                  </a:lnTo>
                  <a:cubicBezTo>
                    <a:pt x="5696" y="2973"/>
                    <a:pt x="5598" y="2980"/>
                    <a:pt x="5449" y="2980"/>
                  </a:cubicBezTo>
                  <a:cubicBezTo>
                    <a:pt x="4989" y="2980"/>
                    <a:pt x="4045" y="2911"/>
                    <a:pt x="4045" y="2340"/>
                  </a:cubicBezTo>
                  <a:cubicBezTo>
                    <a:pt x="4045" y="1578"/>
                    <a:pt x="5483" y="1079"/>
                    <a:pt x="5483" y="1079"/>
                  </a:cubicBezTo>
                  <a:lnTo>
                    <a:pt x="5385" y="1036"/>
                  </a:lnTo>
                  <a:cubicBezTo>
                    <a:pt x="5202" y="957"/>
                    <a:pt x="5007" y="917"/>
                    <a:pt x="4812" y="917"/>
                  </a:cubicBezTo>
                  <a:cubicBezTo>
                    <a:pt x="4586" y="917"/>
                    <a:pt x="4361" y="971"/>
                    <a:pt x="4155" y="1079"/>
                  </a:cubicBezTo>
                  <a:cubicBezTo>
                    <a:pt x="4210" y="707"/>
                    <a:pt x="4441" y="391"/>
                    <a:pt x="4776" y="226"/>
                  </a:cubicBezTo>
                  <a:lnTo>
                    <a:pt x="5233" y="1"/>
                  </a:lnTo>
                  <a:close/>
                </a:path>
              </a:pathLst>
            </a:custGeom>
            <a:solidFill>
              <a:srgbClr val="E566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43"/>
            <p:cNvSpPr/>
            <p:nvPr/>
          </p:nvSpPr>
          <p:spPr>
            <a:xfrm>
              <a:off x="-3916325" y="-940300"/>
              <a:ext cx="335625" cy="213525"/>
            </a:xfrm>
            <a:custGeom>
              <a:rect b="b" l="l" r="r" t="t"/>
              <a:pathLst>
                <a:path extrusionOk="0" h="8541" w="13425">
                  <a:moveTo>
                    <a:pt x="1943" y="1"/>
                  </a:moveTo>
                  <a:cubicBezTo>
                    <a:pt x="1943" y="1"/>
                    <a:pt x="1048" y="738"/>
                    <a:pt x="1048" y="1475"/>
                  </a:cubicBezTo>
                  <a:cubicBezTo>
                    <a:pt x="1048" y="2218"/>
                    <a:pt x="1291" y="3095"/>
                    <a:pt x="1291" y="3095"/>
                  </a:cubicBezTo>
                  <a:cubicBezTo>
                    <a:pt x="1291" y="3095"/>
                    <a:pt x="688" y="3436"/>
                    <a:pt x="432" y="3850"/>
                  </a:cubicBezTo>
                  <a:cubicBezTo>
                    <a:pt x="171" y="4264"/>
                    <a:pt x="0" y="5020"/>
                    <a:pt x="0" y="5020"/>
                  </a:cubicBezTo>
                  <a:lnTo>
                    <a:pt x="859" y="4161"/>
                  </a:lnTo>
                  <a:lnTo>
                    <a:pt x="859" y="4161"/>
                  </a:lnTo>
                  <a:cubicBezTo>
                    <a:pt x="859" y="4161"/>
                    <a:pt x="688" y="4934"/>
                    <a:pt x="792" y="5927"/>
                  </a:cubicBezTo>
                  <a:cubicBezTo>
                    <a:pt x="895" y="6926"/>
                    <a:pt x="1291" y="7425"/>
                    <a:pt x="1291" y="7425"/>
                  </a:cubicBezTo>
                  <a:cubicBezTo>
                    <a:pt x="1291" y="7425"/>
                    <a:pt x="1084" y="6634"/>
                    <a:pt x="1565" y="6512"/>
                  </a:cubicBezTo>
                  <a:cubicBezTo>
                    <a:pt x="1591" y="6506"/>
                    <a:pt x="1617" y="6503"/>
                    <a:pt x="1643" y="6503"/>
                  </a:cubicBezTo>
                  <a:cubicBezTo>
                    <a:pt x="2113" y="6503"/>
                    <a:pt x="2686" y="7425"/>
                    <a:pt x="2686" y="7425"/>
                  </a:cubicBezTo>
                  <a:cubicBezTo>
                    <a:pt x="2686" y="7425"/>
                    <a:pt x="2272" y="6274"/>
                    <a:pt x="3064" y="5897"/>
                  </a:cubicBezTo>
                  <a:cubicBezTo>
                    <a:pt x="3110" y="5874"/>
                    <a:pt x="3187" y="5864"/>
                    <a:pt x="3290" y="5864"/>
                  </a:cubicBezTo>
                  <a:cubicBezTo>
                    <a:pt x="4943" y="5864"/>
                    <a:pt x="13424" y="8540"/>
                    <a:pt x="13424" y="8540"/>
                  </a:cubicBezTo>
                  <a:cubicBezTo>
                    <a:pt x="13424" y="8540"/>
                    <a:pt x="10623" y="7492"/>
                    <a:pt x="7187" y="6000"/>
                  </a:cubicBezTo>
                  <a:cubicBezTo>
                    <a:pt x="3782" y="4520"/>
                    <a:pt x="3454" y="3814"/>
                    <a:pt x="3295" y="3095"/>
                  </a:cubicBezTo>
                  <a:cubicBezTo>
                    <a:pt x="3131" y="2370"/>
                    <a:pt x="3575" y="1786"/>
                    <a:pt x="3575" y="1785"/>
                  </a:cubicBezTo>
                  <a:lnTo>
                    <a:pt x="3575" y="1785"/>
                  </a:lnTo>
                  <a:cubicBezTo>
                    <a:pt x="3575" y="1785"/>
                    <a:pt x="3381" y="1989"/>
                    <a:pt x="3081" y="1989"/>
                  </a:cubicBezTo>
                  <a:cubicBezTo>
                    <a:pt x="2914" y="1989"/>
                    <a:pt x="2715" y="1926"/>
                    <a:pt x="2497" y="1730"/>
                  </a:cubicBezTo>
                  <a:cubicBezTo>
                    <a:pt x="1894" y="1188"/>
                    <a:pt x="2497" y="208"/>
                    <a:pt x="2497" y="208"/>
                  </a:cubicBezTo>
                  <a:lnTo>
                    <a:pt x="2497" y="208"/>
                  </a:lnTo>
                  <a:lnTo>
                    <a:pt x="1705" y="793"/>
                  </a:lnTo>
                  <a:lnTo>
                    <a:pt x="1943" y="1"/>
                  </a:lnTo>
                  <a:close/>
                </a:path>
              </a:pathLst>
            </a:custGeom>
            <a:solidFill>
              <a:srgbClr val="FCD5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43"/>
            <p:cNvSpPr/>
            <p:nvPr/>
          </p:nvSpPr>
          <p:spPr>
            <a:xfrm>
              <a:off x="-3397850" y="-581250"/>
              <a:ext cx="65350" cy="73900"/>
            </a:xfrm>
            <a:custGeom>
              <a:rect b="b" l="l" r="r" t="t"/>
              <a:pathLst>
                <a:path extrusionOk="0" h="2956" w="2614">
                  <a:moveTo>
                    <a:pt x="1103" y="1"/>
                  </a:moveTo>
                  <a:cubicBezTo>
                    <a:pt x="1103" y="1"/>
                    <a:pt x="1353" y="580"/>
                    <a:pt x="1432" y="1109"/>
                  </a:cubicBezTo>
                  <a:cubicBezTo>
                    <a:pt x="1511" y="1639"/>
                    <a:pt x="1462" y="1871"/>
                    <a:pt x="1462" y="1871"/>
                  </a:cubicBezTo>
                  <a:cubicBezTo>
                    <a:pt x="1462" y="1871"/>
                    <a:pt x="1176" y="1219"/>
                    <a:pt x="774" y="854"/>
                  </a:cubicBezTo>
                  <a:cubicBezTo>
                    <a:pt x="372" y="494"/>
                    <a:pt x="1" y="439"/>
                    <a:pt x="1" y="439"/>
                  </a:cubicBezTo>
                  <a:lnTo>
                    <a:pt x="1" y="439"/>
                  </a:lnTo>
                  <a:cubicBezTo>
                    <a:pt x="1" y="439"/>
                    <a:pt x="677" y="1609"/>
                    <a:pt x="646" y="2303"/>
                  </a:cubicBezTo>
                  <a:cubicBezTo>
                    <a:pt x="625" y="2922"/>
                    <a:pt x="2202" y="2955"/>
                    <a:pt x="2547" y="2955"/>
                  </a:cubicBezTo>
                  <a:cubicBezTo>
                    <a:pt x="2590" y="2955"/>
                    <a:pt x="2614" y="2955"/>
                    <a:pt x="2614" y="2955"/>
                  </a:cubicBezTo>
                  <a:cubicBezTo>
                    <a:pt x="2614" y="2955"/>
                    <a:pt x="2504" y="2035"/>
                    <a:pt x="2193" y="1262"/>
                  </a:cubicBezTo>
                  <a:cubicBezTo>
                    <a:pt x="1883" y="494"/>
                    <a:pt x="1103" y="1"/>
                    <a:pt x="1103" y="1"/>
                  </a:cubicBezTo>
                  <a:close/>
                </a:path>
              </a:pathLst>
            </a:custGeom>
            <a:solidFill>
              <a:srgbClr val="B129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43"/>
            <p:cNvSpPr/>
            <p:nvPr/>
          </p:nvSpPr>
          <p:spPr>
            <a:xfrm>
              <a:off x="-3397850" y="-570275"/>
              <a:ext cx="24550" cy="55450"/>
            </a:xfrm>
            <a:custGeom>
              <a:rect b="b" l="l" r="r" t="t"/>
              <a:pathLst>
                <a:path extrusionOk="0" h="2218" w="982">
                  <a:moveTo>
                    <a:pt x="1" y="0"/>
                  </a:moveTo>
                  <a:cubicBezTo>
                    <a:pt x="1" y="1"/>
                    <a:pt x="677" y="1170"/>
                    <a:pt x="646" y="1864"/>
                  </a:cubicBezTo>
                  <a:cubicBezTo>
                    <a:pt x="640" y="2016"/>
                    <a:pt x="732" y="2132"/>
                    <a:pt x="872" y="2217"/>
                  </a:cubicBezTo>
                  <a:cubicBezTo>
                    <a:pt x="945" y="1956"/>
                    <a:pt x="981" y="1675"/>
                    <a:pt x="908" y="1438"/>
                  </a:cubicBezTo>
                  <a:cubicBezTo>
                    <a:pt x="695" y="762"/>
                    <a:pt x="1" y="1"/>
                    <a:pt x="1" y="0"/>
                  </a:cubicBezTo>
                  <a:close/>
                </a:path>
              </a:pathLst>
            </a:custGeom>
            <a:solidFill>
              <a:srgbClr val="D9A3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43"/>
            <p:cNvSpPr/>
            <p:nvPr/>
          </p:nvSpPr>
          <p:spPr>
            <a:xfrm>
              <a:off x="-3531850" y="-686150"/>
              <a:ext cx="437825" cy="660775"/>
            </a:xfrm>
            <a:custGeom>
              <a:rect b="b" l="l" r="r" t="t"/>
              <a:pathLst>
                <a:path extrusionOk="0" h="26431" w="17513">
                  <a:moveTo>
                    <a:pt x="9253" y="0"/>
                  </a:moveTo>
                  <a:lnTo>
                    <a:pt x="4910" y="2297"/>
                  </a:lnTo>
                  <a:cubicBezTo>
                    <a:pt x="4910" y="2297"/>
                    <a:pt x="4913" y="2296"/>
                    <a:pt x="4919" y="2296"/>
                  </a:cubicBezTo>
                  <a:cubicBezTo>
                    <a:pt x="5033" y="2296"/>
                    <a:pt x="6244" y="2335"/>
                    <a:pt x="7450" y="3929"/>
                  </a:cubicBezTo>
                  <a:cubicBezTo>
                    <a:pt x="8717" y="5604"/>
                    <a:pt x="8443" y="7151"/>
                    <a:pt x="6926" y="8558"/>
                  </a:cubicBezTo>
                  <a:cubicBezTo>
                    <a:pt x="5409" y="9971"/>
                    <a:pt x="1" y="14027"/>
                    <a:pt x="19" y="17426"/>
                  </a:cubicBezTo>
                  <a:cubicBezTo>
                    <a:pt x="43" y="20825"/>
                    <a:pt x="1663" y="24254"/>
                    <a:pt x="7328" y="26032"/>
                  </a:cubicBezTo>
                  <a:cubicBezTo>
                    <a:pt x="8218" y="26312"/>
                    <a:pt x="9048" y="26430"/>
                    <a:pt x="9814" y="26430"/>
                  </a:cubicBezTo>
                  <a:cubicBezTo>
                    <a:pt x="13917" y="26430"/>
                    <a:pt x="16196" y="23048"/>
                    <a:pt x="16196" y="23048"/>
                  </a:cubicBezTo>
                  <a:lnTo>
                    <a:pt x="16647" y="23779"/>
                  </a:lnTo>
                  <a:lnTo>
                    <a:pt x="17512" y="19509"/>
                  </a:lnTo>
                  <a:lnTo>
                    <a:pt x="14594" y="21939"/>
                  </a:lnTo>
                  <a:lnTo>
                    <a:pt x="15313" y="22086"/>
                  </a:lnTo>
                  <a:cubicBezTo>
                    <a:pt x="15313" y="22086"/>
                    <a:pt x="13784" y="22981"/>
                    <a:pt x="12773" y="23365"/>
                  </a:cubicBezTo>
                  <a:cubicBezTo>
                    <a:pt x="12302" y="23546"/>
                    <a:pt x="11474" y="23871"/>
                    <a:pt x="10542" y="23871"/>
                  </a:cubicBezTo>
                  <a:cubicBezTo>
                    <a:pt x="9656" y="23871"/>
                    <a:pt x="8676" y="23577"/>
                    <a:pt x="7821" y="22585"/>
                  </a:cubicBezTo>
                  <a:cubicBezTo>
                    <a:pt x="6695" y="21282"/>
                    <a:pt x="8132" y="20301"/>
                    <a:pt x="10897" y="19180"/>
                  </a:cubicBezTo>
                  <a:cubicBezTo>
                    <a:pt x="13663" y="18060"/>
                    <a:pt x="16470" y="13778"/>
                    <a:pt x="16245" y="8990"/>
                  </a:cubicBezTo>
                  <a:cubicBezTo>
                    <a:pt x="16020" y="4203"/>
                    <a:pt x="9253" y="0"/>
                    <a:pt x="9253" y="0"/>
                  </a:cubicBezTo>
                  <a:close/>
                </a:path>
              </a:pathLst>
            </a:custGeom>
            <a:solidFill>
              <a:srgbClr val="B129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43"/>
            <p:cNvSpPr/>
            <p:nvPr/>
          </p:nvSpPr>
          <p:spPr>
            <a:xfrm>
              <a:off x="-3419625" y="-642450"/>
              <a:ext cx="261175" cy="589800"/>
            </a:xfrm>
            <a:custGeom>
              <a:rect b="b" l="l" r="r" t="t"/>
              <a:pathLst>
                <a:path extrusionOk="0" h="23592" w="10447">
                  <a:moveTo>
                    <a:pt x="5964" y="0"/>
                  </a:moveTo>
                  <a:cubicBezTo>
                    <a:pt x="5964" y="0"/>
                    <a:pt x="6024" y="45"/>
                    <a:pt x="6125" y="122"/>
                  </a:cubicBezTo>
                  <a:lnTo>
                    <a:pt x="6125" y="122"/>
                  </a:lnTo>
                  <a:cubicBezTo>
                    <a:pt x="6073" y="79"/>
                    <a:pt x="6019" y="39"/>
                    <a:pt x="5964" y="0"/>
                  </a:cubicBezTo>
                  <a:close/>
                  <a:moveTo>
                    <a:pt x="6125" y="122"/>
                  </a:moveTo>
                  <a:cubicBezTo>
                    <a:pt x="8522" y="2035"/>
                    <a:pt x="8660" y="7526"/>
                    <a:pt x="8552" y="9045"/>
                  </a:cubicBezTo>
                  <a:cubicBezTo>
                    <a:pt x="8443" y="10604"/>
                    <a:pt x="5878" y="12011"/>
                    <a:pt x="5878" y="12011"/>
                  </a:cubicBezTo>
                  <a:lnTo>
                    <a:pt x="756" y="16464"/>
                  </a:lnTo>
                  <a:cubicBezTo>
                    <a:pt x="756" y="16464"/>
                    <a:pt x="1" y="17457"/>
                    <a:pt x="1" y="19174"/>
                  </a:cubicBezTo>
                  <a:cubicBezTo>
                    <a:pt x="1" y="20898"/>
                    <a:pt x="1097" y="22104"/>
                    <a:pt x="3034" y="23225"/>
                  </a:cubicBezTo>
                  <a:cubicBezTo>
                    <a:pt x="3497" y="23492"/>
                    <a:pt x="4078" y="23591"/>
                    <a:pt x="4673" y="23591"/>
                  </a:cubicBezTo>
                  <a:cubicBezTo>
                    <a:pt x="6402" y="23591"/>
                    <a:pt x="8244" y="22753"/>
                    <a:pt x="7623" y="22753"/>
                  </a:cubicBezTo>
                  <a:cubicBezTo>
                    <a:pt x="7561" y="22753"/>
                    <a:pt x="7473" y="22761"/>
                    <a:pt x="7358" y="22780"/>
                  </a:cubicBezTo>
                  <a:cubicBezTo>
                    <a:pt x="7138" y="22816"/>
                    <a:pt x="6906" y="22833"/>
                    <a:pt x="6667" y="22833"/>
                  </a:cubicBezTo>
                  <a:cubicBezTo>
                    <a:pt x="5125" y="22833"/>
                    <a:pt x="3317" y="22117"/>
                    <a:pt x="2510" y="21136"/>
                  </a:cubicBezTo>
                  <a:cubicBezTo>
                    <a:pt x="1584" y="20003"/>
                    <a:pt x="2005" y="18358"/>
                    <a:pt x="2005" y="18358"/>
                  </a:cubicBezTo>
                  <a:lnTo>
                    <a:pt x="2005" y="18358"/>
                  </a:lnTo>
                  <a:cubicBezTo>
                    <a:pt x="2005" y="18358"/>
                    <a:pt x="2119" y="18426"/>
                    <a:pt x="2299" y="18426"/>
                  </a:cubicBezTo>
                  <a:cubicBezTo>
                    <a:pt x="2455" y="18426"/>
                    <a:pt x="2660" y="18374"/>
                    <a:pt x="2882" y="18181"/>
                  </a:cubicBezTo>
                  <a:cubicBezTo>
                    <a:pt x="3357" y="17767"/>
                    <a:pt x="4185" y="15879"/>
                    <a:pt x="4185" y="15879"/>
                  </a:cubicBezTo>
                  <a:cubicBezTo>
                    <a:pt x="4185" y="15879"/>
                    <a:pt x="4538" y="16153"/>
                    <a:pt x="4971" y="16153"/>
                  </a:cubicBezTo>
                  <a:cubicBezTo>
                    <a:pt x="5409" y="16153"/>
                    <a:pt x="6737" y="14186"/>
                    <a:pt x="6737" y="14186"/>
                  </a:cubicBezTo>
                  <a:cubicBezTo>
                    <a:pt x="6737" y="14186"/>
                    <a:pt x="6774" y="14539"/>
                    <a:pt x="7115" y="14618"/>
                  </a:cubicBezTo>
                  <a:cubicBezTo>
                    <a:pt x="7120" y="14620"/>
                    <a:pt x="7126" y="14620"/>
                    <a:pt x="7132" y="14620"/>
                  </a:cubicBezTo>
                  <a:cubicBezTo>
                    <a:pt x="7498" y="14620"/>
                    <a:pt x="8735" y="12328"/>
                    <a:pt x="8735" y="12328"/>
                  </a:cubicBezTo>
                  <a:cubicBezTo>
                    <a:pt x="8735" y="12328"/>
                    <a:pt x="9387" y="12304"/>
                    <a:pt x="9612" y="11616"/>
                  </a:cubicBezTo>
                  <a:cubicBezTo>
                    <a:pt x="9837" y="10927"/>
                    <a:pt x="10045" y="8211"/>
                    <a:pt x="10045" y="8211"/>
                  </a:cubicBezTo>
                  <a:cubicBezTo>
                    <a:pt x="10045" y="8211"/>
                    <a:pt x="10068" y="8218"/>
                    <a:pt x="10103" y="8218"/>
                  </a:cubicBezTo>
                  <a:cubicBezTo>
                    <a:pt x="10202" y="8218"/>
                    <a:pt x="10394" y="8161"/>
                    <a:pt x="10416" y="7730"/>
                  </a:cubicBezTo>
                  <a:cubicBezTo>
                    <a:pt x="10447" y="7145"/>
                    <a:pt x="9612" y="5263"/>
                    <a:pt x="9612" y="5263"/>
                  </a:cubicBezTo>
                  <a:lnTo>
                    <a:pt x="9612" y="5263"/>
                  </a:lnTo>
                  <a:cubicBezTo>
                    <a:pt x="9612" y="5263"/>
                    <a:pt x="9809" y="5346"/>
                    <a:pt x="9964" y="5346"/>
                  </a:cubicBezTo>
                  <a:cubicBezTo>
                    <a:pt x="10087" y="5346"/>
                    <a:pt x="10185" y="5293"/>
                    <a:pt x="10136" y="5104"/>
                  </a:cubicBezTo>
                  <a:cubicBezTo>
                    <a:pt x="10020" y="4684"/>
                    <a:pt x="8290" y="2638"/>
                    <a:pt x="8290" y="2638"/>
                  </a:cubicBezTo>
                  <a:cubicBezTo>
                    <a:pt x="8290" y="2638"/>
                    <a:pt x="8869" y="2540"/>
                    <a:pt x="8735" y="2254"/>
                  </a:cubicBezTo>
                  <a:cubicBezTo>
                    <a:pt x="8616" y="2006"/>
                    <a:pt x="6700" y="554"/>
                    <a:pt x="6125" y="122"/>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43"/>
            <p:cNvSpPr/>
            <p:nvPr/>
          </p:nvSpPr>
          <p:spPr>
            <a:xfrm>
              <a:off x="-3531850" y="-608950"/>
              <a:ext cx="221900" cy="528700"/>
            </a:xfrm>
            <a:custGeom>
              <a:rect b="b" l="l" r="r" t="t"/>
              <a:pathLst>
                <a:path extrusionOk="0" h="21148" w="8876">
                  <a:moveTo>
                    <a:pt x="6670" y="0"/>
                  </a:moveTo>
                  <a:lnTo>
                    <a:pt x="6670" y="0"/>
                  </a:lnTo>
                  <a:cubicBezTo>
                    <a:pt x="6920" y="214"/>
                    <a:pt x="7188" y="488"/>
                    <a:pt x="7450" y="841"/>
                  </a:cubicBezTo>
                  <a:cubicBezTo>
                    <a:pt x="8717" y="2516"/>
                    <a:pt x="8443" y="4063"/>
                    <a:pt x="6926" y="5470"/>
                  </a:cubicBezTo>
                  <a:cubicBezTo>
                    <a:pt x="5409" y="6883"/>
                    <a:pt x="1" y="10939"/>
                    <a:pt x="19" y="14338"/>
                  </a:cubicBezTo>
                  <a:cubicBezTo>
                    <a:pt x="37" y="16811"/>
                    <a:pt x="896" y="19296"/>
                    <a:pt x="3539" y="21148"/>
                  </a:cubicBezTo>
                  <a:cubicBezTo>
                    <a:pt x="2108" y="19540"/>
                    <a:pt x="293" y="16567"/>
                    <a:pt x="677" y="14350"/>
                  </a:cubicBezTo>
                  <a:cubicBezTo>
                    <a:pt x="1060" y="12133"/>
                    <a:pt x="4782" y="8022"/>
                    <a:pt x="6006" y="7309"/>
                  </a:cubicBezTo>
                  <a:cubicBezTo>
                    <a:pt x="7224" y="6591"/>
                    <a:pt x="8875" y="4087"/>
                    <a:pt x="8650" y="2589"/>
                  </a:cubicBezTo>
                  <a:cubicBezTo>
                    <a:pt x="8424" y="1085"/>
                    <a:pt x="6671" y="1"/>
                    <a:pt x="6670" y="0"/>
                  </a:cubicBezTo>
                  <a:close/>
                </a:path>
              </a:pathLst>
            </a:custGeom>
            <a:solidFill>
              <a:srgbClr val="D9A3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43"/>
            <p:cNvSpPr/>
            <p:nvPr/>
          </p:nvSpPr>
          <p:spPr>
            <a:xfrm>
              <a:off x="-3441550" y="-218525"/>
              <a:ext cx="347525" cy="172825"/>
            </a:xfrm>
            <a:custGeom>
              <a:rect b="b" l="l" r="r" t="t"/>
              <a:pathLst>
                <a:path extrusionOk="0" h="6913" w="13901">
                  <a:moveTo>
                    <a:pt x="1444" y="0"/>
                  </a:moveTo>
                  <a:lnTo>
                    <a:pt x="1444" y="0"/>
                  </a:lnTo>
                  <a:cubicBezTo>
                    <a:pt x="1188" y="85"/>
                    <a:pt x="390" y="1608"/>
                    <a:pt x="195" y="2577"/>
                  </a:cubicBezTo>
                  <a:cubicBezTo>
                    <a:pt x="1" y="3545"/>
                    <a:pt x="421" y="3868"/>
                    <a:pt x="421" y="3868"/>
                  </a:cubicBezTo>
                  <a:lnTo>
                    <a:pt x="671" y="3819"/>
                  </a:lnTo>
                  <a:lnTo>
                    <a:pt x="841" y="3953"/>
                  </a:lnTo>
                  <a:cubicBezTo>
                    <a:pt x="841" y="3953"/>
                    <a:pt x="1554" y="5257"/>
                    <a:pt x="1846" y="5640"/>
                  </a:cubicBezTo>
                  <a:cubicBezTo>
                    <a:pt x="2000" y="5839"/>
                    <a:pt x="2200" y="5886"/>
                    <a:pt x="2356" y="5886"/>
                  </a:cubicBezTo>
                  <a:cubicBezTo>
                    <a:pt x="2497" y="5886"/>
                    <a:pt x="2601" y="5847"/>
                    <a:pt x="2601" y="5847"/>
                  </a:cubicBezTo>
                  <a:lnTo>
                    <a:pt x="2644" y="5616"/>
                  </a:lnTo>
                  <a:lnTo>
                    <a:pt x="2894" y="5665"/>
                  </a:lnTo>
                  <a:cubicBezTo>
                    <a:pt x="2894" y="5665"/>
                    <a:pt x="3947" y="6597"/>
                    <a:pt x="4380" y="6779"/>
                  </a:cubicBezTo>
                  <a:cubicBezTo>
                    <a:pt x="4636" y="6890"/>
                    <a:pt x="4964" y="6913"/>
                    <a:pt x="5191" y="6913"/>
                  </a:cubicBezTo>
                  <a:cubicBezTo>
                    <a:pt x="5353" y="6913"/>
                    <a:pt x="5464" y="6901"/>
                    <a:pt x="5464" y="6901"/>
                  </a:cubicBezTo>
                  <a:lnTo>
                    <a:pt x="5653" y="6743"/>
                  </a:lnTo>
                  <a:lnTo>
                    <a:pt x="5860" y="6731"/>
                  </a:lnTo>
                  <a:cubicBezTo>
                    <a:pt x="5860" y="6731"/>
                    <a:pt x="7260" y="6879"/>
                    <a:pt x="7892" y="6879"/>
                  </a:cubicBezTo>
                  <a:cubicBezTo>
                    <a:pt x="8019" y="6879"/>
                    <a:pt x="8115" y="6873"/>
                    <a:pt x="8162" y="6858"/>
                  </a:cubicBezTo>
                  <a:cubicBezTo>
                    <a:pt x="8443" y="6773"/>
                    <a:pt x="9009" y="6542"/>
                    <a:pt x="9009" y="6542"/>
                  </a:cubicBezTo>
                  <a:cubicBezTo>
                    <a:pt x="9009" y="6542"/>
                    <a:pt x="9758" y="6219"/>
                    <a:pt x="10495" y="5975"/>
                  </a:cubicBezTo>
                  <a:cubicBezTo>
                    <a:pt x="11226" y="5732"/>
                    <a:pt x="11549" y="4763"/>
                    <a:pt x="11549" y="4763"/>
                  </a:cubicBezTo>
                  <a:cubicBezTo>
                    <a:pt x="11549" y="4763"/>
                    <a:pt x="11622" y="4398"/>
                    <a:pt x="12182" y="3904"/>
                  </a:cubicBezTo>
                  <a:cubicBezTo>
                    <a:pt x="12743" y="3417"/>
                    <a:pt x="13900" y="805"/>
                    <a:pt x="13900" y="804"/>
                  </a:cubicBezTo>
                  <a:lnTo>
                    <a:pt x="13900" y="804"/>
                  </a:lnTo>
                  <a:cubicBezTo>
                    <a:pt x="13900" y="805"/>
                    <a:pt x="12054" y="3740"/>
                    <a:pt x="10794" y="4721"/>
                  </a:cubicBezTo>
                  <a:cubicBezTo>
                    <a:pt x="9695" y="5570"/>
                    <a:pt x="7918" y="6030"/>
                    <a:pt x="6334" y="6030"/>
                  </a:cubicBezTo>
                  <a:cubicBezTo>
                    <a:pt x="6100" y="6030"/>
                    <a:pt x="5870" y="6020"/>
                    <a:pt x="5647" y="6000"/>
                  </a:cubicBezTo>
                  <a:cubicBezTo>
                    <a:pt x="3911" y="5847"/>
                    <a:pt x="2431" y="4879"/>
                    <a:pt x="1700" y="3387"/>
                  </a:cubicBezTo>
                  <a:cubicBezTo>
                    <a:pt x="963" y="1895"/>
                    <a:pt x="1444" y="0"/>
                    <a:pt x="1444" y="0"/>
                  </a:cubicBezTo>
                  <a:close/>
                </a:path>
              </a:pathLst>
            </a:custGeom>
            <a:solidFill>
              <a:srgbClr val="A731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43"/>
            <p:cNvSpPr/>
            <p:nvPr/>
          </p:nvSpPr>
          <p:spPr>
            <a:xfrm>
              <a:off x="-3411250" y="-657525"/>
              <a:ext cx="231950" cy="449375"/>
            </a:xfrm>
            <a:custGeom>
              <a:rect b="b" l="l" r="r" t="t"/>
              <a:pathLst>
                <a:path extrusionOk="0" h="17975" w="9278">
                  <a:moveTo>
                    <a:pt x="4849" y="0"/>
                  </a:moveTo>
                  <a:lnTo>
                    <a:pt x="4581" y="305"/>
                  </a:lnTo>
                  <a:cubicBezTo>
                    <a:pt x="4581" y="305"/>
                    <a:pt x="6554" y="2705"/>
                    <a:pt x="7352" y="4489"/>
                  </a:cubicBezTo>
                  <a:cubicBezTo>
                    <a:pt x="8156" y="6274"/>
                    <a:pt x="7980" y="9435"/>
                    <a:pt x="6481" y="11043"/>
                  </a:cubicBezTo>
                  <a:cubicBezTo>
                    <a:pt x="4989" y="12645"/>
                    <a:pt x="1" y="17067"/>
                    <a:pt x="1" y="17067"/>
                  </a:cubicBezTo>
                  <a:cubicBezTo>
                    <a:pt x="1" y="17067"/>
                    <a:pt x="413" y="17975"/>
                    <a:pt x="882" y="17975"/>
                  </a:cubicBezTo>
                  <a:cubicBezTo>
                    <a:pt x="887" y="17975"/>
                    <a:pt x="891" y="17975"/>
                    <a:pt x="896" y="17974"/>
                  </a:cubicBezTo>
                  <a:cubicBezTo>
                    <a:pt x="1377" y="17962"/>
                    <a:pt x="1499" y="17773"/>
                    <a:pt x="1858" y="17152"/>
                  </a:cubicBezTo>
                  <a:cubicBezTo>
                    <a:pt x="2218" y="16525"/>
                    <a:pt x="2754" y="15246"/>
                    <a:pt x="2754" y="15246"/>
                  </a:cubicBezTo>
                  <a:lnTo>
                    <a:pt x="3003" y="15416"/>
                  </a:lnTo>
                  <a:cubicBezTo>
                    <a:pt x="3003" y="15416"/>
                    <a:pt x="3017" y="15417"/>
                    <a:pt x="3042" y="15417"/>
                  </a:cubicBezTo>
                  <a:cubicBezTo>
                    <a:pt x="3163" y="15417"/>
                    <a:pt x="3543" y="15408"/>
                    <a:pt x="3740" y="15307"/>
                  </a:cubicBezTo>
                  <a:cubicBezTo>
                    <a:pt x="3972" y="15179"/>
                    <a:pt x="4465" y="13985"/>
                    <a:pt x="4465" y="13985"/>
                  </a:cubicBezTo>
                  <a:lnTo>
                    <a:pt x="4794" y="13613"/>
                  </a:lnTo>
                  <a:cubicBezTo>
                    <a:pt x="4794" y="13613"/>
                    <a:pt x="4808" y="13616"/>
                    <a:pt x="4837" y="13616"/>
                  </a:cubicBezTo>
                  <a:cubicBezTo>
                    <a:pt x="4931" y="13616"/>
                    <a:pt x="5185" y="13587"/>
                    <a:pt x="5610" y="13339"/>
                  </a:cubicBezTo>
                  <a:cubicBezTo>
                    <a:pt x="6165" y="13010"/>
                    <a:pt x="7048" y="11609"/>
                    <a:pt x="7048" y="11609"/>
                  </a:cubicBezTo>
                  <a:lnTo>
                    <a:pt x="7529" y="10952"/>
                  </a:lnTo>
                  <a:lnTo>
                    <a:pt x="7663" y="10988"/>
                  </a:lnTo>
                  <a:lnTo>
                    <a:pt x="7827" y="11274"/>
                  </a:lnTo>
                  <a:lnTo>
                    <a:pt x="8309" y="10921"/>
                  </a:lnTo>
                  <a:cubicBezTo>
                    <a:pt x="8309" y="10921"/>
                    <a:pt x="8455" y="10885"/>
                    <a:pt x="8601" y="9819"/>
                  </a:cubicBezTo>
                  <a:cubicBezTo>
                    <a:pt x="8741" y="8759"/>
                    <a:pt x="8881" y="7669"/>
                    <a:pt x="8881" y="7669"/>
                  </a:cubicBezTo>
                  <a:lnTo>
                    <a:pt x="9277" y="7230"/>
                  </a:lnTo>
                  <a:lnTo>
                    <a:pt x="8564" y="5573"/>
                  </a:lnTo>
                  <a:lnTo>
                    <a:pt x="7907" y="4026"/>
                  </a:lnTo>
                  <a:lnTo>
                    <a:pt x="8217" y="3600"/>
                  </a:lnTo>
                  <a:lnTo>
                    <a:pt x="6841" y="2242"/>
                  </a:lnTo>
                  <a:lnTo>
                    <a:pt x="6755" y="1980"/>
                  </a:lnTo>
                  <a:lnTo>
                    <a:pt x="7237" y="1858"/>
                  </a:lnTo>
                  <a:lnTo>
                    <a:pt x="4849" y="0"/>
                  </a:lnTo>
                  <a:close/>
                </a:path>
              </a:pathLst>
            </a:custGeom>
            <a:solidFill>
              <a:srgbClr val="A731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43"/>
            <p:cNvSpPr/>
            <p:nvPr/>
          </p:nvSpPr>
          <p:spPr>
            <a:xfrm>
              <a:off x="-3645300" y="-583375"/>
              <a:ext cx="375075" cy="194625"/>
            </a:xfrm>
            <a:custGeom>
              <a:rect b="b" l="l" r="r" t="t"/>
              <a:pathLst>
                <a:path extrusionOk="0" h="7785" w="15003">
                  <a:moveTo>
                    <a:pt x="8419" y="1"/>
                  </a:moveTo>
                  <a:cubicBezTo>
                    <a:pt x="8419" y="1"/>
                    <a:pt x="4849" y="1523"/>
                    <a:pt x="3229" y="3095"/>
                  </a:cubicBezTo>
                  <a:cubicBezTo>
                    <a:pt x="1609" y="4666"/>
                    <a:pt x="111" y="7243"/>
                    <a:pt x="1" y="7785"/>
                  </a:cubicBezTo>
                  <a:cubicBezTo>
                    <a:pt x="1" y="7785"/>
                    <a:pt x="1773" y="6244"/>
                    <a:pt x="3333" y="6189"/>
                  </a:cubicBezTo>
                  <a:cubicBezTo>
                    <a:pt x="3366" y="6188"/>
                    <a:pt x="3398" y="6187"/>
                    <a:pt x="3431" y="6187"/>
                  </a:cubicBezTo>
                  <a:cubicBezTo>
                    <a:pt x="4920" y="6187"/>
                    <a:pt x="5708" y="7261"/>
                    <a:pt x="5708" y="7261"/>
                  </a:cubicBezTo>
                  <a:cubicBezTo>
                    <a:pt x="5708" y="7261"/>
                    <a:pt x="7005" y="5884"/>
                    <a:pt x="8479" y="5823"/>
                  </a:cubicBezTo>
                  <a:cubicBezTo>
                    <a:pt x="8579" y="5820"/>
                    <a:pt x="8677" y="5818"/>
                    <a:pt x="8774" y="5818"/>
                  </a:cubicBezTo>
                  <a:cubicBezTo>
                    <a:pt x="10103" y="5818"/>
                    <a:pt x="11099" y="6146"/>
                    <a:pt x="11099" y="6146"/>
                  </a:cubicBezTo>
                  <a:cubicBezTo>
                    <a:pt x="11099" y="6146"/>
                    <a:pt x="12122" y="3966"/>
                    <a:pt x="13565" y="3893"/>
                  </a:cubicBezTo>
                  <a:cubicBezTo>
                    <a:pt x="15003" y="3820"/>
                    <a:pt x="10197" y="2400"/>
                    <a:pt x="9685" y="1907"/>
                  </a:cubicBezTo>
                  <a:cubicBezTo>
                    <a:pt x="9168" y="1408"/>
                    <a:pt x="8419" y="1"/>
                    <a:pt x="8419" y="1"/>
                  </a:cubicBezTo>
                  <a:close/>
                </a:path>
              </a:pathLst>
            </a:custGeom>
            <a:solidFill>
              <a:srgbClr val="FCD3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43"/>
            <p:cNvSpPr/>
            <p:nvPr/>
          </p:nvSpPr>
          <p:spPr>
            <a:xfrm>
              <a:off x="-3601425" y="-566025"/>
              <a:ext cx="145425" cy="110275"/>
            </a:xfrm>
            <a:custGeom>
              <a:rect b="b" l="l" r="r" t="t"/>
              <a:pathLst>
                <a:path extrusionOk="0" h="4411" w="5817">
                  <a:moveTo>
                    <a:pt x="5817" y="1"/>
                  </a:moveTo>
                  <a:cubicBezTo>
                    <a:pt x="5817" y="1"/>
                    <a:pt x="4148" y="239"/>
                    <a:pt x="2838" y="1262"/>
                  </a:cubicBezTo>
                  <a:cubicBezTo>
                    <a:pt x="1535" y="2285"/>
                    <a:pt x="0" y="4411"/>
                    <a:pt x="0" y="4411"/>
                  </a:cubicBezTo>
                  <a:cubicBezTo>
                    <a:pt x="0" y="4411"/>
                    <a:pt x="1931" y="2626"/>
                    <a:pt x="3216" y="1853"/>
                  </a:cubicBezTo>
                  <a:cubicBezTo>
                    <a:pt x="3780" y="1515"/>
                    <a:pt x="4119" y="1420"/>
                    <a:pt x="4323" y="1420"/>
                  </a:cubicBezTo>
                  <a:cubicBezTo>
                    <a:pt x="4586" y="1420"/>
                    <a:pt x="4623" y="1578"/>
                    <a:pt x="4623" y="1578"/>
                  </a:cubicBezTo>
                  <a:lnTo>
                    <a:pt x="581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43"/>
            <p:cNvSpPr/>
            <p:nvPr/>
          </p:nvSpPr>
          <p:spPr>
            <a:xfrm>
              <a:off x="-3487700" y="-573475"/>
              <a:ext cx="84550" cy="89700"/>
            </a:xfrm>
            <a:custGeom>
              <a:rect b="b" l="l" r="r" t="t"/>
              <a:pathLst>
                <a:path extrusionOk="0" h="3588" w="3382">
                  <a:moveTo>
                    <a:pt x="1816" y="0"/>
                  </a:moveTo>
                  <a:cubicBezTo>
                    <a:pt x="1816" y="0"/>
                    <a:pt x="366" y="1066"/>
                    <a:pt x="458" y="1560"/>
                  </a:cubicBezTo>
                  <a:cubicBezTo>
                    <a:pt x="549" y="2053"/>
                    <a:pt x="1" y="2589"/>
                    <a:pt x="1" y="3588"/>
                  </a:cubicBezTo>
                  <a:cubicBezTo>
                    <a:pt x="1" y="3588"/>
                    <a:pt x="823" y="2218"/>
                    <a:pt x="1183" y="1889"/>
                  </a:cubicBezTo>
                  <a:cubicBezTo>
                    <a:pt x="1270" y="1809"/>
                    <a:pt x="1367" y="1778"/>
                    <a:pt x="1463" y="1778"/>
                  </a:cubicBezTo>
                  <a:cubicBezTo>
                    <a:pt x="1763" y="1778"/>
                    <a:pt x="2060" y="2071"/>
                    <a:pt x="2060" y="2071"/>
                  </a:cubicBezTo>
                  <a:lnTo>
                    <a:pt x="2931" y="3265"/>
                  </a:lnTo>
                  <a:cubicBezTo>
                    <a:pt x="2931" y="3265"/>
                    <a:pt x="2571" y="2242"/>
                    <a:pt x="2638" y="1779"/>
                  </a:cubicBezTo>
                  <a:cubicBezTo>
                    <a:pt x="2675" y="1528"/>
                    <a:pt x="2891" y="1470"/>
                    <a:pt x="3080" y="1470"/>
                  </a:cubicBezTo>
                  <a:cubicBezTo>
                    <a:pt x="3240" y="1470"/>
                    <a:pt x="3381" y="1511"/>
                    <a:pt x="3381" y="1511"/>
                  </a:cubicBezTo>
                  <a:lnTo>
                    <a:pt x="181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43"/>
            <p:cNvSpPr/>
            <p:nvPr/>
          </p:nvSpPr>
          <p:spPr>
            <a:xfrm>
              <a:off x="-3649250" y="-590125"/>
              <a:ext cx="389075" cy="208375"/>
            </a:xfrm>
            <a:custGeom>
              <a:rect b="b" l="l" r="r" t="t"/>
              <a:pathLst>
                <a:path extrusionOk="0" h="8335" w="15563">
                  <a:moveTo>
                    <a:pt x="9314" y="1"/>
                  </a:moveTo>
                  <a:cubicBezTo>
                    <a:pt x="8337" y="1"/>
                    <a:pt x="5132" y="1091"/>
                    <a:pt x="3539" y="2609"/>
                  </a:cubicBezTo>
                  <a:cubicBezTo>
                    <a:pt x="1700" y="4364"/>
                    <a:pt x="1" y="8335"/>
                    <a:pt x="1" y="8335"/>
                  </a:cubicBezTo>
                  <a:cubicBezTo>
                    <a:pt x="3576" y="1861"/>
                    <a:pt x="7127" y="1294"/>
                    <a:pt x="7127" y="1294"/>
                  </a:cubicBezTo>
                  <a:lnTo>
                    <a:pt x="7127" y="1294"/>
                  </a:lnTo>
                  <a:cubicBezTo>
                    <a:pt x="7127" y="1294"/>
                    <a:pt x="6567" y="2037"/>
                    <a:pt x="6079" y="4083"/>
                  </a:cubicBezTo>
                  <a:cubicBezTo>
                    <a:pt x="5562" y="6234"/>
                    <a:pt x="5866" y="7994"/>
                    <a:pt x="5866" y="7994"/>
                  </a:cubicBezTo>
                  <a:cubicBezTo>
                    <a:pt x="5866" y="7994"/>
                    <a:pt x="5921" y="6885"/>
                    <a:pt x="6359" y="4717"/>
                  </a:cubicBezTo>
                  <a:cubicBezTo>
                    <a:pt x="6798" y="2549"/>
                    <a:pt x="7864" y="1294"/>
                    <a:pt x="7864" y="1294"/>
                  </a:cubicBezTo>
                  <a:lnTo>
                    <a:pt x="7864" y="1294"/>
                  </a:lnTo>
                  <a:cubicBezTo>
                    <a:pt x="7864" y="1294"/>
                    <a:pt x="7852" y="2518"/>
                    <a:pt x="8832" y="4211"/>
                  </a:cubicBezTo>
                  <a:cubicBezTo>
                    <a:pt x="9819" y="5905"/>
                    <a:pt x="12128" y="7117"/>
                    <a:pt x="12128" y="7117"/>
                  </a:cubicBezTo>
                  <a:cubicBezTo>
                    <a:pt x="12128" y="7117"/>
                    <a:pt x="10745" y="5624"/>
                    <a:pt x="9685" y="4327"/>
                  </a:cubicBezTo>
                  <a:cubicBezTo>
                    <a:pt x="8625" y="3030"/>
                    <a:pt x="8430" y="1276"/>
                    <a:pt x="8430" y="1276"/>
                  </a:cubicBezTo>
                  <a:lnTo>
                    <a:pt x="8430" y="1276"/>
                  </a:lnTo>
                  <a:cubicBezTo>
                    <a:pt x="8431" y="1276"/>
                    <a:pt x="10873" y="3730"/>
                    <a:pt x="12231" y="4199"/>
                  </a:cubicBezTo>
                  <a:cubicBezTo>
                    <a:pt x="12854" y="4414"/>
                    <a:pt x="13558" y="4523"/>
                    <a:pt x="14149" y="4523"/>
                  </a:cubicBezTo>
                  <a:cubicBezTo>
                    <a:pt x="14845" y="4523"/>
                    <a:pt x="15384" y="4372"/>
                    <a:pt x="15447" y="4065"/>
                  </a:cubicBezTo>
                  <a:cubicBezTo>
                    <a:pt x="15563" y="3499"/>
                    <a:pt x="15002" y="3219"/>
                    <a:pt x="13656" y="3115"/>
                  </a:cubicBezTo>
                  <a:cubicBezTo>
                    <a:pt x="12304" y="3011"/>
                    <a:pt x="9965" y="2256"/>
                    <a:pt x="9448" y="1483"/>
                  </a:cubicBezTo>
                  <a:cubicBezTo>
                    <a:pt x="8936" y="703"/>
                    <a:pt x="9819" y="490"/>
                    <a:pt x="9594" y="82"/>
                  </a:cubicBezTo>
                  <a:cubicBezTo>
                    <a:pt x="9564" y="27"/>
                    <a:pt x="9466" y="1"/>
                    <a:pt x="9314" y="1"/>
                  </a:cubicBezTo>
                  <a:close/>
                </a:path>
              </a:pathLst>
            </a:custGeom>
            <a:solidFill>
              <a:srgbClr val="DF4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43"/>
            <p:cNvSpPr/>
            <p:nvPr/>
          </p:nvSpPr>
          <p:spPr>
            <a:xfrm>
              <a:off x="-3159225" y="-687225"/>
              <a:ext cx="304550" cy="208650"/>
            </a:xfrm>
            <a:custGeom>
              <a:rect b="b" l="l" r="r" t="t"/>
              <a:pathLst>
                <a:path extrusionOk="0" h="8346" w="12182">
                  <a:moveTo>
                    <a:pt x="2388" y="1"/>
                  </a:moveTo>
                  <a:lnTo>
                    <a:pt x="0" y="5921"/>
                  </a:lnTo>
                  <a:cubicBezTo>
                    <a:pt x="0" y="5921"/>
                    <a:pt x="13" y="5920"/>
                    <a:pt x="38" y="5920"/>
                  </a:cubicBezTo>
                  <a:cubicBezTo>
                    <a:pt x="179" y="5920"/>
                    <a:pt x="707" y="5963"/>
                    <a:pt x="1590" y="6536"/>
                  </a:cubicBezTo>
                  <a:cubicBezTo>
                    <a:pt x="2631" y="7218"/>
                    <a:pt x="3040" y="8345"/>
                    <a:pt x="3040" y="8345"/>
                  </a:cubicBezTo>
                  <a:cubicBezTo>
                    <a:pt x="3040" y="8345"/>
                    <a:pt x="4276" y="7103"/>
                    <a:pt x="5421" y="6975"/>
                  </a:cubicBezTo>
                  <a:cubicBezTo>
                    <a:pt x="5542" y="6961"/>
                    <a:pt x="5660" y="6955"/>
                    <a:pt x="5775" y="6955"/>
                  </a:cubicBezTo>
                  <a:cubicBezTo>
                    <a:pt x="6749" y="6955"/>
                    <a:pt x="7480" y="7389"/>
                    <a:pt x="7480" y="7389"/>
                  </a:cubicBezTo>
                  <a:cubicBezTo>
                    <a:pt x="7480" y="7389"/>
                    <a:pt x="7882" y="5421"/>
                    <a:pt x="9362" y="4825"/>
                  </a:cubicBezTo>
                  <a:cubicBezTo>
                    <a:pt x="9838" y="4635"/>
                    <a:pt x="10298" y="4571"/>
                    <a:pt x="10704" y="4571"/>
                  </a:cubicBezTo>
                  <a:cubicBezTo>
                    <a:pt x="11565" y="4571"/>
                    <a:pt x="12182" y="4861"/>
                    <a:pt x="12182" y="4861"/>
                  </a:cubicBezTo>
                  <a:cubicBezTo>
                    <a:pt x="12030" y="4538"/>
                    <a:pt x="8716" y="2291"/>
                    <a:pt x="7979" y="1804"/>
                  </a:cubicBezTo>
                  <a:cubicBezTo>
                    <a:pt x="7236" y="1316"/>
                    <a:pt x="3898" y="196"/>
                    <a:pt x="3898" y="196"/>
                  </a:cubicBezTo>
                  <a:lnTo>
                    <a:pt x="2388" y="1"/>
                  </a:lnTo>
                  <a:close/>
                </a:path>
              </a:pathLst>
            </a:custGeom>
            <a:solidFill>
              <a:srgbClr val="FCD3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43"/>
            <p:cNvSpPr/>
            <p:nvPr/>
          </p:nvSpPr>
          <p:spPr>
            <a:xfrm>
              <a:off x="-3145225" y="-685650"/>
              <a:ext cx="160625" cy="128800"/>
            </a:xfrm>
            <a:custGeom>
              <a:rect b="b" l="l" r="r" t="t"/>
              <a:pathLst>
                <a:path extrusionOk="0" h="5152" w="6425">
                  <a:moveTo>
                    <a:pt x="2368" y="1"/>
                  </a:moveTo>
                  <a:cubicBezTo>
                    <a:pt x="2342" y="1"/>
                    <a:pt x="2318" y="2"/>
                    <a:pt x="2297" y="5"/>
                  </a:cubicBezTo>
                  <a:cubicBezTo>
                    <a:pt x="1541" y="96"/>
                    <a:pt x="0" y="5151"/>
                    <a:pt x="0" y="5151"/>
                  </a:cubicBezTo>
                  <a:lnTo>
                    <a:pt x="1828" y="2240"/>
                  </a:lnTo>
                  <a:cubicBezTo>
                    <a:pt x="1889" y="2142"/>
                    <a:pt x="1993" y="2091"/>
                    <a:pt x="2097" y="2091"/>
                  </a:cubicBezTo>
                  <a:cubicBezTo>
                    <a:pt x="2181" y="2091"/>
                    <a:pt x="2265" y="2124"/>
                    <a:pt x="2327" y="2191"/>
                  </a:cubicBezTo>
                  <a:lnTo>
                    <a:pt x="2705" y="2593"/>
                  </a:lnTo>
                  <a:lnTo>
                    <a:pt x="3052" y="4092"/>
                  </a:lnTo>
                  <a:lnTo>
                    <a:pt x="3241" y="4201"/>
                  </a:lnTo>
                  <a:lnTo>
                    <a:pt x="3241" y="2386"/>
                  </a:lnTo>
                  <a:lnTo>
                    <a:pt x="3241" y="1978"/>
                  </a:lnTo>
                  <a:cubicBezTo>
                    <a:pt x="3241" y="1793"/>
                    <a:pt x="3395" y="1661"/>
                    <a:pt x="3562" y="1661"/>
                  </a:cubicBezTo>
                  <a:cubicBezTo>
                    <a:pt x="3616" y="1661"/>
                    <a:pt x="3671" y="1675"/>
                    <a:pt x="3722" y="1704"/>
                  </a:cubicBezTo>
                  <a:lnTo>
                    <a:pt x="4276" y="2021"/>
                  </a:lnTo>
                  <a:lnTo>
                    <a:pt x="5964" y="4256"/>
                  </a:lnTo>
                  <a:cubicBezTo>
                    <a:pt x="5964" y="4256"/>
                    <a:pt x="5574" y="2916"/>
                    <a:pt x="5019" y="2021"/>
                  </a:cubicBezTo>
                  <a:cubicBezTo>
                    <a:pt x="4632" y="1389"/>
                    <a:pt x="5044" y="1157"/>
                    <a:pt x="5570" y="1157"/>
                  </a:cubicBezTo>
                  <a:cubicBezTo>
                    <a:pt x="5789" y="1157"/>
                    <a:pt x="6028" y="1197"/>
                    <a:pt x="6238" y="1265"/>
                  </a:cubicBezTo>
                  <a:cubicBezTo>
                    <a:pt x="6286" y="1281"/>
                    <a:pt x="6313" y="1289"/>
                    <a:pt x="6320" y="1289"/>
                  </a:cubicBezTo>
                  <a:cubicBezTo>
                    <a:pt x="6424" y="1289"/>
                    <a:pt x="3204" y="1"/>
                    <a:pt x="236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43"/>
            <p:cNvSpPr/>
            <p:nvPr/>
          </p:nvSpPr>
          <p:spPr>
            <a:xfrm>
              <a:off x="-3179700" y="-703275"/>
              <a:ext cx="334025" cy="234125"/>
            </a:xfrm>
            <a:custGeom>
              <a:rect b="b" l="l" r="r" t="t"/>
              <a:pathLst>
                <a:path extrusionOk="0" h="9365" w="13361">
                  <a:moveTo>
                    <a:pt x="1892" y="1"/>
                  </a:moveTo>
                  <a:cubicBezTo>
                    <a:pt x="1726" y="1"/>
                    <a:pt x="1622" y="29"/>
                    <a:pt x="1587" y="88"/>
                  </a:cubicBezTo>
                  <a:cubicBezTo>
                    <a:pt x="1373" y="442"/>
                    <a:pt x="2451" y="789"/>
                    <a:pt x="2171" y="1757"/>
                  </a:cubicBezTo>
                  <a:cubicBezTo>
                    <a:pt x="1891" y="2726"/>
                    <a:pt x="46" y="5911"/>
                    <a:pt x="15" y="6465"/>
                  </a:cubicBezTo>
                  <a:cubicBezTo>
                    <a:pt x="1" y="6792"/>
                    <a:pt x="166" y="7000"/>
                    <a:pt x="415" y="7000"/>
                  </a:cubicBezTo>
                  <a:cubicBezTo>
                    <a:pt x="589" y="7000"/>
                    <a:pt x="804" y="6899"/>
                    <a:pt x="1026" y="6666"/>
                  </a:cubicBezTo>
                  <a:cubicBezTo>
                    <a:pt x="1574" y="6106"/>
                    <a:pt x="3396" y="1240"/>
                    <a:pt x="3396" y="1240"/>
                  </a:cubicBezTo>
                  <a:cubicBezTo>
                    <a:pt x="3396" y="1240"/>
                    <a:pt x="4139" y="3798"/>
                    <a:pt x="4139" y="5588"/>
                  </a:cubicBezTo>
                  <a:cubicBezTo>
                    <a:pt x="4139" y="7379"/>
                    <a:pt x="3712" y="9365"/>
                    <a:pt x="3712" y="9365"/>
                  </a:cubicBezTo>
                  <a:cubicBezTo>
                    <a:pt x="3712" y="9365"/>
                    <a:pt x="4565" y="7355"/>
                    <a:pt x="4632" y="5521"/>
                  </a:cubicBezTo>
                  <a:cubicBezTo>
                    <a:pt x="4693" y="3688"/>
                    <a:pt x="3895" y="978"/>
                    <a:pt x="3895" y="978"/>
                  </a:cubicBezTo>
                  <a:lnTo>
                    <a:pt x="3895" y="978"/>
                  </a:lnTo>
                  <a:cubicBezTo>
                    <a:pt x="3895" y="978"/>
                    <a:pt x="5643" y="2872"/>
                    <a:pt x="6648" y="4669"/>
                  </a:cubicBezTo>
                  <a:cubicBezTo>
                    <a:pt x="7659" y="6472"/>
                    <a:pt x="8390" y="8244"/>
                    <a:pt x="8390" y="8244"/>
                  </a:cubicBezTo>
                  <a:cubicBezTo>
                    <a:pt x="8390" y="8244"/>
                    <a:pt x="7952" y="5692"/>
                    <a:pt x="6709" y="3816"/>
                  </a:cubicBezTo>
                  <a:cubicBezTo>
                    <a:pt x="5467" y="1940"/>
                    <a:pt x="4815" y="1136"/>
                    <a:pt x="4815" y="1136"/>
                  </a:cubicBezTo>
                  <a:lnTo>
                    <a:pt x="4815" y="1136"/>
                  </a:lnTo>
                  <a:cubicBezTo>
                    <a:pt x="4815" y="1136"/>
                    <a:pt x="9645" y="2537"/>
                    <a:pt x="13360" y="5814"/>
                  </a:cubicBezTo>
                  <a:cubicBezTo>
                    <a:pt x="13360" y="5814"/>
                    <a:pt x="11289" y="3116"/>
                    <a:pt x="7830" y="1782"/>
                  </a:cubicBezTo>
                  <a:cubicBezTo>
                    <a:pt x="4960" y="675"/>
                    <a:pt x="2699" y="1"/>
                    <a:pt x="1892" y="1"/>
                  </a:cubicBezTo>
                  <a:close/>
                </a:path>
              </a:pathLst>
            </a:custGeom>
            <a:solidFill>
              <a:srgbClr val="DF4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43"/>
            <p:cNvSpPr/>
            <p:nvPr/>
          </p:nvSpPr>
          <p:spPr>
            <a:xfrm>
              <a:off x="-3582550" y="-416325"/>
              <a:ext cx="199800" cy="148325"/>
            </a:xfrm>
            <a:custGeom>
              <a:rect b="b" l="l" r="r" t="t"/>
              <a:pathLst>
                <a:path extrusionOk="0" h="5933" w="7992">
                  <a:moveTo>
                    <a:pt x="1085" y="0"/>
                  </a:moveTo>
                  <a:cubicBezTo>
                    <a:pt x="1085" y="0"/>
                    <a:pt x="0" y="4836"/>
                    <a:pt x="829" y="5080"/>
                  </a:cubicBezTo>
                  <a:cubicBezTo>
                    <a:pt x="973" y="5123"/>
                    <a:pt x="1105" y="5140"/>
                    <a:pt x="1224" y="5140"/>
                  </a:cubicBezTo>
                  <a:cubicBezTo>
                    <a:pt x="1786" y="5140"/>
                    <a:pt x="2071" y="4751"/>
                    <a:pt x="2071" y="4751"/>
                  </a:cubicBezTo>
                  <a:cubicBezTo>
                    <a:pt x="2071" y="4751"/>
                    <a:pt x="2498" y="5933"/>
                    <a:pt x="3836" y="5933"/>
                  </a:cubicBezTo>
                  <a:cubicBezTo>
                    <a:pt x="4047" y="5933"/>
                    <a:pt x="4280" y="5903"/>
                    <a:pt x="4538" y="5835"/>
                  </a:cubicBezTo>
                  <a:cubicBezTo>
                    <a:pt x="6426" y="5336"/>
                    <a:pt x="7992" y="2406"/>
                    <a:pt x="6542" y="1182"/>
                  </a:cubicBezTo>
                  <a:cubicBezTo>
                    <a:pt x="6174" y="870"/>
                    <a:pt x="5754" y="747"/>
                    <a:pt x="5326" y="747"/>
                  </a:cubicBezTo>
                  <a:cubicBezTo>
                    <a:pt x="4066" y="747"/>
                    <a:pt x="2737" y="1814"/>
                    <a:pt x="2473" y="2278"/>
                  </a:cubicBezTo>
                  <a:lnTo>
                    <a:pt x="2175" y="177"/>
                  </a:lnTo>
                  <a:lnTo>
                    <a:pt x="1547" y="1511"/>
                  </a:lnTo>
                  <a:lnTo>
                    <a:pt x="1085" y="0"/>
                  </a:lnTo>
                  <a:close/>
                </a:path>
              </a:pathLst>
            </a:custGeom>
            <a:solidFill>
              <a:srgbClr val="DF4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43"/>
            <p:cNvSpPr/>
            <p:nvPr/>
          </p:nvSpPr>
          <p:spPr>
            <a:xfrm>
              <a:off x="-3290025" y="-659500"/>
              <a:ext cx="61675" cy="48775"/>
            </a:xfrm>
            <a:custGeom>
              <a:rect b="b" l="l" r="r" t="t"/>
              <a:pathLst>
                <a:path extrusionOk="0" h="1951" w="2467">
                  <a:moveTo>
                    <a:pt x="268" y="0"/>
                  </a:moveTo>
                  <a:lnTo>
                    <a:pt x="0" y="79"/>
                  </a:lnTo>
                  <a:cubicBezTo>
                    <a:pt x="0" y="79"/>
                    <a:pt x="2022" y="1730"/>
                    <a:pt x="2193" y="1882"/>
                  </a:cubicBezTo>
                  <a:cubicBezTo>
                    <a:pt x="2252" y="1932"/>
                    <a:pt x="2299" y="1950"/>
                    <a:pt x="2335" y="1950"/>
                  </a:cubicBezTo>
                  <a:cubicBezTo>
                    <a:pt x="2406" y="1950"/>
                    <a:pt x="2436" y="1878"/>
                    <a:pt x="2449" y="1821"/>
                  </a:cubicBezTo>
                  <a:cubicBezTo>
                    <a:pt x="2467" y="1730"/>
                    <a:pt x="268" y="0"/>
                    <a:pt x="268" y="0"/>
                  </a:cubicBezTo>
                  <a:close/>
                </a:path>
              </a:pathLst>
            </a:custGeom>
            <a:solidFill>
              <a:srgbClr val="DF4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43"/>
            <p:cNvSpPr/>
            <p:nvPr/>
          </p:nvSpPr>
          <p:spPr>
            <a:xfrm>
              <a:off x="-3251200" y="-608050"/>
              <a:ext cx="45550" cy="43775"/>
            </a:xfrm>
            <a:custGeom>
              <a:rect b="b" l="l" r="r" t="t"/>
              <a:pathLst>
                <a:path extrusionOk="0" h="1751" w="1822">
                  <a:moveTo>
                    <a:pt x="353" y="1"/>
                  </a:moveTo>
                  <a:lnTo>
                    <a:pt x="0" y="123"/>
                  </a:lnTo>
                  <a:lnTo>
                    <a:pt x="1541" y="1749"/>
                  </a:lnTo>
                  <a:cubicBezTo>
                    <a:pt x="1541" y="1749"/>
                    <a:pt x="1557" y="1750"/>
                    <a:pt x="1582" y="1750"/>
                  </a:cubicBezTo>
                  <a:cubicBezTo>
                    <a:pt x="1658" y="1750"/>
                    <a:pt x="1815" y="1736"/>
                    <a:pt x="1815" y="1621"/>
                  </a:cubicBezTo>
                  <a:cubicBezTo>
                    <a:pt x="1821" y="1469"/>
                    <a:pt x="353" y="1"/>
                    <a:pt x="353" y="1"/>
                  </a:cubicBezTo>
                  <a:close/>
                </a:path>
              </a:pathLst>
            </a:custGeom>
            <a:solidFill>
              <a:srgbClr val="DF4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43"/>
            <p:cNvSpPr/>
            <p:nvPr/>
          </p:nvSpPr>
          <p:spPr>
            <a:xfrm>
              <a:off x="-3223200" y="-556875"/>
              <a:ext cx="43900" cy="81475"/>
            </a:xfrm>
            <a:custGeom>
              <a:rect b="b" l="l" r="r" t="t"/>
              <a:pathLst>
                <a:path extrusionOk="0" h="3259" w="1756">
                  <a:moveTo>
                    <a:pt x="385" y="0"/>
                  </a:moveTo>
                  <a:lnTo>
                    <a:pt x="1" y="49"/>
                  </a:lnTo>
                  <a:cubicBezTo>
                    <a:pt x="1" y="49"/>
                    <a:pt x="1280" y="3137"/>
                    <a:pt x="1365" y="3222"/>
                  </a:cubicBezTo>
                  <a:cubicBezTo>
                    <a:pt x="1392" y="3249"/>
                    <a:pt x="1437" y="3259"/>
                    <a:pt x="1487" y="3259"/>
                  </a:cubicBezTo>
                  <a:cubicBezTo>
                    <a:pt x="1606" y="3259"/>
                    <a:pt x="1755" y="3204"/>
                    <a:pt x="1755" y="3204"/>
                  </a:cubicBezTo>
                  <a:cubicBezTo>
                    <a:pt x="1755" y="3204"/>
                    <a:pt x="1755" y="2991"/>
                    <a:pt x="1518" y="2169"/>
                  </a:cubicBezTo>
                  <a:cubicBezTo>
                    <a:pt x="1280" y="1340"/>
                    <a:pt x="385" y="0"/>
                    <a:pt x="385" y="0"/>
                  </a:cubicBezTo>
                  <a:close/>
                </a:path>
              </a:pathLst>
            </a:custGeom>
            <a:solidFill>
              <a:srgbClr val="DF4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43"/>
            <p:cNvSpPr/>
            <p:nvPr/>
          </p:nvSpPr>
          <p:spPr>
            <a:xfrm>
              <a:off x="-3215575" y="-468550"/>
              <a:ext cx="29875" cy="95675"/>
            </a:xfrm>
            <a:custGeom>
              <a:rect b="b" l="l" r="r" t="t"/>
              <a:pathLst>
                <a:path extrusionOk="0" h="3827" w="1195">
                  <a:moveTo>
                    <a:pt x="530" y="0"/>
                  </a:moveTo>
                  <a:lnTo>
                    <a:pt x="530" y="0"/>
                  </a:lnTo>
                  <a:cubicBezTo>
                    <a:pt x="530" y="0"/>
                    <a:pt x="689" y="1419"/>
                    <a:pt x="543" y="2327"/>
                  </a:cubicBezTo>
                  <a:cubicBezTo>
                    <a:pt x="396" y="3234"/>
                    <a:pt x="0" y="3715"/>
                    <a:pt x="0" y="3715"/>
                  </a:cubicBezTo>
                  <a:cubicBezTo>
                    <a:pt x="0" y="3715"/>
                    <a:pt x="253" y="3827"/>
                    <a:pt x="410" y="3827"/>
                  </a:cubicBezTo>
                  <a:cubicBezTo>
                    <a:pt x="440" y="3827"/>
                    <a:pt x="467" y="3823"/>
                    <a:pt x="488" y="3813"/>
                  </a:cubicBezTo>
                  <a:cubicBezTo>
                    <a:pt x="610" y="3758"/>
                    <a:pt x="792" y="3259"/>
                    <a:pt x="993" y="2473"/>
                  </a:cubicBezTo>
                  <a:cubicBezTo>
                    <a:pt x="1194" y="1687"/>
                    <a:pt x="1054" y="110"/>
                    <a:pt x="1054" y="110"/>
                  </a:cubicBezTo>
                  <a:lnTo>
                    <a:pt x="530" y="0"/>
                  </a:lnTo>
                  <a:close/>
                </a:path>
              </a:pathLst>
            </a:custGeom>
            <a:solidFill>
              <a:srgbClr val="DF4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43"/>
            <p:cNvSpPr/>
            <p:nvPr/>
          </p:nvSpPr>
          <p:spPr>
            <a:xfrm>
              <a:off x="-3291400" y="-395025"/>
              <a:ext cx="71750" cy="83575"/>
            </a:xfrm>
            <a:custGeom>
              <a:rect b="b" l="l" r="r" t="t"/>
              <a:pathLst>
                <a:path extrusionOk="0" h="3343" w="2870">
                  <a:moveTo>
                    <a:pt x="2601" y="1"/>
                  </a:moveTo>
                  <a:cubicBezTo>
                    <a:pt x="2601" y="1"/>
                    <a:pt x="2102" y="1176"/>
                    <a:pt x="1505" y="1907"/>
                  </a:cubicBezTo>
                  <a:cubicBezTo>
                    <a:pt x="908" y="2638"/>
                    <a:pt x="0" y="3113"/>
                    <a:pt x="0" y="3113"/>
                  </a:cubicBezTo>
                  <a:cubicBezTo>
                    <a:pt x="0" y="3113"/>
                    <a:pt x="149" y="3342"/>
                    <a:pt x="417" y="3342"/>
                  </a:cubicBezTo>
                  <a:cubicBezTo>
                    <a:pt x="436" y="3342"/>
                    <a:pt x="455" y="3341"/>
                    <a:pt x="475" y="3339"/>
                  </a:cubicBezTo>
                  <a:cubicBezTo>
                    <a:pt x="774" y="3296"/>
                    <a:pt x="1712" y="2328"/>
                    <a:pt x="2035" y="1901"/>
                  </a:cubicBezTo>
                  <a:cubicBezTo>
                    <a:pt x="2363" y="1481"/>
                    <a:pt x="2869" y="488"/>
                    <a:pt x="2869" y="488"/>
                  </a:cubicBezTo>
                  <a:lnTo>
                    <a:pt x="2601" y="1"/>
                  </a:lnTo>
                  <a:close/>
                </a:path>
              </a:pathLst>
            </a:custGeom>
            <a:solidFill>
              <a:srgbClr val="DF4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43"/>
            <p:cNvSpPr/>
            <p:nvPr/>
          </p:nvSpPr>
          <p:spPr>
            <a:xfrm>
              <a:off x="-3336175" y="-334250"/>
              <a:ext cx="44800" cy="67425"/>
            </a:xfrm>
            <a:custGeom>
              <a:rect b="b" l="l" r="r" t="t"/>
              <a:pathLst>
                <a:path extrusionOk="0" h="2697" w="1792">
                  <a:moveTo>
                    <a:pt x="1675" y="0"/>
                  </a:moveTo>
                  <a:lnTo>
                    <a:pt x="1675" y="0"/>
                  </a:lnTo>
                  <a:cubicBezTo>
                    <a:pt x="1675" y="0"/>
                    <a:pt x="1127" y="1243"/>
                    <a:pt x="804" y="1742"/>
                  </a:cubicBezTo>
                  <a:cubicBezTo>
                    <a:pt x="476" y="2248"/>
                    <a:pt x="0" y="2485"/>
                    <a:pt x="0" y="2485"/>
                  </a:cubicBezTo>
                  <a:cubicBezTo>
                    <a:pt x="0" y="2485"/>
                    <a:pt x="248" y="2696"/>
                    <a:pt x="454" y="2696"/>
                  </a:cubicBezTo>
                  <a:cubicBezTo>
                    <a:pt x="470" y="2696"/>
                    <a:pt x="485" y="2695"/>
                    <a:pt x="500" y="2692"/>
                  </a:cubicBezTo>
                  <a:cubicBezTo>
                    <a:pt x="713" y="2650"/>
                    <a:pt x="932" y="2303"/>
                    <a:pt x="1194" y="1931"/>
                  </a:cubicBezTo>
                  <a:cubicBezTo>
                    <a:pt x="1456" y="1566"/>
                    <a:pt x="1791" y="682"/>
                    <a:pt x="1791" y="682"/>
                  </a:cubicBezTo>
                  <a:cubicBezTo>
                    <a:pt x="1791" y="682"/>
                    <a:pt x="1645" y="579"/>
                    <a:pt x="1669" y="396"/>
                  </a:cubicBezTo>
                  <a:cubicBezTo>
                    <a:pt x="1700" y="219"/>
                    <a:pt x="1675" y="0"/>
                    <a:pt x="1675" y="0"/>
                  </a:cubicBezTo>
                  <a:close/>
                </a:path>
              </a:pathLst>
            </a:custGeom>
            <a:solidFill>
              <a:srgbClr val="DF4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43"/>
            <p:cNvSpPr/>
            <p:nvPr/>
          </p:nvSpPr>
          <p:spPr>
            <a:xfrm>
              <a:off x="-3388875" y="-292700"/>
              <a:ext cx="52725" cy="85000"/>
            </a:xfrm>
            <a:custGeom>
              <a:rect b="b" l="l" r="r" t="t"/>
              <a:pathLst>
                <a:path extrusionOk="0" h="3400" w="2109">
                  <a:moveTo>
                    <a:pt x="1859" y="1"/>
                  </a:moveTo>
                  <a:cubicBezTo>
                    <a:pt x="1859" y="1"/>
                    <a:pt x="1286" y="1012"/>
                    <a:pt x="969" y="2023"/>
                  </a:cubicBezTo>
                  <a:cubicBezTo>
                    <a:pt x="653" y="3028"/>
                    <a:pt x="1" y="3381"/>
                    <a:pt x="1" y="3381"/>
                  </a:cubicBezTo>
                  <a:cubicBezTo>
                    <a:pt x="1" y="3381"/>
                    <a:pt x="88" y="3400"/>
                    <a:pt x="214" y="3400"/>
                  </a:cubicBezTo>
                  <a:cubicBezTo>
                    <a:pt x="422" y="3400"/>
                    <a:pt x="735" y="3350"/>
                    <a:pt x="939" y="3089"/>
                  </a:cubicBezTo>
                  <a:cubicBezTo>
                    <a:pt x="1268" y="2669"/>
                    <a:pt x="2108" y="823"/>
                    <a:pt x="2108" y="823"/>
                  </a:cubicBezTo>
                  <a:cubicBezTo>
                    <a:pt x="2108" y="823"/>
                    <a:pt x="1956" y="647"/>
                    <a:pt x="1920" y="373"/>
                  </a:cubicBezTo>
                  <a:cubicBezTo>
                    <a:pt x="1877" y="105"/>
                    <a:pt x="1859" y="1"/>
                    <a:pt x="1859" y="1"/>
                  </a:cubicBezTo>
                  <a:close/>
                </a:path>
              </a:pathLst>
            </a:custGeom>
            <a:solidFill>
              <a:srgbClr val="DF4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43"/>
            <p:cNvSpPr/>
            <p:nvPr/>
          </p:nvSpPr>
          <p:spPr>
            <a:xfrm>
              <a:off x="-3446725" y="-230875"/>
              <a:ext cx="41300" cy="109050"/>
            </a:xfrm>
            <a:custGeom>
              <a:rect b="b" l="l" r="r" t="t"/>
              <a:pathLst>
                <a:path extrusionOk="0" h="4362" w="1652">
                  <a:moveTo>
                    <a:pt x="1420" y="1"/>
                  </a:moveTo>
                  <a:cubicBezTo>
                    <a:pt x="1420" y="1"/>
                    <a:pt x="597" y="1000"/>
                    <a:pt x="335" y="2303"/>
                  </a:cubicBezTo>
                  <a:cubicBezTo>
                    <a:pt x="67" y="3607"/>
                    <a:pt x="0" y="3954"/>
                    <a:pt x="189" y="4130"/>
                  </a:cubicBezTo>
                  <a:cubicBezTo>
                    <a:pt x="372" y="4313"/>
                    <a:pt x="628" y="4362"/>
                    <a:pt x="628" y="4362"/>
                  </a:cubicBezTo>
                  <a:cubicBezTo>
                    <a:pt x="628" y="4362"/>
                    <a:pt x="445" y="3552"/>
                    <a:pt x="713" y="2571"/>
                  </a:cubicBezTo>
                  <a:cubicBezTo>
                    <a:pt x="981" y="1591"/>
                    <a:pt x="1651" y="494"/>
                    <a:pt x="1651" y="494"/>
                  </a:cubicBezTo>
                  <a:lnTo>
                    <a:pt x="1420" y="1"/>
                  </a:lnTo>
                  <a:close/>
                </a:path>
              </a:pathLst>
            </a:custGeom>
            <a:solidFill>
              <a:srgbClr val="DF4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43"/>
            <p:cNvSpPr/>
            <p:nvPr/>
          </p:nvSpPr>
          <p:spPr>
            <a:xfrm>
              <a:off x="-3424800" y="-134025"/>
              <a:ext cx="48150" cy="65350"/>
            </a:xfrm>
            <a:custGeom>
              <a:rect b="b" l="l" r="r" t="t"/>
              <a:pathLst>
                <a:path extrusionOk="0" h="2614" w="1926">
                  <a:moveTo>
                    <a:pt x="396" y="1"/>
                  </a:moveTo>
                  <a:lnTo>
                    <a:pt x="1" y="439"/>
                  </a:lnTo>
                  <a:cubicBezTo>
                    <a:pt x="1" y="1140"/>
                    <a:pt x="872" y="2382"/>
                    <a:pt x="1115" y="2553"/>
                  </a:cubicBezTo>
                  <a:cubicBezTo>
                    <a:pt x="1178" y="2597"/>
                    <a:pt x="1261" y="2614"/>
                    <a:pt x="1349" y="2614"/>
                  </a:cubicBezTo>
                  <a:cubicBezTo>
                    <a:pt x="1612" y="2614"/>
                    <a:pt x="1925" y="2467"/>
                    <a:pt x="1925" y="2467"/>
                  </a:cubicBezTo>
                  <a:cubicBezTo>
                    <a:pt x="1925" y="2467"/>
                    <a:pt x="1444" y="2242"/>
                    <a:pt x="932" y="1499"/>
                  </a:cubicBezTo>
                  <a:cubicBezTo>
                    <a:pt x="427" y="750"/>
                    <a:pt x="396" y="1"/>
                    <a:pt x="396" y="1"/>
                  </a:cubicBezTo>
                  <a:close/>
                </a:path>
              </a:pathLst>
            </a:custGeom>
            <a:solidFill>
              <a:srgbClr val="DF4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43"/>
            <p:cNvSpPr/>
            <p:nvPr/>
          </p:nvSpPr>
          <p:spPr>
            <a:xfrm>
              <a:off x="-3375450" y="-91850"/>
              <a:ext cx="70525" cy="52775"/>
            </a:xfrm>
            <a:custGeom>
              <a:rect b="b" l="l" r="r" t="t"/>
              <a:pathLst>
                <a:path extrusionOk="0" h="2111" w="2821">
                  <a:moveTo>
                    <a:pt x="43" y="1"/>
                  </a:moveTo>
                  <a:lnTo>
                    <a:pt x="0" y="549"/>
                  </a:lnTo>
                  <a:cubicBezTo>
                    <a:pt x="627" y="1548"/>
                    <a:pt x="1937" y="2035"/>
                    <a:pt x="2260" y="2102"/>
                  </a:cubicBezTo>
                  <a:cubicBezTo>
                    <a:pt x="2289" y="2108"/>
                    <a:pt x="2318" y="2111"/>
                    <a:pt x="2346" y="2111"/>
                  </a:cubicBezTo>
                  <a:cubicBezTo>
                    <a:pt x="2624" y="2111"/>
                    <a:pt x="2820" y="1834"/>
                    <a:pt x="2820" y="1834"/>
                  </a:cubicBezTo>
                  <a:cubicBezTo>
                    <a:pt x="2820" y="1834"/>
                    <a:pt x="1821" y="1578"/>
                    <a:pt x="1267" y="1201"/>
                  </a:cubicBezTo>
                  <a:cubicBezTo>
                    <a:pt x="713" y="823"/>
                    <a:pt x="43" y="1"/>
                    <a:pt x="43" y="1"/>
                  </a:cubicBezTo>
                  <a:close/>
                </a:path>
              </a:pathLst>
            </a:custGeom>
            <a:solidFill>
              <a:srgbClr val="DF4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43"/>
            <p:cNvSpPr/>
            <p:nvPr/>
          </p:nvSpPr>
          <p:spPr>
            <a:xfrm>
              <a:off x="-3300250" y="-62300"/>
              <a:ext cx="83950" cy="21925"/>
            </a:xfrm>
            <a:custGeom>
              <a:rect b="b" l="l" r="r" t="t"/>
              <a:pathLst>
                <a:path extrusionOk="0" h="877" w="3358">
                  <a:moveTo>
                    <a:pt x="31" y="0"/>
                  </a:moveTo>
                  <a:lnTo>
                    <a:pt x="1" y="494"/>
                  </a:lnTo>
                  <a:cubicBezTo>
                    <a:pt x="653" y="788"/>
                    <a:pt x="1450" y="876"/>
                    <a:pt x="2077" y="876"/>
                  </a:cubicBezTo>
                  <a:cubicBezTo>
                    <a:pt x="2632" y="876"/>
                    <a:pt x="3054" y="807"/>
                    <a:pt x="3126" y="750"/>
                  </a:cubicBezTo>
                  <a:cubicBezTo>
                    <a:pt x="3272" y="628"/>
                    <a:pt x="3357" y="293"/>
                    <a:pt x="3357" y="293"/>
                  </a:cubicBezTo>
                  <a:lnTo>
                    <a:pt x="3357" y="293"/>
                  </a:lnTo>
                  <a:cubicBezTo>
                    <a:pt x="3357" y="293"/>
                    <a:pt x="2641" y="422"/>
                    <a:pt x="1995" y="422"/>
                  </a:cubicBezTo>
                  <a:cubicBezTo>
                    <a:pt x="1911" y="422"/>
                    <a:pt x="1829" y="419"/>
                    <a:pt x="1749" y="415"/>
                  </a:cubicBezTo>
                  <a:cubicBezTo>
                    <a:pt x="1061" y="372"/>
                    <a:pt x="31" y="0"/>
                    <a:pt x="31" y="0"/>
                  </a:cubicBezTo>
                  <a:close/>
                </a:path>
              </a:pathLst>
            </a:custGeom>
            <a:solidFill>
              <a:srgbClr val="DF4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43"/>
            <p:cNvSpPr/>
            <p:nvPr/>
          </p:nvSpPr>
          <p:spPr>
            <a:xfrm>
              <a:off x="-3216325" y="-99450"/>
              <a:ext cx="66250" cy="44550"/>
            </a:xfrm>
            <a:custGeom>
              <a:rect b="b" l="l" r="r" t="t"/>
              <a:pathLst>
                <a:path extrusionOk="0" h="1782" w="2650">
                  <a:moveTo>
                    <a:pt x="2540" y="0"/>
                  </a:moveTo>
                  <a:cubicBezTo>
                    <a:pt x="2540" y="0"/>
                    <a:pt x="2302" y="299"/>
                    <a:pt x="1730" y="689"/>
                  </a:cubicBezTo>
                  <a:cubicBezTo>
                    <a:pt x="1163" y="1078"/>
                    <a:pt x="91" y="1334"/>
                    <a:pt x="91" y="1334"/>
                  </a:cubicBezTo>
                  <a:lnTo>
                    <a:pt x="0" y="1779"/>
                  </a:lnTo>
                  <a:cubicBezTo>
                    <a:pt x="34" y="1781"/>
                    <a:pt x="68" y="1782"/>
                    <a:pt x="102" y="1782"/>
                  </a:cubicBezTo>
                  <a:cubicBezTo>
                    <a:pt x="974" y="1782"/>
                    <a:pt x="1974" y="1125"/>
                    <a:pt x="2308" y="749"/>
                  </a:cubicBezTo>
                  <a:cubicBezTo>
                    <a:pt x="2650" y="354"/>
                    <a:pt x="2540" y="0"/>
                    <a:pt x="2540" y="0"/>
                  </a:cubicBezTo>
                  <a:close/>
                </a:path>
              </a:pathLst>
            </a:custGeom>
            <a:solidFill>
              <a:srgbClr val="DF4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43"/>
            <p:cNvSpPr/>
            <p:nvPr/>
          </p:nvSpPr>
          <p:spPr>
            <a:xfrm>
              <a:off x="-3168525" y="-198425"/>
              <a:ext cx="74500" cy="99000"/>
            </a:xfrm>
            <a:custGeom>
              <a:rect b="b" l="l" r="r" t="t"/>
              <a:pathLst>
                <a:path extrusionOk="0" h="3960" w="2980">
                  <a:moveTo>
                    <a:pt x="2979" y="0"/>
                  </a:moveTo>
                  <a:cubicBezTo>
                    <a:pt x="2979" y="1"/>
                    <a:pt x="2339" y="1389"/>
                    <a:pt x="1718" y="2260"/>
                  </a:cubicBezTo>
                  <a:cubicBezTo>
                    <a:pt x="1091" y="3125"/>
                    <a:pt x="1" y="3941"/>
                    <a:pt x="1" y="3941"/>
                  </a:cubicBezTo>
                  <a:lnTo>
                    <a:pt x="628" y="3959"/>
                  </a:lnTo>
                  <a:cubicBezTo>
                    <a:pt x="1919" y="3253"/>
                    <a:pt x="2979" y="1"/>
                    <a:pt x="2979" y="0"/>
                  </a:cubicBezTo>
                  <a:close/>
                </a:path>
              </a:pathLst>
            </a:custGeom>
            <a:solidFill>
              <a:srgbClr val="DF4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43"/>
            <p:cNvSpPr/>
            <p:nvPr/>
          </p:nvSpPr>
          <p:spPr>
            <a:xfrm>
              <a:off x="-3559250" y="-416325"/>
              <a:ext cx="9925" cy="20625"/>
            </a:xfrm>
            <a:custGeom>
              <a:rect b="b" l="l" r="r" t="t"/>
              <a:pathLst>
                <a:path extrusionOk="0" h="825" w="397">
                  <a:moveTo>
                    <a:pt x="153" y="0"/>
                  </a:moveTo>
                  <a:cubicBezTo>
                    <a:pt x="153" y="0"/>
                    <a:pt x="86" y="299"/>
                    <a:pt x="0" y="743"/>
                  </a:cubicBezTo>
                  <a:cubicBezTo>
                    <a:pt x="63" y="785"/>
                    <a:pt x="150" y="825"/>
                    <a:pt x="252" y="825"/>
                  </a:cubicBezTo>
                  <a:cubicBezTo>
                    <a:pt x="297" y="825"/>
                    <a:pt x="345" y="817"/>
                    <a:pt x="396" y="798"/>
                  </a:cubicBezTo>
                  <a:lnTo>
                    <a:pt x="1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43"/>
            <p:cNvSpPr/>
            <p:nvPr/>
          </p:nvSpPr>
          <p:spPr>
            <a:xfrm>
              <a:off x="-3534900" y="-411925"/>
              <a:ext cx="9025" cy="16650"/>
            </a:xfrm>
            <a:custGeom>
              <a:rect b="b" l="l" r="r" t="t"/>
              <a:pathLst>
                <a:path extrusionOk="0" h="666" w="361">
                  <a:moveTo>
                    <a:pt x="269" y="1"/>
                  </a:moveTo>
                  <a:lnTo>
                    <a:pt x="1" y="567"/>
                  </a:lnTo>
                  <a:cubicBezTo>
                    <a:pt x="54" y="625"/>
                    <a:pt x="129" y="666"/>
                    <a:pt x="231" y="666"/>
                  </a:cubicBezTo>
                  <a:cubicBezTo>
                    <a:pt x="270" y="666"/>
                    <a:pt x="313" y="660"/>
                    <a:pt x="360" y="646"/>
                  </a:cubicBezTo>
                  <a:lnTo>
                    <a:pt x="2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43"/>
            <p:cNvSpPr/>
            <p:nvPr/>
          </p:nvSpPr>
          <p:spPr>
            <a:xfrm>
              <a:off x="-3397850" y="-570275"/>
              <a:ext cx="22250" cy="18150"/>
            </a:xfrm>
            <a:custGeom>
              <a:rect b="b" l="l" r="r" t="t"/>
              <a:pathLst>
                <a:path extrusionOk="0" h="726" w="890">
                  <a:moveTo>
                    <a:pt x="1" y="0"/>
                  </a:moveTo>
                  <a:cubicBezTo>
                    <a:pt x="1" y="0"/>
                    <a:pt x="183" y="323"/>
                    <a:pt x="360" y="725"/>
                  </a:cubicBezTo>
                  <a:cubicBezTo>
                    <a:pt x="524" y="689"/>
                    <a:pt x="750" y="628"/>
                    <a:pt x="890" y="530"/>
                  </a:cubicBezTo>
                  <a:cubicBezTo>
                    <a:pt x="847" y="488"/>
                    <a:pt x="811" y="451"/>
                    <a:pt x="774" y="415"/>
                  </a:cubicBezTo>
                  <a:cubicBezTo>
                    <a:pt x="372" y="55"/>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43"/>
            <p:cNvSpPr/>
            <p:nvPr/>
          </p:nvSpPr>
          <p:spPr>
            <a:xfrm>
              <a:off x="-3370275" y="-581250"/>
              <a:ext cx="22700" cy="23525"/>
            </a:xfrm>
            <a:custGeom>
              <a:rect b="b" l="l" r="r" t="t"/>
              <a:pathLst>
                <a:path extrusionOk="0" h="941" w="908">
                  <a:moveTo>
                    <a:pt x="0" y="1"/>
                  </a:moveTo>
                  <a:cubicBezTo>
                    <a:pt x="0" y="1"/>
                    <a:pt x="165" y="385"/>
                    <a:pt x="268" y="817"/>
                  </a:cubicBezTo>
                  <a:cubicBezTo>
                    <a:pt x="428" y="872"/>
                    <a:pt x="612" y="940"/>
                    <a:pt x="766" y="940"/>
                  </a:cubicBezTo>
                  <a:cubicBezTo>
                    <a:pt x="817" y="940"/>
                    <a:pt x="865" y="933"/>
                    <a:pt x="908" y="914"/>
                  </a:cubicBezTo>
                  <a:cubicBezTo>
                    <a:pt x="548" y="348"/>
                    <a:pt x="0"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43"/>
            <p:cNvSpPr/>
            <p:nvPr/>
          </p:nvSpPr>
          <p:spPr>
            <a:xfrm>
              <a:off x="-3618950" y="-583525"/>
              <a:ext cx="170125" cy="140725"/>
            </a:xfrm>
            <a:custGeom>
              <a:rect b="b" l="l" r="r" t="t"/>
              <a:pathLst>
                <a:path extrusionOk="0" h="5629" w="6805">
                  <a:moveTo>
                    <a:pt x="6774" y="1"/>
                  </a:moveTo>
                  <a:cubicBezTo>
                    <a:pt x="5397" y="409"/>
                    <a:pt x="3454" y="1267"/>
                    <a:pt x="2327" y="2345"/>
                  </a:cubicBezTo>
                  <a:cubicBezTo>
                    <a:pt x="1469" y="3167"/>
                    <a:pt x="641" y="4470"/>
                    <a:pt x="1" y="5627"/>
                  </a:cubicBezTo>
                  <a:lnTo>
                    <a:pt x="1" y="5627"/>
                  </a:lnTo>
                  <a:cubicBezTo>
                    <a:pt x="40" y="5564"/>
                    <a:pt x="1576" y="3264"/>
                    <a:pt x="2833" y="2236"/>
                  </a:cubicBezTo>
                  <a:cubicBezTo>
                    <a:pt x="4100" y="1194"/>
                    <a:pt x="6804" y="7"/>
                    <a:pt x="6804" y="7"/>
                  </a:cubicBezTo>
                  <a:cubicBezTo>
                    <a:pt x="6804" y="7"/>
                    <a:pt x="6792" y="1"/>
                    <a:pt x="6774" y="1"/>
                  </a:cubicBezTo>
                  <a:close/>
                  <a:moveTo>
                    <a:pt x="1" y="5627"/>
                  </a:moveTo>
                  <a:cubicBezTo>
                    <a:pt x="1" y="5628"/>
                    <a:pt x="1" y="5628"/>
                    <a:pt x="1" y="5628"/>
                  </a:cubicBezTo>
                  <a:cubicBezTo>
                    <a:pt x="1" y="5628"/>
                    <a:pt x="1" y="5628"/>
                    <a:pt x="1" y="5627"/>
                  </a:cubicBezTo>
                  <a:close/>
                </a:path>
              </a:pathLst>
            </a:custGeom>
            <a:solidFill>
              <a:srgbClr val="D9A3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43"/>
            <p:cNvSpPr/>
            <p:nvPr/>
          </p:nvSpPr>
          <p:spPr>
            <a:xfrm>
              <a:off x="-3531400" y="-397675"/>
              <a:ext cx="123675" cy="76075"/>
            </a:xfrm>
            <a:custGeom>
              <a:rect b="b" l="l" r="r" t="t"/>
              <a:pathLst>
                <a:path extrusionOk="0" h="3043" w="4947">
                  <a:moveTo>
                    <a:pt x="3280" y="1"/>
                  </a:moveTo>
                  <a:cubicBezTo>
                    <a:pt x="2020" y="1"/>
                    <a:pt x="691" y="1068"/>
                    <a:pt x="427" y="1532"/>
                  </a:cubicBezTo>
                  <a:cubicBezTo>
                    <a:pt x="184" y="2050"/>
                    <a:pt x="1" y="3043"/>
                    <a:pt x="1" y="3043"/>
                  </a:cubicBezTo>
                  <a:cubicBezTo>
                    <a:pt x="1" y="3043"/>
                    <a:pt x="196" y="2543"/>
                    <a:pt x="452" y="2080"/>
                  </a:cubicBezTo>
                  <a:cubicBezTo>
                    <a:pt x="707" y="1617"/>
                    <a:pt x="1585" y="533"/>
                    <a:pt x="3016" y="430"/>
                  </a:cubicBezTo>
                  <a:cubicBezTo>
                    <a:pt x="3079" y="426"/>
                    <a:pt x="3142" y="424"/>
                    <a:pt x="3203" y="424"/>
                  </a:cubicBezTo>
                  <a:cubicBezTo>
                    <a:pt x="4041" y="424"/>
                    <a:pt x="4629" y="797"/>
                    <a:pt x="4947" y="1075"/>
                  </a:cubicBezTo>
                  <a:cubicBezTo>
                    <a:pt x="4855" y="838"/>
                    <a:pt x="4709" y="619"/>
                    <a:pt x="4496" y="436"/>
                  </a:cubicBezTo>
                  <a:cubicBezTo>
                    <a:pt x="4128" y="124"/>
                    <a:pt x="3708" y="1"/>
                    <a:pt x="3280" y="1"/>
                  </a:cubicBezTo>
                  <a:close/>
                </a:path>
              </a:pathLst>
            </a:custGeom>
            <a:solidFill>
              <a:srgbClr val="D9A3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43"/>
            <p:cNvSpPr/>
            <p:nvPr/>
          </p:nvSpPr>
          <p:spPr>
            <a:xfrm>
              <a:off x="-3530775" y="-345075"/>
              <a:ext cx="37175" cy="68100"/>
            </a:xfrm>
            <a:custGeom>
              <a:rect b="b" l="l" r="r" t="t"/>
              <a:pathLst>
                <a:path extrusionOk="0" h="2724" w="1487">
                  <a:moveTo>
                    <a:pt x="1486" y="1"/>
                  </a:moveTo>
                  <a:cubicBezTo>
                    <a:pt x="1486" y="1"/>
                    <a:pt x="956" y="184"/>
                    <a:pt x="530" y="701"/>
                  </a:cubicBezTo>
                  <a:cubicBezTo>
                    <a:pt x="98" y="1213"/>
                    <a:pt x="0" y="1901"/>
                    <a:pt x="0" y="1901"/>
                  </a:cubicBezTo>
                  <a:cubicBezTo>
                    <a:pt x="0" y="1901"/>
                    <a:pt x="171" y="2376"/>
                    <a:pt x="634" y="2723"/>
                  </a:cubicBezTo>
                  <a:cubicBezTo>
                    <a:pt x="628" y="2711"/>
                    <a:pt x="280" y="2114"/>
                    <a:pt x="451" y="1389"/>
                  </a:cubicBezTo>
                  <a:cubicBezTo>
                    <a:pt x="622" y="659"/>
                    <a:pt x="1486" y="1"/>
                    <a:pt x="1486" y="1"/>
                  </a:cubicBezTo>
                  <a:close/>
                </a:path>
              </a:pathLst>
            </a:custGeom>
            <a:solidFill>
              <a:srgbClr val="D9A3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43"/>
            <p:cNvSpPr/>
            <p:nvPr/>
          </p:nvSpPr>
          <p:spPr>
            <a:xfrm>
              <a:off x="-3166250" y="-703200"/>
              <a:ext cx="50900" cy="129750"/>
            </a:xfrm>
            <a:custGeom>
              <a:rect b="b" l="l" r="r" t="t"/>
              <a:pathLst>
                <a:path extrusionOk="0" h="5190" w="2036">
                  <a:moveTo>
                    <a:pt x="1347" y="1"/>
                  </a:moveTo>
                  <a:cubicBezTo>
                    <a:pt x="1184" y="1"/>
                    <a:pt x="1082" y="28"/>
                    <a:pt x="1049" y="85"/>
                  </a:cubicBezTo>
                  <a:cubicBezTo>
                    <a:pt x="835" y="439"/>
                    <a:pt x="1913" y="786"/>
                    <a:pt x="1633" y="1754"/>
                  </a:cubicBezTo>
                  <a:cubicBezTo>
                    <a:pt x="1451" y="2400"/>
                    <a:pt x="574" y="4014"/>
                    <a:pt x="1" y="5189"/>
                  </a:cubicBezTo>
                  <a:lnTo>
                    <a:pt x="1" y="5189"/>
                  </a:lnTo>
                  <a:cubicBezTo>
                    <a:pt x="23" y="5150"/>
                    <a:pt x="1853" y="2395"/>
                    <a:pt x="1944" y="1626"/>
                  </a:cubicBezTo>
                  <a:cubicBezTo>
                    <a:pt x="2035" y="847"/>
                    <a:pt x="1530" y="536"/>
                    <a:pt x="1530" y="274"/>
                  </a:cubicBezTo>
                  <a:cubicBezTo>
                    <a:pt x="1530" y="183"/>
                    <a:pt x="1676" y="110"/>
                    <a:pt x="1865" y="55"/>
                  </a:cubicBezTo>
                  <a:cubicBezTo>
                    <a:pt x="1654" y="19"/>
                    <a:pt x="1480" y="1"/>
                    <a:pt x="1347" y="1"/>
                  </a:cubicBezTo>
                  <a:close/>
                  <a:moveTo>
                    <a:pt x="1" y="5189"/>
                  </a:moveTo>
                  <a:lnTo>
                    <a:pt x="1" y="5189"/>
                  </a:lnTo>
                  <a:cubicBezTo>
                    <a:pt x="1" y="5189"/>
                    <a:pt x="1" y="5189"/>
                    <a:pt x="1" y="5189"/>
                  </a:cubicBezTo>
                  <a:cubicBezTo>
                    <a:pt x="1" y="5189"/>
                    <a:pt x="1" y="5189"/>
                    <a:pt x="1" y="5189"/>
                  </a:cubicBezTo>
                  <a:close/>
                </a:path>
              </a:pathLst>
            </a:custGeom>
            <a:solidFill>
              <a:srgbClr val="D9A3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43"/>
            <p:cNvSpPr/>
            <p:nvPr/>
          </p:nvSpPr>
          <p:spPr>
            <a:xfrm>
              <a:off x="-3370275" y="-581250"/>
              <a:ext cx="17075" cy="46775"/>
            </a:xfrm>
            <a:custGeom>
              <a:rect b="b" l="l" r="r" t="t"/>
              <a:pathLst>
                <a:path extrusionOk="0" h="1871" w="683">
                  <a:moveTo>
                    <a:pt x="0" y="1"/>
                  </a:moveTo>
                  <a:lnTo>
                    <a:pt x="0" y="1"/>
                  </a:lnTo>
                  <a:cubicBezTo>
                    <a:pt x="0" y="1"/>
                    <a:pt x="250" y="580"/>
                    <a:pt x="329" y="1109"/>
                  </a:cubicBezTo>
                  <a:cubicBezTo>
                    <a:pt x="408" y="1639"/>
                    <a:pt x="359" y="1871"/>
                    <a:pt x="359" y="1871"/>
                  </a:cubicBezTo>
                  <a:cubicBezTo>
                    <a:pt x="359" y="1871"/>
                    <a:pt x="682" y="1603"/>
                    <a:pt x="579" y="1073"/>
                  </a:cubicBezTo>
                  <a:cubicBezTo>
                    <a:pt x="475" y="537"/>
                    <a:pt x="0" y="1"/>
                    <a:pt x="0" y="1"/>
                  </a:cubicBezTo>
                  <a:close/>
                </a:path>
              </a:pathLst>
            </a:custGeom>
            <a:solidFill>
              <a:srgbClr val="D9A3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43"/>
            <p:cNvSpPr/>
            <p:nvPr/>
          </p:nvSpPr>
          <p:spPr>
            <a:xfrm>
              <a:off x="-3291400" y="-198425"/>
              <a:ext cx="197375" cy="111850"/>
            </a:xfrm>
            <a:custGeom>
              <a:rect b="b" l="l" r="r" t="t"/>
              <a:pathLst>
                <a:path extrusionOk="0" h="4474" w="7895">
                  <a:moveTo>
                    <a:pt x="7894" y="0"/>
                  </a:moveTo>
                  <a:lnTo>
                    <a:pt x="4976" y="2430"/>
                  </a:lnTo>
                  <a:lnTo>
                    <a:pt x="5695" y="2577"/>
                  </a:lnTo>
                  <a:cubicBezTo>
                    <a:pt x="5695" y="2577"/>
                    <a:pt x="4166" y="3472"/>
                    <a:pt x="3155" y="3856"/>
                  </a:cubicBezTo>
                  <a:cubicBezTo>
                    <a:pt x="2685" y="4036"/>
                    <a:pt x="1855" y="4362"/>
                    <a:pt x="922" y="4362"/>
                  </a:cubicBezTo>
                  <a:cubicBezTo>
                    <a:pt x="622" y="4362"/>
                    <a:pt x="312" y="4328"/>
                    <a:pt x="0" y="4246"/>
                  </a:cubicBezTo>
                  <a:lnTo>
                    <a:pt x="0" y="4246"/>
                  </a:lnTo>
                  <a:cubicBezTo>
                    <a:pt x="0" y="4246"/>
                    <a:pt x="471" y="4473"/>
                    <a:pt x="1306" y="4473"/>
                  </a:cubicBezTo>
                  <a:cubicBezTo>
                    <a:pt x="1794" y="4473"/>
                    <a:pt x="2408" y="4395"/>
                    <a:pt x="3125" y="4148"/>
                  </a:cubicBezTo>
                  <a:cubicBezTo>
                    <a:pt x="5068" y="3478"/>
                    <a:pt x="6030" y="2467"/>
                    <a:pt x="6030" y="2467"/>
                  </a:cubicBezTo>
                  <a:lnTo>
                    <a:pt x="5427" y="2290"/>
                  </a:lnTo>
                  <a:lnTo>
                    <a:pt x="7894" y="0"/>
                  </a:lnTo>
                  <a:close/>
                </a:path>
              </a:pathLst>
            </a:custGeom>
            <a:solidFill>
              <a:srgbClr val="D9A3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43"/>
            <p:cNvSpPr/>
            <p:nvPr/>
          </p:nvSpPr>
          <p:spPr>
            <a:xfrm>
              <a:off x="-3471100" y="-651750"/>
              <a:ext cx="14800" cy="16625"/>
            </a:xfrm>
            <a:custGeom>
              <a:rect b="b" l="l" r="r" t="t"/>
              <a:pathLst>
                <a:path extrusionOk="0" h="665" w="592">
                  <a:moveTo>
                    <a:pt x="171" y="1"/>
                  </a:moveTo>
                  <a:lnTo>
                    <a:pt x="1" y="665"/>
                  </a:lnTo>
                  <a:lnTo>
                    <a:pt x="592" y="372"/>
                  </a:lnTo>
                  <a:lnTo>
                    <a:pt x="1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43"/>
            <p:cNvSpPr/>
            <p:nvPr/>
          </p:nvSpPr>
          <p:spPr>
            <a:xfrm>
              <a:off x="-3471700" y="-651750"/>
              <a:ext cx="6125" cy="18450"/>
            </a:xfrm>
            <a:custGeom>
              <a:rect b="b" l="l" r="r" t="t"/>
              <a:pathLst>
                <a:path extrusionOk="0" h="738" w="245">
                  <a:moveTo>
                    <a:pt x="195" y="1"/>
                  </a:moveTo>
                  <a:lnTo>
                    <a:pt x="1" y="738"/>
                  </a:lnTo>
                  <a:lnTo>
                    <a:pt x="1" y="738"/>
                  </a:lnTo>
                  <a:lnTo>
                    <a:pt x="244" y="567"/>
                  </a:lnTo>
                  <a:lnTo>
                    <a:pt x="195" y="1"/>
                  </a:lnTo>
                  <a:close/>
                </a:path>
              </a:pathLst>
            </a:custGeom>
            <a:solidFill>
              <a:srgbClr val="E566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43"/>
            <p:cNvSpPr/>
            <p:nvPr/>
          </p:nvSpPr>
          <p:spPr>
            <a:xfrm>
              <a:off x="-3447800" y="-659500"/>
              <a:ext cx="14350" cy="12500"/>
            </a:xfrm>
            <a:custGeom>
              <a:rect b="b" l="l" r="r" t="t"/>
              <a:pathLst>
                <a:path extrusionOk="0" h="500" w="574">
                  <a:moveTo>
                    <a:pt x="177" y="0"/>
                  </a:moveTo>
                  <a:lnTo>
                    <a:pt x="1" y="500"/>
                  </a:lnTo>
                  <a:lnTo>
                    <a:pt x="573" y="347"/>
                  </a:lnTo>
                  <a:lnTo>
                    <a:pt x="1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43"/>
            <p:cNvSpPr/>
            <p:nvPr/>
          </p:nvSpPr>
          <p:spPr>
            <a:xfrm>
              <a:off x="-3449625" y="-659500"/>
              <a:ext cx="6275" cy="15100"/>
            </a:xfrm>
            <a:custGeom>
              <a:rect b="b" l="l" r="r" t="t"/>
              <a:pathLst>
                <a:path extrusionOk="0" h="604" w="251">
                  <a:moveTo>
                    <a:pt x="250" y="0"/>
                  </a:moveTo>
                  <a:lnTo>
                    <a:pt x="1" y="603"/>
                  </a:lnTo>
                  <a:lnTo>
                    <a:pt x="183" y="603"/>
                  </a:lnTo>
                  <a:lnTo>
                    <a:pt x="250" y="0"/>
                  </a:lnTo>
                  <a:close/>
                </a:path>
              </a:pathLst>
            </a:custGeom>
            <a:solidFill>
              <a:srgbClr val="E566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43"/>
            <p:cNvSpPr/>
            <p:nvPr/>
          </p:nvSpPr>
          <p:spPr>
            <a:xfrm>
              <a:off x="-3495750" y="-642450"/>
              <a:ext cx="16300" cy="12650"/>
            </a:xfrm>
            <a:custGeom>
              <a:rect b="b" l="l" r="r" t="t"/>
              <a:pathLst>
                <a:path extrusionOk="0" h="506" w="652">
                  <a:moveTo>
                    <a:pt x="207" y="0"/>
                  </a:moveTo>
                  <a:lnTo>
                    <a:pt x="0" y="506"/>
                  </a:lnTo>
                  <a:lnTo>
                    <a:pt x="652" y="396"/>
                  </a:lnTo>
                  <a:lnTo>
                    <a:pt x="20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43"/>
            <p:cNvSpPr/>
            <p:nvPr/>
          </p:nvSpPr>
          <p:spPr>
            <a:xfrm>
              <a:off x="-3409125" y="-686150"/>
              <a:ext cx="155650" cy="89400"/>
            </a:xfrm>
            <a:custGeom>
              <a:rect b="b" l="l" r="r" t="t"/>
              <a:pathLst>
                <a:path extrusionOk="0" h="3576" w="6226">
                  <a:moveTo>
                    <a:pt x="4344" y="0"/>
                  </a:moveTo>
                  <a:lnTo>
                    <a:pt x="1" y="2297"/>
                  </a:lnTo>
                  <a:cubicBezTo>
                    <a:pt x="1" y="2297"/>
                    <a:pt x="4" y="2296"/>
                    <a:pt x="10" y="2296"/>
                  </a:cubicBezTo>
                  <a:cubicBezTo>
                    <a:pt x="116" y="2296"/>
                    <a:pt x="1152" y="2329"/>
                    <a:pt x="2255" y="3576"/>
                  </a:cubicBezTo>
                  <a:cubicBezTo>
                    <a:pt x="3339" y="3423"/>
                    <a:pt x="3674" y="2242"/>
                    <a:pt x="3674" y="2242"/>
                  </a:cubicBezTo>
                  <a:cubicBezTo>
                    <a:pt x="3674" y="2242"/>
                    <a:pt x="6226" y="2089"/>
                    <a:pt x="6208" y="1748"/>
                  </a:cubicBezTo>
                  <a:cubicBezTo>
                    <a:pt x="6195" y="1407"/>
                    <a:pt x="5233" y="1158"/>
                    <a:pt x="5233" y="1158"/>
                  </a:cubicBezTo>
                  <a:lnTo>
                    <a:pt x="5233" y="1158"/>
                  </a:lnTo>
                  <a:cubicBezTo>
                    <a:pt x="5233" y="1158"/>
                    <a:pt x="5512" y="1177"/>
                    <a:pt x="5861" y="1177"/>
                  </a:cubicBezTo>
                  <a:cubicBezTo>
                    <a:pt x="5904" y="1177"/>
                    <a:pt x="5949" y="1176"/>
                    <a:pt x="5994" y="1176"/>
                  </a:cubicBezTo>
                  <a:cubicBezTo>
                    <a:pt x="5038" y="433"/>
                    <a:pt x="4344" y="0"/>
                    <a:pt x="43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43"/>
            <p:cNvSpPr/>
            <p:nvPr/>
          </p:nvSpPr>
          <p:spPr>
            <a:xfrm>
              <a:off x="-3508700" y="-774000"/>
              <a:ext cx="279750" cy="182425"/>
            </a:xfrm>
            <a:custGeom>
              <a:rect b="b" l="l" r="r" t="t"/>
              <a:pathLst>
                <a:path extrusionOk="0" h="7297" w="11190">
                  <a:moveTo>
                    <a:pt x="2302" y="1"/>
                  </a:moveTo>
                  <a:cubicBezTo>
                    <a:pt x="2130" y="1"/>
                    <a:pt x="1957" y="15"/>
                    <a:pt x="1791" y="49"/>
                  </a:cubicBezTo>
                  <a:cubicBezTo>
                    <a:pt x="890" y="225"/>
                    <a:pt x="0" y="767"/>
                    <a:pt x="0" y="767"/>
                  </a:cubicBezTo>
                  <a:lnTo>
                    <a:pt x="4252" y="4586"/>
                  </a:lnTo>
                  <a:cubicBezTo>
                    <a:pt x="4252" y="4586"/>
                    <a:pt x="2333" y="4952"/>
                    <a:pt x="1809" y="5293"/>
                  </a:cubicBezTo>
                  <a:cubicBezTo>
                    <a:pt x="1292" y="5640"/>
                    <a:pt x="208" y="5835"/>
                    <a:pt x="208" y="5835"/>
                  </a:cubicBezTo>
                  <a:cubicBezTo>
                    <a:pt x="208" y="5835"/>
                    <a:pt x="622" y="6200"/>
                    <a:pt x="1261" y="6639"/>
                  </a:cubicBezTo>
                  <a:cubicBezTo>
                    <a:pt x="1901" y="7077"/>
                    <a:pt x="2656" y="7297"/>
                    <a:pt x="2656" y="7297"/>
                  </a:cubicBezTo>
                  <a:lnTo>
                    <a:pt x="2382" y="6779"/>
                  </a:lnTo>
                  <a:lnTo>
                    <a:pt x="2784" y="6864"/>
                  </a:lnTo>
                  <a:lnTo>
                    <a:pt x="2583" y="6450"/>
                  </a:lnTo>
                  <a:cubicBezTo>
                    <a:pt x="2583" y="6450"/>
                    <a:pt x="2784" y="6383"/>
                    <a:pt x="3216" y="6377"/>
                  </a:cubicBezTo>
                  <a:cubicBezTo>
                    <a:pt x="3237" y="6376"/>
                    <a:pt x="3258" y="6376"/>
                    <a:pt x="3278" y="6376"/>
                  </a:cubicBezTo>
                  <a:cubicBezTo>
                    <a:pt x="3694" y="6376"/>
                    <a:pt x="4113" y="6489"/>
                    <a:pt x="5373" y="6529"/>
                  </a:cubicBezTo>
                  <a:cubicBezTo>
                    <a:pt x="5393" y="6530"/>
                    <a:pt x="5412" y="6530"/>
                    <a:pt x="5432" y="6530"/>
                  </a:cubicBezTo>
                  <a:cubicBezTo>
                    <a:pt x="6706" y="6530"/>
                    <a:pt x="7084" y="5183"/>
                    <a:pt x="7084" y="5183"/>
                  </a:cubicBezTo>
                  <a:cubicBezTo>
                    <a:pt x="7084" y="5183"/>
                    <a:pt x="9636" y="5031"/>
                    <a:pt x="9618" y="4690"/>
                  </a:cubicBezTo>
                  <a:cubicBezTo>
                    <a:pt x="9606" y="4349"/>
                    <a:pt x="8650" y="4099"/>
                    <a:pt x="8650" y="4099"/>
                  </a:cubicBezTo>
                  <a:lnTo>
                    <a:pt x="8650" y="4099"/>
                  </a:lnTo>
                  <a:cubicBezTo>
                    <a:pt x="8650" y="4099"/>
                    <a:pt x="8923" y="4118"/>
                    <a:pt x="9270" y="4118"/>
                  </a:cubicBezTo>
                  <a:cubicBezTo>
                    <a:pt x="9831" y="4118"/>
                    <a:pt x="10584" y="4069"/>
                    <a:pt x="10678" y="3813"/>
                  </a:cubicBezTo>
                  <a:cubicBezTo>
                    <a:pt x="10830" y="3392"/>
                    <a:pt x="9977" y="3198"/>
                    <a:pt x="9977" y="3198"/>
                  </a:cubicBezTo>
                  <a:cubicBezTo>
                    <a:pt x="9977" y="3198"/>
                    <a:pt x="11189" y="2887"/>
                    <a:pt x="11129" y="2619"/>
                  </a:cubicBezTo>
                  <a:cubicBezTo>
                    <a:pt x="11074" y="2345"/>
                    <a:pt x="10477" y="2260"/>
                    <a:pt x="9977" y="2241"/>
                  </a:cubicBezTo>
                  <a:cubicBezTo>
                    <a:pt x="9478" y="2223"/>
                    <a:pt x="3399" y="579"/>
                    <a:pt x="3399" y="579"/>
                  </a:cubicBezTo>
                  <a:lnTo>
                    <a:pt x="3795" y="268"/>
                  </a:lnTo>
                  <a:cubicBezTo>
                    <a:pt x="3795" y="268"/>
                    <a:pt x="3059" y="1"/>
                    <a:pt x="2302" y="1"/>
                  </a:cubicBezTo>
                  <a:close/>
                </a:path>
              </a:pathLst>
            </a:custGeom>
            <a:solidFill>
              <a:srgbClr val="DF4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43"/>
            <p:cNvSpPr/>
            <p:nvPr/>
          </p:nvSpPr>
          <p:spPr>
            <a:xfrm>
              <a:off x="-3508700" y="-774000"/>
              <a:ext cx="94900" cy="19800"/>
            </a:xfrm>
            <a:custGeom>
              <a:rect b="b" l="l" r="r" t="t"/>
              <a:pathLst>
                <a:path extrusionOk="0" h="792" w="3796">
                  <a:moveTo>
                    <a:pt x="2302" y="1"/>
                  </a:moveTo>
                  <a:cubicBezTo>
                    <a:pt x="2130" y="1"/>
                    <a:pt x="1957" y="15"/>
                    <a:pt x="1791" y="49"/>
                  </a:cubicBezTo>
                  <a:cubicBezTo>
                    <a:pt x="890" y="225"/>
                    <a:pt x="0" y="767"/>
                    <a:pt x="0" y="767"/>
                  </a:cubicBezTo>
                  <a:lnTo>
                    <a:pt x="2577" y="792"/>
                  </a:lnTo>
                  <a:cubicBezTo>
                    <a:pt x="2577" y="792"/>
                    <a:pt x="1426" y="518"/>
                    <a:pt x="1365" y="402"/>
                  </a:cubicBezTo>
                  <a:cubicBezTo>
                    <a:pt x="1304" y="280"/>
                    <a:pt x="1426" y="170"/>
                    <a:pt x="2047" y="134"/>
                  </a:cubicBezTo>
                  <a:cubicBezTo>
                    <a:pt x="2100" y="131"/>
                    <a:pt x="2156" y="130"/>
                    <a:pt x="2215" y="130"/>
                  </a:cubicBezTo>
                  <a:cubicBezTo>
                    <a:pt x="2851" y="130"/>
                    <a:pt x="3795" y="268"/>
                    <a:pt x="3795" y="268"/>
                  </a:cubicBezTo>
                  <a:cubicBezTo>
                    <a:pt x="3795" y="268"/>
                    <a:pt x="3059" y="1"/>
                    <a:pt x="2302" y="1"/>
                  </a:cubicBezTo>
                  <a:close/>
                </a:path>
              </a:pathLst>
            </a:custGeom>
            <a:solidFill>
              <a:srgbClr val="D9A3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43"/>
            <p:cNvSpPr/>
            <p:nvPr/>
          </p:nvSpPr>
          <p:spPr>
            <a:xfrm>
              <a:off x="-3508700" y="-757200"/>
              <a:ext cx="266950" cy="165625"/>
            </a:xfrm>
            <a:custGeom>
              <a:rect b="b" l="l" r="r" t="t"/>
              <a:pathLst>
                <a:path extrusionOk="0" h="6625" w="10678">
                  <a:moveTo>
                    <a:pt x="1446" y="1"/>
                  </a:moveTo>
                  <a:cubicBezTo>
                    <a:pt x="777" y="1"/>
                    <a:pt x="0" y="95"/>
                    <a:pt x="0" y="95"/>
                  </a:cubicBezTo>
                  <a:lnTo>
                    <a:pt x="3594" y="3323"/>
                  </a:lnTo>
                  <a:cubicBezTo>
                    <a:pt x="3868" y="3567"/>
                    <a:pt x="3752" y="4012"/>
                    <a:pt x="3399" y="4097"/>
                  </a:cubicBezTo>
                  <a:cubicBezTo>
                    <a:pt x="2814" y="4237"/>
                    <a:pt x="2102" y="4432"/>
                    <a:pt x="1809" y="4621"/>
                  </a:cubicBezTo>
                  <a:cubicBezTo>
                    <a:pt x="1292" y="4968"/>
                    <a:pt x="208" y="5163"/>
                    <a:pt x="208" y="5163"/>
                  </a:cubicBezTo>
                  <a:cubicBezTo>
                    <a:pt x="208" y="5163"/>
                    <a:pt x="622" y="5528"/>
                    <a:pt x="1261" y="5967"/>
                  </a:cubicBezTo>
                  <a:cubicBezTo>
                    <a:pt x="1901" y="6405"/>
                    <a:pt x="2656" y="6625"/>
                    <a:pt x="2656" y="6625"/>
                  </a:cubicBezTo>
                  <a:lnTo>
                    <a:pt x="2382" y="6107"/>
                  </a:lnTo>
                  <a:lnTo>
                    <a:pt x="2784" y="6192"/>
                  </a:lnTo>
                  <a:lnTo>
                    <a:pt x="2583" y="5778"/>
                  </a:lnTo>
                  <a:cubicBezTo>
                    <a:pt x="2583" y="5778"/>
                    <a:pt x="2784" y="5711"/>
                    <a:pt x="3216" y="5705"/>
                  </a:cubicBezTo>
                  <a:cubicBezTo>
                    <a:pt x="3237" y="5704"/>
                    <a:pt x="3258" y="5704"/>
                    <a:pt x="3278" y="5704"/>
                  </a:cubicBezTo>
                  <a:cubicBezTo>
                    <a:pt x="3694" y="5704"/>
                    <a:pt x="4113" y="5817"/>
                    <a:pt x="5373" y="5857"/>
                  </a:cubicBezTo>
                  <a:cubicBezTo>
                    <a:pt x="5393" y="5858"/>
                    <a:pt x="5412" y="5858"/>
                    <a:pt x="5432" y="5858"/>
                  </a:cubicBezTo>
                  <a:cubicBezTo>
                    <a:pt x="6706" y="5858"/>
                    <a:pt x="7084" y="4511"/>
                    <a:pt x="7084" y="4511"/>
                  </a:cubicBezTo>
                  <a:cubicBezTo>
                    <a:pt x="7084" y="4511"/>
                    <a:pt x="9636" y="4359"/>
                    <a:pt x="9618" y="4018"/>
                  </a:cubicBezTo>
                  <a:cubicBezTo>
                    <a:pt x="9606" y="3677"/>
                    <a:pt x="8650" y="3427"/>
                    <a:pt x="8650" y="3427"/>
                  </a:cubicBezTo>
                  <a:lnTo>
                    <a:pt x="8650" y="3427"/>
                  </a:lnTo>
                  <a:cubicBezTo>
                    <a:pt x="8650" y="3427"/>
                    <a:pt x="8923" y="3446"/>
                    <a:pt x="9270" y="3446"/>
                  </a:cubicBezTo>
                  <a:cubicBezTo>
                    <a:pt x="9831" y="3446"/>
                    <a:pt x="10584" y="3397"/>
                    <a:pt x="10678" y="3141"/>
                  </a:cubicBezTo>
                  <a:cubicBezTo>
                    <a:pt x="10678" y="3141"/>
                    <a:pt x="10154" y="3104"/>
                    <a:pt x="9685" y="3007"/>
                  </a:cubicBezTo>
                  <a:cubicBezTo>
                    <a:pt x="9216" y="2915"/>
                    <a:pt x="8552" y="2385"/>
                    <a:pt x="7992" y="2379"/>
                  </a:cubicBezTo>
                  <a:cubicBezTo>
                    <a:pt x="7437" y="2367"/>
                    <a:pt x="6043" y="1983"/>
                    <a:pt x="6043" y="1983"/>
                  </a:cubicBezTo>
                  <a:cubicBezTo>
                    <a:pt x="6043" y="1983"/>
                    <a:pt x="5440" y="1447"/>
                    <a:pt x="4879" y="1380"/>
                  </a:cubicBezTo>
                  <a:cubicBezTo>
                    <a:pt x="4325" y="1307"/>
                    <a:pt x="4057" y="1356"/>
                    <a:pt x="3631" y="1186"/>
                  </a:cubicBezTo>
                  <a:cubicBezTo>
                    <a:pt x="3198" y="1009"/>
                    <a:pt x="2620" y="625"/>
                    <a:pt x="2620" y="625"/>
                  </a:cubicBezTo>
                  <a:lnTo>
                    <a:pt x="3156" y="278"/>
                  </a:lnTo>
                  <a:cubicBezTo>
                    <a:pt x="3156" y="278"/>
                    <a:pt x="2565" y="71"/>
                    <a:pt x="1858" y="16"/>
                  </a:cubicBezTo>
                  <a:cubicBezTo>
                    <a:pt x="1732" y="5"/>
                    <a:pt x="1592" y="1"/>
                    <a:pt x="1446" y="1"/>
                  </a:cubicBezTo>
                  <a:close/>
                </a:path>
              </a:pathLst>
            </a:custGeom>
            <a:solidFill>
              <a:srgbClr val="A731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43"/>
            <p:cNvSpPr/>
            <p:nvPr/>
          </p:nvSpPr>
          <p:spPr>
            <a:xfrm>
              <a:off x="-3503075" y="-748275"/>
              <a:ext cx="13900" cy="13725"/>
            </a:xfrm>
            <a:custGeom>
              <a:rect b="b" l="l" r="r" t="t"/>
              <a:pathLst>
                <a:path extrusionOk="0" h="549" w="556">
                  <a:moveTo>
                    <a:pt x="68" y="0"/>
                  </a:moveTo>
                  <a:lnTo>
                    <a:pt x="1" y="548"/>
                  </a:lnTo>
                  <a:lnTo>
                    <a:pt x="555" y="439"/>
                  </a:lnTo>
                  <a:lnTo>
                    <a:pt x="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43"/>
            <p:cNvSpPr/>
            <p:nvPr/>
          </p:nvSpPr>
          <p:spPr>
            <a:xfrm>
              <a:off x="-3481900" y="-730150"/>
              <a:ext cx="12200" cy="12200"/>
            </a:xfrm>
            <a:custGeom>
              <a:rect b="b" l="l" r="r" t="t"/>
              <a:pathLst>
                <a:path extrusionOk="0" h="488" w="488">
                  <a:moveTo>
                    <a:pt x="31" y="0"/>
                  </a:moveTo>
                  <a:lnTo>
                    <a:pt x="0" y="487"/>
                  </a:lnTo>
                  <a:lnTo>
                    <a:pt x="488" y="414"/>
                  </a:lnTo>
                  <a:lnTo>
                    <a:pt x="3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43"/>
            <p:cNvSpPr/>
            <p:nvPr/>
          </p:nvSpPr>
          <p:spPr>
            <a:xfrm>
              <a:off x="-3458150" y="-709000"/>
              <a:ext cx="13575" cy="12975"/>
            </a:xfrm>
            <a:custGeom>
              <a:rect b="b" l="l" r="r" t="t"/>
              <a:pathLst>
                <a:path extrusionOk="0" h="519" w="543">
                  <a:moveTo>
                    <a:pt x="19" y="1"/>
                  </a:moveTo>
                  <a:lnTo>
                    <a:pt x="1" y="518"/>
                  </a:lnTo>
                  <a:lnTo>
                    <a:pt x="543" y="470"/>
                  </a:lnTo>
                  <a:lnTo>
                    <a:pt x="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43"/>
            <p:cNvSpPr/>
            <p:nvPr/>
          </p:nvSpPr>
          <p:spPr>
            <a:xfrm>
              <a:off x="-3433475" y="-687225"/>
              <a:ext cx="11750" cy="12200"/>
            </a:xfrm>
            <a:custGeom>
              <a:rect b="b" l="l" r="r" t="t"/>
              <a:pathLst>
                <a:path extrusionOk="0" h="488" w="470">
                  <a:moveTo>
                    <a:pt x="0" y="1"/>
                  </a:moveTo>
                  <a:lnTo>
                    <a:pt x="67" y="488"/>
                  </a:lnTo>
                  <a:lnTo>
                    <a:pt x="469" y="415"/>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43"/>
            <p:cNvSpPr/>
            <p:nvPr/>
          </p:nvSpPr>
          <p:spPr>
            <a:xfrm>
              <a:off x="-3398925" y="-718575"/>
              <a:ext cx="32775" cy="21200"/>
            </a:xfrm>
            <a:custGeom>
              <a:rect b="b" l="l" r="r" t="t"/>
              <a:pathLst>
                <a:path extrusionOk="0" h="848" w="1311">
                  <a:moveTo>
                    <a:pt x="313" y="0"/>
                  </a:moveTo>
                  <a:cubicBezTo>
                    <a:pt x="133" y="0"/>
                    <a:pt x="1" y="30"/>
                    <a:pt x="1" y="30"/>
                  </a:cubicBezTo>
                  <a:cubicBezTo>
                    <a:pt x="1" y="30"/>
                    <a:pt x="56" y="706"/>
                    <a:pt x="531" y="828"/>
                  </a:cubicBezTo>
                  <a:cubicBezTo>
                    <a:pt x="579" y="841"/>
                    <a:pt x="625" y="847"/>
                    <a:pt x="670" y="847"/>
                  </a:cubicBezTo>
                  <a:cubicBezTo>
                    <a:pt x="1060" y="847"/>
                    <a:pt x="1311" y="396"/>
                    <a:pt x="1311" y="396"/>
                  </a:cubicBezTo>
                  <a:cubicBezTo>
                    <a:pt x="1311" y="396"/>
                    <a:pt x="1067" y="183"/>
                    <a:pt x="720" y="61"/>
                  </a:cubicBezTo>
                  <a:cubicBezTo>
                    <a:pt x="579" y="14"/>
                    <a:pt x="435" y="0"/>
                    <a:pt x="313" y="0"/>
                  </a:cubicBezTo>
                  <a:close/>
                </a:path>
              </a:pathLst>
            </a:custGeom>
            <a:solidFill>
              <a:srgbClr val="FCD5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43"/>
            <p:cNvSpPr/>
            <p:nvPr/>
          </p:nvSpPr>
          <p:spPr>
            <a:xfrm>
              <a:off x="-3389925" y="-716450"/>
              <a:ext cx="8550" cy="16475"/>
            </a:xfrm>
            <a:custGeom>
              <a:rect b="b" l="l" r="r" t="t"/>
              <a:pathLst>
                <a:path extrusionOk="0" h="659" w="342">
                  <a:moveTo>
                    <a:pt x="262" y="0"/>
                  </a:moveTo>
                  <a:cubicBezTo>
                    <a:pt x="262" y="0"/>
                    <a:pt x="19" y="165"/>
                    <a:pt x="13" y="353"/>
                  </a:cubicBezTo>
                  <a:cubicBezTo>
                    <a:pt x="0" y="536"/>
                    <a:pt x="43" y="658"/>
                    <a:pt x="43" y="658"/>
                  </a:cubicBezTo>
                  <a:cubicBezTo>
                    <a:pt x="43" y="658"/>
                    <a:pt x="281" y="512"/>
                    <a:pt x="311" y="329"/>
                  </a:cubicBezTo>
                  <a:cubicBezTo>
                    <a:pt x="341" y="146"/>
                    <a:pt x="262" y="0"/>
                    <a:pt x="262" y="0"/>
                  </a:cubicBezTo>
                  <a:close/>
                </a:path>
              </a:pathLst>
            </a:custGeom>
            <a:solidFill>
              <a:srgbClr val="3D4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43"/>
            <p:cNvSpPr/>
            <p:nvPr/>
          </p:nvSpPr>
          <p:spPr>
            <a:xfrm>
              <a:off x="-3503075" y="-748275"/>
              <a:ext cx="5200" cy="13725"/>
            </a:xfrm>
            <a:custGeom>
              <a:rect b="b" l="l" r="r" t="t"/>
              <a:pathLst>
                <a:path extrusionOk="0" h="549" w="208">
                  <a:moveTo>
                    <a:pt x="68" y="0"/>
                  </a:moveTo>
                  <a:lnTo>
                    <a:pt x="1" y="548"/>
                  </a:lnTo>
                  <a:lnTo>
                    <a:pt x="208" y="122"/>
                  </a:lnTo>
                  <a:lnTo>
                    <a:pt x="68" y="0"/>
                  </a:lnTo>
                  <a:close/>
                </a:path>
              </a:pathLst>
            </a:custGeom>
            <a:solidFill>
              <a:srgbClr val="E566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43"/>
            <p:cNvSpPr/>
            <p:nvPr/>
          </p:nvSpPr>
          <p:spPr>
            <a:xfrm>
              <a:off x="-3481900" y="-730150"/>
              <a:ext cx="5350" cy="12200"/>
            </a:xfrm>
            <a:custGeom>
              <a:rect b="b" l="l" r="r" t="t"/>
              <a:pathLst>
                <a:path extrusionOk="0" h="488" w="214">
                  <a:moveTo>
                    <a:pt x="31" y="0"/>
                  </a:moveTo>
                  <a:lnTo>
                    <a:pt x="0" y="487"/>
                  </a:lnTo>
                  <a:lnTo>
                    <a:pt x="214" y="152"/>
                  </a:lnTo>
                  <a:lnTo>
                    <a:pt x="31" y="0"/>
                  </a:lnTo>
                  <a:close/>
                </a:path>
              </a:pathLst>
            </a:custGeom>
            <a:solidFill>
              <a:srgbClr val="E566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43"/>
            <p:cNvSpPr/>
            <p:nvPr/>
          </p:nvSpPr>
          <p:spPr>
            <a:xfrm>
              <a:off x="-3458150" y="-709000"/>
              <a:ext cx="4900" cy="12975"/>
            </a:xfrm>
            <a:custGeom>
              <a:rect b="b" l="l" r="r" t="t"/>
              <a:pathLst>
                <a:path extrusionOk="0" h="519" w="196">
                  <a:moveTo>
                    <a:pt x="19" y="1"/>
                  </a:moveTo>
                  <a:lnTo>
                    <a:pt x="1" y="518"/>
                  </a:lnTo>
                  <a:lnTo>
                    <a:pt x="196" y="159"/>
                  </a:lnTo>
                  <a:lnTo>
                    <a:pt x="19" y="1"/>
                  </a:lnTo>
                  <a:close/>
                </a:path>
              </a:pathLst>
            </a:custGeom>
            <a:solidFill>
              <a:srgbClr val="E566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43"/>
            <p:cNvSpPr/>
            <p:nvPr/>
          </p:nvSpPr>
          <p:spPr>
            <a:xfrm>
              <a:off x="-3433475" y="-687225"/>
              <a:ext cx="4275" cy="12200"/>
            </a:xfrm>
            <a:custGeom>
              <a:rect b="b" l="l" r="r" t="t"/>
              <a:pathLst>
                <a:path extrusionOk="0" h="488" w="171">
                  <a:moveTo>
                    <a:pt x="0" y="1"/>
                  </a:moveTo>
                  <a:lnTo>
                    <a:pt x="67" y="488"/>
                  </a:lnTo>
                  <a:lnTo>
                    <a:pt x="171" y="141"/>
                  </a:lnTo>
                  <a:lnTo>
                    <a:pt x="0" y="1"/>
                  </a:lnTo>
                  <a:close/>
                </a:path>
              </a:pathLst>
            </a:custGeom>
            <a:solidFill>
              <a:srgbClr val="E566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43"/>
            <p:cNvSpPr/>
            <p:nvPr/>
          </p:nvSpPr>
          <p:spPr>
            <a:xfrm>
              <a:off x="-3495750" y="-642450"/>
              <a:ext cx="5200" cy="12650"/>
            </a:xfrm>
            <a:custGeom>
              <a:rect b="b" l="l" r="r" t="t"/>
              <a:pathLst>
                <a:path extrusionOk="0" h="506" w="208">
                  <a:moveTo>
                    <a:pt x="207" y="0"/>
                  </a:moveTo>
                  <a:lnTo>
                    <a:pt x="0" y="506"/>
                  </a:lnTo>
                  <a:lnTo>
                    <a:pt x="207" y="457"/>
                  </a:lnTo>
                  <a:lnTo>
                    <a:pt x="207" y="0"/>
                  </a:lnTo>
                  <a:close/>
                </a:path>
              </a:pathLst>
            </a:custGeom>
            <a:solidFill>
              <a:srgbClr val="E566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43"/>
            <p:cNvSpPr/>
            <p:nvPr/>
          </p:nvSpPr>
          <p:spPr>
            <a:xfrm>
              <a:off x="-3503525" y="-631025"/>
              <a:ext cx="61250" cy="39450"/>
            </a:xfrm>
            <a:custGeom>
              <a:rect b="b" l="l" r="r" t="t"/>
              <a:pathLst>
                <a:path extrusionOk="0" h="1578" w="2450">
                  <a:moveTo>
                    <a:pt x="512" y="0"/>
                  </a:moveTo>
                  <a:cubicBezTo>
                    <a:pt x="226" y="73"/>
                    <a:pt x="1" y="116"/>
                    <a:pt x="1" y="116"/>
                  </a:cubicBezTo>
                  <a:cubicBezTo>
                    <a:pt x="1" y="116"/>
                    <a:pt x="415" y="481"/>
                    <a:pt x="1054" y="920"/>
                  </a:cubicBezTo>
                  <a:cubicBezTo>
                    <a:pt x="1694" y="1358"/>
                    <a:pt x="2449" y="1578"/>
                    <a:pt x="2449" y="1578"/>
                  </a:cubicBezTo>
                  <a:cubicBezTo>
                    <a:pt x="2449" y="1578"/>
                    <a:pt x="1950" y="1285"/>
                    <a:pt x="1395" y="914"/>
                  </a:cubicBezTo>
                  <a:cubicBezTo>
                    <a:pt x="847" y="542"/>
                    <a:pt x="415" y="159"/>
                    <a:pt x="415" y="159"/>
                  </a:cubicBezTo>
                  <a:lnTo>
                    <a:pt x="518" y="0"/>
                  </a:lnTo>
                  <a:close/>
                </a:path>
              </a:pathLst>
            </a:custGeom>
            <a:solidFill>
              <a:srgbClr val="D9A3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43"/>
            <p:cNvSpPr/>
            <p:nvPr/>
          </p:nvSpPr>
          <p:spPr>
            <a:xfrm>
              <a:off x="-3446425" y="-725600"/>
              <a:ext cx="76925" cy="45200"/>
            </a:xfrm>
            <a:custGeom>
              <a:rect b="b" l="l" r="r" t="t"/>
              <a:pathLst>
                <a:path extrusionOk="0" h="1808" w="3077">
                  <a:moveTo>
                    <a:pt x="1" y="1"/>
                  </a:moveTo>
                  <a:cubicBezTo>
                    <a:pt x="1079" y="537"/>
                    <a:pt x="1152" y="896"/>
                    <a:pt x="1724" y="1536"/>
                  </a:cubicBezTo>
                  <a:cubicBezTo>
                    <a:pt x="1908" y="1739"/>
                    <a:pt x="2111" y="1808"/>
                    <a:pt x="2303" y="1808"/>
                  </a:cubicBezTo>
                  <a:cubicBezTo>
                    <a:pt x="2716" y="1808"/>
                    <a:pt x="3076" y="1487"/>
                    <a:pt x="3077" y="1487"/>
                  </a:cubicBezTo>
                  <a:lnTo>
                    <a:pt x="3077" y="1487"/>
                  </a:lnTo>
                  <a:cubicBezTo>
                    <a:pt x="3076" y="1487"/>
                    <a:pt x="2958" y="1552"/>
                    <a:pt x="2629" y="1552"/>
                  </a:cubicBezTo>
                  <a:cubicBezTo>
                    <a:pt x="2542" y="1552"/>
                    <a:pt x="2440" y="1547"/>
                    <a:pt x="2321" y="1536"/>
                  </a:cubicBezTo>
                  <a:cubicBezTo>
                    <a:pt x="1761" y="1475"/>
                    <a:pt x="1554" y="884"/>
                    <a:pt x="1304" y="604"/>
                  </a:cubicBezTo>
                  <a:cubicBezTo>
                    <a:pt x="1054" y="330"/>
                    <a:pt x="1" y="1"/>
                    <a:pt x="1" y="1"/>
                  </a:cubicBezTo>
                  <a:close/>
                </a:path>
              </a:pathLst>
            </a:custGeom>
            <a:solidFill>
              <a:srgbClr val="D9A3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43"/>
            <p:cNvSpPr/>
            <p:nvPr/>
          </p:nvSpPr>
          <p:spPr>
            <a:xfrm>
              <a:off x="-3364500" y="-494150"/>
              <a:ext cx="244425" cy="397000"/>
            </a:xfrm>
            <a:custGeom>
              <a:rect b="b" l="l" r="r" t="t"/>
              <a:pathLst>
                <a:path extrusionOk="0" h="15880" w="9777">
                  <a:moveTo>
                    <a:pt x="9332" y="1"/>
                  </a:moveTo>
                  <a:cubicBezTo>
                    <a:pt x="9332" y="2"/>
                    <a:pt x="9466" y="5635"/>
                    <a:pt x="6512" y="8729"/>
                  </a:cubicBezTo>
                  <a:cubicBezTo>
                    <a:pt x="3552" y="11829"/>
                    <a:pt x="427" y="11707"/>
                    <a:pt x="226" y="13541"/>
                  </a:cubicBezTo>
                  <a:cubicBezTo>
                    <a:pt x="19" y="15374"/>
                    <a:pt x="2382" y="15880"/>
                    <a:pt x="2382" y="15880"/>
                  </a:cubicBezTo>
                  <a:cubicBezTo>
                    <a:pt x="1950" y="15679"/>
                    <a:pt x="1523" y="15368"/>
                    <a:pt x="1127" y="14905"/>
                  </a:cubicBezTo>
                  <a:cubicBezTo>
                    <a:pt x="1" y="13602"/>
                    <a:pt x="1438" y="12621"/>
                    <a:pt x="4203" y="11500"/>
                  </a:cubicBezTo>
                  <a:cubicBezTo>
                    <a:pt x="6969" y="10380"/>
                    <a:pt x="9776" y="6098"/>
                    <a:pt x="9551" y="1310"/>
                  </a:cubicBezTo>
                  <a:cubicBezTo>
                    <a:pt x="9527" y="866"/>
                    <a:pt x="9454" y="433"/>
                    <a:pt x="9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43"/>
            <p:cNvSpPr/>
            <p:nvPr/>
          </p:nvSpPr>
          <p:spPr>
            <a:xfrm>
              <a:off x="-3665400" y="-857650"/>
              <a:ext cx="115450" cy="251025"/>
            </a:xfrm>
            <a:custGeom>
              <a:rect b="b" l="l" r="r" t="t"/>
              <a:pathLst>
                <a:path extrusionOk="0" h="10041" w="4618">
                  <a:moveTo>
                    <a:pt x="3739" y="1"/>
                  </a:moveTo>
                  <a:cubicBezTo>
                    <a:pt x="3647" y="1"/>
                    <a:pt x="3559" y="21"/>
                    <a:pt x="3479" y="51"/>
                  </a:cubicBezTo>
                  <a:cubicBezTo>
                    <a:pt x="3253" y="136"/>
                    <a:pt x="3083" y="282"/>
                    <a:pt x="2925" y="434"/>
                  </a:cubicBezTo>
                  <a:cubicBezTo>
                    <a:pt x="2772" y="587"/>
                    <a:pt x="2632" y="751"/>
                    <a:pt x="2510" y="928"/>
                  </a:cubicBezTo>
                  <a:cubicBezTo>
                    <a:pt x="2017" y="1616"/>
                    <a:pt x="1658" y="2384"/>
                    <a:pt x="1365" y="3163"/>
                  </a:cubicBezTo>
                  <a:cubicBezTo>
                    <a:pt x="1743" y="2420"/>
                    <a:pt x="2151" y="1683"/>
                    <a:pt x="2669" y="1050"/>
                  </a:cubicBezTo>
                  <a:cubicBezTo>
                    <a:pt x="2797" y="891"/>
                    <a:pt x="2937" y="739"/>
                    <a:pt x="3089" y="605"/>
                  </a:cubicBezTo>
                  <a:cubicBezTo>
                    <a:pt x="3235" y="477"/>
                    <a:pt x="3400" y="355"/>
                    <a:pt x="3570" y="307"/>
                  </a:cubicBezTo>
                  <a:cubicBezTo>
                    <a:pt x="3622" y="290"/>
                    <a:pt x="3671" y="282"/>
                    <a:pt x="3717" y="282"/>
                  </a:cubicBezTo>
                  <a:cubicBezTo>
                    <a:pt x="3822" y="282"/>
                    <a:pt x="3912" y="325"/>
                    <a:pt x="3984" y="410"/>
                  </a:cubicBezTo>
                  <a:cubicBezTo>
                    <a:pt x="4039" y="471"/>
                    <a:pt x="4082" y="550"/>
                    <a:pt x="4112" y="635"/>
                  </a:cubicBezTo>
                  <a:cubicBezTo>
                    <a:pt x="4149" y="721"/>
                    <a:pt x="4173" y="812"/>
                    <a:pt x="4191" y="910"/>
                  </a:cubicBezTo>
                  <a:cubicBezTo>
                    <a:pt x="4271" y="1293"/>
                    <a:pt x="4265" y="1701"/>
                    <a:pt x="4240" y="2109"/>
                  </a:cubicBezTo>
                  <a:cubicBezTo>
                    <a:pt x="4210" y="2518"/>
                    <a:pt x="4149" y="2926"/>
                    <a:pt x="4076" y="3328"/>
                  </a:cubicBezTo>
                  <a:cubicBezTo>
                    <a:pt x="3917" y="4138"/>
                    <a:pt x="3698" y="4936"/>
                    <a:pt x="3424" y="5709"/>
                  </a:cubicBezTo>
                  <a:cubicBezTo>
                    <a:pt x="3156" y="6489"/>
                    <a:pt x="2833" y="7256"/>
                    <a:pt x="2437" y="7975"/>
                  </a:cubicBezTo>
                  <a:cubicBezTo>
                    <a:pt x="2242" y="8334"/>
                    <a:pt x="2029" y="8681"/>
                    <a:pt x="1779" y="8998"/>
                  </a:cubicBezTo>
                  <a:cubicBezTo>
                    <a:pt x="1658" y="9157"/>
                    <a:pt x="1524" y="9309"/>
                    <a:pt x="1377" y="9437"/>
                  </a:cubicBezTo>
                  <a:cubicBezTo>
                    <a:pt x="1310" y="9504"/>
                    <a:pt x="1231" y="9565"/>
                    <a:pt x="1158" y="9607"/>
                  </a:cubicBezTo>
                  <a:cubicBezTo>
                    <a:pt x="1079" y="9662"/>
                    <a:pt x="1000" y="9699"/>
                    <a:pt x="921" y="9717"/>
                  </a:cubicBezTo>
                  <a:cubicBezTo>
                    <a:pt x="892" y="9723"/>
                    <a:pt x="864" y="9726"/>
                    <a:pt x="837" y="9726"/>
                  </a:cubicBezTo>
                  <a:cubicBezTo>
                    <a:pt x="721" y="9726"/>
                    <a:pt x="621" y="9672"/>
                    <a:pt x="537" y="9559"/>
                  </a:cubicBezTo>
                  <a:cubicBezTo>
                    <a:pt x="433" y="9418"/>
                    <a:pt x="372" y="9224"/>
                    <a:pt x="330" y="9035"/>
                  </a:cubicBezTo>
                  <a:cubicBezTo>
                    <a:pt x="251" y="8645"/>
                    <a:pt x="245" y="8225"/>
                    <a:pt x="257" y="7817"/>
                  </a:cubicBezTo>
                  <a:cubicBezTo>
                    <a:pt x="287" y="6988"/>
                    <a:pt x="427" y="6166"/>
                    <a:pt x="604" y="5350"/>
                  </a:cubicBezTo>
                  <a:lnTo>
                    <a:pt x="604" y="5350"/>
                  </a:lnTo>
                  <a:cubicBezTo>
                    <a:pt x="342" y="6142"/>
                    <a:pt x="147" y="6964"/>
                    <a:pt x="56" y="7804"/>
                  </a:cubicBezTo>
                  <a:cubicBezTo>
                    <a:pt x="19" y="8225"/>
                    <a:pt x="1" y="8651"/>
                    <a:pt x="68" y="9083"/>
                  </a:cubicBezTo>
                  <a:cubicBezTo>
                    <a:pt x="104" y="9297"/>
                    <a:pt x="159" y="9516"/>
                    <a:pt x="293" y="9729"/>
                  </a:cubicBezTo>
                  <a:cubicBezTo>
                    <a:pt x="360" y="9827"/>
                    <a:pt x="458" y="9924"/>
                    <a:pt x="586" y="9985"/>
                  </a:cubicBezTo>
                  <a:cubicBezTo>
                    <a:pt x="669" y="10024"/>
                    <a:pt x="759" y="10041"/>
                    <a:pt x="848" y="10041"/>
                  </a:cubicBezTo>
                  <a:cubicBezTo>
                    <a:pt x="896" y="10041"/>
                    <a:pt x="943" y="10036"/>
                    <a:pt x="988" y="10028"/>
                  </a:cubicBezTo>
                  <a:cubicBezTo>
                    <a:pt x="1116" y="10003"/>
                    <a:pt x="1225" y="9954"/>
                    <a:pt x="1329" y="9894"/>
                  </a:cubicBezTo>
                  <a:cubicBezTo>
                    <a:pt x="1432" y="9839"/>
                    <a:pt x="1524" y="9772"/>
                    <a:pt x="1609" y="9699"/>
                  </a:cubicBezTo>
                  <a:cubicBezTo>
                    <a:pt x="1779" y="9552"/>
                    <a:pt x="1926" y="9394"/>
                    <a:pt x="2060" y="9224"/>
                  </a:cubicBezTo>
                  <a:cubicBezTo>
                    <a:pt x="2334" y="8889"/>
                    <a:pt x="2571" y="8529"/>
                    <a:pt x="2778" y="8164"/>
                  </a:cubicBezTo>
                  <a:cubicBezTo>
                    <a:pt x="3199" y="7421"/>
                    <a:pt x="3534" y="6641"/>
                    <a:pt x="3814" y="5849"/>
                  </a:cubicBezTo>
                  <a:cubicBezTo>
                    <a:pt x="4088" y="5051"/>
                    <a:pt x="4313" y="4229"/>
                    <a:pt x="4459" y="3395"/>
                  </a:cubicBezTo>
                  <a:cubicBezTo>
                    <a:pt x="4526" y="2980"/>
                    <a:pt x="4575" y="2554"/>
                    <a:pt x="4600" y="2128"/>
                  </a:cubicBezTo>
                  <a:cubicBezTo>
                    <a:pt x="4618" y="1701"/>
                    <a:pt x="4606" y="1269"/>
                    <a:pt x="4508" y="836"/>
                  </a:cubicBezTo>
                  <a:cubicBezTo>
                    <a:pt x="4478" y="733"/>
                    <a:pt x="4447" y="623"/>
                    <a:pt x="4399" y="514"/>
                  </a:cubicBezTo>
                  <a:cubicBezTo>
                    <a:pt x="4356" y="410"/>
                    <a:pt x="4295" y="300"/>
                    <a:pt x="4204" y="209"/>
                  </a:cubicBezTo>
                  <a:cubicBezTo>
                    <a:pt x="4118" y="118"/>
                    <a:pt x="3997" y="39"/>
                    <a:pt x="3863" y="14"/>
                  </a:cubicBezTo>
                  <a:cubicBezTo>
                    <a:pt x="3821" y="5"/>
                    <a:pt x="3780" y="1"/>
                    <a:pt x="37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43"/>
            <p:cNvSpPr/>
            <p:nvPr/>
          </p:nvSpPr>
          <p:spPr>
            <a:xfrm>
              <a:off x="-3642850" y="-879225"/>
              <a:ext cx="62900" cy="117100"/>
            </a:xfrm>
            <a:custGeom>
              <a:rect b="b" l="l" r="r" t="t"/>
              <a:pathLst>
                <a:path extrusionOk="0" h="4684" w="2516">
                  <a:moveTo>
                    <a:pt x="0" y="0"/>
                  </a:moveTo>
                  <a:lnTo>
                    <a:pt x="0" y="0"/>
                  </a:lnTo>
                  <a:cubicBezTo>
                    <a:pt x="159" y="420"/>
                    <a:pt x="341" y="822"/>
                    <a:pt x="536" y="1224"/>
                  </a:cubicBezTo>
                  <a:cubicBezTo>
                    <a:pt x="628" y="1425"/>
                    <a:pt x="731" y="1620"/>
                    <a:pt x="829" y="1821"/>
                  </a:cubicBezTo>
                  <a:lnTo>
                    <a:pt x="1133" y="2406"/>
                  </a:lnTo>
                  <a:cubicBezTo>
                    <a:pt x="1346" y="2796"/>
                    <a:pt x="1560" y="3186"/>
                    <a:pt x="1791" y="3563"/>
                  </a:cubicBezTo>
                  <a:cubicBezTo>
                    <a:pt x="2016" y="3947"/>
                    <a:pt x="2254" y="4319"/>
                    <a:pt x="2516" y="4684"/>
                  </a:cubicBezTo>
                  <a:cubicBezTo>
                    <a:pt x="2351" y="4264"/>
                    <a:pt x="2169" y="3862"/>
                    <a:pt x="1980" y="3466"/>
                  </a:cubicBezTo>
                  <a:cubicBezTo>
                    <a:pt x="1791" y="3064"/>
                    <a:pt x="1584" y="2668"/>
                    <a:pt x="1377" y="2278"/>
                  </a:cubicBezTo>
                  <a:lnTo>
                    <a:pt x="1060" y="1699"/>
                  </a:lnTo>
                  <a:cubicBezTo>
                    <a:pt x="944" y="1505"/>
                    <a:pt x="841" y="1310"/>
                    <a:pt x="725" y="1121"/>
                  </a:cubicBezTo>
                  <a:cubicBezTo>
                    <a:pt x="494" y="743"/>
                    <a:pt x="262" y="366"/>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43"/>
            <p:cNvSpPr/>
            <p:nvPr/>
          </p:nvSpPr>
          <p:spPr>
            <a:xfrm>
              <a:off x="-3750350" y="-685550"/>
              <a:ext cx="132350" cy="21350"/>
            </a:xfrm>
            <a:custGeom>
              <a:rect b="b" l="l" r="r" t="t"/>
              <a:pathLst>
                <a:path extrusionOk="0" h="854" w="5294">
                  <a:moveTo>
                    <a:pt x="5293" y="1"/>
                  </a:moveTo>
                  <a:lnTo>
                    <a:pt x="5293" y="1"/>
                  </a:lnTo>
                  <a:cubicBezTo>
                    <a:pt x="4842" y="13"/>
                    <a:pt x="4398" y="55"/>
                    <a:pt x="3953" y="110"/>
                  </a:cubicBezTo>
                  <a:cubicBezTo>
                    <a:pt x="3509" y="159"/>
                    <a:pt x="3064" y="226"/>
                    <a:pt x="2625" y="293"/>
                  </a:cubicBezTo>
                  <a:lnTo>
                    <a:pt x="1967" y="409"/>
                  </a:lnTo>
                  <a:cubicBezTo>
                    <a:pt x="1742" y="451"/>
                    <a:pt x="1523" y="488"/>
                    <a:pt x="1310" y="537"/>
                  </a:cubicBezTo>
                  <a:cubicBezTo>
                    <a:pt x="871" y="628"/>
                    <a:pt x="433" y="725"/>
                    <a:pt x="0" y="853"/>
                  </a:cubicBezTo>
                  <a:cubicBezTo>
                    <a:pt x="451" y="841"/>
                    <a:pt x="895" y="799"/>
                    <a:pt x="1340" y="750"/>
                  </a:cubicBezTo>
                  <a:cubicBezTo>
                    <a:pt x="1565" y="725"/>
                    <a:pt x="1785" y="689"/>
                    <a:pt x="2004" y="665"/>
                  </a:cubicBezTo>
                  <a:lnTo>
                    <a:pt x="2668" y="561"/>
                  </a:lnTo>
                  <a:cubicBezTo>
                    <a:pt x="3107" y="488"/>
                    <a:pt x="3551" y="415"/>
                    <a:pt x="3984" y="317"/>
                  </a:cubicBezTo>
                  <a:cubicBezTo>
                    <a:pt x="4422" y="226"/>
                    <a:pt x="4861" y="129"/>
                    <a:pt x="52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43"/>
            <p:cNvSpPr/>
            <p:nvPr/>
          </p:nvSpPr>
          <p:spPr>
            <a:xfrm>
              <a:off x="-3707275" y="-655100"/>
              <a:ext cx="102200" cy="41300"/>
            </a:xfrm>
            <a:custGeom>
              <a:rect b="b" l="l" r="r" t="t"/>
              <a:pathLst>
                <a:path extrusionOk="0" h="1652" w="4088">
                  <a:moveTo>
                    <a:pt x="4088" y="1"/>
                  </a:moveTo>
                  <a:lnTo>
                    <a:pt x="4088" y="1"/>
                  </a:lnTo>
                  <a:cubicBezTo>
                    <a:pt x="3729" y="86"/>
                    <a:pt x="3375" y="196"/>
                    <a:pt x="3028" y="311"/>
                  </a:cubicBezTo>
                  <a:cubicBezTo>
                    <a:pt x="2681" y="433"/>
                    <a:pt x="2334" y="561"/>
                    <a:pt x="1993" y="695"/>
                  </a:cubicBezTo>
                  <a:cubicBezTo>
                    <a:pt x="1652" y="835"/>
                    <a:pt x="1317" y="981"/>
                    <a:pt x="981" y="1140"/>
                  </a:cubicBezTo>
                  <a:cubicBezTo>
                    <a:pt x="646" y="1292"/>
                    <a:pt x="318" y="1457"/>
                    <a:pt x="1" y="1651"/>
                  </a:cubicBezTo>
                  <a:cubicBezTo>
                    <a:pt x="360" y="1566"/>
                    <a:pt x="713" y="1457"/>
                    <a:pt x="1061" y="1335"/>
                  </a:cubicBezTo>
                  <a:cubicBezTo>
                    <a:pt x="1408" y="1219"/>
                    <a:pt x="1755" y="1091"/>
                    <a:pt x="2096" y="951"/>
                  </a:cubicBezTo>
                  <a:cubicBezTo>
                    <a:pt x="2437" y="817"/>
                    <a:pt x="2772" y="665"/>
                    <a:pt x="3107" y="512"/>
                  </a:cubicBezTo>
                  <a:cubicBezTo>
                    <a:pt x="3442" y="354"/>
                    <a:pt x="3771" y="190"/>
                    <a:pt x="40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43"/>
            <p:cNvSpPr/>
            <p:nvPr/>
          </p:nvSpPr>
          <p:spPr>
            <a:xfrm>
              <a:off x="-3722650" y="-892325"/>
              <a:ext cx="116225" cy="123975"/>
            </a:xfrm>
            <a:custGeom>
              <a:rect b="b" l="l" r="r" t="t"/>
              <a:pathLst>
                <a:path extrusionOk="0" h="4959" w="4649">
                  <a:moveTo>
                    <a:pt x="1" y="0"/>
                  </a:moveTo>
                  <a:lnTo>
                    <a:pt x="1" y="0"/>
                  </a:lnTo>
                  <a:cubicBezTo>
                    <a:pt x="348" y="457"/>
                    <a:pt x="713" y="890"/>
                    <a:pt x="1085" y="1316"/>
                  </a:cubicBezTo>
                  <a:cubicBezTo>
                    <a:pt x="1268" y="1529"/>
                    <a:pt x="1462" y="1736"/>
                    <a:pt x="1645" y="1949"/>
                  </a:cubicBezTo>
                  <a:lnTo>
                    <a:pt x="2224" y="2577"/>
                  </a:lnTo>
                  <a:cubicBezTo>
                    <a:pt x="2614" y="2985"/>
                    <a:pt x="3004" y="3393"/>
                    <a:pt x="3406" y="3795"/>
                  </a:cubicBezTo>
                  <a:cubicBezTo>
                    <a:pt x="3808" y="4191"/>
                    <a:pt x="4216" y="4581"/>
                    <a:pt x="4648" y="4958"/>
                  </a:cubicBezTo>
                  <a:cubicBezTo>
                    <a:pt x="4301" y="4508"/>
                    <a:pt x="3935" y="4075"/>
                    <a:pt x="3564" y="3649"/>
                  </a:cubicBezTo>
                  <a:cubicBezTo>
                    <a:pt x="3192" y="3216"/>
                    <a:pt x="2809" y="2802"/>
                    <a:pt x="2425" y="2388"/>
                  </a:cubicBezTo>
                  <a:lnTo>
                    <a:pt x="1840" y="1773"/>
                  </a:lnTo>
                  <a:cubicBezTo>
                    <a:pt x="1639" y="1572"/>
                    <a:pt x="1444" y="1365"/>
                    <a:pt x="1243" y="1170"/>
                  </a:cubicBezTo>
                  <a:cubicBezTo>
                    <a:pt x="841" y="768"/>
                    <a:pt x="433" y="378"/>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43"/>
            <p:cNvSpPr/>
            <p:nvPr/>
          </p:nvSpPr>
          <p:spPr>
            <a:xfrm>
              <a:off x="-3946800" y="-978825"/>
              <a:ext cx="400975" cy="276250"/>
            </a:xfrm>
            <a:custGeom>
              <a:rect b="b" l="l" r="r" t="t"/>
              <a:pathLst>
                <a:path extrusionOk="0" h="11050" w="16039">
                  <a:moveTo>
                    <a:pt x="5233" y="1"/>
                  </a:moveTo>
                  <a:cubicBezTo>
                    <a:pt x="5233" y="1"/>
                    <a:pt x="3467" y="250"/>
                    <a:pt x="2827" y="799"/>
                  </a:cubicBezTo>
                  <a:cubicBezTo>
                    <a:pt x="2181" y="1353"/>
                    <a:pt x="1725" y="2212"/>
                    <a:pt x="1725" y="2212"/>
                  </a:cubicBezTo>
                  <a:lnTo>
                    <a:pt x="1408" y="1396"/>
                  </a:lnTo>
                  <a:cubicBezTo>
                    <a:pt x="1408" y="1396"/>
                    <a:pt x="1176" y="2242"/>
                    <a:pt x="1048" y="3070"/>
                  </a:cubicBezTo>
                  <a:cubicBezTo>
                    <a:pt x="921" y="3893"/>
                    <a:pt x="1048" y="4745"/>
                    <a:pt x="1048" y="4745"/>
                  </a:cubicBezTo>
                  <a:cubicBezTo>
                    <a:pt x="1048" y="4745"/>
                    <a:pt x="549" y="5117"/>
                    <a:pt x="275" y="5629"/>
                  </a:cubicBezTo>
                  <a:cubicBezTo>
                    <a:pt x="1" y="6146"/>
                    <a:pt x="31" y="7060"/>
                    <a:pt x="31" y="7060"/>
                  </a:cubicBezTo>
                  <a:lnTo>
                    <a:pt x="482" y="6384"/>
                  </a:lnTo>
                  <a:lnTo>
                    <a:pt x="482" y="6384"/>
                  </a:lnTo>
                  <a:cubicBezTo>
                    <a:pt x="482" y="6384"/>
                    <a:pt x="445" y="7145"/>
                    <a:pt x="531" y="7779"/>
                  </a:cubicBezTo>
                  <a:cubicBezTo>
                    <a:pt x="616" y="8418"/>
                    <a:pt x="872" y="8906"/>
                    <a:pt x="872" y="8906"/>
                  </a:cubicBezTo>
                  <a:lnTo>
                    <a:pt x="1152" y="7937"/>
                  </a:lnTo>
                  <a:cubicBezTo>
                    <a:pt x="1152" y="7937"/>
                    <a:pt x="1542" y="8954"/>
                    <a:pt x="2035" y="9655"/>
                  </a:cubicBezTo>
                  <a:cubicBezTo>
                    <a:pt x="2529" y="10355"/>
                    <a:pt x="3375" y="11049"/>
                    <a:pt x="3375" y="11049"/>
                  </a:cubicBezTo>
                  <a:cubicBezTo>
                    <a:pt x="3375" y="11049"/>
                    <a:pt x="2870" y="9898"/>
                    <a:pt x="3284" y="9655"/>
                  </a:cubicBezTo>
                  <a:cubicBezTo>
                    <a:pt x="3318" y="9635"/>
                    <a:pt x="3360" y="9626"/>
                    <a:pt x="3409" y="9626"/>
                  </a:cubicBezTo>
                  <a:cubicBezTo>
                    <a:pt x="3957" y="9626"/>
                    <a:pt x="5343" y="10745"/>
                    <a:pt x="5343" y="10745"/>
                  </a:cubicBezTo>
                  <a:cubicBezTo>
                    <a:pt x="5343" y="10745"/>
                    <a:pt x="4392" y="9119"/>
                    <a:pt x="4934" y="8430"/>
                  </a:cubicBezTo>
                  <a:cubicBezTo>
                    <a:pt x="4990" y="8361"/>
                    <a:pt x="5148" y="8329"/>
                    <a:pt x="5388" y="8329"/>
                  </a:cubicBezTo>
                  <a:cubicBezTo>
                    <a:pt x="7514" y="8329"/>
                    <a:pt x="16038" y="10794"/>
                    <a:pt x="16038" y="10794"/>
                  </a:cubicBezTo>
                  <a:cubicBezTo>
                    <a:pt x="16038" y="10794"/>
                    <a:pt x="15454" y="10081"/>
                    <a:pt x="11531" y="8193"/>
                  </a:cubicBezTo>
                  <a:cubicBezTo>
                    <a:pt x="7614" y="6299"/>
                    <a:pt x="5105" y="4879"/>
                    <a:pt x="4934" y="4191"/>
                  </a:cubicBezTo>
                  <a:cubicBezTo>
                    <a:pt x="4770" y="3503"/>
                    <a:pt x="5696" y="2973"/>
                    <a:pt x="5696" y="2973"/>
                  </a:cubicBezTo>
                  <a:lnTo>
                    <a:pt x="5696" y="2973"/>
                  </a:lnTo>
                  <a:cubicBezTo>
                    <a:pt x="5696" y="2973"/>
                    <a:pt x="5598" y="2980"/>
                    <a:pt x="5449" y="2980"/>
                  </a:cubicBezTo>
                  <a:cubicBezTo>
                    <a:pt x="4989" y="2980"/>
                    <a:pt x="4045" y="2911"/>
                    <a:pt x="4045" y="2340"/>
                  </a:cubicBezTo>
                  <a:cubicBezTo>
                    <a:pt x="4045" y="1578"/>
                    <a:pt x="5483" y="1079"/>
                    <a:pt x="5483" y="1079"/>
                  </a:cubicBezTo>
                  <a:lnTo>
                    <a:pt x="5385" y="1036"/>
                  </a:lnTo>
                  <a:cubicBezTo>
                    <a:pt x="5202" y="957"/>
                    <a:pt x="5007" y="917"/>
                    <a:pt x="4812" y="917"/>
                  </a:cubicBezTo>
                  <a:cubicBezTo>
                    <a:pt x="4586" y="917"/>
                    <a:pt x="4361" y="971"/>
                    <a:pt x="4155" y="1079"/>
                  </a:cubicBezTo>
                  <a:cubicBezTo>
                    <a:pt x="4210" y="707"/>
                    <a:pt x="4441" y="391"/>
                    <a:pt x="4776" y="226"/>
                  </a:cubicBezTo>
                  <a:lnTo>
                    <a:pt x="5233" y="1"/>
                  </a:lnTo>
                  <a:close/>
                </a:path>
              </a:pathLst>
            </a:custGeom>
            <a:solidFill>
              <a:srgbClr val="E566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43"/>
            <p:cNvSpPr/>
            <p:nvPr/>
          </p:nvSpPr>
          <p:spPr>
            <a:xfrm>
              <a:off x="-3916325" y="-940300"/>
              <a:ext cx="335625" cy="213525"/>
            </a:xfrm>
            <a:custGeom>
              <a:rect b="b" l="l" r="r" t="t"/>
              <a:pathLst>
                <a:path extrusionOk="0" h="8541" w="13425">
                  <a:moveTo>
                    <a:pt x="1943" y="1"/>
                  </a:moveTo>
                  <a:cubicBezTo>
                    <a:pt x="1943" y="1"/>
                    <a:pt x="1048" y="738"/>
                    <a:pt x="1048" y="1475"/>
                  </a:cubicBezTo>
                  <a:cubicBezTo>
                    <a:pt x="1048" y="2218"/>
                    <a:pt x="1291" y="3095"/>
                    <a:pt x="1291" y="3095"/>
                  </a:cubicBezTo>
                  <a:cubicBezTo>
                    <a:pt x="1291" y="3095"/>
                    <a:pt x="688" y="3436"/>
                    <a:pt x="432" y="3850"/>
                  </a:cubicBezTo>
                  <a:cubicBezTo>
                    <a:pt x="171" y="4264"/>
                    <a:pt x="0" y="5020"/>
                    <a:pt x="0" y="5020"/>
                  </a:cubicBezTo>
                  <a:lnTo>
                    <a:pt x="859" y="4161"/>
                  </a:lnTo>
                  <a:lnTo>
                    <a:pt x="859" y="4161"/>
                  </a:lnTo>
                  <a:cubicBezTo>
                    <a:pt x="859" y="4161"/>
                    <a:pt x="688" y="4934"/>
                    <a:pt x="792" y="5927"/>
                  </a:cubicBezTo>
                  <a:cubicBezTo>
                    <a:pt x="895" y="6926"/>
                    <a:pt x="1291" y="7425"/>
                    <a:pt x="1291" y="7425"/>
                  </a:cubicBezTo>
                  <a:cubicBezTo>
                    <a:pt x="1291" y="7425"/>
                    <a:pt x="1084" y="6634"/>
                    <a:pt x="1565" y="6512"/>
                  </a:cubicBezTo>
                  <a:cubicBezTo>
                    <a:pt x="1591" y="6506"/>
                    <a:pt x="1617" y="6503"/>
                    <a:pt x="1643" y="6503"/>
                  </a:cubicBezTo>
                  <a:cubicBezTo>
                    <a:pt x="2113" y="6503"/>
                    <a:pt x="2686" y="7425"/>
                    <a:pt x="2686" y="7425"/>
                  </a:cubicBezTo>
                  <a:cubicBezTo>
                    <a:pt x="2686" y="7425"/>
                    <a:pt x="2272" y="6274"/>
                    <a:pt x="3064" y="5897"/>
                  </a:cubicBezTo>
                  <a:cubicBezTo>
                    <a:pt x="3110" y="5874"/>
                    <a:pt x="3187" y="5864"/>
                    <a:pt x="3290" y="5864"/>
                  </a:cubicBezTo>
                  <a:cubicBezTo>
                    <a:pt x="4943" y="5864"/>
                    <a:pt x="13424" y="8540"/>
                    <a:pt x="13424" y="8540"/>
                  </a:cubicBezTo>
                  <a:cubicBezTo>
                    <a:pt x="13424" y="8540"/>
                    <a:pt x="10623" y="7492"/>
                    <a:pt x="7187" y="6000"/>
                  </a:cubicBezTo>
                  <a:cubicBezTo>
                    <a:pt x="3782" y="4520"/>
                    <a:pt x="3454" y="3814"/>
                    <a:pt x="3295" y="3095"/>
                  </a:cubicBezTo>
                  <a:cubicBezTo>
                    <a:pt x="3131" y="2370"/>
                    <a:pt x="3575" y="1786"/>
                    <a:pt x="3575" y="1785"/>
                  </a:cubicBezTo>
                  <a:lnTo>
                    <a:pt x="3575" y="1785"/>
                  </a:lnTo>
                  <a:cubicBezTo>
                    <a:pt x="3575" y="1785"/>
                    <a:pt x="3381" y="1989"/>
                    <a:pt x="3081" y="1989"/>
                  </a:cubicBezTo>
                  <a:cubicBezTo>
                    <a:pt x="2914" y="1989"/>
                    <a:pt x="2715" y="1926"/>
                    <a:pt x="2497" y="1730"/>
                  </a:cubicBezTo>
                  <a:cubicBezTo>
                    <a:pt x="1894" y="1188"/>
                    <a:pt x="2497" y="208"/>
                    <a:pt x="2497" y="208"/>
                  </a:cubicBezTo>
                  <a:lnTo>
                    <a:pt x="2497" y="208"/>
                  </a:lnTo>
                  <a:lnTo>
                    <a:pt x="1705" y="793"/>
                  </a:lnTo>
                  <a:lnTo>
                    <a:pt x="1943" y="1"/>
                  </a:lnTo>
                  <a:close/>
                </a:path>
              </a:pathLst>
            </a:custGeom>
            <a:solidFill>
              <a:srgbClr val="FCD5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43"/>
            <p:cNvSpPr/>
            <p:nvPr/>
          </p:nvSpPr>
          <p:spPr>
            <a:xfrm>
              <a:off x="-3397850" y="-581250"/>
              <a:ext cx="65350" cy="73900"/>
            </a:xfrm>
            <a:custGeom>
              <a:rect b="b" l="l" r="r" t="t"/>
              <a:pathLst>
                <a:path extrusionOk="0" h="2956" w="2614">
                  <a:moveTo>
                    <a:pt x="1103" y="1"/>
                  </a:moveTo>
                  <a:cubicBezTo>
                    <a:pt x="1103" y="1"/>
                    <a:pt x="1353" y="580"/>
                    <a:pt x="1432" y="1109"/>
                  </a:cubicBezTo>
                  <a:cubicBezTo>
                    <a:pt x="1511" y="1639"/>
                    <a:pt x="1462" y="1871"/>
                    <a:pt x="1462" y="1871"/>
                  </a:cubicBezTo>
                  <a:cubicBezTo>
                    <a:pt x="1462" y="1871"/>
                    <a:pt x="1176" y="1219"/>
                    <a:pt x="774" y="854"/>
                  </a:cubicBezTo>
                  <a:cubicBezTo>
                    <a:pt x="372" y="494"/>
                    <a:pt x="1" y="439"/>
                    <a:pt x="1" y="439"/>
                  </a:cubicBezTo>
                  <a:lnTo>
                    <a:pt x="1" y="439"/>
                  </a:lnTo>
                  <a:cubicBezTo>
                    <a:pt x="1" y="439"/>
                    <a:pt x="677" y="1609"/>
                    <a:pt x="646" y="2303"/>
                  </a:cubicBezTo>
                  <a:cubicBezTo>
                    <a:pt x="625" y="2922"/>
                    <a:pt x="2202" y="2955"/>
                    <a:pt x="2547" y="2955"/>
                  </a:cubicBezTo>
                  <a:cubicBezTo>
                    <a:pt x="2590" y="2955"/>
                    <a:pt x="2614" y="2955"/>
                    <a:pt x="2614" y="2955"/>
                  </a:cubicBezTo>
                  <a:cubicBezTo>
                    <a:pt x="2614" y="2955"/>
                    <a:pt x="2504" y="2035"/>
                    <a:pt x="2193" y="1262"/>
                  </a:cubicBezTo>
                  <a:cubicBezTo>
                    <a:pt x="1883" y="494"/>
                    <a:pt x="1103" y="1"/>
                    <a:pt x="1103" y="1"/>
                  </a:cubicBezTo>
                  <a:close/>
                </a:path>
              </a:pathLst>
            </a:custGeom>
            <a:solidFill>
              <a:srgbClr val="B129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43"/>
            <p:cNvSpPr/>
            <p:nvPr/>
          </p:nvSpPr>
          <p:spPr>
            <a:xfrm>
              <a:off x="-3397850" y="-570275"/>
              <a:ext cx="24550" cy="55450"/>
            </a:xfrm>
            <a:custGeom>
              <a:rect b="b" l="l" r="r" t="t"/>
              <a:pathLst>
                <a:path extrusionOk="0" h="2218" w="982">
                  <a:moveTo>
                    <a:pt x="1" y="0"/>
                  </a:moveTo>
                  <a:cubicBezTo>
                    <a:pt x="1" y="1"/>
                    <a:pt x="677" y="1170"/>
                    <a:pt x="646" y="1864"/>
                  </a:cubicBezTo>
                  <a:cubicBezTo>
                    <a:pt x="640" y="2016"/>
                    <a:pt x="732" y="2132"/>
                    <a:pt x="872" y="2217"/>
                  </a:cubicBezTo>
                  <a:cubicBezTo>
                    <a:pt x="945" y="1956"/>
                    <a:pt x="981" y="1675"/>
                    <a:pt x="908" y="1438"/>
                  </a:cubicBezTo>
                  <a:cubicBezTo>
                    <a:pt x="695" y="762"/>
                    <a:pt x="1" y="1"/>
                    <a:pt x="1" y="0"/>
                  </a:cubicBezTo>
                  <a:close/>
                </a:path>
              </a:pathLst>
            </a:custGeom>
            <a:solidFill>
              <a:srgbClr val="D9A3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43"/>
            <p:cNvSpPr/>
            <p:nvPr/>
          </p:nvSpPr>
          <p:spPr>
            <a:xfrm>
              <a:off x="-3531850" y="-686150"/>
              <a:ext cx="437825" cy="660775"/>
            </a:xfrm>
            <a:custGeom>
              <a:rect b="b" l="l" r="r" t="t"/>
              <a:pathLst>
                <a:path extrusionOk="0" h="26431" w="17513">
                  <a:moveTo>
                    <a:pt x="9253" y="0"/>
                  </a:moveTo>
                  <a:lnTo>
                    <a:pt x="4910" y="2297"/>
                  </a:lnTo>
                  <a:cubicBezTo>
                    <a:pt x="4910" y="2297"/>
                    <a:pt x="4913" y="2296"/>
                    <a:pt x="4919" y="2296"/>
                  </a:cubicBezTo>
                  <a:cubicBezTo>
                    <a:pt x="5033" y="2296"/>
                    <a:pt x="6244" y="2335"/>
                    <a:pt x="7450" y="3929"/>
                  </a:cubicBezTo>
                  <a:cubicBezTo>
                    <a:pt x="8717" y="5604"/>
                    <a:pt x="8443" y="7151"/>
                    <a:pt x="6926" y="8558"/>
                  </a:cubicBezTo>
                  <a:cubicBezTo>
                    <a:pt x="5409" y="9971"/>
                    <a:pt x="1" y="14027"/>
                    <a:pt x="19" y="17426"/>
                  </a:cubicBezTo>
                  <a:cubicBezTo>
                    <a:pt x="43" y="20825"/>
                    <a:pt x="1663" y="24254"/>
                    <a:pt x="7328" y="26032"/>
                  </a:cubicBezTo>
                  <a:cubicBezTo>
                    <a:pt x="8218" y="26312"/>
                    <a:pt x="9048" y="26430"/>
                    <a:pt x="9814" y="26430"/>
                  </a:cubicBezTo>
                  <a:cubicBezTo>
                    <a:pt x="13917" y="26430"/>
                    <a:pt x="16196" y="23048"/>
                    <a:pt x="16196" y="23048"/>
                  </a:cubicBezTo>
                  <a:lnTo>
                    <a:pt x="16647" y="23779"/>
                  </a:lnTo>
                  <a:lnTo>
                    <a:pt x="17512" y="19509"/>
                  </a:lnTo>
                  <a:lnTo>
                    <a:pt x="14594" y="21939"/>
                  </a:lnTo>
                  <a:lnTo>
                    <a:pt x="15313" y="22086"/>
                  </a:lnTo>
                  <a:cubicBezTo>
                    <a:pt x="15313" y="22086"/>
                    <a:pt x="13784" y="22981"/>
                    <a:pt x="12773" y="23365"/>
                  </a:cubicBezTo>
                  <a:cubicBezTo>
                    <a:pt x="12302" y="23546"/>
                    <a:pt x="11474" y="23871"/>
                    <a:pt x="10542" y="23871"/>
                  </a:cubicBezTo>
                  <a:cubicBezTo>
                    <a:pt x="9656" y="23871"/>
                    <a:pt x="8676" y="23577"/>
                    <a:pt x="7821" y="22585"/>
                  </a:cubicBezTo>
                  <a:cubicBezTo>
                    <a:pt x="6695" y="21282"/>
                    <a:pt x="8132" y="20301"/>
                    <a:pt x="10897" y="19180"/>
                  </a:cubicBezTo>
                  <a:cubicBezTo>
                    <a:pt x="13663" y="18060"/>
                    <a:pt x="16470" y="13778"/>
                    <a:pt x="16245" y="8990"/>
                  </a:cubicBezTo>
                  <a:cubicBezTo>
                    <a:pt x="16020" y="4203"/>
                    <a:pt x="9253" y="0"/>
                    <a:pt x="9253" y="0"/>
                  </a:cubicBezTo>
                  <a:close/>
                </a:path>
              </a:pathLst>
            </a:custGeom>
            <a:solidFill>
              <a:srgbClr val="B129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43"/>
            <p:cNvSpPr/>
            <p:nvPr/>
          </p:nvSpPr>
          <p:spPr>
            <a:xfrm>
              <a:off x="-3419625" y="-642450"/>
              <a:ext cx="261175" cy="589800"/>
            </a:xfrm>
            <a:custGeom>
              <a:rect b="b" l="l" r="r" t="t"/>
              <a:pathLst>
                <a:path extrusionOk="0" h="23592" w="10447">
                  <a:moveTo>
                    <a:pt x="5964" y="0"/>
                  </a:moveTo>
                  <a:cubicBezTo>
                    <a:pt x="5964" y="0"/>
                    <a:pt x="6024" y="45"/>
                    <a:pt x="6125" y="122"/>
                  </a:cubicBezTo>
                  <a:lnTo>
                    <a:pt x="6125" y="122"/>
                  </a:lnTo>
                  <a:cubicBezTo>
                    <a:pt x="6073" y="79"/>
                    <a:pt x="6019" y="39"/>
                    <a:pt x="5964" y="0"/>
                  </a:cubicBezTo>
                  <a:close/>
                  <a:moveTo>
                    <a:pt x="6125" y="122"/>
                  </a:moveTo>
                  <a:cubicBezTo>
                    <a:pt x="8522" y="2035"/>
                    <a:pt x="8660" y="7526"/>
                    <a:pt x="8552" y="9045"/>
                  </a:cubicBezTo>
                  <a:cubicBezTo>
                    <a:pt x="8443" y="10604"/>
                    <a:pt x="5878" y="12011"/>
                    <a:pt x="5878" y="12011"/>
                  </a:cubicBezTo>
                  <a:lnTo>
                    <a:pt x="756" y="16464"/>
                  </a:lnTo>
                  <a:cubicBezTo>
                    <a:pt x="756" y="16464"/>
                    <a:pt x="1" y="17457"/>
                    <a:pt x="1" y="19174"/>
                  </a:cubicBezTo>
                  <a:cubicBezTo>
                    <a:pt x="1" y="20898"/>
                    <a:pt x="1097" y="22104"/>
                    <a:pt x="3034" y="23225"/>
                  </a:cubicBezTo>
                  <a:cubicBezTo>
                    <a:pt x="3497" y="23492"/>
                    <a:pt x="4078" y="23591"/>
                    <a:pt x="4673" y="23591"/>
                  </a:cubicBezTo>
                  <a:cubicBezTo>
                    <a:pt x="6402" y="23591"/>
                    <a:pt x="8244" y="22753"/>
                    <a:pt x="7623" y="22753"/>
                  </a:cubicBezTo>
                  <a:cubicBezTo>
                    <a:pt x="7561" y="22753"/>
                    <a:pt x="7473" y="22761"/>
                    <a:pt x="7358" y="22780"/>
                  </a:cubicBezTo>
                  <a:cubicBezTo>
                    <a:pt x="7138" y="22816"/>
                    <a:pt x="6906" y="22833"/>
                    <a:pt x="6667" y="22833"/>
                  </a:cubicBezTo>
                  <a:cubicBezTo>
                    <a:pt x="5125" y="22833"/>
                    <a:pt x="3317" y="22117"/>
                    <a:pt x="2510" y="21136"/>
                  </a:cubicBezTo>
                  <a:cubicBezTo>
                    <a:pt x="1584" y="20003"/>
                    <a:pt x="2005" y="18358"/>
                    <a:pt x="2005" y="18358"/>
                  </a:cubicBezTo>
                  <a:lnTo>
                    <a:pt x="2005" y="18358"/>
                  </a:lnTo>
                  <a:cubicBezTo>
                    <a:pt x="2005" y="18358"/>
                    <a:pt x="2119" y="18426"/>
                    <a:pt x="2299" y="18426"/>
                  </a:cubicBezTo>
                  <a:cubicBezTo>
                    <a:pt x="2455" y="18426"/>
                    <a:pt x="2660" y="18374"/>
                    <a:pt x="2882" y="18181"/>
                  </a:cubicBezTo>
                  <a:cubicBezTo>
                    <a:pt x="3357" y="17767"/>
                    <a:pt x="4185" y="15879"/>
                    <a:pt x="4185" y="15879"/>
                  </a:cubicBezTo>
                  <a:cubicBezTo>
                    <a:pt x="4185" y="15879"/>
                    <a:pt x="4538" y="16153"/>
                    <a:pt x="4971" y="16153"/>
                  </a:cubicBezTo>
                  <a:cubicBezTo>
                    <a:pt x="5409" y="16153"/>
                    <a:pt x="6737" y="14186"/>
                    <a:pt x="6737" y="14186"/>
                  </a:cubicBezTo>
                  <a:cubicBezTo>
                    <a:pt x="6737" y="14186"/>
                    <a:pt x="6774" y="14539"/>
                    <a:pt x="7115" y="14618"/>
                  </a:cubicBezTo>
                  <a:cubicBezTo>
                    <a:pt x="7120" y="14620"/>
                    <a:pt x="7126" y="14620"/>
                    <a:pt x="7132" y="14620"/>
                  </a:cubicBezTo>
                  <a:cubicBezTo>
                    <a:pt x="7498" y="14620"/>
                    <a:pt x="8735" y="12328"/>
                    <a:pt x="8735" y="12328"/>
                  </a:cubicBezTo>
                  <a:cubicBezTo>
                    <a:pt x="8735" y="12328"/>
                    <a:pt x="9387" y="12304"/>
                    <a:pt x="9612" y="11616"/>
                  </a:cubicBezTo>
                  <a:cubicBezTo>
                    <a:pt x="9837" y="10927"/>
                    <a:pt x="10045" y="8211"/>
                    <a:pt x="10045" y="8211"/>
                  </a:cubicBezTo>
                  <a:cubicBezTo>
                    <a:pt x="10045" y="8211"/>
                    <a:pt x="10068" y="8218"/>
                    <a:pt x="10103" y="8218"/>
                  </a:cubicBezTo>
                  <a:cubicBezTo>
                    <a:pt x="10202" y="8218"/>
                    <a:pt x="10394" y="8161"/>
                    <a:pt x="10416" y="7730"/>
                  </a:cubicBezTo>
                  <a:cubicBezTo>
                    <a:pt x="10447" y="7145"/>
                    <a:pt x="9612" y="5263"/>
                    <a:pt x="9612" y="5263"/>
                  </a:cubicBezTo>
                  <a:lnTo>
                    <a:pt x="9612" y="5263"/>
                  </a:lnTo>
                  <a:cubicBezTo>
                    <a:pt x="9612" y="5263"/>
                    <a:pt x="9809" y="5346"/>
                    <a:pt x="9964" y="5346"/>
                  </a:cubicBezTo>
                  <a:cubicBezTo>
                    <a:pt x="10087" y="5346"/>
                    <a:pt x="10185" y="5293"/>
                    <a:pt x="10136" y="5104"/>
                  </a:cubicBezTo>
                  <a:cubicBezTo>
                    <a:pt x="10020" y="4684"/>
                    <a:pt x="8290" y="2638"/>
                    <a:pt x="8290" y="2638"/>
                  </a:cubicBezTo>
                  <a:cubicBezTo>
                    <a:pt x="8290" y="2638"/>
                    <a:pt x="8869" y="2540"/>
                    <a:pt x="8735" y="2254"/>
                  </a:cubicBezTo>
                  <a:cubicBezTo>
                    <a:pt x="8616" y="2006"/>
                    <a:pt x="6700" y="554"/>
                    <a:pt x="6125" y="122"/>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43"/>
            <p:cNvSpPr/>
            <p:nvPr/>
          </p:nvSpPr>
          <p:spPr>
            <a:xfrm>
              <a:off x="-3531850" y="-608950"/>
              <a:ext cx="221900" cy="528700"/>
            </a:xfrm>
            <a:custGeom>
              <a:rect b="b" l="l" r="r" t="t"/>
              <a:pathLst>
                <a:path extrusionOk="0" h="21148" w="8876">
                  <a:moveTo>
                    <a:pt x="6670" y="0"/>
                  </a:moveTo>
                  <a:lnTo>
                    <a:pt x="6670" y="0"/>
                  </a:lnTo>
                  <a:cubicBezTo>
                    <a:pt x="6920" y="214"/>
                    <a:pt x="7188" y="488"/>
                    <a:pt x="7450" y="841"/>
                  </a:cubicBezTo>
                  <a:cubicBezTo>
                    <a:pt x="8717" y="2516"/>
                    <a:pt x="8443" y="4063"/>
                    <a:pt x="6926" y="5470"/>
                  </a:cubicBezTo>
                  <a:cubicBezTo>
                    <a:pt x="5409" y="6883"/>
                    <a:pt x="1" y="10939"/>
                    <a:pt x="19" y="14338"/>
                  </a:cubicBezTo>
                  <a:cubicBezTo>
                    <a:pt x="37" y="16811"/>
                    <a:pt x="896" y="19296"/>
                    <a:pt x="3539" y="21148"/>
                  </a:cubicBezTo>
                  <a:cubicBezTo>
                    <a:pt x="2108" y="19540"/>
                    <a:pt x="293" y="16567"/>
                    <a:pt x="677" y="14350"/>
                  </a:cubicBezTo>
                  <a:cubicBezTo>
                    <a:pt x="1060" y="12133"/>
                    <a:pt x="4782" y="8022"/>
                    <a:pt x="6006" y="7309"/>
                  </a:cubicBezTo>
                  <a:cubicBezTo>
                    <a:pt x="7224" y="6591"/>
                    <a:pt x="8875" y="4087"/>
                    <a:pt x="8650" y="2589"/>
                  </a:cubicBezTo>
                  <a:cubicBezTo>
                    <a:pt x="8424" y="1085"/>
                    <a:pt x="6671" y="1"/>
                    <a:pt x="6670" y="0"/>
                  </a:cubicBezTo>
                  <a:close/>
                </a:path>
              </a:pathLst>
            </a:custGeom>
            <a:solidFill>
              <a:srgbClr val="D9A3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43"/>
            <p:cNvSpPr/>
            <p:nvPr/>
          </p:nvSpPr>
          <p:spPr>
            <a:xfrm>
              <a:off x="-3441550" y="-218525"/>
              <a:ext cx="347525" cy="172825"/>
            </a:xfrm>
            <a:custGeom>
              <a:rect b="b" l="l" r="r" t="t"/>
              <a:pathLst>
                <a:path extrusionOk="0" h="6913" w="13901">
                  <a:moveTo>
                    <a:pt x="1444" y="0"/>
                  </a:moveTo>
                  <a:lnTo>
                    <a:pt x="1444" y="0"/>
                  </a:lnTo>
                  <a:cubicBezTo>
                    <a:pt x="1188" y="85"/>
                    <a:pt x="390" y="1608"/>
                    <a:pt x="195" y="2577"/>
                  </a:cubicBezTo>
                  <a:cubicBezTo>
                    <a:pt x="1" y="3545"/>
                    <a:pt x="421" y="3868"/>
                    <a:pt x="421" y="3868"/>
                  </a:cubicBezTo>
                  <a:lnTo>
                    <a:pt x="671" y="3819"/>
                  </a:lnTo>
                  <a:lnTo>
                    <a:pt x="841" y="3953"/>
                  </a:lnTo>
                  <a:cubicBezTo>
                    <a:pt x="841" y="3953"/>
                    <a:pt x="1554" y="5257"/>
                    <a:pt x="1846" y="5640"/>
                  </a:cubicBezTo>
                  <a:cubicBezTo>
                    <a:pt x="2000" y="5839"/>
                    <a:pt x="2200" y="5886"/>
                    <a:pt x="2356" y="5886"/>
                  </a:cubicBezTo>
                  <a:cubicBezTo>
                    <a:pt x="2497" y="5886"/>
                    <a:pt x="2601" y="5847"/>
                    <a:pt x="2601" y="5847"/>
                  </a:cubicBezTo>
                  <a:lnTo>
                    <a:pt x="2644" y="5616"/>
                  </a:lnTo>
                  <a:lnTo>
                    <a:pt x="2894" y="5665"/>
                  </a:lnTo>
                  <a:cubicBezTo>
                    <a:pt x="2894" y="5665"/>
                    <a:pt x="3947" y="6597"/>
                    <a:pt x="4380" y="6779"/>
                  </a:cubicBezTo>
                  <a:cubicBezTo>
                    <a:pt x="4636" y="6890"/>
                    <a:pt x="4964" y="6913"/>
                    <a:pt x="5191" y="6913"/>
                  </a:cubicBezTo>
                  <a:cubicBezTo>
                    <a:pt x="5353" y="6913"/>
                    <a:pt x="5464" y="6901"/>
                    <a:pt x="5464" y="6901"/>
                  </a:cubicBezTo>
                  <a:lnTo>
                    <a:pt x="5653" y="6743"/>
                  </a:lnTo>
                  <a:lnTo>
                    <a:pt x="5860" y="6731"/>
                  </a:lnTo>
                  <a:cubicBezTo>
                    <a:pt x="5860" y="6731"/>
                    <a:pt x="7260" y="6879"/>
                    <a:pt x="7892" y="6879"/>
                  </a:cubicBezTo>
                  <a:cubicBezTo>
                    <a:pt x="8019" y="6879"/>
                    <a:pt x="8115" y="6873"/>
                    <a:pt x="8162" y="6858"/>
                  </a:cubicBezTo>
                  <a:cubicBezTo>
                    <a:pt x="8443" y="6773"/>
                    <a:pt x="9009" y="6542"/>
                    <a:pt x="9009" y="6542"/>
                  </a:cubicBezTo>
                  <a:cubicBezTo>
                    <a:pt x="9009" y="6542"/>
                    <a:pt x="9758" y="6219"/>
                    <a:pt x="10495" y="5975"/>
                  </a:cubicBezTo>
                  <a:cubicBezTo>
                    <a:pt x="11226" y="5732"/>
                    <a:pt x="11549" y="4763"/>
                    <a:pt x="11549" y="4763"/>
                  </a:cubicBezTo>
                  <a:cubicBezTo>
                    <a:pt x="11549" y="4763"/>
                    <a:pt x="11622" y="4398"/>
                    <a:pt x="12182" y="3904"/>
                  </a:cubicBezTo>
                  <a:cubicBezTo>
                    <a:pt x="12743" y="3417"/>
                    <a:pt x="13900" y="805"/>
                    <a:pt x="13900" y="804"/>
                  </a:cubicBezTo>
                  <a:lnTo>
                    <a:pt x="13900" y="804"/>
                  </a:lnTo>
                  <a:cubicBezTo>
                    <a:pt x="13900" y="805"/>
                    <a:pt x="12054" y="3740"/>
                    <a:pt x="10794" y="4721"/>
                  </a:cubicBezTo>
                  <a:cubicBezTo>
                    <a:pt x="9695" y="5570"/>
                    <a:pt x="7918" y="6030"/>
                    <a:pt x="6334" y="6030"/>
                  </a:cubicBezTo>
                  <a:cubicBezTo>
                    <a:pt x="6100" y="6030"/>
                    <a:pt x="5870" y="6020"/>
                    <a:pt x="5647" y="6000"/>
                  </a:cubicBezTo>
                  <a:cubicBezTo>
                    <a:pt x="3911" y="5847"/>
                    <a:pt x="2431" y="4879"/>
                    <a:pt x="1700" y="3387"/>
                  </a:cubicBezTo>
                  <a:cubicBezTo>
                    <a:pt x="963" y="1895"/>
                    <a:pt x="1444" y="0"/>
                    <a:pt x="1444" y="0"/>
                  </a:cubicBezTo>
                  <a:close/>
                </a:path>
              </a:pathLst>
            </a:custGeom>
            <a:solidFill>
              <a:srgbClr val="A731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43"/>
            <p:cNvSpPr/>
            <p:nvPr/>
          </p:nvSpPr>
          <p:spPr>
            <a:xfrm>
              <a:off x="-3411250" y="-657525"/>
              <a:ext cx="231950" cy="449375"/>
            </a:xfrm>
            <a:custGeom>
              <a:rect b="b" l="l" r="r" t="t"/>
              <a:pathLst>
                <a:path extrusionOk="0" h="17975" w="9278">
                  <a:moveTo>
                    <a:pt x="4849" y="0"/>
                  </a:moveTo>
                  <a:lnTo>
                    <a:pt x="4581" y="305"/>
                  </a:lnTo>
                  <a:cubicBezTo>
                    <a:pt x="4581" y="305"/>
                    <a:pt x="6554" y="2705"/>
                    <a:pt x="7352" y="4489"/>
                  </a:cubicBezTo>
                  <a:cubicBezTo>
                    <a:pt x="8156" y="6274"/>
                    <a:pt x="7980" y="9435"/>
                    <a:pt x="6481" y="11043"/>
                  </a:cubicBezTo>
                  <a:cubicBezTo>
                    <a:pt x="4989" y="12645"/>
                    <a:pt x="1" y="17067"/>
                    <a:pt x="1" y="17067"/>
                  </a:cubicBezTo>
                  <a:cubicBezTo>
                    <a:pt x="1" y="17067"/>
                    <a:pt x="413" y="17975"/>
                    <a:pt x="882" y="17975"/>
                  </a:cubicBezTo>
                  <a:cubicBezTo>
                    <a:pt x="887" y="17975"/>
                    <a:pt x="891" y="17975"/>
                    <a:pt x="896" y="17974"/>
                  </a:cubicBezTo>
                  <a:cubicBezTo>
                    <a:pt x="1377" y="17962"/>
                    <a:pt x="1499" y="17773"/>
                    <a:pt x="1858" y="17152"/>
                  </a:cubicBezTo>
                  <a:cubicBezTo>
                    <a:pt x="2218" y="16525"/>
                    <a:pt x="2754" y="15246"/>
                    <a:pt x="2754" y="15246"/>
                  </a:cubicBezTo>
                  <a:lnTo>
                    <a:pt x="3003" y="15416"/>
                  </a:lnTo>
                  <a:cubicBezTo>
                    <a:pt x="3003" y="15416"/>
                    <a:pt x="3017" y="15417"/>
                    <a:pt x="3042" y="15417"/>
                  </a:cubicBezTo>
                  <a:cubicBezTo>
                    <a:pt x="3163" y="15417"/>
                    <a:pt x="3543" y="15408"/>
                    <a:pt x="3740" y="15307"/>
                  </a:cubicBezTo>
                  <a:cubicBezTo>
                    <a:pt x="3972" y="15179"/>
                    <a:pt x="4465" y="13985"/>
                    <a:pt x="4465" y="13985"/>
                  </a:cubicBezTo>
                  <a:lnTo>
                    <a:pt x="4794" y="13613"/>
                  </a:lnTo>
                  <a:cubicBezTo>
                    <a:pt x="4794" y="13613"/>
                    <a:pt x="4808" y="13616"/>
                    <a:pt x="4837" y="13616"/>
                  </a:cubicBezTo>
                  <a:cubicBezTo>
                    <a:pt x="4931" y="13616"/>
                    <a:pt x="5185" y="13587"/>
                    <a:pt x="5610" y="13339"/>
                  </a:cubicBezTo>
                  <a:cubicBezTo>
                    <a:pt x="6165" y="13010"/>
                    <a:pt x="7048" y="11609"/>
                    <a:pt x="7048" y="11609"/>
                  </a:cubicBezTo>
                  <a:lnTo>
                    <a:pt x="7529" y="10952"/>
                  </a:lnTo>
                  <a:lnTo>
                    <a:pt x="7663" y="10988"/>
                  </a:lnTo>
                  <a:lnTo>
                    <a:pt x="7827" y="11274"/>
                  </a:lnTo>
                  <a:lnTo>
                    <a:pt x="8309" y="10921"/>
                  </a:lnTo>
                  <a:cubicBezTo>
                    <a:pt x="8309" y="10921"/>
                    <a:pt x="8455" y="10885"/>
                    <a:pt x="8601" y="9819"/>
                  </a:cubicBezTo>
                  <a:cubicBezTo>
                    <a:pt x="8741" y="8759"/>
                    <a:pt x="8881" y="7669"/>
                    <a:pt x="8881" y="7669"/>
                  </a:cubicBezTo>
                  <a:lnTo>
                    <a:pt x="9277" y="7230"/>
                  </a:lnTo>
                  <a:lnTo>
                    <a:pt x="8564" y="5573"/>
                  </a:lnTo>
                  <a:lnTo>
                    <a:pt x="7907" y="4026"/>
                  </a:lnTo>
                  <a:lnTo>
                    <a:pt x="8217" y="3600"/>
                  </a:lnTo>
                  <a:lnTo>
                    <a:pt x="6841" y="2242"/>
                  </a:lnTo>
                  <a:lnTo>
                    <a:pt x="6755" y="1980"/>
                  </a:lnTo>
                  <a:lnTo>
                    <a:pt x="7237" y="1858"/>
                  </a:lnTo>
                  <a:lnTo>
                    <a:pt x="4849" y="0"/>
                  </a:lnTo>
                  <a:close/>
                </a:path>
              </a:pathLst>
            </a:custGeom>
            <a:solidFill>
              <a:srgbClr val="A731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43"/>
            <p:cNvSpPr/>
            <p:nvPr/>
          </p:nvSpPr>
          <p:spPr>
            <a:xfrm>
              <a:off x="-3645300" y="-583375"/>
              <a:ext cx="375075" cy="194625"/>
            </a:xfrm>
            <a:custGeom>
              <a:rect b="b" l="l" r="r" t="t"/>
              <a:pathLst>
                <a:path extrusionOk="0" h="7785" w="15003">
                  <a:moveTo>
                    <a:pt x="8419" y="1"/>
                  </a:moveTo>
                  <a:cubicBezTo>
                    <a:pt x="8419" y="1"/>
                    <a:pt x="4849" y="1523"/>
                    <a:pt x="3229" y="3095"/>
                  </a:cubicBezTo>
                  <a:cubicBezTo>
                    <a:pt x="1609" y="4666"/>
                    <a:pt x="111" y="7243"/>
                    <a:pt x="1" y="7785"/>
                  </a:cubicBezTo>
                  <a:cubicBezTo>
                    <a:pt x="1" y="7785"/>
                    <a:pt x="1773" y="6244"/>
                    <a:pt x="3333" y="6189"/>
                  </a:cubicBezTo>
                  <a:cubicBezTo>
                    <a:pt x="3366" y="6188"/>
                    <a:pt x="3398" y="6187"/>
                    <a:pt x="3431" y="6187"/>
                  </a:cubicBezTo>
                  <a:cubicBezTo>
                    <a:pt x="4920" y="6187"/>
                    <a:pt x="5708" y="7261"/>
                    <a:pt x="5708" y="7261"/>
                  </a:cubicBezTo>
                  <a:cubicBezTo>
                    <a:pt x="5708" y="7261"/>
                    <a:pt x="7005" y="5884"/>
                    <a:pt x="8479" y="5823"/>
                  </a:cubicBezTo>
                  <a:cubicBezTo>
                    <a:pt x="8579" y="5820"/>
                    <a:pt x="8677" y="5818"/>
                    <a:pt x="8774" y="5818"/>
                  </a:cubicBezTo>
                  <a:cubicBezTo>
                    <a:pt x="10103" y="5818"/>
                    <a:pt x="11099" y="6146"/>
                    <a:pt x="11099" y="6146"/>
                  </a:cubicBezTo>
                  <a:cubicBezTo>
                    <a:pt x="11099" y="6146"/>
                    <a:pt x="12122" y="3966"/>
                    <a:pt x="13565" y="3893"/>
                  </a:cubicBezTo>
                  <a:cubicBezTo>
                    <a:pt x="15003" y="3820"/>
                    <a:pt x="10197" y="2400"/>
                    <a:pt x="9685" y="1907"/>
                  </a:cubicBezTo>
                  <a:cubicBezTo>
                    <a:pt x="9168" y="1408"/>
                    <a:pt x="8419" y="1"/>
                    <a:pt x="8419" y="1"/>
                  </a:cubicBezTo>
                  <a:close/>
                </a:path>
              </a:pathLst>
            </a:custGeom>
            <a:solidFill>
              <a:srgbClr val="FCD3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43"/>
            <p:cNvSpPr/>
            <p:nvPr/>
          </p:nvSpPr>
          <p:spPr>
            <a:xfrm>
              <a:off x="-3601425" y="-566025"/>
              <a:ext cx="145425" cy="110275"/>
            </a:xfrm>
            <a:custGeom>
              <a:rect b="b" l="l" r="r" t="t"/>
              <a:pathLst>
                <a:path extrusionOk="0" h="4411" w="5817">
                  <a:moveTo>
                    <a:pt x="5817" y="1"/>
                  </a:moveTo>
                  <a:cubicBezTo>
                    <a:pt x="5817" y="1"/>
                    <a:pt x="4148" y="239"/>
                    <a:pt x="2838" y="1262"/>
                  </a:cubicBezTo>
                  <a:cubicBezTo>
                    <a:pt x="1535" y="2285"/>
                    <a:pt x="0" y="4411"/>
                    <a:pt x="0" y="4411"/>
                  </a:cubicBezTo>
                  <a:cubicBezTo>
                    <a:pt x="0" y="4411"/>
                    <a:pt x="1931" y="2626"/>
                    <a:pt x="3216" y="1853"/>
                  </a:cubicBezTo>
                  <a:cubicBezTo>
                    <a:pt x="3780" y="1515"/>
                    <a:pt x="4119" y="1420"/>
                    <a:pt x="4323" y="1420"/>
                  </a:cubicBezTo>
                  <a:cubicBezTo>
                    <a:pt x="4586" y="1420"/>
                    <a:pt x="4623" y="1578"/>
                    <a:pt x="4623" y="1578"/>
                  </a:cubicBezTo>
                  <a:lnTo>
                    <a:pt x="581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43"/>
            <p:cNvSpPr/>
            <p:nvPr/>
          </p:nvSpPr>
          <p:spPr>
            <a:xfrm>
              <a:off x="-3487700" y="-573475"/>
              <a:ext cx="84550" cy="89700"/>
            </a:xfrm>
            <a:custGeom>
              <a:rect b="b" l="l" r="r" t="t"/>
              <a:pathLst>
                <a:path extrusionOk="0" h="3588" w="3382">
                  <a:moveTo>
                    <a:pt x="1816" y="0"/>
                  </a:moveTo>
                  <a:cubicBezTo>
                    <a:pt x="1816" y="0"/>
                    <a:pt x="366" y="1066"/>
                    <a:pt x="458" y="1560"/>
                  </a:cubicBezTo>
                  <a:cubicBezTo>
                    <a:pt x="549" y="2053"/>
                    <a:pt x="1" y="2589"/>
                    <a:pt x="1" y="3588"/>
                  </a:cubicBezTo>
                  <a:cubicBezTo>
                    <a:pt x="1" y="3588"/>
                    <a:pt x="823" y="2218"/>
                    <a:pt x="1183" y="1889"/>
                  </a:cubicBezTo>
                  <a:cubicBezTo>
                    <a:pt x="1270" y="1809"/>
                    <a:pt x="1367" y="1778"/>
                    <a:pt x="1463" y="1778"/>
                  </a:cubicBezTo>
                  <a:cubicBezTo>
                    <a:pt x="1763" y="1778"/>
                    <a:pt x="2060" y="2071"/>
                    <a:pt x="2060" y="2071"/>
                  </a:cubicBezTo>
                  <a:lnTo>
                    <a:pt x="2931" y="3265"/>
                  </a:lnTo>
                  <a:cubicBezTo>
                    <a:pt x="2931" y="3265"/>
                    <a:pt x="2571" y="2242"/>
                    <a:pt x="2638" y="1779"/>
                  </a:cubicBezTo>
                  <a:cubicBezTo>
                    <a:pt x="2675" y="1528"/>
                    <a:pt x="2891" y="1470"/>
                    <a:pt x="3080" y="1470"/>
                  </a:cubicBezTo>
                  <a:cubicBezTo>
                    <a:pt x="3240" y="1470"/>
                    <a:pt x="3381" y="1511"/>
                    <a:pt x="3381" y="1511"/>
                  </a:cubicBezTo>
                  <a:lnTo>
                    <a:pt x="181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43"/>
            <p:cNvSpPr/>
            <p:nvPr/>
          </p:nvSpPr>
          <p:spPr>
            <a:xfrm>
              <a:off x="-3649250" y="-590125"/>
              <a:ext cx="389075" cy="208375"/>
            </a:xfrm>
            <a:custGeom>
              <a:rect b="b" l="l" r="r" t="t"/>
              <a:pathLst>
                <a:path extrusionOk="0" h="8335" w="15563">
                  <a:moveTo>
                    <a:pt x="9314" y="1"/>
                  </a:moveTo>
                  <a:cubicBezTo>
                    <a:pt x="8337" y="1"/>
                    <a:pt x="5132" y="1091"/>
                    <a:pt x="3539" y="2609"/>
                  </a:cubicBezTo>
                  <a:cubicBezTo>
                    <a:pt x="1700" y="4364"/>
                    <a:pt x="1" y="8335"/>
                    <a:pt x="1" y="8335"/>
                  </a:cubicBezTo>
                  <a:cubicBezTo>
                    <a:pt x="3576" y="1861"/>
                    <a:pt x="7127" y="1294"/>
                    <a:pt x="7127" y="1294"/>
                  </a:cubicBezTo>
                  <a:lnTo>
                    <a:pt x="7127" y="1294"/>
                  </a:lnTo>
                  <a:cubicBezTo>
                    <a:pt x="7127" y="1294"/>
                    <a:pt x="6567" y="2037"/>
                    <a:pt x="6079" y="4083"/>
                  </a:cubicBezTo>
                  <a:cubicBezTo>
                    <a:pt x="5562" y="6234"/>
                    <a:pt x="5866" y="7994"/>
                    <a:pt x="5866" y="7994"/>
                  </a:cubicBezTo>
                  <a:cubicBezTo>
                    <a:pt x="5866" y="7994"/>
                    <a:pt x="5921" y="6885"/>
                    <a:pt x="6359" y="4717"/>
                  </a:cubicBezTo>
                  <a:cubicBezTo>
                    <a:pt x="6798" y="2549"/>
                    <a:pt x="7864" y="1294"/>
                    <a:pt x="7864" y="1294"/>
                  </a:cubicBezTo>
                  <a:lnTo>
                    <a:pt x="7864" y="1294"/>
                  </a:lnTo>
                  <a:cubicBezTo>
                    <a:pt x="7864" y="1294"/>
                    <a:pt x="7852" y="2518"/>
                    <a:pt x="8832" y="4211"/>
                  </a:cubicBezTo>
                  <a:cubicBezTo>
                    <a:pt x="9819" y="5905"/>
                    <a:pt x="12128" y="7117"/>
                    <a:pt x="12128" y="7117"/>
                  </a:cubicBezTo>
                  <a:cubicBezTo>
                    <a:pt x="12128" y="7117"/>
                    <a:pt x="10745" y="5624"/>
                    <a:pt x="9685" y="4327"/>
                  </a:cubicBezTo>
                  <a:cubicBezTo>
                    <a:pt x="8625" y="3030"/>
                    <a:pt x="8430" y="1276"/>
                    <a:pt x="8430" y="1276"/>
                  </a:cubicBezTo>
                  <a:lnTo>
                    <a:pt x="8430" y="1276"/>
                  </a:lnTo>
                  <a:cubicBezTo>
                    <a:pt x="8431" y="1276"/>
                    <a:pt x="10873" y="3730"/>
                    <a:pt x="12231" y="4199"/>
                  </a:cubicBezTo>
                  <a:cubicBezTo>
                    <a:pt x="12854" y="4414"/>
                    <a:pt x="13558" y="4523"/>
                    <a:pt x="14149" y="4523"/>
                  </a:cubicBezTo>
                  <a:cubicBezTo>
                    <a:pt x="14845" y="4523"/>
                    <a:pt x="15384" y="4372"/>
                    <a:pt x="15447" y="4065"/>
                  </a:cubicBezTo>
                  <a:cubicBezTo>
                    <a:pt x="15563" y="3499"/>
                    <a:pt x="15002" y="3219"/>
                    <a:pt x="13656" y="3115"/>
                  </a:cubicBezTo>
                  <a:cubicBezTo>
                    <a:pt x="12304" y="3011"/>
                    <a:pt x="9965" y="2256"/>
                    <a:pt x="9448" y="1483"/>
                  </a:cubicBezTo>
                  <a:cubicBezTo>
                    <a:pt x="8936" y="703"/>
                    <a:pt x="9819" y="490"/>
                    <a:pt x="9594" y="82"/>
                  </a:cubicBezTo>
                  <a:cubicBezTo>
                    <a:pt x="9564" y="27"/>
                    <a:pt x="9466" y="1"/>
                    <a:pt x="9314" y="1"/>
                  </a:cubicBezTo>
                  <a:close/>
                </a:path>
              </a:pathLst>
            </a:custGeom>
            <a:solidFill>
              <a:srgbClr val="DF4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43"/>
            <p:cNvSpPr/>
            <p:nvPr/>
          </p:nvSpPr>
          <p:spPr>
            <a:xfrm>
              <a:off x="-3159225" y="-687225"/>
              <a:ext cx="304550" cy="208650"/>
            </a:xfrm>
            <a:custGeom>
              <a:rect b="b" l="l" r="r" t="t"/>
              <a:pathLst>
                <a:path extrusionOk="0" h="8346" w="12182">
                  <a:moveTo>
                    <a:pt x="2388" y="1"/>
                  </a:moveTo>
                  <a:lnTo>
                    <a:pt x="0" y="5921"/>
                  </a:lnTo>
                  <a:cubicBezTo>
                    <a:pt x="0" y="5921"/>
                    <a:pt x="13" y="5920"/>
                    <a:pt x="38" y="5920"/>
                  </a:cubicBezTo>
                  <a:cubicBezTo>
                    <a:pt x="179" y="5920"/>
                    <a:pt x="707" y="5963"/>
                    <a:pt x="1590" y="6536"/>
                  </a:cubicBezTo>
                  <a:cubicBezTo>
                    <a:pt x="2631" y="7218"/>
                    <a:pt x="3040" y="8345"/>
                    <a:pt x="3040" y="8345"/>
                  </a:cubicBezTo>
                  <a:cubicBezTo>
                    <a:pt x="3040" y="8345"/>
                    <a:pt x="4276" y="7103"/>
                    <a:pt x="5421" y="6975"/>
                  </a:cubicBezTo>
                  <a:cubicBezTo>
                    <a:pt x="5542" y="6961"/>
                    <a:pt x="5660" y="6955"/>
                    <a:pt x="5775" y="6955"/>
                  </a:cubicBezTo>
                  <a:cubicBezTo>
                    <a:pt x="6749" y="6955"/>
                    <a:pt x="7480" y="7389"/>
                    <a:pt x="7480" y="7389"/>
                  </a:cubicBezTo>
                  <a:cubicBezTo>
                    <a:pt x="7480" y="7389"/>
                    <a:pt x="7882" y="5421"/>
                    <a:pt x="9362" y="4825"/>
                  </a:cubicBezTo>
                  <a:cubicBezTo>
                    <a:pt x="9838" y="4635"/>
                    <a:pt x="10298" y="4571"/>
                    <a:pt x="10704" y="4571"/>
                  </a:cubicBezTo>
                  <a:cubicBezTo>
                    <a:pt x="11565" y="4571"/>
                    <a:pt x="12182" y="4861"/>
                    <a:pt x="12182" y="4861"/>
                  </a:cubicBezTo>
                  <a:cubicBezTo>
                    <a:pt x="12030" y="4538"/>
                    <a:pt x="8716" y="2291"/>
                    <a:pt x="7979" y="1804"/>
                  </a:cubicBezTo>
                  <a:cubicBezTo>
                    <a:pt x="7236" y="1316"/>
                    <a:pt x="3898" y="196"/>
                    <a:pt x="3898" y="196"/>
                  </a:cubicBezTo>
                  <a:lnTo>
                    <a:pt x="2388" y="1"/>
                  </a:lnTo>
                  <a:close/>
                </a:path>
              </a:pathLst>
            </a:custGeom>
            <a:solidFill>
              <a:srgbClr val="FCD3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43"/>
            <p:cNvSpPr/>
            <p:nvPr/>
          </p:nvSpPr>
          <p:spPr>
            <a:xfrm>
              <a:off x="-3145225" y="-685650"/>
              <a:ext cx="160625" cy="128800"/>
            </a:xfrm>
            <a:custGeom>
              <a:rect b="b" l="l" r="r" t="t"/>
              <a:pathLst>
                <a:path extrusionOk="0" h="5152" w="6425">
                  <a:moveTo>
                    <a:pt x="2368" y="1"/>
                  </a:moveTo>
                  <a:cubicBezTo>
                    <a:pt x="2342" y="1"/>
                    <a:pt x="2318" y="2"/>
                    <a:pt x="2297" y="5"/>
                  </a:cubicBezTo>
                  <a:cubicBezTo>
                    <a:pt x="1541" y="96"/>
                    <a:pt x="0" y="5151"/>
                    <a:pt x="0" y="5151"/>
                  </a:cubicBezTo>
                  <a:lnTo>
                    <a:pt x="1828" y="2240"/>
                  </a:lnTo>
                  <a:cubicBezTo>
                    <a:pt x="1889" y="2142"/>
                    <a:pt x="1993" y="2091"/>
                    <a:pt x="2097" y="2091"/>
                  </a:cubicBezTo>
                  <a:cubicBezTo>
                    <a:pt x="2181" y="2091"/>
                    <a:pt x="2265" y="2124"/>
                    <a:pt x="2327" y="2191"/>
                  </a:cubicBezTo>
                  <a:lnTo>
                    <a:pt x="2705" y="2593"/>
                  </a:lnTo>
                  <a:lnTo>
                    <a:pt x="3052" y="4092"/>
                  </a:lnTo>
                  <a:lnTo>
                    <a:pt x="3241" y="4201"/>
                  </a:lnTo>
                  <a:lnTo>
                    <a:pt x="3241" y="2386"/>
                  </a:lnTo>
                  <a:lnTo>
                    <a:pt x="3241" y="1978"/>
                  </a:lnTo>
                  <a:cubicBezTo>
                    <a:pt x="3241" y="1793"/>
                    <a:pt x="3395" y="1661"/>
                    <a:pt x="3562" y="1661"/>
                  </a:cubicBezTo>
                  <a:cubicBezTo>
                    <a:pt x="3616" y="1661"/>
                    <a:pt x="3671" y="1675"/>
                    <a:pt x="3722" y="1704"/>
                  </a:cubicBezTo>
                  <a:lnTo>
                    <a:pt x="4276" y="2021"/>
                  </a:lnTo>
                  <a:lnTo>
                    <a:pt x="5964" y="4256"/>
                  </a:lnTo>
                  <a:cubicBezTo>
                    <a:pt x="5964" y="4256"/>
                    <a:pt x="5574" y="2916"/>
                    <a:pt x="5019" y="2021"/>
                  </a:cubicBezTo>
                  <a:cubicBezTo>
                    <a:pt x="4632" y="1389"/>
                    <a:pt x="5044" y="1157"/>
                    <a:pt x="5570" y="1157"/>
                  </a:cubicBezTo>
                  <a:cubicBezTo>
                    <a:pt x="5789" y="1157"/>
                    <a:pt x="6028" y="1197"/>
                    <a:pt x="6238" y="1265"/>
                  </a:cubicBezTo>
                  <a:cubicBezTo>
                    <a:pt x="6286" y="1281"/>
                    <a:pt x="6313" y="1289"/>
                    <a:pt x="6320" y="1289"/>
                  </a:cubicBezTo>
                  <a:cubicBezTo>
                    <a:pt x="6424" y="1289"/>
                    <a:pt x="3204" y="1"/>
                    <a:pt x="236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43"/>
            <p:cNvSpPr/>
            <p:nvPr/>
          </p:nvSpPr>
          <p:spPr>
            <a:xfrm>
              <a:off x="-3179700" y="-703275"/>
              <a:ext cx="334025" cy="234125"/>
            </a:xfrm>
            <a:custGeom>
              <a:rect b="b" l="l" r="r" t="t"/>
              <a:pathLst>
                <a:path extrusionOk="0" h="9365" w="13361">
                  <a:moveTo>
                    <a:pt x="1892" y="1"/>
                  </a:moveTo>
                  <a:cubicBezTo>
                    <a:pt x="1726" y="1"/>
                    <a:pt x="1622" y="29"/>
                    <a:pt x="1587" y="88"/>
                  </a:cubicBezTo>
                  <a:cubicBezTo>
                    <a:pt x="1373" y="442"/>
                    <a:pt x="2451" y="789"/>
                    <a:pt x="2171" y="1757"/>
                  </a:cubicBezTo>
                  <a:cubicBezTo>
                    <a:pt x="1891" y="2726"/>
                    <a:pt x="46" y="5911"/>
                    <a:pt x="15" y="6465"/>
                  </a:cubicBezTo>
                  <a:cubicBezTo>
                    <a:pt x="1" y="6792"/>
                    <a:pt x="166" y="7000"/>
                    <a:pt x="415" y="7000"/>
                  </a:cubicBezTo>
                  <a:cubicBezTo>
                    <a:pt x="589" y="7000"/>
                    <a:pt x="804" y="6899"/>
                    <a:pt x="1026" y="6666"/>
                  </a:cubicBezTo>
                  <a:cubicBezTo>
                    <a:pt x="1574" y="6106"/>
                    <a:pt x="3396" y="1240"/>
                    <a:pt x="3396" y="1240"/>
                  </a:cubicBezTo>
                  <a:cubicBezTo>
                    <a:pt x="3396" y="1240"/>
                    <a:pt x="4139" y="3798"/>
                    <a:pt x="4139" y="5588"/>
                  </a:cubicBezTo>
                  <a:cubicBezTo>
                    <a:pt x="4139" y="7379"/>
                    <a:pt x="3712" y="9365"/>
                    <a:pt x="3712" y="9365"/>
                  </a:cubicBezTo>
                  <a:cubicBezTo>
                    <a:pt x="3712" y="9365"/>
                    <a:pt x="4565" y="7355"/>
                    <a:pt x="4632" y="5521"/>
                  </a:cubicBezTo>
                  <a:cubicBezTo>
                    <a:pt x="4693" y="3688"/>
                    <a:pt x="3895" y="978"/>
                    <a:pt x="3895" y="978"/>
                  </a:cubicBezTo>
                  <a:lnTo>
                    <a:pt x="3895" y="978"/>
                  </a:lnTo>
                  <a:cubicBezTo>
                    <a:pt x="3895" y="978"/>
                    <a:pt x="5643" y="2872"/>
                    <a:pt x="6648" y="4669"/>
                  </a:cubicBezTo>
                  <a:cubicBezTo>
                    <a:pt x="7659" y="6472"/>
                    <a:pt x="8390" y="8244"/>
                    <a:pt x="8390" y="8244"/>
                  </a:cubicBezTo>
                  <a:cubicBezTo>
                    <a:pt x="8390" y="8244"/>
                    <a:pt x="7952" y="5692"/>
                    <a:pt x="6709" y="3816"/>
                  </a:cubicBezTo>
                  <a:cubicBezTo>
                    <a:pt x="5467" y="1940"/>
                    <a:pt x="4815" y="1136"/>
                    <a:pt x="4815" y="1136"/>
                  </a:cubicBezTo>
                  <a:lnTo>
                    <a:pt x="4815" y="1136"/>
                  </a:lnTo>
                  <a:cubicBezTo>
                    <a:pt x="4815" y="1136"/>
                    <a:pt x="9645" y="2537"/>
                    <a:pt x="13360" y="5814"/>
                  </a:cubicBezTo>
                  <a:cubicBezTo>
                    <a:pt x="13360" y="5814"/>
                    <a:pt x="11289" y="3116"/>
                    <a:pt x="7830" y="1782"/>
                  </a:cubicBezTo>
                  <a:cubicBezTo>
                    <a:pt x="4960" y="675"/>
                    <a:pt x="2699" y="1"/>
                    <a:pt x="1892" y="1"/>
                  </a:cubicBezTo>
                  <a:close/>
                </a:path>
              </a:pathLst>
            </a:custGeom>
            <a:solidFill>
              <a:srgbClr val="DF4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43"/>
            <p:cNvSpPr/>
            <p:nvPr/>
          </p:nvSpPr>
          <p:spPr>
            <a:xfrm>
              <a:off x="-3582550" y="-416325"/>
              <a:ext cx="199800" cy="148325"/>
            </a:xfrm>
            <a:custGeom>
              <a:rect b="b" l="l" r="r" t="t"/>
              <a:pathLst>
                <a:path extrusionOk="0" h="5933" w="7992">
                  <a:moveTo>
                    <a:pt x="1085" y="0"/>
                  </a:moveTo>
                  <a:cubicBezTo>
                    <a:pt x="1085" y="0"/>
                    <a:pt x="0" y="4836"/>
                    <a:pt x="829" y="5080"/>
                  </a:cubicBezTo>
                  <a:cubicBezTo>
                    <a:pt x="973" y="5123"/>
                    <a:pt x="1105" y="5140"/>
                    <a:pt x="1224" y="5140"/>
                  </a:cubicBezTo>
                  <a:cubicBezTo>
                    <a:pt x="1786" y="5140"/>
                    <a:pt x="2071" y="4751"/>
                    <a:pt x="2071" y="4751"/>
                  </a:cubicBezTo>
                  <a:cubicBezTo>
                    <a:pt x="2071" y="4751"/>
                    <a:pt x="2498" y="5933"/>
                    <a:pt x="3836" y="5933"/>
                  </a:cubicBezTo>
                  <a:cubicBezTo>
                    <a:pt x="4047" y="5933"/>
                    <a:pt x="4280" y="5903"/>
                    <a:pt x="4538" y="5835"/>
                  </a:cubicBezTo>
                  <a:cubicBezTo>
                    <a:pt x="6426" y="5336"/>
                    <a:pt x="7992" y="2406"/>
                    <a:pt x="6542" y="1182"/>
                  </a:cubicBezTo>
                  <a:cubicBezTo>
                    <a:pt x="6174" y="870"/>
                    <a:pt x="5754" y="747"/>
                    <a:pt x="5326" y="747"/>
                  </a:cubicBezTo>
                  <a:cubicBezTo>
                    <a:pt x="4066" y="747"/>
                    <a:pt x="2737" y="1814"/>
                    <a:pt x="2473" y="2278"/>
                  </a:cubicBezTo>
                  <a:lnTo>
                    <a:pt x="2175" y="177"/>
                  </a:lnTo>
                  <a:lnTo>
                    <a:pt x="1547" y="1511"/>
                  </a:lnTo>
                  <a:lnTo>
                    <a:pt x="1085" y="0"/>
                  </a:lnTo>
                  <a:close/>
                </a:path>
              </a:pathLst>
            </a:custGeom>
            <a:solidFill>
              <a:srgbClr val="DF4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43"/>
            <p:cNvSpPr/>
            <p:nvPr/>
          </p:nvSpPr>
          <p:spPr>
            <a:xfrm>
              <a:off x="-3290025" y="-659500"/>
              <a:ext cx="61675" cy="48775"/>
            </a:xfrm>
            <a:custGeom>
              <a:rect b="b" l="l" r="r" t="t"/>
              <a:pathLst>
                <a:path extrusionOk="0" h="1951" w="2467">
                  <a:moveTo>
                    <a:pt x="268" y="0"/>
                  </a:moveTo>
                  <a:lnTo>
                    <a:pt x="0" y="79"/>
                  </a:lnTo>
                  <a:cubicBezTo>
                    <a:pt x="0" y="79"/>
                    <a:pt x="2022" y="1730"/>
                    <a:pt x="2193" y="1882"/>
                  </a:cubicBezTo>
                  <a:cubicBezTo>
                    <a:pt x="2252" y="1932"/>
                    <a:pt x="2299" y="1950"/>
                    <a:pt x="2335" y="1950"/>
                  </a:cubicBezTo>
                  <a:cubicBezTo>
                    <a:pt x="2406" y="1950"/>
                    <a:pt x="2436" y="1878"/>
                    <a:pt x="2449" y="1821"/>
                  </a:cubicBezTo>
                  <a:cubicBezTo>
                    <a:pt x="2467" y="1730"/>
                    <a:pt x="268" y="0"/>
                    <a:pt x="268" y="0"/>
                  </a:cubicBezTo>
                  <a:close/>
                </a:path>
              </a:pathLst>
            </a:custGeom>
            <a:solidFill>
              <a:srgbClr val="DF4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43"/>
            <p:cNvSpPr/>
            <p:nvPr/>
          </p:nvSpPr>
          <p:spPr>
            <a:xfrm>
              <a:off x="-3251200" y="-608050"/>
              <a:ext cx="45550" cy="43775"/>
            </a:xfrm>
            <a:custGeom>
              <a:rect b="b" l="l" r="r" t="t"/>
              <a:pathLst>
                <a:path extrusionOk="0" h="1751" w="1822">
                  <a:moveTo>
                    <a:pt x="353" y="1"/>
                  </a:moveTo>
                  <a:lnTo>
                    <a:pt x="0" y="123"/>
                  </a:lnTo>
                  <a:lnTo>
                    <a:pt x="1541" y="1749"/>
                  </a:lnTo>
                  <a:cubicBezTo>
                    <a:pt x="1541" y="1749"/>
                    <a:pt x="1557" y="1750"/>
                    <a:pt x="1582" y="1750"/>
                  </a:cubicBezTo>
                  <a:cubicBezTo>
                    <a:pt x="1658" y="1750"/>
                    <a:pt x="1815" y="1736"/>
                    <a:pt x="1815" y="1621"/>
                  </a:cubicBezTo>
                  <a:cubicBezTo>
                    <a:pt x="1821" y="1469"/>
                    <a:pt x="353" y="1"/>
                    <a:pt x="353" y="1"/>
                  </a:cubicBezTo>
                  <a:close/>
                </a:path>
              </a:pathLst>
            </a:custGeom>
            <a:solidFill>
              <a:srgbClr val="DF4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43"/>
            <p:cNvSpPr/>
            <p:nvPr/>
          </p:nvSpPr>
          <p:spPr>
            <a:xfrm>
              <a:off x="-3223200" y="-556875"/>
              <a:ext cx="43900" cy="81475"/>
            </a:xfrm>
            <a:custGeom>
              <a:rect b="b" l="l" r="r" t="t"/>
              <a:pathLst>
                <a:path extrusionOk="0" h="3259" w="1756">
                  <a:moveTo>
                    <a:pt x="385" y="0"/>
                  </a:moveTo>
                  <a:lnTo>
                    <a:pt x="1" y="49"/>
                  </a:lnTo>
                  <a:cubicBezTo>
                    <a:pt x="1" y="49"/>
                    <a:pt x="1280" y="3137"/>
                    <a:pt x="1365" y="3222"/>
                  </a:cubicBezTo>
                  <a:cubicBezTo>
                    <a:pt x="1392" y="3249"/>
                    <a:pt x="1437" y="3259"/>
                    <a:pt x="1487" y="3259"/>
                  </a:cubicBezTo>
                  <a:cubicBezTo>
                    <a:pt x="1606" y="3259"/>
                    <a:pt x="1755" y="3204"/>
                    <a:pt x="1755" y="3204"/>
                  </a:cubicBezTo>
                  <a:cubicBezTo>
                    <a:pt x="1755" y="3204"/>
                    <a:pt x="1755" y="2991"/>
                    <a:pt x="1518" y="2169"/>
                  </a:cubicBezTo>
                  <a:cubicBezTo>
                    <a:pt x="1280" y="1340"/>
                    <a:pt x="385" y="0"/>
                    <a:pt x="385" y="0"/>
                  </a:cubicBezTo>
                  <a:close/>
                </a:path>
              </a:pathLst>
            </a:custGeom>
            <a:solidFill>
              <a:srgbClr val="DF4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43"/>
            <p:cNvSpPr/>
            <p:nvPr/>
          </p:nvSpPr>
          <p:spPr>
            <a:xfrm>
              <a:off x="-3215575" y="-468550"/>
              <a:ext cx="29875" cy="95675"/>
            </a:xfrm>
            <a:custGeom>
              <a:rect b="b" l="l" r="r" t="t"/>
              <a:pathLst>
                <a:path extrusionOk="0" h="3827" w="1195">
                  <a:moveTo>
                    <a:pt x="530" y="0"/>
                  </a:moveTo>
                  <a:lnTo>
                    <a:pt x="530" y="0"/>
                  </a:lnTo>
                  <a:cubicBezTo>
                    <a:pt x="530" y="0"/>
                    <a:pt x="689" y="1419"/>
                    <a:pt x="543" y="2327"/>
                  </a:cubicBezTo>
                  <a:cubicBezTo>
                    <a:pt x="396" y="3234"/>
                    <a:pt x="0" y="3715"/>
                    <a:pt x="0" y="3715"/>
                  </a:cubicBezTo>
                  <a:cubicBezTo>
                    <a:pt x="0" y="3715"/>
                    <a:pt x="253" y="3827"/>
                    <a:pt x="410" y="3827"/>
                  </a:cubicBezTo>
                  <a:cubicBezTo>
                    <a:pt x="440" y="3827"/>
                    <a:pt x="467" y="3823"/>
                    <a:pt x="488" y="3813"/>
                  </a:cubicBezTo>
                  <a:cubicBezTo>
                    <a:pt x="610" y="3758"/>
                    <a:pt x="792" y="3259"/>
                    <a:pt x="993" y="2473"/>
                  </a:cubicBezTo>
                  <a:cubicBezTo>
                    <a:pt x="1194" y="1687"/>
                    <a:pt x="1054" y="110"/>
                    <a:pt x="1054" y="110"/>
                  </a:cubicBezTo>
                  <a:lnTo>
                    <a:pt x="530" y="0"/>
                  </a:lnTo>
                  <a:close/>
                </a:path>
              </a:pathLst>
            </a:custGeom>
            <a:solidFill>
              <a:srgbClr val="DF4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43"/>
            <p:cNvSpPr/>
            <p:nvPr/>
          </p:nvSpPr>
          <p:spPr>
            <a:xfrm>
              <a:off x="-3291400" y="-395025"/>
              <a:ext cx="71750" cy="83575"/>
            </a:xfrm>
            <a:custGeom>
              <a:rect b="b" l="l" r="r" t="t"/>
              <a:pathLst>
                <a:path extrusionOk="0" h="3343" w="2870">
                  <a:moveTo>
                    <a:pt x="2601" y="1"/>
                  </a:moveTo>
                  <a:cubicBezTo>
                    <a:pt x="2601" y="1"/>
                    <a:pt x="2102" y="1176"/>
                    <a:pt x="1505" y="1907"/>
                  </a:cubicBezTo>
                  <a:cubicBezTo>
                    <a:pt x="908" y="2638"/>
                    <a:pt x="0" y="3113"/>
                    <a:pt x="0" y="3113"/>
                  </a:cubicBezTo>
                  <a:cubicBezTo>
                    <a:pt x="0" y="3113"/>
                    <a:pt x="149" y="3342"/>
                    <a:pt x="417" y="3342"/>
                  </a:cubicBezTo>
                  <a:cubicBezTo>
                    <a:pt x="436" y="3342"/>
                    <a:pt x="455" y="3341"/>
                    <a:pt x="475" y="3339"/>
                  </a:cubicBezTo>
                  <a:cubicBezTo>
                    <a:pt x="774" y="3296"/>
                    <a:pt x="1712" y="2328"/>
                    <a:pt x="2035" y="1901"/>
                  </a:cubicBezTo>
                  <a:cubicBezTo>
                    <a:pt x="2363" y="1481"/>
                    <a:pt x="2869" y="488"/>
                    <a:pt x="2869" y="488"/>
                  </a:cubicBezTo>
                  <a:lnTo>
                    <a:pt x="2601" y="1"/>
                  </a:lnTo>
                  <a:close/>
                </a:path>
              </a:pathLst>
            </a:custGeom>
            <a:solidFill>
              <a:srgbClr val="DF4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43"/>
            <p:cNvSpPr/>
            <p:nvPr/>
          </p:nvSpPr>
          <p:spPr>
            <a:xfrm>
              <a:off x="-3336175" y="-334250"/>
              <a:ext cx="44800" cy="67425"/>
            </a:xfrm>
            <a:custGeom>
              <a:rect b="b" l="l" r="r" t="t"/>
              <a:pathLst>
                <a:path extrusionOk="0" h="2697" w="1792">
                  <a:moveTo>
                    <a:pt x="1675" y="0"/>
                  </a:moveTo>
                  <a:lnTo>
                    <a:pt x="1675" y="0"/>
                  </a:lnTo>
                  <a:cubicBezTo>
                    <a:pt x="1675" y="0"/>
                    <a:pt x="1127" y="1243"/>
                    <a:pt x="804" y="1742"/>
                  </a:cubicBezTo>
                  <a:cubicBezTo>
                    <a:pt x="476" y="2248"/>
                    <a:pt x="0" y="2485"/>
                    <a:pt x="0" y="2485"/>
                  </a:cubicBezTo>
                  <a:cubicBezTo>
                    <a:pt x="0" y="2485"/>
                    <a:pt x="248" y="2696"/>
                    <a:pt x="454" y="2696"/>
                  </a:cubicBezTo>
                  <a:cubicBezTo>
                    <a:pt x="470" y="2696"/>
                    <a:pt x="485" y="2695"/>
                    <a:pt x="500" y="2692"/>
                  </a:cubicBezTo>
                  <a:cubicBezTo>
                    <a:pt x="713" y="2650"/>
                    <a:pt x="932" y="2303"/>
                    <a:pt x="1194" y="1931"/>
                  </a:cubicBezTo>
                  <a:cubicBezTo>
                    <a:pt x="1456" y="1566"/>
                    <a:pt x="1791" y="682"/>
                    <a:pt x="1791" y="682"/>
                  </a:cubicBezTo>
                  <a:cubicBezTo>
                    <a:pt x="1791" y="682"/>
                    <a:pt x="1645" y="579"/>
                    <a:pt x="1669" y="396"/>
                  </a:cubicBezTo>
                  <a:cubicBezTo>
                    <a:pt x="1700" y="219"/>
                    <a:pt x="1675" y="0"/>
                    <a:pt x="1675" y="0"/>
                  </a:cubicBezTo>
                  <a:close/>
                </a:path>
              </a:pathLst>
            </a:custGeom>
            <a:solidFill>
              <a:srgbClr val="DF4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43"/>
            <p:cNvSpPr/>
            <p:nvPr/>
          </p:nvSpPr>
          <p:spPr>
            <a:xfrm>
              <a:off x="-3388875" y="-292700"/>
              <a:ext cx="52725" cy="85000"/>
            </a:xfrm>
            <a:custGeom>
              <a:rect b="b" l="l" r="r" t="t"/>
              <a:pathLst>
                <a:path extrusionOk="0" h="3400" w="2109">
                  <a:moveTo>
                    <a:pt x="1859" y="1"/>
                  </a:moveTo>
                  <a:cubicBezTo>
                    <a:pt x="1859" y="1"/>
                    <a:pt x="1286" y="1012"/>
                    <a:pt x="969" y="2023"/>
                  </a:cubicBezTo>
                  <a:cubicBezTo>
                    <a:pt x="653" y="3028"/>
                    <a:pt x="1" y="3381"/>
                    <a:pt x="1" y="3381"/>
                  </a:cubicBezTo>
                  <a:cubicBezTo>
                    <a:pt x="1" y="3381"/>
                    <a:pt x="88" y="3400"/>
                    <a:pt x="214" y="3400"/>
                  </a:cubicBezTo>
                  <a:cubicBezTo>
                    <a:pt x="422" y="3400"/>
                    <a:pt x="735" y="3350"/>
                    <a:pt x="939" y="3089"/>
                  </a:cubicBezTo>
                  <a:cubicBezTo>
                    <a:pt x="1268" y="2669"/>
                    <a:pt x="2108" y="823"/>
                    <a:pt x="2108" y="823"/>
                  </a:cubicBezTo>
                  <a:cubicBezTo>
                    <a:pt x="2108" y="823"/>
                    <a:pt x="1956" y="647"/>
                    <a:pt x="1920" y="373"/>
                  </a:cubicBezTo>
                  <a:cubicBezTo>
                    <a:pt x="1877" y="105"/>
                    <a:pt x="1859" y="1"/>
                    <a:pt x="1859" y="1"/>
                  </a:cubicBezTo>
                  <a:close/>
                </a:path>
              </a:pathLst>
            </a:custGeom>
            <a:solidFill>
              <a:srgbClr val="DF4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43"/>
            <p:cNvSpPr/>
            <p:nvPr/>
          </p:nvSpPr>
          <p:spPr>
            <a:xfrm>
              <a:off x="-3446725" y="-230875"/>
              <a:ext cx="41300" cy="109050"/>
            </a:xfrm>
            <a:custGeom>
              <a:rect b="b" l="l" r="r" t="t"/>
              <a:pathLst>
                <a:path extrusionOk="0" h="4362" w="1652">
                  <a:moveTo>
                    <a:pt x="1420" y="1"/>
                  </a:moveTo>
                  <a:cubicBezTo>
                    <a:pt x="1420" y="1"/>
                    <a:pt x="597" y="1000"/>
                    <a:pt x="335" y="2303"/>
                  </a:cubicBezTo>
                  <a:cubicBezTo>
                    <a:pt x="67" y="3607"/>
                    <a:pt x="0" y="3954"/>
                    <a:pt x="189" y="4130"/>
                  </a:cubicBezTo>
                  <a:cubicBezTo>
                    <a:pt x="372" y="4313"/>
                    <a:pt x="628" y="4362"/>
                    <a:pt x="628" y="4362"/>
                  </a:cubicBezTo>
                  <a:cubicBezTo>
                    <a:pt x="628" y="4362"/>
                    <a:pt x="445" y="3552"/>
                    <a:pt x="713" y="2571"/>
                  </a:cubicBezTo>
                  <a:cubicBezTo>
                    <a:pt x="981" y="1591"/>
                    <a:pt x="1651" y="494"/>
                    <a:pt x="1651" y="494"/>
                  </a:cubicBezTo>
                  <a:lnTo>
                    <a:pt x="1420" y="1"/>
                  </a:lnTo>
                  <a:close/>
                </a:path>
              </a:pathLst>
            </a:custGeom>
            <a:solidFill>
              <a:srgbClr val="DF4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43"/>
            <p:cNvSpPr/>
            <p:nvPr/>
          </p:nvSpPr>
          <p:spPr>
            <a:xfrm>
              <a:off x="-3424800" y="-134025"/>
              <a:ext cx="48150" cy="65350"/>
            </a:xfrm>
            <a:custGeom>
              <a:rect b="b" l="l" r="r" t="t"/>
              <a:pathLst>
                <a:path extrusionOk="0" h="2614" w="1926">
                  <a:moveTo>
                    <a:pt x="396" y="1"/>
                  </a:moveTo>
                  <a:lnTo>
                    <a:pt x="1" y="439"/>
                  </a:lnTo>
                  <a:cubicBezTo>
                    <a:pt x="1" y="1140"/>
                    <a:pt x="872" y="2382"/>
                    <a:pt x="1115" y="2553"/>
                  </a:cubicBezTo>
                  <a:cubicBezTo>
                    <a:pt x="1178" y="2597"/>
                    <a:pt x="1261" y="2614"/>
                    <a:pt x="1349" y="2614"/>
                  </a:cubicBezTo>
                  <a:cubicBezTo>
                    <a:pt x="1612" y="2614"/>
                    <a:pt x="1925" y="2467"/>
                    <a:pt x="1925" y="2467"/>
                  </a:cubicBezTo>
                  <a:cubicBezTo>
                    <a:pt x="1925" y="2467"/>
                    <a:pt x="1444" y="2242"/>
                    <a:pt x="932" y="1499"/>
                  </a:cubicBezTo>
                  <a:cubicBezTo>
                    <a:pt x="427" y="750"/>
                    <a:pt x="396" y="1"/>
                    <a:pt x="396" y="1"/>
                  </a:cubicBezTo>
                  <a:close/>
                </a:path>
              </a:pathLst>
            </a:custGeom>
            <a:solidFill>
              <a:srgbClr val="DF4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43"/>
            <p:cNvSpPr/>
            <p:nvPr/>
          </p:nvSpPr>
          <p:spPr>
            <a:xfrm>
              <a:off x="-3375450" y="-91850"/>
              <a:ext cx="70525" cy="52775"/>
            </a:xfrm>
            <a:custGeom>
              <a:rect b="b" l="l" r="r" t="t"/>
              <a:pathLst>
                <a:path extrusionOk="0" h="2111" w="2821">
                  <a:moveTo>
                    <a:pt x="43" y="1"/>
                  </a:moveTo>
                  <a:lnTo>
                    <a:pt x="0" y="549"/>
                  </a:lnTo>
                  <a:cubicBezTo>
                    <a:pt x="627" y="1548"/>
                    <a:pt x="1937" y="2035"/>
                    <a:pt x="2260" y="2102"/>
                  </a:cubicBezTo>
                  <a:cubicBezTo>
                    <a:pt x="2289" y="2108"/>
                    <a:pt x="2318" y="2111"/>
                    <a:pt x="2346" y="2111"/>
                  </a:cubicBezTo>
                  <a:cubicBezTo>
                    <a:pt x="2624" y="2111"/>
                    <a:pt x="2820" y="1834"/>
                    <a:pt x="2820" y="1834"/>
                  </a:cubicBezTo>
                  <a:cubicBezTo>
                    <a:pt x="2820" y="1834"/>
                    <a:pt x="1821" y="1578"/>
                    <a:pt x="1267" y="1201"/>
                  </a:cubicBezTo>
                  <a:cubicBezTo>
                    <a:pt x="713" y="823"/>
                    <a:pt x="43" y="1"/>
                    <a:pt x="43" y="1"/>
                  </a:cubicBezTo>
                  <a:close/>
                </a:path>
              </a:pathLst>
            </a:custGeom>
            <a:solidFill>
              <a:srgbClr val="DF4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43"/>
            <p:cNvSpPr/>
            <p:nvPr/>
          </p:nvSpPr>
          <p:spPr>
            <a:xfrm>
              <a:off x="-3300250" y="-62300"/>
              <a:ext cx="83950" cy="21925"/>
            </a:xfrm>
            <a:custGeom>
              <a:rect b="b" l="l" r="r" t="t"/>
              <a:pathLst>
                <a:path extrusionOk="0" h="877" w="3358">
                  <a:moveTo>
                    <a:pt x="31" y="0"/>
                  </a:moveTo>
                  <a:lnTo>
                    <a:pt x="1" y="494"/>
                  </a:lnTo>
                  <a:cubicBezTo>
                    <a:pt x="653" y="788"/>
                    <a:pt x="1450" y="876"/>
                    <a:pt x="2077" y="876"/>
                  </a:cubicBezTo>
                  <a:cubicBezTo>
                    <a:pt x="2632" y="876"/>
                    <a:pt x="3054" y="807"/>
                    <a:pt x="3126" y="750"/>
                  </a:cubicBezTo>
                  <a:cubicBezTo>
                    <a:pt x="3272" y="628"/>
                    <a:pt x="3357" y="293"/>
                    <a:pt x="3357" y="293"/>
                  </a:cubicBezTo>
                  <a:lnTo>
                    <a:pt x="3357" y="293"/>
                  </a:lnTo>
                  <a:cubicBezTo>
                    <a:pt x="3357" y="293"/>
                    <a:pt x="2641" y="422"/>
                    <a:pt x="1995" y="422"/>
                  </a:cubicBezTo>
                  <a:cubicBezTo>
                    <a:pt x="1911" y="422"/>
                    <a:pt x="1829" y="419"/>
                    <a:pt x="1749" y="415"/>
                  </a:cubicBezTo>
                  <a:cubicBezTo>
                    <a:pt x="1061" y="372"/>
                    <a:pt x="31" y="0"/>
                    <a:pt x="31" y="0"/>
                  </a:cubicBezTo>
                  <a:close/>
                </a:path>
              </a:pathLst>
            </a:custGeom>
            <a:solidFill>
              <a:srgbClr val="DF4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43"/>
            <p:cNvSpPr/>
            <p:nvPr/>
          </p:nvSpPr>
          <p:spPr>
            <a:xfrm>
              <a:off x="-3216325" y="-99450"/>
              <a:ext cx="66250" cy="44550"/>
            </a:xfrm>
            <a:custGeom>
              <a:rect b="b" l="l" r="r" t="t"/>
              <a:pathLst>
                <a:path extrusionOk="0" h="1782" w="2650">
                  <a:moveTo>
                    <a:pt x="2540" y="0"/>
                  </a:moveTo>
                  <a:cubicBezTo>
                    <a:pt x="2540" y="0"/>
                    <a:pt x="2302" y="299"/>
                    <a:pt x="1730" y="689"/>
                  </a:cubicBezTo>
                  <a:cubicBezTo>
                    <a:pt x="1163" y="1078"/>
                    <a:pt x="91" y="1334"/>
                    <a:pt x="91" y="1334"/>
                  </a:cubicBezTo>
                  <a:lnTo>
                    <a:pt x="0" y="1779"/>
                  </a:lnTo>
                  <a:cubicBezTo>
                    <a:pt x="34" y="1781"/>
                    <a:pt x="68" y="1782"/>
                    <a:pt x="102" y="1782"/>
                  </a:cubicBezTo>
                  <a:cubicBezTo>
                    <a:pt x="974" y="1782"/>
                    <a:pt x="1974" y="1125"/>
                    <a:pt x="2308" y="749"/>
                  </a:cubicBezTo>
                  <a:cubicBezTo>
                    <a:pt x="2650" y="354"/>
                    <a:pt x="2540" y="0"/>
                    <a:pt x="2540" y="0"/>
                  </a:cubicBezTo>
                  <a:close/>
                </a:path>
              </a:pathLst>
            </a:custGeom>
            <a:solidFill>
              <a:srgbClr val="DF4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43"/>
            <p:cNvSpPr/>
            <p:nvPr/>
          </p:nvSpPr>
          <p:spPr>
            <a:xfrm>
              <a:off x="-3168525" y="-198425"/>
              <a:ext cx="74500" cy="99000"/>
            </a:xfrm>
            <a:custGeom>
              <a:rect b="b" l="l" r="r" t="t"/>
              <a:pathLst>
                <a:path extrusionOk="0" h="3960" w="2980">
                  <a:moveTo>
                    <a:pt x="2979" y="0"/>
                  </a:moveTo>
                  <a:cubicBezTo>
                    <a:pt x="2979" y="1"/>
                    <a:pt x="2339" y="1389"/>
                    <a:pt x="1718" y="2260"/>
                  </a:cubicBezTo>
                  <a:cubicBezTo>
                    <a:pt x="1091" y="3125"/>
                    <a:pt x="1" y="3941"/>
                    <a:pt x="1" y="3941"/>
                  </a:cubicBezTo>
                  <a:lnTo>
                    <a:pt x="628" y="3959"/>
                  </a:lnTo>
                  <a:cubicBezTo>
                    <a:pt x="1919" y="3253"/>
                    <a:pt x="2979" y="1"/>
                    <a:pt x="2979" y="0"/>
                  </a:cubicBezTo>
                  <a:close/>
                </a:path>
              </a:pathLst>
            </a:custGeom>
            <a:solidFill>
              <a:srgbClr val="DF4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43"/>
            <p:cNvSpPr/>
            <p:nvPr/>
          </p:nvSpPr>
          <p:spPr>
            <a:xfrm>
              <a:off x="-3559250" y="-416325"/>
              <a:ext cx="9925" cy="20625"/>
            </a:xfrm>
            <a:custGeom>
              <a:rect b="b" l="l" r="r" t="t"/>
              <a:pathLst>
                <a:path extrusionOk="0" h="825" w="397">
                  <a:moveTo>
                    <a:pt x="153" y="0"/>
                  </a:moveTo>
                  <a:cubicBezTo>
                    <a:pt x="153" y="0"/>
                    <a:pt x="86" y="299"/>
                    <a:pt x="0" y="743"/>
                  </a:cubicBezTo>
                  <a:cubicBezTo>
                    <a:pt x="63" y="785"/>
                    <a:pt x="150" y="825"/>
                    <a:pt x="252" y="825"/>
                  </a:cubicBezTo>
                  <a:cubicBezTo>
                    <a:pt x="297" y="825"/>
                    <a:pt x="345" y="817"/>
                    <a:pt x="396" y="798"/>
                  </a:cubicBezTo>
                  <a:lnTo>
                    <a:pt x="1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43"/>
            <p:cNvSpPr/>
            <p:nvPr/>
          </p:nvSpPr>
          <p:spPr>
            <a:xfrm>
              <a:off x="-3534900" y="-411925"/>
              <a:ext cx="9025" cy="16650"/>
            </a:xfrm>
            <a:custGeom>
              <a:rect b="b" l="l" r="r" t="t"/>
              <a:pathLst>
                <a:path extrusionOk="0" h="666" w="361">
                  <a:moveTo>
                    <a:pt x="269" y="1"/>
                  </a:moveTo>
                  <a:lnTo>
                    <a:pt x="1" y="567"/>
                  </a:lnTo>
                  <a:cubicBezTo>
                    <a:pt x="54" y="625"/>
                    <a:pt x="129" y="666"/>
                    <a:pt x="231" y="666"/>
                  </a:cubicBezTo>
                  <a:cubicBezTo>
                    <a:pt x="270" y="666"/>
                    <a:pt x="313" y="660"/>
                    <a:pt x="360" y="646"/>
                  </a:cubicBezTo>
                  <a:lnTo>
                    <a:pt x="2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43"/>
            <p:cNvSpPr/>
            <p:nvPr/>
          </p:nvSpPr>
          <p:spPr>
            <a:xfrm>
              <a:off x="-3397850" y="-570275"/>
              <a:ext cx="22250" cy="18150"/>
            </a:xfrm>
            <a:custGeom>
              <a:rect b="b" l="l" r="r" t="t"/>
              <a:pathLst>
                <a:path extrusionOk="0" h="726" w="890">
                  <a:moveTo>
                    <a:pt x="1" y="0"/>
                  </a:moveTo>
                  <a:cubicBezTo>
                    <a:pt x="1" y="0"/>
                    <a:pt x="183" y="323"/>
                    <a:pt x="360" y="725"/>
                  </a:cubicBezTo>
                  <a:cubicBezTo>
                    <a:pt x="524" y="689"/>
                    <a:pt x="750" y="628"/>
                    <a:pt x="890" y="530"/>
                  </a:cubicBezTo>
                  <a:cubicBezTo>
                    <a:pt x="847" y="488"/>
                    <a:pt x="811" y="451"/>
                    <a:pt x="774" y="415"/>
                  </a:cubicBezTo>
                  <a:cubicBezTo>
                    <a:pt x="372" y="55"/>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43"/>
            <p:cNvSpPr/>
            <p:nvPr/>
          </p:nvSpPr>
          <p:spPr>
            <a:xfrm>
              <a:off x="-3370275" y="-581250"/>
              <a:ext cx="22700" cy="23525"/>
            </a:xfrm>
            <a:custGeom>
              <a:rect b="b" l="l" r="r" t="t"/>
              <a:pathLst>
                <a:path extrusionOk="0" h="941" w="908">
                  <a:moveTo>
                    <a:pt x="0" y="1"/>
                  </a:moveTo>
                  <a:cubicBezTo>
                    <a:pt x="0" y="1"/>
                    <a:pt x="165" y="385"/>
                    <a:pt x="268" y="817"/>
                  </a:cubicBezTo>
                  <a:cubicBezTo>
                    <a:pt x="428" y="872"/>
                    <a:pt x="612" y="940"/>
                    <a:pt x="766" y="940"/>
                  </a:cubicBezTo>
                  <a:cubicBezTo>
                    <a:pt x="817" y="940"/>
                    <a:pt x="865" y="933"/>
                    <a:pt x="908" y="914"/>
                  </a:cubicBezTo>
                  <a:cubicBezTo>
                    <a:pt x="548" y="348"/>
                    <a:pt x="0" y="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43"/>
            <p:cNvSpPr/>
            <p:nvPr/>
          </p:nvSpPr>
          <p:spPr>
            <a:xfrm>
              <a:off x="-3618950" y="-583525"/>
              <a:ext cx="170125" cy="140725"/>
            </a:xfrm>
            <a:custGeom>
              <a:rect b="b" l="l" r="r" t="t"/>
              <a:pathLst>
                <a:path extrusionOk="0" h="5629" w="6805">
                  <a:moveTo>
                    <a:pt x="6774" y="1"/>
                  </a:moveTo>
                  <a:cubicBezTo>
                    <a:pt x="5397" y="409"/>
                    <a:pt x="3454" y="1267"/>
                    <a:pt x="2327" y="2345"/>
                  </a:cubicBezTo>
                  <a:cubicBezTo>
                    <a:pt x="1469" y="3167"/>
                    <a:pt x="641" y="4470"/>
                    <a:pt x="1" y="5627"/>
                  </a:cubicBezTo>
                  <a:lnTo>
                    <a:pt x="1" y="5627"/>
                  </a:lnTo>
                  <a:cubicBezTo>
                    <a:pt x="40" y="5564"/>
                    <a:pt x="1576" y="3264"/>
                    <a:pt x="2833" y="2236"/>
                  </a:cubicBezTo>
                  <a:cubicBezTo>
                    <a:pt x="4100" y="1194"/>
                    <a:pt x="6804" y="7"/>
                    <a:pt x="6804" y="7"/>
                  </a:cubicBezTo>
                  <a:cubicBezTo>
                    <a:pt x="6804" y="7"/>
                    <a:pt x="6792" y="1"/>
                    <a:pt x="6774" y="1"/>
                  </a:cubicBezTo>
                  <a:close/>
                  <a:moveTo>
                    <a:pt x="1" y="5627"/>
                  </a:moveTo>
                  <a:cubicBezTo>
                    <a:pt x="1" y="5628"/>
                    <a:pt x="1" y="5628"/>
                    <a:pt x="1" y="5628"/>
                  </a:cubicBezTo>
                  <a:cubicBezTo>
                    <a:pt x="1" y="5628"/>
                    <a:pt x="1" y="5628"/>
                    <a:pt x="1" y="5627"/>
                  </a:cubicBezTo>
                  <a:close/>
                </a:path>
              </a:pathLst>
            </a:custGeom>
            <a:solidFill>
              <a:srgbClr val="D9A3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43"/>
            <p:cNvSpPr/>
            <p:nvPr/>
          </p:nvSpPr>
          <p:spPr>
            <a:xfrm>
              <a:off x="-3531400" y="-397675"/>
              <a:ext cx="123675" cy="76075"/>
            </a:xfrm>
            <a:custGeom>
              <a:rect b="b" l="l" r="r" t="t"/>
              <a:pathLst>
                <a:path extrusionOk="0" h="3043" w="4947">
                  <a:moveTo>
                    <a:pt x="3280" y="1"/>
                  </a:moveTo>
                  <a:cubicBezTo>
                    <a:pt x="2020" y="1"/>
                    <a:pt x="691" y="1068"/>
                    <a:pt x="427" y="1532"/>
                  </a:cubicBezTo>
                  <a:cubicBezTo>
                    <a:pt x="184" y="2050"/>
                    <a:pt x="1" y="3043"/>
                    <a:pt x="1" y="3043"/>
                  </a:cubicBezTo>
                  <a:cubicBezTo>
                    <a:pt x="1" y="3043"/>
                    <a:pt x="196" y="2543"/>
                    <a:pt x="452" y="2080"/>
                  </a:cubicBezTo>
                  <a:cubicBezTo>
                    <a:pt x="707" y="1617"/>
                    <a:pt x="1585" y="533"/>
                    <a:pt x="3016" y="430"/>
                  </a:cubicBezTo>
                  <a:cubicBezTo>
                    <a:pt x="3079" y="426"/>
                    <a:pt x="3142" y="424"/>
                    <a:pt x="3203" y="424"/>
                  </a:cubicBezTo>
                  <a:cubicBezTo>
                    <a:pt x="4041" y="424"/>
                    <a:pt x="4629" y="797"/>
                    <a:pt x="4947" y="1075"/>
                  </a:cubicBezTo>
                  <a:cubicBezTo>
                    <a:pt x="4855" y="838"/>
                    <a:pt x="4709" y="619"/>
                    <a:pt x="4496" y="436"/>
                  </a:cubicBezTo>
                  <a:cubicBezTo>
                    <a:pt x="4128" y="124"/>
                    <a:pt x="3708" y="1"/>
                    <a:pt x="3280" y="1"/>
                  </a:cubicBezTo>
                  <a:close/>
                </a:path>
              </a:pathLst>
            </a:custGeom>
            <a:solidFill>
              <a:srgbClr val="D9A3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43"/>
            <p:cNvSpPr/>
            <p:nvPr/>
          </p:nvSpPr>
          <p:spPr>
            <a:xfrm>
              <a:off x="-3530775" y="-345075"/>
              <a:ext cx="37175" cy="68100"/>
            </a:xfrm>
            <a:custGeom>
              <a:rect b="b" l="l" r="r" t="t"/>
              <a:pathLst>
                <a:path extrusionOk="0" h="2724" w="1487">
                  <a:moveTo>
                    <a:pt x="1486" y="1"/>
                  </a:moveTo>
                  <a:cubicBezTo>
                    <a:pt x="1486" y="1"/>
                    <a:pt x="956" y="184"/>
                    <a:pt x="530" y="701"/>
                  </a:cubicBezTo>
                  <a:cubicBezTo>
                    <a:pt x="98" y="1213"/>
                    <a:pt x="0" y="1901"/>
                    <a:pt x="0" y="1901"/>
                  </a:cubicBezTo>
                  <a:cubicBezTo>
                    <a:pt x="0" y="1901"/>
                    <a:pt x="171" y="2376"/>
                    <a:pt x="634" y="2723"/>
                  </a:cubicBezTo>
                  <a:cubicBezTo>
                    <a:pt x="628" y="2711"/>
                    <a:pt x="280" y="2114"/>
                    <a:pt x="451" y="1389"/>
                  </a:cubicBezTo>
                  <a:cubicBezTo>
                    <a:pt x="622" y="659"/>
                    <a:pt x="1486" y="1"/>
                    <a:pt x="1486" y="1"/>
                  </a:cubicBezTo>
                  <a:close/>
                </a:path>
              </a:pathLst>
            </a:custGeom>
            <a:solidFill>
              <a:srgbClr val="D9A3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43"/>
            <p:cNvSpPr/>
            <p:nvPr/>
          </p:nvSpPr>
          <p:spPr>
            <a:xfrm>
              <a:off x="-3166250" y="-703200"/>
              <a:ext cx="50900" cy="129750"/>
            </a:xfrm>
            <a:custGeom>
              <a:rect b="b" l="l" r="r" t="t"/>
              <a:pathLst>
                <a:path extrusionOk="0" h="5190" w="2036">
                  <a:moveTo>
                    <a:pt x="1347" y="1"/>
                  </a:moveTo>
                  <a:cubicBezTo>
                    <a:pt x="1184" y="1"/>
                    <a:pt x="1082" y="28"/>
                    <a:pt x="1049" y="85"/>
                  </a:cubicBezTo>
                  <a:cubicBezTo>
                    <a:pt x="835" y="439"/>
                    <a:pt x="1913" y="786"/>
                    <a:pt x="1633" y="1754"/>
                  </a:cubicBezTo>
                  <a:cubicBezTo>
                    <a:pt x="1451" y="2400"/>
                    <a:pt x="574" y="4014"/>
                    <a:pt x="1" y="5189"/>
                  </a:cubicBezTo>
                  <a:lnTo>
                    <a:pt x="1" y="5189"/>
                  </a:lnTo>
                  <a:cubicBezTo>
                    <a:pt x="23" y="5150"/>
                    <a:pt x="1853" y="2395"/>
                    <a:pt x="1944" y="1626"/>
                  </a:cubicBezTo>
                  <a:cubicBezTo>
                    <a:pt x="2035" y="847"/>
                    <a:pt x="1530" y="536"/>
                    <a:pt x="1530" y="274"/>
                  </a:cubicBezTo>
                  <a:cubicBezTo>
                    <a:pt x="1530" y="183"/>
                    <a:pt x="1676" y="110"/>
                    <a:pt x="1865" y="55"/>
                  </a:cubicBezTo>
                  <a:cubicBezTo>
                    <a:pt x="1654" y="19"/>
                    <a:pt x="1480" y="1"/>
                    <a:pt x="1347" y="1"/>
                  </a:cubicBezTo>
                  <a:close/>
                  <a:moveTo>
                    <a:pt x="1" y="5189"/>
                  </a:moveTo>
                  <a:lnTo>
                    <a:pt x="1" y="5189"/>
                  </a:lnTo>
                  <a:cubicBezTo>
                    <a:pt x="1" y="5189"/>
                    <a:pt x="1" y="5189"/>
                    <a:pt x="1" y="5189"/>
                  </a:cubicBezTo>
                  <a:cubicBezTo>
                    <a:pt x="1" y="5189"/>
                    <a:pt x="1" y="5189"/>
                    <a:pt x="1" y="5189"/>
                  </a:cubicBezTo>
                  <a:close/>
                </a:path>
              </a:pathLst>
            </a:custGeom>
            <a:solidFill>
              <a:srgbClr val="D9A3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43"/>
            <p:cNvSpPr/>
            <p:nvPr/>
          </p:nvSpPr>
          <p:spPr>
            <a:xfrm>
              <a:off x="-3370275" y="-581250"/>
              <a:ext cx="17075" cy="46775"/>
            </a:xfrm>
            <a:custGeom>
              <a:rect b="b" l="l" r="r" t="t"/>
              <a:pathLst>
                <a:path extrusionOk="0" h="1871" w="683">
                  <a:moveTo>
                    <a:pt x="0" y="1"/>
                  </a:moveTo>
                  <a:lnTo>
                    <a:pt x="0" y="1"/>
                  </a:lnTo>
                  <a:cubicBezTo>
                    <a:pt x="0" y="1"/>
                    <a:pt x="250" y="580"/>
                    <a:pt x="329" y="1109"/>
                  </a:cubicBezTo>
                  <a:cubicBezTo>
                    <a:pt x="408" y="1639"/>
                    <a:pt x="359" y="1871"/>
                    <a:pt x="359" y="1871"/>
                  </a:cubicBezTo>
                  <a:cubicBezTo>
                    <a:pt x="359" y="1871"/>
                    <a:pt x="682" y="1603"/>
                    <a:pt x="579" y="1073"/>
                  </a:cubicBezTo>
                  <a:cubicBezTo>
                    <a:pt x="475" y="537"/>
                    <a:pt x="0" y="1"/>
                    <a:pt x="0" y="1"/>
                  </a:cubicBezTo>
                  <a:close/>
                </a:path>
              </a:pathLst>
            </a:custGeom>
            <a:solidFill>
              <a:srgbClr val="D9A3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43"/>
            <p:cNvSpPr/>
            <p:nvPr/>
          </p:nvSpPr>
          <p:spPr>
            <a:xfrm>
              <a:off x="-3291400" y="-198425"/>
              <a:ext cx="197375" cy="111850"/>
            </a:xfrm>
            <a:custGeom>
              <a:rect b="b" l="l" r="r" t="t"/>
              <a:pathLst>
                <a:path extrusionOk="0" h="4474" w="7895">
                  <a:moveTo>
                    <a:pt x="7894" y="0"/>
                  </a:moveTo>
                  <a:lnTo>
                    <a:pt x="4976" y="2430"/>
                  </a:lnTo>
                  <a:lnTo>
                    <a:pt x="5695" y="2577"/>
                  </a:lnTo>
                  <a:cubicBezTo>
                    <a:pt x="5695" y="2577"/>
                    <a:pt x="4166" y="3472"/>
                    <a:pt x="3155" y="3856"/>
                  </a:cubicBezTo>
                  <a:cubicBezTo>
                    <a:pt x="2685" y="4036"/>
                    <a:pt x="1855" y="4362"/>
                    <a:pt x="922" y="4362"/>
                  </a:cubicBezTo>
                  <a:cubicBezTo>
                    <a:pt x="622" y="4362"/>
                    <a:pt x="312" y="4328"/>
                    <a:pt x="0" y="4246"/>
                  </a:cubicBezTo>
                  <a:lnTo>
                    <a:pt x="0" y="4246"/>
                  </a:lnTo>
                  <a:cubicBezTo>
                    <a:pt x="0" y="4246"/>
                    <a:pt x="471" y="4473"/>
                    <a:pt x="1306" y="4473"/>
                  </a:cubicBezTo>
                  <a:cubicBezTo>
                    <a:pt x="1794" y="4473"/>
                    <a:pt x="2408" y="4395"/>
                    <a:pt x="3125" y="4148"/>
                  </a:cubicBezTo>
                  <a:cubicBezTo>
                    <a:pt x="5068" y="3478"/>
                    <a:pt x="6030" y="2467"/>
                    <a:pt x="6030" y="2467"/>
                  </a:cubicBezTo>
                  <a:lnTo>
                    <a:pt x="5427" y="2290"/>
                  </a:lnTo>
                  <a:lnTo>
                    <a:pt x="7894" y="0"/>
                  </a:lnTo>
                  <a:close/>
                </a:path>
              </a:pathLst>
            </a:custGeom>
            <a:solidFill>
              <a:srgbClr val="D9A3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43"/>
            <p:cNvSpPr/>
            <p:nvPr/>
          </p:nvSpPr>
          <p:spPr>
            <a:xfrm>
              <a:off x="-3471100" y="-651750"/>
              <a:ext cx="14800" cy="16625"/>
            </a:xfrm>
            <a:custGeom>
              <a:rect b="b" l="l" r="r" t="t"/>
              <a:pathLst>
                <a:path extrusionOk="0" h="665" w="592">
                  <a:moveTo>
                    <a:pt x="171" y="1"/>
                  </a:moveTo>
                  <a:lnTo>
                    <a:pt x="1" y="665"/>
                  </a:lnTo>
                  <a:lnTo>
                    <a:pt x="592" y="372"/>
                  </a:lnTo>
                  <a:lnTo>
                    <a:pt x="1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43"/>
            <p:cNvSpPr/>
            <p:nvPr/>
          </p:nvSpPr>
          <p:spPr>
            <a:xfrm>
              <a:off x="-3471700" y="-651750"/>
              <a:ext cx="6125" cy="18450"/>
            </a:xfrm>
            <a:custGeom>
              <a:rect b="b" l="l" r="r" t="t"/>
              <a:pathLst>
                <a:path extrusionOk="0" h="738" w="245">
                  <a:moveTo>
                    <a:pt x="195" y="1"/>
                  </a:moveTo>
                  <a:lnTo>
                    <a:pt x="1" y="738"/>
                  </a:lnTo>
                  <a:lnTo>
                    <a:pt x="1" y="738"/>
                  </a:lnTo>
                  <a:lnTo>
                    <a:pt x="244" y="567"/>
                  </a:lnTo>
                  <a:lnTo>
                    <a:pt x="195" y="1"/>
                  </a:lnTo>
                  <a:close/>
                </a:path>
              </a:pathLst>
            </a:custGeom>
            <a:solidFill>
              <a:srgbClr val="E566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43"/>
            <p:cNvSpPr/>
            <p:nvPr/>
          </p:nvSpPr>
          <p:spPr>
            <a:xfrm>
              <a:off x="-3447800" y="-659500"/>
              <a:ext cx="14350" cy="12500"/>
            </a:xfrm>
            <a:custGeom>
              <a:rect b="b" l="l" r="r" t="t"/>
              <a:pathLst>
                <a:path extrusionOk="0" h="500" w="574">
                  <a:moveTo>
                    <a:pt x="177" y="0"/>
                  </a:moveTo>
                  <a:lnTo>
                    <a:pt x="1" y="500"/>
                  </a:lnTo>
                  <a:lnTo>
                    <a:pt x="573" y="347"/>
                  </a:lnTo>
                  <a:lnTo>
                    <a:pt x="1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43"/>
            <p:cNvSpPr/>
            <p:nvPr/>
          </p:nvSpPr>
          <p:spPr>
            <a:xfrm>
              <a:off x="-3449625" y="-659500"/>
              <a:ext cx="6275" cy="15100"/>
            </a:xfrm>
            <a:custGeom>
              <a:rect b="b" l="l" r="r" t="t"/>
              <a:pathLst>
                <a:path extrusionOk="0" h="604" w="251">
                  <a:moveTo>
                    <a:pt x="250" y="0"/>
                  </a:moveTo>
                  <a:lnTo>
                    <a:pt x="1" y="603"/>
                  </a:lnTo>
                  <a:lnTo>
                    <a:pt x="183" y="603"/>
                  </a:lnTo>
                  <a:lnTo>
                    <a:pt x="250" y="0"/>
                  </a:lnTo>
                  <a:close/>
                </a:path>
              </a:pathLst>
            </a:custGeom>
            <a:solidFill>
              <a:srgbClr val="E566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43"/>
            <p:cNvSpPr/>
            <p:nvPr/>
          </p:nvSpPr>
          <p:spPr>
            <a:xfrm>
              <a:off x="-3495750" y="-642450"/>
              <a:ext cx="16300" cy="12650"/>
            </a:xfrm>
            <a:custGeom>
              <a:rect b="b" l="l" r="r" t="t"/>
              <a:pathLst>
                <a:path extrusionOk="0" h="506" w="652">
                  <a:moveTo>
                    <a:pt x="207" y="0"/>
                  </a:moveTo>
                  <a:lnTo>
                    <a:pt x="0" y="506"/>
                  </a:lnTo>
                  <a:lnTo>
                    <a:pt x="652" y="396"/>
                  </a:lnTo>
                  <a:lnTo>
                    <a:pt x="20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43"/>
            <p:cNvSpPr/>
            <p:nvPr/>
          </p:nvSpPr>
          <p:spPr>
            <a:xfrm>
              <a:off x="-3409125" y="-686150"/>
              <a:ext cx="155650" cy="89400"/>
            </a:xfrm>
            <a:custGeom>
              <a:rect b="b" l="l" r="r" t="t"/>
              <a:pathLst>
                <a:path extrusionOk="0" h="3576" w="6226">
                  <a:moveTo>
                    <a:pt x="4344" y="0"/>
                  </a:moveTo>
                  <a:lnTo>
                    <a:pt x="1" y="2297"/>
                  </a:lnTo>
                  <a:cubicBezTo>
                    <a:pt x="1" y="2297"/>
                    <a:pt x="4" y="2296"/>
                    <a:pt x="10" y="2296"/>
                  </a:cubicBezTo>
                  <a:cubicBezTo>
                    <a:pt x="116" y="2296"/>
                    <a:pt x="1152" y="2329"/>
                    <a:pt x="2255" y="3576"/>
                  </a:cubicBezTo>
                  <a:cubicBezTo>
                    <a:pt x="3339" y="3423"/>
                    <a:pt x="3674" y="2242"/>
                    <a:pt x="3674" y="2242"/>
                  </a:cubicBezTo>
                  <a:cubicBezTo>
                    <a:pt x="3674" y="2242"/>
                    <a:pt x="6226" y="2089"/>
                    <a:pt x="6208" y="1748"/>
                  </a:cubicBezTo>
                  <a:cubicBezTo>
                    <a:pt x="6195" y="1407"/>
                    <a:pt x="5233" y="1158"/>
                    <a:pt x="5233" y="1158"/>
                  </a:cubicBezTo>
                  <a:lnTo>
                    <a:pt x="5233" y="1158"/>
                  </a:lnTo>
                  <a:cubicBezTo>
                    <a:pt x="5233" y="1158"/>
                    <a:pt x="5512" y="1177"/>
                    <a:pt x="5861" y="1177"/>
                  </a:cubicBezTo>
                  <a:cubicBezTo>
                    <a:pt x="5904" y="1177"/>
                    <a:pt x="5949" y="1176"/>
                    <a:pt x="5994" y="1176"/>
                  </a:cubicBezTo>
                  <a:cubicBezTo>
                    <a:pt x="5038" y="433"/>
                    <a:pt x="4344" y="0"/>
                    <a:pt x="43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43"/>
            <p:cNvSpPr/>
            <p:nvPr/>
          </p:nvSpPr>
          <p:spPr>
            <a:xfrm>
              <a:off x="-3508700" y="-774000"/>
              <a:ext cx="279750" cy="182425"/>
            </a:xfrm>
            <a:custGeom>
              <a:rect b="b" l="l" r="r" t="t"/>
              <a:pathLst>
                <a:path extrusionOk="0" h="7297" w="11190">
                  <a:moveTo>
                    <a:pt x="2302" y="1"/>
                  </a:moveTo>
                  <a:cubicBezTo>
                    <a:pt x="2130" y="1"/>
                    <a:pt x="1957" y="15"/>
                    <a:pt x="1791" y="49"/>
                  </a:cubicBezTo>
                  <a:cubicBezTo>
                    <a:pt x="890" y="225"/>
                    <a:pt x="0" y="767"/>
                    <a:pt x="0" y="767"/>
                  </a:cubicBezTo>
                  <a:lnTo>
                    <a:pt x="4252" y="4586"/>
                  </a:lnTo>
                  <a:cubicBezTo>
                    <a:pt x="4252" y="4586"/>
                    <a:pt x="2333" y="4952"/>
                    <a:pt x="1809" y="5293"/>
                  </a:cubicBezTo>
                  <a:cubicBezTo>
                    <a:pt x="1292" y="5640"/>
                    <a:pt x="208" y="5835"/>
                    <a:pt x="208" y="5835"/>
                  </a:cubicBezTo>
                  <a:cubicBezTo>
                    <a:pt x="208" y="5835"/>
                    <a:pt x="622" y="6200"/>
                    <a:pt x="1261" y="6639"/>
                  </a:cubicBezTo>
                  <a:cubicBezTo>
                    <a:pt x="1901" y="7077"/>
                    <a:pt x="2656" y="7297"/>
                    <a:pt x="2656" y="7297"/>
                  </a:cubicBezTo>
                  <a:lnTo>
                    <a:pt x="2382" y="6779"/>
                  </a:lnTo>
                  <a:lnTo>
                    <a:pt x="2784" y="6864"/>
                  </a:lnTo>
                  <a:lnTo>
                    <a:pt x="2583" y="6450"/>
                  </a:lnTo>
                  <a:cubicBezTo>
                    <a:pt x="2583" y="6450"/>
                    <a:pt x="2784" y="6383"/>
                    <a:pt x="3216" y="6377"/>
                  </a:cubicBezTo>
                  <a:cubicBezTo>
                    <a:pt x="3237" y="6376"/>
                    <a:pt x="3258" y="6376"/>
                    <a:pt x="3278" y="6376"/>
                  </a:cubicBezTo>
                  <a:cubicBezTo>
                    <a:pt x="3694" y="6376"/>
                    <a:pt x="4113" y="6489"/>
                    <a:pt x="5373" y="6529"/>
                  </a:cubicBezTo>
                  <a:cubicBezTo>
                    <a:pt x="5393" y="6530"/>
                    <a:pt x="5412" y="6530"/>
                    <a:pt x="5432" y="6530"/>
                  </a:cubicBezTo>
                  <a:cubicBezTo>
                    <a:pt x="6706" y="6530"/>
                    <a:pt x="7084" y="5183"/>
                    <a:pt x="7084" y="5183"/>
                  </a:cubicBezTo>
                  <a:cubicBezTo>
                    <a:pt x="7084" y="5183"/>
                    <a:pt x="9636" y="5031"/>
                    <a:pt x="9618" y="4690"/>
                  </a:cubicBezTo>
                  <a:cubicBezTo>
                    <a:pt x="9606" y="4349"/>
                    <a:pt x="8650" y="4099"/>
                    <a:pt x="8650" y="4099"/>
                  </a:cubicBezTo>
                  <a:lnTo>
                    <a:pt x="8650" y="4099"/>
                  </a:lnTo>
                  <a:cubicBezTo>
                    <a:pt x="8650" y="4099"/>
                    <a:pt x="8923" y="4118"/>
                    <a:pt x="9270" y="4118"/>
                  </a:cubicBezTo>
                  <a:cubicBezTo>
                    <a:pt x="9831" y="4118"/>
                    <a:pt x="10584" y="4069"/>
                    <a:pt x="10678" y="3813"/>
                  </a:cubicBezTo>
                  <a:cubicBezTo>
                    <a:pt x="10830" y="3392"/>
                    <a:pt x="9977" y="3198"/>
                    <a:pt x="9977" y="3198"/>
                  </a:cubicBezTo>
                  <a:cubicBezTo>
                    <a:pt x="9977" y="3198"/>
                    <a:pt x="11189" y="2887"/>
                    <a:pt x="11129" y="2619"/>
                  </a:cubicBezTo>
                  <a:cubicBezTo>
                    <a:pt x="11074" y="2345"/>
                    <a:pt x="10477" y="2260"/>
                    <a:pt x="9977" y="2241"/>
                  </a:cubicBezTo>
                  <a:cubicBezTo>
                    <a:pt x="9478" y="2223"/>
                    <a:pt x="3399" y="579"/>
                    <a:pt x="3399" y="579"/>
                  </a:cubicBezTo>
                  <a:lnTo>
                    <a:pt x="3795" y="268"/>
                  </a:lnTo>
                  <a:cubicBezTo>
                    <a:pt x="3795" y="268"/>
                    <a:pt x="3059" y="1"/>
                    <a:pt x="2302" y="1"/>
                  </a:cubicBezTo>
                  <a:close/>
                </a:path>
              </a:pathLst>
            </a:custGeom>
            <a:solidFill>
              <a:srgbClr val="DF4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43"/>
            <p:cNvSpPr/>
            <p:nvPr/>
          </p:nvSpPr>
          <p:spPr>
            <a:xfrm>
              <a:off x="-3508700" y="-774000"/>
              <a:ext cx="94900" cy="19800"/>
            </a:xfrm>
            <a:custGeom>
              <a:rect b="b" l="l" r="r" t="t"/>
              <a:pathLst>
                <a:path extrusionOk="0" h="792" w="3796">
                  <a:moveTo>
                    <a:pt x="2302" y="1"/>
                  </a:moveTo>
                  <a:cubicBezTo>
                    <a:pt x="2130" y="1"/>
                    <a:pt x="1957" y="15"/>
                    <a:pt x="1791" y="49"/>
                  </a:cubicBezTo>
                  <a:cubicBezTo>
                    <a:pt x="890" y="225"/>
                    <a:pt x="0" y="767"/>
                    <a:pt x="0" y="767"/>
                  </a:cubicBezTo>
                  <a:lnTo>
                    <a:pt x="2577" y="792"/>
                  </a:lnTo>
                  <a:cubicBezTo>
                    <a:pt x="2577" y="792"/>
                    <a:pt x="1426" y="518"/>
                    <a:pt x="1365" y="402"/>
                  </a:cubicBezTo>
                  <a:cubicBezTo>
                    <a:pt x="1304" y="280"/>
                    <a:pt x="1426" y="170"/>
                    <a:pt x="2047" y="134"/>
                  </a:cubicBezTo>
                  <a:cubicBezTo>
                    <a:pt x="2100" y="131"/>
                    <a:pt x="2156" y="130"/>
                    <a:pt x="2215" y="130"/>
                  </a:cubicBezTo>
                  <a:cubicBezTo>
                    <a:pt x="2851" y="130"/>
                    <a:pt x="3795" y="268"/>
                    <a:pt x="3795" y="268"/>
                  </a:cubicBezTo>
                  <a:cubicBezTo>
                    <a:pt x="3795" y="268"/>
                    <a:pt x="3059" y="1"/>
                    <a:pt x="2302" y="1"/>
                  </a:cubicBezTo>
                  <a:close/>
                </a:path>
              </a:pathLst>
            </a:custGeom>
            <a:solidFill>
              <a:srgbClr val="D9A3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43"/>
            <p:cNvSpPr/>
            <p:nvPr/>
          </p:nvSpPr>
          <p:spPr>
            <a:xfrm>
              <a:off x="-3508700" y="-757200"/>
              <a:ext cx="266950" cy="165625"/>
            </a:xfrm>
            <a:custGeom>
              <a:rect b="b" l="l" r="r" t="t"/>
              <a:pathLst>
                <a:path extrusionOk="0" h="6625" w="10678">
                  <a:moveTo>
                    <a:pt x="1446" y="1"/>
                  </a:moveTo>
                  <a:cubicBezTo>
                    <a:pt x="777" y="1"/>
                    <a:pt x="0" y="95"/>
                    <a:pt x="0" y="95"/>
                  </a:cubicBezTo>
                  <a:lnTo>
                    <a:pt x="3594" y="3323"/>
                  </a:lnTo>
                  <a:cubicBezTo>
                    <a:pt x="3868" y="3567"/>
                    <a:pt x="3752" y="4012"/>
                    <a:pt x="3399" y="4097"/>
                  </a:cubicBezTo>
                  <a:cubicBezTo>
                    <a:pt x="2814" y="4237"/>
                    <a:pt x="2102" y="4432"/>
                    <a:pt x="1809" y="4621"/>
                  </a:cubicBezTo>
                  <a:cubicBezTo>
                    <a:pt x="1292" y="4968"/>
                    <a:pt x="208" y="5163"/>
                    <a:pt x="208" y="5163"/>
                  </a:cubicBezTo>
                  <a:cubicBezTo>
                    <a:pt x="208" y="5163"/>
                    <a:pt x="622" y="5528"/>
                    <a:pt x="1261" y="5967"/>
                  </a:cubicBezTo>
                  <a:cubicBezTo>
                    <a:pt x="1901" y="6405"/>
                    <a:pt x="2656" y="6625"/>
                    <a:pt x="2656" y="6625"/>
                  </a:cubicBezTo>
                  <a:lnTo>
                    <a:pt x="2382" y="6107"/>
                  </a:lnTo>
                  <a:lnTo>
                    <a:pt x="2784" y="6192"/>
                  </a:lnTo>
                  <a:lnTo>
                    <a:pt x="2583" y="5778"/>
                  </a:lnTo>
                  <a:cubicBezTo>
                    <a:pt x="2583" y="5778"/>
                    <a:pt x="2784" y="5711"/>
                    <a:pt x="3216" y="5705"/>
                  </a:cubicBezTo>
                  <a:cubicBezTo>
                    <a:pt x="3237" y="5704"/>
                    <a:pt x="3258" y="5704"/>
                    <a:pt x="3278" y="5704"/>
                  </a:cubicBezTo>
                  <a:cubicBezTo>
                    <a:pt x="3694" y="5704"/>
                    <a:pt x="4113" y="5817"/>
                    <a:pt x="5373" y="5857"/>
                  </a:cubicBezTo>
                  <a:cubicBezTo>
                    <a:pt x="5393" y="5858"/>
                    <a:pt x="5412" y="5858"/>
                    <a:pt x="5432" y="5858"/>
                  </a:cubicBezTo>
                  <a:cubicBezTo>
                    <a:pt x="6706" y="5858"/>
                    <a:pt x="7084" y="4511"/>
                    <a:pt x="7084" y="4511"/>
                  </a:cubicBezTo>
                  <a:cubicBezTo>
                    <a:pt x="7084" y="4511"/>
                    <a:pt x="9636" y="4359"/>
                    <a:pt x="9618" y="4018"/>
                  </a:cubicBezTo>
                  <a:cubicBezTo>
                    <a:pt x="9606" y="3677"/>
                    <a:pt x="8650" y="3427"/>
                    <a:pt x="8650" y="3427"/>
                  </a:cubicBezTo>
                  <a:lnTo>
                    <a:pt x="8650" y="3427"/>
                  </a:lnTo>
                  <a:cubicBezTo>
                    <a:pt x="8650" y="3427"/>
                    <a:pt x="8923" y="3446"/>
                    <a:pt x="9270" y="3446"/>
                  </a:cubicBezTo>
                  <a:cubicBezTo>
                    <a:pt x="9831" y="3446"/>
                    <a:pt x="10584" y="3397"/>
                    <a:pt x="10678" y="3141"/>
                  </a:cubicBezTo>
                  <a:cubicBezTo>
                    <a:pt x="10678" y="3141"/>
                    <a:pt x="10154" y="3104"/>
                    <a:pt x="9685" y="3007"/>
                  </a:cubicBezTo>
                  <a:cubicBezTo>
                    <a:pt x="9216" y="2915"/>
                    <a:pt x="8552" y="2385"/>
                    <a:pt x="7992" y="2379"/>
                  </a:cubicBezTo>
                  <a:cubicBezTo>
                    <a:pt x="7437" y="2367"/>
                    <a:pt x="6043" y="1983"/>
                    <a:pt x="6043" y="1983"/>
                  </a:cubicBezTo>
                  <a:cubicBezTo>
                    <a:pt x="6043" y="1983"/>
                    <a:pt x="5440" y="1447"/>
                    <a:pt x="4879" y="1380"/>
                  </a:cubicBezTo>
                  <a:cubicBezTo>
                    <a:pt x="4325" y="1307"/>
                    <a:pt x="4057" y="1356"/>
                    <a:pt x="3631" y="1186"/>
                  </a:cubicBezTo>
                  <a:cubicBezTo>
                    <a:pt x="3198" y="1009"/>
                    <a:pt x="2620" y="625"/>
                    <a:pt x="2620" y="625"/>
                  </a:cubicBezTo>
                  <a:lnTo>
                    <a:pt x="3156" y="278"/>
                  </a:lnTo>
                  <a:cubicBezTo>
                    <a:pt x="3156" y="278"/>
                    <a:pt x="2565" y="71"/>
                    <a:pt x="1858" y="16"/>
                  </a:cubicBezTo>
                  <a:cubicBezTo>
                    <a:pt x="1732" y="5"/>
                    <a:pt x="1592" y="1"/>
                    <a:pt x="1446" y="1"/>
                  </a:cubicBezTo>
                  <a:close/>
                </a:path>
              </a:pathLst>
            </a:custGeom>
            <a:solidFill>
              <a:srgbClr val="A731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43"/>
            <p:cNvSpPr/>
            <p:nvPr/>
          </p:nvSpPr>
          <p:spPr>
            <a:xfrm>
              <a:off x="-3503075" y="-748275"/>
              <a:ext cx="13900" cy="13725"/>
            </a:xfrm>
            <a:custGeom>
              <a:rect b="b" l="l" r="r" t="t"/>
              <a:pathLst>
                <a:path extrusionOk="0" h="549" w="556">
                  <a:moveTo>
                    <a:pt x="68" y="0"/>
                  </a:moveTo>
                  <a:lnTo>
                    <a:pt x="1" y="548"/>
                  </a:lnTo>
                  <a:lnTo>
                    <a:pt x="555" y="439"/>
                  </a:lnTo>
                  <a:lnTo>
                    <a:pt x="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43"/>
            <p:cNvSpPr/>
            <p:nvPr/>
          </p:nvSpPr>
          <p:spPr>
            <a:xfrm>
              <a:off x="-3481900" y="-730150"/>
              <a:ext cx="12200" cy="12200"/>
            </a:xfrm>
            <a:custGeom>
              <a:rect b="b" l="l" r="r" t="t"/>
              <a:pathLst>
                <a:path extrusionOk="0" h="488" w="488">
                  <a:moveTo>
                    <a:pt x="31" y="0"/>
                  </a:moveTo>
                  <a:lnTo>
                    <a:pt x="0" y="487"/>
                  </a:lnTo>
                  <a:lnTo>
                    <a:pt x="488" y="414"/>
                  </a:lnTo>
                  <a:lnTo>
                    <a:pt x="3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43"/>
            <p:cNvSpPr/>
            <p:nvPr/>
          </p:nvSpPr>
          <p:spPr>
            <a:xfrm>
              <a:off x="-3458150" y="-709000"/>
              <a:ext cx="13575" cy="12975"/>
            </a:xfrm>
            <a:custGeom>
              <a:rect b="b" l="l" r="r" t="t"/>
              <a:pathLst>
                <a:path extrusionOk="0" h="519" w="543">
                  <a:moveTo>
                    <a:pt x="19" y="1"/>
                  </a:moveTo>
                  <a:lnTo>
                    <a:pt x="1" y="518"/>
                  </a:lnTo>
                  <a:lnTo>
                    <a:pt x="543" y="470"/>
                  </a:lnTo>
                  <a:lnTo>
                    <a:pt x="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43"/>
            <p:cNvSpPr/>
            <p:nvPr/>
          </p:nvSpPr>
          <p:spPr>
            <a:xfrm>
              <a:off x="-3433475" y="-687225"/>
              <a:ext cx="11750" cy="12200"/>
            </a:xfrm>
            <a:custGeom>
              <a:rect b="b" l="l" r="r" t="t"/>
              <a:pathLst>
                <a:path extrusionOk="0" h="488" w="470">
                  <a:moveTo>
                    <a:pt x="0" y="1"/>
                  </a:moveTo>
                  <a:lnTo>
                    <a:pt x="67" y="488"/>
                  </a:lnTo>
                  <a:lnTo>
                    <a:pt x="469" y="415"/>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43"/>
            <p:cNvSpPr/>
            <p:nvPr/>
          </p:nvSpPr>
          <p:spPr>
            <a:xfrm>
              <a:off x="-3398925" y="-718575"/>
              <a:ext cx="32775" cy="21200"/>
            </a:xfrm>
            <a:custGeom>
              <a:rect b="b" l="l" r="r" t="t"/>
              <a:pathLst>
                <a:path extrusionOk="0" h="848" w="1311">
                  <a:moveTo>
                    <a:pt x="313" y="0"/>
                  </a:moveTo>
                  <a:cubicBezTo>
                    <a:pt x="133" y="0"/>
                    <a:pt x="1" y="30"/>
                    <a:pt x="1" y="30"/>
                  </a:cubicBezTo>
                  <a:cubicBezTo>
                    <a:pt x="1" y="30"/>
                    <a:pt x="56" y="706"/>
                    <a:pt x="531" y="828"/>
                  </a:cubicBezTo>
                  <a:cubicBezTo>
                    <a:pt x="579" y="841"/>
                    <a:pt x="625" y="847"/>
                    <a:pt x="670" y="847"/>
                  </a:cubicBezTo>
                  <a:cubicBezTo>
                    <a:pt x="1060" y="847"/>
                    <a:pt x="1311" y="396"/>
                    <a:pt x="1311" y="396"/>
                  </a:cubicBezTo>
                  <a:cubicBezTo>
                    <a:pt x="1311" y="396"/>
                    <a:pt x="1067" y="183"/>
                    <a:pt x="720" y="61"/>
                  </a:cubicBezTo>
                  <a:cubicBezTo>
                    <a:pt x="579" y="14"/>
                    <a:pt x="435" y="0"/>
                    <a:pt x="313" y="0"/>
                  </a:cubicBezTo>
                  <a:close/>
                </a:path>
              </a:pathLst>
            </a:custGeom>
            <a:solidFill>
              <a:srgbClr val="FCD5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43"/>
            <p:cNvSpPr/>
            <p:nvPr/>
          </p:nvSpPr>
          <p:spPr>
            <a:xfrm>
              <a:off x="-3389925" y="-716450"/>
              <a:ext cx="8550" cy="16475"/>
            </a:xfrm>
            <a:custGeom>
              <a:rect b="b" l="l" r="r" t="t"/>
              <a:pathLst>
                <a:path extrusionOk="0" h="659" w="342">
                  <a:moveTo>
                    <a:pt x="262" y="0"/>
                  </a:moveTo>
                  <a:cubicBezTo>
                    <a:pt x="262" y="0"/>
                    <a:pt x="19" y="165"/>
                    <a:pt x="13" y="353"/>
                  </a:cubicBezTo>
                  <a:cubicBezTo>
                    <a:pt x="0" y="536"/>
                    <a:pt x="43" y="658"/>
                    <a:pt x="43" y="658"/>
                  </a:cubicBezTo>
                  <a:cubicBezTo>
                    <a:pt x="43" y="658"/>
                    <a:pt x="281" y="512"/>
                    <a:pt x="311" y="329"/>
                  </a:cubicBezTo>
                  <a:cubicBezTo>
                    <a:pt x="341" y="146"/>
                    <a:pt x="262" y="0"/>
                    <a:pt x="262" y="0"/>
                  </a:cubicBezTo>
                  <a:close/>
                </a:path>
              </a:pathLst>
            </a:custGeom>
            <a:solidFill>
              <a:srgbClr val="3D4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43"/>
            <p:cNvSpPr/>
            <p:nvPr/>
          </p:nvSpPr>
          <p:spPr>
            <a:xfrm>
              <a:off x="-3503075" y="-748275"/>
              <a:ext cx="5200" cy="13725"/>
            </a:xfrm>
            <a:custGeom>
              <a:rect b="b" l="l" r="r" t="t"/>
              <a:pathLst>
                <a:path extrusionOk="0" h="549" w="208">
                  <a:moveTo>
                    <a:pt x="68" y="0"/>
                  </a:moveTo>
                  <a:lnTo>
                    <a:pt x="1" y="548"/>
                  </a:lnTo>
                  <a:lnTo>
                    <a:pt x="208" y="122"/>
                  </a:lnTo>
                  <a:lnTo>
                    <a:pt x="68" y="0"/>
                  </a:lnTo>
                  <a:close/>
                </a:path>
              </a:pathLst>
            </a:custGeom>
            <a:solidFill>
              <a:srgbClr val="E566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43"/>
            <p:cNvSpPr/>
            <p:nvPr/>
          </p:nvSpPr>
          <p:spPr>
            <a:xfrm>
              <a:off x="-3481900" y="-730150"/>
              <a:ext cx="5350" cy="12200"/>
            </a:xfrm>
            <a:custGeom>
              <a:rect b="b" l="l" r="r" t="t"/>
              <a:pathLst>
                <a:path extrusionOk="0" h="488" w="214">
                  <a:moveTo>
                    <a:pt x="31" y="0"/>
                  </a:moveTo>
                  <a:lnTo>
                    <a:pt x="0" y="487"/>
                  </a:lnTo>
                  <a:lnTo>
                    <a:pt x="214" y="152"/>
                  </a:lnTo>
                  <a:lnTo>
                    <a:pt x="31" y="0"/>
                  </a:lnTo>
                  <a:close/>
                </a:path>
              </a:pathLst>
            </a:custGeom>
            <a:solidFill>
              <a:srgbClr val="E566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43"/>
            <p:cNvSpPr/>
            <p:nvPr/>
          </p:nvSpPr>
          <p:spPr>
            <a:xfrm>
              <a:off x="-3458150" y="-709000"/>
              <a:ext cx="4900" cy="12975"/>
            </a:xfrm>
            <a:custGeom>
              <a:rect b="b" l="l" r="r" t="t"/>
              <a:pathLst>
                <a:path extrusionOk="0" h="519" w="196">
                  <a:moveTo>
                    <a:pt x="19" y="1"/>
                  </a:moveTo>
                  <a:lnTo>
                    <a:pt x="1" y="518"/>
                  </a:lnTo>
                  <a:lnTo>
                    <a:pt x="196" y="159"/>
                  </a:lnTo>
                  <a:lnTo>
                    <a:pt x="19" y="1"/>
                  </a:lnTo>
                  <a:close/>
                </a:path>
              </a:pathLst>
            </a:custGeom>
            <a:solidFill>
              <a:srgbClr val="E566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43"/>
            <p:cNvSpPr/>
            <p:nvPr/>
          </p:nvSpPr>
          <p:spPr>
            <a:xfrm>
              <a:off x="-3433475" y="-687225"/>
              <a:ext cx="4275" cy="12200"/>
            </a:xfrm>
            <a:custGeom>
              <a:rect b="b" l="l" r="r" t="t"/>
              <a:pathLst>
                <a:path extrusionOk="0" h="488" w="171">
                  <a:moveTo>
                    <a:pt x="0" y="1"/>
                  </a:moveTo>
                  <a:lnTo>
                    <a:pt x="67" y="488"/>
                  </a:lnTo>
                  <a:lnTo>
                    <a:pt x="171" y="141"/>
                  </a:lnTo>
                  <a:lnTo>
                    <a:pt x="0" y="1"/>
                  </a:lnTo>
                  <a:close/>
                </a:path>
              </a:pathLst>
            </a:custGeom>
            <a:solidFill>
              <a:srgbClr val="E566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43"/>
            <p:cNvSpPr/>
            <p:nvPr/>
          </p:nvSpPr>
          <p:spPr>
            <a:xfrm>
              <a:off x="-3495750" y="-642450"/>
              <a:ext cx="5200" cy="12650"/>
            </a:xfrm>
            <a:custGeom>
              <a:rect b="b" l="l" r="r" t="t"/>
              <a:pathLst>
                <a:path extrusionOk="0" h="506" w="208">
                  <a:moveTo>
                    <a:pt x="207" y="0"/>
                  </a:moveTo>
                  <a:lnTo>
                    <a:pt x="0" y="506"/>
                  </a:lnTo>
                  <a:lnTo>
                    <a:pt x="207" y="457"/>
                  </a:lnTo>
                  <a:lnTo>
                    <a:pt x="207" y="0"/>
                  </a:lnTo>
                  <a:close/>
                </a:path>
              </a:pathLst>
            </a:custGeom>
            <a:solidFill>
              <a:srgbClr val="E566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43"/>
            <p:cNvSpPr/>
            <p:nvPr/>
          </p:nvSpPr>
          <p:spPr>
            <a:xfrm>
              <a:off x="-3503525" y="-631025"/>
              <a:ext cx="61250" cy="39450"/>
            </a:xfrm>
            <a:custGeom>
              <a:rect b="b" l="l" r="r" t="t"/>
              <a:pathLst>
                <a:path extrusionOk="0" h="1578" w="2450">
                  <a:moveTo>
                    <a:pt x="512" y="0"/>
                  </a:moveTo>
                  <a:cubicBezTo>
                    <a:pt x="226" y="73"/>
                    <a:pt x="1" y="116"/>
                    <a:pt x="1" y="116"/>
                  </a:cubicBezTo>
                  <a:cubicBezTo>
                    <a:pt x="1" y="116"/>
                    <a:pt x="415" y="481"/>
                    <a:pt x="1054" y="920"/>
                  </a:cubicBezTo>
                  <a:cubicBezTo>
                    <a:pt x="1694" y="1358"/>
                    <a:pt x="2449" y="1578"/>
                    <a:pt x="2449" y="1578"/>
                  </a:cubicBezTo>
                  <a:cubicBezTo>
                    <a:pt x="2449" y="1578"/>
                    <a:pt x="1950" y="1285"/>
                    <a:pt x="1395" y="914"/>
                  </a:cubicBezTo>
                  <a:cubicBezTo>
                    <a:pt x="847" y="542"/>
                    <a:pt x="415" y="159"/>
                    <a:pt x="415" y="159"/>
                  </a:cubicBezTo>
                  <a:lnTo>
                    <a:pt x="518" y="0"/>
                  </a:lnTo>
                  <a:close/>
                </a:path>
              </a:pathLst>
            </a:custGeom>
            <a:solidFill>
              <a:srgbClr val="D9A3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43"/>
            <p:cNvSpPr/>
            <p:nvPr/>
          </p:nvSpPr>
          <p:spPr>
            <a:xfrm>
              <a:off x="-3446425" y="-725600"/>
              <a:ext cx="76925" cy="45200"/>
            </a:xfrm>
            <a:custGeom>
              <a:rect b="b" l="l" r="r" t="t"/>
              <a:pathLst>
                <a:path extrusionOk="0" h="1808" w="3077">
                  <a:moveTo>
                    <a:pt x="1" y="1"/>
                  </a:moveTo>
                  <a:cubicBezTo>
                    <a:pt x="1079" y="537"/>
                    <a:pt x="1152" y="896"/>
                    <a:pt x="1724" y="1536"/>
                  </a:cubicBezTo>
                  <a:cubicBezTo>
                    <a:pt x="1908" y="1739"/>
                    <a:pt x="2111" y="1808"/>
                    <a:pt x="2303" y="1808"/>
                  </a:cubicBezTo>
                  <a:cubicBezTo>
                    <a:pt x="2716" y="1808"/>
                    <a:pt x="3076" y="1487"/>
                    <a:pt x="3077" y="1487"/>
                  </a:cubicBezTo>
                  <a:lnTo>
                    <a:pt x="3077" y="1487"/>
                  </a:lnTo>
                  <a:cubicBezTo>
                    <a:pt x="3076" y="1487"/>
                    <a:pt x="2958" y="1552"/>
                    <a:pt x="2629" y="1552"/>
                  </a:cubicBezTo>
                  <a:cubicBezTo>
                    <a:pt x="2542" y="1552"/>
                    <a:pt x="2440" y="1547"/>
                    <a:pt x="2321" y="1536"/>
                  </a:cubicBezTo>
                  <a:cubicBezTo>
                    <a:pt x="1761" y="1475"/>
                    <a:pt x="1554" y="884"/>
                    <a:pt x="1304" y="604"/>
                  </a:cubicBezTo>
                  <a:cubicBezTo>
                    <a:pt x="1054" y="330"/>
                    <a:pt x="1" y="1"/>
                    <a:pt x="1" y="1"/>
                  </a:cubicBezTo>
                  <a:close/>
                </a:path>
              </a:pathLst>
            </a:custGeom>
            <a:solidFill>
              <a:srgbClr val="D9A3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43"/>
            <p:cNvSpPr/>
            <p:nvPr/>
          </p:nvSpPr>
          <p:spPr>
            <a:xfrm>
              <a:off x="-3364500" y="-494150"/>
              <a:ext cx="244425" cy="397000"/>
            </a:xfrm>
            <a:custGeom>
              <a:rect b="b" l="l" r="r" t="t"/>
              <a:pathLst>
                <a:path extrusionOk="0" h="15880" w="9777">
                  <a:moveTo>
                    <a:pt x="9332" y="1"/>
                  </a:moveTo>
                  <a:cubicBezTo>
                    <a:pt x="9332" y="2"/>
                    <a:pt x="9466" y="5635"/>
                    <a:pt x="6512" y="8729"/>
                  </a:cubicBezTo>
                  <a:cubicBezTo>
                    <a:pt x="3552" y="11829"/>
                    <a:pt x="427" y="11707"/>
                    <a:pt x="226" y="13541"/>
                  </a:cubicBezTo>
                  <a:cubicBezTo>
                    <a:pt x="19" y="15374"/>
                    <a:pt x="2382" y="15880"/>
                    <a:pt x="2382" y="15880"/>
                  </a:cubicBezTo>
                  <a:cubicBezTo>
                    <a:pt x="1950" y="15679"/>
                    <a:pt x="1523" y="15368"/>
                    <a:pt x="1127" y="14905"/>
                  </a:cubicBezTo>
                  <a:cubicBezTo>
                    <a:pt x="1" y="13602"/>
                    <a:pt x="1438" y="12621"/>
                    <a:pt x="4203" y="11500"/>
                  </a:cubicBezTo>
                  <a:cubicBezTo>
                    <a:pt x="6969" y="10380"/>
                    <a:pt x="9776" y="6098"/>
                    <a:pt x="9551" y="1310"/>
                  </a:cubicBezTo>
                  <a:cubicBezTo>
                    <a:pt x="9527" y="866"/>
                    <a:pt x="9454" y="433"/>
                    <a:pt x="93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43"/>
            <p:cNvSpPr/>
            <p:nvPr/>
          </p:nvSpPr>
          <p:spPr>
            <a:xfrm>
              <a:off x="-3665400" y="-857650"/>
              <a:ext cx="115450" cy="251025"/>
            </a:xfrm>
            <a:custGeom>
              <a:rect b="b" l="l" r="r" t="t"/>
              <a:pathLst>
                <a:path extrusionOk="0" h="10041" w="4618">
                  <a:moveTo>
                    <a:pt x="3739" y="1"/>
                  </a:moveTo>
                  <a:cubicBezTo>
                    <a:pt x="3647" y="1"/>
                    <a:pt x="3559" y="21"/>
                    <a:pt x="3479" y="51"/>
                  </a:cubicBezTo>
                  <a:cubicBezTo>
                    <a:pt x="3253" y="136"/>
                    <a:pt x="3083" y="282"/>
                    <a:pt x="2925" y="434"/>
                  </a:cubicBezTo>
                  <a:cubicBezTo>
                    <a:pt x="2772" y="587"/>
                    <a:pt x="2632" y="751"/>
                    <a:pt x="2510" y="928"/>
                  </a:cubicBezTo>
                  <a:cubicBezTo>
                    <a:pt x="2017" y="1616"/>
                    <a:pt x="1658" y="2384"/>
                    <a:pt x="1365" y="3163"/>
                  </a:cubicBezTo>
                  <a:cubicBezTo>
                    <a:pt x="1743" y="2420"/>
                    <a:pt x="2151" y="1683"/>
                    <a:pt x="2669" y="1050"/>
                  </a:cubicBezTo>
                  <a:cubicBezTo>
                    <a:pt x="2797" y="891"/>
                    <a:pt x="2937" y="739"/>
                    <a:pt x="3089" y="605"/>
                  </a:cubicBezTo>
                  <a:cubicBezTo>
                    <a:pt x="3235" y="477"/>
                    <a:pt x="3400" y="355"/>
                    <a:pt x="3570" y="307"/>
                  </a:cubicBezTo>
                  <a:cubicBezTo>
                    <a:pt x="3622" y="290"/>
                    <a:pt x="3671" y="282"/>
                    <a:pt x="3717" y="282"/>
                  </a:cubicBezTo>
                  <a:cubicBezTo>
                    <a:pt x="3822" y="282"/>
                    <a:pt x="3912" y="325"/>
                    <a:pt x="3984" y="410"/>
                  </a:cubicBezTo>
                  <a:cubicBezTo>
                    <a:pt x="4039" y="471"/>
                    <a:pt x="4082" y="550"/>
                    <a:pt x="4112" y="635"/>
                  </a:cubicBezTo>
                  <a:cubicBezTo>
                    <a:pt x="4149" y="721"/>
                    <a:pt x="4173" y="812"/>
                    <a:pt x="4191" y="910"/>
                  </a:cubicBezTo>
                  <a:cubicBezTo>
                    <a:pt x="4271" y="1293"/>
                    <a:pt x="4265" y="1701"/>
                    <a:pt x="4240" y="2109"/>
                  </a:cubicBezTo>
                  <a:cubicBezTo>
                    <a:pt x="4210" y="2518"/>
                    <a:pt x="4149" y="2926"/>
                    <a:pt x="4076" y="3328"/>
                  </a:cubicBezTo>
                  <a:cubicBezTo>
                    <a:pt x="3917" y="4138"/>
                    <a:pt x="3698" y="4936"/>
                    <a:pt x="3424" y="5709"/>
                  </a:cubicBezTo>
                  <a:cubicBezTo>
                    <a:pt x="3156" y="6489"/>
                    <a:pt x="2833" y="7256"/>
                    <a:pt x="2437" y="7975"/>
                  </a:cubicBezTo>
                  <a:cubicBezTo>
                    <a:pt x="2242" y="8334"/>
                    <a:pt x="2029" y="8681"/>
                    <a:pt x="1779" y="8998"/>
                  </a:cubicBezTo>
                  <a:cubicBezTo>
                    <a:pt x="1658" y="9157"/>
                    <a:pt x="1524" y="9309"/>
                    <a:pt x="1377" y="9437"/>
                  </a:cubicBezTo>
                  <a:cubicBezTo>
                    <a:pt x="1310" y="9504"/>
                    <a:pt x="1231" y="9565"/>
                    <a:pt x="1158" y="9607"/>
                  </a:cubicBezTo>
                  <a:cubicBezTo>
                    <a:pt x="1079" y="9662"/>
                    <a:pt x="1000" y="9699"/>
                    <a:pt x="921" y="9717"/>
                  </a:cubicBezTo>
                  <a:cubicBezTo>
                    <a:pt x="892" y="9723"/>
                    <a:pt x="864" y="9726"/>
                    <a:pt x="837" y="9726"/>
                  </a:cubicBezTo>
                  <a:cubicBezTo>
                    <a:pt x="721" y="9726"/>
                    <a:pt x="621" y="9672"/>
                    <a:pt x="537" y="9559"/>
                  </a:cubicBezTo>
                  <a:cubicBezTo>
                    <a:pt x="433" y="9418"/>
                    <a:pt x="372" y="9224"/>
                    <a:pt x="330" y="9035"/>
                  </a:cubicBezTo>
                  <a:cubicBezTo>
                    <a:pt x="251" y="8645"/>
                    <a:pt x="245" y="8225"/>
                    <a:pt x="257" y="7817"/>
                  </a:cubicBezTo>
                  <a:cubicBezTo>
                    <a:pt x="287" y="6988"/>
                    <a:pt x="427" y="6166"/>
                    <a:pt x="604" y="5350"/>
                  </a:cubicBezTo>
                  <a:lnTo>
                    <a:pt x="604" y="5350"/>
                  </a:lnTo>
                  <a:cubicBezTo>
                    <a:pt x="342" y="6142"/>
                    <a:pt x="147" y="6964"/>
                    <a:pt x="56" y="7804"/>
                  </a:cubicBezTo>
                  <a:cubicBezTo>
                    <a:pt x="19" y="8225"/>
                    <a:pt x="1" y="8651"/>
                    <a:pt x="68" y="9083"/>
                  </a:cubicBezTo>
                  <a:cubicBezTo>
                    <a:pt x="104" y="9297"/>
                    <a:pt x="159" y="9516"/>
                    <a:pt x="293" y="9729"/>
                  </a:cubicBezTo>
                  <a:cubicBezTo>
                    <a:pt x="360" y="9827"/>
                    <a:pt x="458" y="9924"/>
                    <a:pt x="586" y="9985"/>
                  </a:cubicBezTo>
                  <a:cubicBezTo>
                    <a:pt x="669" y="10024"/>
                    <a:pt x="759" y="10041"/>
                    <a:pt x="848" y="10041"/>
                  </a:cubicBezTo>
                  <a:cubicBezTo>
                    <a:pt x="896" y="10041"/>
                    <a:pt x="943" y="10036"/>
                    <a:pt x="988" y="10028"/>
                  </a:cubicBezTo>
                  <a:cubicBezTo>
                    <a:pt x="1116" y="10003"/>
                    <a:pt x="1225" y="9954"/>
                    <a:pt x="1329" y="9894"/>
                  </a:cubicBezTo>
                  <a:cubicBezTo>
                    <a:pt x="1432" y="9839"/>
                    <a:pt x="1524" y="9772"/>
                    <a:pt x="1609" y="9699"/>
                  </a:cubicBezTo>
                  <a:cubicBezTo>
                    <a:pt x="1779" y="9552"/>
                    <a:pt x="1926" y="9394"/>
                    <a:pt x="2060" y="9224"/>
                  </a:cubicBezTo>
                  <a:cubicBezTo>
                    <a:pt x="2334" y="8889"/>
                    <a:pt x="2571" y="8529"/>
                    <a:pt x="2778" y="8164"/>
                  </a:cubicBezTo>
                  <a:cubicBezTo>
                    <a:pt x="3199" y="7421"/>
                    <a:pt x="3534" y="6641"/>
                    <a:pt x="3814" y="5849"/>
                  </a:cubicBezTo>
                  <a:cubicBezTo>
                    <a:pt x="4088" y="5051"/>
                    <a:pt x="4313" y="4229"/>
                    <a:pt x="4459" y="3395"/>
                  </a:cubicBezTo>
                  <a:cubicBezTo>
                    <a:pt x="4526" y="2980"/>
                    <a:pt x="4575" y="2554"/>
                    <a:pt x="4600" y="2128"/>
                  </a:cubicBezTo>
                  <a:cubicBezTo>
                    <a:pt x="4618" y="1701"/>
                    <a:pt x="4606" y="1269"/>
                    <a:pt x="4508" y="836"/>
                  </a:cubicBezTo>
                  <a:cubicBezTo>
                    <a:pt x="4478" y="733"/>
                    <a:pt x="4447" y="623"/>
                    <a:pt x="4399" y="514"/>
                  </a:cubicBezTo>
                  <a:cubicBezTo>
                    <a:pt x="4356" y="410"/>
                    <a:pt x="4295" y="300"/>
                    <a:pt x="4204" y="209"/>
                  </a:cubicBezTo>
                  <a:cubicBezTo>
                    <a:pt x="4118" y="118"/>
                    <a:pt x="3997" y="39"/>
                    <a:pt x="3863" y="14"/>
                  </a:cubicBezTo>
                  <a:cubicBezTo>
                    <a:pt x="3821" y="5"/>
                    <a:pt x="3780" y="1"/>
                    <a:pt x="37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43"/>
            <p:cNvSpPr/>
            <p:nvPr/>
          </p:nvSpPr>
          <p:spPr>
            <a:xfrm>
              <a:off x="-3642850" y="-879225"/>
              <a:ext cx="62900" cy="117100"/>
            </a:xfrm>
            <a:custGeom>
              <a:rect b="b" l="l" r="r" t="t"/>
              <a:pathLst>
                <a:path extrusionOk="0" h="4684" w="2516">
                  <a:moveTo>
                    <a:pt x="0" y="0"/>
                  </a:moveTo>
                  <a:lnTo>
                    <a:pt x="0" y="0"/>
                  </a:lnTo>
                  <a:cubicBezTo>
                    <a:pt x="159" y="420"/>
                    <a:pt x="341" y="822"/>
                    <a:pt x="536" y="1224"/>
                  </a:cubicBezTo>
                  <a:cubicBezTo>
                    <a:pt x="628" y="1425"/>
                    <a:pt x="731" y="1620"/>
                    <a:pt x="829" y="1821"/>
                  </a:cubicBezTo>
                  <a:lnTo>
                    <a:pt x="1133" y="2406"/>
                  </a:lnTo>
                  <a:cubicBezTo>
                    <a:pt x="1346" y="2796"/>
                    <a:pt x="1560" y="3186"/>
                    <a:pt x="1791" y="3563"/>
                  </a:cubicBezTo>
                  <a:cubicBezTo>
                    <a:pt x="2016" y="3947"/>
                    <a:pt x="2254" y="4319"/>
                    <a:pt x="2516" y="4684"/>
                  </a:cubicBezTo>
                  <a:cubicBezTo>
                    <a:pt x="2351" y="4264"/>
                    <a:pt x="2169" y="3862"/>
                    <a:pt x="1980" y="3466"/>
                  </a:cubicBezTo>
                  <a:cubicBezTo>
                    <a:pt x="1791" y="3064"/>
                    <a:pt x="1584" y="2668"/>
                    <a:pt x="1377" y="2278"/>
                  </a:cubicBezTo>
                  <a:lnTo>
                    <a:pt x="1060" y="1699"/>
                  </a:lnTo>
                  <a:cubicBezTo>
                    <a:pt x="944" y="1505"/>
                    <a:pt x="841" y="1310"/>
                    <a:pt x="725" y="1121"/>
                  </a:cubicBezTo>
                  <a:cubicBezTo>
                    <a:pt x="494" y="743"/>
                    <a:pt x="262" y="366"/>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43"/>
            <p:cNvSpPr/>
            <p:nvPr/>
          </p:nvSpPr>
          <p:spPr>
            <a:xfrm>
              <a:off x="-3750350" y="-685550"/>
              <a:ext cx="132350" cy="21350"/>
            </a:xfrm>
            <a:custGeom>
              <a:rect b="b" l="l" r="r" t="t"/>
              <a:pathLst>
                <a:path extrusionOk="0" h="854" w="5294">
                  <a:moveTo>
                    <a:pt x="5293" y="1"/>
                  </a:moveTo>
                  <a:lnTo>
                    <a:pt x="5293" y="1"/>
                  </a:lnTo>
                  <a:cubicBezTo>
                    <a:pt x="4842" y="13"/>
                    <a:pt x="4398" y="55"/>
                    <a:pt x="3953" y="110"/>
                  </a:cubicBezTo>
                  <a:cubicBezTo>
                    <a:pt x="3509" y="159"/>
                    <a:pt x="3064" y="226"/>
                    <a:pt x="2625" y="293"/>
                  </a:cubicBezTo>
                  <a:lnTo>
                    <a:pt x="1967" y="409"/>
                  </a:lnTo>
                  <a:cubicBezTo>
                    <a:pt x="1742" y="451"/>
                    <a:pt x="1523" y="488"/>
                    <a:pt x="1310" y="537"/>
                  </a:cubicBezTo>
                  <a:cubicBezTo>
                    <a:pt x="871" y="628"/>
                    <a:pt x="433" y="725"/>
                    <a:pt x="0" y="853"/>
                  </a:cubicBezTo>
                  <a:cubicBezTo>
                    <a:pt x="451" y="841"/>
                    <a:pt x="895" y="799"/>
                    <a:pt x="1340" y="750"/>
                  </a:cubicBezTo>
                  <a:cubicBezTo>
                    <a:pt x="1565" y="725"/>
                    <a:pt x="1785" y="689"/>
                    <a:pt x="2004" y="665"/>
                  </a:cubicBezTo>
                  <a:lnTo>
                    <a:pt x="2668" y="561"/>
                  </a:lnTo>
                  <a:cubicBezTo>
                    <a:pt x="3107" y="488"/>
                    <a:pt x="3551" y="415"/>
                    <a:pt x="3984" y="317"/>
                  </a:cubicBezTo>
                  <a:cubicBezTo>
                    <a:pt x="4422" y="226"/>
                    <a:pt x="4861" y="129"/>
                    <a:pt x="52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43"/>
            <p:cNvSpPr/>
            <p:nvPr/>
          </p:nvSpPr>
          <p:spPr>
            <a:xfrm>
              <a:off x="-3707275" y="-655100"/>
              <a:ext cx="102200" cy="41300"/>
            </a:xfrm>
            <a:custGeom>
              <a:rect b="b" l="l" r="r" t="t"/>
              <a:pathLst>
                <a:path extrusionOk="0" h="1652" w="4088">
                  <a:moveTo>
                    <a:pt x="4088" y="1"/>
                  </a:moveTo>
                  <a:lnTo>
                    <a:pt x="4088" y="1"/>
                  </a:lnTo>
                  <a:cubicBezTo>
                    <a:pt x="3729" y="86"/>
                    <a:pt x="3375" y="196"/>
                    <a:pt x="3028" y="311"/>
                  </a:cubicBezTo>
                  <a:cubicBezTo>
                    <a:pt x="2681" y="433"/>
                    <a:pt x="2334" y="561"/>
                    <a:pt x="1993" y="695"/>
                  </a:cubicBezTo>
                  <a:cubicBezTo>
                    <a:pt x="1652" y="835"/>
                    <a:pt x="1317" y="981"/>
                    <a:pt x="981" y="1140"/>
                  </a:cubicBezTo>
                  <a:cubicBezTo>
                    <a:pt x="646" y="1292"/>
                    <a:pt x="318" y="1457"/>
                    <a:pt x="1" y="1651"/>
                  </a:cubicBezTo>
                  <a:cubicBezTo>
                    <a:pt x="360" y="1566"/>
                    <a:pt x="713" y="1457"/>
                    <a:pt x="1061" y="1335"/>
                  </a:cubicBezTo>
                  <a:cubicBezTo>
                    <a:pt x="1408" y="1219"/>
                    <a:pt x="1755" y="1091"/>
                    <a:pt x="2096" y="951"/>
                  </a:cubicBezTo>
                  <a:cubicBezTo>
                    <a:pt x="2437" y="817"/>
                    <a:pt x="2772" y="665"/>
                    <a:pt x="3107" y="512"/>
                  </a:cubicBezTo>
                  <a:cubicBezTo>
                    <a:pt x="3442" y="354"/>
                    <a:pt x="3771" y="190"/>
                    <a:pt x="40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43"/>
            <p:cNvSpPr/>
            <p:nvPr/>
          </p:nvSpPr>
          <p:spPr>
            <a:xfrm>
              <a:off x="-3722650" y="-892325"/>
              <a:ext cx="116225" cy="123975"/>
            </a:xfrm>
            <a:custGeom>
              <a:rect b="b" l="l" r="r" t="t"/>
              <a:pathLst>
                <a:path extrusionOk="0" h="4959" w="4649">
                  <a:moveTo>
                    <a:pt x="1" y="0"/>
                  </a:moveTo>
                  <a:lnTo>
                    <a:pt x="1" y="0"/>
                  </a:lnTo>
                  <a:cubicBezTo>
                    <a:pt x="348" y="457"/>
                    <a:pt x="713" y="890"/>
                    <a:pt x="1085" y="1316"/>
                  </a:cubicBezTo>
                  <a:cubicBezTo>
                    <a:pt x="1268" y="1529"/>
                    <a:pt x="1462" y="1736"/>
                    <a:pt x="1645" y="1949"/>
                  </a:cubicBezTo>
                  <a:lnTo>
                    <a:pt x="2224" y="2577"/>
                  </a:lnTo>
                  <a:cubicBezTo>
                    <a:pt x="2614" y="2985"/>
                    <a:pt x="3004" y="3393"/>
                    <a:pt x="3406" y="3795"/>
                  </a:cubicBezTo>
                  <a:cubicBezTo>
                    <a:pt x="3808" y="4191"/>
                    <a:pt x="4216" y="4581"/>
                    <a:pt x="4648" y="4958"/>
                  </a:cubicBezTo>
                  <a:cubicBezTo>
                    <a:pt x="4301" y="4508"/>
                    <a:pt x="3935" y="4075"/>
                    <a:pt x="3564" y="3649"/>
                  </a:cubicBezTo>
                  <a:cubicBezTo>
                    <a:pt x="3192" y="3216"/>
                    <a:pt x="2809" y="2802"/>
                    <a:pt x="2425" y="2388"/>
                  </a:cubicBezTo>
                  <a:lnTo>
                    <a:pt x="1840" y="1773"/>
                  </a:lnTo>
                  <a:cubicBezTo>
                    <a:pt x="1639" y="1572"/>
                    <a:pt x="1444" y="1365"/>
                    <a:pt x="1243" y="1170"/>
                  </a:cubicBezTo>
                  <a:cubicBezTo>
                    <a:pt x="841" y="768"/>
                    <a:pt x="433" y="378"/>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9" name="Shape 2789"/>
        <p:cNvGrpSpPr/>
        <p:nvPr/>
      </p:nvGrpSpPr>
      <p:grpSpPr>
        <a:xfrm>
          <a:off x="0" y="0"/>
          <a:ext cx="0" cy="0"/>
          <a:chOff x="0" y="0"/>
          <a:chExt cx="0" cy="0"/>
        </a:xfrm>
      </p:grpSpPr>
      <p:sp>
        <p:nvSpPr>
          <p:cNvPr id="2790" name="Google Shape;2790;p44"/>
          <p:cNvSpPr/>
          <p:nvPr/>
        </p:nvSpPr>
        <p:spPr>
          <a:xfrm rot="-2046000">
            <a:off x="649527" y="2412396"/>
            <a:ext cx="3065589" cy="2925509"/>
          </a:xfrm>
          <a:custGeom>
            <a:rect b="b" l="l" r="r" t="t"/>
            <a:pathLst>
              <a:path extrusionOk="0" h="177441" w="187170">
                <a:moveTo>
                  <a:pt x="51940" y="1"/>
                </a:moveTo>
                <a:cubicBezTo>
                  <a:pt x="44064" y="1"/>
                  <a:pt x="36222" y="1847"/>
                  <a:pt x="29600" y="5723"/>
                </a:cubicBezTo>
                <a:cubicBezTo>
                  <a:pt x="11906" y="16149"/>
                  <a:pt x="5339" y="37552"/>
                  <a:pt x="3134" y="55949"/>
                </a:cubicBezTo>
                <a:cubicBezTo>
                  <a:pt x="1" y="82239"/>
                  <a:pt x="8071" y="108455"/>
                  <a:pt x="21956" y="131363"/>
                </a:cubicBezTo>
                <a:cubicBezTo>
                  <a:pt x="31805" y="147578"/>
                  <a:pt x="45264" y="161688"/>
                  <a:pt x="62608" y="170586"/>
                </a:cubicBezTo>
                <a:cubicBezTo>
                  <a:pt x="72130" y="175462"/>
                  <a:pt x="82008" y="177441"/>
                  <a:pt x="92074" y="177441"/>
                </a:cubicBezTo>
                <a:cubicBezTo>
                  <a:pt x="99547" y="177441"/>
                  <a:pt x="107125" y="176350"/>
                  <a:pt x="114738" y="174546"/>
                </a:cubicBezTo>
                <a:cubicBezTo>
                  <a:pt x="132057" y="170435"/>
                  <a:pt x="148673" y="163067"/>
                  <a:pt x="161706" y="151739"/>
                </a:cubicBezTo>
                <a:cubicBezTo>
                  <a:pt x="174739" y="140385"/>
                  <a:pt x="183987" y="124896"/>
                  <a:pt x="185591" y="108280"/>
                </a:cubicBezTo>
                <a:cubicBezTo>
                  <a:pt x="187170" y="91663"/>
                  <a:pt x="180553" y="74069"/>
                  <a:pt x="166894" y="63142"/>
                </a:cubicBezTo>
                <a:cubicBezTo>
                  <a:pt x="151681" y="50961"/>
                  <a:pt x="130077" y="48054"/>
                  <a:pt x="114112" y="36750"/>
                </a:cubicBezTo>
                <a:cubicBezTo>
                  <a:pt x="105214" y="30485"/>
                  <a:pt x="98523" y="21913"/>
                  <a:pt x="90202" y="14971"/>
                </a:cubicBezTo>
                <a:cubicBezTo>
                  <a:pt x="81981" y="8104"/>
                  <a:pt x="72031" y="2866"/>
                  <a:pt x="61254" y="861"/>
                </a:cubicBezTo>
                <a:cubicBezTo>
                  <a:pt x="58193" y="291"/>
                  <a:pt x="55064" y="1"/>
                  <a:pt x="519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44"/>
          <p:cNvSpPr/>
          <p:nvPr/>
        </p:nvSpPr>
        <p:spPr>
          <a:xfrm flipH="1" rot="2447582">
            <a:off x="690558" y="960958"/>
            <a:ext cx="2927179" cy="2889556"/>
          </a:xfrm>
          <a:custGeom>
            <a:rect b="b" l="l" r="r" t="t"/>
            <a:pathLst>
              <a:path extrusionOk="0" h="177441" w="187170">
                <a:moveTo>
                  <a:pt x="51940" y="1"/>
                </a:moveTo>
                <a:cubicBezTo>
                  <a:pt x="44064" y="1"/>
                  <a:pt x="36222" y="1847"/>
                  <a:pt x="29600" y="5723"/>
                </a:cubicBezTo>
                <a:cubicBezTo>
                  <a:pt x="11906" y="16149"/>
                  <a:pt x="5339" y="37552"/>
                  <a:pt x="3134" y="55949"/>
                </a:cubicBezTo>
                <a:cubicBezTo>
                  <a:pt x="1" y="82239"/>
                  <a:pt x="8071" y="108455"/>
                  <a:pt x="21956" y="131363"/>
                </a:cubicBezTo>
                <a:cubicBezTo>
                  <a:pt x="31805" y="147578"/>
                  <a:pt x="45264" y="161688"/>
                  <a:pt x="62608" y="170586"/>
                </a:cubicBezTo>
                <a:cubicBezTo>
                  <a:pt x="72130" y="175462"/>
                  <a:pt x="82008" y="177441"/>
                  <a:pt x="92074" y="177441"/>
                </a:cubicBezTo>
                <a:cubicBezTo>
                  <a:pt x="99547" y="177441"/>
                  <a:pt x="107125" y="176350"/>
                  <a:pt x="114738" y="174546"/>
                </a:cubicBezTo>
                <a:cubicBezTo>
                  <a:pt x="132057" y="170435"/>
                  <a:pt x="148673" y="163067"/>
                  <a:pt x="161706" y="151739"/>
                </a:cubicBezTo>
                <a:cubicBezTo>
                  <a:pt x="174739" y="140385"/>
                  <a:pt x="183987" y="124896"/>
                  <a:pt x="185591" y="108280"/>
                </a:cubicBezTo>
                <a:cubicBezTo>
                  <a:pt x="187170" y="91663"/>
                  <a:pt x="180553" y="74069"/>
                  <a:pt x="166894" y="63142"/>
                </a:cubicBezTo>
                <a:cubicBezTo>
                  <a:pt x="151681" y="50961"/>
                  <a:pt x="130077" y="48054"/>
                  <a:pt x="114112" y="36750"/>
                </a:cubicBezTo>
                <a:cubicBezTo>
                  <a:pt x="105214" y="30485"/>
                  <a:pt x="98523" y="21913"/>
                  <a:pt x="90202" y="14971"/>
                </a:cubicBezTo>
                <a:cubicBezTo>
                  <a:pt x="81981" y="8104"/>
                  <a:pt x="72031" y="2866"/>
                  <a:pt x="61254" y="861"/>
                </a:cubicBezTo>
                <a:cubicBezTo>
                  <a:pt x="58193" y="291"/>
                  <a:pt x="55064" y="1"/>
                  <a:pt x="519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44"/>
          <p:cNvSpPr/>
          <p:nvPr/>
        </p:nvSpPr>
        <p:spPr>
          <a:xfrm flipH="1" rot="1956255">
            <a:off x="5338731" y="2243403"/>
            <a:ext cx="3013362" cy="2815344"/>
          </a:xfrm>
          <a:custGeom>
            <a:rect b="b" l="l" r="r" t="t"/>
            <a:pathLst>
              <a:path extrusionOk="0" h="177441" w="187170">
                <a:moveTo>
                  <a:pt x="51940" y="1"/>
                </a:moveTo>
                <a:cubicBezTo>
                  <a:pt x="44064" y="1"/>
                  <a:pt x="36222" y="1847"/>
                  <a:pt x="29600" y="5723"/>
                </a:cubicBezTo>
                <a:cubicBezTo>
                  <a:pt x="11906" y="16149"/>
                  <a:pt x="5339" y="37552"/>
                  <a:pt x="3134" y="55949"/>
                </a:cubicBezTo>
                <a:cubicBezTo>
                  <a:pt x="1" y="82239"/>
                  <a:pt x="8071" y="108455"/>
                  <a:pt x="21956" y="131363"/>
                </a:cubicBezTo>
                <a:cubicBezTo>
                  <a:pt x="31805" y="147578"/>
                  <a:pt x="45264" y="161688"/>
                  <a:pt x="62608" y="170586"/>
                </a:cubicBezTo>
                <a:cubicBezTo>
                  <a:pt x="72130" y="175462"/>
                  <a:pt x="82008" y="177441"/>
                  <a:pt x="92074" y="177441"/>
                </a:cubicBezTo>
                <a:cubicBezTo>
                  <a:pt x="99547" y="177441"/>
                  <a:pt x="107125" y="176350"/>
                  <a:pt x="114738" y="174546"/>
                </a:cubicBezTo>
                <a:cubicBezTo>
                  <a:pt x="132057" y="170435"/>
                  <a:pt x="148673" y="163067"/>
                  <a:pt x="161706" y="151739"/>
                </a:cubicBezTo>
                <a:cubicBezTo>
                  <a:pt x="174739" y="140385"/>
                  <a:pt x="183987" y="124896"/>
                  <a:pt x="185591" y="108280"/>
                </a:cubicBezTo>
                <a:cubicBezTo>
                  <a:pt x="187170" y="91663"/>
                  <a:pt x="180553" y="74069"/>
                  <a:pt x="166894" y="63142"/>
                </a:cubicBezTo>
                <a:cubicBezTo>
                  <a:pt x="151681" y="50961"/>
                  <a:pt x="130077" y="48054"/>
                  <a:pt x="114112" y="36750"/>
                </a:cubicBezTo>
                <a:cubicBezTo>
                  <a:pt x="105214" y="30485"/>
                  <a:pt x="98523" y="21913"/>
                  <a:pt x="90202" y="14971"/>
                </a:cubicBezTo>
                <a:cubicBezTo>
                  <a:pt x="81981" y="8104"/>
                  <a:pt x="72031" y="2866"/>
                  <a:pt x="61254" y="861"/>
                </a:cubicBezTo>
                <a:cubicBezTo>
                  <a:pt x="58193" y="291"/>
                  <a:pt x="55064" y="1"/>
                  <a:pt x="519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44"/>
          <p:cNvSpPr/>
          <p:nvPr/>
        </p:nvSpPr>
        <p:spPr>
          <a:xfrm rot="-2351744">
            <a:off x="5568045" y="1002436"/>
            <a:ext cx="2859506" cy="2799422"/>
          </a:xfrm>
          <a:custGeom>
            <a:rect b="b" l="l" r="r" t="t"/>
            <a:pathLst>
              <a:path extrusionOk="0" h="177441" w="187170">
                <a:moveTo>
                  <a:pt x="51940" y="1"/>
                </a:moveTo>
                <a:cubicBezTo>
                  <a:pt x="44064" y="1"/>
                  <a:pt x="36222" y="1847"/>
                  <a:pt x="29600" y="5723"/>
                </a:cubicBezTo>
                <a:cubicBezTo>
                  <a:pt x="11906" y="16149"/>
                  <a:pt x="5339" y="37552"/>
                  <a:pt x="3134" y="55949"/>
                </a:cubicBezTo>
                <a:cubicBezTo>
                  <a:pt x="1" y="82239"/>
                  <a:pt x="8071" y="108455"/>
                  <a:pt x="21956" y="131363"/>
                </a:cubicBezTo>
                <a:cubicBezTo>
                  <a:pt x="31805" y="147578"/>
                  <a:pt x="45264" y="161688"/>
                  <a:pt x="62608" y="170586"/>
                </a:cubicBezTo>
                <a:cubicBezTo>
                  <a:pt x="72130" y="175462"/>
                  <a:pt x="82008" y="177441"/>
                  <a:pt x="92074" y="177441"/>
                </a:cubicBezTo>
                <a:cubicBezTo>
                  <a:pt x="99547" y="177441"/>
                  <a:pt x="107125" y="176350"/>
                  <a:pt x="114738" y="174546"/>
                </a:cubicBezTo>
                <a:cubicBezTo>
                  <a:pt x="132057" y="170435"/>
                  <a:pt x="148673" y="163067"/>
                  <a:pt x="161706" y="151739"/>
                </a:cubicBezTo>
                <a:cubicBezTo>
                  <a:pt x="174739" y="140385"/>
                  <a:pt x="183987" y="124896"/>
                  <a:pt x="185591" y="108280"/>
                </a:cubicBezTo>
                <a:cubicBezTo>
                  <a:pt x="187170" y="91663"/>
                  <a:pt x="180553" y="74069"/>
                  <a:pt x="166894" y="63142"/>
                </a:cubicBezTo>
                <a:cubicBezTo>
                  <a:pt x="151681" y="50961"/>
                  <a:pt x="130077" y="48054"/>
                  <a:pt x="114112" y="36750"/>
                </a:cubicBezTo>
                <a:cubicBezTo>
                  <a:pt x="105214" y="30485"/>
                  <a:pt x="98523" y="21913"/>
                  <a:pt x="90202" y="14971"/>
                </a:cubicBezTo>
                <a:cubicBezTo>
                  <a:pt x="81981" y="8104"/>
                  <a:pt x="72031" y="2866"/>
                  <a:pt x="61254" y="861"/>
                </a:cubicBezTo>
                <a:cubicBezTo>
                  <a:pt x="58193" y="291"/>
                  <a:pt x="55064" y="1"/>
                  <a:pt x="519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44"/>
          <p:cNvSpPr txBox="1"/>
          <p:nvPr>
            <p:ph type="title"/>
          </p:nvPr>
        </p:nvSpPr>
        <p:spPr>
          <a:xfrm>
            <a:off x="874723" y="1934275"/>
            <a:ext cx="27186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Non-Casters</a:t>
            </a:r>
            <a:endParaRPr/>
          </a:p>
        </p:txBody>
      </p:sp>
      <p:sp>
        <p:nvSpPr>
          <p:cNvPr id="2795" name="Google Shape;2795;p44"/>
          <p:cNvSpPr txBox="1"/>
          <p:nvPr>
            <p:ph idx="1" type="subTitle"/>
          </p:nvPr>
        </p:nvSpPr>
        <p:spPr>
          <a:xfrm>
            <a:off x="874883" y="2464925"/>
            <a:ext cx="2183400" cy="848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Classes that don’t cast spells and focus more on punching the bad guys themselves!</a:t>
            </a:r>
            <a:endParaRPr/>
          </a:p>
        </p:txBody>
      </p:sp>
      <p:sp>
        <p:nvSpPr>
          <p:cNvPr id="2796" name="Google Shape;2796;p44"/>
          <p:cNvSpPr txBox="1"/>
          <p:nvPr>
            <p:ph idx="2" type="title"/>
          </p:nvPr>
        </p:nvSpPr>
        <p:spPr>
          <a:xfrm>
            <a:off x="874875" y="3385500"/>
            <a:ext cx="21834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700"/>
              <a:t>Examples</a:t>
            </a:r>
            <a:endParaRPr sz="2700"/>
          </a:p>
        </p:txBody>
      </p:sp>
      <p:sp>
        <p:nvSpPr>
          <p:cNvPr id="2797" name="Google Shape;2797;p44"/>
          <p:cNvSpPr txBox="1"/>
          <p:nvPr>
            <p:ph idx="3" type="subTitle"/>
          </p:nvPr>
        </p:nvSpPr>
        <p:spPr>
          <a:xfrm>
            <a:off x="874733" y="3838800"/>
            <a:ext cx="2183400" cy="848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Fighter, Monk, Barbarian, Rogue, Gunslinger etc.</a:t>
            </a:r>
            <a:endParaRPr/>
          </a:p>
        </p:txBody>
      </p:sp>
      <p:sp>
        <p:nvSpPr>
          <p:cNvPr id="2798" name="Google Shape;2798;p44"/>
          <p:cNvSpPr txBox="1"/>
          <p:nvPr>
            <p:ph idx="4" type="title"/>
          </p:nvPr>
        </p:nvSpPr>
        <p:spPr>
          <a:xfrm>
            <a:off x="5874958" y="1944175"/>
            <a:ext cx="24087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Spell-Casters</a:t>
            </a:r>
            <a:endParaRPr/>
          </a:p>
        </p:txBody>
      </p:sp>
      <p:sp>
        <p:nvSpPr>
          <p:cNvPr id="2799" name="Google Shape;2799;p44"/>
          <p:cNvSpPr txBox="1"/>
          <p:nvPr>
            <p:ph idx="5" type="subTitle"/>
          </p:nvPr>
        </p:nvSpPr>
        <p:spPr>
          <a:xfrm>
            <a:off x="5874958" y="2474825"/>
            <a:ext cx="2408700" cy="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Characters that use some sort of magic, some more than others!</a:t>
            </a:r>
            <a:endParaRPr/>
          </a:p>
        </p:txBody>
      </p:sp>
      <p:sp>
        <p:nvSpPr>
          <p:cNvPr id="2800" name="Google Shape;2800;p44"/>
          <p:cNvSpPr txBox="1"/>
          <p:nvPr>
            <p:ph idx="8" type="title"/>
          </p:nvPr>
        </p:nvSpPr>
        <p:spPr>
          <a:xfrm>
            <a:off x="713225" y="432949"/>
            <a:ext cx="7704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Character Building</a:t>
            </a:r>
            <a:endParaRPr/>
          </a:p>
        </p:txBody>
      </p:sp>
      <p:sp>
        <p:nvSpPr>
          <p:cNvPr id="2801" name="Google Shape;2801;p44"/>
          <p:cNvSpPr txBox="1"/>
          <p:nvPr>
            <p:ph idx="6" type="title"/>
          </p:nvPr>
        </p:nvSpPr>
        <p:spPr>
          <a:xfrm>
            <a:off x="5874958" y="3308150"/>
            <a:ext cx="24087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Examples</a:t>
            </a:r>
            <a:endParaRPr sz="2700"/>
          </a:p>
        </p:txBody>
      </p:sp>
      <p:sp>
        <p:nvSpPr>
          <p:cNvPr id="2802" name="Google Shape;2802;p44"/>
          <p:cNvSpPr txBox="1"/>
          <p:nvPr>
            <p:ph idx="7" type="subTitle"/>
          </p:nvPr>
        </p:nvSpPr>
        <p:spPr>
          <a:xfrm>
            <a:off x="5874958" y="3838800"/>
            <a:ext cx="2408700" cy="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Wizard, Sorcerer, Warlock, Cleric, Druid, Ranger, Paladin, etc.</a:t>
            </a:r>
            <a:endParaRPr/>
          </a:p>
        </p:txBody>
      </p:sp>
      <p:grpSp>
        <p:nvGrpSpPr>
          <p:cNvPr id="2803" name="Google Shape;2803;p44"/>
          <p:cNvGrpSpPr/>
          <p:nvPr/>
        </p:nvGrpSpPr>
        <p:grpSpPr>
          <a:xfrm rot="773691">
            <a:off x="3432840" y="1566963"/>
            <a:ext cx="2127747" cy="3059647"/>
            <a:chOff x="9764053" y="8677341"/>
            <a:chExt cx="1675489" cy="2409311"/>
          </a:xfrm>
        </p:grpSpPr>
        <p:sp>
          <p:nvSpPr>
            <p:cNvPr id="2804" name="Google Shape;2804;p44"/>
            <p:cNvSpPr/>
            <p:nvPr/>
          </p:nvSpPr>
          <p:spPr>
            <a:xfrm>
              <a:off x="9764053" y="8677341"/>
              <a:ext cx="1675489" cy="2308171"/>
            </a:xfrm>
            <a:custGeom>
              <a:rect b="b" l="l" r="r" t="t"/>
              <a:pathLst>
                <a:path extrusionOk="0" h="30284" w="21983">
                  <a:moveTo>
                    <a:pt x="14365" y="0"/>
                  </a:moveTo>
                  <a:cubicBezTo>
                    <a:pt x="14163" y="0"/>
                    <a:pt x="13996" y="38"/>
                    <a:pt x="13918" y="140"/>
                  </a:cubicBezTo>
                  <a:cubicBezTo>
                    <a:pt x="13885" y="179"/>
                    <a:pt x="13885" y="237"/>
                    <a:pt x="13866" y="283"/>
                  </a:cubicBezTo>
                  <a:cubicBezTo>
                    <a:pt x="13856" y="323"/>
                    <a:pt x="13819" y="359"/>
                    <a:pt x="13782" y="359"/>
                  </a:cubicBezTo>
                  <a:cubicBezTo>
                    <a:pt x="13771" y="359"/>
                    <a:pt x="13759" y="355"/>
                    <a:pt x="13749" y="348"/>
                  </a:cubicBezTo>
                  <a:cubicBezTo>
                    <a:pt x="13742" y="263"/>
                    <a:pt x="13736" y="172"/>
                    <a:pt x="13729" y="81"/>
                  </a:cubicBezTo>
                  <a:cubicBezTo>
                    <a:pt x="13623" y="71"/>
                    <a:pt x="13516" y="65"/>
                    <a:pt x="13408" y="65"/>
                  </a:cubicBezTo>
                  <a:cubicBezTo>
                    <a:pt x="13185" y="65"/>
                    <a:pt x="12960" y="87"/>
                    <a:pt x="12741" y="127"/>
                  </a:cubicBezTo>
                  <a:cubicBezTo>
                    <a:pt x="12799" y="257"/>
                    <a:pt x="12767" y="426"/>
                    <a:pt x="12656" y="517"/>
                  </a:cubicBezTo>
                  <a:cubicBezTo>
                    <a:pt x="12663" y="419"/>
                    <a:pt x="12669" y="322"/>
                    <a:pt x="12624" y="237"/>
                  </a:cubicBezTo>
                  <a:cubicBezTo>
                    <a:pt x="12556" y="101"/>
                    <a:pt x="12234" y="61"/>
                    <a:pt x="11860" y="61"/>
                  </a:cubicBezTo>
                  <a:cubicBezTo>
                    <a:pt x="11339" y="61"/>
                    <a:pt x="10716" y="139"/>
                    <a:pt x="10523" y="146"/>
                  </a:cubicBezTo>
                  <a:cubicBezTo>
                    <a:pt x="9756" y="166"/>
                    <a:pt x="8995" y="218"/>
                    <a:pt x="8234" y="296"/>
                  </a:cubicBezTo>
                  <a:cubicBezTo>
                    <a:pt x="7271" y="393"/>
                    <a:pt x="5541" y="374"/>
                    <a:pt x="4917" y="1278"/>
                  </a:cubicBezTo>
                  <a:cubicBezTo>
                    <a:pt x="4884" y="1323"/>
                    <a:pt x="4858" y="1375"/>
                    <a:pt x="4845" y="1434"/>
                  </a:cubicBezTo>
                  <a:cubicBezTo>
                    <a:pt x="4676" y="1499"/>
                    <a:pt x="4527" y="1603"/>
                    <a:pt x="4371" y="1700"/>
                  </a:cubicBezTo>
                  <a:cubicBezTo>
                    <a:pt x="3226" y="2455"/>
                    <a:pt x="2940" y="3404"/>
                    <a:pt x="2621" y="4692"/>
                  </a:cubicBezTo>
                  <a:cubicBezTo>
                    <a:pt x="2562" y="4920"/>
                    <a:pt x="2510" y="5147"/>
                    <a:pt x="2458" y="5375"/>
                  </a:cubicBezTo>
                  <a:cubicBezTo>
                    <a:pt x="2380" y="5720"/>
                    <a:pt x="2309" y="6045"/>
                    <a:pt x="2218" y="6370"/>
                  </a:cubicBezTo>
                  <a:cubicBezTo>
                    <a:pt x="2140" y="6630"/>
                    <a:pt x="2062" y="6890"/>
                    <a:pt x="1977" y="7170"/>
                  </a:cubicBezTo>
                  <a:cubicBezTo>
                    <a:pt x="1893" y="7456"/>
                    <a:pt x="1802" y="7749"/>
                    <a:pt x="1717" y="8054"/>
                  </a:cubicBezTo>
                  <a:cubicBezTo>
                    <a:pt x="1698" y="8126"/>
                    <a:pt x="1678" y="8191"/>
                    <a:pt x="1658" y="8263"/>
                  </a:cubicBezTo>
                  <a:cubicBezTo>
                    <a:pt x="1457" y="8315"/>
                    <a:pt x="1262" y="8393"/>
                    <a:pt x="1086" y="8497"/>
                  </a:cubicBezTo>
                  <a:cubicBezTo>
                    <a:pt x="748" y="8692"/>
                    <a:pt x="468" y="8978"/>
                    <a:pt x="286" y="9329"/>
                  </a:cubicBezTo>
                  <a:cubicBezTo>
                    <a:pt x="130" y="9622"/>
                    <a:pt x="39" y="9960"/>
                    <a:pt x="20" y="10292"/>
                  </a:cubicBezTo>
                  <a:cubicBezTo>
                    <a:pt x="0" y="10623"/>
                    <a:pt x="59" y="10968"/>
                    <a:pt x="182" y="11280"/>
                  </a:cubicBezTo>
                  <a:cubicBezTo>
                    <a:pt x="332" y="11644"/>
                    <a:pt x="585" y="11963"/>
                    <a:pt x="911" y="12184"/>
                  </a:cubicBezTo>
                  <a:cubicBezTo>
                    <a:pt x="1093" y="12308"/>
                    <a:pt x="1301" y="12399"/>
                    <a:pt x="1515" y="12457"/>
                  </a:cubicBezTo>
                  <a:cubicBezTo>
                    <a:pt x="1763" y="13647"/>
                    <a:pt x="2231" y="14786"/>
                    <a:pt x="2901" y="15774"/>
                  </a:cubicBezTo>
                  <a:cubicBezTo>
                    <a:pt x="3545" y="16737"/>
                    <a:pt x="4416" y="17589"/>
                    <a:pt x="5444" y="18265"/>
                  </a:cubicBezTo>
                  <a:lnTo>
                    <a:pt x="5366" y="18265"/>
                  </a:lnTo>
                  <a:cubicBezTo>
                    <a:pt x="5275" y="18271"/>
                    <a:pt x="5183" y="18278"/>
                    <a:pt x="5092" y="18278"/>
                  </a:cubicBezTo>
                  <a:cubicBezTo>
                    <a:pt x="4533" y="18310"/>
                    <a:pt x="3948" y="18337"/>
                    <a:pt x="3343" y="18473"/>
                  </a:cubicBezTo>
                  <a:cubicBezTo>
                    <a:pt x="2914" y="18577"/>
                    <a:pt x="2536" y="18707"/>
                    <a:pt x="2198" y="18889"/>
                  </a:cubicBezTo>
                  <a:lnTo>
                    <a:pt x="2185" y="18896"/>
                  </a:lnTo>
                  <a:cubicBezTo>
                    <a:pt x="2062" y="18961"/>
                    <a:pt x="1782" y="19104"/>
                    <a:pt x="1580" y="19442"/>
                  </a:cubicBezTo>
                  <a:lnTo>
                    <a:pt x="1567" y="19468"/>
                  </a:lnTo>
                  <a:cubicBezTo>
                    <a:pt x="1385" y="19793"/>
                    <a:pt x="1359" y="20177"/>
                    <a:pt x="1489" y="20528"/>
                  </a:cubicBezTo>
                  <a:lnTo>
                    <a:pt x="1496" y="20535"/>
                  </a:lnTo>
                  <a:cubicBezTo>
                    <a:pt x="1593" y="20788"/>
                    <a:pt x="1769" y="20996"/>
                    <a:pt x="1997" y="21140"/>
                  </a:cubicBezTo>
                  <a:cubicBezTo>
                    <a:pt x="2231" y="21296"/>
                    <a:pt x="2504" y="21374"/>
                    <a:pt x="2790" y="21380"/>
                  </a:cubicBezTo>
                  <a:lnTo>
                    <a:pt x="2868" y="21380"/>
                  </a:lnTo>
                  <a:cubicBezTo>
                    <a:pt x="2972" y="21380"/>
                    <a:pt x="3089" y="21374"/>
                    <a:pt x="3206" y="21361"/>
                  </a:cubicBezTo>
                  <a:lnTo>
                    <a:pt x="3213" y="21354"/>
                  </a:lnTo>
                  <a:cubicBezTo>
                    <a:pt x="3421" y="21328"/>
                    <a:pt x="3597" y="21276"/>
                    <a:pt x="3753" y="21231"/>
                  </a:cubicBezTo>
                  <a:cubicBezTo>
                    <a:pt x="3876" y="21198"/>
                    <a:pt x="3987" y="21172"/>
                    <a:pt x="4065" y="21159"/>
                  </a:cubicBezTo>
                  <a:lnTo>
                    <a:pt x="4162" y="21159"/>
                  </a:lnTo>
                  <a:cubicBezTo>
                    <a:pt x="4299" y="21159"/>
                    <a:pt x="4468" y="21179"/>
                    <a:pt x="4650" y="21205"/>
                  </a:cubicBezTo>
                  <a:lnTo>
                    <a:pt x="4735" y="21218"/>
                  </a:lnTo>
                  <a:cubicBezTo>
                    <a:pt x="5144" y="21276"/>
                    <a:pt x="5476" y="21309"/>
                    <a:pt x="5795" y="21315"/>
                  </a:cubicBezTo>
                  <a:cubicBezTo>
                    <a:pt x="5879" y="21322"/>
                    <a:pt x="5957" y="21322"/>
                    <a:pt x="6042" y="21322"/>
                  </a:cubicBezTo>
                  <a:cubicBezTo>
                    <a:pt x="6126" y="21322"/>
                    <a:pt x="6211" y="21322"/>
                    <a:pt x="6296" y="21315"/>
                  </a:cubicBezTo>
                  <a:lnTo>
                    <a:pt x="6296" y="21315"/>
                  </a:lnTo>
                  <a:cubicBezTo>
                    <a:pt x="6179" y="21913"/>
                    <a:pt x="6100" y="22525"/>
                    <a:pt x="6074" y="23149"/>
                  </a:cubicBezTo>
                  <a:cubicBezTo>
                    <a:pt x="6042" y="23767"/>
                    <a:pt x="6068" y="24424"/>
                    <a:pt x="6139" y="25100"/>
                  </a:cubicBezTo>
                  <a:cubicBezTo>
                    <a:pt x="6153" y="25198"/>
                    <a:pt x="6179" y="25295"/>
                    <a:pt x="6211" y="25386"/>
                  </a:cubicBezTo>
                  <a:cubicBezTo>
                    <a:pt x="6296" y="25972"/>
                    <a:pt x="6419" y="26550"/>
                    <a:pt x="6588" y="27116"/>
                  </a:cubicBezTo>
                  <a:cubicBezTo>
                    <a:pt x="6608" y="27201"/>
                    <a:pt x="6647" y="27279"/>
                    <a:pt x="6686" y="27350"/>
                  </a:cubicBezTo>
                  <a:cubicBezTo>
                    <a:pt x="6705" y="27428"/>
                    <a:pt x="6731" y="27500"/>
                    <a:pt x="6757" y="27585"/>
                  </a:cubicBezTo>
                  <a:cubicBezTo>
                    <a:pt x="6432" y="27929"/>
                    <a:pt x="6192" y="28365"/>
                    <a:pt x="6068" y="28827"/>
                  </a:cubicBezTo>
                  <a:lnTo>
                    <a:pt x="6061" y="28885"/>
                  </a:lnTo>
                  <a:cubicBezTo>
                    <a:pt x="5996" y="29184"/>
                    <a:pt x="6055" y="29490"/>
                    <a:pt x="6224" y="29750"/>
                  </a:cubicBezTo>
                  <a:cubicBezTo>
                    <a:pt x="6387" y="29997"/>
                    <a:pt x="6634" y="30166"/>
                    <a:pt x="6920" y="30238"/>
                  </a:cubicBezTo>
                  <a:lnTo>
                    <a:pt x="6952" y="30244"/>
                  </a:lnTo>
                  <a:cubicBezTo>
                    <a:pt x="7076" y="30270"/>
                    <a:pt x="7206" y="30283"/>
                    <a:pt x="7336" y="30283"/>
                  </a:cubicBezTo>
                  <a:cubicBezTo>
                    <a:pt x="7609" y="30283"/>
                    <a:pt x="7889" y="30225"/>
                    <a:pt x="8162" y="30108"/>
                  </a:cubicBezTo>
                  <a:cubicBezTo>
                    <a:pt x="8396" y="30004"/>
                    <a:pt x="8617" y="29874"/>
                    <a:pt x="8865" y="29685"/>
                  </a:cubicBezTo>
                  <a:lnTo>
                    <a:pt x="8878" y="29672"/>
                  </a:lnTo>
                  <a:cubicBezTo>
                    <a:pt x="9066" y="29529"/>
                    <a:pt x="9248" y="29379"/>
                    <a:pt x="9430" y="29230"/>
                  </a:cubicBezTo>
                  <a:cubicBezTo>
                    <a:pt x="9521" y="29152"/>
                    <a:pt x="9756" y="28963"/>
                    <a:pt x="9756" y="28963"/>
                  </a:cubicBezTo>
                  <a:cubicBezTo>
                    <a:pt x="9834" y="28898"/>
                    <a:pt x="9970" y="28788"/>
                    <a:pt x="10100" y="28625"/>
                  </a:cubicBezTo>
                  <a:cubicBezTo>
                    <a:pt x="10250" y="28430"/>
                    <a:pt x="10354" y="28196"/>
                    <a:pt x="10419" y="27929"/>
                  </a:cubicBezTo>
                  <a:cubicBezTo>
                    <a:pt x="10438" y="27812"/>
                    <a:pt x="10451" y="27715"/>
                    <a:pt x="10464" y="27637"/>
                  </a:cubicBezTo>
                  <a:lnTo>
                    <a:pt x="10471" y="27578"/>
                  </a:lnTo>
                  <a:cubicBezTo>
                    <a:pt x="10484" y="27500"/>
                    <a:pt x="10497" y="27422"/>
                    <a:pt x="10510" y="27350"/>
                  </a:cubicBezTo>
                  <a:cubicBezTo>
                    <a:pt x="10542" y="27142"/>
                    <a:pt x="10594" y="26947"/>
                    <a:pt x="10653" y="26772"/>
                  </a:cubicBezTo>
                  <a:cubicBezTo>
                    <a:pt x="10692" y="26720"/>
                    <a:pt x="10718" y="26661"/>
                    <a:pt x="10744" y="26602"/>
                  </a:cubicBezTo>
                  <a:cubicBezTo>
                    <a:pt x="10842" y="26388"/>
                    <a:pt x="11011" y="26102"/>
                    <a:pt x="11277" y="25926"/>
                  </a:cubicBezTo>
                  <a:cubicBezTo>
                    <a:pt x="11446" y="25816"/>
                    <a:pt x="11635" y="25751"/>
                    <a:pt x="11791" y="25751"/>
                  </a:cubicBezTo>
                  <a:cubicBezTo>
                    <a:pt x="11824" y="25751"/>
                    <a:pt x="11850" y="25751"/>
                    <a:pt x="11882" y="25757"/>
                  </a:cubicBezTo>
                  <a:lnTo>
                    <a:pt x="11895" y="25764"/>
                  </a:lnTo>
                  <a:cubicBezTo>
                    <a:pt x="11960" y="25770"/>
                    <a:pt x="12032" y="25809"/>
                    <a:pt x="12097" y="25861"/>
                  </a:cubicBezTo>
                  <a:lnTo>
                    <a:pt x="12110" y="25868"/>
                  </a:lnTo>
                  <a:cubicBezTo>
                    <a:pt x="12188" y="25926"/>
                    <a:pt x="12279" y="26017"/>
                    <a:pt x="12370" y="26147"/>
                  </a:cubicBezTo>
                  <a:cubicBezTo>
                    <a:pt x="12461" y="26271"/>
                    <a:pt x="12546" y="26427"/>
                    <a:pt x="12637" y="26629"/>
                  </a:cubicBezTo>
                  <a:cubicBezTo>
                    <a:pt x="12695" y="26759"/>
                    <a:pt x="12747" y="26915"/>
                    <a:pt x="12806" y="27084"/>
                  </a:cubicBezTo>
                  <a:cubicBezTo>
                    <a:pt x="12819" y="27129"/>
                    <a:pt x="12838" y="27181"/>
                    <a:pt x="12858" y="27233"/>
                  </a:cubicBezTo>
                  <a:cubicBezTo>
                    <a:pt x="12871" y="27285"/>
                    <a:pt x="12890" y="27331"/>
                    <a:pt x="12916" y="27383"/>
                  </a:cubicBezTo>
                  <a:cubicBezTo>
                    <a:pt x="12955" y="27546"/>
                    <a:pt x="12994" y="27702"/>
                    <a:pt x="13020" y="27858"/>
                  </a:cubicBezTo>
                  <a:cubicBezTo>
                    <a:pt x="13072" y="28144"/>
                    <a:pt x="13105" y="28358"/>
                    <a:pt x="13124" y="28567"/>
                  </a:cubicBezTo>
                  <a:cubicBezTo>
                    <a:pt x="13157" y="28918"/>
                    <a:pt x="13352" y="29243"/>
                    <a:pt x="13651" y="29432"/>
                  </a:cubicBezTo>
                  <a:lnTo>
                    <a:pt x="13671" y="29445"/>
                  </a:lnTo>
                  <a:cubicBezTo>
                    <a:pt x="13996" y="29646"/>
                    <a:pt x="14302" y="29802"/>
                    <a:pt x="14601" y="29926"/>
                  </a:cubicBezTo>
                  <a:cubicBezTo>
                    <a:pt x="14978" y="30082"/>
                    <a:pt x="15362" y="30186"/>
                    <a:pt x="15739" y="30238"/>
                  </a:cubicBezTo>
                  <a:lnTo>
                    <a:pt x="15882" y="30251"/>
                  </a:lnTo>
                  <a:cubicBezTo>
                    <a:pt x="15914" y="30257"/>
                    <a:pt x="15979" y="30264"/>
                    <a:pt x="16064" y="30264"/>
                  </a:cubicBezTo>
                  <a:cubicBezTo>
                    <a:pt x="16155" y="30264"/>
                    <a:pt x="16240" y="30257"/>
                    <a:pt x="16331" y="30238"/>
                  </a:cubicBezTo>
                  <a:cubicBezTo>
                    <a:pt x="16773" y="30153"/>
                    <a:pt x="17144" y="29822"/>
                    <a:pt x="17280" y="29386"/>
                  </a:cubicBezTo>
                  <a:cubicBezTo>
                    <a:pt x="17352" y="29165"/>
                    <a:pt x="17365" y="28931"/>
                    <a:pt x="17313" y="28690"/>
                  </a:cubicBezTo>
                  <a:lnTo>
                    <a:pt x="17313" y="28677"/>
                  </a:lnTo>
                  <a:cubicBezTo>
                    <a:pt x="17280" y="28541"/>
                    <a:pt x="17228" y="28410"/>
                    <a:pt x="17163" y="28287"/>
                  </a:cubicBezTo>
                  <a:lnTo>
                    <a:pt x="17144" y="28241"/>
                  </a:lnTo>
                  <a:cubicBezTo>
                    <a:pt x="17118" y="28209"/>
                    <a:pt x="17098" y="28170"/>
                    <a:pt x="17079" y="28131"/>
                  </a:cubicBezTo>
                  <a:cubicBezTo>
                    <a:pt x="17020" y="28040"/>
                    <a:pt x="16955" y="27949"/>
                    <a:pt x="16890" y="27858"/>
                  </a:cubicBezTo>
                  <a:cubicBezTo>
                    <a:pt x="16844" y="27806"/>
                    <a:pt x="16805" y="27754"/>
                    <a:pt x="16766" y="27702"/>
                  </a:cubicBezTo>
                  <a:cubicBezTo>
                    <a:pt x="16799" y="27611"/>
                    <a:pt x="16831" y="27519"/>
                    <a:pt x="16864" y="27428"/>
                  </a:cubicBezTo>
                  <a:cubicBezTo>
                    <a:pt x="16916" y="27350"/>
                    <a:pt x="16955" y="27266"/>
                    <a:pt x="16988" y="27175"/>
                  </a:cubicBezTo>
                  <a:cubicBezTo>
                    <a:pt x="17157" y="26681"/>
                    <a:pt x="17293" y="26167"/>
                    <a:pt x="17404" y="25640"/>
                  </a:cubicBezTo>
                  <a:cubicBezTo>
                    <a:pt x="17449" y="25549"/>
                    <a:pt x="17475" y="25451"/>
                    <a:pt x="17495" y="25354"/>
                  </a:cubicBezTo>
                  <a:cubicBezTo>
                    <a:pt x="17625" y="24632"/>
                    <a:pt x="17696" y="23910"/>
                    <a:pt x="17696" y="23208"/>
                  </a:cubicBezTo>
                  <a:cubicBezTo>
                    <a:pt x="17703" y="22479"/>
                    <a:pt x="17644" y="21751"/>
                    <a:pt x="17514" y="21035"/>
                  </a:cubicBezTo>
                  <a:cubicBezTo>
                    <a:pt x="17508" y="21022"/>
                    <a:pt x="17508" y="21003"/>
                    <a:pt x="17501" y="20990"/>
                  </a:cubicBezTo>
                  <a:cubicBezTo>
                    <a:pt x="17521" y="20990"/>
                    <a:pt x="17540" y="20990"/>
                    <a:pt x="17560" y="20996"/>
                  </a:cubicBezTo>
                  <a:cubicBezTo>
                    <a:pt x="17690" y="21003"/>
                    <a:pt x="17827" y="21003"/>
                    <a:pt x="17957" y="21003"/>
                  </a:cubicBezTo>
                  <a:cubicBezTo>
                    <a:pt x="18074" y="21003"/>
                    <a:pt x="18191" y="21003"/>
                    <a:pt x="18295" y="20996"/>
                  </a:cubicBezTo>
                  <a:cubicBezTo>
                    <a:pt x="18425" y="20990"/>
                    <a:pt x="18548" y="20983"/>
                    <a:pt x="18659" y="20970"/>
                  </a:cubicBezTo>
                  <a:cubicBezTo>
                    <a:pt x="18757" y="20964"/>
                    <a:pt x="18848" y="20957"/>
                    <a:pt x="18926" y="20957"/>
                  </a:cubicBezTo>
                  <a:lnTo>
                    <a:pt x="19036" y="20957"/>
                  </a:lnTo>
                  <a:cubicBezTo>
                    <a:pt x="19082" y="20990"/>
                    <a:pt x="19160" y="21055"/>
                    <a:pt x="19218" y="21107"/>
                  </a:cubicBezTo>
                  <a:lnTo>
                    <a:pt x="19303" y="21185"/>
                  </a:lnTo>
                  <a:cubicBezTo>
                    <a:pt x="19400" y="21276"/>
                    <a:pt x="19543" y="21393"/>
                    <a:pt x="19739" y="21504"/>
                  </a:cubicBezTo>
                  <a:cubicBezTo>
                    <a:pt x="19986" y="21634"/>
                    <a:pt x="20233" y="21699"/>
                    <a:pt x="20493" y="21699"/>
                  </a:cubicBezTo>
                  <a:cubicBezTo>
                    <a:pt x="20532" y="21699"/>
                    <a:pt x="20571" y="21699"/>
                    <a:pt x="20610" y="21692"/>
                  </a:cubicBezTo>
                  <a:lnTo>
                    <a:pt x="20630" y="21692"/>
                  </a:lnTo>
                  <a:cubicBezTo>
                    <a:pt x="20675" y="21692"/>
                    <a:pt x="20734" y="21679"/>
                    <a:pt x="20805" y="21666"/>
                  </a:cubicBezTo>
                  <a:lnTo>
                    <a:pt x="20831" y="21660"/>
                  </a:lnTo>
                  <a:cubicBezTo>
                    <a:pt x="20896" y="21640"/>
                    <a:pt x="20955" y="21621"/>
                    <a:pt x="21020" y="21595"/>
                  </a:cubicBezTo>
                  <a:cubicBezTo>
                    <a:pt x="21221" y="21510"/>
                    <a:pt x="21397" y="21387"/>
                    <a:pt x="21534" y="21218"/>
                  </a:cubicBezTo>
                  <a:cubicBezTo>
                    <a:pt x="21592" y="21153"/>
                    <a:pt x="21631" y="21087"/>
                    <a:pt x="21657" y="21042"/>
                  </a:cubicBezTo>
                  <a:lnTo>
                    <a:pt x="21677" y="21003"/>
                  </a:lnTo>
                  <a:lnTo>
                    <a:pt x="21709" y="20944"/>
                  </a:lnTo>
                  <a:cubicBezTo>
                    <a:pt x="21735" y="20886"/>
                    <a:pt x="21761" y="20821"/>
                    <a:pt x="21787" y="20749"/>
                  </a:cubicBezTo>
                  <a:cubicBezTo>
                    <a:pt x="21787" y="20736"/>
                    <a:pt x="21787" y="20730"/>
                    <a:pt x="21794" y="20723"/>
                  </a:cubicBezTo>
                  <a:cubicBezTo>
                    <a:pt x="21800" y="20691"/>
                    <a:pt x="21820" y="20639"/>
                    <a:pt x="21826" y="20580"/>
                  </a:cubicBezTo>
                  <a:lnTo>
                    <a:pt x="21833" y="20561"/>
                  </a:lnTo>
                  <a:cubicBezTo>
                    <a:pt x="21839" y="20522"/>
                    <a:pt x="21839" y="20489"/>
                    <a:pt x="21846" y="20450"/>
                  </a:cubicBezTo>
                  <a:cubicBezTo>
                    <a:pt x="21846" y="20444"/>
                    <a:pt x="21846" y="20431"/>
                    <a:pt x="21846" y="20418"/>
                  </a:cubicBezTo>
                  <a:cubicBezTo>
                    <a:pt x="21852" y="20366"/>
                    <a:pt x="21852" y="20314"/>
                    <a:pt x="21852" y="20268"/>
                  </a:cubicBezTo>
                  <a:cubicBezTo>
                    <a:pt x="21852" y="20249"/>
                    <a:pt x="21852" y="20229"/>
                    <a:pt x="21852" y="20210"/>
                  </a:cubicBezTo>
                  <a:cubicBezTo>
                    <a:pt x="21852" y="20164"/>
                    <a:pt x="21846" y="20118"/>
                    <a:pt x="21839" y="20073"/>
                  </a:cubicBezTo>
                  <a:cubicBezTo>
                    <a:pt x="21839" y="20053"/>
                    <a:pt x="21833" y="20034"/>
                    <a:pt x="21833" y="20021"/>
                  </a:cubicBezTo>
                  <a:lnTo>
                    <a:pt x="21833" y="20008"/>
                  </a:lnTo>
                  <a:cubicBezTo>
                    <a:pt x="21826" y="19975"/>
                    <a:pt x="21820" y="19943"/>
                    <a:pt x="21813" y="19917"/>
                  </a:cubicBezTo>
                  <a:cubicBezTo>
                    <a:pt x="21800" y="19865"/>
                    <a:pt x="21787" y="19806"/>
                    <a:pt x="21774" y="19761"/>
                  </a:cubicBezTo>
                  <a:cubicBezTo>
                    <a:pt x="21748" y="19663"/>
                    <a:pt x="21709" y="19566"/>
                    <a:pt x="21670" y="19462"/>
                  </a:cubicBezTo>
                  <a:lnTo>
                    <a:pt x="21657" y="19442"/>
                  </a:lnTo>
                  <a:cubicBezTo>
                    <a:pt x="21599" y="19286"/>
                    <a:pt x="21521" y="19143"/>
                    <a:pt x="21436" y="19006"/>
                  </a:cubicBezTo>
                  <a:cubicBezTo>
                    <a:pt x="21371" y="18896"/>
                    <a:pt x="21293" y="18785"/>
                    <a:pt x="21202" y="18675"/>
                  </a:cubicBezTo>
                  <a:cubicBezTo>
                    <a:pt x="21111" y="18564"/>
                    <a:pt x="20987" y="18421"/>
                    <a:pt x="20818" y="18297"/>
                  </a:cubicBezTo>
                  <a:cubicBezTo>
                    <a:pt x="20565" y="18109"/>
                    <a:pt x="20272" y="18005"/>
                    <a:pt x="19966" y="17992"/>
                  </a:cubicBezTo>
                  <a:cubicBezTo>
                    <a:pt x="19934" y="17992"/>
                    <a:pt x="19908" y="17985"/>
                    <a:pt x="19875" y="17985"/>
                  </a:cubicBezTo>
                  <a:cubicBezTo>
                    <a:pt x="19784" y="17985"/>
                    <a:pt x="19700" y="17992"/>
                    <a:pt x="19641" y="17998"/>
                  </a:cubicBezTo>
                  <a:cubicBezTo>
                    <a:pt x="19628" y="17998"/>
                    <a:pt x="19609" y="18005"/>
                    <a:pt x="19589" y="18005"/>
                  </a:cubicBezTo>
                  <a:lnTo>
                    <a:pt x="19563" y="18005"/>
                  </a:lnTo>
                  <a:cubicBezTo>
                    <a:pt x="19465" y="18011"/>
                    <a:pt x="19368" y="18018"/>
                    <a:pt x="19264" y="18018"/>
                  </a:cubicBezTo>
                  <a:lnTo>
                    <a:pt x="19140" y="18018"/>
                  </a:lnTo>
                  <a:cubicBezTo>
                    <a:pt x="19075" y="18011"/>
                    <a:pt x="19017" y="18011"/>
                    <a:pt x="18952" y="18005"/>
                  </a:cubicBezTo>
                  <a:lnTo>
                    <a:pt x="17462" y="17615"/>
                  </a:lnTo>
                  <a:lnTo>
                    <a:pt x="18048" y="17036"/>
                  </a:lnTo>
                  <a:lnTo>
                    <a:pt x="19108" y="16093"/>
                  </a:lnTo>
                  <a:cubicBezTo>
                    <a:pt x="19361" y="15781"/>
                    <a:pt x="19589" y="15455"/>
                    <a:pt x="19791" y="15124"/>
                  </a:cubicBezTo>
                  <a:cubicBezTo>
                    <a:pt x="19901" y="15117"/>
                    <a:pt x="20005" y="15111"/>
                    <a:pt x="20103" y="15091"/>
                  </a:cubicBezTo>
                  <a:cubicBezTo>
                    <a:pt x="20513" y="15039"/>
                    <a:pt x="20851" y="14903"/>
                    <a:pt x="21143" y="14675"/>
                  </a:cubicBezTo>
                  <a:cubicBezTo>
                    <a:pt x="21338" y="14519"/>
                    <a:pt x="21508" y="14324"/>
                    <a:pt x="21625" y="14103"/>
                  </a:cubicBezTo>
                  <a:cubicBezTo>
                    <a:pt x="21716" y="13940"/>
                    <a:pt x="21781" y="13765"/>
                    <a:pt x="21820" y="13569"/>
                  </a:cubicBezTo>
                  <a:cubicBezTo>
                    <a:pt x="21982" y="12887"/>
                    <a:pt x="21846" y="12171"/>
                    <a:pt x="21443" y="11605"/>
                  </a:cubicBezTo>
                  <a:cubicBezTo>
                    <a:pt x="21299" y="11417"/>
                    <a:pt x="21130" y="11248"/>
                    <a:pt x="20935" y="11105"/>
                  </a:cubicBezTo>
                  <a:cubicBezTo>
                    <a:pt x="20935" y="11092"/>
                    <a:pt x="20942" y="11079"/>
                    <a:pt x="20942" y="11059"/>
                  </a:cubicBezTo>
                  <a:cubicBezTo>
                    <a:pt x="21039" y="8633"/>
                    <a:pt x="20493" y="6188"/>
                    <a:pt x="19329" y="4055"/>
                  </a:cubicBezTo>
                  <a:cubicBezTo>
                    <a:pt x="18789" y="3066"/>
                    <a:pt x="18197" y="2078"/>
                    <a:pt x="17371" y="1304"/>
                  </a:cubicBezTo>
                  <a:cubicBezTo>
                    <a:pt x="16883" y="849"/>
                    <a:pt x="16305" y="478"/>
                    <a:pt x="15667" y="263"/>
                  </a:cubicBezTo>
                  <a:cubicBezTo>
                    <a:pt x="15460" y="191"/>
                    <a:pt x="14822" y="0"/>
                    <a:pt x="14365" y="0"/>
                  </a:cubicBezTo>
                  <a:close/>
                </a:path>
              </a:pathLst>
            </a:custGeom>
            <a:solidFill>
              <a:srgbClr val="FFFFFF"/>
            </a:solidFill>
            <a:ln>
              <a:noFill/>
            </a:ln>
            <a:effectLst>
              <a:outerShdw blurRad="57150" rotWithShape="0" algn="bl" dir="8160000" dist="47625">
                <a:srgbClr val="000000">
                  <a:alpha val="2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44"/>
            <p:cNvSpPr/>
            <p:nvPr/>
          </p:nvSpPr>
          <p:spPr>
            <a:xfrm>
              <a:off x="10423259" y="11083604"/>
              <a:ext cx="3582" cy="3049"/>
            </a:xfrm>
            <a:custGeom>
              <a:rect b="b" l="l" r="r" t="t"/>
              <a:pathLst>
                <a:path extrusionOk="0" fill="none" h="40" w="47">
                  <a:moveTo>
                    <a:pt x="1" y="39"/>
                  </a:moveTo>
                  <a:cubicBezTo>
                    <a:pt x="20" y="26"/>
                    <a:pt x="33" y="13"/>
                    <a:pt x="46" y="0"/>
                  </a:cubicBezTo>
                  <a:cubicBezTo>
                    <a:pt x="46" y="0"/>
                    <a:pt x="40" y="0"/>
                    <a:pt x="40" y="0"/>
                  </a:cubicBezTo>
                  <a:cubicBezTo>
                    <a:pt x="27" y="13"/>
                    <a:pt x="14" y="26"/>
                    <a:pt x="1" y="39"/>
                  </a:cubicBezTo>
                  <a:close/>
                </a:path>
              </a:pathLst>
            </a:custGeom>
            <a:noFill/>
            <a:ln cap="rnd" cmpd="sng" w="3100">
              <a:solidFill>
                <a:srgbClr val="49402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44"/>
            <p:cNvSpPr/>
            <p:nvPr/>
          </p:nvSpPr>
          <p:spPr>
            <a:xfrm>
              <a:off x="11011200" y="10101618"/>
              <a:ext cx="338101" cy="147100"/>
            </a:xfrm>
            <a:custGeom>
              <a:rect b="b" l="l" r="r" t="t"/>
              <a:pathLst>
                <a:path extrusionOk="0" h="1930" w="4436">
                  <a:moveTo>
                    <a:pt x="651" y="1"/>
                  </a:moveTo>
                  <a:cubicBezTo>
                    <a:pt x="345" y="248"/>
                    <a:pt x="117" y="586"/>
                    <a:pt x="0" y="963"/>
                  </a:cubicBezTo>
                  <a:cubicBezTo>
                    <a:pt x="567" y="1108"/>
                    <a:pt x="1152" y="1182"/>
                    <a:pt x="1736" y="1182"/>
                  </a:cubicBezTo>
                  <a:cubicBezTo>
                    <a:pt x="1862" y="1182"/>
                    <a:pt x="1988" y="1178"/>
                    <a:pt x="2114" y="1171"/>
                  </a:cubicBezTo>
                  <a:cubicBezTo>
                    <a:pt x="2257" y="1163"/>
                    <a:pt x="2403" y="1151"/>
                    <a:pt x="2548" y="1151"/>
                  </a:cubicBezTo>
                  <a:cubicBezTo>
                    <a:pt x="2746" y="1151"/>
                    <a:pt x="2942" y="1173"/>
                    <a:pt x="3122" y="1256"/>
                  </a:cubicBezTo>
                  <a:cubicBezTo>
                    <a:pt x="3382" y="1379"/>
                    <a:pt x="3564" y="1614"/>
                    <a:pt x="3792" y="1789"/>
                  </a:cubicBezTo>
                  <a:cubicBezTo>
                    <a:pt x="3891" y="1866"/>
                    <a:pt x="4018" y="1930"/>
                    <a:pt x="4136" y="1930"/>
                  </a:cubicBezTo>
                  <a:cubicBezTo>
                    <a:pt x="4189" y="1930"/>
                    <a:pt x="4240" y="1917"/>
                    <a:pt x="4286" y="1887"/>
                  </a:cubicBezTo>
                  <a:cubicBezTo>
                    <a:pt x="4436" y="1783"/>
                    <a:pt x="4423" y="1555"/>
                    <a:pt x="4371" y="1379"/>
                  </a:cubicBezTo>
                  <a:cubicBezTo>
                    <a:pt x="4293" y="1106"/>
                    <a:pt x="4150" y="853"/>
                    <a:pt x="3961" y="638"/>
                  </a:cubicBezTo>
                  <a:cubicBezTo>
                    <a:pt x="3876" y="534"/>
                    <a:pt x="3772" y="443"/>
                    <a:pt x="3642" y="410"/>
                  </a:cubicBezTo>
                  <a:cubicBezTo>
                    <a:pt x="3604" y="399"/>
                    <a:pt x="3563" y="395"/>
                    <a:pt x="3521" y="395"/>
                  </a:cubicBezTo>
                  <a:cubicBezTo>
                    <a:pt x="3464" y="395"/>
                    <a:pt x="3406" y="403"/>
                    <a:pt x="3350" y="410"/>
                  </a:cubicBezTo>
                  <a:cubicBezTo>
                    <a:pt x="3163" y="430"/>
                    <a:pt x="2976" y="440"/>
                    <a:pt x="2788" y="440"/>
                  </a:cubicBezTo>
                  <a:cubicBezTo>
                    <a:pt x="2058" y="440"/>
                    <a:pt x="1323" y="290"/>
                    <a:pt x="651" y="1"/>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44"/>
            <p:cNvSpPr/>
            <p:nvPr/>
          </p:nvSpPr>
          <p:spPr>
            <a:xfrm>
              <a:off x="11004722" y="10096664"/>
              <a:ext cx="343055" cy="152206"/>
            </a:xfrm>
            <a:custGeom>
              <a:rect b="b" l="l" r="r" t="t"/>
              <a:pathLst>
                <a:path extrusionOk="0" h="1997" w="4501">
                  <a:moveTo>
                    <a:pt x="737" y="0"/>
                  </a:moveTo>
                  <a:cubicBezTo>
                    <a:pt x="723" y="0"/>
                    <a:pt x="709" y="6"/>
                    <a:pt x="697" y="14"/>
                  </a:cubicBezTo>
                  <a:cubicBezTo>
                    <a:pt x="378" y="267"/>
                    <a:pt x="137" y="618"/>
                    <a:pt x="14" y="1002"/>
                  </a:cubicBezTo>
                  <a:cubicBezTo>
                    <a:pt x="14" y="1009"/>
                    <a:pt x="14" y="1009"/>
                    <a:pt x="14" y="1009"/>
                  </a:cubicBezTo>
                  <a:cubicBezTo>
                    <a:pt x="1" y="1048"/>
                    <a:pt x="27" y="1087"/>
                    <a:pt x="66" y="1093"/>
                  </a:cubicBezTo>
                  <a:cubicBezTo>
                    <a:pt x="482" y="1204"/>
                    <a:pt x="905" y="1269"/>
                    <a:pt x="1334" y="1288"/>
                  </a:cubicBezTo>
                  <a:cubicBezTo>
                    <a:pt x="1441" y="1295"/>
                    <a:pt x="1549" y="1298"/>
                    <a:pt x="1656" y="1298"/>
                  </a:cubicBezTo>
                  <a:cubicBezTo>
                    <a:pt x="1763" y="1298"/>
                    <a:pt x="1870" y="1295"/>
                    <a:pt x="1978" y="1288"/>
                  </a:cubicBezTo>
                  <a:cubicBezTo>
                    <a:pt x="2192" y="1282"/>
                    <a:pt x="2400" y="1256"/>
                    <a:pt x="2615" y="1249"/>
                  </a:cubicBezTo>
                  <a:cubicBezTo>
                    <a:pt x="2639" y="1249"/>
                    <a:pt x="2662" y="1248"/>
                    <a:pt x="2686" y="1248"/>
                  </a:cubicBezTo>
                  <a:cubicBezTo>
                    <a:pt x="2870" y="1248"/>
                    <a:pt x="3053" y="1273"/>
                    <a:pt x="3220" y="1353"/>
                  </a:cubicBezTo>
                  <a:cubicBezTo>
                    <a:pt x="3409" y="1444"/>
                    <a:pt x="3565" y="1594"/>
                    <a:pt x="3721" y="1737"/>
                  </a:cubicBezTo>
                  <a:cubicBezTo>
                    <a:pt x="3805" y="1802"/>
                    <a:pt x="3883" y="1874"/>
                    <a:pt x="3981" y="1926"/>
                  </a:cubicBezTo>
                  <a:cubicBezTo>
                    <a:pt x="4054" y="1967"/>
                    <a:pt x="4139" y="1996"/>
                    <a:pt x="4224" y="1996"/>
                  </a:cubicBezTo>
                  <a:cubicBezTo>
                    <a:pt x="4245" y="1996"/>
                    <a:pt x="4266" y="1995"/>
                    <a:pt x="4287" y="1991"/>
                  </a:cubicBezTo>
                  <a:cubicBezTo>
                    <a:pt x="4339" y="1978"/>
                    <a:pt x="4384" y="1945"/>
                    <a:pt x="4423" y="1906"/>
                  </a:cubicBezTo>
                  <a:cubicBezTo>
                    <a:pt x="4456" y="1861"/>
                    <a:pt x="4475" y="1809"/>
                    <a:pt x="4488" y="1757"/>
                  </a:cubicBezTo>
                  <a:cubicBezTo>
                    <a:pt x="4501" y="1654"/>
                    <a:pt x="4489" y="1552"/>
                    <a:pt x="4457" y="1449"/>
                  </a:cubicBezTo>
                  <a:lnTo>
                    <a:pt x="4457" y="1449"/>
                  </a:lnTo>
                  <a:cubicBezTo>
                    <a:pt x="4489" y="1552"/>
                    <a:pt x="4501" y="1654"/>
                    <a:pt x="4482" y="1757"/>
                  </a:cubicBezTo>
                  <a:cubicBezTo>
                    <a:pt x="4475" y="1809"/>
                    <a:pt x="4449" y="1861"/>
                    <a:pt x="4417" y="1900"/>
                  </a:cubicBezTo>
                  <a:cubicBezTo>
                    <a:pt x="4384" y="1939"/>
                    <a:pt x="4339" y="1971"/>
                    <a:pt x="4287" y="1984"/>
                  </a:cubicBezTo>
                  <a:cubicBezTo>
                    <a:pt x="4266" y="1988"/>
                    <a:pt x="4245" y="1990"/>
                    <a:pt x="4224" y="1990"/>
                  </a:cubicBezTo>
                  <a:cubicBezTo>
                    <a:pt x="4139" y="1990"/>
                    <a:pt x="4054" y="1961"/>
                    <a:pt x="3981" y="1919"/>
                  </a:cubicBezTo>
                  <a:cubicBezTo>
                    <a:pt x="3890" y="1867"/>
                    <a:pt x="3812" y="1789"/>
                    <a:pt x="3734" y="1718"/>
                  </a:cubicBezTo>
                  <a:cubicBezTo>
                    <a:pt x="3578" y="1581"/>
                    <a:pt x="3435" y="1418"/>
                    <a:pt x="3239" y="1314"/>
                  </a:cubicBezTo>
                  <a:cubicBezTo>
                    <a:pt x="3051" y="1210"/>
                    <a:pt x="2823" y="1184"/>
                    <a:pt x="2615" y="1184"/>
                  </a:cubicBezTo>
                  <a:cubicBezTo>
                    <a:pt x="2584" y="1183"/>
                    <a:pt x="2552" y="1183"/>
                    <a:pt x="2521" y="1183"/>
                  </a:cubicBezTo>
                  <a:cubicBezTo>
                    <a:pt x="2335" y="1183"/>
                    <a:pt x="2156" y="1197"/>
                    <a:pt x="1978" y="1197"/>
                  </a:cubicBezTo>
                  <a:cubicBezTo>
                    <a:pt x="1763" y="1197"/>
                    <a:pt x="1555" y="1191"/>
                    <a:pt x="1340" y="1171"/>
                  </a:cubicBezTo>
                  <a:cubicBezTo>
                    <a:pt x="950" y="1135"/>
                    <a:pt x="560" y="1070"/>
                    <a:pt x="175" y="976"/>
                  </a:cubicBezTo>
                  <a:lnTo>
                    <a:pt x="175" y="976"/>
                  </a:lnTo>
                  <a:cubicBezTo>
                    <a:pt x="292" y="660"/>
                    <a:pt x="491" y="372"/>
                    <a:pt x="748" y="146"/>
                  </a:cubicBezTo>
                  <a:lnTo>
                    <a:pt x="748" y="146"/>
                  </a:lnTo>
                  <a:cubicBezTo>
                    <a:pt x="1074" y="275"/>
                    <a:pt x="1412" y="374"/>
                    <a:pt x="1750" y="436"/>
                  </a:cubicBezTo>
                  <a:cubicBezTo>
                    <a:pt x="2078" y="496"/>
                    <a:pt x="2411" y="528"/>
                    <a:pt x="2740" y="528"/>
                  </a:cubicBezTo>
                  <a:cubicBezTo>
                    <a:pt x="2770" y="528"/>
                    <a:pt x="2800" y="528"/>
                    <a:pt x="2830" y="527"/>
                  </a:cubicBezTo>
                  <a:cubicBezTo>
                    <a:pt x="3012" y="527"/>
                    <a:pt x="3194" y="514"/>
                    <a:pt x="3370" y="495"/>
                  </a:cubicBezTo>
                  <a:cubicBezTo>
                    <a:pt x="3461" y="488"/>
                    <a:pt x="3552" y="469"/>
                    <a:pt x="3636" y="469"/>
                  </a:cubicBezTo>
                  <a:cubicBezTo>
                    <a:pt x="3727" y="475"/>
                    <a:pt x="3812" y="501"/>
                    <a:pt x="3883" y="553"/>
                  </a:cubicBezTo>
                  <a:cubicBezTo>
                    <a:pt x="4026" y="658"/>
                    <a:pt x="4137" y="807"/>
                    <a:pt x="4235" y="957"/>
                  </a:cubicBezTo>
                  <a:cubicBezTo>
                    <a:pt x="4332" y="1106"/>
                    <a:pt x="4404" y="1275"/>
                    <a:pt x="4456" y="1444"/>
                  </a:cubicBezTo>
                  <a:cubicBezTo>
                    <a:pt x="4404" y="1275"/>
                    <a:pt x="4332" y="1106"/>
                    <a:pt x="4241" y="957"/>
                  </a:cubicBezTo>
                  <a:cubicBezTo>
                    <a:pt x="4189" y="879"/>
                    <a:pt x="4137" y="807"/>
                    <a:pt x="4085" y="736"/>
                  </a:cubicBezTo>
                  <a:cubicBezTo>
                    <a:pt x="4026" y="664"/>
                    <a:pt x="3968" y="599"/>
                    <a:pt x="3890" y="540"/>
                  </a:cubicBezTo>
                  <a:cubicBezTo>
                    <a:pt x="3818" y="488"/>
                    <a:pt x="3727" y="456"/>
                    <a:pt x="3636" y="449"/>
                  </a:cubicBezTo>
                  <a:cubicBezTo>
                    <a:pt x="3623" y="448"/>
                    <a:pt x="3610" y="448"/>
                    <a:pt x="3597" y="448"/>
                  </a:cubicBezTo>
                  <a:cubicBezTo>
                    <a:pt x="3519" y="448"/>
                    <a:pt x="3442" y="462"/>
                    <a:pt x="3370" y="462"/>
                  </a:cubicBezTo>
                  <a:cubicBezTo>
                    <a:pt x="3236" y="472"/>
                    <a:pt x="3106" y="478"/>
                    <a:pt x="2975" y="478"/>
                  </a:cubicBezTo>
                  <a:cubicBezTo>
                    <a:pt x="2927" y="478"/>
                    <a:pt x="2879" y="477"/>
                    <a:pt x="2830" y="475"/>
                  </a:cubicBezTo>
                  <a:cubicBezTo>
                    <a:pt x="2114" y="456"/>
                    <a:pt x="1412" y="293"/>
                    <a:pt x="762" y="7"/>
                  </a:cubicBezTo>
                  <a:cubicBezTo>
                    <a:pt x="754" y="2"/>
                    <a:pt x="746" y="0"/>
                    <a:pt x="737"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44"/>
            <p:cNvSpPr/>
            <p:nvPr/>
          </p:nvSpPr>
          <p:spPr>
            <a:xfrm>
              <a:off x="10896645" y="10026162"/>
              <a:ext cx="191458" cy="205406"/>
            </a:xfrm>
            <a:custGeom>
              <a:rect b="b" l="l" r="r" t="t"/>
              <a:pathLst>
                <a:path extrusionOk="0" h="2695" w="2512">
                  <a:moveTo>
                    <a:pt x="345" y="1"/>
                  </a:moveTo>
                  <a:cubicBezTo>
                    <a:pt x="210" y="1"/>
                    <a:pt x="77" y="48"/>
                    <a:pt x="1" y="152"/>
                  </a:cubicBezTo>
                  <a:cubicBezTo>
                    <a:pt x="372" y="405"/>
                    <a:pt x="573" y="835"/>
                    <a:pt x="749" y="1251"/>
                  </a:cubicBezTo>
                  <a:lnTo>
                    <a:pt x="1028" y="1888"/>
                  </a:lnTo>
                  <a:cubicBezTo>
                    <a:pt x="1113" y="2083"/>
                    <a:pt x="1198" y="2278"/>
                    <a:pt x="1230" y="2487"/>
                  </a:cubicBezTo>
                  <a:cubicBezTo>
                    <a:pt x="1367" y="2545"/>
                    <a:pt x="1497" y="2617"/>
                    <a:pt x="1620" y="2695"/>
                  </a:cubicBezTo>
                  <a:cubicBezTo>
                    <a:pt x="1653" y="2356"/>
                    <a:pt x="1705" y="2018"/>
                    <a:pt x="1770" y="1687"/>
                  </a:cubicBezTo>
                  <a:cubicBezTo>
                    <a:pt x="1965" y="1726"/>
                    <a:pt x="2167" y="1771"/>
                    <a:pt x="2362" y="1817"/>
                  </a:cubicBezTo>
                  <a:cubicBezTo>
                    <a:pt x="2245" y="1576"/>
                    <a:pt x="2154" y="1322"/>
                    <a:pt x="2089" y="1056"/>
                  </a:cubicBezTo>
                  <a:cubicBezTo>
                    <a:pt x="2238" y="1049"/>
                    <a:pt x="2388" y="997"/>
                    <a:pt x="2511" y="913"/>
                  </a:cubicBezTo>
                  <a:cubicBezTo>
                    <a:pt x="1971" y="841"/>
                    <a:pt x="1451" y="633"/>
                    <a:pt x="1002" y="321"/>
                  </a:cubicBezTo>
                  <a:cubicBezTo>
                    <a:pt x="853" y="210"/>
                    <a:pt x="697" y="87"/>
                    <a:pt x="521" y="28"/>
                  </a:cubicBezTo>
                  <a:cubicBezTo>
                    <a:pt x="465" y="10"/>
                    <a:pt x="405" y="1"/>
                    <a:pt x="345" y="1"/>
                  </a:cubicBezTo>
                  <a:close/>
                </a:path>
              </a:pathLst>
            </a:custGeom>
            <a:solidFill>
              <a:srgbClr val="A95F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44"/>
            <p:cNvSpPr/>
            <p:nvPr/>
          </p:nvSpPr>
          <p:spPr>
            <a:xfrm>
              <a:off x="10890701" y="10020751"/>
              <a:ext cx="201367" cy="213790"/>
            </a:xfrm>
            <a:custGeom>
              <a:rect b="b" l="l" r="r" t="t"/>
              <a:pathLst>
                <a:path extrusionOk="0" h="2805" w="2642">
                  <a:moveTo>
                    <a:pt x="411" y="1"/>
                  </a:moveTo>
                  <a:cubicBezTo>
                    <a:pt x="400" y="1"/>
                    <a:pt x="389" y="1"/>
                    <a:pt x="378" y="2"/>
                  </a:cubicBezTo>
                  <a:cubicBezTo>
                    <a:pt x="248" y="8"/>
                    <a:pt x="105" y="67"/>
                    <a:pt x="20" y="184"/>
                  </a:cubicBezTo>
                  <a:cubicBezTo>
                    <a:pt x="1" y="216"/>
                    <a:pt x="7" y="262"/>
                    <a:pt x="40" y="281"/>
                  </a:cubicBezTo>
                  <a:cubicBezTo>
                    <a:pt x="215" y="398"/>
                    <a:pt x="359" y="567"/>
                    <a:pt x="469" y="750"/>
                  </a:cubicBezTo>
                  <a:cubicBezTo>
                    <a:pt x="586" y="932"/>
                    <a:pt x="677" y="1133"/>
                    <a:pt x="768" y="1341"/>
                  </a:cubicBezTo>
                  <a:cubicBezTo>
                    <a:pt x="859" y="1543"/>
                    <a:pt x="950" y="1745"/>
                    <a:pt x="1041" y="1946"/>
                  </a:cubicBezTo>
                  <a:cubicBezTo>
                    <a:pt x="1132" y="2148"/>
                    <a:pt x="1230" y="2349"/>
                    <a:pt x="1269" y="2564"/>
                  </a:cubicBezTo>
                  <a:cubicBezTo>
                    <a:pt x="1269" y="2577"/>
                    <a:pt x="1276" y="2590"/>
                    <a:pt x="1289" y="2597"/>
                  </a:cubicBezTo>
                  <a:cubicBezTo>
                    <a:pt x="1425" y="2655"/>
                    <a:pt x="1555" y="2720"/>
                    <a:pt x="1679" y="2798"/>
                  </a:cubicBezTo>
                  <a:lnTo>
                    <a:pt x="1685" y="2798"/>
                  </a:lnTo>
                  <a:cubicBezTo>
                    <a:pt x="1685" y="2798"/>
                    <a:pt x="1692" y="2798"/>
                    <a:pt x="1698" y="2805"/>
                  </a:cubicBezTo>
                  <a:cubicBezTo>
                    <a:pt x="1718" y="2805"/>
                    <a:pt x="1731" y="2792"/>
                    <a:pt x="1731" y="2772"/>
                  </a:cubicBezTo>
                  <a:cubicBezTo>
                    <a:pt x="1750" y="2434"/>
                    <a:pt x="1796" y="2096"/>
                    <a:pt x="1848" y="1758"/>
                  </a:cubicBezTo>
                  <a:lnTo>
                    <a:pt x="1848" y="1758"/>
                  </a:lnTo>
                  <a:cubicBezTo>
                    <a:pt x="1768" y="2071"/>
                    <a:pt x="1717" y="2390"/>
                    <a:pt x="1673" y="2710"/>
                  </a:cubicBezTo>
                  <a:lnTo>
                    <a:pt x="1673" y="2710"/>
                  </a:lnTo>
                  <a:cubicBezTo>
                    <a:pt x="1570" y="2643"/>
                    <a:pt x="1462" y="2583"/>
                    <a:pt x="1350" y="2529"/>
                  </a:cubicBezTo>
                  <a:lnTo>
                    <a:pt x="1350" y="2529"/>
                  </a:lnTo>
                  <a:cubicBezTo>
                    <a:pt x="1309" y="2310"/>
                    <a:pt x="1221" y="2102"/>
                    <a:pt x="1139" y="1907"/>
                  </a:cubicBezTo>
                  <a:cubicBezTo>
                    <a:pt x="1054" y="1699"/>
                    <a:pt x="970" y="1491"/>
                    <a:pt x="885" y="1289"/>
                  </a:cubicBezTo>
                  <a:cubicBezTo>
                    <a:pt x="794" y="1081"/>
                    <a:pt x="703" y="873"/>
                    <a:pt x="586" y="678"/>
                  </a:cubicBezTo>
                  <a:cubicBezTo>
                    <a:pt x="483" y="506"/>
                    <a:pt x="354" y="344"/>
                    <a:pt x="187" y="215"/>
                  </a:cubicBezTo>
                  <a:lnTo>
                    <a:pt x="187" y="215"/>
                  </a:lnTo>
                  <a:cubicBezTo>
                    <a:pt x="241" y="172"/>
                    <a:pt x="313" y="149"/>
                    <a:pt x="385" y="145"/>
                  </a:cubicBezTo>
                  <a:cubicBezTo>
                    <a:pt x="395" y="144"/>
                    <a:pt x="406" y="144"/>
                    <a:pt x="416" y="144"/>
                  </a:cubicBezTo>
                  <a:cubicBezTo>
                    <a:pt x="509" y="144"/>
                    <a:pt x="596" y="169"/>
                    <a:pt x="684" y="210"/>
                  </a:cubicBezTo>
                  <a:cubicBezTo>
                    <a:pt x="781" y="255"/>
                    <a:pt x="872" y="320"/>
                    <a:pt x="963" y="392"/>
                  </a:cubicBezTo>
                  <a:cubicBezTo>
                    <a:pt x="1061" y="457"/>
                    <a:pt x="1158" y="522"/>
                    <a:pt x="1256" y="580"/>
                  </a:cubicBezTo>
                  <a:cubicBezTo>
                    <a:pt x="1458" y="704"/>
                    <a:pt x="1672" y="802"/>
                    <a:pt x="1893" y="880"/>
                  </a:cubicBezTo>
                  <a:cubicBezTo>
                    <a:pt x="2074" y="942"/>
                    <a:pt x="2255" y="983"/>
                    <a:pt x="2439" y="1014"/>
                  </a:cubicBezTo>
                  <a:lnTo>
                    <a:pt x="2439" y="1014"/>
                  </a:lnTo>
                  <a:cubicBezTo>
                    <a:pt x="2354" y="1053"/>
                    <a:pt x="2262" y="1079"/>
                    <a:pt x="2167" y="1088"/>
                  </a:cubicBezTo>
                  <a:lnTo>
                    <a:pt x="2160" y="1088"/>
                  </a:lnTo>
                  <a:cubicBezTo>
                    <a:pt x="2134" y="1094"/>
                    <a:pt x="2121" y="1114"/>
                    <a:pt x="2128" y="1140"/>
                  </a:cubicBezTo>
                  <a:cubicBezTo>
                    <a:pt x="2189" y="1388"/>
                    <a:pt x="2281" y="1630"/>
                    <a:pt x="2402" y="1860"/>
                  </a:cubicBezTo>
                  <a:lnTo>
                    <a:pt x="2402" y="1860"/>
                  </a:lnTo>
                  <a:lnTo>
                    <a:pt x="1848" y="1758"/>
                  </a:lnTo>
                  <a:lnTo>
                    <a:pt x="1848" y="1758"/>
                  </a:lnTo>
                  <a:lnTo>
                    <a:pt x="2433" y="1907"/>
                  </a:lnTo>
                  <a:lnTo>
                    <a:pt x="2446" y="1907"/>
                  </a:lnTo>
                  <a:cubicBezTo>
                    <a:pt x="2459" y="1901"/>
                    <a:pt x="2466" y="1888"/>
                    <a:pt x="2459" y="1875"/>
                  </a:cubicBezTo>
                  <a:cubicBezTo>
                    <a:pt x="2355" y="1648"/>
                    <a:pt x="2274" y="1411"/>
                    <a:pt x="2222" y="1167"/>
                  </a:cubicBezTo>
                  <a:lnTo>
                    <a:pt x="2222" y="1167"/>
                  </a:lnTo>
                  <a:cubicBezTo>
                    <a:pt x="2360" y="1149"/>
                    <a:pt x="2493" y="1105"/>
                    <a:pt x="2615" y="1029"/>
                  </a:cubicBezTo>
                  <a:cubicBezTo>
                    <a:pt x="2628" y="1023"/>
                    <a:pt x="2635" y="1010"/>
                    <a:pt x="2635" y="990"/>
                  </a:cubicBezTo>
                  <a:cubicBezTo>
                    <a:pt x="2641" y="964"/>
                    <a:pt x="2622" y="938"/>
                    <a:pt x="2596" y="938"/>
                  </a:cubicBezTo>
                  <a:cubicBezTo>
                    <a:pt x="2147" y="860"/>
                    <a:pt x="1711" y="704"/>
                    <a:pt x="1328" y="470"/>
                  </a:cubicBezTo>
                  <a:cubicBezTo>
                    <a:pt x="1230" y="411"/>
                    <a:pt x="1139" y="346"/>
                    <a:pt x="1041" y="281"/>
                  </a:cubicBezTo>
                  <a:cubicBezTo>
                    <a:pt x="950" y="210"/>
                    <a:pt x="853" y="138"/>
                    <a:pt x="742" y="86"/>
                  </a:cubicBezTo>
                  <a:cubicBezTo>
                    <a:pt x="647" y="33"/>
                    <a:pt x="530" y="1"/>
                    <a:pt x="411"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44"/>
            <p:cNvSpPr/>
            <p:nvPr/>
          </p:nvSpPr>
          <p:spPr>
            <a:xfrm>
              <a:off x="9954826" y="10127456"/>
              <a:ext cx="393206" cy="95653"/>
            </a:xfrm>
            <a:custGeom>
              <a:rect b="b" l="l" r="r" t="t"/>
              <a:pathLst>
                <a:path extrusionOk="0" h="1255" w="5159">
                  <a:moveTo>
                    <a:pt x="4753" y="0"/>
                  </a:moveTo>
                  <a:cubicBezTo>
                    <a:pt x="4734" y="0"/>
                    <a:pt x="4715" y="2"/>
                    <a:pt x="4697" y="6"/>
                  </a:cubicBezTo>
                  <a:cubicBezTo>
                    <a:pt x="4619" y="123"/>
                    <a:pt x="4482" y="169"/>
                    <a:pt x="4352" y="208"/>
                  </a:cubicBezTo>
                  <a:cubicBezTo>
                    <a:pt x="3663" y="390"/>
                    <a:pt x="2947" y="390"/>
                    <a:pt x="2238" y="429"/>
                  </a:cubicBezTo>
                  <a:cubicBezTo>
                    <a:pt x="1529" y="462"/>
                    <a:pt x="801" y="546"/>
                    <a:pt x="170" y="878"/>
                  </a:cubicBezTo>
                  <a:cubicBezTo>
                    <a:pt x="105" y="910"/>
                    <a:pt x="33" y="956"/>
                    <a:pt x="20" y="1034"/>
                  </a:cubicBezTo>
                  <a:cubicBezTo>
                    <a:pt x="1" y="1151"/>
                    <a:pt x="151" y="1229"/>
                    <a:pt x="268" y="1249"/>
                  </a:cubicBezTo>
                  <a:cubicBezTo>
                    <a:pt x="305" y="1252"/>
                    <a:pt x="342" y="1254"/>
                    <a:pt x="379" y="1254"/>
                  </a:cubicBezTo>
                  <a:cubicBezTo>
                    <a:pt x="715" y="1254"/>
                    <a:pt x="1039" y="1107"/>
                    <a:pt x="1373" y="1060"/>
                  </a:cubicBezTo>
                  <a:cubicBezTo>
                    <a:pt x="1464" y="1048"/>
                    <a:pt x="1554" y="1042"/>
                    <a:pt x="1645" y="1042"/>
                  </a:cubicBezTo>
                  <a:cubicBezTo>
                    <a:pt x="1886" y="1042"/>
                    <a:pt x="2127" y="1079"/>
                    <a:pt x="2368" y="1112"/>
                  </a:cubicBezTo>
                  <a:cubicBezTo>
                    <a:pt x="2735" y="1165"/>
                    <a:pt x="3115" y="1207"/>
                    <a:pt x="3490" y="1207"/>
                  </a:cubicBezTo>
                  <a:cubicBezTo>
                    <a:pt x="4038" y="1207"/>
                    <a:pt x="4574" y="1117"/>
                    <a:pt x="5041" y="839"/>
                  </a:cubicBezTo>
                  <a:cubicBezTo>
                    <a:pt x="5080" y="813"/>
                    <a:pt x="5126" y="787"/>
                    <a:pt x="5139" y="748"/>
                  </a:cubicBezTo>
                  <a:cubicBezTo>
                    <a:pt x="5158" y="715"/>
                    <a:pt x="5158" y="670"/>
                    <a:pt x="5152" y="631"/>
                  </a:cubicBezTo>
                  <a:cubicBezTo>
                    <a:pt x="5145" y="488"/>
                    <a:pt x="5132" y="332"/>
                    <a:pt x="5061" y="201"/>
                  </a:cubicBezTo>
                  <a:cubicBezTo>
                    <a:pt x="4999" y="89"/>
                    <a:pt x="4878" y="0"/>
                    <a:pt x="4753" y="0"/>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44"/>
            <p:cNvSpPr/>
            <p:nvPr/>
          </p:nvSpPr>
          <p:spPr>
            <a:xfrm>
              <a:off x="9953378" y="10123264"/>
              <a:ext cx="397627" cy="101064"/>
            </a:xfrm>
            <a:custGeom>
              <a:rect b="b" l="l" r="r" t="t"/>
              <a:pathLst>
                <a:path extrusionOk="0" h="1326" w="5217">
                  <a:moveTo>
                    <a:pt x="4773" y="0"/>
                  </a:moveTo>
                  <a:cubicBezTo>
                    <a:pt x="4750" y="0"/>
                    <a:pt x="4726" y="3"/>
                    <a:pt x="4703" y="9"/>
                  </a:cubicBezTo>
                  <a:cubicBezTo>
                    <a:pt x="4690" y="9"/>
                    <a:pt x="4677" y="16"/>
                    <a:pt x="4670" y="29"/>
                  </a:cubicBezTo>
                  <a:lnTo>
                    <a:pt x="4664" y="35"/>
                  </a:lnTo>
                  <a:cubicBezTo>
                    <a:pt x="4592" y="139"/>
                    <a:pt x="4449" y="178"/>
                    <a:pt x="4299" y="211"/>
                  </a:cubicBezTo>
                  <a:cubicBezTo>
                    <a:pt x="4156" y="250"/>
                    <a:pt x="4007" y="276"/>
                    <a:pt x="3857" y="296"/>
                  </a:cubicBezTo>
                  <a:cubicBezTo>
                    <a:pt x="3551" y="341"/>
                    <a:pt x="3246" y="361"/>
                    <a:pt x="2940" y="380"/>
                  </a:cubicBezTo>
                  <a:cubicBezTo>
                    <a:pt x="2329" y="413"/>
                    <a:pt x="1704" y="419"/>
                    <a:pt x="1100" y="562"/>
                  </a:cubicBezTo>
                  <a:cubicBezTo>
                    <a:pt x="794" y="634"/>
                    <a:pt x="495" y="731"/>
                    <a:pt x="222" y="874"/>
                  </a:cubicBezTo>
                  <a:cubicBezTo>
                    <a:pt x="157" y="913"/>
                    <a:pt x="78" y="946"/>
                    <a:pt x="26" y="1030"/>
                  </a:cubicBezTo>
                  <a:cubicBezTo>
                    <a:pt x="7" y="1069"/>
                    <a:pt x="0" y="1121"/>
                    <a:pt x="20" y="1160"/>
                  </a:cubicBezTo>
                  <a:cubicBezTo>
                    <a:pt x="33" y="1206"/>
                    <a:pt x="65" y="1239"/>
                    <a:pt x="105" y="1265"/>
                  </a:cubicBezTo>
                  <a:cubicBezTo>
                    <a:pt x="176" y="1310"/>
                    <a:pt x="261" y="1323"/>
                    <a:pt x="332" y="1323"/>
                  </a:cubicBezTo>
                  <a:cubicBezTo>
                    <a:pt x="355" y="1325"/>
                    <a:pt x="377" y="1326"/>
                    <a:pt x="399" y="1326"/>
                  </a:cubicBezTo>
                  <a:cubicBezTo>
                    <a:pt x="458" y="1326"/>
                    <a:pt x="514" y="1320"/>
                    <a:pt x="566" y="1310"/>
                  </a:cubicBezTo>
                  <a:cubicBezTo>
                    <a:pt x="878" y="1265"/>
                    <a:pt x="1165" y="1141"/>
                    <a:pt x="1470" y="1115"/>
                  </a:cubicBezTo>
                  <a:cubicBezTo>
                    <a:pt x="1543" y="1107"/>
                    <a:pt x="1617" y="1104"/>
                    <a:pt x="1690" y="1104"/>
                  </a:cubicBezTo>
                  <a:cubicBezTo>
                    <a:pt x="1922" y="1104"/>
                    <a:pt x="2155" y="1137"/>
                    <a:pt x="2387" y="1167"/>
                  </a:cubicBezTo>
                  <a:cubicBezTo>
                    <a:pt x="2139" y="1135"/>
                    <a:pt x="1890" y="1095"/>
                    <a:pt x="1642" y="1095"/>
                  </a:cubicBezTo>
                  <a:cubicBezTo>
                    <a:pt x="1585" y="1095"/>
                    <a:pt x="1527" y="1097"/>
                    <a:pt x="1470" y="1102"/>
                  </a:cubicBezTo>
                  <a:cubicBezTo>
                    <a:pt x="1158" y="1128"/>
                    <a:pt x="865" y="1245"/>
                    <a:pt x="566" y="1278"/>
                  </a:cubicBezTo>
                  <a:cubicBezTo>
                    <a:pt x="511" y="1282"/>
                    <a:pt x="456" y="1287"/>
                    <a:pt x="403" y="1287"/>
                  </a:cubicBezTo>
                  <a:cubicBezTo>
                    <a:pt x="381" y="1287"/>
                    <a:pt x="360" y="1286"/>
                    <a:pt x="339" y="1284"/>
                  </a:cubicBezTo>
                  <a:cubicBezTo>
                    <a:pt x="261" y="1278"/>
                    <a:pt x="189" y="1258"/>
                    <a:pt x="131" y="1219"/>
                  </a:cubicBezTo>
                  <a:cubicBezTo>
                    <a:pt x="72" y="1180"/>
                    <a:pt x="46" y="1108"/>
                    <a:pt x="85" y="1056"/>
                  </a:cubicBezTo>
                  <a:cubicBezTo>
                    <a:pt x="118" y="1004"/>
                    <a:pt x="183" y="972"/>
                    <a:pt x="254" y="939"/>
                  </a:cubicBezTo>
                  <a:cubicBezTo>
                    <a:pt x="527" y="809"/>
                    <a:pt x="820" y="725"/>
                    <a:pt x="1119" y="666"/>
                  </a:cubicBezTo>
                  <a:cubicBezTo>
                    <a:pt x="1717" y="556"/>
                    <a:pt x="2335" y="549"/>
                    <a:pt x="2947" y="523"/>
                  </a:cubicBezTo>
                  <a:cubicBezTo>
                    <a:pt x="3259" y="510"/>
                    <a:pt x="3564" y="484"/>
                    <a:pt x="3877" y="432"/>
                  </a:cubicBezTo>
                  <a:cubicBezTo>
                    <a:pt x="4026" y="413"/>
                    <a:pt x="4182" y="380"/>
                    <a:pt x="4332" y="335"/>
                  </a:cubicBezTo>
                  <a:cubicBezTo>
                    <a:pt x="4410" y="315"/>
                    <a:pt x="4488" y="296"/>
                    <a:pt x="4559" y="263"/>
                  </a:cubicBezTo>
                  <a:cubicBezTo>
                    <a:pt x="4630" y="228"/>
                    <a:pt x="4701" y="182"/>
                    <a:pt x="4748" y="115"/>
                  </a:cubicBezTo>
                  <a:lnTo>
                    <a:pt x="4748" y="115"/>
                  </a:lnTo>
                  <a:cubicBezTo>
                    <a:pt x="4760" y="112"/>
                    <a:pt x="4773" y="111"/>
                    <a:pt x="4786" y="111"/>
                  </a:cubicBezTo>
                  <a:cubicBezTo>
                    <a:pt x="4894" y="111"/>
                    <a:pt x="5004" y="198"/>
                    <a:pt x="5054" y="309"/>
                  </a:cubicBezTo>
                  <a:cubicBezTo>
                    <a:pt x="5086" y="380"/>
                    <a:pt x="5106" y="452"/>
                    <a:pt x="5119" y="530"/>
                  </a:cubicBezTo>
                  <a:cubicBezTo>
                    <a:pt x="5125" y="569"/>
                    <a:pt x="5125" y="608"/>
                    <a:pt x="5132" y="653"/>
                  </a:cubicBezTo>
                  <a:cubicBezTo>
                    <a:pt x="5132" y="692"/>
                    <a:pt x="5138" y="731"/>
                    <a:pt x="5132" y="764"/>
                  </a:cubicBezTo>
                  <a:cubicBezTo>
                    <a:pt x="5132" y="822"/>
                    <a:pt x="5054" y="861"/>
                    <a:pt x="4982" y="900"/>
                  </a:cubicBezTo>
                  <a:cubicBezTo>
                    <a:pt x="4917" y="939"/>
                    <a:pt x="4846" y="972"/>
                    <a:pt x="4768" y="1004"/>
                  </a:cubicBezTo>
                  <a:cubicBezTo>
                    <a:pt x="4625" y="1069"/>
                    <a:pt x="4475" y="1128"/>
                    <a:pt x="4312" y="1160"/>
                  </a:cubicBezTo>
                  <a:cubicBezTo>
                    <a:pt x="4037" y="1229"/>
                    <a:pt x="3751" y="1253"/>
                    <a:pt x="3468" y="1253"/>
                  </a:cubicBezTo>
                  <a:cubicBezTo>
                    <a:pt x="3431" y="1253"/>
                    <a:pt x="3393" y="1252"/>
                    <a:pt x="3356" y="1252"/>
                  </a:cubicBezTo>
                  <a:cubicBezTo>
                    <a:pt x="3033" y="1252"/>
                    <a:pt x="2710" y="1213"/>
                    <a:pt x="2393" y="1168"/>
                  </a:cubicBezTo>
                  <a:lnTo>
                    <a:pt x="2393" y="1168"/>
                  </a:lnTo>
                  <a:cubicBezTo>
                    <a:pt x="2710" y="1213"/>
                    <a:pt x="3033" y="1252"/>
                    <a:pt x="3356" y="1265"/>
                  </a:cubicBezTo>
                  <a:cubicBezTo>
                    <a:pt x="3424" y="1267"/>
                    <a:pt x="3491" y="1269"/>
                    <a:pt x="3558" y="1269"/>
                  </a:cubicBezTo>
                  <a:cubicBezTo>
                    <a:pt x="3652" y="1269"/>
                    <a:pt x="3746" y="1266"/>
                    <a:pt x="3838" y="1258"/>
                  </a:cubicBezTo>
                  <a:cubicBezTo>
                    <a:pt x="4000" y="1252"/>
                    <a:pt x="4163" y="1232"/>
                    <a:pt x="4325" y="1200"/>
                  </a:cubicBezTo>
                  <a:cubicBezTo>
                    <a:pt x="4481" y="1167"/>
                    <a:pt x="4638" y="1121"/>
                    <a:pt x="4794" y="1063"/>
                  </a:cubicBezTo>
                  <a:cubicBezTo>
                    <a:pt x="4872" y="1030"/>
                    <a:pt x="4943" y="998"/>
                    <a:pt x="5015" y="959"/>
                  </a:cubicBezTo>
                  <a:cubicBezTo>
                    <a:pt x="5054" y="939"/>
                    <a:pt x="5086" y="920"/>
                    <a:pt x="5125" y="894"/>
                  </a:cubicBezTo>
                  <a:cubicBezTo>
                    <a:pt x="5164" y="874"/>
                    <a:pt x="5203" y="829"/>
                    <a:pt x="5210" y="777"/>
                  </a:cubicBezTo>
                  <a:cubicBezTo>
                    <a:pt x="5216" y="725"/>
                    <a:pt x="5210" y="686"/>
                    <a:pt x="5210" y="647"/>
                  </a:cubicBezTo>
                  <a:cubicBezTo>
                    <a:pt x="5210" y="601"/>
                    <a:pt x="5203" y="562"/>
                    <a:pt x="5203" y="523"/>
                  </a:cubicBezTo>
                  <a:cubicBezTo>
                    <a:pt x="5190" y="439"/>
                    <a:pt x="5177" y="354"/>
                    <a:pt x="5145" y="276"/>
                  </a:cubicBezTo>
                  <a:cubicBezTo>
                    <a:pt x="5106" y="191"/>
                    <a:pt x="5047" y="113"/>
                    <a:pt x="4976" y="68"/>
                  </a:cubicBezTo>
                  <a:cubicBezTo>
                    <a:pt x="4917" y="28"/>
                    <a:pt x="4846" y="0"/>
                    <a:pt x="4773"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44"/>
            <p:cNvSpPr/>
            <p:nvPr/>
          </p:nvSpPr>
          <p:spPr>
            <a:xfrm>
              <a:off x="10289421" y="10050552"/>
              <a:ext cx="142374" cy="188486"/>
            </a:xfrm>
            <a:custGeom>
              <a:rect b="b" l="l" r="r" t="t"/>
              <a:pathLst>
                <a:path extrusionOk="0" h="2473" w="1868">
                  <a:moveTo>
                    <a:pt x="1204" y="1"/>
                  </a:moveTo>
                  <a:cubicBezTo>
                    <a:pt x="885" y="411"/>
                    <a:pt x="469" y="736"/>
                    <a:pt x="1" y="957"/>
                  </a:cubicBezTo>
                  <a:cubicBezTo>
                    <a:pt x="150" y="1061"/>
                    <a:pt x="326" y="1126"/>
                    <a:pt x="502" y="1152"/>
                  </a:cubicBezTo>
                  <a:cubicBezTo>
                    <a:pt x="378" y="1477"/>
                    <a:pt x="300" y="1822"/>
                    <a:pt x="274" y="2167"/>
                  </a:cubicBezTo>
                  <a:cubicBezTo>
                    <a:pt x="411" y="2095"/>
                    <a:pt x="541" y="2004"/>
                    <a:pt x="658" y="1900"/>
                  </a:cubicBezTo>
                  <a:cubicBezTo>
                    <a:pt x="677" y="2004"/>
                    <a:pt x="703" y="2108"/>
                    <a:pt x="723" y="2212"/>
                  </a:cubicBezTo>
                  <a:cubicBezTo>
                    <a:pt x="749" y="2323"/>
                    <a:pt x="801" y="2466"/>
                    <a:pt x="911" y="2472"/>
                  </a:cubicBezTo>
                  <a:cubicBezTo>
                    <a:pt x="1230" y="1770"/>
                    <a:pt x="1549" y="1067"/>
                    <a:pt x="1867" y="372"/>
                  </a:cubicBezTo>
                  <a:cubicBezTo>
                    <a:pt x="1614" y="326"/>
                    <a:pt x="1373" y="196"/>
                    <a:pt x="1204" y="1"/>
                  </a:cubicBezTo>
                  <a:close/>
                </a:path>
              </a:pathLst>
            </a:custGeom>
            <a:solidFill>
              <a:srgbClr val="A357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44"/>
            <p:cNvSpPr/>
            <p:nvPr/>
          </p:nvSpPr>
          <p:spPr>
            <a:xfrm>
              <a:off x="10287439" y="10045750"/>
              <a:ext cx="149767" cy="197708"/>
            </a:xfrm>
            <a:custGeom>
              <a:rect b="b" l="l" r="r" t="t"/>
              <a:pathLst>
                <a:path extrusionOk="0" h="2594" w="1965">
                  <a:moveTo>
                    <a:pt x="1230" y="0"/>
                  </a:moveTo>
                  <a:cubicBezTo>
                    <a:pt x="1213" y="0"/>
                    <a:pt x="1196" y="9"/>
                    <a:pt x="1185" y="25"/>
                  </a:cubicBezTo>
                  <a:cubicBezTo>
                    <a:pt x="879" y="435"/>
                    <a:pt x="476" y="760"/>
                    <a:pt x="20" y="1000"/>
                  </a:cubicBezTo>
                  <a:cubicBezTo>
                    <a:pt x="14" y="1000"/>
                    <a:pt x="14" y="1000"/>
                    <a:pt x="7" y="1007"/>
                  </a:cubicBezTo>
                  <a:cubicBezTo>
                    <a:pt x="1" y="1013"/>
                    <a:pt x="7" y="1026"/>
                    <a:pt x="14" y="1033"/>
                  </a:cubicBezTo>
                  <a:cubicBezTo>
                    <a:pt x="170" y="1137"/>
                    <a:pt x="346" y="1202"/>
                    <a:pt x="528" y="1215"/>
                  </a:cubicBezTo>
                  <a:cubicBezTo>
                    <a:pt x="366" y="1185"/>
                    <a:pt x="210" y="1116"/>
                    <a:pt x="74" y="1024"/>
                  </a:cubicBezTo>
                  <a:lnTo>
                    <a:pt x="74" y="1024"/>
                  </a:lnTo>
                  <a:cubicBezTo>
                    <a:pt x="302" y="923"/>
                    <a:pt x="518" y="798"/>
                    <a:pt x="716" y="649"/>
                  </a:cubicBezTo>
                  <a:cubicBezTo>
                    <a:pt x="906" y="501"/>
                    <a:pt x="1080" y="336"/>
                    <a:pt x="1232" y="156"/>
                  </a:cubicBezTo>
                  <a:lnTo>
                    <a:pt x="1232" y="156"/>
                  </a:lnTo>
                  <a:cubicBezTo>
                    <a:pt x="1383" y="314"/>
                    <a:pt x="1577" y="428"/>
                    <a:pt x="1792" y="481"/>
                  </a:cubicBezTo>
                  <a:lnTo>
                    <a:pt x="1792" y="481"/>
                  </a:lnTo>
                  <a:cubicBezTo>
                    <a:pt x="1487" y="1141"/>
                    <a:pt x="1194" y="1795"/>
                    <a:pt x="907" y="2460"/>
                  </a:cubicBezTo>
                  <a:lnTo>
                    <a:pt x="907" y="2460"/>
                  </a:lnTo>
                  <a:cubicBezTo>
                    <a:pt x="890" y="2451"/>
                    <a:pt x="875" y="2435"/>
                    <a:pt x="859" y="2412"/>
                  </a:cubicBezTo>
                  <a:cubicBezTo>
                    <a:pt x="833" y="2373"/>
                    <a:pt x="820" y="2327"/>
                    <a:pt x="807" y="2275"/>
                  </a:cubicBezTo>
                  <a:lnTo>
                    <a:pt x="729" y="1950"/>
                  </a:lnTo>
                  <a:cubicBezTo>
                    <a:pt x="729" y="1943"/>
                    <a:pt x="723" y="1937"/>
                    <a:pt x="716" y="1930"/>
                  </a:cubicBezTo>
                  <a:cubicBezTo>
                    <a:pt x="706" y="1920"/>
                    <a:pt x="693" y="1915"/>
                    <a:pt x="680" y="1915"/>
                  </a:cubicBezTo>
                  <a:cubicBezTo>
                    <a:pt x="670" y="1915"/>
                    <a:pt x="660" y="1918"/>
                    <a:pt x="651" y="1924"/>
                  </a:cubicBezTo>
                  <a:cubicBezTo>
                    <a:pt x="558" y="2017"/>
                    <a:pt x="455" y="2097"/>
                    <a:pt x="342" y="2163"/>
                  </a:cubicBezTo>
                  <a:lnTo>
                    <a:pt x="342" y="2163"/>
                  </a:lnTo>
                  <a:cubicBezTo>
                    <a:pt x="351" y="2016"/>
                    <a:pt x="369" y="1868"/>
                    <a:pt x="398" y="1716"/>
                  </a:cubicBezTo>
                  <a:cubicBezTo>
                    <a:pt x="430" y="1547"/>
                    <a:pt x="476" y="1378"/>
                    <a:pt x="528" y="1215"/>
                  </a:cubicBezTo>
                  <a:lnTo>
                    <a:pt x="528" y="1215"/>
                  </a:lnTo>
                  <a:cubicBezTo>
                    <a:pt x="456" y="1371"/>
                    <a:pt x="398" y="1540"/>
                    <a:pt x="359" y="1709"/>
                  </a:cubicBezTo>
                  <a:cubicBezTo>
                    <a:pt x="313" y="1878"/>
                    <a:pt x="281" y="2054"/>
                    <a:pt x="261" y="2223"/>
                  </a:cubicBezTo>
                  <a:cubicBezTo>
                    <a:pt x="261" y="2236"/>
                    <a:pt x="261" y="2243"/>
                    <a:pt x="268" y="2249"/>
                  </a:cubicBezTo>
                  <a:cubicBezTo>
                    <a:pt x="272" y="2262"/>
                    <a:pt x="281" y="2269"/>
                    <a:pt x="293" y="2269"/>
                  </a:cubicBezTo>
                  <a:cubicBezTo>
                    <a:pt x="299" y="2269"/>
                    <a:pt x="306" y="2267"/>
                    <a:pt x="313" y="2262"/>
                  </a:cubicBezTo>
                  <a:lnTo>
                    <a:pt x="320" y="2262"/>
                  </a:lnTo>
                  <a:cubicBezTo>
                    <a:pt x="437" y="2203"/>
                    <a:pt x="545" y="2136"/>
                    <a:pt x="648" y="2053"/>
                  </a:cubicBezTo>
                  <a:lnTo>
                    <a:pt x="648" y="2053"/>
                  </a:lnTo>
                  <a:lnTo>
                    <a:pt x="697" y="2301"/>
                  </a:lnTo>
                  <a:cubicBezTo>
                    <a:pt x="710" y="2360"/>
                    <a:pt x="723" y="2418"/>
                    <a:pt x="755" y="2470"/>
                  </a:cubicBezTo>
                  <a:cubicBezTo>
                    <a:pt x="775" y="2503"/>
                    <a:pt x="794" y="2529"/>
                    <a:pt x="827" y="2555"/>
                  </a:cubicBezTo>
                  <a:cubicBezTo>
                    <a:pt x="859" y="2574"/>
                    <a:pt x="898" y="2594"/>
                    <a:pt x="937" y="2594"/>
                  </a:cubicBezTo>
                  <a:cubicBezTo>
                    <a:pt x="963" y="2594"/>
                    <a:pt x="983" y="2581"/>
                    <a:pt x="996" y="2561"/>
                  </a:cubicBezTo>
                  <a:cubicBezTo>
                    <a:pt x="1321" y="1865"/>
                    <a:pt x="1640" y="1163"/>
                    <a:pt x="1952" y="461"/>
                  </a:cubicBezTo>
                  <a:cubicBezTo>
                    <a:pt x="1958" y="454"/>
                    <a:pt x="1958" y="454"/>
                    <a:pt x="1958" y="448"/>
                  </a:cubicBezTo>
                  <a:cubicBezTo>
                    <a:pt x="1965" y="409"/>
                    <a:pt x="1939" y="369"/>
                    <a:pt x="1900" y="363"/>
                  </a:cubicBezTo>
                  <a:cubicBezTo>
                    <a:pt x="1666" y="324"/>
                    <a:pt x="1438" y="200"/>
                    <a:pt x="1276" y="25"/>
                  </a:cubicBezTo>
                  <a:cubicBezTo>
                    <a:pt x="1269" y="18"/>
                    <a:pt x="1269" y="18"/>
                    <a:pt x="1263" y="12"/>
                  </a:cubicBezTo>
                  <a:cubicBezTo>
                    <a:pt x="1252" y="4"/>
                    <a:pt x="1241" y="0"/>
                    <a:pt x="1230"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44"/>
            <p:cNvSpPr/>
            <p:nvPr/>
          </p:nvSpPr>
          <p:spPr>
            <a:xfrm>
              <a:off x="10305350" y="10025781"/>
              <a:ext cx="720255" cy="570640"/>
            </a:xfrm>
            <a:custGeom>
              <a:rect b="b" l="l" r="r" t="t"/>
              <a:pathLst>
                <a:path extrusionOk="0" h="7487" w="9450">
                  <a:moveTo>
                    <a:pt x="7739" y="1"/>
                  </a:moveTo>
                  <a:cubicBezTo>
                    <a:pt x="7739" y="1"/>
                    <a:pt x="6855" y="410"/>
                    <a:pt x="5613" y="664"/>
                  </a:cubicBezTo>
                  <a:cubicBezTo>
                    <a:pt x="5587" y="931"/>
                    <a:pt x="5379" y="1165"/>
                    <a:pt x="5144" y="1314"/>
                  </a:cubicBezTo>
                  <a:cubicBezTo>
                    <a:pt x="4867" y="1490"/>
                    <a:pt x="4537" y="1578"/>
                    <a:pt x="4207" y="1578"/>
                  </a:cubicBezTo>
                  <a:cubicBezTo>
                    <a:pt x="3865" y="1578"/>
                    <a:pt x="3523" y="1484"/>
                    <a:pt x="3239" y="1295"/>
                  </a:cubicBezTo>
                  <a:cubicBezTo>
                    <a:pt x="3076" y="1184"/>
                    <a:pt x="2920" y="1035"/>
                    <a:pt x="2868" y="840"/>
                  </a:cubicBezTo>
                  <a:cubicBezTo>
                    <a:pt x="2868" y="827"/>
                    <a:pt x="2868" y="820"/>
                    <a:pt x="2868" y="814"/>
                  </a:cubicBezTo>
                  <a:cubicBezTo>
                    <a:pt x="2471" y="768"/>
                    <a:pt x="2075" y="684"/>
                    <a:pt x="1691" y="553"/>
                  </a:cubicBezTo>
                  <a:cubicBezTo>
                    <a:pt x="1307" y="970"/>
                    <a:pt x="1054" y="1490"/>
                    <a:pt x="852" y="2017"/>
                  </a:cubicBezTo>
                  <a:cubicBezTo>
                    <a:pt x="215" y="3682"/>
                    <a:pt x="0" y="5503"/>
                    <a:pt x="208" y="7272"/>
                  </a:cubicBezTo>
                  <a:cubicBezTo>
                    <a:pt x="709" y="6881"/>
                    <a:pt x="1145" y="6420"/>
                    <a:pt x="1496" y="5893"/>
                  </a:cubicBezTo>
                  <a:lnTo>
                    <a:pt x="1496" y="5893"/>
                  </a:lnTo>
                  <a:cubicBezTo>
                    <a:pt x="1483" y="6205"/>
                    <a:pt x="1405" y="6517"/>
                    <a:pt x="1262" y="6797"/>
                  </a:cubicBezTo>
                  <a:cubicBezTo>
                    <a:pt x="1919" y="6478"/>
                    <a:pt x="2523" y="6055"/>
                    <a:pt x="3063" y="5561"/>
                  </a:cubicBezTo>
                  <a:cubicBezTo>
                    <a:pt x="3109" y="5997"/>
                    <a:pt x="3206" y="6433"/>
                    <a:pt x="3362" y="6842"/>
                  </a:cubicBezTo>
                  <a:cubicBezTo>
                    <a:pt x="3512" y="6654"/>
                    <a:pt x="3649" y="6452"/>
                    <a:pt x="3772" y="6244"/>
                  </a:cubicBezTo>
                  <a:cubicBezTo>
                    <a:pt x="3837" y="6387"/>
                    <a:pt x="3889" y="6537"/>
                    <a:pt x="3928" y="6693"/>
                  </a:cubicBezTo>
                  <a:cubicBezTo>
                    <a:pt x="4182" y="6576"/>
                    <a:pt x="4416" y="6426"/>
                    <a:pt x="4631" y="6244"/>
                  </a:cubicBezTo>
                  <a:cubicBezTo>
                    <a:pt x="4748" y="6368"/>
                    <a:pt x="4839" y="6524"/>
                    <a:pt x="4897" y="6686"/>
                  </a:cubicBezTo>
                  <a:cubicBezTo>
                    <a:pt x="5281" y="6420"/>
                    <a:pt x="5626" y="6094"/>
                    <a:pt x="5918" y="5724"/>
                  </a:cubicBezTo>
                  <a:cubicBezTo>
                    <a:pt x="6231" y="6062"/>
                    <a:pt x="6543" y="6400"/>
                    <a:pt x="6855" y="6732"/>
                  </a:cubicBezTo>
                  <a:cubicBezTo>
                    <a:pt x="7056" y="6452"/>
                    <a:pt x="7245" y="6159"/>
                    <a:pt x="7427" y="5867"/>
                  </a:cubicBezTo>
                  <a:cubicBezTo>
                    <a:pt x="7811" y="6225"/>
                    <a:pt x="8208" y="6563"/>
                    <a:pt x="8617" y="6888"/>
                  </a:cubicBezTo>
                  <a:cubicBezTo>
                    <a:pt x="8728" y="6719"/>
                    <a:pt x="8819" y="6530"/>
                    <a:pt x="8884" y="6335"/>
                  </a:cubicBezTo>
                  <a:cubicBezTo>
                    <a:pt x="8995" y="6719"/>
                    <a:pt x="9105" y="7103"/>
                    <a:pt x="9216" y="7486"/>
                  </a:cubicBezTo>
                  <a:cubicBezTo>
                    <a:pt x="9222" y="7480"/>
                    <a:pt x="9229" y="7467"/>
                    <a:pt x="9242" y="7454"/>
                  </a:cubicBezTo>
                  <a:cubicBezTo>
                    <a:pt x="9365" y="6777"/>
                    <a:pt x="9437" y="6094"/>
                    <a:pt x="9437" y="5405"/>
                  </a:cubicBezTo>
                  <a:cubicBezTo>
                    <a:pt x="9450" y="3480"/>
                    <a:pt x="8943" y="1503"/>
                    <a:pt x="7739" y="1"/>
                  </a:cubicBezTo>
                  <a:close/>
                </a:path>
              </a:pathLst>
            </a:custGeom>
            <a:solidFill>
              <a:srgbClr val="A95E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44"/>
            <p:cNvSpPr/>
            <p:nvPr/>
          </p:nvSpPr>
          <p:spPr>
            <a:xfrm>
              <a:off x="10307332" y="10023800"/>
              <a:ext cx="723761" cy="579787"/>
            </a:xfrm>
            <a:custGeom>
              <a:rect b="b" l="l" r="r" t="t"/>
              <a:pathLst>
                <a:path extrusionOk="0" h="7607" w="9496">
                  <a:moveTo>
                    <a:pt x="7700" y="1"/>
                  </a:moveTo>
                  <a:cubicBezTo>
                    <a:pt x="7369" y="157"/>
                    <a:pt x="7017" y="280"/>
                    <a:pt x="6666" y="397"/>
                  </a:cubicBezTo>
                  <a:cubicBezTo>
                    <a:pt x="6309" y="514"/>
                    <a:pt x="5951" y="612"/>
                    <a:pt x="5587" y="690"/>
                  </a:cubicBezTo>
                  <a:cubicBezTo>
                    <a:pt x="5951" y="618"/>
                    <a:pt x="6315" y="534"/>
                    <a:pt x="6673" y="430"/>
                  </a:cubicBezTo>
                  <a:cubicBezTo>
                    <a:pt x="7023" y="322"/>
                    <a:pt x="7368" y="207"/>
                    <a:pt x="7706" y="62"/>
                  </a:cubicBezTo>
                  <a:lnTo>
                    <a:pt x="7706" y="62"/>
                  </a:lnTo>
                  <a:cubicBezTo>
                    <a:pt x="8097" y="571"/>
                    <a:pt x="8418" y="1132"/>
                    <a:pt x="8663" y="1731"/>
                  </a:cubicBezTo>
                  <a:cubicBezTo>
                    <a:pt x="8910" y="2329"/>
                    <a:pt x="9086" y="2953"/>
                    <a:pt x="9196" y="3597"/>
                  </a:cubicBezTo>
                  <a:cubicBezTo>
                    <a:pt x="9307" y="4234"/>
                    <a:pt x="9352" y="4885"/>
                    <a:pt x="9339" y="5529"/>
                  </a:cubicBezTo>
                  <a:cubicBezTo>
                    <a:pt x="9328" y="6080"/>
                    <a:pt x="9275" y="6632"/>
                    <a:pt x="9184" y="7171"/>
                  </a:cubicBezTo>
                  <a:lnTo>
                    <a:pt x="9184" y="7171"/>
                  </a:lnTo>
                  <a:lnTo>
                    <a:pt x="8949" y="6335"/>
                  </a:lnTo>
                  <a:cubicBezTo>
                    <a:pt x="8936" y="6309"/>
                    <a:pt x="8917" y="6283"/>
                    <a:pt x="8884" y="6277"/>
                  </a:cubicBezTo>
                  <a:cubicBezTo>
                    <a:pt x="8874" y="6272"/>
                    <a:pt x="8863" y="6270"/>
                    <a:pt x="8853" y="6270"/>
                  </a:cubicBezTo>
                  <a:cubicBezTo>
                    <a:pt x="8817" y="6270"/>
                    <a:pt x="8782" y="6295"/>
                    <a:pt x="8767" y="6335"/>
                  </a:cubicBezTo>
                  <a:cubicBezTo>
                    <a:pt x="8718" y="6491"/>
                    <a:pt x="8652" y="6639"/>
                    <a:pt x="8568" y="6777"/>
                  </a:cubicBezTo>
                  <a:lnTo>
                    <a:pt x="8568" y="6777"/>
                  </a:lnTo>
                  <a:cubicBezTo>
                    <a:pt x="8187" y="6472"/>
                    <a:pt x="7818" y="6155"/>
                    <a:pt x="7466" y="5821"/>
                  </a:cubicBezTo>
                  <a:cubicBezTo>
                    <a:pt x="7460" y="5821"/>
                    <a:pt x="7460" y="5815"/>
                    <a:pt x="7453" y="5815"/>
                  </a:cubicBezTo>
                  <a:cubicBezTo>
                    <a:pt x="7436" y="5803"/>
                    <a:pt x="7417" y="5797"/>
                    <a:pt x="7398" y="5797"/>
                  </a:cubicBezTo>
                  <a:cubicBezTo>
                    <a:pt x="7367" y="5797"/>
                    <a:pt x="7337" y="5812"/>
                    <a:pt x="7317" y="5841"/>
                  </a:cubicBezTo>
                  <a:lnTo>
                    <a:pt x="6818" y="6604"/>
                  </a:lnTo>
                  <a:lnTo>
                    <a:pt x="6818" y="6604"/>
                  </a:lnTo>
                  <a:lnTo>
                    <a:pt x="5964" y="5685"/>
                  </a:lnTo>
                  <a:cubicBezTo>
                    <a:pt x="5964" y="5678"/>
                    <a:pt x="5957" y="5678"/>
                    <a:pt x="5957" y="5672"/>
                  </a:cubicBezTo>
                  <a:cubicBezTo>
                    <a:pt x="5938" y="5658"/>
                    <a:pt x="5916" y="5651"/>
                    <a:pt x="5894" y="5651"/>
                  </a:cubicBezTo>
                  <a:cubicBezTo>
                    <a:pt x="5862" y="5651"/>
                    <a:pt x="5831" y="5665"/>
                    <a:pt x="5808" y="5691"/>
                  </a:cubicBezTo>
                  <a:cubicBezTo>
                    <a:pt x="5555" y="6014"/>
                    <a:pt x="5249" y="6306"/>
                    <a:pt x="4919" y="6551"/>
                  </a:cubicBezTo>
                  <a:lnTo>
                    <a:pt x="4919" y="6551"/>
                  </a:lnTo>
                  <a:cubicBezTo>
                    <a:pt x="4861" y="6420"/>
                    <a:pt x="4780" y="6302"/>
                    <a:pt x="4676" y="6199"/>
                  </a:cubicBezTo>
                  <a:cubicBezTo>
                    <a:pt x="4656" y="6175"/>
                    <a:pt x="4629" y="6164"/>
                    <a:pt x="4602" y="6164"/>
                  </a:cubicBezTo>
                  <a:cubicBezTo>
                    <a:pt x="4577" y="6164"/>
                    <a:pt x="4552" y="6173"/>
                    <a:pt x="4533" y="6192"/>
                  </a:cubicBezTo>
                  <a:cubicBezTo>
                    <a:pt x="4363" y="6340"/>
                    <a:pt x="4175" y="6465"/>
                    <a:pt x="3973" y="6562"/>
                  </a:cubicBezTo>
                  <a:lnTo>
                    <a:pt x="3973" y="6562"/>
                  </a:lnTo>
                  <a:cubicBezTo>
                    <a:pt x="3939" y="6448"/>
                    <a:pt x="3898" y="6334"/>
                    <a:pt x="3850" y="6225"/>
                  </a:cubicBezTo>
                  <a:lnTo>
                    <a:pt x="3844" y="6225"/>
                  </a:lnTo>
                  <a:cubicBezTo>
                    <a:pt x="3837" y="6205"/>
                    <a:pt x="3824" y="6192"/>
                    <a:pt x="3805" y="6179"/>
                  </a:cubicBezTo>
                  <a:cubicBezTo>
                    <a:pt x="3787" y="6168"/>
                    <a:pt x="3769" y="6163"/>
                    <a:pt x="3750" y="6163"/>
                  </a:cubicBezTo>
                  <a:cubicBezTo>
                    <a:pt x="3713" y="6163"/>
                    <a:pt x="3677" y="6183"/>
                    <a:pt x="3655" y="6218"/>
                  </a:cubicBezTo>
                  <a:cubicBezTo>
                    <a:pt x="3566" y="6364"/>
                    <a:pt x="3470" y="6506"/>
                    <a:pt x="3369" y="6645"/>
                  </a:cubicBezTo>
                  <a:lnTo>
                    <a:pt x="3369" y="6645"/>
                  </a:lnTo>
                  <a:cubicBezTo>
                    <a:pt x="3254" y="6298"/>
                    <a:pt x="3174" y="5938"/>
                    <a:pt x="3141" y="5574"/>
                  </a:cubicBezTo>
                  <a:cubicBezTo>
                    <a:pt x="3135" y="5555"/>
                    <a:pt x="3128" y="5535"/>
                    <a:pt x="3115" y="5516"/>
                  </a:cubicBezTo>
                  <a:cubicBezTo>
                    <a:pt x="3094" y="5495"/>
                    <a:pt x="3064" y="5483"/>
                    <a:pt x="3034" y="5483"/>
                  </a:cubicBezTo>
                  <a:cubicBezTo>
                    <a:pt x="3008" y="5483"/>
                    <a:pt x="2984" y="5491"/>
                    <a:pt x="2966" y="5509"/>
                  </a:cubicBezTo>
                  <a:cubicBezTo>
                    <a:pt x="2506" y="5941"/>
                    <a:pt x="1987" y="6307"/>
                    <a:pt x="1434" y="6606"/>
                  </a:cubicBezTo>
                  <a:lnTo>
                    <a:pt x="1434" y="6606"/>
                  </a:lnTo>
                  <a:cubicBezTo>
                    <a:pt x="1513" y="6386"/>
                    <a:pt x="1558" y="6154"/>
                    <a:pt x="1567" y="5919"/>
                  </a:cubicBezTo>
                  <a:cubicBezTo>
                    <a:pt x="1567" y="5886"/>
                    <a:pt x="1548" y="5854"/>
                    <a:pt x="1522" y="5834"/>
                  </a:cubicBezTo>
                  <a:cubicBezTo>
                    <a:pt x="1504" y="5824"/>
                    <a:pt x="1485" y="5819"/>
                    <a:pt x="1466" y="5819"/>
                  </a:cubicBezTo>
                  <a:cubicBezTo>
                    <a:pt x="1435" y="5819"/>
                    <a:pt x="1405" y="5832"/>
                    <a:pt x="1385" y="5860"/>
                  </a:cubicBezTo>
                  <a:cubicBezTo>
                    <a:pt x="1073" y="6332"/>
                    <a:pt x="697" y="6755"/>
                    <a:pt x="262" y="7115"/>
                  </a:cubicBezTo>
                  <a:lnTo>
                    <a:pt x="262" y="7115"/>
                  </a:lnTo>
                  <a:cubicBezTo>
                    <a:pt x="209" y="6593"/>
                    <a:pt x="184" y="6070"/>
                    <a:pt x="202" y="5542"/>
                  </a:cubicBezTo>
                  <a:cubicBezTo>
                    <a:pt x="221" y="4963"/>
                    <a:pt x="286" y="4378"/>
                    <a:pt x="397" y="3805"/>
                  </a:cubicBezTo>
                  <a:cubicBezTo>
                    <a:pt x="501" y="3233"/>
                    <a:pt x="663" y="2674"/>
                    <a:pt x="865" y="2121"/>
                  </a:cubicBezTo>
                  <a:cubicBezTo>
                    <a:pt x="1063" y="1591"/>
                    <a:pt x="1304" y="1062"/>
                    <a:pt x="1682" y="637"/>
                  </a:cubicBezTo>
                  <a:lnTo>
                    <a:pt x="1682" y="637"/>
                  </a:lnTo>
                  <a:cubicBezTo>
                    <a:pt x="2052" y="757"/>
                    <a:pt x="2428" y="831"/>
                    <a:pt x="2810" y="876"/>
                  </a:cubicBezTo>
                  <a:lnTo>
                    <a:pt x="2810" y="876"/>
                  </a:lnTo>
                  <a:cubicBezTo>
                    <a:pt x="2847" y="1019"/>
                    <a:pt x="2934" y="1138"/>
                    <a:pt x="3037" y="1230"/>
                  </a:cubicBezTo>
                  <a:cubicBezTo>
                    <a:pt x="3154" y="1327"/>
                    <a:pt x="3278" y="1405"/>
                    <a:pt x="3414" y="1464"/>
                  </a:cubicBezTo>
                  <a:cubicBezTo>
                    <a:pt x="3655" y="1575"/>
                    <a:pt x="3916" y="1628"/>
                    <a:pt x="4179" y="1628"/>
                  </a:cubicBezTo>
                  <a:cubicBezTo>
                    <a:pt x="4208" y="1628"/>
                    <a:pt x="4237" y="1628"/>
                    <a:pt x="4266" y="1627"/>
                  </a:cubicBezTo>
                  <a:cubicBezTo>
                    <a:pt x="4559" y="1607"/>
                    <a:pt x="4845" y="1522"/>
                    <a:pt x="5092" y="1366"/>
                  </a:cubicBezTo>
                  <a:cubicBezTo>
                    <a:pt x="5216" y="1295"/>
                    <a:pt x="5327" y="1197"/>
                    <a:pt x="5418" y="1080"/>
                  </a:cubicBezTo>
                  <a:cubicBezTo>
                    <a:pt x="5509" y="970"/>
                    <a:pt x="5574" y="833"/>
                    <a:pt x="5587" y="690"/>
                  </a:cubicBezTo>
                  <a:lnTo>
                    <a:pt x="5587" y="690"/>
                  </a:lnTo>
                  <a:cubicBezTo>
                    <a:pt x="5567" y="833"/>
                    <a:pt x="5502" y="963"/>
                    <a:pt x="5411" y="1074"/>
                  </a:cubicBezTo>
                  <a:cubicBezTo>
                    <a:pt x="5320" y="1184"/>
                    <a:pt x="5203" y="1275"/>
                    <a:pt x="5079" y="1347"/>
                  </a:cubicBezTo>
                  <a:cubicBezTo>
                    <a:pt x="4832" y="1496"/>
                    <a:pt x="4546" y="1568"/>
                    <a:pt x="4266" y="1581"/>
                  </a:cubicBezTo>
                  <a:cubicBezTo>
                    <a:pt x="4242" y="1582"/>
                    <a:pt x="4218" y="1583"/>
                    <a:pt x="4194" y="1583"/>
                  </a:cubicBezTo>
                  <a:cubicBezTo>
                    <a:pt x="3932" y="1583"/>
                    <a:pt x="3673" y="1519"/>
                    <a:pt x="3440" y="1412"/>
                  </a:cubicBezTo>
                  <a:cubicBezTo>
                    <a:pt x="3310" y="1347"/>
                    <a:pt x="3187" y="1269"/>
                    <a:pt x="3089" y="1178"/>
                  </a:cubicBezTo>
                  <a:cubicBezTo>
                    <a:pt x="2985" y="1080"/>
                    <a:pt x="2901" y="963"/>
                    <a:pt x="2881" y="833"/>
                  </a:cubicBezTo>
                  <a:cubicBezTo>
                    <a:pt x="2875" y="820"/>
                    <a:pt x="2862" y="807"/>
                    <a:pt x="2842" y="801"/>
                  </a:cubicBezTo>
                  <a:cubicBezTo>
                    <a:pt x="2452" y="749"/>
                    <a:pt x="2055" y="664"/>
                    <a:pt x="1684" y="527"/>
                  </a:cubicBezTo>
                  <a:cubicBezTo>
                    <a:pt x="1679" y="526"/>
                    <a:pt x="1674" y="525"/>
                    <a:pt x="1668" y="525"/>
                  </a:cubicBezTo>
                  <a:cubicBezTo>
                    <a:pt x="1652" y="525"/>
                    <a:pt x="1635" y="531"/>
                    <a:pt x="1626" y="540"/>
                  </a:cubicBezTo>
                  <a:cubicBezTo>
                    <a:pt x="1216" y="976"/>
                    <a:pt x="956" y="1529"/>
                    <a:pt x="741" y="2082"/>
                  </a:cubicBezTo>
                  <a:cubicBezTo>
                    <a:pt x="533" y="2628"/>
                    <a:pt x="364" y="3200"/>
                    <a:pt x="247" y="3779"/>
                  </a:cubicBezTo>
                  <a:cubicBezTo>
                    <a:pt x="130" y="4358"/>
                    <a:pt x="59" y="4943"/>
                    <a:pt x="26" y="5535"/>
                  </a:cubicBezTo>
                  <a:cubicBezTo>
                    <a:pt x="0" y="6127"/>
                    <a:pt x="26" y="6719"/>
                    <a:pt x="91" y="7311"/>
                  </a:cubicBezTo>
                  <a:cubicBezTo>
                    <a:pt x="91" y="7324"/>
                    <a:pt x="98" y="7343"/>
                    <a:pt x="111" y="7356"/>
                  </a:cubicBezTo>
                  <a:cubicBezTo>
                    <a:pt x="130" y="7380"/>
                    <a:pt x="159" y="7391"/>
                    <a:pt x="187" y="7391"/>
                  </a:cubicBezTo>
                  <a:cubicBezTo>
                    <a:pt x="206" y="7391"/>
                    <a:pt x="225" y="7386"/>
                    <a:pt x="241" y="7376"/>
                  </a:cubicBezTo>
                  <a:lnTo>
                    <a:pt x="241" y="7369"/>
                  </a:lnTo>
                  <a:cubicBezTo>
                    <a:pt x="646" y="7057"/>
                    <a:pt x="1010" y="6691"/>
                    <a:pt x="1322" y="6285"/>
                  </a:cubicBezTo>
                  <a:lnTo>
                    <a:pt x="1322" y="6285"/>
                  </a:lnTo>
                  <a:cubicBezTo>
                    <a:pt x="1284" y="6456"/>
                    <a:pt x="1224" y="6622"/>
                    <a:pt x="1145" y="6777"/>
                  </a:cubicBezTo>
                  <a:cubicBezTo>
                    <a:pt x="1132" y="6803"/>
                    <a:pt x="1132" y="6836"/>
                    <a:pt x="1145" y="6868"/>
                  </a:cubicBezTo>
                  <a:cubicBezTo>
                    <a:pt x="1164" y="6901"/>
                    <a:pt x="1200" y="6924"/>
                    <a:pt x="1235" y="6924"/>
                  </a:cubicBezTo>
                  <a:cubicBezTo>
                    <a:pt x="1249" y="6924"/>
                    <a:pt x="1262" y="6921"/>
                    <a:pt x="1275" y="6914"/>
                  </a:cubicBezTo>
                  <a:cubicBezTo>
                    <a:pt x="1883" y="6618"/>
                    <a:pt x="2449" y="6242"/>
                    <a:pt x="2957" y="5800"/>
                  </a:cubicBezTo>
                  <a:lnTo>
                    <a:pt x="2957" y="5800"/>
                  </a:lnTo>
                  <a:cubicBezTo>
                    <a:pt x="3009" y="6176"/>
                    <a:pt x="3100" y="6548"/>
                    <a:pt x="3232" y="6907"/>
                  </a:cubicBezTo>
                  <a:cubicBezTo>
                    <a:pt x="3239" y="6920"/>
                    <a:pt x="3252" y="6940"/>
                    <a:pt x="3271" y="6953"/>
                  </a:cubicBezTo>
                  <a:cubicBezTo>
                    <a:pt x="3290" y="6969"/>
                    <a:pt x="3312" y="6976"/>
                    <a:pt x="3333" y="6976"/>
                  </a:cubicBezTo>
                  <a:cubicBezTo>
                    <a:pt x="3365" y="6976"/>
                    <a:pt x="3398" y="6960"/>
                    <a:pt x="3421" y="6933"/>
                  </a:cubicBezTo>
                  <a:cubicBezTo>
                    <a:pt x="3526" y="6796"/>
                    <a:pt x="3629" y="6655"/>
                    <a:pt x="3726" y="6511"/>
                  </a:cubicBezTo>
                  <a:lnTo>
                    <a:pt x="3726" y="6511"/>
                  </a:lnTo>
                  <a:cubicBezTo>
                    <a:pt x="3753" y="6587"/>
                    <a:pt x="3777" y="6665"/>
                    <a:pt x="3798" y="6745"/>
                  </a:cubicBezTo>
                  <a:cubicBezTo>
                    <a:pt x="3798" y="6751"/>
                    <a:pt x="3798" y="6751"/>
                    <a:pt x="3805" y="6758"/>
                  </a:cubicBezTo>
                  <a:cubicBezTo>
                    <a:pt x="3824" y="6801"/>
                    <a:pt x="3861" y="6826"/>
                    <a:pt x="3902" y="6826"/>
                  </a:cubicBezTo>
                  <a:cubicBezTo>
                    <a:pt x="3917" y="6826"/>
                    <a:pt x="3932" y="6823"/>
                    <a:pt x="3948" y="6816"/>
                  </a:cubicBezTo>
                  <a:cubicBezTo>
                    <a:pt x="4177" y="6713"/>
                    <a:pt x="4396" y="6580"/>
                    <a:pt x="4591" y="6416"/>
                  </a:cubicBezTo>
                  <a:lnTo>
                    <a:pt x="4591" y="6416"/>
                  </a:lnTo>
                  <a:cubicBezTo>
                    <a:pt x="4670" y="6515"/>
                    <a:pt x="4731" y="6626"/>
                    <a:pt x="4767" y="6745"/>
                  </a:cubicBezTo>
                  <a:cubicBezTo>
                    <a:pt x="4774" y="6751"/>
                    <a:pt x="4780" y="6764"/>
                    <a:pt x="4780" y="6771"/>
                  </a:cubicBezTo>
                  <a:cubicBezTo>
                    <a:pt x="4804" y="6802"/>
                    <a:pt x="4836" y="6817"/>
                    <a:pt x="4868" y="6817"/>
                  </a:cubicBezTo>
                  <a:cubicBezTo>
                    <a:pt x="4890" y="6817"/>
                    <a:pt x="4911" y="6810"/>
                    <a:pt x="4930" y="6797"/>
                  </a:cubicBezTo>
                  <a:cubicBezTo>
                    <a:pt x="5287" y="6546"/>
                    <a:pt x="5618" y="6247"/>
                    <a:pt x="5896" y="5908"/>
                  </a:cubicBezTo>
                  <a:lnTo>
                    <a:pt x="5896" y="5908"/>
                  </a:lnTo>
                  <a:lnTo>
                    <a:pt x="6757" y="6829"/>
                  </a:lnTo>
                  <a:cubicBezTo>
                    <a:pt x="6764" y="6836"/>
                    <a:pt x="6770" y="6842"/>
                    <a:pt x="6777" y="6849"/>
                  </a:cubicBezTo>
                  <a:cubicBezTo>
                    <a:pt x="6792" y="6858"/>
                    <a:pt x="6810" y="6862"/>
                    <a:pt x="6827" y="6862"/>
                  </a:cubicBezTo>
                  <a:cubicBezTo>
                    <a:pt x="6859" y="6862"/>
                    <a:pt x="6892" y="6846"/>
                    <a:pt x="6913" y="6816"/>
                  </a:cubicBezTo>
                  <a:lnTo>
                    <a:pt x="7421" y="6043"/>
                  </a:lnTo>
                  <a:lnTo>
                    <a:pt x="7421" y="6043"/>
                  </a:lnTo>
                  <a:cubicBezTo>
                    <a:pt x="7778" y="6372"/>
                    <a:pt x="8147" y="6684"/>
                    <a:pt x="8533" y="6985"/>
                  </a:cubicBezTo>
                  <a:cubicBezTo>
                    <a:pt x="8533" y="6992"/>
                    <a:pt x="8533" y="6992"/>
                    <a:pt x="8539" y="6992"/>
                  </a:cubicBezTo>
                  <a:cubicBezTo>
                    <a:pt x="8554" y="7002"/>
                    <a:pt x="8572" y="7007"/>
                    <a:pt x="8590" y="7007"/>
                  </a:cubicBezTo>
                  <a:cubicBezTo>
                    <a:pt x="8620" y="7007"/>
                    <a:pt x="8649" y="6994"/>
                    <a:pt x="8669" y="6966"/>
                  </a:cubicBezTo>
                  <a:cubicBezTo>
                    <a:pt x="8736" y="6866"/>
                    <a:pt x="8794" y="6760"/>
                    <a:pt x="8844" y="6649"/>
                  </a:cubicBezTo>
                  <a:lnTo>
                    <a:pt x="8844" y="6649"/>
                  </a:lnTo>
                  <a:lnTo>
                    <a:pt x="9105" y="7538"/>
                  </a:lnTo>
                  <a:lnTo>
                    <a:pt x="9105" y="7545"/>
                  </a:lnTo>
                  <a:cubicBezTo>
                    <a:pt x="9112" y="7564"/>
                    <a:pt x="9118" y="7577"/>
                    <a:pt x="9131" y="7590"/>
                  </a:cubicBezTo>
                  <a:cubicBezTo>
                    <a:pt x="9147" y="7601"/>
                    <a:pt x="9166" y="7606"/>
                    <a:pt x="9184" y="7606"/>
                  </a:cubicBezTo>
                  <a:cubicBezTo>
                    <a:pt x="9209" y="7606"/>
                    <a:pt x="9233" y="7596"/>
                    <a:pt x="9248" y="7577"/>
                  </a:cubicBezTo>
                  <a:lnTo>
                    <a:pt x="9281" y="7538"/>
                  </a:lnTo>
                  <a:lnTo>
                    <a:pt x="9287" y="7532"/>
                  </a:lnTo>
                  <a:cubicBezTo>
                    <a:pt x="9294" y="7519"/>
                    <a:pt x="9300" y="7506"/>
                    <a:pt x="9300" y="7493"/>
                  </a:cubicBezTo>
                  <a:cubicBezTo>
                    <a:pt x="9417" y="6849"/>
                    <a:pt x="9482" y="6192"/>
                    <a:pt x="9489" y="5535"/>
                  </a:cubicBezTo>
                  <a:cubicBezTo>
                    <a:pt x="9495" y="4878"/>
                    <a:pt x="9437" y="4221"/>
                    <a:pt x="9320" y="3571"/>
                  </a:cubicBezTo>
                  <a:cubicBezTo>
                    <a:pt x="9196" y="2927"/>
                    <a:pt x="9014" y="2290"/>
                    <a:pt x="8747" y="1692"/>
                  </a:cubicBezTo>
                  <a:cubicBezTo>
                    <a:pt x="8487" y="1087"/>
                    <a:pt x="8143" y="521"/>
                    <a:pt x="7733" y="14"/>
                  </a:cubicBezTo>
                  <a:cubicBezTo>
                    <a:pt x="7726" y="1"/>
                    <a:pt x="7713" y="1"/>
                    <a:pt x="7700"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44"/>
            <p:cNvSpPr/>
            <p:nvPr/>
          </p:nvSpPr>
          <p:spPr>
            <a:xfrm>
              <a:off x="10321203" y="10449627"/>
              <a:ext cx="688549" cy="294504"/>
            </a:xfrm>
            <a:custGeom>
              <a:rect b="b" l="l" r="r" t="t"/>
              <a:pathLst>
                <a:path extrusionOk="0" h="3864" w="9034">
                  <a:moveTo>
                    <a:pt x="2855" y="0"/>
                  </a:moveTo>
                  <a:cubicBezTo>
                    <a:pt x="2315" y="494"/>
                    <a:pt x="1711" y="917"/>
                    <a:pt x="1054" y="1236"/>
                  </a:cubicBezTo>
                  <a:cubicBezTo>
                    <a:pt x="1197" y="956"/>
                    <a:pt x="1275" y="644"/>
                    <a:pt x="1288" y="332"/>
                  </a:cubicBezTo>
                  <a:lnTo>
                    <a:pt x="1288" y="332"/>
                  </a:lnTo>
                  <a:cubicBezTo>
                    <a:pt x="937" y="859"/>
                    <a:pt x="501" y="1320"/>
                    <a:pt x="0" y="1711"/>
                  </a:cubicBezTo>
                  <a:cubicBezTo>
                    <a:pt x="78" y="2328"/>
                    <a:pt x="202" y="2940"/>
                    <a:pt x="377" y="3532"/>
                  </a:cubicBezTo>
                  <a:cubicBezTo>
                    <a:pt x="501" y="3402"/>
                    <a:pt x="618" y="3258"/>
                    <a:pt x="722" y="3109"/>
                  </a:cubicBezTo>
                  <a:cubicBezTo>
                    <a:pt x="820" y="3265"/>
                    <a:pt x="917" y="3428"/>
                    <a:pt x="1015" y="3590"/>
                  </a:cubicBezTo>
                  <a:cubicBezTo>
                    <a:pt x="1411" y="3493"/>
                    <a:pt x="1711" y="3193"/>
                    <a:pt x="2068" y="3005"/>
                  </a:cubicBezTo>
                  <a:cubicBezTo>
                    <a:pt x="2172" y="2953"/>
                    <a:pt x="2276" y="2914"/>
                    <a:pt x="2387" y="2881"/>
                  </a:cubicBezTo>
                  <a:cubicBezTo>
                    <a:pt x="2517" y="2589"/>
                    <a:pt x="2680" y="2315"/>
                    <a:pt x="2894" y="2081"/>
                  </a:cubicBezTo>
                  <a:cubicBezTo>
                    <a:pt x="3295" y="1636"/>
                    <a:pt x="3891" y="1341"/>
                    <a:pt x="4480" y="1341"/>
                  </a:cubicBezTo>
                  <a:cubicBezTo>
                    <a:pt x="4656" y="1341"/>
                    <a:pt x="4832" y="1367"/>
                    <a:pt x="5001" y="1424"/>
                  </a:cubicBezTo>
                  <a:cubicBezTo>
                    <a:pt x="5756" y="1685"/>
                    <a:pt x="6218" y="2452"/>
                    <a:pt x="6491" y="3200"/>
                  </a:cubicBezTo>
                  <a:cubicBezTo>
                    <a:pt x="6543" y="3336"/>
                    <a:pt x="6588" y="3473"/>
                    <a:pt x="6634" y="3610"/>
                  </a:cubicBezTo>
                  <a:cubicBezTo>
                    <a:pt x="6705" y="3668"/>
                    <a:pt x="6783" y="3727"/>
                    <a:pt x="6855" y="3785"/>
                  </a:cubicBezTo>
                  <a:cubicBezTo>
                    <a:pt x="6874" y="3798"/>
                    <a:pt x="6887" y="3811"/>
                    <a:pt x="6907" y="3811"/>
                  </a:cubicBezTo>
                  <a:cubicBezTo>
                    <a:pt x="6927" y="3811"/>
                    <a:pt x="6946" y="3798"/>
                    <a:pt x="6959" y="3785"/>
                  </a:cubicBezTo>
                  <a:cubicBezTo>
                    <a:pt x="7063" y="3688"/>
                    <a:pt x="7161" y="3590"/>
                    <a:pt x="7245" y="3480"/>
                  </a:cubicBezTo>
                  <a:cubicBezTo>
                    <a:pt x="7252" y="3473"/>
                    <a:pt x="7258" y="3467"/>
                    <a:pt x="7271" y="3467"/>
                  </a:cubicBezTo>
                  <a:cubicBezTo>
                    <a:pt x="7276" y="3465"/>
                    <a:pt x="7281" y="3464"/>
                    <a:pt x="7286" y="3464"/>
                  </a:cubicBezTo>
                  <a:cubicBezTo>
                    <a:pt x="7298" y="3464"/>
                    <a:pt x="7309" y="3470"/>
                    <a:pt x="7323" y="3480"/>
                  </a:cubicBezTo>
                  <a:cubicBezTo>
                    <a:pt x="7479" y="3610"/>
                    <a:pt x="7642" y="3733"/>
                    <a:pt x="7805" y="3863"/>
                  </a:cubicBezTo>
                  <a:cubicBezTo>
                    <a:pt x="8078" y="3792"/>
                    <a:pt x="8344" y="3688"/>
                    <a:pt x="8591" y="3551"/>
                  </a:cubicBezTo>
                  <a:cubicBezTo>
                    <a:pt x="8780" y="3011"/>
                    <a:pt x="8930" y="2452"/>
                    <a:pt x="9034" y="1893"/>
                  </a:cubicBezTo>
                  <a:lnTo>
                    <a:pt x="9034" y="1893"/>
                  </a:lnTo>
                  <a:cubicBezTo>
                    <a:pt x="9021" y="1906"/>
                    <a:pt x="9014" y="1919"/>
                    <a:pt x="9008" y="1925"/>
                  </a:cubicBezTo>
                  <a:lnTo>
                    <a:pt x="8676" y="774"/>
                  </a:lnTo>
                  <a:cubicBezTo>
                    <a:pt x="8611" y="969"/>
                    <a:pt x="8520" y="1158"/>
                    <a:pt x="8409" y="1327"/>
                  </a:cubicBezTo>
                  <a:cubicBezTo>
                    <a:pt x="8000" y="1002"/>
                    <a:pt x="7603" y="664"/>
                    <a:pt x="7219" y="306"/>
                  </a:cubicBezTo>
                  <a:cubicBezTo>
                    <a:pt x="7037" y="598"/>
                    <a:pt x="6848" y="891"/>
                    <a:pt x="6647" y="1171"/>
                  </a:cubicBezTo>
                  <a:cubicBezTo>
                    <a:pt x="6335" y="839"/>
                    <a:pt x="6023" y="501"/>
                    <a:pt x="5710" y="163"/>
                  </a:cubicBezTo>
                  <a:cubicBezTo>
                    <a:pt x="5418" y="533"/>
                    <a:pt x="5073" y="859"/>
                    <a:pt x="4689" y="1125"/>
                  </a:cubicBezTo>
                  <a:cubicBezTo>
                    <a:pt x="4631" y="963"/>
                    <a:pt x="4540" y="807"/>
                    <a:pt x="4423" y="683"/>
                  </a:cubicBezTo>
                  <a:cubicBezTo>
                    <a:pt x="4208" y="865"/>
                    <a:pt x="3974" y="1015"/>
                    <a:pt x="3720" y="1132"/>
                  </a:cubicBezTo>
                  <a:cubicBezTo>
                    <a:pt x="3681" y="976"/>
                    <a:pt x="3629" y="826"/>
                    <a:pt x="3564" y="683"/>
                  </a:cubicBezTo>
                  <a:cubicBezTo>
                    <a:pt x="3441" y="891"/>
                    <a:pt x="3304" y="1093"/>
                    <a:pt x="3154" y="1281"/>
                  </a:cubicBezTo>
                  <a:cubicBezTo>
                    <a:pt x="2998" y="872"/>
                    <a:pt x="2901" y="436"/>
                    <a:pt x="2855" y="0"/>
                  </a:cubicBezTo>
                  <a:close/>
                </a:path>
              </a:pathLst>
            </a:custGeom>
            <a:solidFill>
              <a:srgbClr val="7B4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44"/>
            <p:cNvSpPr/>
            <p:nvPr/>
          </p:nvSpPr>
          <p:spPr>
            <a:xfrm>
              <a:off x="10316707" y="10446883"/>
              <a:ext cx="697543" cy="301898"/>
            </a:xfrm>
            <a:custGeom>
              <a:rect b="b" l="l" r="r" t="t"/>
              <a:pathLst>
                <a:path extrusionOk="0" h="3961" w="9152">
                  <a:moveTo>
                    <a:pt x="2914" y="0"/>
                  </a:moveTo>
                  <a:cubicBezTo>
                    <a:pt x="2904" y="0"/>
                    <a:pt x="2895" y="4"/>
                    <a:pt x="2888" y="10"/>
                  </a:cubicBezTo>
                  <a:cubicBezTo>
                    <a:pt x="2386" y="469"/>
                    <a:pt x="1816" y="865"/>
                    <a:pt x="1208" y="1175"/>
                  </a:cubicBezTo>
                  <a:lnTo>
                    <a:pt x="1208" y="1175"/>
                  </a:lnTo>
                  <a:cubicBezTo>
                    <a:pt x="1323" y="920"/>
                    <a:pt x="1388" y="644"/>
                    <a:pt x="1399" y="368"/>
                  </a:cubicBezTo>
                  <a:cubicBezTo>
                    <a:pt x="1399" y="348"/>
                    <a:pt x="1386" y="335"/>
                    <a:pt x="1373" y="322"/>
                  </a:cubicBezTo>
                  <a:cubicBezTo>
                    <a:pt x="1364" y="318"/>
                    <a:pt x="1354" y="316"/>
                    <a:pt x="1344" y="316"/>
                  </a:cubicBezTo>
                  <a:cubicBezTo>
                    <a:pt x="1326" y="316"/>
                    <a:pt x="1310" y="323"/>
                    <a:pt x="1301" y="335"/>
                  </a:cubicBezTo>
                  <a:cubicBezTo>
                    <a:pt x="950" y="856"/>
                    <a:pt x="514" y="1317"/>
                    <a:pt x="27" y="1701"/>
                  </a:cubicBezTo>
                  <a:cubicBezTo>
                    <a:pt x="7" y="1714"/>
                    <a:pt x="1" y="1734"/>
                    <a:pt x="1" y="1753"/>
                  </a:cubicBezTo>
                  <a:cubicBezTo>
                    <a:pt x="72" y="2377"/>
                    <a:pt x="196" y="2989"/>
                    <a:pt x="371" y="3587"/>
                  </a:cubicBezTo>
                  <a:cubicBezTo>
                    <a:pt x="378" y="3600"/>
                    <a:pt x="384" y="3607"/>
                    <a:pt x="391" y="3613"/>
                  </a:cubicBezTo>
                  <a:cubicBezTo>
                    <a:pt x="404" y="3626"/>
                    <a:pt x="420" y="3633"/>
                    <a:pt x="436" y="3633"/>
                  </a:cubicBezTo>
                  <a:cubicBezTo>
                    <a:pt x="453" y="3633"/>
                    <a:pt x="469" y="3626"/>
                    <a:pt x="482" y="3613"/>
                  </a:cubicBezTo>
                  <a:cubicBezTo>
                    <a:pt x="588" y="3507"/>
                    <a:pt x="686" y="3387"/>
                    <a:pt x="775" y="3262"/>
                  </a:cubicBezTo>
                  <a:lnTo>
                    <a:pt x="775" y="3262"/>
                  </a:lnTo>
                  <a:lnTo>
                    <a:pt x="1022" y="3659"/>
                  </a:lnTo>
                  <a:cubicBezTo>
                    <a:pt x="1031" y="3678"/>
                    <a:pt x="1048" y="3690"/>
                    <a:pt x="1069" y="3690"/>
                  </a:cubicBezTo>
                  <a:cubicBezTo>
                    <a:pt x="1076" y="3690"/>
                    <a:pt x="1085" y="3688"/>
                    <a:pt x="1093" y="3685"/>
                  </a:cubicBezTo>
                  <a:cubicBezTo>
                    <a:pt x="1360" y="3620"/>
                    <a:pt x="1588" y="3470"/>
                    <a:pt x="1796" y="3327"/>
                  </a:cubicBezTo>
                  <a:cubicBezTo>
                    <a:pt x="1906" y="3255"/>
                    <a:pt x="2010" y="3184"/>
                    <a:pt x="2121" y="3125"/>
                  </a:cubicBezTo>
                  <a:cubicBezTo>
                    <a:pt x="2225" y="3060"/>
                    <a:pt x="2342" y="3021"/>
                    <a:pt x="2465" y="2982"/>
                  </a:cubicBezTo>
                  <a:cubicBezTo>
                    <a:pt x="2478" y="2976"/>
                    <a:pt x="2498" y="2963"/>
                    <a:pt x="2505" y="2943"/>
                  </a:cubicBezTo>
                  <a:cubicBezTo>
                    <a:pt x="2706" y="2488"/>
                    <a:pt x="3012" y="2072"/>
                    <a:pt x="3428" y="1805"/>
                  </a:cubicBezTo>
                  <a:cubicBezTo>
                    <a:pt x="3756" y="1586"/>
                    <a:pt x="4147" y="1447"/>
                    <a:pt x="4541" y="1447"/>
                  </a:cubicBezTo>
                  <a:cubicBezTo>
                    <a:pt x="4638" y="1447"/>
                    <a:pt x="4736" y="1455"/>
                    <a:pt x="4833" y="1473"/>
                  </a:cubicBezTo>
                  <a:cubicBezTo>
                    <a:pt x="5067" y="1519"/>
                    <a:pt x="5295" y="1623"/>
                    <a:pt x="5496" y="1773"/>
                  </a:cubicBezTo>
                  <a:cubicBezTo>
                    <a:pt x="5691" y="1916"/>
                    <a:pt x="5860" y="2104"/>
                    <a:pt x="6003" y="2306"/>
                  </a:cubicBezTo>
                  <a:cubicBezTo>
                    <a:pt x="6147" y="2508"/>
                    <a:pt x="6264" y="2729"/>
                    <a:pt x="6368" y="2956"/>
                  </a:cubicBezTo>
                  <a:cubicBezTo>
                    <a:pt x="6472" y="3184"/>
                    <a:pt x="6550" y="3431"/>
                    <a:pt x="6628" y="3665"/>
                  </a:cubicBezTo>
                  <a:lnTo>
                    <a:pt x="6628" y="3672"/>
                  </a:lnTo>
                  <a:cubicBezTo>
                    <a:pt x="6634" y="3685"/>
                    <a:pt x="6641" y="3691"/>
                    <a:pt x="6654" y="3698"/>
                  </a:cubicBezTo>
                  <a:lnTo>
                    <a:pt x="6803" y="3815"/>
                  </a:lnTo>
                  <a:lnTo>
                    <a:pt x="6875" y="3873"/>
                  </a:lnTo>
                  <a:cubicBezTo>
                    <a:pt x="6888" y="3886"/>
                    <a:pt x="6907" y="3899"/>
                    <a:pt x="6946" y="3912"/>
                  </a:cubicBezTo>
                  <a:cubicBezTo>
                    <a:pt x="6952" y="3913"/>
                    <a:pt x="6957" y="3914"/>
                    <a:pt x="6962" y="3914"/>
                  </a:cubicBezTo>
                  <a:cubicBezTo>
                    <a:pt x="6996" y="3914"/>
                    <a:pt x="7027" y="3897"/>
                    <a:pt x="7044" y="3886"/>
                  </a:cubicBezTo>
                  <a:cubicBezTo>
                    <a:pt x="7148" y="3789"/>
                    <a:pt x="7233" y="3704"/>
                    <a:pt x="7317" y="3607"/>
                  </a:cubicBezTo>
                  <a:lnTo>
                    <a:pt x="7345" y="3573"/>
                  </a:lnTo>
                  <a:lnTo>
                    <a:pt x="7345" y="3573"/>
                  </a:lnTo>
                  <a:lnTo>
                    <a:pt x="7376" y="3594"/>
                  </a:lnTo>
                  <a:lnTo>
                    <a:pt x="7525" y="3711"/>
                  </a:lnTo>
                  <a:lnTo>
                    <a:pt x="7818" y="3951"/>
                  </a:lnTo>
                  <a:cubicBezTo>
                    <a:pt x="7832" y="3956"/>
                    <a:pt x="7846" y="3960"/>
                    <a:pt x="7859" y="3960"/>
                  </a:cubicBezTo>
                  <a:cubicBezTo>
                    <a:pt x="7865" y="3960"/>
                    <a:pt x="7871" y="3960"/>
                    <a:pt x="7877" y="3958"/>
                  </a:cubicBezTo>
                  <a:cubicBezTo>
                    <a:pt x="8156" y="3886"/>
                    <a:pt x="8429" y="3776"/>
                    <a:pt x="8683" y="3639"/>
                  </a:cubicBezTo>
                  <a:cubicBezTo>
                    <a:pt x="8696" y="3633"/>
                    <a:pt x="8702" y="3620"/>
                    <a:pt x="8709" y="3607"/>
                  </a:cubicBezTo>
                  <a:cubicBezTo>
                    <a:pt x="8898" y="3060"/>
                    <a:pt x="9041" y="2501"/>
                    <a:pt x="9145" y="1935"/>
                  </a:cubicBezTo>
                  <a:cubicBezTo>
                    <a:pt x="9151" y="1916"/>
                    <a:pt x="9145" y="1896"/>
                    <a:pt x="9125" y="1883"/>
                  </a:cubicBezTo>
                  <a:cubicBezTo>
                    <a:pt x="9117" y="1875"/>
                    <a:pt x="9105" y="1871"/>
                    <a:pt x="9094" y="1871"/>
                  </a:cubicBezTo>
                  <a:cubicBezTo>
                    <a:pt x="9093" y="1871"/>
                    <a:pt x="9091" y="1871"/>
                    <a:pt x="9090" y="1872"/>
                  </a:cubicBezTo>
                  <a:lnTo>
                    <a:pt x="9090" y="1872"/>
                  </a:lnTo>
                  <a:lnTo>
                    <a:pt x="8781" y="797"/>
                  </a:lnTo>
                  <a:cubicBezTo>
                    <a:pt x="8774" y="784"/>
                    <a:pt x="8761" y="771"/>
                    <a:pt x="8748" y="765"/>
                  </a:cubicBezTo>
                  <a:cubicBezTo>
                    <a:pt x="8744" y="763"/>
                    <a:pt x="8739" y="763"/>
                    <a:pt x="8735" y="763"/>
                  </a:cubicBezTo>
                  <a:cubicBezTo>
                    <a:pt x="8714" y="763"/>
                    <a:pt x="8695" y="776"/>
                    <a:pt x="8689" y="797"/>
                  </a:cubicBezTo>
                  <a:cubicBezTo>
                    <a:pt x="8635" y="971"/>
                    <a:pt x="8553" y="1140"/>
                    <a:pt x="8454" y="1298"/>
                  </a:cubicBezTo>
                  <a:lnTo>
                    <a:pt x="8454" y="1298"/>
                  </a:lnTo>
                  <a:cubicBezTo>
                    <a:pt x="8059" y="983"/>
                    <a:pt x="7675" y="655"/>
                    <a:pt x="7298" y="316"/>
                  </a:cubicBezTo>
                  <a:cubicBezTo>
                    <a:pt x="7298" y="316"/>
                    <a:pt x="7298" y="316"/>
                    <a:pt x="7298" y="309"/>
                  </a:cubicBezTo>
                  <a:cubicBezTo>
                    <a:pt x="7292" y="308"/>
                    <a:pt x="7287" y="307"/>
                    <a:pt x="7282" y="307"/>
                  </a:cubicBezTo>
                  <a:cubicBezTo>
                    <a:pt x="7268" y="307"/>
                    <a:pt x="7255" y="313"/>
                    <a:pt x="7246" y="322"/>
                  </a:cubicBezTo>
                  <a:lnTo>
                    <a:pt x="6702" y="1169"/>
                  </a:lnTo>
                  <a:lnTo>
                    <a:pt x="6702" y="1169"/>
                  </a:lnTo>
                  <a:lnTo>
                    <a:pt x="5776" y="192"/>
                  </a:lnTo>
                  <a:cubicBezTo>
                    <a:pt x="5773" y="189"/>
                    <a:pt x="5769" y="187"/>
                    <a:pt x="5766" y="187"/>
                  </a:cubicBezTo>
                  <a:cubicBezTo>
                    <a:pt x="5763" y="187"/>
                    <a:pt x="5760" y="189"/>
                    <a:pt x="5756" y="192"/>
                  </a:cubicBezTo>
                  <a:cubicBezTo>
                    <a:pt x="5470" y="563"/>
                    <a:pt x="5132" y="888"/>
                    <a:pt x="4748" y="1161"/>
                  </a:cubicBezTo>
                  <a:cubicBezTo>
                    <a:pt x="5128" y="897"/>
                    <a:pt x="5476" y="583"/>
                    <a:pt x="5767" y="223"/>
                  </a:cubicBezTo>
                  <a:lnTo>
                    <a:pt x="5767" y="223"/>
                  </a:lnTo>
                  <a:lnTo>
                    <a:pt x="6686" y="1226"/>
                  </a:lnTo>
                  <a:cubicBezTo>
                    <a:pt x="6686" y="1226"/>
                    <a:pt x="6693" y="1233"/>
                    <a:pt x="6693" y="1233"/>
                  </a:cubicBezTo>
                  <a:cubicBezTo>
                    <a:pt x="6697" y="1235"/>
                    <a:pt x="6700" y="1236"/>
                    <a:pt x="6704" y="1236"/>
                  </a:cubicBezTo>
                  <a:cubicBezTo>
                    <a:pt x="6713" y="1236"/>
                    <a:pt x="6721" y="1231"/>
                    <a:pt x="6725" y="1226"/>
                  </a:cubicBezTo>
                  <a:lnTo>
                    <a:pt x="7282" y="395"/>
                  </a:lnTo>
                  <a:lnTo>
                    <a:pt x="7282" y="395"/>
                  </a:lnTo>
                  <a:cubicBezTo>
                    <a:pt x="7656" y="743"/>
                    <a:pt x="8043" y="1079"/>
                    <a:pt x="8442" y="1395"/>
                  </a:cubicBezTo>
                  <a:lnTo>
                    <a:pt x="8442" y="1402"/>
                  </a:lnTo>
                  <a:cubicBezTo>
                    <a:pt x="8449" y="1407"/>
                    <a:pt x="8457" y="1409"/>
                    <a:pt x="8465" y="1409"/>
                  </a:cubicBezTo>
                  <a:cubicBezTo>
                    <a:pt x="8479" y="1409"/>
                    <a:pt x="8492" y="1402"/>
                    <a:pt x="8501" y="1389"/>
                  </a:cubicBezTo>
                  <a:cubicBezTo>
                    <a:pt x="8590" y="1255"/>
                    <a:pt x="8669" y="1112"/>
                    <a:pt x="8730" y="966"/>
                  </a:cubicBezTo>
                  <a:lnTo>
                    <a:pt x="8730" y="966"/>
                  </a:lnTo>
                  <a:lnTo>
                    <a:pt x="9015" y="1981"/>
                  </a:lnTo>
                  <a:cubicBezTo>
                    <a:pt x="9015" y="1991"/>
                    <a:pt x="9019" y="1997"/>
                    <a:pt x="9023" y="2002"/>
                  </a:cubicBezTo>
                  <a:lnTo>
                    <a:pt x="9023" y="2002"/>
                  </a:lnTo>
                  <a:cubicBezTo>
                    <a:pt x="8916" y="2525"/>
                    <a:pt x="8774" y="3043"/>
                    <a:pt x="8599" y="3549"/>
                  </a:cubicBezTo>
                  <a:lnTo>
                    <a:pt x="8599" y="3549"/>
                  </a:lnTo>
                  <a:cubicBezTo>
                    <a:pt x="8370" y="3666"/>
                    <a:pt x="8131" y="3762"/>
                    <a:pt x="7881" y="3831"/>
                  </a:cubicBezTo>
                  <a:lnTo>
                    <a:pt x="7881" y="3831"/>
                  </a:lnTo>
                  <a:lnTo>
                    <a:pt x="7603" y="3613"/>
                  </a:lnTo>
                  <a:lnTo>
                    <a:pt x="7454" y="3496"/>
                  </a:lnTo>
                  <a:lnTo>
                    <a:pt x="7415" y="3464"/>
                  </a:lnTo>
                  <a:cubicBezTo>
                    <a:pt x="7403" y="3458"/>
                    <a:pt x="7386" y="3436"/>
                    <a:pt x="7342" y="3436"/>
                  </a:cubicBezTo>
                  <a:cubicBezTo>
                    <a:pt x="7336" y="3436"/>
                    <a:pt x="7330" y="3437"/>
                    <a:pt x="7324" y="3438"/>
                  </a:cubicBezTo>
                  <a:cubicBezTo>
                    <a:pt x="7304" y="3438"/>
                    <a:pt x="7278" y="3451"/>
                    <a:pt x="7272" y="3464"/>
                  </a:cubicBezTo>
                  <a:cubicBezTo>
                    <a:pt x="7259" y="3477"/>
                    <a:pt x="7252" y="3477"/>
                    <a:pt x="7252" y="3483"/>
                  </a:cubicBezTo>
                  <a:lnTo>
                    <a:pt x="7220" y="3522"/>
                  </a:lnTo>
                  <a:cubicBezTo>
                    <a:pt x="7142" y="3612"/>
                    <a:pt x="7052" y="3703"/>
                    <a:pt x="6968" y="3780"/>
                  </a:cubicBezTo>
                  <a:lnTo>
                    <a:pt x="6968" y="3780"/>
                  </a:lnTo>
                  <a:cubicBezTo>
                    <a:pt x="6966" y="3779"/>
                    <a:pt x="6963" y="3775"/>
                    <a:pt x="6959" y="3769"/>
                  </a:cubicBezTo>
                  <a:lnTo>
                    <a:pt x="6881" y="3711"/>
                  </a:lnTo>
                  <a:lnTo>
                    <a:pt x="6753" y="3610"/>
                  </a:lnTo>
                  <a:lnTo>
                    <a:pt x="6753" y="3610"/>
                  </a:lnTo>
                  <a:cubicBezTo>
                    <a:pt x="6598" y="3128"/>
                    <a:pt x="6410" y="2646"/>
                    <a:pt x="6114" y="2228"/>
                  </a:cubicBezTo>
                  <a:cubicBezTo>
                    <a:pt x="5964" y="2013"/>
                    <a:pt x="5789" y="1812"/>
                    <a:pt x="5574" y="1656"/>
                  </a:cubicBezTo>
                  <a:cubicBezTo>
                    <a:pt x="5366" y="1499"/>
                    <a:pt x="5119" y="1382"/>
                    <a:pt x="4859" y="1337"/>
                  </a:cubicBezTo>
                  <a:cubicBezTo>
                    <a:pt x="4752" y="1316"/>
                    <a:pt x="4646" y="1307"/>
                    <a:pt x="4539" y="1307"/>
                  </a:cubicBezTo>
                  <a:cubicBezTo>
                    <a:pt x="4380" y="1307"/>
                    <a:pt x="4221" y="1328"/>
                    <a:pt x="4065" y="1363"/>
                  </a:cubicBezTo>
                  <a:cubicBezTo>
                    <a:pt x="3812" y="1428"/>
                    <a:pt x="3571" y="1538"/>
                    <a:pt x="3350" y="1682"/>
                  </a:cubicBezTo>
                  <a:cubicBezTo>
                    <a:pt x="3135" y="1831"/>
                    <a:pt x="2940" y="2013"/>
                    <a:pt x="2778" y="2215"/>
                  </a:cubicBezTo>
                  <a:cubicBezTo>
                    <a:pt x="2620" y="2416"/>
                    <a:pt x="2494" y="2635"/>
                    <a:pt x="2391" y="2861"/>
                  </a:cubicBezTo>
                  <a:lnTo>
                    <a:pt x="2391" y="2861"/>
                  </a:lnTo>
                  <a:cubicBezTo>
                    <a:pt x="2277" y="2898"/>
                    <a:pt x="2164" y="2942"/>
                    <a:pt x="2056" y="3002"/>
                  </a:cubicBezTo>
                  <a:cubicBezTo>
                    <a:pt x="1939" y="3067"/>
                    <a:pt x="1828" y="3145"/>
                    <a:pt x="1724" y="3216"/>
                  </a:cubicBezTo>
                  <a:cubicBezTo>
                    <a:pt x="1524" y="3350"/>
                    <a:pt x="1324" y="3483"/>
                    <a:pt x="1108" y="3548"/>
                  </a:cubicBezTo>
                  <a:lnTo>
                    <a:pt x="1108" y="3548"/>
                  </a:lnTo>
                  <a:lnTo>
                    <a:pt x="833" y="3112"/>
                  </a:lnTo>
                  <a:cubicBezTo>
                    <a:pt x="833" y="3099"/>
                    <a:pt x="827" y="3093"/>
                    <a:pt x="814" y="3086"/>
                  </a:cubicBezTo>
                  <a:cubicBezTo>
                    <a:pt x="805" y="3080"/>
                    <a:pt x="794" y="3077"/>
                    <a:pt x="783" y="3077"/>
                  </a:cubicBezTo>
                  <a:cubicBezTo>
                    <a:pt x="760" y="3077"/>
                    <a:pt x="736" y="3088"/>
                    <a:pt x="723" y="3106"/>
                  </a:cubicBezTo>
                  <a:cubicBezTo>
                    <a:pt x="645" y="3225"/>
                    <a:pt x="559" y="3340"/>
                    <a:pt x="464" y="3445"/>
                  </a:cubicBezTo>
                  <a:lnTo>
                    <a:pt x="464" y="3445"/>
                  </a:lnTo>
                  <a:cubicBezTo>
                    <a:pt x="308" y="2902"/>
                    <a:pt x="196" y="2338"/>
                    <a:pt x="128" y="1775"/>
                  </a:cubicBezTo>
                  <a:lnTo>
                    <a:pt x="128" y="1775"/>
                  </a:lnTo>
                  <a:cubicBezTo>
                    <a:pt x="569" y="1421"/>
                    <a:pt x="958" y="1007"/>
                    <a:pt x="1283" y="546"/>
                  </a:cubicBezTo>
                  <a:lnTo>
                    <a:pt x="1283" y="546"/>
                  </a:lnTo>
                  <a:cubicBezTo>
                    <a:pt x="1255" y="793"/>
                    <a:pt x="1182" y="1033"/>
                    <a:pt x="1067" y="1252"/>
                  </a:cubicBezTo>
                  <a:cubicBezTo>
                    <a:pt x="1061" y="1265"/>
                    <a:pt x="1061" y="1278"/>
                    <a:pt x="1067" y="1291"/>
                  </a:cubicBezTo>
                  <a:cubicBezTo>
                    <a:pt x="1077" y="1311"/>
                    <a:pt x="1095" y="1320"/>
                    <a:pt x="1114" y="1320"/>
                  </a:cubicBezTo>
                  <a:cubicBezTo>
                    <a:pt x="1120" y="1320"/>
                    <a:pt x="1126" y="1319"/>
                    <a:pt x="1132" y="1317"/>
                  </a:cubicBezTo>
                  <a:cubicBezTo>
                    <a:pt x="1767" y="997"/>
                    <a:pt x="2359" y="592"/>
                    <a:pt x="2885" y="113"/>
                  </a:cubicBezTo>
                  <a:lnTo>
                    <a:pt x="2885" y="113"/>
                  </a:lnTo>
                  <a:cubicBezTo>
                    <a:pt x="2940" y="529"/>
                    <a:pt x="3040" y="938"/>
                    <a:pt x="3187" y="1324"/>
                  </a:cubicBezTo>
                  <a:cubicBezTo>
                    <a:pt x="3187" y="1330"/>
                    <a:pt x="3194" y="1330"/>
                    <a:pt x="3194" y="1337"/>
                  </a:cubicBezTo>
                  <a:cubicBezTo>
                    <a:pt x="3199" y="1340"/>
                    <a:pt x="3205" y="1341"/>
                    <a:pt x="3210" y="1341"/>
                  </a:cubicBezTo>
                  <a:cubicBezTo>
                    <a:pt x="3217" y="1341"/>
                    <a:pt x="3223" y="1338"/>
                    <a:pt x="3226" y="1330"/>
                  </a:cubicBezTo>
                  <a:cubicBezTo>
                    <a:pt x="3371" y="1148"/>
                    <a:pt x="3503" y="954"/>
                    <a:pt x="3623" y="754"/>
                  </a:cubicBezTo>
                  <a:lnTo>
                    <a:pt x="3623" y="754"/>
                  </a:lnTo>
                  <a:cubicBezTo>
                    <a:pt x="3682" y="889"/>
                    <a:pt x="3730" y="1028"/>
                    <a:pt x="3766" y="1168"/>
                  </a:cubicBezTo>
                  <a:cubicBezTo>
                    <a:pt x="3771" y="1172"/>
                    <a:pt x="3775" y="1177"/>
                    <a:pt x="3780" y="1177"/>
                  </a:cubicBezTo>
                  <a:cubicBezTo>
                    <a:pt x="3782" y="1177"/>
                    <a:pt x="3784" y="1176"/>
                    <a:pt x="3786" y="1174"/>
                  </a:cubicBezTo>
                  <a:cubicBezTo>
                    <a:pt x="4039" y="1064"/>
                    <a:pt x="4273" y="908"/>
                    <a:pt x="4482" y="726"/>
                  </a:cubicBezTo>
                  <a:lnTo>
                    <a:pt x="4482" y="726"/>
                  </a:lnTo>
                  <a:cubicBezTo>
                    <a:pt x="4602" y="848"/>
                    <a:pt x="4691" y="1002"/>
                    <a:pt x="4748" y="1161"/>
                  </a:cubicBezTo>
                  <a:cubicBezTo>
                    <a:pt x="4696" y="999"/>
                    <a:pt x="4605" y="843"/>
                    <a:pt x="4482" y="713"/>
                  </a:cubicBezTo>
                  <a:lnTo>
                    <a:pt x="4475" y="713"/>
                  </a:lnTo>
                  <a:cubicBezTo>
                    <a:pt x="4271" y="891"/>
                    <a:pt x="4036" y="1038"/>
                    <a:pt x="3789" y="1148"/>
                  </a:cubicBezTo>
                  <a:lnTo>
                    <a:pt x="3789" y="1148"/>
                  </a:lnTo>
                  <a:cubicBezTo>
                    <a:pt x="3750" y="1002"/>
                    <a:pt x="3699" y="851"/>
                    <a:pt x="3643" y="713"/>
                  </a:cubicBezTo>
                  <a:cubicBezTo>
                    <a:pt x="3636" y="713"/>
                    <a:pt x="3636" y="706"/>
                    <a:pt x="3636" y="706"/>
                  </a:cubicBezTo>
                  <a:cubicBezTo>
                    <a:pt x="3632" y="704"/>
                    <a:pt x="3629" y="703"/>
                    <a:pt x="3626" y="703"/>
                  </a:cubicBezTo>
                  <a:cubicBezTo>
                    <a:pt x="3619" y="703"/>
                    <a:pt x="3615" y="708"/>
                    <a:pt x="3610" y="713"/>
                  </a:cubicBezTo>
                  <a:cubicBezTo>
                    <a:pt x="3487" y="903"/>
                    <a:pt x="3359" y="1093"/>
                    <a:pt x="3219" y="1272"/>
                  </a:cubicBezTo>
                  <a:lnTo>
                    <a:pt x="3219" y="1272"/>
                  </a:lnTo>
                  <a:cubicBezTo>
                    <a:pt x="3077" y="868"/>
                    <a:pt x="2985" y="452"/>
                    <a:pt x="2947" y="30"/>
                  </a:cubicBezTo>
                  <a:cubicBezTo>
                    <a:pt x="2947" y="23"/>
                    <a:pt x="2947" y="17"/>
                    <a:pt x="2940" y="10"/>
                  </a:cubicBezTo>
                  <a:cubicBezTo>
                    <a:pt x="2934" y="4"/>
                    <a:pt x="2924" y="0"/>
                    <a:pt x="2914"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44"/>
            <p:cNvSpPr/>
            <p:nvPr/>
          </p:nvSpPr>
          <p:spPr>
            <a:xfrm>
              <a:off x="10826754" y="10713644"/>
              <a:ext cx="174081" cy="182465"/>
            </a:xfrm>
            <a:custGeom>
              <a:rect b="b" l="l" r="r" t="t"/>
              <a:pathLst>
                <a:path extrusionOk="0" h="2394" w="2284">
                  <a:moveTo>
                    <a:pt x="653" y="0"/>
                  </a:moveTo>
                  <a:cubicBezTo>
                    <a:pt x="648" y="0"/>
                    <a:pt x="643" y="1"/>
                    <a:pt x="638" y="3"/>
                  </a:cubicBezTo>
                  <a:cubicBezTo>
                    <a:pt x="625" y="3"/>
                    <a:pt x="619" y="9"/>
                    <a:pt x="612" y="16"/>
                  </a:cubicBezTo>
                  <a:cubicBezTo>
                    <a:pt x="528" y="126"/>
                    <a:pt x="430" y="224"/>
                    <a:pt x="326" y="321"/>
                  </a:cubicBezTo>
                  <a:cubicBezTo>
                    <a:pt x="313" y="334"/>
                    <a:pt x="294" y="347"/>
                    <a:pt x="274" y="347"/>
                  </a:cubicBezTo>
                  <a:cubicBezTo>
                    <a:pt x="254" y="347"/>
                    <a:pt x="241" y="334"/>
                    <a:pt x="222" y="321"/>
                  </a:cubicBezTo>
                  <a:cubicBezTo>
                    <a:pt x="150" y="263"/>
                    <a:pt x="72" y="204"/>
                    <a:pt x="1" y="146"/>
                  </a:cubicBezTo>
                  <a:lnTo>
                    <a:pt x="1" y="146"/>
                  </a:lnTo>
                  <a:cubicBezTo>
                    <a:pt x="163" y="666"/>
                    <a:pt x="267" y="1199"/>
                    <a:pt x="320" y="1746"/>
                  </a:cubicBezTo>
                  <a:cubicBezTo>
                    <a:pt x="872" y="2084"/>
                    <a:pt x="1432" y="2324"/>
                    <a:pt x="2076" y="2389"/>
                  </a:cubicBezTo>
                  <a:cubicBezTo>
                    <a:pt x="2090" y="2392"/>
                    <a:pt x="2105" y="2393"/>
                    <a:pt x="2120" y="2393"/>
                  </a:cubicBezTo>
                  <a:cubicBezTo>
                    <a:pt x="2146" y="2393"/>
                    <a:pt x="2172" y="2389"/>
                    <a:pt x="2193" y="2376"/>
                  </a:cubicBezTo>
                  <a:cubicBezTo>
                    <a:pt x="2284" y="2331"/>
                    <a:pt x="2251" y="2201"/>
                    <a:pt x="2206" y="2110"/>
                  </a:cubicBezTo>
                  <a:cubicBezTo>
                    <a:pt x="2017" y="1759"/>
                    <a:pt x="1724" y="1453"/>
                    <a:pt x="1380" y="1251"/>
                  </a:cubicBezTo>
                  <a:cubicBezTo>
                    <a:pt x="1360" y="1264"/>
                    <a:pt x="1347" y="1284"/>
                    <a:pt x="1328" y="1297"/>
                  </a:cubicBezTo>
                  <a:cubicBezTo>
                    <a:pt x="1341" y="1284"/>
                    <a:pt x="1360" y="1264"/>
                    <a:pt x="1373" y="1251"/>
                  </a:cubicBezTo>
                  <a:lnTo>
                    <a:pt x="1380" y="1251"/>
                  </a:lnTo>
                  <a:cubicBezTo>
                    <a:pt x="1523" y="1134"/>
                    <a:pt x="1620" y="972"/>
                    <a:pt x="1692" y="796"/>
                  </a:cubicBezTo>
                  <a:cubicBezTo>
                    <a:pt x="1789" y="562"/>
                    <a:pt x="1880" y="328"/>
                    <a:pt x="1958" y="87"/>
                  </a:cubicBezTo>
                  <a:lnTo>
                    <a:pt x="1958" y="87"/>
                  </a:lnTo>
                  <a:cubicBezTo>
                    <a:pt x="1711" y="224"/>
                    <a:pt x="1445" y="328"/>
                    <a:pt x="1165" y="399"/>
                  </a:cubicBezTo>
                  <a:cubicBezTo>
                    <a:pt x="1009" y="269"/>
                    <a:pt x="846" y="146"/>
                    <a:pt x="690" y="16"/>
                  </a:cubicBezTo>
                  <a:cubicBezTo>
                    <a:pt x="676" y="6"/>
                    <a:pt x="665" y="0"/>
                    <a:pt x="653" y="0"/>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44"/>
            <p:cNvSpPr/>
            <p:nvPr/>
          </p:nvSpPr>
          <p:spPr>
            <a:xfrm>
              <a:off x="10823324" y="10711815"/>
              <a:ext cx="180483" cy="189629"/>
            </a:xfrm>
            <a:custGeom>
              <a:rect b="b" l="l" r="r" t="t"/>
              <a:pathLst>
                <a:path extrusionOk="0" h="2488" w="2368">
                  <a:moveTo>
                    <a:pt x="683" y="1"/>
                  </a:moveTo>
                  <a:cubicBezTo>
                    <a:pt x="657" y="7"/>
                    <a:pt x="644" y="27"/>
                    <a:pt x="631" y="33"/>
                  </a:cubicBezTo>
                  <a:lnTo>
                    <a:pt x="605" y="72"/>
                  </a:lnTo>
                  <a:cubicBezTo>
                    <a:pt x="521" y="163"/>
                    <a:pt x="423" y="254"/>
                    <a:pt x="332" y="326"/>
                  </a:cubicBezTo>
                  <a:cubicBezTo>
                    <a:pt x="326" y="332"/>
                    <a:pt x="319" y="332"/>
                    <a:pt x="319" y="332"/>
                  </a:cubicBezTo>
                  <a:cubicBezTo>
                    <a:pt x="312" y="332"/>
                    <a:pt x="306" y="326"/>
                    <a:pt x="293" y="319"/>
                  </a:cubicBezTo>
                  <a:lnTo>
                    <a:pt x="221" y="261"/>
                  </a:lnTo>
                  <a:lnTo>
                    <a:pt x="72" y="137"/>
                  </a:lnTo>
                  <a:cubicBezTo>
                    <a:pt x="63" y="133"/>
                    <a:pt x="53" y="128"/>
                    <a:pt x="44" y="128"/>
                  </a:cubicBezTo>
                  <a:cubicBezTo>
                    <a:pt x="40" y="128"/>
                    <a:pt x="37" y="129"/>
                    <a:pt x="33" y="131"/>
                  </a:cubicBezTo>
                  <a:cubicBezTo>
                    <a:pt x="13" y="137"/>
                    <a:pt x="0" y="163"/>
                    <a:pt x="7" y="183"/>
                  </a:cubicBezTo>
                  <a:cubicBezTo>
                    <a:pt x="78" y="443"/>
                    <a:pt x="143" y="709"/>
                    <a:pt x="189" y="970"/>
                  </a:cubicBezTo>
                  <a:cubicBezTo>
                    <a:pt x="241" y="1236"/>
                    <a:pt x="280" y="1503"/>
                    <a:pt x="299" y="1776"/>
                  </a:cubicBezTo>
                  <a:cubicBezTo>
                    <a:pt x="306" y="1789"/>
                    <a:pt x="312" y="1809"/>
                    <a:pt x="332" y="1822"/>
                  </a:cubicBezTo>
                  <a:cubicBezTo>
                    <a:pt x="586" y="1978"/>
                    <a:pt x="846" y="2121"/>
                    <a:pt x="1119" y="2231"/>
                  </a:cubicBezTo>
                  <a:cubicBezTo>
                    <a:pt x="1392" y="2348"/>
                    <a:pt x="1685" y="2433"/>
                    <a:pt x="1977" y="2472"/>
                  </a:cubicBezTo>
                  <a:lnTo>
                    <a:pt x="2094" y="2485"/>
                  </a:lnTo>
                  <a:cubicBezTo>
                    <a:pt x="2116" y="2485"/>
                    <a:pt x="2141" y="2488"/>
                    <a:pt x="2172" y="2488"/>
                  </a:cubicBezTo>
                  <a:cubicBezTo>
                    <a:pt x="2188" y="2488"/>
                    <a:pt x="2205" y="2487"/>
                    <a:pt x="2225" y="2485"/>
                  </a:cubicBezTo>
                  <a:cubicBezTo>
                    <a:pt x="2277" y="2472"/>
                    <a:pt x="2335" y="2426"/>
                    <a:pt x="2355" y="2368"/>
                  </a:cubicBezTo>
                  <a:cubicBezTo>
                    <a:pt x="2368" y="2316"/>
                    <a:pt x="2361" y="2264"/>
                    <a:pt x="2355" y="2225"/>
                  </a:cubicBezTo>
                  <a:cubicBezTo>
                    <a:pt x="2342" y="2179"/>
                    <a:pt x="2329" y="2140"/>
                    <a:pt x="2309" y="2101"/>
                  </a:cubicBezTo>
                  <a:cubicBezTo>
                    <a:pt x="2290" y="2069"/>
                    <a:pt x="2270" y="2036"/>
                    <a:pt x="2251" y="2004"/>
                  </a:cubicBezTo>
                  <a:cubicBezTo>
                    <a:pt x="2212" y="1939"/>
                    <a:pt x="2173" y="1880"/>
                    <a:pt x="2127" y="1815"/>
                  </a:cubicBezTo>
                  <a:cubicBezTo>
                    <a:pt x="1960" y="1600"/>
                    <a:pt x="1754" y="1407"/>
                    <a:pt x="1514" y="1266"/>
                  </a:cubicBezTo>
                  <a:lnTo>
                    <a:pt x="1514" y="1266"/>
                  </a:lnTo>
                  <a:cubicBezTo>
                    <a:pt x="1657" y="1116"/>
                    <a:pt x="1751" y="926"/>
                    <a:pt x="1808" y="742"/>
                  </a:cubicBezTo>
                  <a:cubicBezTo>
                    <a:pt x="1886" y="534"/>
                    <a:pt x="1958" y="326"/>
                    <a:pt x="2029" y="118"/>
                  </a:cubicBezTo>
                  <a:cubicBezTo>
                    <a:pt x="2036" y="111"/>
                    <a:pt x="2036" y="105"/>
                    <a:pt x="2029" y="98"/>
                  </a:cubicBezTo>
                  <a:cubicBezTo>
                    <a:pt x="2025" y="89"/>
                    <a:pt x="2013" y="83"/>
                    <a:pt x="2002" y="83"/>
                  </a:cubicBezTo>
                  <a:cubicBezTo>
                    <a:pt x="1998" y="83"/>
                    <a:pt x="1994" y="83"/>
                    <a:pt x="1990" y="85"/>
                  </a:cubicBezTo>
                  <a:cubicBezTo>
                    <a:pt x="1750" y="228"/>
                    <a:pt x="1483" y="339"/>
                    <a:pt x="1210" y="423"/>
                  </a:cubicBezTo>
                  <a:lnTo>
                    <a:pt x="1210" y="423"/>
                  </a:lnTo>
                  <a:cubicBezTo>
                    <a:pt x="1466" y="370"/>
                    <a:pt x="1716" y="278"/>
                    <a:pt x="1951" y="168"/>
                  </a:cubicBezTo>
                  <a:lnTo>
                    <a:pt x="1951" y="168"/>
                  </a:lnTo>
                  <a:cubicBezTo>
                    <a:pt x="1876" y="349"/>
                    <a:pt x="1806" y="529"/>
                    <a:pt x="1730" y="709"/>
                  </a:cubicBezTo>
                  <a:cubicBezTo>
                    <a:pt x="1655" y="905"/>
                    <a:pt x="1554" y="1088"/>
                    <a:pt x="1400" y="1224"/>
                  </a:cubicBezTo>
                  <a:lnTo>
                    <a:pt x="1400" y="1224"/>
                  </a:lnTo>
                  <a:cubicBezTo>
                    <a:pt x="1394" y="1226"/>
                    <a:pt x="1389" y="1230"/>
                    <a:pt x="1386" y="1236"/>
                  </a:cubicBezTo>
                  <a:lnTo>
                    <a:pt x="1379" y="1236"/>
                  </a:lnTo>
                  <a:lnTo>
                    <a:pt x="1334" y="1282"/>
                  </a:lnTo>
                  <a:cubicBezTo>
                    <a:pt x="1308" y="1301"/>
                    <a:pt x="1308" y="1334"/>
                    <a:pt x="1327" y="1360"/>
                  </a:cubicBezTo>
                  <a:cubicBezTo>
                    <a:pt x="1338" y="1374"/>
                    <a:pt x="1354" y="1380"/>
                    <a:pt x="1369" y="1380"/>
                  </a:cubicBezTo>
                  <a:cubicBezTo>
                    <a:pt x="1383" y="1380"/>
                    <a:pt x="1396" y="1375"/>
                    <a:pt x="1405" y="1366"/>
                  </a:cubicBezTo>
                  <a:lnTo>
                    <a:pt x="1426" y="1348"/>
                  </a:lnTo>
                  <a:lnTo>
                    <a:pt x="1426" y="1348"/>
                  </a:lnTo>
                  <a:cubicBezTo>
                    <a:pt x="1659" y="1494"/>
                    <a:pt x="1862" y="1676"/>
                    <a:pt x="2023" y="1893"/>
                  </a:cubicBezTo>
                  <a:cubicBezTo>
                    <a:pt x="2062" y="1952"/>
                    <a:pt x="2101" y="2010"/>
                    <a:pt x="2140" y="2075"/>
                  </a:cubicBezTo>
                  <a:cubicBezTo>
                    <a:pt x="2160" y="2101"/>
                    <a:pt x="2173" y="2134"/>
                    <a:pt x="2192" y="2166"/>
                  </a:cubicBezTo>
                  <a:cubicBezTo>
                    <a:pt x="2205" y="2192"/>
                    <a:pt x="2218" y="2225"/>
                    <a:pt x="2225" y="2251"/>
                  </a:cubicBezTo>
                  <a:cubicBezTo>
                    <a:pt x="2231" y="2277"/>
                    <a:pt x="2231" y="2309"/>
                    <a:pt x="2225" y="2322"/>
                  </a:cubicBezTo>
                  <a:cubicBezTo>
                    <a:pt x="2218" y="2335"/>
                    <a:pt x="2212" y="2342"/>
                    <a:pt x="2192" y="2348"/>
                  </a:cubicBezTo>
                  <a:cubicBezTo>
                    <a:pt x="2179" y="2348"/>
                    <a:pt x="2147" y="2348"/>
                    <a:pt x="2108" y="2342"/>
                  </a:cubicBezTo>
                  <a:lnTo>
                    <a:pt x="2003" y="2329"/>
                  </a:lnTo>
                  <a:cubicBezTo>
                    <a:pt x="1717" y="2290"/>
                    <a:pt x="1438" y="2212"/>
                    <a:pt x="1171" y="2101"/>
                  </a:cubicBezTo>
                  <a:cubicBezTo>
                    <a:pt x="912" y="2000"/>
                    <a:pt x="666" y="1869"/>
                    <a:pt x="426" y="1724"/>
                  </a:cubicBezTo>
                  <a:lnTo>
                    <a:pt x="426" y="1724"/>
                  </a:lnTo>
                  <a:cubicBezTo>
                    <a:pt x="400" y="1464"/>
                    <a:pt x="362" y="1204"/>
                    <a:pt x="306" y="950"/>
                  </a:cubicBezTo>
                  <a:cubicBezTo>
                    <a:pt x="251" y="726"/>
                    <a:pt x="192" y="502"/>
                    <a:pt x="125" y="286"/>
                  </a:cubicBezTo>
                  <a:lnTo>
                    <a:pt x="125" y="286"/>
                  </a:lnTo>
                  <a:lnTo>
                    <a:pt x="169" y="319"/>
                  </a:lnTo>
                  <a:lnTo>
                    <a:pt x="247" y="378"/>
                  </a:lnTo>
                  <a:cubicBezTo>
                    <a:pt x="260" y="384"/>
                    <a:pt x="273" y="397"/>
                    <a:pt x="306" y="404"/>
                  </a:cubicBezTo>
                  <a:cubicBezTo>
                    <a:pt x="311" y="405"/>
                    <a:pt x="316" y="405"/>
                    <a:pt x="321" y="405"/>
                  </a:cubicBezTo>
                  <a:cubicBezTo>
                    <a:pt x="343" y="405"/>
                    <a:pt x="367" y="395"/>
                    <a:pt x="378" y="384"/>
                  </a:cubicBezTo>
                  <a:cubicBezTo>
                    <a:pt x="475" y="293"/>
                    <a:pt x="560" y="202"/>
                    <a:pt x="638" y="105"/>
                  </a:cubicBezTo>
                  <a:lnTo>
                    <a:pt x="670" y="66"/>
                  </a:lnTo>
                  <a:cubicBezTo>
                    <a:pt x="683" y="53"/>
                    <a:pt x="690" y="46"/>
                    <a:pt x="690" y="46"/>
                  </a:cubicBezTo>
                  <a:cubicBezTo>
                    <a:pt x="691" y="45"/>
                    <a:pt x="693" y="45"/>
                    <a:pt x="695" y="45"/>
                  </a:cubicBezTo>
                  <a:cubicBezTo>
                    <a:pt x="710" y="45"/>
                    <a:pt x="737" y="68"/>
                    <a:pt x="755" y="85"/>
                  </a:cubicBezTo>
                  <a:lnTo>
                    <a:pt x="911" y="196"/>
                  </a:lnTo>
                  <a:lnTo>
                    <a:pt x="1210" y="423"/>
                  </a:lnTo>
                  <a:lnTo>
                    <a:pt x="1210" y="423"/>
                  </a:lnTo>
                  <a:lnTo>
                    <a:pt x="924" y="176"/>
                  </a:lnTo>
                  <a:lnTo>
                    <a:pt x="781" y="53"/>
                  </a:lnTo>
                  <a:lnTo>
                    <a:pt x="742" y="20"/>
                  </a:lnTo>
                  <a:cubicBezTo>
                    <a:pt x="729" y="14"/>
                    <a:pt x="716" y="1"/>
                    <a:pt x="683"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44"/>
            <p:cNvSpPr/>
            <p:nvPr/>
          </p:nvSpPr>
          <p:spPr>
            <a:xfrm>
              <a:off x="10311752" y="10669210"/>
              <a:ext cx="190925" cy="228271"/>
            </a:xfrm>
            <a:custGeom>
              <a:rect b="b" l="l" r="r" t="t"/>
              <a:pathLst>
                <a:path extrusionOk="0" h="2995" w="2505">
                  <a:moveTo>
                    <a:pt x="2504" y="0"/>
                  </a:moveTo>
                  <a:cubicBezTo>
                    <a:pt x="2400" y="33"/>
                    <a:pt x="2296" y="72"/>
                    <a:pt x="2192" y="124"/>
                  </a:cubicBezTo>
                  <a:cubicBezTo>
                    <a:pt x="1835" y="312"/>
                    <a:pt x="1535" y="612"/>
                    <a:pt x="1139" y="709"/>
                  </a:cubicBezTo>
                  <a:cubicBezTo>
                    <a:pt x="1041" y="547"/>
                    <a:pt x="944" y="384"/>
                    <a:pt x="846" y="228"/>
                  </a:cubicBezTo>
                  <a:cubicBezTo>
                    <a:pt x="742" y="377"/>
                    <a:pt x="625" y="521"/>
                    <a:pt x="501" y="651"/>
                  </a:cubicBezTo>
                  <a:cubicBezTo>
                    <a:pt x="618" y="1054"/>
                    <a:pt x="762" y="1451"/>
                    <a:pt x="924" y="1841"/>
                  </a:cubicBezTo>
                  <a:cubicBezTo>
                    <a:pt x="469" y="2062"/>
                    <a:pt x="124" y="2491"/>
                    <a:pt x="1" y="2979"/>
                  </a:cubicBezTo>
                  <a:cubicBezTo>
                    <a:pt x="52" y="2990"/>
                    <a:pt x="102" y="2995"/>
                    <a:pt x="153" y="2995"/>
                  </a:cubicBezTo>
                  <a:cubicBezTo>
                    <a:pt x="500" y="2995"/>
                    <a:pt x="828" y="2757"/>
                    <a:pt x="1106" y="2530"/>
                  </a:cubicBezTo>
                  <a:cubicBezTo>
                    <a:pt x="1353" y="2329"/>
                    <a:pt x="1600" y="2133"/>
                    <a:pt x="1848" y="1932"/>
                  </a:cubicBezTo>
                  <a:cubicBezTo>
                    <a:pt x="1906" y="1886"/>
                    <a:pt x="1965" y="1841"/>
                    <a:pt x="2010" y="1776"/>
                  </a:cubicBezTo>
                  <a:cubicBezTo>
                    <a:pt x="2101" y="1652"/>
                    <a:pt x="2121" y="1490"/>
                    <a:pt x="2147" y="1333"/>
                  </a:cubicBezTo>
                  <a:cubicBezTo>
                    <a:pt x="2205" y="878"/>
                    <a:pt x="2322" y="416"/>
                    <a:pt x="2504" y="0"/>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44"/>
            <p:cNvSpPr/>
            <p:nvPr/>
          </p:nvSpPr>
          <p:spPr>
            <a:xfrm>
              <a:off x="10306341" y="10666008"/>
              <a:ext cx="199766" cy="236884"/>
            </a:xfrm>
            <a:custGeom>
              <a:rect b="b" l="l" r="r" t="t"/>
              <a:pathLst>
                <a:path extrusionOk="0" h="3108" w="2621">
                  <a:moveTo>
                    <a:pt x="2583" y="1"/>
                  </a:moveTo>
                  <a:cubicBezTo>
                    <a:pt x="2578" y="1"/>
                    <a:pt x="2574" y="2"/>
                    <a:pt x="2569" y="3"/>
                  </a:cubicBezTo>
                  <a:cubicBezTo>
                    <a:pt x="2445" y="42"/>
                    <a:pt x="2322" y="88"/>
                    <a:pt x="2205" y="159"/>
                  </a:cubicBezTo>
                  <a:cubicBezTo>
                    <a:pt x="2094" y="224"/>
                    <a:pt x="1990" y="302"/>
                    <a:pt x="1880" y="374"/>
                  </a:cubicBezTo>
                  <a:cubicBezTo>
                    <a:pt x="1671" y="523"/>
                    <a:pt x="1463" y="673"/>
                    <a:pt x="1210" y="751"/>
                  </a:cubicBezTo>
                  <a:cubicBezTo>
                    <a:pt x="1340" y="719"/>
                    <a:pt x="1463" y="673"/>
                    <a:pt x="1574" y="615"/>
                  </a:cubicBezTo>
                  <a:cubicBezTo>
                    <a:pt x="1691" y="556"/>
                    <a:pt x="1802" y="484"/>
                    <a:pt x="1906" y="413"/>
                  </a:cubicBezTo>
                  <a:cubicBezTo>
                    <a:pt x="2016" y="348"/>
                    <a:pt x="2127" y="276"/>
                    <a:pt x="2237" y="218"/>
                  </a:cubicBezTo>
                  <a:cubicBezTo>
                    <a:pt x="2322" y="173"/>
                    <a:pt x="2413" y="136"/>
                    <a:pt x="2504" y="107"/>
                  </a:cubicBezTo>
                  <a:lnTo>
                    <a:pt x="2504" y="107"/>
                  </a:lnTo>
                  <a:cubicBezTo>
                    <a:pt x="2369" y="408"/>
                    <a:pt x="2277" y="729"/>
                    <a:pt x="2211" y="1050"/>
                  </a:cubicBezTo>
                  <a:cubicBezTo>
                    <a:pt x="2166" y="1219"/>
                    <a:pt x="2153" y="1408"/>
                    <a:pt x="2120" y="1571"/>
                  </a:cubicBezTo>
                  <a:cubicBezTo>
                    <a:pt x="2101" y="1655"/>
                    <a:pt x="2068" y="1727"/>
                    <a:pt x="2023" y="1792"/>
                  </a:cubicBezTo>
                  <a:cubicBezTo>
                    <a:pt x="1977" y="1850"/>
                    <a:pt x="1906" y="1902"/>
                    <a:pt x="1834" y="1954"/>
                  </a:cubicBezTo>
                  <a:cubicBezTo>
                    <a:pt x="1561" y="2175"/>
                    <a:pt x="1281" y="2403"/>
                    <a:pt x="1002" y="2618"/>
                  </a:cubicBezTo>
                  <a:cubicBezTo>
                    <a:pt x="865" y="2722"/>
                    <a:pt x="722" y="2826"/>
                    <a:pt x="566" y="2891"/>
                  </a:cubicBezTo>
                  <a:cubicBezTo>
                    <a:pt x="452" y="2938"/>
                    <a:pt x="330" y="2969"/>
                    <a:pt x="212" y="2969"/>
                  </a:cubicBezTo>
                  <a:cubicBezTo>
                    <a:pt x="193" y="2969"/>
                    <a:pt x="175" y="2968"/>
                    <a:pt x="156" y="2966"/>
                  </a:cubicBezTo>
                  <a:lnTo>
                    <a:pt x="156" y="2966"/>
                  </a:lnTo>
                  <a:cubicBezTo>
                    <a:pt x="283" y="2523"/>
                    <a:pt x="608" y="2144"/>
                    <a:pt x="1021" y="1928"/>
                  </a:cubicBezTo>
                  <a:cubicBezTo>
                    <a:pt x="1047" y="1915"/>
                    <a:pt x="1060" y="1889"/>
                    <a:pt x="1047" y="1863"/>
                  </a:cubicBezTo>
                  <a:cubicBezTo>
                    <a:pt x="963" y="1668"/>
                    <a:pt x="878" y="1473"/>
                    <a:pt x="806" y="1278"/>
                  </a:cubicBezTo>
                  <a:cubicBezTo>
                    <a:pt x="737" y="1087"/>
                    <a:pt x="673" y="897"/>
                    <a:pt x="609" y="700"/>
                  </a:cubicBezTo>
                  <a:lnTo>
                    <a:pt x="609" y="700"/>
                  </a:lnTo>
                  <a:cubicBezTo>
                    <a:pt x="725" y="576"/>
                    <a:pt x="825" y="442"/>
                    <a:pt x="914" y="302"/>
                  </a:cubicBezTo>
                  <a:lnTo>
                    <a:pt x="914" y="302"/>
                  </a:lnTo>
                  <a:lnTo>
                    <a:pt x="1210" y="751"/>
                  </a:lnTo>
                  <a:lnTo>
                    <a:pt x="930" y="257"/>
                  </a:lnTo>
                  <a:lnTo>
                    <a:pt x="924" y="257"/>
                  </a:lnTo>
                  <a:cubicBezTo>
                    <a:pt x="920" y="254"/>
                    <a:pt x="915" y="252"/>
                    <a:pt x="911" y="252"/>
                  </a:cubicBezTo>
                  <a:cubicBezTo>
                    <a:pt x="907" y="252"/>
                    <a:pt x="904" y="254"/>
                    <a:pt x="904" y="257"/>
                  </a:cubicBezTo>
                  <a:lnTo>
                    <a:pt x="898" y="257"/>
                  </a:lnTo>
                  <a:cubicBezTo>
                    <a:pt x="793" y="406"/>
                    <a:pt x="676" y="543"/>
                    <a:pt x="546" y="673"/>
                  </a:cubicBezTo>
                  <a:cubicBezTo>
                    <a:pt x="540" y="680"/>
                    <a:pt x="533" y="693"/>
                    <a:pt x="540" y="699"/>
                  </a:cubicBezTo>
                  <a:lnTo>
                    <a:pt x="540" y="706"/>
                  </a:lnTo>
                  <a:cubicBezTo>
                    <a:pt x="592" y="907"/>
                    <a:pt x="657" y="1109"/>
                    <a:pt x="722" y="1310"/>
                  </a:cubicBezTo>
                  <a:cubicBezTo>
                    <a:pt x="787" y="1495"/>
                    <a:pt x="853" y="1674"/>
                    <a:pt x="923" y="1853"/>
                  </a:cubicBezTo>
                  <a:lnTo>
                    <a:pt x="923" y="1853"/>
                  </a:lnTo>
                  <a:cubicBezTo>
                    <a:pt x="471" y="2081"/>
                    <a:pt x="132" y="2517"/>
                    <a:pt x="7" y="3008"/>
                  </a:cubicBezTo>
                  <a:cubicBezTo>
                    <a:pt x="0" y="3047"/>
                    <a:pt x="20" y="3079"/>
                    <a:pt x="59" y="3092"/>
                  </a:cubicBezTo>
                  <a:cubicBezTo>
                    <a:pt x="110" y="3103"/>
                    <a:pt x="162" y="3108"/>
                    <a:pt x="214" y="3108"/>
                  </a:cubicBezTo>
                  <a:cubicBezTo>
                    <a:pt x="354" y="3108"/>
                    <a:pt x="495" y="3073"/>
                    <a:pt x="618" y="3021"/>
                  </a:cubicBezTo>
                  <a:cubicBezTo>
                    <a:pt x="793" y="2943"/>
                    <a:pt x="943" y="2845"/>
                    <a:pt x="1086" y="2735"/>
                  </a:cubicBezTo>
                  <a:cubicBezTo>
                    <a:pt x="1372" y="2507"/>
                    <a:pt x="1645" y="2286"/>
                    <a:pt x="1919" y="2058"/>
                  </a:cubicBezTo>
                  <a:cubicBezTo>
                    <a:pt x="1990" y="2006"/>
                    <a:pt x="2062" y="1948"/>
                    <a:pt x="2127" y="1870"/>
                  </a:cubicBezTo>
                  <a:cubicBezTo>
                    <a:pt x="2192" y="1785"/>
                    <a:pt x="2224" y="1694"/>
                    <a:pt x="2244" y="1597"/>
                  </a:cubicBezTo>
                  <a:cubicBezTo>
                    <a:pt x="2263" y="1506"/>
                    <a:pt x="2270" y="1414"/>
                    <a:pt x="2283" y="1330"/>
                  </a:cubicBezTo>
                  <a:cubicBezTo>
                    <a:pt x="2296" y="1245"/>
                    <a:pt x="2309" y="1154"/>
                    <a:pt x="2322" y="1070"/>
                  </a:cubicBezTo>
                  <a:cubicBezTo>
                    <a:pt x="2387" y="725"/>
                    <a:pt x="2478" y="380"/>
                    <a:pt x="2614" y="55"/>
                  </a:cubicBezTo>
                  <a:cubicBezTo>
                    <a:pt x="2621" y="49"/>
                    <a:pt x="2621" y="36"/>
                    <a:pt x="2621" y="29"/>
                  </a:cubicBezTo>
                  <a:cubicBezTo>
                    <a:pt x="2611" y="9"/>
                    <a:pt x="2597" y="1"/>
                    <a:pt x="2583"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44"/>
            <p:cNvSpPr/>
            <p:nvPr/>
          </p:nvSpPr>
          <p:spPr>
            <a:xfrm>
              <a:off x="10770734" y="10151083"/>
              <a:ext cx="127512" cy="179645"/>
            </a:xfrm>
            <a:custGeom>
              <a:rect b="b" l="l" r="r" t="t"/>
              <a:pathLst>
                <a:path extrusionOk="0" h="2357" w="1673">
                  <a:moveTo>
                    <a:pt x="510" y="0"/>
                  </a:moveTo>
                  <a:cubicBezTo>
                    <a:pt x="443" y="0"/>
                    <a:pt x="372" y="56"/>
                    <a:pt x="346" y="126"/>
                  </a:cubicBezTo>
                  <a:cubicBezTo>
                    <a:pt x="320" y="204"/>
                    <a:pt x="326" y="301"/>
                    <a:pt x="339" y="386"/>
                  </a:cubicBezTo>
                  <a:cubicBezTo>
                    <a:pt x="365" y="698"/>
                    <a:pt x="339" y="1010"/>
                    <a:pt x="261" y="1309"/>
                  </a:cubicBezTo>
                  <a:cubicBezTo>
                    <a:pt x="170" y="1647"/>
                    <a:pt x="7" y="1979"/>
                    <a:pt x="1" y="2337"/>
                  </a:cubicBezTo>
                  <a:cubicBezTo>
                    <a:pt x="8" y="2338"/>
                    <a:pt x="15" y="2338"/>
                    <a:pt x="23" y="2338"/>
                  </a:cubicBezTo>
                  <a:cubicBezTo>
                    <a:pt x="111" y="2338"/>
                    <a:pt x="189" y="2267"/>
                    <a:pt x="261" y="2213"/>
                  </a:cubicBezTo>
                  <a:cubicBezTo>
                    <a:pt x="309" y="2180"/>
                    <a:pt x="371" y="2155"/>
                    <a:pt x="426" y="2155"/>
                  </a:cubicBezTo>
                  <a:cubicBezTo>
                    <a:pt x="468" y="2155"/>
                    <a:pt x="505" y="2170"/>
                    <a:pt x="528" y="2207"/>
                  </a:cubicBezTo>
                  <a:cubicBezTo>
                    <a:pt x="560" y="2259"/>
                    <a:pt x="560" y="2350"/>
                    <a:pt x="625" y="2356"/>
                  </a:cubicBezTo>
                  <a:cubicBezTo>
                    <a:pt x="651" y="2356"/>
                    <a:pt x="677" y="2337"/>
                    <a:pt x="690" y="2317"/>
                  </a:cubicBezTo>
                  <a:cubicBezTo>
                    <a:pt x="846" y="2168"/>
                    <a:pt x="970" y="1999"/>
                    <a:pt x="1061" y="1810"/>
                  </a:cubicBezTo>
                  <a:cubicBezTo>
                    <a:pt x="1097" y="1743"/>
                    <a:pt x="1145" y="1666"/>
                    <a:pt x="1214" y="1666"/>
                  </a:cubicBezTo>
                  <a:cubicBezTo>
                    <a:pt x="1219" y="1666"/>
                    <a:pt x="1225" y="1666"/>
                    <a:pt x="1230" y="1667"/>
                  </a:cubicBezTo>
                  <a:cubicBezTo>
                    <a:pt x="1295" y="1673"/>
                    <a:pt x="1328" y="1758"/>
                    <a:pt x="1360" y="1823"/>
                  </a:cubicBezTo>
                  <a:cubicBezTo>
                    <a:pt x="1385" y="1868"/>
                    <a:pt x="1440" y="1916"/>
                    <a:pt x="1488" y="1916"/>
                  </a:cubicBezTo>
                  <a:cubicBezTo>
                    <a:pt x="1503" y="1916"/>
                    <a:pt x="1517" y="1912"/>
                    <a:pt x="1529" y="1901"/>
                  </a:cubicBezTo>
                  <a:cubicBezTo>
                    <a:pt x="1549" y="1882"/>
                    <a:pt x="1562" y="1856"/>
                    <a:pt x="1568" y="1823"/>
                  </a:cubicBezTo>
                  <a:cubicBezTo>
                    <a:pt x="1672" y="1348"/>
                    <a:pt x="1588" y="841"/>
                    <a:pt x="1373" y="405"/>
                  </a:cubicBezTo>
                  <a:cubicBezTo>
                    <a:pt x="1328" y="314"/>
                    <a:pt x="1276" y="223"/>
                    <a:pt x="1198" y="165"/>
                  </a:cubicBezTo>
                  <a:cubicBezTo>
                    <a:pt x="1150" y="132"/>
                    <a:pt x="1090" y="111"/>
                    <a:pt x="1032" y="111"/>
                  </a:cubicBezTo>
                  <a:cubicBezTo>
                    <a:pt x="988" y="111"/>
                    <a:pt x="945" y="123"/>
                    <a:pt x="911" y="152"/>
                  </a:cubicBezTo>
                  <a:cubicBezTo>
                    <a:pt x="885" y="171"/>
                    <a:pt x="866" y="204"/>
                    <a:pt x="833" y="210"/>
                  </a:cubicBezTo>
                  <a:cubicBezTo>
                    <a:pt x="822" y="215"/>
                    <a:pt x="810" y="218"/>
                    <a:pt x="798" y="218"/>
                  </a:cubicBezTo>
                  <a:cubicBezTo>
                    <a:pt x="752" y="218"/>
                    <a:pt x="709" y="180"/>
                    <a:pt x="677" y="139"/>
                  </a:cubicBezTo>
                  <a:cubicBezTo>
                    <a:pt x="645" y="93"/>
                    <a:pt x="612" y="35"/>
                    <a:pt x="554" y="9"/>
                  </a:cubicBezTo>
                  <a:cubicBezTo>
                    <a:pt x="540" y="3"/>
                    <a:pt x="525" y="0"/>
                    <a:pt x="510" y="0"/>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44"/>
            <p:cNvSpPr/>
            <p:nvPr/>
          </p:nvSpPr>
          <p:spPr>
            <a:xfrm>
              <a:off x="10767762" y="10150702"/>
              <a:ext cx="130484" cy="184599"/>
            </a:xfrm>
            <a:custGeom>
              <a:rect b="b" l="l" r="r" t="t"/>
              <a:pathLst>
                <a:path extrusionOk="0" h="2422" w="1712">
                  <a:moveTo>
                    <a:pt x="669" y="2294"/>
                  </a:moveTo>
                  <a:cubicBezTo>
                    <a:pt x="670" y="2294"/>
                    <a:pt x="671" y="2295"/>
                    <a:pt x="671" y="2296"/>
                  </a:cubicBezTo>
                  <a:cubicBezTo>
                    <a:pt x="671" y="2297"/>
                    <a:pt x="671" y="2297"/>
                    <a:pt x="670" y="2297"/>
                  </a:cubicBezTo>
                  <a:cubicBezTo>
                    <a:pt x="670" y="2297"/>
                    <a:pt x="669" y="2296"/>
                    <a:pt x="668" y="2295"/>
                  </a:cubicBezTo>
                  <a:lnTo>
                    <a:pt x="668" y="2295"/>
                  </a:lnTo>
                  <a:cubicBezTo>
                    <a:pt x="668" y="2294"/>
                    <a:pt x="669" y="2294"/>
                    <a:pt x="669" y="2294"/>
                  </a:cubicBezTo>
                  <a:close/>
                  <a:moveTo>
                    <a:pt x="567" y="1"/>
                  </a:moveTo>
                  <a:cubicBezTo>
                    <a:pt x="508" y="1"/>
                    <a:pt x="456" y="27"/>
                    <a:pt x="417" y="72"/>
                  </a:cubicBezTo>
                  <a:cubicBezTo>
                    <a:pt x="346" y="163"/>
                    <a:pt x="365" y="287"/>
                    <a:pt x="378" y="391"/>
                  </a:cubicBezTo>
                  <a:cubicBezTo>
                    <a:pt x="365" y="287"/>
                    <a:pt x="352" y="163"/>
                    <a:pt x="424" y="72"/>
                  </a:cubicBezTo>
                  <a:cubicBezTo>
                    <a:pt x="453" y="36"/>
                    <a:pt x="499" y="6"/>
                    <a:pt x="552" y="6"/>
                  </a:cubicBezTo>
                  <a:cubicBezTo>
                    <a:pt x="557" y="6"/>
                    <a:pt x="562" y="6"/>
                    <a:pt x="567" y="7"/>
                  </a:cubicBezTo>
                  <a:cubicBezTo>
                    <a:pt x="619" y="14"/>
                    <a:pt x="658" y="66"/>
                    <a:pt x="684" y="111"/>
                  </a:cubicBezTo>
                  <a:cubicBezTo>
                    <a:pt x="716" y="157"/>
                    <a:pt x="749" y="202"/>
                    <a:pt x="807" y="228"/>
                  </a:cubicBezTo>
                  <a:cubicBezTo>
                    <a:pt x="817" y="231"/>
                    <a:pt x="827" y="232"/>
                    <a:pt x="838" y="232"/>
                  </a:cubicBezTo>
                  <a:cubicBezTo>
                    <a:pt x="856" y="232"/>
                    <a:pt x="875" y="228"/>
                    <a:pt x="892" y="215"/>
                  </a:cubicBezTo>
                  <a:cubicBezTo>
                    <a:pt x="918" y="202"/>
                    <a:pt x="937" y="183"/>
                    <a:pt x="957" y="163"/>
                  </a:cubicBezTo>
                  <a:cubicBezTo>
                    <a:pt x="991" y="141"/>
                    <a:pt x="1031" y="131"/>
                    <a:pt x="1070" y="131"/>
                  </a:cubicBezTo>
                  <a:cubicBezTo>
                    <a:pt x="1134" y="131"/>
                    <a:pt x="1199" y="158"/>
                    <a:pt x="1243" y="202"/>
                  </a:cubicBezTo>
                  <a:cubicBezTo>
                    <a:pt x="1321" y="274"/>
                    <a:pt x="1367" y="371"/>
                    <a:pt x="1406" y="475"/>
                  </a:cubicBezTo>
                  <a:cubicBezTo>
                    <a:pt x="1451" y="573"/>
                    <a:pt x="1484" y="677"/>
                    <a:pt x="1516" y="781"/>
                  </a:cubicBezTo>
                  <a:cubicBezTo>
                    <a:pt x="1568" y="989"/>
                    <a:pt x="1594" y="1204"/>
                    <a:pt x="1588" y="1418"/>
                  </a:cubicBezTo>
                  <a:cubicBezTo>
                    <a:pt x="1588" y="1529"/>
                    <a:pt x="1575" y="1633"/>
                    <a:pt x="1555" y="1737"/>
                  </a:cubicBezTo>
                  <a:cubicBezTo>
                    <a:pt x="1543" y="1781"/>
                    <a:pt x="1530" y="1854"/>
                    <a:pt x="1524" y="1854"/>
                  </a:cubicBezTo>
                  <a:cubicBezTo>
                    <a:pt x="1523" y="1854"/>
                    <a:pt x="1523" y="1854"/>
                    <a:pt x="1523" y="1854"/>
                  </a:cubicBezTo>
                  <a:cubicBezTo>
                    <a:pt x="1523" y="1854"/>
                    <a:pt x="1529" y="1854"/>
                    <a:pt x="1516" y="1848"/>
                  </a:cubicBezTo>
                  <a:cubicBezTo>
                    <a:pt x="1510" y="1848"/>
                    <a:pt x="1497" y="1835"/>
                    <a:pt x="1484" y="1822"/>
                  </a:cubicBezTo>
                  <a:cubicBezTo>
                    <a:pt x="1464" y="1802"/>
                    <a:pt x="1445" y="1737"/>
                    <a:pt x="1406" y="1678"/>
                  </a:cubicBezTo>
                  <a:cubicBezTo>
                    <a:pt x="1380" y="1652"/>
                    <a:pt x="1347" y="1620"/>
                    <a:pt x="1302" y="1607"/>
                  </a:cubicBezTo>
                  <a:cubicBezTo>
                    <a:pt x="1286" y="1600"/>
                    <a:pt x="1270" y="1598"/>
                    <a:pt x="1253" y="1598"/>
                  </a:cubicBezTo>
                  <a:cubicBezTo>
                    <a:pt x="1220" y="1598"/>
                    <a:pt x="1187" y="1609"/>
                    <a:pt x="1165" y="1626"/>
                  </a:cubicBezTo>
                  <a:cubicBezTo>
                    <a:pt x="1094" y="1672"/>
                    <a:pt x="1068" y="1730"/>
                    <a:pt x="1041" y="1783"/>
                  </a:cubicBezTo>
                  <a:cubicBezTo>
                    <a:pt x="1015" y="1828"/>
                    <a:pt x="989" y="1880"/>
                    <a:pt x="963" y="1926"/>
                  </a:cubicBezTo>
                  <a:cubicBezTo>
                    <a:pt x="905" y="2017"/>
                    <a:pt x="840" y="2101"/>
                    <a:pt x="775" y="2179"/>
                  </a:cubicBezTo>
                  <a:lnTo>
                    <a:pt x="723" y="2238"/>
                  </a:lnTo>
                  <a:cubicBezTo>
                    <a:pt x="703" y="2257"/>
                    <a:pt x="684" y="2283"/>
                    <a:pt x="671" y="2290"/>
                  </a:cubicBezTo>
                  <a:cubicBezTo>
                    <a:pt x="669" y="2291"/>
                    <a:pt x="668" y="2293"/>
                    <a:pt x="667" y="2293"/>
                  </a:cubicBezTo>
                  <a:lnTo>
                    <a:pt x="667" y="2293"/>
                  </a:lnTo>
                  <a:cubicBezTo>
                    <a:pt x="663" y="2286"/>
                    <a:pt x="656" y="2270"/>
                    <a:pt x="651" y="2257"/>
                  </a:cubicBezTo>
                  <a:cubicBezTo>
                    <a:pt x="638" y="2231"/>
                    <a:pt x="632" y="2199"/>
                    <a:pt x="606" y="2166"/>
                  </a:cubicBezTo>
                  <a:cubicBezTo>
                    <a:pt x="580" y="2127"/>
                    <a:pt x="534" y="2108"/>
                    <a:pt x="495" y="2108"/>
                  </a:cubicBezTo>
                  <a:cubicBezTo>
                    <a:pt x="482" y="2105"/>
                    <a:pt x="470" y="2104"/>
                    <a:pt x="457" y="2104"/>
                  </a:cubicBezTo>
                  <a:cubicBezTo>
                    <a:pt x="401" y="2104"/>
                    <a:pt x="349" y="2127"/>
                    <a:pt x="307" y="2153"/>
                  </a:cubicBezTo>
                  <a:cubicBezTo>
                    <a:pt x="248" y="2192"/>
                    <a:pt x="216" y="2225"/>
                    <a:pt x="170" y="2257"/>
                  </a:cubicBezTo>
                  <a:cubicBezTo>
                    <a:pt x="143" y="2275"/>
                    <a:pt x="114" y="2290"/>
                    <a:pt x="85" y="2297"/>
                  </a:cubicBezTo>
                  <a:lnTo>
                    <a:pt x="85" y="2297"/>
                  </a:lnTo>
                  <a:cubicBezTo>
                    <a:pt x="91" y="1988"/>
                    <a:pt x="213" y="1690"/>
                    <a:pt x="294" y="1379"/>
                  </a:cubicBezTo>
                  <a:cubicBezTo>
                    <a:pt x="378" y="1061"/>
                    <a:pt x="404" y="723"/>
                    <a:pt x="378" y="392"/>
                  </a:cubicBezTo>
                  <a:lnTo>
                    <a:pt x="378" y="392"/>
                  </a:lnTo>
                  <a:cubicBezTo>
                    <a:pt x="404" y="723"/>
                    <a:pt x="372" y="1061"/>
                    <a:pt x="268" y="1373"/>
                  </a:cubicBezTo>
                  <a:cubicBezTo>
                    <a:pt x="216" y="1535"/>
                    <a:pt x="157" y="1685"/>
                    <a:pt x="105" y="1848"/>
                  </a:cubicBezTo>
                  <a:cubicBezTo>
                    <a:pt x="53" y="2004"/>
                    <a:pt x="7" y="2166"/>
                    <a:pt x="1" y="2342"/>
                  </a:cubicBezTo>
                  <a:cubicBezTo>
                    <a:pt x="1" y="2361"/>
                    <a:pt x="14" y="2381"/>
                    <a:pt x="33" y="2381"/>
                  </a:cubicBezTo>
                  <a:cubicBezTo>
                    <a:pt x="45" y="2383"/>
                    <a:pt x="56" y="2384"/>
                    <a:pt x="67" y="2384"/>
                  </a:cubicBezTo>
                  <a:cubicBezTo>
                    <a:pt x="125" y="2384"/>
                    <a:pt x="178" y="2357"/>
                    <a:pt x="222" y="2335"/>
                  </a:cubicBezTo>
                  <a:cubicBezTo>
                    <a:pt x="274" y="2303"/>
                    <a:pt x="320" y="2264"/>
                    <a:pt x="352" y="2244"/>
                  </a:cubicBezTo>
                  <a:cubicBezTo>
                    <a:pt x="387" y="2224"/>
                    <a:pt x="422" y="2216"/>
                    <a:pt x="454" y="2216"/>
                  </a:cubicBezTo>
                  <a:cubicBezTo>
                    <a:pt x="463" y="2216"/>
                    <a:pt x="473" y="2217"/>
                    <a:pt x="482" y="2218"/>
                  </a:cubicBezTo>
                  <a:cubicBezTo>
                    <a:pt x="515" y="2225"/>
                    <a:pt x="515" y="2238"/>
                    <a:pt x="534" y="2296"/>
                  </a:cubicBezTo>
                  <a:cubicBezTo>
                    <a:pt x="547" y="2322"/>
                    <a:pt x="554" y="2355"/>
                    <a:pt x="593" y="2394"/>
                  </a:cubicBezTo>
                  <a:cubicBezTo>
                    <a:pt x="609" y="2410"/>
                    <a:pt x="634" y="2422"/>
                    <a:pt x="660" y="2422"/>
                  </a:cubicBezTo>
                  <a:cubicBezTo>
                    <a:pt x="666" y="2422"/>
                    <a:pt x="672" y="2421"/>
                    <a:pt x="677" y="2420"/>
                  </a:cubicBezTo>
                  <a:cubicBezTo>
                    <a:pt x="710" y="2420"/>
                    <a:pt x="729" y="2407"/>
                    <a:pt x="749" y="2394"/>
                  </a:cubicBezTo>
                  <a:cubicBezTo>
                    <a:pt x="781" y="2368"/>
                    <a:pt x="794" y="2355"/>
                    <a:pt x="814" y="2329"/>
                  </a:cubicBezTo>
                  <a:lnTo>
                    <a:pt x="872" y="2270"/>
                  </a:lnTo>
                  <a:cubicBezTo>
                    <a:pt x="950" y="2186"/>
                    <a:pt x="1022" y="2095"/>
                    <a:pt x="1081" y="1997"/>
                  </a:cubicBezTo>
                  <a:cubicBezTo>
                    <a:pt x="1146" y="1906"/>
                    <a:pt x="1191" y="1776"/>
                    <a:pt x="1237" y="1750"/>
                  </a:cubicBezTo>
                  <a:cubicBezTo>
                    <a:pt x="1245" y="1745"/>
                    <a:pt x="1251" y="1741"/>
                    <a:pt x="1256" y="1741"/>
                  </a:cubicBezTo>
                  <a:cubicBezTo>
                    <a:pt x="1265" y="1741"/>
                    <a:pt x="1273" y="1748"/>
                    <a:pt x="1289" y="1763"/>
                  </a:cubicBezTo>
                  <a:cubicBezTo>
                    <a:pt x="1315" y="1796"/>
                    <a:pt x="1321" y="1848"/>
                    <a:pt x="1373" y="1913"/>
                  </a:cubicBezTo>
                  <a:cubicBezTo>
                    <a:pt x="1399" y="1939"/>
                    <a:pt x="1425" y="1965"/>
                    <a:pt x="1464" y="1978"/>
                  </a:cubicBezTo>
                  <a:cubicBezTo>
                    <a:pt x="1483" y="1987"/>
                    <a:pt x="1499" y="1993"/>
                    <a:pt x="1519" y="1993"/>
                  </a:cubicBezTo>
                  <a:cubicBezTo>
                    <a:pt x="1526" y="1993"/>
                    <a:pt x="1534" y="1992"/>
                    <a:pt x="1542" y="1991"/>
                  </a:cubicBezTo>
                  <a:cubicBezTo>
                    <a:pt x="1568" y="1991"/>
                    <a:pt x="1594" y="1971"/>
                    <a:pt x="1620" y="1958"/>
                  </a:cubicBezTo>
                  <a:cubicBezTo>
                    <a:pt x="1659" y="1919"/>
                    <a:pt x="1666" y="1874"/>
                    <a:pt x="1672" y="1848"/>
                  </a:cubicBezTo>
                  <a:lnTo>
                    <a:pt x="1685" y="1763"/>
                  </a:lnTo>
                  <a:cubicBezTo>
                    <a:pt x="1705" y="1646"/>
                    <a:pt x="1711" y="1535"/>
                    <a:pt x="1711" y="1418"/>
                  </a:cubicBezTo>
                  <a:cubicBezTo>
                    <a:pt x="1705" y="1191"/>
                    <a:pt x="1666" y="970"/>
                    <a:pt x="1594" y="755"/>
                  </a:cubicBezTo>
                  <a:cubicBezTo>
                    <a:pt x="1555" y="651"/>
                    <a:pt x="1516" y="547"/>
                    <a:pt x="1464" y="443"/>
                  </a:cubicBezTo>
                  <a:cubicBezTo>
                    <a:pt x="1419" y="345"/>
                    <a:pt x="1360" y="241"/>
                    <a:pt x="1269" y="170"/>
                  </a:cubicBezTo>
                  <a:cubicBezTo>
                    <a:pt x="1219" y="128"/>
                    <a:pt x="1149" y="101"/>
                    <a:pt x="1080" y="101"/>
                  </a:cubicBezTo>
                  <a:cubicBezTo>
                    <a:pt x="1032" y="101"/>
                    <a:pt x="984" y="114"/>
                    <a:pt x="944" y="144"/>
                  </a:cubicBezTo>
                  <a:cubicBezTo>
                    <a:pt x="924" y="163"/>
                    <a:pt x="905" y="189"/>
                    <a:pt x="885" y="202"/>
                  </a:cubicBezTo>
                  <a:cubicBezTo>
                    <a:pt x="870" y="210"/>
                    <a:pt x="855" y="213"/>
                    <a:pt x="841" y="213"/>
                  </a:cubicBezTo>
                  <a:cubicBezTo>
                    <a:pt x="831" y="213"/>
                    <a:pt x="822" y="211"/>
                    <a:pt x="814" y="209"/>
                  </a:cubicBezTo>
                  <a:cubicBezTo>
                    <a:pt x="762" y="189"/>
                    <a:pt x="729" y="150"/>
                    <a:pt x="697" y="105"/>
                  </a:cubicBezTo>
                  <a:cubicBezTo>
                    <a:pt x="664" y="59"/>
                    <a:pt x="625" y="7"/>
                    <a:pt x="567"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44"/>
            <p:cNvSpPr/>
            <p:nvPr/>
          </p:nvSpPr>
          <p:spPr>
            <a:xfrm>
              <a:off x="10365257" y="10579273"/>
              <a:ext cx="43749" cy="42301"/>
            </a:xfrm>
            <a:custGeom>
              <a:rect b="b" l="l" r="r" t="t"/>
              <a:pathLst>
                <a:path extrusionOk="0" h="555" w="574">
                  <a:moveTo>
                    <a:pt x="331" y="1"/>
                  </a:moveTo>
                  <a:cubicBezTo>
                    <a:pt x="314" y="1"/>
                    <a:pt x="297" y="4"/>
                    <a:pt x="281" y="10"/>
                  </a:cubicBezTo>
                  <a:cubicBezTo>
                    <a:pt x="235" y="23"/>
                    <a:pt x="203" y="55"/>
                    <a:pt x="164" y="94"/>
                  </a:cubicBezTo>
                  <a:cubicBezTo>
                    <a:pt x="99" y="159"/>
                    <a:pt x="33" y="231"/>
                    <a:pt x="1" y="315"/>
                  </a:cubicBezTo>
                  <a:cubicBezTo>
                    <a:pt x="79" y="374"/>
                    <a:pt x="138" y="458"/>
                    <a:pt x="164" y="549"/>
                  </a:cubicBezTo>
                  <a:cubicBezTo>
                    <a:pt x="170" y="553"/>
                    <a:pt x="176" y="555"/>
                    <a:pt x="182" y="555"/>
                  </a:cubicBezTo>
                  <a:cubicBezTo>
                    <a:pt x="208" y="555"/>
                    <a:pt x="233" y="525"/>
                    <a:pt x="255" y="504"/>
                  </a:cubicBezTo>
                  <a:cubicBezTo>
                    <a:pt x="295" y="460"/>
                    <a:pt x="357" y="437"/>
                    <a:pt x="418" y="437"/>
                  </a:cubicBezTo>
                  <a:cubicBezTo>
                    <a:pt x="475" y="437"/>
                    <a:pt x="533" y="457"/>
                    <a:pt x="573" y="497"/>
                  </a:cubicBezTo>
                  <a:lnTo>
                    <a:pt x="541" y="107"/>
                  </a:lnTo>
                  <a:cubicBezTo>
                    <a:pt x="477" y="54"/>
                    <a:pt x="405" y="1"/>
                    <a:pt x="331" y="1"/>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44"/>
            <p:cNvSpPr/>
            <p:nvPr/>
          </p:nvSpPr>
          <p:spPr>
            <a:xfrm>
              <a:off x="10359312" y="10576529"/>
              <a:ext cx="53657" cy="50456"/>
            </a:xfrm>
            <a:custGeom>
              <a:rect b="b" l="l" r="r" t="t"/>
              <a:pathLst>
                <a:path extrusionOk="0" h="662" w="704">
                  <a:moveTo>
                    <a:pt x="372" y="0"/>
                  </a:moveTo>
                  <a:cubicBezTo>
                    <a:pt x="333" y="7"/>
                    <a:pt x="300" y="20"/>
                    <a:pt x="268" y="39"/>
                  </a:cubicBezTo>
                  <a:cubicBezTo>
                    <a:pt x="209" y="78"/>
                    <a:pt x="170" y="117"/>
                    <a:pt x="124" y="163"/>
                  </a:cubicBezTo>
                  <a:cubicBezTo>
                    <a:pt x="79" y="208"/>
                    <a:pt x="40" y="260"/>
                    <a:pt x="14" y="332"/>
                  </a:cubicBezTo>
                  <a:cubicBezTo>
                    <a:pt x="1" y="358"/>
                    <a:pt x="7" y="390"/>
                    <a:pt x="33" y="410"/>
                  </a:cubicBezTo>
                  <a:lnTo>
                    <a:pt x="40" y="410"/>
                  </a:lnTo>
                  <a:cubicBezTo>
                    <a:pt x="105" y="455"/>
                    <a:pt x="144" y="527"/>
                    <a:pt x="170" y="605"/>
                  </a:cubicBezTo>
                  <a:cubicBezTo>
                    <a:pt x="177" y="624"/>
                    <a:pt x="190" y="637"/>
                    <a:pt x="203" y="650"/>
                  </a:cubicBezTo>
                  <a:cubicBezTo>
                    <a:pt x="218" y="658"/>
                    <a:pt x="235" y="661"/>
                    <a:pt x="252" y="661"/>
                  </a:cubicBezTo>
                  <a:cubicBezTo>
                    <a:pt x="264" y="661"/>
                    <a:pt x="276" y="660"/>
                    <a:pt x="287" y="657"/>
                  </a:cubicBezTo>
                  <a:cubicBezTo>
                    <a:pt x="307" y="650"/>
                    <a:pt x="326" y="644"/>
                    <a:pt x="333" y="631"/>
                  </a:cubicBezTo>
                  <a:cubicBezTo>
                    <a:pt x="359" y="618"/>
                    <a:pt x="372" y="598"/>
                    <a:pt x="385" y="585"/>
                  </a:cubicBezTo>
                  <a:cubicBezTo>
                    <a:pt x="404" y="566"/>
                    <a:pt x="424" y="553"/>
                    <a:pt x="450" y="546"/>
                  </a:cubicBezTo>
                  <a:cubicBezTo>
                    <a:pt x="468" y="539"/>
                    <a:pt x="489" y="536"/>
                    <a:pt x="509" y="536"/>
                  </a:cubicBezTo>
                  <a:cubicBezTo>
                    <a:pt x="546" y="536"/>
                    <a:pt x="583" y="547"/>
                    <a:pt x="612" y="572"/>
                  </a:cubicBezTo>
                  <a:lnTo>
                    <a:pt x="619" y="579"/>
                  </a:lnTo>
                  <a:cubicBezTo>
                    <a:pt x="628" y="583"/>
                    <a:pt x="637" y="588"/>
                    <a:pt x="646" y="588"/>
                  </a:cubicBezTo>
                  <a:cubicBezTo>
                    <a:pt x="650" y="588"/>
                    <a:pt x="654" y="587"/>
                    <a:pt x="658" y="585"/>
                  </a:cubicBezTo>
                  <a:cubicBezTo>
                    <a:pt x="684" y="585"/>
                    <a:pt x="703" y="559"/>
                    <a:pt x="703" y="533"/>
                  </a:cubicBezTo>
                  <a:cubicBezTo>
                    <a:pt x="677" y="397"/>
                    <a:pt x="651" y="260"/>
                    <a:pt x="619" y="143"/>
                  </a:cubicBezTo>
                  <a:cubicBezTo>
                    <a:pt x="609" y="247"/>
                    <a:pt x="603" y="344"/>
                    <a:pt x="601" y="437"/>
                  </a:cubicBezTo>
                  <a:lnTo>
                    <a:pt x="601" y="437"/>
                  </a:lnTo>
                  <a:cubicBezTo>
                    <a:pt x="563" y="419"/>
                    <a:pt x="522" y="410"/>
                    <a:pt x="479" y="410"/>
                  </a:cubicBezTo>
                  <a:cubicBezTo>
                    <a:pt x="459" y="410"/>
                    <a:pt x="438" y="412"/>
                    <a:pt x="417" y="416"/>
                  </a:cubicBezTo>
                  <a:cubicBezTo>
                    <a:pt x="372" y="429"/>
                    <a:pt x="326" y="449"/>
                    <a:pt x="287" y="488"/>
                  </a:cubicBezTo>
                  <a:cubicBezTo>
                    <a:pt x="285" y="489"/>
                    <a:pt x="283" y="491"/>
                    <a:pt x="281" y="492"/>
                  </a:cubicBezTo>
                  <a:lnTo>
                    <a:pt x="281" y="492"/>
                  </a:lnTo>
                  <a:cubicBezTo>
                    <a:pt x="254" y="431"/>
                    <a:pt x="211" y="377"/>
                    <a:pt x="161" y="333"/>
                  </a:cubicBezTo>
                  <a:lnTo>
                    <a:pt x="161" y="333"/>
                  </a:lnTo>
                  <a:cubicBezTo>
                    <a:pt x="175" y="302"/>
                    <a:pt x="194" y="271"/>
                    <a:pt x="216" y="241"/>
                  </a:cubicBezTo>
                  <a:cubicBezTo>
                    <a:pt x="255" y="202"/>
                    <a:pt x="294" y="150"/>
                    <a:pt x="326" y="117"/>
                  </a:cubicBezTo>
                  <a:cubicBezTo>
                    <a:pt x="355" y="88"/>
                    <a:pt x="385" y="73"/>
                    <a:pt x="419" y="73"/>
                  </a:cubicBezTo>
                  <a:cubicBezTo>
                    <a:pt x="431" y="73"/>
                    <a:pt x="443" y="75"/>
                    <a:pt x="456" y="78"/>
                  </a:cubicBezTo>
                  <a:cubicBezTo>
                    <a:pt x="508" y="85"/>
                    <a:pt x="567" y="111"/>
                    <a:pt x="619" y="143"/>
                  </a:cubicBezTo>
                  <a:cubicBezTo>
                    <a:pt x="580" y="98"/>
                    <a:pt x="534" y="52"/>
                    <a:pt x="476" y="20"/>
                  </a:cubicBezTo>
                  <a:cubicBezTo>
                    <a:pt x="443" y="7"/>
                    <a:pt x="411" y="0"/>
                    <a:pt x="372"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44"/>
            <p:cNvSpPr/>
            <p:nvPr/>
          </p:nvSpPr>
          <p:spPr>
            <a:xfrm>
              <a:off x="10397497" y="10199786"/>
              <a:ext cx="110134" cy="171566"/>
            </a:xfrm>
            <a:custGeom>
              <a:rect b="b" l="l" r="r" t="t"/>
              <a:pathLst>
                <a:path extrusionOk="0" h="2251" w="1445">
                  <a:moveTo>
                    <a:pt x="1445" y="0"/>
                  </a:moveTo>
                  <a:cubicBezTo>
                    <a:pt x="1275" y="143"/>
                    <a:pt x="1119" y="313"/>
                    <a:pt x="976" y="482"/>
                  </a:cubicBezTo>
                  <a:cubicBezTo>
                    <a:pt x="827" y="657"/>
                    <a:pt x="697" y="839"/>
                    <a:pt x="573" y="1028"/>
                  </a:cubicBezTo>
                  <a:cubicBezTo>
                    <a:pt x="456" y="1223"/>
                    <a:pt x="345" y="1418"/>
                    <a:pt x="248" y="1626"/>
                  </a:cubicBezTo>
                  <a:cubicBezTo>
                    <a:pt x="150" y="1828"/>
                    <a:pt x="72" y="2043"/>
                    <a:pt x="1" y="2251"/>
                  </a:cubicBezTo>
                  <a:cubicBezTo>
                    <a:pt x="124" y="2062"/>
                    <a:pt x="228" y="1867"/>
                    <a:pt x="345" y="1678"/>
                  </a:cubicBezTo>
                  <a:cubicBezTo>
                    <a:pt x="462" y="1483"/>
                    <a:pt x="573" y="1295"/>
                    <a:pt x="697" y="1106"/>
                  </a:cubicBezTo>
                  <a:cubicBezTo>
                    <a:pt x="814" y="917"/>
                    <a:pt x="937" y="735"/>
                    <a:pt x="1067" y="553"/>
                  </a:cubicBezTo>
                  <a:lnTo>
                    <a:pt x="1445" y="0"/>
                  </a:lnTo>
                  <a:close/>
                </a:path>
              </a:pathLst>
            </a:custGeom>
            <a:solidFill>
              <a:srgbClr val="A357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44"/>
            <p:cNvSpPr/>
            <p:nvPr/>
          </p:nvSpPr>
          <p:spPr>
            <a:xfrm>
              <a:off x="10412893" y="10252300"/>
              <a:ext cx="86812" cy="143365"/>
            </a:xfrm>
            <a:custGeom>
              <a:rect b="b" l="l" r="r" t="t"/>
              <a:pathLst>
                <a:path extrusionOk="0" h="1881" w="1139">
                  <a:moveTo>
                    <a:pt x="1138" y="1"/>
                  </a:moveTo>
                  <a:cubicBezTo>
                    <a:pt x="995" y="118"/>
                    <a:pt x="872" y="261"/>
                    <a:pt x="755" y="404"/>
                  </a:cubicBezTo>
                  <a:cubicBezTo>
                    <a:pt x="638" y="547"/>
                    <a:pt x="534" y="703"/>
                    <a:pt x="436" y="859"/>
                  </a:cubicBezTo>
                  <a:cubicBezTo>
                    <a:pt x="339" y="1015"/>
                    <a:pt x="254" y="1184"/>
                    <a:pt x="182" y="1354"/>
                  </a:cubicBezTo>
                  <a:cubicBezTo>
                    <a:pt x="104" y="1523"/>
                    <a:pt x="46" y="1698"/>
                    <a:pt x="0" y="1880"/>
                  </a:cubicBezTo>
                  <a:cubicBezTo>
                    <a:pt x="98" y="1724"/>
                    <a:pt x="189" y="1562"/>
                    <a:pt x="280" y="1406"/>
                  </a:cubicBezTo>
                  <a:cubicBezTo>
                    <a:pt x="371" y="1249"/>
                    <a:pt x="462" y="1087"/>
                    <a:pt x="560" y="931"/>
                  </a:cubicBezTo>
                  <a:cubicBezTo>
                    <a:pt x="651" y="775"/>
                    <a:pt x="748" y="625"/>
                    <a:pt x="846" y="469"/>
                  </a:cubicBezTo>
                  <a:cubicBezTo>
                    <a:pt x="943" y="313"/>
                    <a:pt x="1041" y="157"/>
                    <a:pt x="1138" y="1"/>
                  </a:cubicBezTo>
                  <a:close/>
                </a:path>
              </a:pathLst>
            </a:custGeom>
            <a:solidFill>
              <a:srgbClr val="A357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44"/>
            <p:cNvSpPr/>
            <p:nvPr/>
          </p:nvSpPr>
          <p:spPr>
            <a:xfrm>
              <a:off x="10439188" y="10253291"/>
              <a:ext cx="29801" cy="78428"/>
            </a:xfrm>
            <a:custGeom>
              <a:rect b="b" l="l" r="r" t="t"/>
              <a:pathLst>
                <a:path extrusionOk="0" h="1029" w="391">
                  <a:moveTo>
                    <a:pt x="0" y="1"/>
                  </a:moveTo>
                  <a:cubicBezTo>
                    <a:pt x="46" y="85"/>
                    <a:pt x="59" y="170"/>
                    <a:pt x="72" y="261"/>
                  </a:cubicBezTo>
                  <a:cubicBezTo>
                    <a:pt x="85" y="345"/>
                    <a:pt x="91" y="437"/>
                    <a:pt x="104" y="528"/>
                  </a:cubicBezTo>
                  <a:cubicBezTo>
                    <a:pt x="124" y="625"/>
                    <a:pt x="150" y="723"/>
                    <a:pt x="202" y="807"/>
                  </a:cubicBezTo>
                  <a:cubicBezTo>
                    <a:pt x="260" y="898"/>
                    <a:pt x="332" y="944"/>
                    <a:pt x="377" y="1028"/>
                  </a:cubicBezTo>
                  <a:cubicBezTo>
                    <a:pt x="390" y="931"/>
                    <a:pt x="332" y="833"/>
                    <a:pt x="306" y="755"/>
                  </a:cubicBezTo>
                  <a:cubicBezTo>
                    <a:pt x="280" y="677"/>
                    <a:pt x="260" y="593"/>
                    <a:pt x="247" y="508"/>
                  </a:cubicBezTo>
                  <a:cubicBezTo>
                    <a:pt x="228" y="417"/>
                    <a:pt x="215" y="319"/>
                    <a:pt x="182" y="228"/>
                  </a:cubicBezTo>
                  <a:cubicBezTo>
                    <a:pt x="150" y="137"/>
                    <a:pt x="91" y="46"/>
                    <a:pt x="0" y="1"/>
                  </a:cubicBezTo>
                  <a:close/>
                </a:path>
              </a:pathLst>
            </a:custGeom>
            <a:solidFill>
              <a:srgbClr val="A357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44"/>
            <p:cNvSpPr/>
            <p:nvPr/>
          </p:nvSpPr>
          <p:spPr>
            <a:xfrm>
              <a:off x="10458014" y="10220593"/>
              <a:ext cx="35746" cy="86812"/>
            </a:xfrm>
            <a:custGeom>
              <a:rect b="b" l="l" r="r" t="t"/>
              <a:pathLst>
                <a:path extrusionOk="0" h="1139" w="469">
                  <a:moveTo>
                    <a:pt x="0" y="1"/>
                  </a:moveTo>
                  <a:lnTo>
                    <a:pt x="0" y="1"/>
                  </a:lnTo>
                  <a:cubicBezTo>
                    <a:pt x="20" y="111"/>
                    <a:pt x="39" y="209"/>
                    <a:pt x="72" y="306"/>
                  </a:cubicBezTo>
                  <a:cubicBezTo>
                    <a:pt x="104" y="410"/>
                    <a:pt x="143" y="501"/>
                    <a:pt x="195" y="599"/>
                  </a:cubicBezTo>
                  <a:cubicBezTo>
                    <a:pt x="247" y="670"/>
                    <a:pt x="273" y="768"/>
                    <a:pt x="319" y="866"/>
                  </a:cubicBezTo>
                  <a:cubicBezTo>
                    <a:pt x="364" y="957"/>
                    <a:pt x="410" y="1054"/>
                    <a:pt x="468" y="1139"/>
                  </a:cubicBezTo>
                  <a:cubicBezTo>
                    <a:pt x="468" y="1035"/>
                    <a:pt x="449" y="931"/>
                    <a:pt x="429" y="826"/>
                  </a:cubicBezTo>
                  <a:cubicBezTo>
                    <a:pt x="403" y="729"/>
                    <a:pt x="384" y="625"/>
                    <a:pt x="319" y="521"/>
                  </a:cubicBezTo>
                  <a:cubicBezTo>
                    <a:pt x="273" y="443"/>
                    <a:pt x="228" y="352"/>
                    <a:pt x="176" y="261"/>
                  </a:cubicBezTo>
                  <a:cubicBezTo>
                    <a:pt x="124" y="176"/>
                    <a:pt x="72" y="85"/>
                    <a:pt x="0" y="1"/>
                  </a:cubicBezTo>
                  <a:close/>
                </a:path>
              </a:pathLst>
            </a:custGeom>
            <a:solidFill>
              <a:srgbClr val="A357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44"/>
            <p:cNvSpPr/>
            <p:nvPr/>
          </p:nvSpPr>
          <p:spPr>
            <a:xfrm>
              <a:off x="10660752" y="10349477"/>
              <a:ext cx="27819" cy="84830"/>
            </a:xfrm>
            <a:custGeom>
              <a:rect b="b" l="l" r="r" t="t"/>
              <a:pathLst>
                <a:path extrusionOk="0" h="1113" w="365">
                  <a:moveTo>
                    <a:pt x="7" y="0"/>
                  </a:moveTo>
                  <a:cubicBezTo>
                    <a:pt x="0" y="105"/>
                    <a:pt x="7" y="202"/>
                    <a:pt x="20" y="300"/>
                  </a:cubicBezTo>
                  <a:cubicBezTo>
                    <a:pt x="33" y="397"/>
                    <a:pt x="59" y="495"/>
                    <a:pt x="91" y="586"/>
                  </a:cubicBezTo>
                  <a:cubicBezTo>
                    <a:pt x="117" y="683"/>
                    <a:pt x="156" y="774"/>
                    <a:pt x="202" y="859"/>
                  </a:cubicBezTo>
                  <a:cubicBezTo>
                    <a:pt x="247" y="950"/>
                    <a:pt x="299" y="1035"/>
                    <a:pt x="364" y="1113"/>
                  </a:cubicBezTo>
                  <a:cubicBezTo>
                    <a:pt x="351" y="1009"/>
                    <a:pt x="332" y="917"/>
                    <a:pt x="306" y="820"/>
                  </a:cubicBezTo>
                  <a:cubicBezTo>
                    <a:pt x="280" y="729"/>
                    <a:pt x="254" y="638"/>
                    <a:pt x="228" y="547"/>
                  </a:cubicBezTo>
                  <a:cubicBezTo>
                    <a:pt x="195" y="456"/>
                    <a:pt x="169" y="365"/>
                    <a:pt x="130" y="274"/>
                  </a:cubicBezTo>
                  <a:cubicBezTo>
                    <a:pt x="98" y="183"/>
                    <a:pt x="59" y="92"/>
                    <a:pt x="7" y="0"/>
                  </a:cubicBezTo>
                  <a:close/>
                </a:path>
              </a:pathLst>
            </a:custGeom>
            <a:solidFill>
              <a:srgbClr val="A357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44"/>
            <p:cNvSpPr/>
            <p:nvPr/>
          </p:nvSpPr>
          <p:spPr>
            <a:xfrm>
              <a:off x="10921950" y="10642457"/>
              <a:ext cx="55563" cy="43673"/>
            </a:xfrm>
            <a:custGeom>
              <a:rect b="b" l="l" r="r" t="t"/>
              <a:pathLst>
                <a:path extrusionOk="0" h="573" w="729">
                  <a:moveTo>
                    <a:pt x="20" y="0"/>
                  </a:moveTo>
                  <a:cubicBezTo>
                    <a:pt x="7" y="0"/>
                    <a:pt x="1" y="13"/>
                    <a:pt x="1" y="20"/>
                  </a:cubicBezTo>
                  <a:cubicBezTo>
                    <a:pt x="1" y="26"/>
                    <a:pt x="1" y="39"/>
                    <a:pt x="7" y="46"/>
                  </a:cubicBezTo>
                  <a:cubicBezTo>
                    <a:pt x="20" y="65"/>
                    <a:pt x="46" y="72"/>
                    <a:pt x="59" y="85"/>
                  </a:cubicBezTo>
                  <a:cubicBezTo>
                    <a:pt x="98" y="104"/>
                    <a:pt x="131" y="124"/>
                    <a:pt x="163" y="143"/>
                  </a:cubicBezTo>
                  <a:cubicBezTo>
                    <a:pt x="235" y="182"/>
                    <a:pt x="300" y="228"/>
                    <a:pt x="365" y="273"/>
                  </a:cubicBezTo>
                  <a:cubicBezTo>
                    <a:pt x="488" y="358"/>
                    <a:pt x="605" y="462"/>
                    <a:pt x="729" y="572"/>
                  </a:cubicBezTo>
                  <a:cubicBezTo>
                    <a:pt x="677" y="410"/>
                    <a:pt x="560" y="280"/>
                    <a:pt x="423" y="182"/>
                  </a:cubicBezTo>
                  <a:cubicBezTo>
                    <a:pt x="352" y="137"/>
                    <a:pt x="280" y="91"/>
                    <a:pt x="202" y="65"/>
                  </a:cubicBezTo>
                  <a:cubicBezTo>
                    <a:pt x="163" y="52"/>
                    <a:pt x="118" y="39"/>
                    <a:pt x="79" y="33"/>
                  </a:cubicBezTo>
                  <a:cubicBezTo>
                    <a:pt x="59" y="33"/>
                    <a:pt x="40" y="33"/>
                    <a:pt x="27" y="26"/>
                  </a:cubicBezTo>
                  <a:cubicBezTo>
                    <a:pt x="27" y="20"/>
                    <a:pt x="20" y="20"/>
                    <a:pt x="20" y="13"/>
                  </a:cubicBezTo>
                  <a:cubicBezTo>
                    <a:pt x="23" y="13"/>
                    <a:pt x="30" y="11"/>
                    <a:pt x="35" y="11"/>
                  </a:cubicBezTo>
                  <a:cubicBezTo>
                    <a:pt x="40" y="11"/>
                    <a:pt x="43" y="13"/>
                    <a:pt x="40" y="20"/>
                  </a:cubicBezTo>
                  <a:cubicBezTo>
                    <a:pt x="46" y="20"/>
                    <a:pt x="40" y="7"/>
                    <a:pt x="33" y="7"/>
                  </a:cubicBezTo>
                  <a:cubicBezTo>
                    <a:pt x="33" y="0"/>
                    <a:pt x="27" y="0"/>
                    <a:pt x="20" y="0"/>
                  </a:cubicBezTo>
                  <a:close/>
                </a:path>
              </a:pathLst>
            </a:custGeom>
            <a:solidFill>
              <a:srgbClr val="7B4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44"/>
            <p:cNvSpPr/>
            <p:nvPr/>
          </p:nvSpPr>
          <p:spPr>
            <a:xfrm>
              <a:off x="10911051" y="10603281"/>
              <a:ext cx="73931" cy="59069"/>
            </a:xfrm>
            <a:custGeom>
              <a:rect b="b" l="l" r="r" t="t"/>
              <a:pathLst>
                <a:path extrusionOk="0" h="775" w="970">
                  <a:moveTo>
                    <a:pt x="26" y="0"/>
                  </a:moveTo>
                  <a:cubicBezTo>
                    <a:pt x="0" y="20"/>
                    <a:pt x="26" y="59"/>
                    <a:pt x="39" y="78"/>
                  </a:cubicBezTo>
                  <a:cubicBezTo>
                    <a:pt x="66" y="98"/>
                    <a:pt x="85" y="111"/>
                    <a:pt x="105" y="130"/>
                  </a:cubicBezTo>
                  <a:cubicBezTo>
                    <a:pt x="144" y="163"/>
                    <a:pt x="183" y="195"/>
                    <a:pt x="228" y="221"/>
                  </a:cubicBezTo>
                  <a:cubicBezTo>
                    <a:pt x="313" y="286"/>
                    <a:pt x="397" y="338"/>
                    <a:pt x="482" y="397"/>
                  </a:cubicBezTo>
                  <a:cubicBezTo>
                    <a:pt x="657" y="508"/>
                    <a:pt x="820" y="625"/>
                    <a:pt x="970" y="774"/>
                  </a:cubicBezTo>
                  <a:cubicBezTo>
                    <a:pt x="930" y="670"/>
                    <a:pt x="865" y="586"/>
                    <a:pt x="794" y="508"/>
                  </a:cubicBezTo>
                  <a:cubicBezTo>
                    <a:pt x="716" y="430"/>
                    <a:pt x="631" y="364"/>
                    <a:pt x="547" y="306"/>
                  </a:cubicBezTo>
                  <a:cubicBezTo>
                    <a:pt x="456" y="247"/>
                    <a:pt x="365" y="195"/>
                    <a:pt x="274" y="150"/>
                  </a:cubicBezTo>
                  <a:cubicBezTo>
                    <a:pt x="228" y="130"/>
                    <a:pt x="176" y="104"/>
                    <a:pt x="131" y="85"/>
                  </a:cubicBezTo>
                  <a:lnTo>
                    <a:pt x="59" y="52"/>
                  </a:lnTo>
                  <a:cubicBezTo>
                    <a:pt x="39" y="39"/>
                    <a:pt x="20" y="26"/>
                    <a:pt x="26" y="0"/>
                  </a:cubicBezTo>
                  <a:close/>
                </a:path>
              </a:pathLst>
            </a:custGeom>
            <a:solidFill>
              <a:srgbClr val="7B4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44"/>
            <p:cNvSpPr/>
            <p:nvPr/>
          </p:nvSpPr>
          <p:spPr>
            <a:xfrm>
              <a:off x="10523942" y="10076390"/>
              <a:ext cx="209217" cy="69663"/>
            </a:xfrm>
            <a:custGeom>
              <a:rect b="b" l="l" r="r" t="t"/>
              <a:pathLst>
                <a:path extrusionOk="0" h="914" w="2745">
                  <a:moveTo>
                    <a:pt x="2745" y="0"/>
                  </a:moveTo>
                  <a:lnTo>
                    <a:pt x="2745" y="0"/>
                  </a:lnTo>
                  <a:cubicBezTo>
                    <a:pt x="2184" y="118"/>
                    <a:pt x="1544" y="204"/>
                    <a:pt x="881" y="204"/>
                  </a:cubicBezTo>
                  <a:cubicBezTo>
                    <a:pt x="590" y="204"/>
                    <a:pt x="295" y="187"/>
                    <a:pt x="0" y="150"/>
                  </a:cubicBezTo>
                  <a:cubicBezTo>
                    <a:pt x="0" y="156"/>
                    <a:pt x="0" y="163"/>
                    <a:pt x="0" y="176"/>
                  </a:cubicBezTo>
                  <a:cubicBezTo>
                    <a:pt x="52" y="371"/>
                    <a:pt x="208" y="520"/>
                    <a:pt x="371" y="631"/>
                  </a:cubicBezTo>
                  <a:cubicBezTo>
                    <a:pt x="655" y="820"/>
                    <a:pt x="997" y="914"/>
                    <a:pt x="1339" y="914"/>
                  </a:cubicBezTo>
                  <a:cubicBezTo>
                    <a:pt x="1669" y="914"/>
                    <a:pt x="1999" y="826"/>
                    <a:pt x="2276" y="650"/>
                  </a:cubicBezTo>
                  <a:cubicBezTo>
                    <a:pt x="2511" y="501"/>
                    <a:pt x="2719" y="267"/>
                    <a:pt x="2745" y="0"/>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44"/>
            <p:cNvSpPr/>
            <p:nvPr/>
          </p:nvSpPr>
          <p:spPr>
            <a:xfrm>
              <a:off x="10522951" y="10070826"/>
              <a:ext cx="215696" cy="76903"/>
            </a:xfrm>
            <a:custGeom>
              <a:rect b="b" l="l" r="r" t="t"/>
              <a:pathLst>
                <a:path extrusionOk="0" h="1009" w="2830">
                  <a:moveTo>
                    <a:pt x="2757" y="0"/>
                  </a:moveTo>
                  <a:cubicBezTo>
                    <a:pt x="2753" y="0"/>
                    <a:pt x="2749" y="1"/>
                    <a:pt x="2745" y="1"/>
                  </a:cubicBezTo>
                  <a:cubicBezTo>
                    <a:pt x="2296" y="93"/>
                    <a:pt x="1847" y="164"/>
                    <a:pt x="1385" y="210"/>
                  </a:cubicBezTo>
                  <a:cubicBezTo>
                    <a:pt x="1158" y="229"/>
                    <a:pt x="930" y="242"/>
                    <a:pt x="703" y="242"/>
                  </a:cubicBezTo>
                  <a:cubicBezTo>
                    <a:pt x="647" y="244"/>
                    <a:pt x="592" y="244"/>
                    <a:pt x="538" y="244"/>
                  </a:cubicBezTo>
                  <a:cubicBezTo>
                    <a:pt x="361" y="244"/>
                    <a:pt x="187" y="236"/>
                    <a:pt x="13" y="216"/>
                  </a:cubicBezTo>
                  <a:lnTo>
                    <a:pt x="7" y="216"/>
                  </a:lnTo>
                  <a:cubicBezTo>
                    <a:pt x="7" y="216"/>
                    <a:pt x="0" y="223"/>
                    <a:pt x="7" y="223"/>
                  </a:cubicBezTo>
                  <a:cubicBezTo>
                    <a:pt x="26" y="327"/>
                    <a:pt x="85" y="424"/>
                    <a:pt x="150" y="502"/>
                  </a:cubicBezTo>
                  <a:cubicBezTo>
                    <a:pt x="215" y="580"/>
                    <a:pt x="299" y="645"/>
                    <a:pt x="384" y="704"/>
                  </a:cubicBezTo>
                  <a:cubicBezTo>
                    <a:pt x="299" y="645"/>
                    <a:pt x="221" y="580"/>
                    <a:pt x="150" y="496"/>
                  </a:cubicBezTo>
                  <a:cubicBezTo>
                    <a:pt x="86" y="420"/>
                    <a:pt x="35" y="331"/>
                    <a:pt x="21" y="230"/>
                  </a:cubicBezTo>
                  <a:lnTo>
                    <a:pt x="21" y="230"/>
                  </a:lnTo>
                  <a:cubicBezTo>
                    <a:pt x="246" y="262"/>
                    <a:pt x="471" y="288"/>
                    <a:pt x="703" y="301"/>
                  </a:cubicBezTo>
                  <a:cubicBezTo>
                    <a:pt x="869" y="310"/>
                    <a:pt x="1039" y="316"/>
                    <a:pt x="1208" y="316"/>
                  </a:cubicBezTo>
                  <a:cubicBezTo>
                    <a:pt x="1269" y="316"/>
                    <a:pt x="1331" y="315"/>
                    <a:pt x="1392" y="314"/>
                  </a:cubicBezTo>
                  <a:cubicBezTo>
                    <a:pt x="1823" y="302"/>
                    <a:pt x="2250" y="251"/>
                    <a:pt x="2670" y="167"/>
                  </a:cubicBezTo>
                  <a:lnTo>
                    <a:pt x="2670" y="167"/>
                  </a:lnTo>
                  <a:cubicBezTo>
                    <a:pt x="2648" y="234"/>
                    <a:pt x="2615" y="300"/>
                    <a:pt x="2576" y="366"/>
                  </a:cubicBezTo>
                  <a:cubicBezTo>
                    <a:pt x="2517" y="457"/>
                    <a:pt x="2439" y="541"/>
                    <a:pt x="2354" y="613"/>
                  </a:cubicBezTo>
                  <a:cubicBezTo>
                    <a:pt x="2179" y="756"/>
                    <a:pt x="1964" y="860"/>
                    <a:pt x="1737" y="912"/>
                  </a:cubicBezTo>
                  <a:cubicBezTo>
                    <a:pt x="1626" y="944"/>
                    <a:pt x="1509" y="964"/>
                    <a:pt x="1392" y="964"/>
                  </a:cubicBezTo>
                  <a:cubicBezTo>
                    <a:pt x="1350" y="969"/>
                    <a:pt x="1309" y="971"/>
                    <a:pt x="1267" y="971"/>
                  </a:cubicBezTo>
                  <a:cubicBezTo>
                    <a:pt x="1192" y="971"/>
                    <a:pt x="1116" y="964"/>
                    <a:pt x="1041" y="951"/>
                  </a:cubicBezTo>
                  <a:cubicBezTo>
                    <a:pt x="813" y="918"/>
                    <a:pt x="586" y="834"/>
                    <a:pt x="384" y="704"/>
                  </a:cubicBezTo>
                  <a:lnTo>
                    <a:pt x="384" y="704"/>
                  </a:lnTo>
                  <a:cubicBezTo>
                    <a:pt x="586" y="834"/>
                    <a:pt x="807" y="925"/>
                    <a:pt x="1041" y="971"/>
                  </a:cubicBezTo>
                  <a:cubicBezTo>
                    <a:pt x="1166" y="995"/>
                    <a:pt x="1293" y="1008"/>
                    <a:pt x="1421" y="1008"/>
                  </a:cubicBezTo>
                  <a:cubicBezTo>
                    <a:pt x="1533" y="1008"/>
                    <a:pt x="1644" y="998"/>
                    <a:pt x="1756" y="977"/>
                  </a:cubicBezTo>
                  <a:cubicBezTo>
                    <a:pt x="1990" y="931"/>
                    <a:pt x="2218" y="840"/>
                    <a:pt x="2419" y="697"/>
                  </a:cubicBezTo>
                  <a:cubicBezTo>
                    <a:pt x="2524" y="626"/>
                    <a:pt x="2615" y="541"/>
                    <a:pt x="2686" y="437"/>
                  </a:cubicBezTo>
                  <a:cubicBezTo>
                    <a:pt x="2758" y="333"/>
                    <a:pt x="2816" y="216"/>
                    <a:pt x="2829" y="80"/>
                  </a:cubicBezTo>
                  <a:cubicBezTo>
                    <a:pt x="2829" y="73"/>
                    <a:pt x="2829" y="67"/>
                    <a:pt x="2829" y="60"/>
                  </a:cubicBezTo>
                  <a:cubicBezTo>
                    <a:pt x="2823" y="25"/>
                    <a:pt x="2791" y="0"/>
                    <a:pt x="2757"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44"/>
            <p:cNvSpPr/>
            <p:nvPr/>
          </p:nvSpPr>
          <p:spPr>
            <a:xfrm>
              <a:off x="11206470" y="9585244"/>
              <a:ext cx="135896" cy="158304"/>
            </a:xfrm>
            <a:custGeom>
              <a:rect b="b" l="l" r="r" t="t"/>
              <a:pathLst>
                <a:path extrusionOk="0" h="2077" w="1783">
                  <a:moveTo>
                    <a:pt x="733" y="0"/>
                  </a:moveTo>
                  <a:cubicBezTo>
                    <a:pt x="701" y="0"/>
                    <a:pt x="670" y="2"/>
                    <a:pt x="638" y="6"/>
                  </a:cubicBezTo>
                  <a:cubicBezTo>
                    <a:pt x="592" y="279"/>
                    <a:pt x="547" y="552"/>
                    <a:pt x="508" y="818"/>
                  </a:cubicBezTo>
                  <a:cubicBezTo>
                    <a:pt x="469" y="1059"/>
                    <a:pt x="430" y="1300"/>
                    <a:pt x="332" y="1521"/>
                  </a:cubicBezTo>
                  <a:cubicBezTo>
                    <a:pt x="248" y="1716"/>
                    <a:pt x="124" y="1892"/>
                    <a:pt x="1" y="2067"/>
                  </a:cubicBezTo>
                  <a:cubicBezTo>
                    <a:pt x="112" y="2073"/>
                    <a:pt x="224" y="2076"/>
                    <a:pt x="337" y="2076"/>
                  </a:cubicBezTo>
                  <a:cubicBezTo>
                    <a:pt x="476" y="2076"/>
                    <a:pt x="615" y="2071"/>
                    <a:pt x="755" y="2061"/>
                  </a:cubicBezTo>
                  <a:cubicBezTo>
                    <a:pt x="1067" y="2035"/>
                    <a:pt x="1412" y="1963"/>
                    <a:pt x="1588" y="1703"/>
                  </a:cubicBezTo>
                  <a:cubicBezTo>
                    <a:pt x="1653" y="1612"/>
                    <a:pt x="1692" y="1501"/>
                    <a:pt x="1711" y="1391"/>
                  </a:cubicBezTo>
                  <a:cubicBezTo>
                    <a:pt x="1783" y="1059"/>
                    <a:pt x="1724" y="695"/>
                    <a:pt x="1522" y="415"/>
                  </a:cubicBezTo>
                  <a:cubicBezTo>
                    <a:pt x="1340" y="168"/>
                    <a:pt x="1039" y="0"/>
                    <a:pt x="733" y="0"/>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44"/>
            <p:cNvSpPr/>
            <p:nvPr/>
          </p:nvSpPr>
          <p:spPr>
            <a:xfrm>
              <a:off x="11206470" y="9575031"/>
              <a:ext cx="146795" cy="172556"/>
            </a:xfrm>
            <a:custGeom>
              <a:rect b="b" l="l" r="r" t="t"/>
              <a:pathLst>
                <a:path extrusionOk="0" h="2264" w="1926">
                  <a:moveTo>
                    <a:pt x="751" y="1"/>
                  </a:moveTo>
                  <a:cubicBezTo>
                    <a:pt x="707" y="1"/>
                    <a:pt x="662" y="4"/>
                    <a:pt x="618" y="9"/>
                  </a:cubicBezTo>
                  <a:lnTo>
                    <a:pt x="612" y="9"/>
                  </a:lnTo>
                  <a:cubicBezTo>
                    <a:pt x="560" y="22"/>
                    <a:pt x="514" y="61"/>
                    <a:pt x="508" y="120"/>
                  </a:cubicBezTo>
                  <a:cubicBezTo>
                    <a:pt x="482" y="302"/>
                    <a:pt x="456" y="484"/>
                    <a:pt x="436" y="666"/>
                  </a:cubicBezTo>
                  <a:lnTo>
                    <a:pt x="371" y="1206"/>
                  </a:lnTo>
                  <a:cubicBezTo>
                    <a:pt x="345" y="1382"/>
                    <a:pt x="313" y="1557"/>
                    <a:pt x="248" y="1720"/>
                  </a:cubicBezTo>
                  <a:cubicBezTo>
                    <a:pt x="176" y="1882"/>
                    <a:pt x="85" y="2045"/>
                    <a:pt x="1" y="2201"/>
                  </a:cubicBezTo>
                  <a:cubicBezTo>
                    <a:pt x="124" y="2065"/>
                    <a:pt x="241" y="1928"/>
                    <a:pt x="339" y="1765"/>
                  </a:cubicBezTo>
                  <a:cubicBezTo>
                    <a:pt x="443" y="1603"/>
                    <a:pt x="501" y="1421"/>
                    <a:pt x="547" y="1239"/>
                  </a:cubicBezTo>
                  <a:cubicBezTo>
                    <a:pt x="592" y="1057"/>
                    <a:pt x="625" y="881"/>
                    <a:pt x="664" y="699"/>
                  </a:cubicBezTo>
                  <a:cubicBezTo>
                    <a:pt x="695" y="559"/>
                    <a:pt x="722" y="415"/>
                    <a:pt x="748" y="274"/>
                  </a:cubicBezTo>
                  <a:lnTo>
                    <a:pt x="748" y="274"/>
                  </a:lnTo>
                  <a:cubicBezTo>
                    <a:pt x="1003" y="285"/>
                    <a:pt x="1255" y="426"/>
                    <a:pt x="1405" y="634"/>
                  </a:cubicBezTo>
                  <a:cubicBezTo>
                    <a:pt x="1581" y="868"/>
                    <a:pt x="1640" y="1193"/>
                    <a:pt x="1588" y="1492"/>
                  </a:cubicBezTo>
                  <a:cubicBezTo>
                    <a:pt x="1562" y="1648"/>
                    <a:pt x="1509" y="1778"/>
                    <a:pt x="1405" y="1876"/>
                  </a:cubicBezTo>
                  <a:cubicBezTo>
                    <a:pt x="1301" y="1974"/>
                    <a:pt x="1152" y="2032"/>
                    <a:pt x="996" y="2071"/>
                  </a:cubicBezTo>
                  <a:cubicBezTo>
                    <a:pt x="840" y="2117"/>
                    <a:pt x="671" y="2136"/>
                    <a:pt x="508" y="2156"/>
                  </a:cubicBezTo>
                  <a:cubicBezTo>
                    <a:pt x="339" y="2175"/>
                    <a:pt x="170" y="2195"/>
                    <a:pt x="1" y="2201"/>
                  </a:cubicBezTo>
                  <a:cubicBezTo>
                    <a:pt x="163" y="2234"/>
                    <a:pt x="339" y="2253"/>
                    <a:pt x="508" y="2260"/>
                  </a:cubicBezTo>
                  <a:cubicBezTo>
                    <a:pt x="566" y="2262"/>
                    <a:pt x="624" y="2263"/>
                    <a:pt x="682" y="2263"/>
                  </a:cubicBezTo>
                  <a:cubicBezTo>
                    <a:pt x="797" y="2263"/>
                    <a:pt x="911" y="2258"/>
                    <a:pt x="1028" y="2240"/>
                  </a:cubicBezTo>
                  <a:cubicBezTo>
                    <a:pt x="1204" y="2221"/>
                    <a:pt x="1392" y="2169"/>
                    <a:pt x="1549" y="2045"/>
                  </a:cubicBezTo>
                  <a:cubicBezTo>
                    <a:pt x="1627" y="1987"/>
                    <a:pt x="1698" y="1908"/>
                    <a:pt x="1744" y="1817"/>
                  </a:cubicBezTo>
                  <a:cubicBezTo>
                    <a:pt x="1789" y="1726"/>
                    <a:pt x="1822" y="1635"/>
                    <a:pt x="1841" y="1544"/>
                  </a:cubicBezTo>
                  <a:cubicBezTo>
                    <a:pt x="1926" y="1187"/>
                    <a:pt x="1867" y="783"/>
                    <a:pt x="1640" y="465"/>
                  </a:cubicBezTo>
                  <a:cubicBezTo>
                    <a:pt x="1522" y="302"/>
                    <a:pt x="1366" y="179"/>
                    <a:pt x="1191" y="101"/>
                  </a:cubicBezTo>
                  <a:cubicBezTo>
                    <a:pt x="1055" y="35"/>
                    <a:pt x="903" y="1"/>
                    <a:pt x="751"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44"/>
            <p:cNvSpPr/>
            <p:nvPr/>
          </p:nvSpPr>
          <p:spPr>
            <a:xfrm>
              <a:off x="11244655" y="9659404"/>
              <a:ext cx="68977" cy="41386"/>
            </a:xfrm>
            <a:custGeom>
              <a:rect b="b" l="l" r="r" t="t"/>
              <a:pathLst>
                <a:path extrusionOk="0" h="543" w="905">
                  <a:moveTo>
                    <a:pt x="557" y="1"/>
                  </a:moveTo>
                  <a:cubicBezTo>
                    <a:pt x="378" y="1"/>
                    <a:pt x="193" y="31"/>
                    <a:pt x="46" y="125"/>
                  </a:cubicBezTo>
                  <a:cubicBezTo>
                    <a:pt x="33" y="138"/>
                    <a:pt x="20" y="145"/>
                    <a:pt x="13" y="158"/>
                  </a:cubicBezTo>
                  <a:cubicBezTo>
                    <a:pt x="0" y="171"/>
                    <a:pt x="0" y="190"/>
                    <a:pt x="0" y="203"/>
                  </a:cubicBezTo>
                  <a:cubicBezTo>
                    <a:pt x="7" y="262"/>
                    <a:pt x="39" y="314"/>
                    <a:pt x="85" y="346"/>
                  </a:cubicBezTo>
                  <a:cubicBezTo>
                    <a:pt x="130" y="379"/>
                    <a:pt x="183" y="405"/>
                    <a:pt x="235" y="424"/>
                  </a:cubicBezTo>
                  <a:cubicBezTo>
                    <a:pt x="293" y="450"/>
                    <a:pt x="358" y="476"/>
                    <a:pt x="417" y="496"/>
                  </a:cubicBezTo>
                  <a:cubicBezTo>
                    <a:pt x="469" y="519"/>
                    <a:pt x="527" y="542"/>
                    <a:pt x="585" y="542"/>
                  </a:cubicBezTo>
                  <a:cubicBezTo>
                    <a:pt x="592" y="542"/>
                    <a:pt x="598" y="542"/>
                    <a:pt x="605" y="541"/>
                  </a:cubicBezTo>
                  <a:cubicBezTo>
                    <a:pt x="664" y="541"/>
                    <a:pt x="722" y="509"/>
                    <a:pt x="774" y="476"/>
                  </a:cubicBezTo>
                  <a:cubicBezTo>
                    <a:pt x="820" y="457"/>
                    <a:pt x="865" y="431"/>
                    <a:pt x="885" y="385"/>
                  </a:cubicBezTo>
                  <a:cubicBezTo>
                    <a:pt x="904" y="353"/>
                    <a:pt x="904" y="307"/>
                    <a:pt x="904" y="268"/>
                  </a:cubicBezTo>
                  <a:cubicBezTo>
                    <a:pt x="904" y="210"/>
                    <a:pt x="898" y="145"/>
                    <a:pt x="865" y="99"/>
                  </a:cubicBezTo>
                  <a:cubicBezTo>
                    <a:pt x="813" y="21"/>
                    <a:pt x="703" y="2"/>
                    <a:pt x="612" y="2"/>
                  </a:cubicBezTo>
                  <a:cubicBezTo>
                    <a:pt x="593" y="1"/>
                    <a:pt x="575" y="1"/>
                    <a:pt x="557" y="1"/>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44"/>
            <p:cNvSpPr/>
            <p:nvPr/>
          </p:nvSpPr>
          <p:spPr>
            <a:xfrm>
              <a:off x="11249075" y="9653840"/>
              <a:ext cx="62575" cy="15167"/>
            </a:xfrm>
            <a:custGeom>
              <a:rect b="b" l="l" r="r" t="t"/>
              <a:pathLst>
                <a:path extrusionOk="0" h="199" w="821">
                  <a:moveTo>
                    <a:pt x="456" y="1"/>
                  </a:moveTo>
                  <a:cubicBezTo>
                    <a:pt x="437" y="1"/>
                    <a:pt x="417" y="1"/>
                    <a:pt x="398" y="3"/>
                  </a:cubicBezTo>
                  <a:cubicBezTo>
                    <a:pt x="255" y="23"/>
                    <a:pt x="99" y="81"/>
                    <a:pt x="1" y="198"/>
                  </a:cubicBezTo>
                  <a:cubicBezTo>
                    <a:pt x="151" y="185"/>
                    <a:pt x="281" y="159"/>
                    <a:pt x="417" y="153"/>
                  </a:cubicBezTo>
                  <a:cubicBezTo>
                    <a:pt x="482" y="140"/>
                    <a:pt x="547" y="140"/>
                    <a:pt x="619" y="133"/>
                  </a:cubicBezTo>
                  <a:lnTo>
                    <a:pt x="723" y="127"/>
                  </a:lnTo>
                  <a:cubicBezTo>
                    <a:pt x="742" y="127"/>
                    <a:pt x="764" y="120"/>
                    <a:pt x="784" y="120"/>
                  </a:cubicBezTo>
                  <a:cubicBezTo>
                    <a:pt x="798" y="120"/>
                    <a:pt x="810" y="123"/>
                    <a:pt x="820" y="133"/>
                  </a:cubicBezTo>
                  <a:cubicBezTo>
                    <a:pt x="820" y="107"/>
                    <a:pt x="801" y="94"/>
                    <a:pt x="788" y="81"/>
                  </a:cubicBezTo>
                  <a:cubicBezTo>
                    <a:pt x="768" y="75"/>
                    <a:pt x="749" y="62"/>
                    <a:pt x="736" y="55"/>
                  </a:cubicBezTo>
                  <a:cubicBezTo>
                    <a:pt x="697" y="42"/>
                    <a:pt x="664" y="29"/>
                    <a:pt x="625" y="23"/>
                  </a:cubicBezTo>
                  <a:cubicBezTo>
                    <a:pt x="572" y="8"/>
                    <a:pt x="514" y="1"/>
                    <a:pt x="456"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44"/>
            <p:cNvSpPr/>
            <p:nvPr/>
          </p:nvSpPr>
          <p:spPr>
            <a:xfrm>
              <a:off x="11270416" y="9658413"/>
              <a:ext cx="28810" cy="40319"/>
            </a:xfrm>
            <a:custGeom>
              <a:rect b="b" l="l" r="r" t="t"/>
              <a:pathLst>
                <a:path extrusionOk="0" h="529" w="378">
                  <a:moveTo>
                    <a:pt x="69" y="1"/>
                  </a:moveTo>
                  <a:cubicBezTo>
                    <a:pt x="45" y="1"/>
                    <a:pt x="22" y="5"/>
                    <a:pt x="1" y="15"/>
                  </a:cubicBezTo>
                  <a:cubicBezTo>
                    <a:pt x="53" y="54"/>
                    <a:pt x="85" y="86"/>
                    <a:pt x="118" y="125"/>
                  </a:cubicBezTo>
                  <a:cubicBezTo>
                    <a:pt x="144" y="158"/>
                    <a:pt x="176" y="197"/>
                    <a:pt x="196" y="236"/>
                  </a:cubicBezTo>
                  <a:cubicBezTo>
                    <a:pt x="235" y="320"/>
                    <a:pt x="261" y="411"/>
                    <a:pt x="306" y="528"/>
                  </a:cubicBezTo>
                  <a:cubicBezTo>
                    <a:pt x="378" y="424"/>
                    <a:pt x="378" y="288"/>
                    <a:pt x="319" y="171"/>
                  </a:cubicBezTo>
                  <a:cubicBezTo>
                    <a:pt x="287" y="112"/>
                    <a:pt x="241" y="60"/>
                    <a:pt x="183" y="34"/>
                  </a:cubicBezTo>
                  <a:cubicBezTo>
                    <a:pt x="150" y="13"/>
                    <a:pt x="109" y="1"/>
                    <a:pt x="69"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44"/>
            <p:cNvSpPr/>
            <p:nvPr/>
          </p:nvSpPr>
          <p:spPr>
            <a:xfrm>
              <a:off x="9854219" y="9394700"/>
              <a:ext cx="112649" cy="156170"/>
            </a:xfrm>
            <a:custGeom>
              <a:rect b="b" l="l" r="r" t="t"/>
              <a:pathLst>
                <a:path extrusionOk="0" h="2049" w="1478">
                  <a:moveTo>
                    <a:pt x="1107" y="1"/>
                  </a:moveTo>
                  <a:cubicBezTo>
                    <a:pt x="878" y="1"/>
                    <a:pt x="655" y="51"/>
                    <a:pt x="469" y="177"/>
                  </a:cubicBezTo>
                  <a:cubicBezTo>
                    <a:pt x="209" y="353"/>
                    <a:pt x="53" y="665"/>
                    <a:pt x="27" y="984"/>
                  </a:cubicBezTo>
                  <a:cubicBezTo>
                    <a:pt x="1" y="1257"/>
                    <a:pt x="66" y="1550"/>
                    <a:pt x="248" y="1751"/>
                  </a:cubicBezTo>
                  <a:cubicBezTo>
                    <a:pt x="454" y="1973"/>
                    <a:pt x="766" y="2049"/>
                    <a:pt x="1072" y="2049"/>
                  </a:cubicBezTo>
                  <a:cubicBezTo>
                    <a:pt x="1143" y="2049"/>
                    <a:pt x="1213" y="2045"/>
                    <a:pt x="1282" y="2037"/>
                  </a:cubicBezTo>
                  <a:cubicBezTo>
                    <a:pt x="1301" y="2031"/>
                    <a:pt x="1314" y="2031"/>
                    <a:pt x="1327" y="2018"/>
                  </a:cubicBezTo>
                  <a:cubicBezTo>
                    <a:pt x="1340" y="2005"/>
                    <a:pt x="1340" y="1979"/>
                    <a:pt x="1334" y="1953"/>
                  </a:cubicBezTo>
                  <a:cubicBezTo>
                    <a:pt x="1197" y="1322"/>
                    <a:pt x="1249" y="646"/>
                    <a:pt x="1477" y="41"/>
                  </a:cubicBezTo>
                  <a:cubicBezTo>
                    <a:pt x="1356" y="16"/>
                    <a:pt x="1231" y="1"/>
                    <a:pt x="1107" y="1"/>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44"/>
            <p:cNvSpPr/>
            <p:nvPr/>
          </p:nvSpPr>
          <p:spPr>
            <a:xfrm>
              <a:off x="9847283" y="9384259"/>
              <a:ext cx="129494" cy="166840"/>
            </a:xfrm>
            <a:custGeom>
              <a:rect b="b" l="l" r="r" t="t"/>
              <a:pathLst>
                <a:path extrusionOk="0" h="2189" w="1699">
                  <a:moveTo>
                    <a:pt x="1425" y="2142"/>
                  </a:moveTo>
                  <a:cubicBezTo>
                    <a:pt x="1418" y="2161"/>
                    <a:pt x="1399" y="2168"/>
                    <a:pt x="1373" y="2174"/>
                  </a:cubicBezTo>
                  <a:cubicBezTo>
                    <a:pt x="1399" y="2174"/>
                    <a:pt x="1418" y="2161"/>
                    <a:pt x="1425" y="2142"/>
                  </a:cubicBezTo>
                  <a:close/>
                  <a:moveTo>
                    <a:pt x="1135" y="1"/>
                  </a:moveTo>
                  <a:cubicBezTo>
                    <a:pt x="1113" y="1"/>
                    <a:pt x="1090" y="1"/>
                    <a:pt x="1067" y="2"/>
                  </a:cubicBezTo>
                  <a:cubicBezTo>
                    <a:pt x="892" y="15"/>
                    <a:pt x="703" y="61"/>
                    <a:pt x="540" y="152"/>
                  </a:cubicBezTo>
                  <a:cubicBezTo>
                    <a:pt x="371" y="249"/>
                    <a:pt x="241" y="399"/>
                    <a:pt x="157" y="561"/>
                  </a:cubicBezTo>
                  <a:cubicBezTo>
                    <a:pt x="66" y="724"/>
                    <a:pt x="20" y="900"/>
                    <a:pt x="14" y="1082"/>
                  </a:cubicBezTo>
                  <a:cubicBezTo>
                    <a:pt x="1" y="1257"/>
                    <a:pt x="27" y="1433"/>
                    <a:pt x="98" y="1602"/>
                  </a:cubicBezTo>
                  <a:cubicBezTo>
                    <a:pt x="163" y="1765"/>
                    <a:pt x="274" y="1908"/>
                    <a:pt x="417" y="2005"/>
                  </a:cubicBezTo>
                  <a:cubicBezTo>
                    <a:pt x="629" y="2145"/>
                    <a:pt x="876" y="2188"/>
                    <a:pt x="1119" y="2188"/>
                  </a:cubicBezTo>
                  <a:cubicBezTo>
                    <a:pt x="1205" y="2188"/>
                    <a:pt x="1290" y="2183"/>
                    <a:pt x="1373" y="2174"/>
                  </a:cubicBezTo>
                  <a:lnTo>
                    <a:pt x="1373" y="2174"/>
                  </a:lnTo>
                  <a:cubicBezTo>
                    <a:pt x="1310" y="2179"/>
                    <a:pt x="1247" y="2182"/>
                    <a:pt x="1184" y="2182"/>
                  </a:cubicBezTo>
                  <a:cubicBezTo>
                    <a:pt x="1084" y="2182"/>
                    <a:pt x="985" y="2175"/>
                    <a:pt x="885" y="2155"/>
                  </a:cubicBezTo>
                  <a:cubicBezTo>
                    <a:pt x="729" y="2122"/>
                    <a:pt x="573" y="2057"/>
                    <a:pt x="456" y="1947"/>
                  </a:cubicBezTo>
                  <a:cubicBezTo>
                    <a:pt x="339" y="1849"/>
                    <a:pt x="267" y="1706"/>
                    <a:pt x="228" y="1556"/>
                  </a:cubicBezTo>
                  <a:cubicBezTo>
                    <a:pt x="196" y="1407"/>
                    <a:pt x="202" y="1251"/>
                    <a:pt x="228" y="1101"/>
                  </a:cubicBezTo>
                  <a:cubicBezTo>
                    <a:pt x="287" y="809"/>
                    <a:pt x="449" y="542"/>
                    <a:pt x="684" y="405"/>
                  </a:cubicBezTo>
                  <a:cubicBezTo>
                    <a:pt x="853" y="309"/>
                    <a:pt x="1059" y="268"/>
                    <a:pt x="1275" y="268"/>
                  </a:cubicBezTo>
                  <a:cubicBezTo>
                    <a:pt x="1323" y="268"/>
                    <a:pt x="1373" y="270"/>
                    <a:pt x="1423" y="274"/>
                  </a:cubicBezTo>
                  <a:lnTo>
                    <a:pt x="1423" y="274"/>
                  </a:lnTo>
                  <a:cubicBezTo>
                    <a:pt x="1344" y="573"/>
                    <a:pt x="1315" y="876"/>
                    <a:pt x="1321" y="1179"/>
                  </a:cubicBezTo>
                  <a:cubicBezTo>
                    <a:pt x="1321" y="1355"/>
                    <a:pt x="1334" y="1524"/>
                    <a:pt x="1353" y="1693"/>
                  </a:cubicBezTo>
                  <a:cubicBezTo>
                    <a:pt x="1366" y="1784"/>
                    <a:pt x="1379" y="1869"/>
                    <a:pt x="1392" y="1953"/>
                  </a:cubicBezTo>
                  <a:lnTo>
                    <a:pt x="1418" y="2077"/>
                  </a:lnTo>
                  <a:cubicBezTo>
                    <a:pt x="1425" y="2096"/>
                    <a:pt x="1431" y="2122"/>
                    <a:pt x="1425" y="2142"/>
                  </a:cubicBezTo>
                  <a:cubicBezTo>
                    <a:pt x="1431" y="2122"/>
                    <a:pt x="1425" y="2096"/>
                    <a:pt x="1425" y="2077"/>
                  </a:cubicBezTo>
                  <a:cubicBezTo>
                    <a:pt x="1418" y="2038"/>
                    <a:pt x="1405" y="1992"/>
                    <a:pt x="1399" y="1953"/>
                  </a:cubicBezTo>
                  <a:cubicBezTo>
                    <a:pt x="1386" y="1862"/>
                    <a:pt x="1379" y="1778"/>
                    <a:pt x="1373" y="1693"/>
                  </a:cubicBezTo>
                  <a:cubicBezTo>
                    <a:pt x="1366" y="1524"/>
                    <a:pt x="1373" y="1348"/>
                    <a:pt x="1392" y="1179"/>
                  </a:cubicBezTo>
                  <a:cubicBezTo>
                    <a:pt x="1438" y="841"/>
                    <a:pt x="1536" y="516"/>
                    <a:pt x="1672" y="217"/>
                  </a:cubicBezTo>
                  <a:cubicBezTo>
                    <a:pt x="1679" y="210"/>
                    <a:pt x="1679" y="204"/>
                    <a:pt x="1679" y="197"/>
                  </a:cubicBezTo>
                  <a:cubicBezTo>
                    <a:pt x="1698" y="145"/>
                    <a:pt x="1659" y="80"/>
                    <a:pt x="1607" y="67"/>
                  </a:cubicBezTo>
                  <a:lnTo>
                    <a:pt x="1588" y="61"/>
                  </a:lnTo>
                  <a:cubicBezTo>
                    <a:pt x="1445" y="21"/>
                    <a:pt x="1293" y="1"/>
                    <a:pt x="1135"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44"/>
            <p:cNvSpPr/>
            <p:nvPr/>
          </p:nvSpPr>
          <p:spPr>
            <a:xfrm>
              <a:off x="9878989" y="9468631"/>
              <a:ext cx="74464" cy="42987"/>
            </a:xfrm>
            <a:custGeom>
              <a:rect b="b" l="l" r="r" t="t"/>
              <a:pathLst>
                <a:path extrusionOk="0" h="564" w="977">
                  <a:moveTo>
                    <a:pt x="898" y="1"/>
                  </a:moveTo>
                  <a:cubicBezTo>
                    <a:pt x="677" y="1"/>
                    <a:pt x="456" y="27"/>
                    <a:pt x="242" y="79"/>
                  </a:cubicBezTo>
                  <a:cubicBezTo>
                    <a:pt x="190" y="92"/>
                    <a:pt x="137" y="111"/>
                    <a:pt x="92" y="144"/>
                  </a:cubicBezTo>
                  <a:cubicBezTo>
                    <a:pt x="1" y="228"/>
                    <a:pt x="14" y="391"/>
                    <a:pt x="105" y="482"/>
                  </a:cubicBezTo>
                  <a:cubicBezTo>
                    <a:pt x="166" y="539"/>
                    <a:pt x="251" y="563"/>
                    <a:pt x="338" y="563"/>
                  </a:cubicBezTo>
                  <a:cubicBezTo>
                    <a:pt x="380" y="563"/>
                    <a:pt x="422" y="558"/>
                    <a:pt x="463" y="547"/>
                  </a:cubicBezTo>
                  <a:cubicBezTo>
                    <a:pt x="586" y="508"/>
                    <a:pt x="690" y="430"/>
                    <a:pt x="788" y="352"/>
                  </a:cubicBezTo>
                  <a:cubicBezTo>
                    <a:pt x="879" y="274"/>
                    <a:pt x="976" y="183"/>
                    <a:pt x="970" y="59"/>
                  </a:cubicBezTo>
                  <a:cubicBezTo>
                    <a:pt x="970" y="46"/>
                    <a:pt x="963" y="27"/>
                    <a:pt x="950" y="14"/>
                  </a:cubicBezTo>
                  <a:cubicBezTo>
                    <a:pt x="937" y="1"/>
                    <a:pt x="918" y="1"/>
                    <a:pt x="898" y="1"/>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44"/>
            <p:cNvSpPr/>
            <p:nvPr/>
          </p:nvSpPr>
          <p:spPr>
            <a:xfrm>
              <a:off x="9877008" y="9460552"/>
              <a:ext cx="78428" cy="20579"/>
            </a:xfrm>
            <a:custGeom>
              <a:rect b="b" l="l" r="r" t="t"/>
              <a:pathLst>
                <a:path extrusionOk="0" h="270" w="1029">
                  <a:moveTo>
                    <a:pt x="602" y="1"/>
                  </a:moveTo>
                  <a:cubicBezTo>
                    <a:pt x="562" y="1"/>
                    <a:pt x="522" y="3"/>
                    <a:pt x="482" y="9"/>
                  </a:cubicBezTo>
                  <a:cubicBezTo>
                    <a:pt x="294" y="35"/>
                    <a:pt x="111" y="120"/>
                    <a:pt x="1" y="269"/>
                  </a:cubicBezTo>
                  <a:cubicBezTo>
                    <a:pt x="176" y="211"/>
                    <a:pt x="333" y="172"/>
                    <a:pt x="495" y="152"/>
                  </a:cubicBezTo>
                  <a:cubicBezTo>
                    <a:pt x="580" y="142"/>
                    <a:pt x="663" y="138"/>
                    <a:pt x="746" y="138"/>
                  </a:cubicBezTo>
                  <a:cubicBezTo>
                    <a:pt x="826" y="138"/>
                    <a:pt x="906" y="142"/>
                    <a:pt x="989" y="151"/>
                  </a:cubicBezTo>
                  <a:lnTo>
                    <a:pt x="989" y="151"/>
                  </a:lnTo>
                  <a:cubicBezTo>
                    <a:pt x="989" y="166"/>
                    <a:pt x="989" y="181"/>
                    <a:pt x="989" y="198"/>
                  </a:cubicBezTo>
                  <a:cubicBezTo>
                    <a:pt x="1002" y="178"/>
                    <a:pt x="1015" y="159"/>
                    <a:pt x="1028" y="139"/>
                  </a:cubicBezTo>
                  <a:cubicBezTo>
                    <a:pt x="1028" y="133"/>
                    <a:pt x="1028" y="126"/>
                    <a:pt x="1022" y="120"/>
                  </a:cubicBezTo>
                  <a:lnTo>
                    <a:pt x="1015" y="120"/>
                  </a:lnTo>
                  <a:cubicBezTo>
                    <a:pt x="893" y="38"/>
                    <a:pt x="747" y="1"/>
                    <a:pt x="602"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44"/>
            <p:cNvSpPr/>
            <p:nvPr/>
          </p:nvSpPr>
          <p:spPr>
            <a:xfrm>
              <a:off x="9899873" y="9467641"/>
              <a:ext cx="30258" cy="35746"/>
            </a:xfrm>
            <a:custGeom>
              <a:rect b="b" l="l" r="r" t="t"/>
              <a:pathLst>
                <a:path extrusionOk="0" h="469" w="397">
                  <a:moveTo>
                    <a:pt x="397" y="1"/>
                  </a:moveTo>
                  <a:cubicBezTo>
                    <a:pt x="280" y="1"/>
                    <a:pt x="182" y="66"/>
                    <a:pt x="111" y="150"/>
                  </a:cubicBezTo>
                  <a:cubicBezTo>
                    <a:pt x="46" y="241"/>
                    <a:pt x="0" y="352"/>
                    <a:pt x="33" y="469"/>
                  </a:cubicBezTo>
                  <a:cubicBezTo>
                    <a:pt x="117" y="384"/>
                    <a:pt x="163" y="313"/>
                    <a:pt x="221" y="241"/>
                  </a:cubicBezTo>
                  <a:cubicBezTo>
                    <a:pt x="280" y="170"/>
                    <a:pt x="338" y="98"/>
                    <a:pt x="397"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44"/>
            <p:cNvSpPr/>
            <p:nvPr/>
          </p:nvSpPr>
          <p:spPr>
            <a:xfrm>
              <a:off x="9935543" y="8765906"/>
              <a:ext cx="1343410" cy="1332815"/>
            </a:xfrm>
            <a:custGeom>
              <a:rect b="b" l="l" r="r" t="t"/>
              <a:pathLst>
                <a:path extrusionOk="0" h="17487" w="17626">
                  <a:moveTo>
                    <a:pt x="11295" y="0"/>
                  </a:moveTo>
                  <a:cubicBezTo>
                    <a:pt x="10916" y="0"/>
                    <a:pt x="10536" y="29"/>
                    <a:pt x="10165" y="77"/>
                  </a:cubicBezTo>
                  <a:cubicBezTo>
                    <a:pt x="8923" y="230"/>
                    <a:pt x="7698" y="555"/>
                    <a:pt x="6453" y="555"/>
                  </a:cubicBezTo>
                  <a:cubicBezTo>
                    <a:pt x="6374" y="555"/>
                    <a:pt x="6296" y="554"/>
                    <a:pt x="6218" y="551"/>
                  </a:cubicBezTo>
                  <a:cubicBezTo>
                    <a:pt x="5734" y="540"/>
                    <a:pt x="5242" y="474"/>
                    <a:pt x="4761" y="474"/>
                  </a:cubicBezTo>
                  <a:cubicBezTo>
                    <a:pt x="4426" y="474"/>
                    <a:pt x="4096" y="506"/>
                    <a:pt x="3779" y="610"/>
                  </a:cubicBezTo>
                  <a:cubicBezTo>
                    <a:pt x="2888" y="903"/>
                    <a:pt x="2257" y="1709"/>
                    <a:pt x="1893" y="2574"/>
                  </a:cubicBezTo>
                  <a:cubicBezTo>
                    <a:pt x="1535" y="3439"/>
                    <a:pt x="1399" y="4376"/>
                    <a:pt x="1171" y="5286"/>
                  </a:cubicBezTo>
                  <a:cubicBezTo>
                    <a:pt x="924" y="6242"/>
                    <a:pt x="573" y="7179"/>
                    <a:pt x="404" y="8154"/>
                  </a:cubicBezTo>
                  <a:cubicBezTo>
                    <a:pt x="0" y="10443"/>
                    <a:pt x="690" y="12908"/>
                    <a:pt x="2218" y="14658"/>
                  </a:cubicBezTo>
                  <a:cubicBezTo>
                    <a:pt x="3532" y="16160"/>
                    <a:pt x="5418" y="17129"/>
                    <a:pt x="7395" y="17402"/>
                  </a:cubicBezTo>
                  <a:cubicBezTo>
                    <a:pt x="7804" y="17459"/>
                    <a:pt x="8215" y="17486"/>
                    <a:pt x="8627" y="17486"/>
                  </a:cubicBezTo>
                  <a:cubicBezTo>
                    <a:pt x="10207" y="17486"/>
                    <a:pt x="11786" y="17080"/>
                    <a:pt x="13190" y="16342"/>
                  </a:cubicBezTo>
                  <a:cubicBezTo>
                    <a:pt x="14985" y="15406"/>
                    <a:pt x="16533" y="13871"/>
                    <a:pt x="17150" y="11939"/>
                  </a:cubicBezTo>
                  <a:cubicBezTo>
                    <a:pt x="17365" y="11250"/>
                    <a:pt x="17463" y="10521"/>
                    <a:pt x="17495" y="9800"/>
                  </a:cubicBezTo>
                  <a:cubicBezTo>
                    <a:pt x="17625" y="7036"/>
                    <a:pt x="16793" y="4239"/>
                    <a:pt x="15180" y="1995"/>
                  </a:cubicBezTo>
                  <a:cubicBezTo>
                    <a:pt x="14842" y="1527"/>
                    <a:pt x="14464" y="1078"/>
                    <a:pt x="13996" y="740"/>
                  </a:cubicBezTo>
                  <a:cubicBezTo>
                    <a:pt x="13221" y="189"/>
                    <a:pt x="12261" y="0"/>
                    <a:pt x="11295" y="0"/>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44"/>
            <p:cNvSpPr/>
            <p:nvPr/>
          </p:nvSpPr>
          <p:spPr>
            <a:xfrm>
              <a:off x="9946442" y="8764763"/>
              <a:ext cx="1338456" cy="1344782"/>
            </a:xfrm>
            <a:custGeom>
              <a:rect b="b" l="l" r="r" t="t"/>
              <a:pathLst>
                <a:path extrusionOk="0" h="17644" w="17561">
                  <a:moveTo>
                    <a:pt x="11261" y="1"/>
                  </a:moveTo>
                  <a:cubicBezTo>
                    <a:pt x="10845" y="1"/>
                    <a:pt x="10432" y="36"/>
                    <a:pt x="10022" y="92"/>
                  </a:cubicBezTo>
                  <a:cubicBezTo>
                    <a:pt x="10364" y="53"/>
                    <a:pt x="10710" y="31"/>
                    <a:pt x="11055" y="31"/>
                  </a:cubicBezTo>
                  <a:cubicBezTo>
                    <a:pt x="11295" y="31"/>
                    <a:pt x="11535" y="42"/>
                    <a:pt x="11772" y="66"/>
                  </a:cubicBezTo>
                  <a:cubicBezTo>
                    <a:pt x="12351" y="124"/>
                    <a:pt x="12923" y="274"/>
                    <a:pt x="13437" y="547"/>
                  </a:cubicBezTo>
                  <a:cubicBezTo>
                    <a:pt x="13951" y="820"/>
                    <a:pt x="14373" y="1230"/>
                    <a:pt x="14725" y="1692"/>
                  </a:cubicBezTo>
                  <a:cubicBezTo>
                    <a:pt x="15082" y="2153"/>
                    <a:pt x="15394" y="2648"/>
                    <a:pt x="15681" y="3155"/>
                  </a:cubicBezTo>
                  <a:cubicBezTo>
                    <a:pt x="16819" y="5184"/>
                    <a:pt x="17365" y="7538"/>
                    <a:pt x="17242" y="9860"/>
                  </a:cubicBezTo>
                  <a:cubicBezTo>
                    <a:pt x="17209" y="10439"/>
                    <a:pt x="17137" y="11011"/>
                    <a:pt x="16988" y="11570"/>
                  </a:cubicBezTo>
                  <a:cubicBezTo>
                    <a:pt x="16845" y="12123"/>
                    <a:pt x="16617" y="12657"/>
                    <a:pt x="16331" y="13157"/>
                  </a:cubicBezTo>
                  <a:cubicBezTo>
                    <a:pt x="16045" y="13652"/>
                    <a:pt x="15687" y="14113"/>
                    <a:pt x="15290" y="14530"/>
                  </a:cubicBezTo>
                  <a:cubicBezTo>
                    <a:pt x="14887" y="14946"/>
                    <a:pt x="14445" y="15316"/>
                    <a:pt x="13970" y="15648"/>
                  </a:cubicBezTo>
                  <a:cubicBezTo>
                    <a:pt x="13495" y="15973"/>
                    <a:pt x="12988" y="16253"/>
                    <a:pt x="12461" y="16494"/>
                  </a:cubicBezTo>
                  <a:cubicBezTo>
                    <a:pt x="11935" y="16728"/>
                    <a:pt x="11388" y="16923"/>
                    <a:pt x="10829" y="17059"/>
                  </a:cubicBezTo>
                  <a:cubicBezTo>
                    <a:pt x="10270" y="17203"/>
                    <a:pt x="9697" y="17294"/>
                    <a:pt x="9125" y="17339"/>
                  </a:cubicBezTo>
                  <a:cubicBezTo>
                    <a:pt x="8928" y="17350"/>
                    <a:pt x="8731" y="17356"/>
                    <a:pt x="8534" y="17356"/>
                  </a:cubicBezTo>
                  <a:cubicBezTo>
                    <a:pt x="8153" y="17356"/>
                    <a:pt x="7772" y="17334"/>
                    <a:pt x="7395" y="17287"/>
                  </a:cubicBezTo>
                  <a:cubicBezTo>
                    <a:pt x="6250" y="17150"/>
                    <a:pt x="5138" y="16773"/>
                    <a:pt x="4143" y="16194"/>
                  </a:cubicBezTo>
                  <a:cubicBezTo>
                    <a:pt x="3148" y="15616"/>
                    <a:pt x="2270" y="14829"/>
                    <a:pt x="1626" y="13873"/>
                  </a:cubicBezTo>
                  <a:cubicBezTo>
                    <a:pt x="976" y="12923"/>
                    <a:pt x="547" y="11824"/>
                    <a:pt x="371" y="10686"/>
                  </a:cubicBezTo>
                  <a:cubicBezTo>
                    <a:pt x="280" y="10114"/>
                    <a:pt x="254" y="9535"/>
                    <a:pt x="287" y="8956"/>
                  </a:cubicBezTo>
                  <a:cubicBezTo>
                    <a:pt x="300" y="8813"/>
                    <a:pt x="306" y="8670"/>
                    <a:pt x="326" y="8527"/>
                  </a:cubicBezTo>
                  <a:cubicBezTo>
                    <a:pt x="345" y="8384"/>
                    <a:pt x="365" y="8241"/>
                    <a:pt x="391" y="8104"/>
                  </a:cubicBezTo>
                  <a:cubicBezTo>
                    <a:pt x="443" y="7818"/>
                    <a:pt x="508" y="7532"/>
                    <a:pt x="579" y="7252"/>
                  </a:cubicBezTo>
                  <a:cubicBezTo>
                    <a:pt x="729" y="6693"/>
                    <a:pt x="911" y="6134"/>
                    <a:pt x="1060" y="5561"/>
                  </a:cubicBezTo>
                  <a:cubicBezTo>
                    <a:pt x="1217" y="4995"/>
                    <a:pt x="1321" y="4417"/>
                    <a:pt x="1457" y="3851"/>
                  </a:cubicBezTo>
                  <a:cubicBezTo>
                    <a:pt x="1587" y="3285"/>
                    <a:pt x="1750" y="2726"/>
                    <a:pt x="2023" y="2212"/>
                  </a:cubicBezTo>
                  <a:cubicBezTo>
                    <a:pt x="2153" y="1958"/>
                    <a:pt x="2316" y="1718"/>
                    <a:pt x="2504" y="1503"/>
                  </a:cubicBezTo>
                  <a:cubicBezTo>
                    <a:pt x="2686" y="1282"/>
                    <a:pt x="2901" y="1093"/>
                    <a:pt x="3142" y="937"/>
                  </a:cubicBezTo>
                  <a:cubicBezTo>
                    <a:pt x="3382" y="781"/>
                    <a:pt x="3649" y="671"/>
                    <a:pt x="3929" y="612"/>
                  </a:cubicBezTo>
                  <a:cubicBezTo>
                    <a:pt x="4166" y="562"/>
                    <a:pt x="4408" y="545"/>
                    <a:pt x="4655" y="545"/>
                  </a:cubicBezTo>
                  <a:cubicBezTo>
                    <a:pt x="4699" y="545"/>
                    <a:pt x="4743" y="546"/>
                    <a:pt x="4787" y="547"/>
                  </a:cubicBezTo>
                  <a:cubicBezTo>
                    <a:pt x="5267" y="558"/>
                    <a:pt x="5752" y="613"/>
                    <a:pt x="6242" y="613"/>
                  </a:cubicBezTo>
                  <a:cubicBezTo>
                    <a:pt x="6342" y="613"/>
                    <a:pt x="6442" y="611"/>
                    <a:pt x="6543" y="606"/>
                  </a:cubicBezTo>
                  <a:cubicBezTo>
                    <a:pt x="7720" y="553"/>
                    <a:pt x="8858" y="248"/>
                    <a:pt x="10022" y="92"/>
                  </a:cubicBezTo>
                  <a:lnTo>
                    <a:pt x="10022" y="92"/>
                  </a:lnTo>
                  <a:cubicBezTo>
                    <a:pt x="8858" y="222"/>
                    <a:pt x="7707" y="501"/>
                    <a:pt x="6543" y="527"/>
                  </a:cubicBezTo>
                  <a:cubicBezTo>
                    <a:pt x="6471" y="531"/>
                    <a:pt x="6399" y="532"/>
                    <a:pt x="6328" y="532"/>
                  </a:cubicBezTo>
                  <a:cubicBezTo>
                    <a:pt x="5815" y="532"/>
                    <a:pt x="5306" y="459"/>
                    <a:pt x="4787" y="436"/>
                  </a:cubicBezTo>
                  <a:cubicBezTo>
                    <a:pt x="4718" y="433"/>
                    <a:pt x="4649" y="432"/>
                    <a:pt x="4579" y="432"/>
                  </a:cubicBezTo>
                  <a:cubicBezTo>
                    <a:pt x="4354" y="432"/>
                    <a:pt x="4126" y="449"/>
                    <a:pt x="3903" y="488"/>
                  </a:cubicBezTo>
                  <a:cubicBezTo>
                    <a:pt x="3610" y="547"/>
                    <a:pt x="3317" y="658"/>
                    <a:pt x="3064" y="820"/>
                  </a:cubicBezTo>
                  <a:cubicBezTo>
                    <a:pt x="2810" y="976"/>
                    <a:pt x="2582" y="1178"/>
                    <a:pt x="2387" y="1399"/>
                  </a:cubicBezTo>
                  <a:cubicBezTo>
                    <a:pt x="2186" y="1627"/>
                    <a:pt x="2017" y="1874"/>
                    <a:pt x="1880" y="2140"/>
                  </a:cubicBezTo>
                  <a:cubicBezTo>
                    <a:pt x="1594" y="2661"/>
                    <a:pt x="1418" y="3233"/>
                    <a:pt x="1275" y="3805"/>
                  </a:cubicBezTo>
                  <a:cubicBezTo>
                    <a:pt x="1139" y="4378"/>
                    <a:pt x="1028" y="4950"/>
                    <a:pt x="865" y="5509"/>
                  </a:cubicBezTo>
                  <a:cubicBezTo>
                    <a:pt x="709" y="6075"/>
                    <a:pt x="527" y="6628"/>
                    <a:pt x="365" y="7194"/>
                  </a:cubicBezTo>
                  <a:cubicBezTo>
                    <a:pt x="287" y="7480"/>
                    <a:pt x="215" y="7766"/>
                    <a:pt x="163" y="8059"/>
                  </a:cubicBezTo>
                  <a:cubicBezTo>
                    <a:pt x="130" y="8202"/>
                    <a:pt x="117" y="8351"/>
                    <a:pt x="91" y="8501"/>
                  </a:cubicBezTo>
                  <a:cubicBezTo>
                    <a:pt x="65" y="8644"/>
                    <a:pt x="59" y="8793"/>
                    <a:pt x="46" y="8943"/>
                  </a:cubicBezTo>
                  <a:cubicBezTo>
                    <a:pt x="0" y="9535"/>
                    <a:pt x="33" y="10133"/>
                    <a:pt x="117" y="10718"/>
                  </a:cubicBezTo>
                  <a:cubicBezTo>
                    <a:pt x="300" y="11896"/>
                    <a:pt x="742" y="13034"/>
                    <a:pt x="1405" y="14022"/>
                  </a:cubicBezTo>
                  <a:cubicBezTo>
                    <a:pt x="2075" y="15011"/>
                    <a:pt x="2979" y="15830"/>
                    <a:pt x="4000" y="16435"/>
                  </a:cubicBezTo>
                  <a:cubicBezTo>
                    <a:pt x="5028" y="17033"/>
                    <a:pt x="6179" y="17430"/>
                    <a:pt x="7363" y="17573"/>
                  </a:cubicBezTo>
                  <a:cubicBezTo>
                    <a:pt x="7739" y="17619"/>
                    <a:pt x="8116" y="17643"/>
                    <a:pt x="8495" y="17643"/>
                  </a:cubicBezTo>
                  <a:cubicBezTo>
                    <a:pt x="8711" y="17643"/>
                    <a:pt x="8927" y="17635"/>
                    <a:pt x="9145" y="17619"/>
                  </a:cubicBezTo>
                  <a:cubicBezTo>
                    <a:pt x="9736" y="17573"/>
                    <a:pt x="10322" y="17476"/>
                    <a:pt x="10900" y="17333"/>
                  </a:cubicBezTo>
                  <a:cubicBezTo>
                    <a:pt x="11473" y="17183"/>
                    <a:pt x="12032" y="16981"/>
                    <a:pt x="12572" y="16741"/>
                  </a:cubicBezTo>
                  <a:cubicBezTo>
                    <a:pt x="13112" y="16494"/>
                    <a:pt x="13632" y="16201"/>
                    <a:pt x="14120" y="15863"/>
                  </a:cubicBezTo>
                  <a:cubicBezTo>
                    <a:pt x="14608" y="15525"/>
                    <a:pt x="15063" y="15134"/>
                    <a:pt x="15473" y="14705"/>
                  </a:cubicBezTo>
                  <a:cubicBezTo>
                    <a:pt x="15889" y="14276"/>
                    <a:pt x="16253" y="13801"/>
                    <a:pt x="16546" y="13281"/>
                  </a:cubicBezTo>
                  <a:cubicBezTo>
                    <a:pt x="16845" y="12767"/>
                    <a:pt x="17079" y="12208"/>
                    <a:pt x="17222" y="11629"/>
                  </a:cubicBezTo>
                  <a:cubicBezTo>
                    <a:pt x="17372" y="11050"/>
                    <a:pt x="17437" y="10458"/>
                    <a:pt x="17463" y="9867"/>
                  </a:cubicBezTo>
                  <a:cubicBezTo>
                    <a:pt x="17560" y="7506"/>
                    <a:pt x="16981" y="5125"/>
                    <a:pt x="15804" y="3083"/>
                  </a:cubicBezTo>
                  <a:cubicBezTo>
                    <a:pt x="15505" y="2576"/>
                    <a:pt x="15180" y="2082"/>
                    <a:pt x="14809" y="1620"/>
                  </a:cubicBezTo>
                  <a:cubicBezTo>
                    <a:pt x="14627" y="1392"/>
                    <a:pt x="14425" y="1178"/>
                    <a:pt x="14204" y="976"/>
                  </a:cubicBezTo>
                  <a:cubicBezTo>
                    <a:pt x="13983" y="781"/>
                    <a:pt x="13736" y="612"/>
                    <a:pt x="13469" y="475"/>
                  </a:cubicBezTo>
                  <a:cubicBezTo>
                    <a:pt x="12943" y="209"/>
                    <a:pt x="12357" y="72"/>
                    <a:pt x="11778" y="20"/>
                  </a:cubicBezTo>
                  <a:cubicBezTo>
                    <a:pt x="11606" y="7"/>
                    <a:pt x="11433" y="1"/>
                    <a:pt x="11261"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44"/>
            <p:cNvSpPr/>
            <p:nvPr/>
          </p:nvSpPr>
          <p:spPr>
            <a:xfrm>
              <a:off x="10542768" y="9790955"/>
              <a:ext cx="45197" cy="94129"/>
            </a:xfrm>
            <a:custGeom>
              <a:rect b="b" l="l" r="r" t="t"/>
              <a:pathLst>
                <a:path extrusionOk="0" h="1235" w="593">
                  <a:moveTo>
                    <a:pt x="422" y="0"/>
                  </a:moveTo>
                  <a:cubicBezTo>
                    <a:pt x="416" y="0"/>
                    <a:pt x="409" y="2"/>
                    <a:pt x="403" y="5"/>
                  </a:cubicBezTo>
                  <a:cubicBezTo>
                    <a:pt x="377" y="12"/>
                    <a:pt x="371" y="45"/>
                    <a:pt x="364" y="71"/>
                  </a:cubicBezTo>
                  <a:cubicBezTo>
                    <a:pt x="325" y="227"/>
                    <a:pt x="267" y="383"/>
                    <a:pt x="189" y="526"/>
                  </a:cubicBezTo>
                  <a:cubicBezTo>
                    <a:pt x="124" y="643"/>
                    <a:pt x="52" y="760"/>
                    <a:pt x="26" y="883"/>
                  </a:cubicBezTo>
                  <a:cubicBezTo>
                    <a:pt x="0" y="1014"/>
                    <a:pt x="52" y="1170"/>
                    <a:pt x="176" y="1222"/>
                  </a:cubicBezTo>
                  <a:cubicBezTo>
                    <a:pt x="199" y="1231"/>
                    <a:pt x="223" y="1235"/>
                    <a:pt x="248" y="1235"/>
                  </a:cubicBezTo>
                  <a:cubicBezTo>
                    <a:pt x="345" y="1235"/>
                    <a:pt x="443" y="1168"/>
                    <a:pt x="495" y="1085"/>
                  </a:cubicBezTo>
                  <a:cubicBezTo>
                    <a:pt x="560" y="975"/>
                    <a:pt x="573" y="844"/>
                    <a:pt x="579" y="721"/>
                  </a:cubicBezTo>
                  <a:cubicBezTo>
                    <a:pt x="592" y="493"/>
                    <a:pt x="592" y="259"/>
                    <a:pt x="495" y="64"/>
                  </a:cubicBezTo>
                  <a:cubicBezTo>
                    <a:pt x="479" y="32"/>
                    <a:pt x="450" y="0"/>
                    <a:pt x="422"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44"/>
            <p:cNvSpPr/>
            <p:nvPr/>
          </p:nvSpPr>
          <p:spPr>
            <a:xfrm>
              <a:off x="10543225" y="9785468"/>
              <a:ext cx="51675" cy="99464"/>
            </a:xfrm>
            <a:custGeom>
              <a:rect b="b" l="l" r="r" t="t"/>
              <a:pathLst>
                <a:path extrusionOk="0" h="1305" w="678">
                  <a:moveTo>
                    <a:pt x="416" y="1"/>
                  </a:moveTo>
                  <a:cubicBezTo>
                    <a:pt x="399" y="1"/>
                    <a:pt x="381" y="4"/>
                    <a:pt x="365" y="12"/>
                  </a:cubicBezTo>
                  <a:cubicBezTo>
                    <a:pt x="326" y="25"/>
                    <a:pt x="306" y="64"/>
                    <a:pt x="300" y="84"/>
                  </a:cubicBezTo>
                  <a:cubicBezTo>
                    <a:pt x="293" y="104"/>
                    <a:pt x="287" y="123"/>
                    <a:pt x="287" y="136"/>
                  </a:cubicBezTo>
                  <a:cubicBezTo>
                    <a:pt x="274" y="195"/>
                    <a:pt x="261" y="253"/>
                    <a:pt x="248" y="305"/>
                  </a:cubicBezTo>
                  <a:cubicBezTo>
                    <a:pt x="215" y="422"/>
                    <a:pt x="176" y="533"/>
                    <a:pt x="118" y="637"/>
                  </a:cubicBezTo>
                  <a:cubicBezTo>
                    <a:pt x="72" y="747"/>
                    <a:pt x="14" y="864"/>
                    <a:pt x="7" y="988"/>
                  </a:cubicBezTo>
                  <a:cubicBezTo>
                    <a:pt x="1" y="1053"/>
                    <a:pt x="14" y="1112"/>
                    <a:pt x="40" y="1170"/>
                  </a:cubicBezTo>
                  <a:cubicBezTo>
                    <a:pt x="66" y="1222"/>
                    <a:pt x="111" y="1268"/>
                    <a:pt x="170" y="1294"/>
                  </a:cubicBezTo>
                  <a:cubicBezTo>
                    <a:pt x="53" y="1242"/>
                    <a:pt x="7" y="1105"/>
                    <a:pt x="27" y="988"/>
                  </a:cubicBezTo>
                  <a:cubicBezTo>
                    <a:pt x="46" y="871"/>
                    <a:pt x="118" y="773"/>
                    <a:pt x="183" y="676"/>
                  </a:cubicBezTo>
                  <a:cubicBezTo>
                    <a:pt x="254" y="572"/>
                    <a:pt x="319" y="461"/>
                    <a:pt x="365" y="351"/>
                  </a:cubicBezTo>
                  <a:cubicBezTo>
                    <a:pt x="384" y="292"/>
                    <a:pt x="410" y="227"/>
                    <a:pt x="423" y="169"/>
                  </a:cubicBezTo>
                  <a:lnTo>
                    <a:pt x="423" y="169"/>
                  </a:lnTo>
                  <a:cubicBezTo>
                    <a:pt x="432" y="182"/>
                    <a:pt x="441" y="201"/>
                    <a:pt x="450" y="214"/>
                  </a:cubicBezTo>
                  <a:cubicBezTo>
                    <a:pt x="456" y="240"/>
                    <a:pt x="469" y="266"/>
                    <a:pt x="476" y="292"/>
                  </a:cubicBezTo>
                  <a:cubicBezTo>
                    <a:pt x="489" y="351"/>
                    <a:pt x="502" y="403"/>
                    <a:pt x="508" y="461"/>
                  </a:cubicBezTo>
                  <a:cubicBezTo>
                    <a:pt x="528" y="572"/>
                    <a:pt x="534" y="695"/>
                    <a:pt x="534" y="812"/>
                  </a:cubicBezTo>
                  <a:cubicBezTo>
                    <a:pt x="534" y="936"/>
                    <a:pt x="528" y="1053"/>
                    <a:pt x="469" y="1157"/>
                  </a:cubicBezTo>
                  <a:cubicBezTo>
                    <a:pt x="427" y="1241"/>
                    <a:pt x="333" y="1304"/>
                    <a:pt x="237" y="1304"/>
                  </a:cubicBezTo>
                  <a:cubicBezTo>
                    <a:pt x="215" y="1304"/>
                    <a:pt x="192" y="1301"/>
                    <a:pt x="170" y="1294"/>
                  </a:cubicBezTo>
                  <a:lnTo>
                    <a:pt x="170" y="1294"/>
                  </a:lnTo>
                  <a:cubicBezTo>
                    <a:pt x="190" y="1301"/>
                    <a:pt x="213" y="1305"/>
                    <a:pt x="236" y="1305"/>
                  </a:cubicBezTo>
                  <a:cubicBezTo>
                    <a:pt x="272" y="1305"/>
                    <a:pt x="310" y="1296"/>
                    <a:pt x="345" y="1281"/>
                  </a:cubicBezTo>
                  <a:cubicBezTo>
                    <a:pt x="404" y="1261"/>
                    <a:pt x="450" y="1222"/>
                    <a:pt x="489" y="1170"/>
                  </a:cubicBezTo>
                  <a:cubicBezTo>
                    <a:pt x="567" y="1066"/>
                    <a:pt x="593" y="942"/>
                    <a:pt x="606" y="819"/>
                  </a:cubicBezTo>
                  <a:cubicBezTo>
                    <a:pt x="638" y="578"/>
                    <a:pt x="677" y="318"/>
                    <a:pt x="528" y="64"/>
                  </a:cubicBezTo>
                  <a:cubicBezTo>
                    <a:pt x="515" y="51"/>
                    <a:pt x="502" y="32"/>
                    <a:pt x="476" y="19"/>
                  </a:cubicBezTo>
                  <a:cubicBezTo>
                    <a:pt x="460" y="8"/>
                    <a:pt x="439" y="1"/>
                    <a:pt x="416"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44"/>
            <p:cNvSpPr/>
            <p:nvPr/>
          </p:nvSpPr>
          <p:spPr>
            <a:xfrm>
              <a:off x="10613650" y="9778608"/>
              <a:ext cx="53581" cy="104799"/>
            </a:xfrm>
            <a:custGeom>
              <a:rect b="b" l="l" r="r" t="t"/>
              <a:pathLst>
                <a:path extrusionOk="0" h="1375" w="703">
                  <a:moveTo>
                    <a:pt x="189" y="0"/>
                  </a:moveTo>
                  <a:cubicBezTo>
                    <a:pt x="142" y="0"/>
                    <a:pt x="96" y="29"/>
                    <a:pt x="85" y="83"/>
                  </a:cubicBezTo>
                  <a:cubicBezTo>
                    <a:pt x="26" y="304"/>
                    <a:pt x="0" y="532"/>
                    <a:pt x="0" y="759"/>
                  </a:cubicBezTo>
                  <a:cubicBezTo>
                    <a:pt x="7" y="915"/>
                    <a:pt x="26" y="1078"/>
                    <a:pt x="111" y="1208"/>
                  </a:cubicBezTo>
                  <a:cubicBezTo>
                    <a:pt x="179" y="1306"/>
                    <a:pt x="300" y="1375"/>
                    <a:pt x="413" y="1375"/>
                  </a:cubicBezTo>
                  <a:cubicBezTo>
                    <a:pt x="450" y="1375"/>
                    <a:pt x="487" y="1367"/>
                    <a:pt x="521" y="1351"/>
                  </a:cubicBezTo>
                  <a:cubicBezTo>
                    <a:pt x="644" y="1293"/>
                    <a:pt x="703" y="1143"/>
                    <a:pt x="696" y="1006"/>
                  </a:cubicBezTo>
                  <a:cubicBezTo>
                    <a:pt x="690" y="870"/>
                    <a:pt x="631" y="746"/>
                    <a:pt x="573" y="623"/>
                  </a:cubicBezTo>
                  <a:cubicBezTo>
                    <a:pt x="501" y="480"/>
                    <a:pt x="430" y="330"/>
                    <a:pt x="358" y="187"/>
                  </a:cubicBezTo>
                  <a:cubicBezTo>
                    <a:pt x="338" y="135"/>
                    <a:pt x="312" y="83"/>
                    <a:pt x="280" y="44"/>
                  </a:cubicBezTo>
                  <a:cubicBezTo>
                    <a:pt x="256" y="15"/>
                    <a:pt x="222" y="0"/>
                    <a:pt x="189"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44"/>
            <p:cNvSpPr/>
            <p:nvPr/>
          </p:nvSpPr>
          <p:spPr>
            <a:xfrm>
              <a:off x="10609687" y="9772968"/>
              <a:ext cx="58078" cy="110515"/>
            </a:xfrm>
            <a:custGeom>
              <a:rect b="b" l="l" r="r" t="t"/>
              <a:pathLst>
                <a:path extrusionOk="0" h="1450" w="762">
                  <a:moveTo>
                    <a:pt x="247" y="1"/>
                  </a:moveTo>
                  <a:cubicBezTo>
                    <a:pt x="189" y="1"/>
                    <a:pt x="130" y="27"/>
                    <a:pt x="98" y="72"/>
                  </a:cubicBezTo>
                  <a:cubicBezTo>
                    <a:pt x="78" y="92"/>
                    <a:pt x="65" y="131"/>
                    <a:pt x="65" y="144"/>
                  </a:cubicBezTo>
                  <a:lnTo>
                    <a:pt x="52" y="196"/>
                  </a:lnTo>
                  <a:lnTo>
                    <a:pt x="33" y="300"/>
                  </a:lnTo>
                  <a:cubicBezTo>
                    <a:pt x="20" y="372"/>
                    <a:pt x="13" y="443"/>
                    <a:pt x="7" y="515"/>
                  </a:cubicBezTo>
                  <a:cubicBezTo>
                    <a:pt x="0" y="658"/>
                    <a:pt x="7" y="801"/>
                    <a:pt x="26" y="944"/>
                  </a:cubicBezTo>
                  <a:cubicBezTo>
                    <a:pt x="46" y="1080"/>
                    <a:pt x="91" y="1230"/>
                    <a:pt x="189" y="1328"/>
                  </a:cubicBezTo>
                  <a:cubicBezTo>
                    <a:pt x="258" y="1402"/>
                    <a:pt x="358" y="1450"/>
                    <a:pt x="456" y="1450"/>
                  </a:cubicBezTo>
                  <a:cubicBezTo>
                    <a:pt x="496" y="1450"/>
                    <a:pt x="535" y="1442"/>
                    <a:pt x="572" y="1425"/>
                  </a:cubicBezTo>
                  <a:lnTo>
                    <a:pt x="572" y="1425"/>
                  </a:lnTo>
                  <a:cubicBezTo>
                    <a:pt x="539" y="1440"/>
                    <a:pt x="504" y="1447"/>
                    <a:pt x="469" y="1447"/>
                  </a:cubicBezTo>
                  <a:cubicBezTo>
                    <a:pt x="369" y="1447"/>
                    <a:pt x="271" y="1392"/>
                    <a:pt x="208" y="1315"/>
                  </a:cubicBezTo>
                  <a:cubicBezTo>
                    <a:pt x="117" y="1211"/>
                    <a:pt x="98" y="1067"/>
                    <a:pt x="98" y="937"/>
                  </a:cubicBezTo>
                  <a:cubicBezTo>
                    <a:pt x="98" y="801"/>
                    <a:pt x="111" y="664"/>
                    <a:pt x="130" y="528"/>
                  </a:cubicBezTo>
                  <a:cubicBezTo>
                    <a:pt x="143" y="463"/>
                    <a:pt x="156" y="398"/>
                    <a:pt x="169" y="326"/>
                  </a:cubicBezTo>
                  <a:lnTo>
                    <a:pt x="189" y="228"/>
                  </a:lnTo>
                  <a:lnTo>
                    <a:pt x="202" y="183"/>
                  </a:lnTo>
                  <a:cubicBezTo>
                    <a:pt x="208" y="163"/>
                    <a:pt x="208" y="163"/>
                    <a:pt x="208" y="157"/>
                  </a:cubicBezTo>
                  <a:cubicBezTo>
                    <a:pt x="215" y="150"/>
                    <a:pt x="228" y="146"/>
                    <a:pt x="241" y="146"/>
                  </a:cubicBezTo>
                  <a:cubicBezTo>
                    <a:pt x="254" y="146"/>
                    <a:pt x="267" y="150"/>
                    <a:pt x="273" y="163"/>
                  </a:cubicBezTo>
                  <a:cubicBezTo>
                    <a:pt x="312" y="209"/>
                    <a:pt x="345" y="268"/>
                    <a:pt x="377" y="333"/>
                  </a:cubicBezTo>
                  <a:lnTo>
                    <a:pt x="579" y="697"/>
                  </a:lnTo>
                  <a:cubicBezTo>
                    <a:pt x="651" y="814"/>
                    <a:pt x="722" y="937"/>
                    <a:pt x="735" y="1074"/>
                  </a:cubicBezTo>
                  <a:cubicBezTo>
                    <a:pt x="755" y="1204"/>
                    <a:pt x="703" y="1360"/>
                    <a:pt x="573" y="1425"/>
                  </a:cubicBezTo>
                  <a:cubicBezTo>
                    <a:pt x="703" y="1360"/>
                    <a:pt x="761" y="1211"/>
                    <a:pt x="755" y="1067"/>
                  </a:cubicBezTo>
                  <a:cubicBezTo>
                    <a:pt x="755" y="924"/>
                    <a:pt x="696" y="794"/>
                    <a:pt x="644" y="664"/>
                  </a:cubicBezTo>
                  <a:lnTo>
                    <a:pt x="488" y="274"/>
                  </a:lnTo>
                  <a:cubicBezTo>
                    <a:pt x="462" y="215"/>
                    <a:pt x="436" y="144"/>
                    <a:pt x="390" y="79"/>
                  </a:cubicBezTo>
                  <a:cubicBezTo>
                    <a:pt x="358" y="40"/>
                    <a:pt x="299" y="1"/>
                    <a:pt x="247"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44"/>
            <p:cNvSpPr/>
            <p:nvPr/>
          </p:nvSpPr>
          <p:spPr>
            <a:xfrm>
              <a:off x="10168997" y="9597591"/>
              <a:ext cx="257310" cy="249460"/>
            </a:xfrm>
            <a:custGeom>
              <a:rect b="b" l="l" r="r" t="t"/>
              <a:pathLst>
                <a:path extrusionOk="0" h="3273" w="3376">
                  <a:moveTo>
                    <a:pt x="1312" y="1"/>
                  </a:moveTo>
                  <a:cubicBezTo>
                    <a:pt x="1212" y="1"/>
                    <a:pt x="1113" y="8"/>
                    <a:pt x="1015" y="26"/>
                  </a:cubicBezTo>
                  <a:cubicBezTo>
                    <a:pt x="774" y="65"/>
                    <a:pt x="534" y="175"/>
                    <a:pt x="378" y="377"/>
                  </a:cubicBezTo>
                  <a:cubicBezTo>
                    <a:pt x="300" y="474"/>
                    <a:pt x="248" y="591"/>
                    <a:pt x="209" y="708"/>
                  </a:cubicBezTo>
                  <a:cubicBezTo>
                    <a:pt x="46" y="1144"/>
                    <a:pt x="1" y="1625"/>
                    <a:pt x="79" y="2094"/>
                  </a:cubicBezTo>
                  <a:cubicBezTo>
                    <a:pt x="105" y="2250"/>
                    <a:pt x="144" y="2406"/>
                    <a:pt x="222" y="2542"/>
                  </a:cubicBezTo>
                  <a:cubicBezTo>
                    <a:pt x="300" y="2673"/>
                    <a:pt x="404" y="2783"/>
                    <a:pt x="521" y="2881"/>
                  </a:cubicBezTo>
                  <a:cubicBezTo>
                    <a:pt x="833" y="3138"/>
                    <a:pt x="1237" y="3272"/>
                    <a:pt x="1640" y="3272"/>
                  </a:cubicBezTo>
                  <a:cubicBezTo>
                    <a:pt x="1900" y="3272"/>
                    <a:pt x="2159" y="3216"/>
                    <a:pt x="2394" y="3102"/>
                  </a:cubicBezTo>
                  <a:cubicBezTo>
                    <a:pt x="2986" y="2809"/>
                    <a:pt x="3376" y="2139"/>
                    <a:pt x="3330" y="1476"/>
                  </a:cubicBezTo>
                  <a:cubicBezTo>
                    <a:pt x="3298" y="943"/>
                    <a:pt x="2966" y="422"/>
                    <a:pt x="2478" y="201"/>
                  </a:cubicBezTo>
                  <a:cubicBezTo>
                    <a:pt x="2251" y="104"/>
                    <a:pt x="2004" y="65"/>
                    <a:pt x="1763" y="32"/>
                  </a:cubicBezTo>
                  <a:cubicBezTo>
                    <a:pt x="1614" y="16"/>
                    <a:pt x="1463" y="1"/>
                    <a:pt x="1312" y="1"/>
                  </a:cubicBezTo>
                  <a:close/>
                </a:path>
              </a:pathLst>
            </a:custGeom>
            <a:solidFill>
              <a:srgbClr val="A357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44"/>
            <p:cNvSpPr/>
            <p:nvPr/>
          </p:nvSpPr>
          <p:spPr>
            <a:xfrm>
              <a:off x="10170979" y="9593171"/>
              <a:ext cx="257844" cy="254414"/>
            </a:xfrm>
            <a:custGeom>
              <a:rect b="b" l="l" r="r" t="t"/>
              <a:pathLst>
                <a:path extrusionOk="0" h="3338" w="3383">
                  <a:moveTo>
                    <a:pt x="1311" y="0"/>
                  </a:moveTo>
                  <a:cubicBezTo>
                    <a:pt x="1143" y="0"/>
                    <a:pt x="973" y="17"/>
                    <a:pt x="814" y="71"/>
                  </a:cubicBezTo>
                  <a:cubicBezTo>
                    <a:pt x="599" y="142"/>
                    <a:pt x="391" y="279"/>
                    <a:pt x="274" y="480"/>
                  </a:cubicBezTo>
                  <a:cubicBezTo>
                    <a:pt x="215" y="578"/>
                    <a:pt x="176" y="682"/>
                    <a:pt x="137" y="786"/>
                  </a:cubicBezTo>
                  <a:cubicBezTo>
                    <a:pt x="105" y="890"/>
                    <a:pt x="79" y="1001"/>
                    <a:pt x="59" y="1111"/>
                  </a:cubicBezTo>
                  <a:cubicBezTo>
                    <a:pt x="14" y="1326"/>
                    <a:pt x="1" y="1547"/>
                    <a:pt x="7" y="1768"/>
                  </a:cubicBezTo>
                  <a:cubicBezTo>
                    <a:pt x="14" y="1983"/>
                    <a:pt x="46" y="2204"/>
                    <a:pt x="111" y="2412"/>
                  </a:cubicBezTo>
                  <a:cubicBezTo>
                    <a:pt x="183" y="2627"/>
                    <a:pt x="326" y="2802"/>
                    <a:pt x="495" y="2939"/>
                  </a:cubicBezTo>
                  <a:cubicBezTo>
                    <a:pt x="326" y="2802"/>
                    <a:pt x="183" y="2620"/>
                    <a:pt x="118" y="2412"/>
                  </a:cubicBezTo>
                  <a:cubicBezTo>
                    <a:pt x="53" y="2204"/>
                    <a:pt x="33" y="1983"/>
                    <a:pt x="27" y="1768"/>
                  </a:cubicBezTo>
                  <a:cubicBezTo>
                    <a:pt x="27" y="1547"/>
                    <a:pt x="53" y="1332"/>
                    <a:pt x="98" y="1118"/>
                  </a:cubicBezTo>
                  <a:cubicBezTo>
                    <a:pt x="124" y="1014"/>
                    <a:pt x="157" y="910"/>
                    <a:pt x="196" y="806"/>
                  </a:cubicBezTo>
                  <a:cubicBezTo>
                    <a:pt x="235" y="708"/>
                    <a:pt x="280" y="604"/>
                    <a:pt x="339" y="519"/>
                  </a:cubicBezTo>
                  <a:cubicBezTo>
                    <a:pt x="449" y="344"/>
                    <a:pt x="638" y="227"/>
                    <a:pt x="840" y="168"/>
                  </a:cubicBezTo>
                  <a:cubicBezTo>
                    <a:pt x="967" y="131"/>
                    <a:pt x="1103" y="117"/>
                    <a:pt x="1240" y="117"/>
                  </a:cubicBezTo>
                  <a:cubicBezTo>
                    <a:pt x="1319" y="117"/>
                    <a:pt x="1398" y="122"/>
                    <a:pt x="1477" y="129"/>
                  </a:cubicBezTo>
                  <a:cubicBezTo>
                    <a:pt x="1900" y="175"/>
                    <a:pt x="2355" y="214"/>
                    <a:pt x="2680" y="480"/>
                  </a:cubicBezTo>
                  <a:cubicBezTo>
                    <a:pt x="3005" y="740"/>
                    <a:pt x="3220" y="1144"/>
                    <a:pt x="3246" y="1560"/>
                  </a:cubicBezTo>
                  <a:cubicBezTo>
                    <a:pt x="3272" y="1983"/>
                    <a:pt x="3122" y="2418"/>
                    <a:pt x="2843" y="2744"/>
                  </a:cubicBezTo>
                  <a:cubicBezTo>
                    <a:pt x="2706" y="2906"/>
                    <a:pt x="2537" y="3043"/>
                    <a:pt x="2342" y="3147"/>
                  </a:cubicBezTo>
                  <a:cubicBezTo>
                    <a:pt x="2153" y="3238"/>
                    <a:pt x="1939" y="3303"/>
                    <a:pt x="1718" y="3316"/>
                  </a:cubicBezTo>
                  <a:cubicBezTo>
                    <a:pt x="1676" y="3319"/>
                    <a:pt x="1634" y="3321"/>
                    <a:pt x="1592" y="3321"/>
                  </a:cubicBezTo>
                  <a:cubicBezTo>
                    <a:pt x="1202" y="3321"/>
                    <a:pt x="806" y="3185"/>
                    <a:pt x="495" y="2939"/>
                  </a:cubicBezTo>
                  <a:lnTo>
                    <a:pt x="495" y="2939"/>
                  </a:lnTo>
                  <a:cubicBezTo>
                    <a:pt x="812" y="3201"/>
                    <a:pt x="1226" y="3337"/>
                    <a:pt x="1641" y="3337"/>
                  </a:cubicBezTo>
                  <a:cubicBezTo>
                    <a:pt x="1669" y="3337"/>
                    <a:pt x="1696" y="3337"/>
                    <a:pt x="1724" y="3335"/>
                  </a:cubicBezTo>
                  <a:cubicBezTo>
                    <a:pt x="1945" y="3329"/>
                    <a:pt x="2160" y="3277"/>
                    <a:pt x="2361" y="3186"/>
                  </a:cubicBezTo>
                  <a:cubicBezTo>
                    <a:pt x="2563" y="3088"/>
                    <a:pt x="2752" y="2958"/>
                    <a:pt x="2901" y="2789"/>
                  </a:cubicBezTo>
                  <a:cubicBezTo>
                    <a:pt x="3200" y="2464"/>
                    <a:pt x="3382" y="2015"/>
                    <a:pt x="3369" y="1553"/>
                  </a:cubicBezTo>
                  <a:cubicBezTo>
                    <a:pt x="3350" y="1098"/>
                    <a:pt x="3129" y="656"/>
                    <a:pt x="2765" y="370"/>
                  </a:cubicBezTo>
                  <a:cubicBezTo>
                    <a:pt x="2582" y="227"/>
                    <a:pt x="2368" y="136"/>
                    <a:pt x="2147" y="90"/>
                  </a:cubicBezTo>
                  <a:cubicBezTo>
                    <a:pt x="1926" y="38"/>
                    <a:pt x="1704" y="19"/>
                    <a:pt x="1483" y="6"/>
                  </a:cubicBezTo>
                  <a:cubicBezTo>
                    <a:pt x="1427" y="2"/>
                    <a:pt x="1369" y="0"/>
                    <a:pt x="1311"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44"/>
            <p:cNvSpPr/>
            <p:nvPr/>
          </p:nvSpPr>
          <p:spPr>
            <a:xfrm>
              <a:off x="10172503" y="9532578"/>
              <a:ext cx="259292" cy="264399"/>
            </a:xfrm>
            <a:custGeom>
              <a:rect b="b" l="l" r="r" t="t"/>
              <a:pathLst>
                <a:path extrusionOk="0" h="3469" w="3402">
                  <a:moveTo>
                    <a:pt x="1774" y="0"/>
                  </a:moveTo>
                  <a:cubicBezTo>
                    <a:pt x="1690" y="0"/>
                    <a:pt x="1605" y="9"/>
                    <a:pt x="1522" y="27"/>
                  </a:cubicBezTo>
                  <a:cubicBezTo>
                    <a:pt x="1099" y="118"/>
                    <a:pt x="748" y="417"/>
                    <a:pt x="507" y="775"/>
                  </a:cubicBezTo>
                  <a:cubicBezTo>
                    <a:pt x="104" y="1366"/>
                    <a:pt x="0" y="2212"/>
                    <a:pt x="403" y="2804"/>
                  </a:cubicBezTo>
                  <a:cubicBezTo>
                    <a:pt x="683" y="3207"/>
                    <a:pt x="1164" y="3454"/>
                    <a:pt x="1652" y="3467"/>
                  </a:cubicBezTo>
                  <a:cubicBezTo>
                    <a:pt x="1674" y="3468"/>
                    <a:pt x="1695" y="3468"/>
                    <a:pt x="1717" y="3468"/>
                  </a:cubicBezTo>
                  <a:cubicBezTo>
                    <a:pt x="2183" y="3468"/>
                    <a:pt x="2643" y="3270"/>
                    <a:pt x="2985" y="2947"/>
                  </a:cubicBezTo>
                  <a:cubicBezTo>
                    <a:pt x="3096" y="2843"/>
                    <a:pt x="3193" y="2719"/>
                    <a:pt x="3265" y="2583"/>
                  </a:cubicBezTo>
                  <a:cubicBezTo>
                    <a:pt x="3369" y="2374"/>
                    <a:pt x="3401" y="2134"/>
                    <a:pt x="3395" y="1900"/>
                  </a:cubicBezTo>
                  <a:cubicBezTo>
                    <a:pt x="3388" y="1392"/>
                    <a:pt x="3226" y="885"/>
                    <a:pt x="2881" y="508"/>
                  </a:cubicBezTo>
                  <a:cubicBezTo>
                    <a:pt x="2601" y="200"/>
                    <a:pt x="2186" y="0"/>
                    <a:pt x="1774" y="0"/>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44"/>
            <p:cNvSpPr/>
            <p:nvPr/>
          </p:nvSpPr>
          <p:spPr>
            <a:xfrm>
              <a:off x="10182411" y="9528234"/>
              <a:ext cx="255329" cy="269962"/>
            </a:xfrm>
            <a:custGeom>
              <a:rect b="b" l="l" r="r" t="t"/>
              <a:pathLst>
                <a:path extrusionOk="0" h="3542" w="3350">
                  <a:moveTo>
                    <a:pt x="39" y="2249"/>
                  </a:moveTo>
                  <a:cubicBezTo>
                    <a:pt x="72" y="2470"/>
                    <a:pt x="150" y="2679"/>
                    <a:pt x="273" y="2861"/>
                  </a:cubicBezTo>
                  <a:cubicBezTo>
                    <a:pt x="156" y="2679"/>
                    <a:pt x="78" y="2464"/>
                    <a:pt x="39" y="2249"/>
                  </a:cubicBezTo>
                  <a:close/>
                  <a:moveTo>
                    <a:pt x="1672" y="1"/>
                  </a:moveTo>
                  <a:cubicBezTo>
                    <a:pt x="1523" y="1"/>
                    <a:pt x="1374" y="27"/>
                    <a:pt x="1236" y="77"/>
                  </a:cubicBezTo>
                  <a:cubicBezTo>
                    <a:pt x="1021" y="149"/>
                    <a:pt x="826" y="279"/>
                    <a:pt x="664" y="435"/>
                  </a:cubicBezTo>
                  <a:cubicBezTo>
                    <a:pt x="345" y="741"/>
                    <a:pt x="130" y="1157"/>
                    <a:pt x="46" y="1592"/>
                  </a:cubicBezTo>
                  <a:cubicBezTo>
                    <a:pt x="7" y="1807"/>
                    <a:pt x="0" y="2035"/>
                    <a:pt x="39" y="2249"/>
                  </a:cubicBezTo>
                  <a:cubicBezTo>
                    <a:pt x="13" y="2035"/>
                    <a:pt x="26" y="1807"/>
                    <a:pt x="65" y="1592"/>
                  </a:cubicBezTo>
                  <a:cubicBezTo>
                    <a:pt x="163" y="1170"/>
                    <a:pt x="390" y="773"/>
                    <a:pt x="716" y="487"/>
                  </a:cubicBezTo>
                  <a:cubicBezTo>
                    <a:pt x="878" y="344"/>
                    <a:pt x="1067" y="233"/>
                    <a:pt x="1268" y="168"/>
                  </a:cubicBezTo>
                  <a:cubicBezTo>
                    <a:pt x="1382" y="135"/>
                    <a:pt x="1499" y="119"/>
                    <a:pt x="1617" y="119"/>
                  </a:cubicBezTo>
                  <a:cubicBezTo>
                    <a:pt x="1709" y="119"/>
                    <a:pt x="1802" y="129"/>
                    <a:pt x="1893" y="149"/>
                  </a:cubicBezTo>
                  <a:cubicBezTo>
                    <a:pt x="2309" y="233"/>
                    <a:pt x="2673" y="506"/>
                    <a:pt x="2888" y="864"/>
                  </a:cubicBezTo>
                  <a:cubicBezTo>
                    <a:pt x="2998" y="1046"/>
                    <a:pt x="3083" y="1248"/>
                    <a:pt x="3128" y="1456"/>
                  </a:cubicBezTo>
                  <a:cubicBezTo>
                    <a:pt x="3180" y="1658"/>
                    <a:pt x="3206" y="1879"/>
                    <a:pt x="3200" y="2087"/>
                  </a:cubicBezTo>
                  <a:cubicBezTo>
                    <a:pt x="3193" y="2301"/>
                    <a:pt x="3154" y="2516"/>
                    <a:pt x="3050" y="2698"/>
                  </a:cubicBezTo>
                  <a:cubicBezTo>
                    <a:pt x="2940" y="2874"/>
                    <a:pt x="2777" y="3030"/>
                    <a:pt x="2608" y="3160"/>
                  </a:cubicBezTo>
                  <a:cubicBezTo>
                    <a:pt x="2300" y="3376"/>
                    <a:pt x="1923" y="3513"/>
                    <a:pt x="1541" y="3513"/>
                  </a:cubicBezTo>
                  <a:cubicBezTo>
                    <a:pt x="1487" y="3513"/>
                    <a:pt x="1433" y="3510"/>
                    <a:pt x="1379" y="3505"/>
                  </a:cubicBezTo>
                  <a:cubicBezTo>
                    <a:pt x="944" y="3459"/>
                    <a:pt x="528" y="3225"/>
                    <a:pt x="274" y="2862"/>
                  </a:cubicBezTo>
                  <a:lnTo>
                    <a:pt x="274" y="2862"/>
                  </a:lnTo>
                  <a:cubicBezTo>
                    <a:pt x="528" y="3226"/>
                    <a:pt x="944" y="3466"/>
                    <a:pt x="1379" y="3524"/>
                  </a:cubicBezTo>
                  <a:cubicBezTo>
                    <a:pt x="1458" y="3536"/>
                    <a:pt x="1537" y="3541"/>
                    <a:pt x="1616" y="3541"/>
                  </a:cubicBezTo>
                  <a:cubicBezTo>
                    <a:pt x="1980" y="3541"/>
                    <a:pt x="2342" y="3422"/>
                    <a:pt x="2647" y="3218"/>
                  </a:cubicBezTo>
                  <a:cubicBezTo>
                    <a:pt x="2836" y="3088"/>
                    <a:pt x="3005" y="2939"/>
                    <a:pt x="3135" y="2750"/>
                  </a:cubicBezTo>
                  <a:cubicBezTo>
                    <a:pt x="3258" y="2555"/>
                    <a:pt x="3317" y="2321"/>
                    <a:pt x="3323" y="2093"/>
                  </a:cubicBezTo>
                  <a:cubicBezTo>
                    <a:pt x="3350" y="1645"/>
                    <a:pt x="3252" y="1183"/>
                    <a:pt x="3011" y="793"/>
                  </a:cubicBezTo>
                  <a:cubicBezTo>
                    <a:pt x="2777" y="402"/>
                    <a:pt x="2367" y="103"/>
                    <a:pt x="1919" y="25"/>
                  </a:cubicBezTo>
                  <a:cubicBezTo>
                    <a:pt x="1838" y="9"/>
                    <a:pt x="1755" y="1"/>
                    <a:pt x="1672"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44"/>
            <p:cNvSpPr/>
            <p:nvPr/>
          </p:nvSpPr>
          <p:spPr>
            <a:xfrm>
              <a:off x="10757853" y="9493631"/>
              <a:ext cx="275679" cy="275069"/>
            </a:xfrm>
            <a:custGeom>
              <a:rect b="b" l="l" r="r" t="t"/>
              <a:pathLst>
                <a:path extrusionOk="0" h="3609" w="3617">
                  <a:moveTo>
                    <a:pt x="1573" y="1"/>
                  </a:moveTo>
                  <a:cubicBezTo>
                    <a:pt x="1469" y="1"/>
                    <a:pt x="1366" y="8"/>
                    <a:pt x="1263" y="30"/>
                  </a:cubicBezTo>
                  <a:cubicBezTo>
                    <a:pt x="853" y="115"/>
                    <a:pt x="528" y="427"/>
                    <a:pt x="326" y="791"/>
                  </a:cubicBezTo>
                  <a:cubicBezTo>
                    <a:pt x="85" y="1234"/>
                    <a:pt x="1" y="1754"/>
                    <a:pt x="92" y="2248"/>
                  </a:cubicBezTo>
                  <a:cubicBezTo>
                    <a:pt x="170" y="2664"/>
                    <a:pt x="378" y="3061"/>
                    <a:pt x="716" y="3302"/>
                  </a:cubicBezTo>
                  <a:cubicBezTo>
                    <a:pt x="918" y="3451"/>
                    <a:pt x="1158" y="3536"/>
                    <a:pt x="1406" y="3581"/>
                  </a:cubicBezTo>
                  <a:cubicBezTo>
                    <a:pt x="1514" y="3600"/>
                    <a:pt x="1625" y="3609"/>
                    <a:pt x="1737" y="3609"/>
                  </a:cubicBezTo>
                  <a:cubicBezTo>
                    <a:pt x="2336" y="3609"/>
                    <a:pt x="2941" y="3345"/>
                    <a:pt x="3259" y="2840"/>
                  </a:cubicBezTo>
                  <a:cubicBezTo>
                    <a:pt x="3422" y="2586"/>
                    <a:pt x="3500" y="2281"/>
                    <a:pt x="3539" y="1981"/>
                  </a:cubicBezTo>
                  <a:cubicBezTo>
                    <a:pt x="3617" y="1390"/>
                    <a:pt x="3506" y="713"/>
                    <a:pt x="3038" y="349"/>
                  </a:cubicBezTo>
                  <a:cubicBezTo>
                    <a:pt x="2771" y="141"/>
                    <a:pt x="2427" y="63"/>
                    <a:pt x="2089" y="30"/>
                  </a:cubicBezTo>
                  <a:cubicBezTo>
                    <a:pt x="1997" y="24"/>
                    <a:pt x="1906" y="17"/>
                    <a:pt x="1815" y="11"/>
                  </a:cubicBezTo>
                  <a:cubicBezTo>
                    <a:pt x="1733" y="5"/>
                    <a:pt x="1653" y="1"/>
                    <a:pt x="1573" y="1"/>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44"/>
            <p:cNvSpPr/>
            <p:nvPr/>
          </p:nvSpPr>
          <p:spPr>
            <a:xfrm>
              <a:off x="10748479" y="9491268"/>
              <a:ext cx="289550" cy="288178"/>
            </a:xfrm>
            <a:custGeom>
              <a:rect b="b" l="l" r="r" t="t"/>
              <a:pathLst>
                <a:path extrusionOk="0" h="3781" w="3799">
                  <a:moveTo>
                    <a:pt x="1593" y="0"/>
                  </a:moveTo>
                  <a:cubicBezTo>
                    <a:pt x="1561" y="0"/>
                    <a:pt x="1529" y="1"/>
                    <a:pt x="1496" y="3"/>
                  </a:cubicBezTo>
                  <a:cubicBezTo>
                    <a:pt x="1249" y="16"/>
                    <a:pt x="1008" y="120"/>
                    <a:pt x="813" y="269"/>
                  </a:cubicBezTo>
                  <a:cubicBezTo>
                    <a:pt x="417" y="582"/>
                    <a:pt x="176" y="1050"/>
                    <a:pt x="91" y="1544"/>
                  </a:cubicBezTo>
                  <a:cubicBezTo>
                    <a:pt x="0" y="2032"/>
                    <a:pt x="78" y="2559"/>
                    <a:pt x="345" y="3001"/>
                  </a:cubicBezTo>
                  <a:cubicBezTo>
                    <a:pt x="482" y="3222"/>
                    <a:pt x="677" y="3417"/>
                    <a:pt x="904" y="3541"/>
                  </a:cubicBezTo>
                  <a:cubicBezTo>
                    <a:pt x="1132" y="3671"/>
                    <a:pt x="1379" y="3742"/>
                    <a:pt x="1633" y="3768"/>
                  </a:cubicBezTo>
                  <a:cubicBezTo>
                    <a:pt x="1710" y="3776"/>
                    <a:pt x="1787" y="3780"/>
                    <a:pt x="1865" y="3780"/>
                  </a:cubicBezTo>
                  <a:cubicBezTo>
                    <a:pt x="2298" y="3780"/>
                    <a:pt x="2730" y="3656"/>
                    <a:pt x="3083" y="3391"/>
                  </a:cubicBezTo>
                  <a:cubicBezTo>
                    <a:pt x="3285" y="3235"/>
                    <a:pt x="3454" y="3027"/>
                    <a:pt x="3571" y="2799"/>
                  </a:cubicBezTo>
                  <a:cubicBezTo>
                    <a:pt x="3681" y="2565"/>
                    <a:pt x="3740" y="2318"/>
                    <a:pt x="3766" y="2077"/>
                  </a:cubicBezTo>
                  <a:cubicBezTo>
                    <a:pt x="3798" y="1830"/>
                    <a:pt x="3798" y="1583"/>
                    <a:pt x="3759" y="1336"/>
                  </a:cubicBezTo>
                  <a:cubicBezTo>
                    <a:pt x="3714" y="1095"/>
                    <a:pt x="3636" y="848"/>
                    <a:pt x="3493" y="640"/>
                  </a:cubicBezTo>
                  <a:cubicBezTo>
                    <a:pt x="3350" y="439"/>
                    <a:pt x="3148" y="276"/>
                    <a:pt x="2914" y="185"/>
                  </a:cubicBezTo>
                  <a:cubicBezTo>
                    <a:pt x="2686" y="100"/>
                    <a:pt x="2446" y="68"/>
                    <a:pt x="2212" y="61"/>
                  </a:cubicBezTo>
                  <a:lnTo>
                    <a:pt x="2212" y="61"/>
                  </a:lnTo>
                  <a:cubicBezTo>
                    <a:pt x="2446" y="100"/>
                    <a:pt x="2680" y="159"/>
                    <a:pt x="2881" y="263"/>
                  </a:cubicBezTo>
                  <a:cubicBezTo>
                    <a:pt x="3090" y="367"/>
                    <a:pt x="3265" y="523"/>
                    <a:pt x="3376" y="718"/>
                  </a:cubicBezTo>
                  <a:cubicBezTo>
                    <a:pt x="3486" y="913"/>
                    <a:pt x="3545" y="1134"/>
                    <a:pt x="3571" y="1362"/>
                  </a:cubicBezTo>
                  <a:cubicBezTo>
                    <a:pt x="3590" y="1590"/>
                    <a:pt x="3584" y="1817"/>
                    <a:pt x="3545" y="2045"/>
                  </a:cubicBezTo>
                  <a:cubicBezTo>
                    <a:pt x="3506" y="2273"/>
                    <a:pt x="3441" y="2487"/>
                    <a:pt x="3343" y="2682"/>
                  </a:cubicBezTo>
                  <a:cubicBezTo>
                    <a:pt x="3239" y="2877"/>
                    <a:pt x="3096" y="3047"/>
                    <a:pt x="2914" y="3170"/>
                  </a:cubicBezTo>
                  <a:cubicBezTo>
                    <a:pt x="2621" y="3387"/>
                    <a:pt x="2252" y="3495"/>
                    <a:pt x="1885" y="3495"/>
                  </a:cubicBezTo>
                  <a:cubicBezTo>
                    <a:pt x="1811" y="3495"/>
                    <a:pt x="1738" y="3491"/>
                    <a:pt x="1665" y="3482"/>
                  </a:cubicBezTo>
                  <a:cubicBezTo>
                    <a:pt x="1444" y="3463"/>
                    <a:pt x="1229" y="3398"/>
                    <a:pt x="1041" y="3294"/>
                  </a:cubicBezTo>
                  <a:cubicBezTo>
                    <a:pt x="852" y="3196"/>
                    <a:pt x="696" y="3040"/>
                    <a:pt x="579" y="2858"/>
                  </a:cubicBezTo>
                  <a:cubicBezTo>
                    <a:pt x="338" y="2487"/>
                    <a:pt x="260" y="2019"/>
                    <a:pt x="312" y="1577"/>
                  </a:cubicBezTo>
                  <a:cubicBezTo>
                    <a:pt x="371" y="1128"/>
                    <a:pt x="566" y="686"/>
                    <a:pt x="898" y="380"/>
                  </a:cubicBezTo>
                  <a:cubicBezTo>
                    <a:pt x="1067" y="230"/>
                    <a:pt x="1275" y="120"/>
                    <a:pt x="1503" y="81"/>
                  </a:cubicBezTo>
                  <a:cubicBezTo>
                    <a:pt x="1629" y="63"/>
                    <a:pt x="1760" y="59"/>
                    <a:pt x="1892" y="59"/>
                  </a:cubicBezTo>
                  <a:cubicBezTo>
                    <a:pt x="1998" y="59"/>
                    <a:pt x="2105" y="61"/>
                    <a:pt x="2212" y="61"/>
                  </a:cubicBezTo>
                  <a:cubicBezTo>
                    <a:pt x="2003" y="33"/>
                    <a:pt x="1800" y="0"/>
                    <a:pt x="1593"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44"/>
            <p:cNvSpPr/>
            <p:nvPr/>
          </p:nvSpPr>
          <p:spPr>
            <a:xfrm>
              <a:off x="10761817" y="9493631"/>
              <a:ext cx="269276" cy="135667"/>
            </a:xfrm>
            <a:custGeom>
              <a:rect b="b" l="l" r="r" t="t"/>
              <a:pathLst>
                <a:path extrusionOk="0" h="1780" w="3533">
                  <a:moveTo>
                    <a:pt x="1521" y="1"/>
                  </a:moveTo>
                  <a:cubicBezTo>
                    <a:pt x="1417" y="1"/>
                    <a:pt x="1314" y="8"/>
                    <a:pt x="1211" y="30"/>
                  </a:cubicBezTo>
                  <a:cubicBezTo>
                    <a:pt x="807" y="115"/>
                    <a:pt x="476" y="427"/>
                    <a:pt x="274" y="791"/>
                  </a:cubicBezTo>
                  <a:cubicBezTo>
                    <a:pt x="111" y="1090"/>
                    <a:pt x="20" y="1429"/>
                    <a:pt x="1" y="1767"/>
                  </a:cubicBezTo>
                  <a:cubicBezTo>
                    <a:pt x="659" y="1386"/>
                    <a:pt x="1266" y="1259"/>
                    <a:pt x="1783" y="1259"/>
                  </a:cubicBezTo>
                  <a:cubicBezTo>
                    <a:pt x="2828" y="1259"/>
                    <a:pt x="3506" y="1780"/>
                    <a:pt x="3506" y="1780"/>
                  </a:cubicBezTo>
                  <a:cubicBezTo>
                    <a:pt x="3532" y="1240"/>
                    <a:pt x="3402" y="674"/>
                    <a:pt x="2986" y="349"/>
                  </a:cubicBezTo>
                  <a:cubicBezTo>
                    <a:pt x="2719" y="141"/>
                    <a:pt x="2375" y="63"/>
                    <a:pt x="2037" y="30"/>
                  </a:cubicBezTo>
                  <a:cubicBezTo>
                    <a:pt x="1945" y="24"/>
                    <a:pt x="1854" y="17"/>
                    <a:pt x="1763" y="11"/>
                  </a:cubicBezTo>
                  <a:cubicBezTo>
                    <a:pt x="1681" y="5"/>
                    <a:pt x="1601" y="1"/>
                    <a:pt x="1521" y="1"/>
                  </a:cubicBezTo>
                  <a:close/>
                </a:path>
              </a:pathLst>
            </a:custGeom>
            <a:solidFill>
              <a:srgbClr val="5B52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44"/>
            <p:cNvSpPr/>
            <p:nvPr/>
          </p:nvSpPr>
          <p:spPr>
            <a:xfrm>
              <a:off x="10760826" y="9484408"/>
              <a:ext cx="279642" cy="155331"/>
            </a:xfrm>
            <a:custGeom>
              <a:rect b="b" l="l" r="r" t="t"/>
              <a:pathLst>
                <a:path extrusionOk="0" h="2038" w="3669">
                  <a:moveTo>
                    <a:pt x="1582" y="1"/>
                  </a:moveTo>
                  <a:cubicBezTo>
                    <a:pt x="1412" y="1"/>
                    <a:pt x="1235" y="17"/>
                    <a:pt x="1061" y="80"/>
                  </a:cubicBezTo>
                  <a:cubicBezTo>
                    <a:pt x="820" y="171"/>
                    <a:pt x="612" y="340"/>
                    <a:pt x="456" y="529"/>
                  </a:cubicBezTo>
                  <a:cubicBezTo>
                    <a:pt x="144" y="919"/>
                    <a:pt x="1" y="1413"/>
                    <a:pt x="14" y="1888"/>
                  </a:cubicBezTo>
                  <a:cubicBezTo>
                    <a:pt x="72" y="1420"/>
                    <a:pt x="268" y="964"/>
                    <a:pt x="580" y="639"/>
                  </a:cubicBezTo>
                  <a:cubicBezTo>
                    <a:pt x="736" y="477"/>
                    <a:pt x="924" y="346"/>
                    <a:pt x="1132" y="288"/>
                  </a:cubicBezTo>
                  <a:cubicBezTo>
                    <a:pt x="1237" y="254"/>
                    <a:pt x="1349" y="243"/>
                    <a:pt x="1465" y="243"/>
                  </a:cubicBezTo>
                  <a:cubicBezTo>
                    <a:pt x="1572" y="243"/>
                    <a:pt x="1683" y="253"/>
                    <a:pt x="1796" y="262"/>
                  </a:cubicBezTo>
                  <a:cubicBezTo>
                    <a:pt x="2030" y="281"/>
                    <a:pt x="2258" y="301"/>
                    <a:pt x="2466" y="366"/>
                  </a:cubicBezTo>
                  <a:cubicBezTo>
                    <a:pt x="2680" y="425"/>
                    <a:pt x="2875" y="522"/>
                    <a:pt x="3012" y="678"/>
                  </a:cubicBezTo>
                  <a:cubicBezTo>
                    <a:pt x="3155" y="828"/>
                    <a:pt x="3259" y="1023"/>
                    <a:pt x="3318" y="1231"/>
                  </a:cubicBezTo>
                  <a:cubicBezTo>
                    <a:pt x="3351" y="1365"/>
                    <a:pt x="3371" y="1507"/>
                    <a:pt x="3380" y="1653"/>
                  </a:cubicBezTo>
                  <a:lnTo>
                    <a:pt x="3380" y="1653"/>
                  </a:lnTo>
                  <a:cubicBezTo>
                    <a:pt x="3311" y="1616"/>
                    <a:pt x="3243" y="1584"/>
                    <a:pt x="3175" y="1550"/>
                  </a:cubicBezTo>
                  <a:cubicBezTo>
                    <a:pt x="3025" y="1485"/>
                    <a:pt x="2875" y="1433"/>
                    <a:pt x="2719" y="1394"/>
                  </a:cubicBezTo>
                  <a:cubicBezTo>
                    <a:pt x="2452" y="1320"/>
                    <a:pt x="2170" y="1281"/>
                    <a:pt x="1891" y="1281"/>
                  </a:cubicBezTo>
                  <a:cubicBezTo>
                    <a:pt x="1850" y="1281"/>
                    <a:pt x="1810" y="1281"/>
                    <a:pt x="1770" y="1283"/>
                  </a:cubicBezTo>
                  <a:cubicBezTo>
                    <a:pt x="1458" y="1296"/>
                    <a:pt x="1139" y="1355"/>
                    <a:pt x="846" y="1465"/>
                  </a:cubicBezTo>
                  <a:cubicBezTo>
                    <a:pt x="547" y="1569"/>
                    <a:pt x="274" y="1712"/>
                    <a:pt x="14" y="1888"/>
                  </a:cubicBezTo>
                  <a:cubicBezTo>
                    <a:pt x="294" y="1751"/>
                    <a:pt x="586" y="1647"/>
                    <a:pt x="879" y="1576"/>
                  </a:cubicBezTo>
                  <a:cubicBezTo>
                    <a:pt x="1134" y="1513"/>
                    <a:pt x="1399" y="1476"/>
                    <a:pt x="1661" y="1476"/>
                  </a:cubicBezTo>
                  <a:cubicBezTo>
                    <a:pt x="1700" y="1476"/>
                    <a:pt x="1738" y="1476"/>
                    <a:pt x="1776" y="1478"/>
                  </a:cubicBezTo>
                  <a:cubicBezTo>
                    <a:pt x="2076" y="1485"/>
                    <a:pt x="2368" y="1537"/>
                    <a:pt x="2648" y="1628"/>
                  </a:cubicBezTo>
                  <a:cubicBezTo>
                    <a:pt x="2791" y="1673"/>
                    <a:pt x="2928" y="1725"/>
                    <a:pt x="3064" y="1790"/>
                  </a:cubicBezTo>
                  <a:cubicBezTo>
                    <a:pt x="3194" y="1855"/>
                    <a:pt x="3331" y="1927"/>
                    <a:pt x="3435" y="2011"/>
                  </a:cubicBezTo>
                  <a:cubicBezTo>
                    <a:pt x="3454" y="2024"/>
                    <a:pt x="3480" y="2037"/>
                    <a:pt x="3513" y="2037"/>
                  </a:cubicBezTo>
                  <a:cubicBezTo>
                    <a:pt x="3516" y="2038"/>
                    <a:pt x="3520" y="2038"/>
                    <a:pt x="3524" y="2038"/>
                  </a:cubicBezTo>
                  <a:cubicBezTo>
                    <a:pt x="3591" y="2038"/>
                    <a:pt x="3650" y="1981"/>
                    <a:pt x="3656" y="1907"/>
                  </a:cubicBezTo>
                  <a:cubicBezTo>
                    <a:pt x="3669" y="1660"/>
                    <a:pt x="3656" y="1407"/>
                    <a:pt x="3591" y="1159"/>
                  </a:cubicBezTo>
                  <a:cubicBezTo>
                    <a:pt x="3526" y="912"/>
                    <a:pt x="3409" y="665"/>
                    <a:pt x="3220" y="477"/>
                  </a:cubicBezTo>
                  <a:cubicBezTo>
                    <a:pt x="3032" y="281"/>
                    <a:pt x="2784" y="164"/>
                    <a:pt x="2544" y="99"/>
                  </a:cubicBezTo>
                  <a:cubicBezTo>
                    <a:pt x="2297" y="34"/>
                    <a:pt x="2050" y="21"/>
                    <a:pt x="1809" y="8"/>
                  </a:cubicBezTo>
                  <a:cubicBezTo>
                    <a:pt x="1736" y="4"/>
                    <a:pt x="1660" y="1"/>
                    <a:pt x="1582"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44"/>
            <p:cNvSpPr/>
            <p:nvPr/>
          </p:nvSpPr>
          <p:spPr>
            <a:xfrm>
              <a:off x="10767762" y="9662681"/>
              <a:ext cx="253880" cy="106019"/>
            </a:xfrm>
            <a:custGeom>
              <a:rect b="b" l="l" r="r" t="t"/>
              <a:pathLst>
                <a:path extrusionOk="0" h="1391" w="3331">
                  <a:moveTo>
                    <a:pt x="1709" y="1"/>
                  </a:moveTo>
                  <a:cubicBezTo>
                    <a:pt x="1193" y="1"/>
                    <a:pt x="599" y="49"/>
                    <a:pt x="1" y="199"/>
                  </a:cubicBezTo>
                  <a:cubicBezTo>
                    <a:pt x="98" y="550"/>
                    <a:pt x="294" y="876"/>
                    <a:pt x="586" y="1084"/>
                  </a:cubicBezTo>
                  <a:cubicBezTo>
                    <a:pt x="788" y="1233"/>
                    <a:pt x="1028" y="1318"/>
                    <a:pt x="1276" y="1363"/>
                  </a:cubicBezTo>
                  <a:cubicBezTo>
                    <a:pt x="1384" y="1382"/>
                    <a:pt x="1495" y="1391"/>
                    <a:pt x="1607" y="1391"/>
                  </a:cubicBezTo>
                  <a:cubicBezTo>
                    <a:pt x="2206" y="1391"/>
                    <a:pt x="2811" y="1127"/>
                    <a:pt x="3129" y="622"/>
                  </a:cubicBezTo>
                  <a:cubicBezTo>
                    <a:pt x="3220" y="479"/>
                    <a:pt x="3285" y="323"/>
                    <a:pt x="3331" y="160"/>
                  </a:cubicBezTo>
                  <a:cubicBezTo>
                    <a:pt x="3331" y="160"/>
                    <a:pt x="2647" y="1"/>
                    <a:pt x="1709" y="1"/>
                  </a:cubicBezTo>
                  <a:close/>
                </a:path>
              </a:pathLst>
            </a:custGeom>
            <a:solidFill>
              <a:srgbClr val="5B52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44"/>
            <p:cNvSpPr/>
            <p:nvPr/>
          </p:nvSpPr>
          <p:spPr>
            <a:xfrm>
              <a:off x="10767762" y="9654297"/>
              <a:ext cx="265313" cy="123701"/>
            </a:xfrm>
            <a:custGeom>
              <a:rect b="b" l="l" r="r" t="t"/>
              <a:pathLst>
                <a:path extrusionOk="0" h="1623" w="3481">
                  <a:moveTo>
                    <a:pt x="2042" y="1"/>
                  </a:moveTo>
                  <a:cubicBezTo>
                    <a:pt x="1915" y="1"/>
                    <a:pt x="1788" y="4"/>
                    <a:pt x="1659" y="10"/>
                  </a:cubicBezTo>
                  <a:cubicBezTo>
                    <a:pt x="1380" y="23"/>
                    <a:pt x="1094" y="49"/>
                    <a:pt x="820" y="101"/>
                  </a:cubicBezTo>
                  <a:lnTo>
                    <a:pt x="612" y="140"/>
                  </a:lnTo>
                  <a:lnTo>
                    <a:pt x="404" y="192"/>
                  </a:lnTo>
                  <a:cubicBezTo>
                    <a:pt x="339" y="205"/>
                    <a:pt x="268" y="225"/>
                    <a:pt x="196" y="251"/>
                  </a:cubicBezTo>
                  <a:cubicBezTo>
                    <a:pt x="124" y="270"/>
                    <a:pt x="66" y="290"/>
                    <a:pt x="1" y="309"/>
                  </a:cubicBezTo>
                  <a:cubicBezTo>
                    <a:pt x="72" y="296"/>
                    <a:pt x="144" y="290"/>
                    <a:pt x="216" y="283"/>
                  </a:cubicBezTo>
                  <a:lnTo>
                    <a:pt x="313" y="270"/>
                  </a:lnTo>
                  <a:lnTo>
                    <a:pt x="417" y="257"/>
                  </a:lnTo>
                  <a:lnTo>
                    <a:pt x="625" y="238"/>
                  </a:lnTo>
                  <a:lnTo>
                    <a:pt x="833" y="225"/>
                  </a:lnTo>
                  <a:cubicBezTo>
                    <a:pt x="970" y="212"/>
                    <a:pt x="1107" y="218"/>
                    <a:pt x="1250" y="212"/>
                  </a:cubicBezTo>
                  <a:cubicBezTo>
                    <a:pt x="1386" y="212"/>
                    <a:pt x="1523" y="212"/>
                    <a:pt x="1659" y="218"/>
                  </a:cubicBezTo>
                  <a:cubicBezTo>
                    <a:pt x="1939" y="225"/>
                    <a:pt x="2212" y="244"/>
                    <a:pt x="2485" y="277"/>
                  </a:cubicBezTo>
                  <a:cubicBezTo>
                    <a:pt x="2706" y="303"/>
                    <a:pt x="2930" y="338"/>
                    <a:pt x="3145" y="377"/>
                  </a:cubicBezTo>
                  <a:lnTo>
                    <a:pt x="3145" y="377"/>
                  </a:lnTo>
                  <a:cubicBezTo>
                    <a:pt x="3039" y="652"/>
                    <a:pt x="2867" y="884"/>
                    <a:pt x="2628" y="1051"/>
                  </a:cubicBezTo>
                  <a:cubicBezTo>
                    <a:pt x="2355" y="1246"/>
                    <a:pt x="2011" y="1363"/>
                    <a:pt x="1666" y="1376"/>
                  </a:cubicBezTo>
                  <a:cubicBezTo>
                    <a:pt x="1627" y="1378"/>
                    <a:pt x="1588" y="1379"/>
                    <a:pt x="1548" y="1379"/>
                  </a:cubicBezTo>
                  <a:cubicBezTo>
                    <a:pt x="1240" y="1379"/>
                    <a:pt x="923" y="1310"/>
                    <a:pt x="658" y="1148"/>
                  </a:cubicBezTo>
                  <a:cubicBezTo>
                    <a:pt x="352" y="966"/>
                    <a:pt x="131" y="654"/>
                    <a:pt x="1" y="309"/>
                  </a:cubicBezTo>
                  <a:lnTo>
                    <a:pt x="1" y="309"/>
                  </a:lnTo>
                  <a:cubicBezTo>
                    <a:pt x="66" y="673"/>
                    <a:pt x="255" y="1038"/>
                    <a:pt x="567" y="1278"/>
                  </a:cubicBezTo>
                  <a:cubicBezTo>
                    <a:pt x="885" y="1512"/>
                    <a:pt x="1276" y="1616"/>
                    <a:pt x="1672" y="1623"/>
                  </a:cubicBezTo>
                  <a:cubicBezTo>
                    <a:pt x="2063" y="1616"/>
                    <a:pt x="2459" y="1512"/>
                    <a:pt x="2791" y="1278"/>
                  </a:cubicBezTo>
                  <a:cubicBezTo>
                    <a:pt x="2960" y="1168"/>
                    <a:pt x="3103" y="1025"/>
                    <a:pt x="3220" y="855"/>
                  </a:cubicBezTo>
                  <a:cubicBezTo>
                    <a:pt x="3337" y="686"/>
                    <a:pt x="3409" y="498"/>
                    <a:pt x="3467" y="309"/>
                  </a:cubicBezTo>
                  <a:lnTo>
                    <a:pt x="3467" y="303"/>
                  </a:lnTo>
                  <a:lnTo>
                    <a:pt x="3467" y="296"/>
                  </a:lnTo>
                  <a:cubicBezTo>
                    <a:pt x="3480" y="218"/>
                    <a:pt x="3435" y="147"/>
                    <a:pt x="3363" y="134"/>
                  </a:cubicBezTo>
                  <a:cubicBezTo>
                    <a:pt x="3077" y="69"/>
                    <a:pt x="2797" y="43"/>
                    <a:pt x="2511" y="17"/>
                  </a:cubicBezTo>
                  <a:cubicBezTo>
                    <a:pt x="2354" y="6"/>
                    <a:pt x="2198" y="1"/>
                    <a:pt x="2042"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44"/>
            <p:cNvSpPr/>
            <p:nvPr/>
          </p:nvSpPr>
          <p:spPr>
            <a:xfrm>
              <a:off x="10524399" y="9954594"/>
              <a:ext cx="111582" cy="80028"/>
            </a:xfrm>
            <a:custGeom>
              <a:rect b="b" l="l" r="r" t="t"/>
              <a:pathLst>
                <a:path extrusionOk="0" h="1050" w="1464">
                  <a:moveTo>
                    <a:pt x="1089" y="0"/>
                  </a:moveTo>
                  <a:cubicBezTo>
                    <a:pt x="1071" y="0"/>
                    <a:pt x="1054" y="2"/>
                    <a:pt x="1035" y="5"/>
                  </a:cubicBezTo>
                  <a:cubicBezTo>
                    <a:pt x="853" y="18"/>
                    <a:pt x="677" y="44"/>
                    <a:pt x="495" y="83"/>
                  </a:cubicBezTo>
                  <a:cubicBezTo>
                    <a:pt x="391" y="109"/>
                    <a:pt x="280" y="135"/>
                    <a:pt x="189" y="193"/>
                  </a:cubicBezTo>
                  <a:cubicBezTo>
                    <a:pt x="98" y="252"/>
                    <a:pt x="20" y="343"/>
                    <a:pt x="7" y="453"/>
                  </a:cubicBezTo>
                  <a:cubicBezTo>
                    <a:pt x="1" y="551"/>
                    <a:pt x="40" y="642"/>
                    <a:pt x="79" y="733"/>
                  </a:cubicBezTo>
                  <a:cubicBezTo>
                    <a:pt x="98" y="792"/>
                    <a:pt x="124" y="844"/>
                    <a:pt x="150" y="896"/>
                  </a:cubicBezTo>
                  <a:cubicBezTo>
                    <a:pt x="176" y="954"/>
                    <a:pt x="202" y="1019"/>
                    <a:pt x="261" y="1039"/>
                  </a:cubicBezTo>
                  <a:cubicBezTo>
                    <a:pt x="280" y="1046"/>
                    <a:pt x="299" y="1049"/>
                    <a:pt x="319" y="1049"/>
                  </a:cubicBezTo>
                  <a:cubicBezTo>
                    <a:pt x="334" y="1049"/>
                    <a:pt x="349" y="1048"/>
                    <a:pt x="365" y="1045"/>
                  </a:cubicBezTo>
                  <a:cubicBezTo>
                    <a:pt x="612" y="1026"/>
                    <a:pt x="859" y="987"/>
                    <a:pt x="1106" y="948"/>
                  </a:cubicBezTo>
                  <a:cubicBezTo>
                    <a:pt x="1223" y="935"/>
                    <a:pt x="1347" y="915"/>
                    <a:pt x="1464" y="902"/>
                  </a:cubicBezTo>
                  <a:cubicBezTo>
                    <a:pt x="1444" y="779"/>
                    <a:pt x="1431" y="662"/>
                    <a:pt x="1418" y="544"/>
                  </a:cubicBezTo>
                  <a:cubicBezTo>
                    <a:pt x="1399" y="388"/>
                    <a:pt x="1373" y="226"/>
                    <a:pt x="1275" y="96"/>
                  </a:cubicBezTo>
                  <a:cubicBezTo>
                    <a:pt x="1243" y="57"/>
                    <a:pt x="1210" y="24"/>
                    <a:pt x="1165" y="11"/>
                  </a:cubicBezTo>
                  <a:cubicBezTo>
                    <a:pt x="1138" y="4"/>
                    <a:pt x="1114" y="0"/>
                    <a:pt x="1089" y="0"/>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44"/>
            <p:cNvSpPr/>
            <p:nvPr/>
          </p:nvSpPr>
          <p:spPr>
            <a:xfrm>
              <a:off x="10524399" y="9950783"/>
              <a:ext cx="117070" cy="85135"/>
            </a:xfrm>
            <a:custGeom>
              <a:rect b="b" l="l" r="r" t="t"/>
              <a:pathLst>
                <a:path extrusionOk="0" h="1117" w="1536">
                  <a:moveTo>
                    <a:pt x="1107" y="1"/>
                  </a:moveTo>
                  <a:cubicBezTo>
                    <a:pt x="1063" y="1"/>
                    <a:pt x="1025" y="10"/>
                    <a:pt x="983" y="16"/>
                  </a:cubicBezTo>
                  <a:cubicBezTo>
                    <a:pt x="794" y="42"/>
                    <a:pt x="605" y="87"/>
                    <a:pt x="417" y="139"/>
                  </a:cubicBezTo>
                  <a:cubicBezTo>
                    <a:pt x="326" y="165"/>
                    <a:pt x="228" y="204"/>
                    <a:pt x="157" y="263"/>
                  </a:cubicBezTo>
                  <a:cubicBezTo>
                    <a:pt x="79" y="321"/>
                    <a:pt x="20" y="406"/>
                    <a:pt x="7" y="503"/>
                  </a:cubicBezTo>
                  <a:cubicBezTo>
                    <a:pt x="20" y="406"/>
                    <a:pt x="85" y="321"/>
                    <a:pt x="157" y="269"/>
                  </a:cubicBezTo>
                  <a:cubicBezTo>
                    <a:pt x="235" y="211"/>
                    <a:pt x="332" y="185"/>
                    <a:pt x="423" y="165"/>
                  </a:cubicBezTo>
                  <a:cubicBezTo>
                    <a:pt x="612" y="126"/>
                    <a:pt x="801" y="107"/>
                    <a:pt x="996" y="100"/>
                  </a:cubicBezTo>
                  <a:cubicBezTo>
                    <a:pt x="1018" y="97"/>
                    <a:pt x="1041" y="95"/>
                    <a:pt x="1063" y="95"/>
                  </a:cubicBezTo>
                  <a:cubicBezTo>
                    <a:pt x="1085" y="95"/>
                    <a:pt x="1106" y="97"/>
                    <a:pt x="1126" y="100"/>
                  </a:cubicBezTo>
                  <a:cubicBezTo>
                    <a:pt x="1158" y="107"/>
                    <a:pt x="1184" y="126"/>
                    <a:pt x="1210" y="159"/>
                  </a:cubicBezTo>
                  <a:cubicBezTo>
                    <a:pt x="1262" y="224"/>
                    <a:pt x="1295" y="308"/>
                    <a:pt x="1314" y="393"/>
                  </a:cubicBezTo>
                  <a:cubicBezTo>
                    <a:pt x="1334" y="484"/>
                    <a:pt x="1340" y="575"/>
                    <a:pt x="1353" y="672"/>
                  </a:cubicBezTo>
                  <a:cubicBezTo>
                    <a:pt x="1363" y="748"/>
                    <a:pt x="1373" y="819"/>
                    <a:pt x="1383" y="892"/>
                  </a:cubicBezTo>
                  <a:lnTo>
                    <a:pt x="1383" y="892"/>
                  </a:lnTo>
                  <a:cubicBezTo>
                    <a:pt x="1255" y="914"/>
                    <a:pt x="1122" y="937"/>
                    <a:pt x="989" y="959"/>
                  </a:cubicBezTo>
                  <a:lnTo>
                    <a:pt x="534" y="1043"/>
                  </a:lnTo>
                  <a:cubicBezTo>
                    <a:pt x="456" y="1056"/>
                    <a:pt x="378" y="1076"/>
                    <a:pt x="306" y="1082"/>
                  </a:cubicBezTo>
                  <a:cubicBezTo>
                    <a:pt x="235" y="1082"/>
                    <a:pt x="183" y="1011"/>
                    <a:pt x="157" y="939"/>
                  </a:cubicBezTo>
                  <a:cubicBezTo>
                    <a:pt x="124" y="868"/>
                    <a:pt x="85" y="803"/>
                    <a:pt x="59" y="731"/>
                  </a:cubicBezTo>
                  <a:cubicBezTo>
                    <a:pt x="27" y="660"/>
                    <a:pt x="1" y="582"/>
                    <a:pt x="7" y="504"/>
                  </a:cubicBezTo>
                  <a:lnTo>
                    <a:pt x="7" y="504"/>
                  </a:lnTo>
                  <a:cubicBezTo>
                    <a:pt x="1" y="582"/>
                    <a:pt x="20" y="660"/>
                    <a:pt x="53" y="731"/>
                  </a:cubicBezTo>
                  <a:lnTo>
                    <a:pt x="137" y="946"/>
                  </a:lnTo>
                  <a:cubicBezTo>
                    <a:pt x="150" y="985"/>
                    <a:pt x="170" y="1024"/>
                    <a:pt x="196" y="1056"/>
                  </a:cubicBezTo>
                  <a:cubicBezTo>
                    <a:pt x="215" y="1089"/>
                    <a:pt x="261" y="1115"/>
                    <a:pt x="300" y="1115"/>
                  </a:cubicBezTo>
                  <a:cubicBezTo>
                    <a:pt x="316" y="1116"/>
                    <a:pt x="332" y="1117"/>
                    <a:pt x="348" y="1117"/>
                  </a:cubicBezTo>
                  <a:cubicBezTo>
                    <a:pt x="414" y="1117"/>
                    <a:pt x="477" y="1107"/>
                    <a:pt x="540" y="1102"/>
                  </a:cubicBezTo>
                  <a:lnTo>
                    <a:pt x="1009" y="1069"/>
                  </a:lnTo>
                  <a:cubicBezTo>
                    <a:pt x="1165" y="1056"/>
                    <a:pt x="1314" y="1037"/>
                    <a:pt x="1470" y="1017"/>
                  </a:cubicBezTo>
                  <a:cubicBezTo>
                    <a:pt x="1509" y="1017"/>
                    <a:pt x="1535" y="978"/>
                    <a:pt x="1529" y="939"/>
                  </a:cubicBezTo>
                  <a:cubicBezTo>
                    <a:pt x="1522" y="848"/>
                    <a:pt x="1509" y="751"/>
                    <a:pt x="1496" y="653"/>
                  </a:cubicBezTo>
                  <a:cubicBezTo>
                    <a:pt x="1483" y="562"/>
                    <a:pt x="1470" y="464"/>
                    <a:pt x="1444" y="360"/>
                  </a:cubicBezTo>
                  <a:cubicBezTo>
                    <a:pt x="1418" y="263"/>
                    <a:pt x="1373" y="165"/>
                    <a:pt x="1295" y="81"/>
                  </a:cubicBezTo>
                  <a:cubicBezTo>
                    <a:pt x="1256" y="42"/>
                    <a:pt x="1204" y="9"/>
                    <a:pt x="1139" y="3"/>
                  </a:cubicBezTo>
                  <a:cubicBezTo>
                    <a:pt x="1128" y="1"/>
                    <a:pt x="1117" y="1"/>
                    <a:pt x="1107"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44"/>
            <p:cNvSpPr/>
            <p:nvPr/>
          </p:nvSpPr>
          <p:spPr>
            <a:xfrm>
              <a:off x="10748479" y="9907492"/>
              <a:ext cx="90242" cy="89632"/>
            </a:xfrm>
            <a:custGeom>
              <a:rect b="b" l="l" r="r" t="t"/>
              <a:pathLst>
                <a:path extrusionOk="0" h="1176" w="1184">
                  <a:moveTo>
                    <a:pt x="578" y="1"/>
                  </a:moveTo>
                  <a:cubicBezTo>
                    <a:pt x="517" y="1"/>
                    <a:pt x="457" y="2"/>
                    <a:pt x="397" y="5"/>
                  </a:cubicBezTo>
                  <a:cubicBezTo>
                    <a:pt x="312" y="11"/>
                    <a:pt x="228" y="18"/>
                    <a:pt x="163" y="70"/>
                  </a:cubicBezTo>
                  <a:cubicBezTo>
                    <a:pt x="72" y="148"/>
                    <a:pt x="59" y="278"/>
                    <a:pt x="46" y="389"/>
                  </a:cubicBezTo>
                  <a:cubicBezTo>
                    <a:pt x="33" y="655"/>
                    <a:pt x="13" y="915"/>
                    <a:pt x="0" y="1175"/>
                  </a:cubicBezTo>
                  <a:cubicBezTo>
                    <a:pt x="293" y="1169"/>
                    <a:pt x="579" y="1097"/>
                    <a:pt x="865" y="1032"/>
                  </a:cubicBezTo>
                  <a:cubicBezTo>
                    <a:pt x="943" y="1013"/>
                    <a:pt x="1015" y="993"/>
                    <a:pt x="1093" y="974"/>
                  </a:cubicBezTo>
                  <a:cubicBezTo>
                    <a:pt x="1112" y="974"/>
                    <a:pt x="1125" y="967"/>
                    <a:pt x="1138" y="954"/>
                  </a:cubicBezTo>
                  <a:cubicBezTo>
                    <a:pt x="1164" y="935"/>
                    <a:pt x="1171" y="902"/>
                    <a:pt x="1171" y="870"/>
                  </a:cubicBezTo>
                  <a:cubicBezTo>
                    <a:pt x="1177" y="694"/>
                    <a:pt x="1177" y="519"/>
                    <a:pt x="1184" y="343"/>
                  </a:cubicBezTo>
                  <a:cubicBezTo>
                    <a:pt x="1184" y="258"/>
                    <a:pt x="1184" y="174"/>
                    <a:pt x="1138" y="115"/>
                  </a:cubicBezTo>
                  <a:cubicBezTo>
                    <a:pt x="1080" y="44"/>
                    <a:pt x="982" y="24"/>
                    <a:pt x="898" y="18"/>
                  </a:cubicBezTo>
                  <a:cubicBezTo>
                    <a:pt x="791" y="5"/>
                    <a:pt x="683" y="1"/>
                    <a:pt x="578" y="1"/>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44"/>
            <p:cNvSpPr/>
            <p:nvPr/>
          </p:nvSpPr>
          <p:spPr>
            <a:xfrm>
              <a:off x="10742991" y="9907339"/>
              <a:ext cx="97711" cy="95196"/>
            </a:xfrm>
            <a:custGeom>
              <a:rect b="b" l="l" r="r" t="t"/>
              <a:pathLst>
                <a:path extrusionOk="0" h="1249" w="1282">
                  <a:moveTo>
                    <a:pt x="495" y="0"/>
                  </a:moveTo>
                  <a:cubicBezTo>
                    <a:pt x="417" y="0"/>
                    <a:pt x="339" y="0"/>
                    <a:pt x="261" y="33"/>
                  </a:cubicBezTo>
                  <a:cubicBezTo>
                    <a:pt x="176" y="72"/>
                    <a:pt x="131" y="156"/>
                    <a:pt x="111" y="234"/>
                  </a:cubicBezTo>
                  <a:cubicBezTo>
                    <a:pt x="85" y="312"/>
                    <a:pt x="85" y="397"/>
                    <a:pt x="72" y="475"/>
                  </a:cubicBezTo>
                  <a:lnTo>
                    <a:pt x="46" y="709"/>
                  </a:lnTo>
                  <a:cubicBezTo>
                    <a:pt x="27" y="865"/>
                    <a:pt x="14" y="1021"/>
                    <a:pt x="1" y="1177"/>
                  </a:cubicBezTo>
                  <a:lnTo>
                    <a:pt x="1" y="1184"/>
                  </a:lnTo>
                  <a:cubicBezTo>
                    <a:pt x="1" y="1223"/>
                    <a:pt x="33" y="1249"/>
                    <a:pt x="72" y="1249"/>
                  </a:cubicBezTo>
                  <a:cubicBezTo>
                    <a:pt x="274" y="1242"/>
                    <a:pt x="462" y="1210"/>
                    <a:pt x="651" y="1164"/>
                  </a:cubicBezTo>
                  <a:cubicBezTo>
                    <a:pt x="749" y="1145"/>
                    <a:pt x="840" y="1119"/>
                    <a:pt x="931" y="1093"/>
                  </a:cubicBezTo>
                  <a:lnTo>
                    <a:pt x="1067" y="1047"/>
                  </a:lnTo>
                  <a:lnTo>
                    <a:pt x="1139" y="1028"/>
                  </a:lnTo>
                  <a:cubicBezTo>
                    <a:pt x="1158" y="1021"/>
                    <a:pt x="1178" y="1021"/>
                    <a:pt x="1210" y="1008"/>
                  </a:cubicBezTo>
                  <a:cubicBezTo>
                    <a:pt x="1249" y="989"/>
                    <a:pt x="1269" y="950"/>
                    <a:pt x="1275" y="917"/>
                  </a:cubicBezTo>
                  <a:cubicBezTo>
                    <a:pt x="1282" y="891"/>
                    <a:pt x="1275" y="865"/>
                    <a:pt x="1275" y="839"/>
                  </a:cubicBezTo>
                  <a:lnTo>
                    <a:pt x="1275" y="696"/>
                  </a:lnTo>
                  <a:lnTo>
                    <a:pt x="1269" y="410"/>
                  </a:lnTo>
                  <a:cubicBezTo>
                    <a:pt x="1262" y="319"/>
                    <a:pt x="1275" y="215"/>
                    <a:pt x="1223" y="130"/>
                  </a:cubicBezTo>
                  <a:cubicBezTo>
                    <a:pt x="1166" y="47"/>
                    <a:pt x="1064" y="27"/>
                    <a:pt x="974" y="20"/>
                  </a:cubicBezTo>
                  <a:lnTo>
                    <a:pt x="974" y="20"/>
                  </a:lnTo>
                  <a:cubicBezTo>
                    <a:pt x="1064" y="27"/>
                    <a:pt x="1166" y="47"/>
                    <a:pt x="1217" y="130"/>
                  </a:cubicBezTo>
                  <a:cubicBezTo>
                    <a:pt x="1262" y="215"/>
                    <a:pt x="1243" y="319"/>
                    <a:pt x="1243" y="410"/>
                  </a:cubicBezTo>
                  <a:lnTo>
                    <a:pt x="1217" y="696"/>
                  </a:lnTo>
                  <a:lnTo>
                    <a:pt x="1210" y="839"/>
                  </a:lnTo>
                  <a:cubicBezTo>
                    <a:pt x="1204" y="891"/>
                    <a:pt x="1197" y="930"/>
                    <a:pt x="1178" y="930"/>
                  </a:cubicBezTo>
                  <a:lnTo>
                    <a:pt x="625" y="1034"/>
                  </a:lnTo>
                  <a:cubicBezTo>
                    <a:pt x="464" y="1062"/>
                    <a:pt x="307" y="1090"/>
                    <a:pt x="147" y="1106"/>
                  </a:cubicBezTo>
                  <a:lnTo>
                    <a:pt x="147" y="1106"/>
                  </a:lnTo>
                  <a:cubicBezTo>
                    <a:pt x="152" y="976"/>
                    <a:pt x="157" y="846"/>
                    <a:pt x="157" y="716"/>
                  </a:cubicBezTo>
                  <a:lnTo>
                    <a:pt x="157" y="475"/>
                  </a:lnTo>
                  <a:cubicBezTo>
                    <a:pt x="163" y="397"/>
                    <a:pt x="157" y="319"/>
                    <a:pt x="170" y="247"/>
                  </a:cubicBezTo>
                  <a:cubicBezTo>
                    <a:pt x="183" y="176"/>
                    <a:pt x="215" y="104"/>
                    <a:pt x="274" y="65"/>
                  </a:cubicBezTo>
                  <a:cubicBezTo>
                    <a:pt x="339" y="33"/>
                    <a:pt x="417" y="20"/>
                    <a:pt x="495" y="13"/>
                  </a:cubicBezTo>
                  <a:cubicBezTo>
                    <a:pt x="555" y="8"/>
                    <a:pt x="615" y="6"/>
                    <a:pt x="676" y="6"/>
                  </a:cubicBezTo>
                  <a:cubicBezTo>
                    <a:pt x="774" y="6"/>
                    <a:pt x="873" y="12"/>
                    <a:pt x="970" y="20"/>
                  </a:cubicBezTo>
                  <a:cubicBezTo>
                    <a:pt x="814" y="0"/>
                    <a:pt x="651" y="0"/>
                    <a:pt x="495"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44"/>
            <p:cNvSpPr/>
            <p:nvPr/>
          </p:nvSpPr>
          <p:spPr>
            <a:xfrm>
              <a:off x="10499629" y="9975706"/>
              <a:ext cx="365920" cy="67986"/>
            </a:xfrm>
            <a:custGeom>
              <a:rect b="b" l="l" r="r" t="t"/>
              <a:pathLst>
                <a:path extrusionOk="0" h="892" w="4801">
                  <a:moveTo>
                    <a:pt x="4800" y="1"/>
                  </a:moveTo>
                  <a:lnTo>
                    <a:pt x="4800" y="1"/>
                  </a:lnTo>
                  <a:cubicBezTo>
                    <a:pt x="4390" y="27"/>
                    <a:pt x="3987" y="79"/>
                    <a:pt x="3584" y="144"/>
                  </a:cubicBezTo>
                  <a:cubicBezTo>
                    <a:pt x="3382" y="170"/>
                    <a:pt x="3181" y="209"/>
                    <a:pt x="2979" y="235"/>
                  </a:cubicBezTo>
                  <a:lnTo>
                    <a:pt x="2381" y="345"/>
                  </a:lnTo>
                  <a:cubicBezTo>
                    <a:pt x="1984" y="417"/>
                    <a:pt x="1581" y="495"/>
                    <a:pt x="1184" y="586"/>
                  </a:cubicBezTo>
                  <a:cubicBezTo>
                    <a:pt x="787" y="677"/>
                    <a:pt x="391" y="768"/>
                    <a:pt x="0" y="892"/>
                  </a:cubicBezTo>
                  <a:cubicBezTo>
                    <a:pt x="410" y="892"/>
                    <a:pt x="820" y="859"/>
                    <a:pt x="1223" y="814"/>
                  </a:cubicBezTo>
                  <a:cubicBezTo>
                    <a:pt x="1633" y="775"/>
                    <a:pt x="2036" y="710"/>
                    <a:pt x="2439" y="638"/>
                  </a:cubicBezTo>
                  <a:cubicBezTo>
                    <a:pt x="2634" y="599"/>
                    <a:pt x="2836" y="560"/>
                    <a:pt x="3038" y="515"/>
                  </a:cubicBezTo>
                  <a:cubicBezTo>
                    <a:pt x="3233" y="469"/>
                    <a:pt x="3434" y="430"/>
                    <a:pt x="3629" y="372"/>
                  </a:cubicBezTo>
                  <a:cubicBezTo>
                    <a:pt x="4026" y="267"/>
                    <a:pt x="4416" y="150"/>
                    <a:pt x="4800"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44"/>
            <p:cNvSpPr/>
            <p:nvPr/>
          </p:nvSpPr>
          <p:spPr>
            <a:xfrm>
              <a:off x="10291936" y="9925174"/>
              <a:ext cx="28353" cy="26219"/>
            </a:xfrm>
            <a:custGeom>
              <a:rect b="b" l="l" r="r" t="t"/>
              <a:pathLst>
                <a:path extrusionOk="0" h="344" w="372">
                  <a:moveTo>
                    <a:pt x="189" y="0"/>
                  </a:moveTo>
                  <a:cubicBezTo>
                    <a:pt x="150" y="0"/>
                    <a:pt x="104" y="13"/>
                    <a:pt x="65" y="39"/>
                  </a:cubicBezTo>
                  <a:cubicBezTo>
                    <a:pt x="26" y="72"/>
                    <a:pt x="0" y="124"/>
                    <a:pt x="0" y="176"/>
                  </a:cubicBezTo>
                  <a:cubicBezTo>
                    <a:pt x="0" y="228"/>
                    <a:pt x="26" y="293"/>
                    <a:pt x="85" y="326"/>
                  </a:cubicBezTo>
                  <a:cubicBezTo>
                    <a:pt x="91" y="332"/>
                    <a:pt x="91" y="332"/>
                    <a:pt x="98" y="332"/>
                  </a:cubicBezTo>
                  <a:cubicBezTo>
                    <a:pt x="119" y="340"/>
                    <a:pt x="140" y="343"/>
                    <a:pt x="161" y="343"/>
                  </a:cubicBezTo>
                  <a:cubicBezTo>
                    <a:pt x="193" y="343"/>
                    <a:pt x="224" y="335"/>
                    <a:pt x="248" y="319"/>
                  </a:cubicBezTo>
                  <a:cubicBezTo>
                    <a:pt x="293" y="300"/>
                    <a:pt x="326" y="261"/>
                    <a:pt x="345" y="222"/>
                  </a:cubicBezTo>
                  <a:cubicBezTo>
                    <a:pt x="365" y="183"/>
                    <a:pt x="371" y="144"/>
                    <a:pt x="365" y="104"/>
                  </a:cubicBezTo>
                  <a:cubicBezTo>
                    <a:pt x="358" y="85"/>
                    <a:pt x="358" y="65"/>
                    <a:pt x="345" y="46"/>
                  </a:cubicBezTo>
                  <a:cubicBezTo>
                    <a:pt x="339" y="33"/>
                    <a:pt x="319" y="20"/>
                    <a:pt x="300" y="20"/>
                  </a:cubicBezTo>
                  <a:cubicBezTo>
                    <a:pt x="319" y="26"/>
                    <a:pt x="339" y="33"/>
                    <a:pt x="345" y="52"/>
                  </a:cubicBezTo>
                  <a:cubicBezTo>
                    <a:pt x="352" y="65"/>
                    <a:pt x="345" y="85"/>
                    <a:pt x="345" y="98"/>
                  </a:cubicBezTo>
                  <a:cubicBezTo>
                    <a:pt x="339" y="137"/>
                    <a:pt x="313" y="163"/>
                    <a:pt x="287" y="176"/>
                  </a:cubicBezTo>
                  <a:cubicBezTo>
                    <a:pt x="261" y="196"/>
                    <a:pt x="235" y="202"/>
                    <a:pt x="209" y="202"/>
                  </a:cubicBezTo>
                  <a:cubicBezTo>
                    <a:pt x="201" y="204"/>
                    <a:pt x="194" y="205"/>
                    <a:pt x="187" y="205"/>
                  </a:cubicBezTo>
                  <a:cubicBezTo>
                    <a:pt x="175" y="205"/>
                    <a:pt x="164" y="202"/>
                    <a:pt x="153" y="199"/>
                  </a:cubicBezTo>
                  <a:lnTo>
                    <a:pt x="153" y="199"/>
                  </a:lnTo>
                  <a:cubicBezTo>
                    <a:pt x="146" y="192"/>
                    <a:pt x="136" y="180"/>
                    <a:pt x="131" y="163"/>
                  </a:cubicBezTo>
                  <a:cubicBezTo>
                    <a:pt x="117" y="144"/>
                    <a:pt x="111" y="118"/>
                    <a:pt x="124" y="91"/>
                  </a:cubicBezTo>
                  <a:cubicBezTo>
                    <a:pt x="131" y="59"/>
                    <a:pt x="157" y="33"/>
                    <a:pt x="196" y="20"/>
                  </a:cubicBezTo>
                  <a:cubicBezTo>
                    <a:pt x="212" y="13"/>
                    <a:pt x="230" y="10"/>
                    <a:pt x="248" y="10"/>
                  </a:cubicBezTo>
                  <a:cubicBezTo>
                    <a:pt x="265" y="10"/>
                    <a:pt x="283" y="13"/>
                    <a:pt x="300" y="20"/>
                  </a:cubicBezTo>
                  <a:cubicBezTo>
                    <a:pt x="267" y="7"/>
                    <a:pt x="228" y="0"/>
                    <a:pt x="189"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44"/>
            <p:cNvSpPr/>
            <p:nvPr/>
          </p:nvSpPr>
          <p:spPr>
            <a:xfrm>
              <a:off x="10356873" y="9943085"/>
              <a:ext cx="33764" cy="29344"/>
            </a:xfrm>
            <a:custGeom>
              <a:rect b="b" l="l" r="r" t="t"/>
              <a:pathLst>
                <a:path extrusionOk="0" h="385" w="443">
                  <a:moveTo>
                    <a:pt x="190" y="1"/>
                  </a:moveTo>
                  <a:cubicBezTo>
                    <a:pt x="177" y="1"/>
                    <a:pt x="163" y="2"/>
                    <a:pt x="150" y="6"/>
                  </a:cubicBezTo>
                  <a:cubicBezTo>
                    <a:pt x="104" y="13"/>
                    <a:pt x="65" y="52"/>
                    <a:pt x="39" y="97"/>
                  </a:cubicBezTo>
                  <a:cubicBezTo>
                    <a:pt x="13" y="136"/>
                    <a:pt x="0" y="201"/>
                    <a:pt x="20" y="260"/>
                  </a:cubicBezTo>
                  <a:cubicBezTo>
                    <a:pt x="46" y="318"/>
                    <a:pt x="98" y="364"/>
                    <a:pt x="156" y="377"/>
                  </a:cubicBezTo>
                  <a:cubicBezTo>
                    <a:pt x="176" y="382"/>
                    <a:pt x="195" y="385"/>
                    <a:pt x="214" y="385"/>
                  </a:cubicBezTo>
                  <a:cubicBezTo>
                    <a:pt x="312" y="385"/>
                    <a:pt x="402" y="320"/>
                    <a:pt x="430" y="227"/>
                  </a:cubicBezTo>
                  <a:cubicBezTo>
                    <a:pt x="443" y="175"/>
                    <a:pt x="430" y="117"/>
                    <a:pt x="391" y="84"/>
                  </a:cubicBezTo>
                  <a:cubicBezTo>
                    <a:pt x="358" y="52"/>
                    <a:pt x="319" y="39"/>
                    <a:pt x="280" y="19"/>
                  </a:cubicBezTo>
                  <a:lnTo>
                    <a:pt x="280" y="19"/>
                  </a:lnTo>
                  <a:cubicBezTo>
                    <a:pt x="319" y="39"/>
                    <a:pt x="358" y="65"/>
                    <a:pt x="378" y="97"/>
                  </a:cubicBezTo>
                  <a:cubicBezTo>
                    <a:pt x="397" y="136"/>
                    <a:pt x="384" y="175"/>
                    <a:pt x="365" y="195"/>
                  </a:cubicBezTo>
                  <a:cubicBezTo>
                    <a:pt x="330" y="229"/>
                    <a:pt x="287" y="241"/>
                    <a:pt x="248" y="241"/>
                  </a:cubicBezTo>
                  <a:cubicBezTo>
                    <a:pt x="229" y="241"/>
                    <a:pt x="211" y="238"/>
                    <a:pt x="196" y="234"/>
                  </a:cubicBezTo>
                  <a:cubicBezTo>
                    <a:pt x="170" y="227"/>
                    <a:pt x="150" y="221"/>
                    <a:pt x="130" y="201"/>
                  </a:cubicBezTo>
                  <a:cubicBezTo>
                    <a:pt x="117" y="188"/>
                    <a:pt x="104" y="156"/>
                    <a:pt x="104" y="117"/>
                  </a:cubicBezTo>
                  <a:cubicBezTo>
                    <a:pt x="111" y="84"/>
                    <a:pt x="124" y="45"/>
                    <a:pt x="156" y="26"/>
                  </a:cubicBezTo>
                  <a:cubicBezTo>
                    <a:pt x="176" y="13"/>
                    <a:pt x="197" y="8"/>
                    <a:pt x="218" y="8"/>
                  </a:cubicBezTo>
                  <a:cubicBezTo>
                    <a:pt x="239" y="8"/>
                    <a:pt x="261" y="13"/>
                    <a:pt x="280" y="19"/>
                  </a:cubicBezTo>
                  <a:cubicBezTo>
                    <a:pt x="252" y="10"/>
                    <a:pt x="222" y="1"/>
                    <a:pt x="190"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44"/>
            <p:cNvSpPr/>
            <p:nvPr/>
          </p:nvSpPr>
          <p:spPr>
            <a:xfrm>
              <a:off x="10526381" y="9442336"/>
              <a:ext cx="32774" cy="28582"/>
            </a:xfrm>
            <a:custGeom>
              <a:rect b="b" l="l" r="r" t="t"/>
              <a:pathLst>
                <a:path extrusionOk="0" h="375" w="430">
                  <a:moveTo>
                    <a:pt x="205" y="0"/>
                  </a:moveTo>
                  <a:cubicBezTo>
                    <a:pt x="157" y="0"/>
                    <a:pt x="101" y="25"/>
                    <a:pt x="72" y="60"/>
                  </a:cubicBezTo>
                  <a:cubicBezTo>
                    <a:pt x="1" y="131"/>
                    <a:pt x="1" y="242"/>
                    <a:pt x="40" y="313"/>
                  </a:cubicBezTo>
                  <a:cubicBezTo>
                    <a:pt x="59" y="229"/>
                    <a:pt x="98" y="170"/>
                    <a:pt x="144" y="144"/>
                  </a:cubicBezTo>
                  <a:cubicBezTo>
                    <a:pt x="159" y="136"/>
                    <a:pt x="172" y="133"/>
                    <a:pt x="184" y="133"/>
                  </a:cubicBezTo>
                  <a:cubicBezTo>
                    <a:pt x="193" y="133"/>
                    <a:pt x="201" y="135"/>
                    <a:pt x="209" y="138"/>
                  </a:cubicBezTo>
                  <a:cubicBezTo>
                    <a:pt x="228" y="138"/>
                    <a:pt x="254" y="151"/>
                    <a:pt x="261" y="164"/>
                  </a:cubicBezTo>
                  <a:cubicBezTo>
                    <a:pt x="274" y="177"/>
                    <a:pt x="274" y="190"/>
                    <a:pt x="274" y="203"/>
                  </a:cubicBezTo>
                  <a:cubicBezTo>
                    <a:pt x="274" y="222"/>
                    <a:pt x="261" y="242"/>
                    <a:pt x="241" y="261"/>
                  </a:cubicBezTo>
                  <a:cubicBezTo>
                    <a:pt x="196" y="294"/>
                    <a:pt x="124" y="307"/>
                    <a:pt x="40" y="313"/>
                  </a:cubicBezTo>
                  <a:cubicBezTo>
                    <a:pt x="86" y="346"/>
                    <a:pt x="142" y="375"/>
                    <a:pt x="208" y="375"/>
                  </a:cubicBezTo>
                  <a:cubicBezTo>
                    <a:pt x="235" y="375"/>
                    <a:pt x="263" y="370"/>
                    <a:pt x="293" y="359"/>
                  </a:cubicBezTo>
                  <a:cubicBezTo>
                    <a:pt x="339" y="339"/>
                    <a:pt x="384" y="300"/>
                    <a:pt x="404" y="248"/>
                  </a:cubicBezTo>
                  <a:cubicBezTo>
                    <a:pt x="430" y="190"/>
                    <a:pt x="410" y="112"/>
                    <a:pt x="371" y="73"/>
                  </a:cubicBezTo>
                  <a:cubicBezTo>
                    <a:pt x="332" y="27"/>
                    <a:pt x="280" y="1"/>
                    <a:pt x="222" y="1"/>
                  </a:cubicBezTo>
                  <a:cubicBezTo>
                    <a:pt x="216" y="0"/>
                    <a:pt x="211" y="0"/>
                    <a:pt x="205"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44"/>
            <p:cNvSpPr/>
            <p:nvPr/>
          </p:nvSpPr>
          <p:spPr>
            <a:xfrm>
              <a:off x="11145038" y="9656050"/>
              <a:ext cx="26295" cy="28429"/>
            </a:xfrm>
            <a:custGeom>
              <a:rect b="b" l="l" r="r" t="t"/>
              <a:pathLst>
                <a:path extrusionOk="0" h="373" w="345">
                  <a:moveTo>
                    <a:pt x="6" y="266"/>
                  </a:moveTo>
                  <a:lnTo>
                    <a:pt x="6" y="266"/>
                  </a:lnTo>
                  <a:cubicBezTo>
                    <a:pt x="6" y="275"/>
                    <a:pt x="6" y="284"/>
                    <a:pt x="7" y="293"/>
                  </a:cubicBezTo>
                  <a:cubicBezTo>
                    <a:pt x="7" y="284"/>
                    <a:pt x="6" y="275"/>
                    <a:pt x="6" y="266"/>
                  </a:cubicBezTo>
                  <a:close/>
                  <a:moveTo>
                    <a:pt x="182" y="0"/>
                  </a:moveTo>
                  <a:cubicBezTo>
                    <a:pt x="130" y="0"/>
                    <a:pt x="78" y="26"/>
                    <a:pt x="52" y="65"/>
                  </a:cubicBezTo>
                  <a:cubicBezTo>
                    <a:pt x="1" y="134"/>
                    <a:pt x="5" y="202"/>
                    <a:pt x="6" y="266"/>
                  </a:cubicBezTo>
                  <a:lnTo>
                    <a:pt x="6" y="266"/>
                  </a:lnTo>
                  <a:cubicBezTo>
                    <a:pt x="10" y="202"/>
                    <a:pt x="45" y="135"/>
                    <a:pt x="91" y="124"/>
                  </a:cubicBezTo>
                  <a:cubicBezTo>
                    <a:pt x="105" y="118"/>
                    <a:pt x="118" y="116"/>
                    <a:pt x="128" y="116"/>
                  </a:cubicBezTo>
                  <a:cubicBezTo>
                    <a:pt x="143" y="116"/>
                    <a:pt x="155" y="120"/>
                    <a:pt x="163" y="124"/>
                  </a:cubicBezTo>
                  <a:cubicBezTo>
                    <a:pt x="182" y="137"/>
                    <a:pt x="182" y="143"/>
                    <a:pt x="182" y="150"/>
                  </a:cubicBezTo>
                  <a:cubicBezTo>
                    <a:pt x="195" y="163"/>
                    <a:pt x="182" y="234"/>
                    <a:pt x="150" y="293"/>
                  </a:cubicBezTo>
                  <a:cubicBezTo>
                    <a:pt x="130" y="319"/>
                    <a:pt x="104" y="345"/>
                    <a:pt x="72" y="351"/>
                  </a:cubicBezTo>
                  <a:cubicBezTo>
                    <a:pt x="68" y="353"/>
                    <a:pt x="64" y="354"/>
                    <a:pt x="60" y="354"/>
                  </a:cubicBezTo>
                  <a:cubicBezTo>
                    <a:pt x="49" y="354"/>
                    <a:pt x="36" y="348"/>
                    <a:pt x="26" y="338"/>
                  </a:cubicBezTo>
                  <a:cubicBezTo>
                    <a:pt x="13" y="326"/>
                    <a:pt x="13" y="313"/>
                    <a:pt x="7" y="294"/>
                  </a:cubicBezTo>
                  <a:lnTo>
                    <a:pt x="7" y="294"/>
                  </a:lnTo>
                  <a:cubicBezTo>
                    <a:pt x="13" y="313"/>
                    <a:pt x="13" y="326"/>
                    <a:pt x="26" y="345"/>
                  </a:cubicBezTo>
                  <a:cubicBezTo>
                    <a:pt x="33" y="358"/>
                    <a:pt x="52" y="371"/>
                    <a:pt x="72" y="371"/>
                  </a:cubicBezTo>
                  <a:cubicBezTo>
                    <a:pt x="80" y="372"/>
                    <a:pt x="88" y="372"/>
                    <a:pt x="95" y="372"/>
                  </a:cubicBezTo>
                  <a:cubicBezTo>
                    <a:pt x="131" y="372"/>
                    <a:pt x="163" y="361"/>
                    <a:pt x="195" y="345"/>
                  </a:cubicBezTo>
                  <a:cubicBezTo>
                    <a:pt x="234" y="325"/>
                    <a:pt x="267" y="299"/>
                    <a:pt x="293" y="260"/>
                  </a:cubicBezTo>
                  <a:cubicBezTo>
                    <a:pt x="319" y="228"/>
                    <a:pt x="345" y="169"/>
                    <a:pt x="325" y="104"/>
                  </a:cubicBezTo>
                  <a:cubicBezTo>
                    <a:pt x="306" y="46"/>
                    <a:pt x="241" y="0"/>
                    <a:pt x="182"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44"/>
            <p:cNvSpPr/>
            <p:nvPr/>
          </p:nvSpPr>
          <p:spPr>
            <a:xfrm>
              <a:off x="10344450" y="8759351"/>
              <a:ext cx="17454" cy="99692"/>
            </a:xfrm>
            <a:custGeom>
              <a:rect b="b" l="l" r="r" t="t"/>
              <a:pathLst>
                <a:path extrusionOk="0" h="1308" w="229">
                  <a:moveTo>
                    <a:pt x="59" y="0"/>
                  </a:moveTo>
                  <a:cubicBezTo>
                    <a:pt x="27" y="111"/>
                    <a:pt x="14" y="221"/>
                    <a:pt x="7" y="332"/>
                  </a:cubicBezTo>
                  <a:cubicBezTo>
                    <a:pt x="1" y="449"/>
                    <a:pt x="7" y="559"/>
                    <a:pt x="20" y="670"/>
                  </a:cubicBezTo>
                  <a:cubicBezTo>
                    <a:pt x="33" y="781"/>
                    <a:pt x="59" y="891"/>
                    <a:pt x="92" y="1002"/>
                  </a:cubicBezTo>
                  <a:cubicBezTo>
                    <a:pt x="124" y="1106"/>
                    <a:pt x="170" y="1210"/>
                    <a:pt x="228" y="1307"/>
                  </a:cubicBezTo>
                  <a:cubicBezTo>
                    <a:pt x="228" y="1190"/>
                    <a:pt x="215" y="1086"/>
                    <a:pt x="202" y="976"/>
                  </a:cubicBezTo>
                  <a:lnTo>
                    <a:pt x="163" y="650"/>
                  </a:lnTo>
                  <a:lnTo>
                    <a:pt x="118" y="332"/>
                  </a:lnTo>
                  <a:cubicBezTo>
                    <a:pt x="105" y="221"/>
                    <a:pt x="85" y="111"/>
                    <a:pt x="59"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44"/>
            <p:cNvSpPr/>
            <p:nvPr/>
          </p:nvSpPr>
          <p:spPr>
            <a:xfrm>
              <a:off x="10405424" y="8777644"/>
              <a:ext cx="13948" cy="79419"/>
            </a:xfrm>
            <a:custGeom>
              <a:rect b="b" l="l" r="r" t="t"/>
              <a:pathLst>
                <a:path extrusionOk="0" h="1042" w="183">
                  <a:moveTo>
                    <a:pt x="14" y="1"/>
                  </a:moveTo>
                  <a:cubicBezTo>
                    <a:pt x="1" y="92"/>
                    <a:pt x="1" y="183"/>
                    <a:pt x="1" y="267"/>
                  </a:cubicBezTo>
                  <a:cubicBezTo>
                    <a:pt x="1" y="358"/>
                    <a:pt x="14" y="443"/>
                    <a:pt x="20" y="528"/>
                  </a:cubicBezTo>
                  <a:cubicBezTo>
                    <a:pt x="33" y="619"/>
                    <a:pt x="46" y="703"/>
                    <a:pt x="66" y="788"/>
                  </a:cubicBezTo>
                  <a:cubicBezTo>
                    <a:pt x="79" y="872"/>
                    <a:pt x="105" y="957"/>
                    <a:pt x="137" y="1041"/>
                  </a:cubicBezTo>
                  <a:cubicBezTo>
                    <a:pt x="163" y="957"/>
                    <a:pt x="170" y="866"/>
                    <a:pt x="176" y="775"/>
                  </a:cubicBezTo>
                  <a:cubicBezTo>
                    <a:pt x="183" y="690"/>
                    <a:pt x="176" y="599"/>
                    <a:pt x="163" y="515"/>
                  </a:cubicBezTo>
                  <a:cubicBezTo>
                    <a:pt x="150" y="424"/>
                    <a:pt x="137" y="339"/>
                    <a:pt x="111" y="254"/>
                  </a:cubicBezTo>
                  <a:cubicBezTo>
                    <a:pt x="92" y="170"/>
                    <a:pt x="59" y="85"/>
                    <a:pt x="14"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44"/>
            <p:cNvSpPr/>
            <p:nvPr/>
          </p:nvSpPr>
          <p:spPr>
            <a:xfrm>
              <a:off x="10526914" y="8763315"/>
              <a:ext cx="15396" cy="75379"/>
            </a:xfrm>
            <a:custGeom>
              <a:rect b="b" l="l" r="r" t="t"/>
              <a:pathLst>
                <a:path extrusionOk="0" h="989" w="202">
                  <a:moveTo>
                    <a:pt x="7" y="0"/>
                  </a:moveTo>
                  <a:cubicBezTo>
                    <a:pt x="0" y="85"/>
                    <a:pt x="0" y="169"/>
                    <a:pt x="7" y="254"/>
                  </a:cubicBezTo>
                  <a:cubicBezTo>
                    <a:pt x="13" y="338"/>
                    <a:pt x="20" y="423"/>
                    <a:pt x="33" y="501"/>
                  </a:cubicBezTo>
                  <a:cubicBezTo>
                    <a:pt x="46" y="585"/>
                    <a:pt x="65" y="664"/>
                    <a:pt x="85" y="748"/>
                  </a:cubicBezTo>
                  <a:cubicBezTo>
                    <a:pt x="111" y="826"/>
                    <a:pt x="137" y="911"/>
                    <a:pt x="176" y="989"/>
                  </a:cubicBezTo>
                  <a:cubicBezTo>
                    <a:pt x="195" y="904"/>
                    <a:pt x="202" y="813"/>
                    <a:pt x="202" y="729"/>
                  </a:cubicBezTo>
                  <a:cubicBezTo>
                    <a:pt x="202" y="644"/>
                    <a:pt x="189" y="559"/>
                    <a:pt x="176" y="481"/>
                  </a:cubicBezTo>
                  <a:cubicBezTo>
                    <a:pt x="163" y="397"/>
                    <a:pt x="143" y="312"/>
                    <a:pt x="117" y="234"/>
                  </a:cubicBezTo>
                  <a:cubicBezTo>
                    <a:pt x="91" y="150"/>
                    <a:pt x="59" y="72"/>
                    <a:pt x="7"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44"/>
            <p:cNvSpPr/>
            <p:nvPr/>
          </p:nvSpPr>
          <p:spPr>
            <a:xfrm>
              <a:off x="10614641" y="8755845"/>
              <a:ext cx="10975" cy="62575"/>
            </a:xfrm>
            <a:custGeom>
              <a:rect b="b" l="l" r="r" t="t"/>
              <a:pathLst>
                <a:path extrusionOk="0" h="821" w="144">
                  <a:moveTo>
                    <a:pt x="72" y="1"/>
                  </a:moveTo>
                  <a:cubicBezTo>
                    <a:pt x="39" y="66"/>
                    <a:pt x="26" y="137"/>
                    <a:pt x="13" y="202"/>
                  </a:cubicBezTo>
                  <a:cubicBezTo>
                    <a:pt x="0" y="274"/>
                    <a:pt x="0" y="339"/>
                    <a:pt x="0" y="410"/>
                  </a:cubicBezTo>
                  <a:cubicBezTo>
                    <a:pt x="0" y="482"/>
                    <a:pt x="0" y="547"/>
                    <a:pt x="13" y="618"/>
                  </a:cubicBezTo>
                  <a:cubicBezTo>
                    <a:pt x="26" y="683"/>
                    <a:pt x="39" y="755"/>
                    <a:pt x="72" y="820"/>
                  </a:cubicBezTo>
                  <a:cubicBezTo>
                    <a:pt x="98" y="755"/>
                    <a:pt x="117" y="683"/>
                    <a:pt x="124" y="618"/>
                  </a:cubicBezTo>
                  <a:cubicBezTo>
                    <a:pt x="137" y="547"/>
                    <a:pt x="143" y="482"/>
                    <a:pt x="143" y="410"/>
                  </a:cubicBezTo>
                  <a:cubicBezTo>
                    <a:pt x="143" y="339"/>
                    <a:pt x="137" y="274"/>
                    <a:pt x="124" y="202"/>
                  </a:cubicBezTo>
                  <a:cubicBezTo>
                    <a:pt x="117" y="137"/>
                    <a:pt x="98" y="66"/>
                    <a:pt x="72"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44"/>
            <p:cNvSpPr/>
            <p:nvPr/>
          </p:nvSpPr>
          <p:spPr>
            <a:xfrm>
              <a:off x="10732092" y="8737477"/>
              <a:ext cx="14253" cy="117756"/>
            </a:xfrm>
            <a:custGeom>
              <a:rect b="b" l="l" r="r" t="t"/>
              <a:pathLst>
                <a:path extrusionOk="0" h="1545" w="187">
                  <a:moveTo>
                    <a:pt x="111" y="1"/>
                  </a:moveTo>
                  <a:cubicBezTo>
                    <a:pt x="66" y="125"/>
                    <a:pt x="40" y="261"/>
                    <a:pt x="20" y="391"/>
                  </a:cubicBezTo>
                  <a:cubicBezTo>
                    <a:pt x="7" y="528"/>
                    <a:pt x="1" y="658"/>
                    <a:pt x="1" y="794"/>
                  </a:cubicBezTo>
                  <a:cubicBezTo>
                    <a:pt x="7" y="931"/>
                    <a:pt x="14" y="1061"/>
                    <a:pt x="40" y="1198"/>
                  </a:cubicBezTo>
                  <a:cubicBezTo>
                    <a:pt x="46" y="1263"/>
                    <a:pt x="66" y="1328"/>
                    <a:pt x="79" y="1393"/>
                  </a:cubicBezTo>
                  <a:lnTo>
                    <a:pt x="111" y="1490"/>
                  </a:lnTo>
                  <a:cubicBezTo>
                    <a:pt x="118" y="1503"/>
                    <a:pt x="118" y="1529"/>
                    <a:pt x="144" y="1542"/>
                  </a:cubicBezTo>
                  <a:cubicBezTo>
                    <a:pt x="147" y="1544"/>
                    <a:pt x="150" y="1545"/>
                    <a:pt x="153" y="1545"/>
                  </a:cubicBezTo>
                  <a:cubicBezTo>
                    <a:pt x="174" y="1545"/>
                    <a:pt x="187" y="1510"/>
                    <a:pt x="170" y="1510"/>
                  </a:cubicBezTo>
                  <a:lnTo>
                    <a:pt x="170" y="1510"/>
                  </a:lnTo>
                  <a:cubicBezTo>
                    <a:pt x="179" y="1519"/>
                    <a:pt x="165" y="1528"/>
                    <a:pt x="159" y="1528"/>
                  </a:cubicBezTo>
                  <a:cubicBezTo>
                    <a:pt x="156" y="1528"/>
                    <a:pt x="155" y="1527"/>
                    <a:pt x="157" y="1523"/>
                  </a:cubicBezTo>
                  <a:cubicBezTo>
                    <a:pt x="150" y="1516"/>
                    <a:pt x="150" y="1497"/>
                    <a:pt x="150" y="1484"/>
                  </a:cubicBezTo>
                  <a:lnTo>
                    <a:pt x="150" y="1386"/>
                  </a:lnTo>
                  <a:lnTo>
                    <a:pt x="150" y="1185"/>
                  </a:lnTo>
                  <a:lnTo>
                    <a:pt x="144" y="794"/>
                  </a:lnTo>
                  <a:lnTo>
                    <a:pt x="137" y="398"/>
                  </a:lnTo>
                  <a:cubicBezTo>
                    <a:pt x="131" y="268"/>
                    <a:pt x="124" y="138"/>
                    <a:pt x="111"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44"/>
            <p:cNvSpPr/>
            <p:nvPr/>
          </p:nvSpPr>
          <p:spPr>
            <a:xfrm>
              <a:off x="10809910" y="8722615"/>
              <a:ext cx="10975" cy="125530"/>
            </a:xfrm>
            <a:custGeom>
              <a:rect b="b" l="l" r="r" t="t"/>
              <a:pathLst>
                <a:path extrusionOk="0" h="1647" w="144">
                  <a:moveTo>
                    <a:pt x="20" y="1"/>
                  </a:moveTo>
                  <a:cubicBezTo>
                    <a:pt x="7" y="137"/>
                    <a:pt x="7" y="274"/>
                    <a:pt x="7" y="411"/>
                  </a:cubicBezTo>
                  <a:lnTo>
                    <a:pt x="1" y="820"/>
                  </a:lnTo>
                  <a:lnTo>
                    <a:pt x="1" y="1230"/>
                  </a:lnTo>
                  <a:cubicBezTo>
                    <a:pt x="7" y="1367"/>
                    <a:pt x="7" y="1503"/>
                    <a:pt x="20" y="1646"/>
                  </a:cubicBezTo>
                  <a:cubicBezTo>
                    <a:pt x="66" y="1510"/>
                    <a:pt x="98" y="1373"/>
                    <a:pt x="118" y="1237"/>
                  </a:cubicBezTo>
                  <a:cubicBezTo>
                    <a:pt x="137" y="1100"/>
                    <a:pt x="144" y="963"/>
                    <a:pt x="144" y="820"/>
                  </a:cubicBezTo>
                  <a:cubicBezTo>
                    <a:pt x="144" y="684"/>
                    <a:pt x="137" y="547"/>
                    <a:pt x="118" y="404"/>
                  </a:cubicBezTo>
                  <a:cubicBezTo>
                    <a:pt x="98" y="268"/>
                    <a:pt x="72" y="131"/>
                    <a:pt x="20"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44"/>
            <p:cNvSpPr/>
            <p:nvPr/>
          </p:nvSpPr>
          <p:spPr>
            <a:xfrm>
              <a:off x="10883307" y="8755388"/>
              <a:ext cx="38718" cy="72407"/>
            </a:xfrm>
            <a:custGeom>
              <a:rect b="b" l="l" r="r" t="t"/>
              <a:pathLst>
                <a:path extrusionOk="0" h="950" w="508">
                  <a:moveTo>
                    <a:pt x="508" y="0"/>
                  </a:moveTo>
                  <a:lnTo>
                    <a:pt x="508" y="0"/>
                  </a:lnTo>
                  <a:cubicBezTo>
                    <a:pt x="423" y="46"/>
                    <a:pt x="358" y="111"/>
                    <a:pt x="293" y="182"/>
                  </a:cubicBezTo>
                  <a:cubicBezTo>
                    <a:pt x="234" y="254"/>
                    <a:pt x="182" y="332"/>
                    <a:pt x="143" y="410"/>
                  </a:cubicBezTo>
                  <a:cubicBezTo>
                    <a:pt x="59" y="579"/>
                    <a:pt x="0" y="761"/>
                    <a:pt x="13" y="950"/>
                  </a:cubicBezTo>
                  <a:cubicBezTo>
                    <a:pt x="111" y="787"/>
                    <a:pt x="189" y="631"/>
                    <a:pt x="267" y="481"/>
                  </a:cubicBezTo>
                  <a:lnTo>
                    <a:pt x="390" y="247"/>
                  </a:lnTo>
                  <a:cubicBezTo>
                    <a:pt x="430" y="169"/>
                    <a:pt x="469" y="85"/>
                    <a:pt x="508"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44"/>
            <p:cNvSpPr/>
            <p:nvPr/>
          </p:nvSpPr>
          <p:spPr>
            <a:xfrm>
              <a:off x="10941309" y="8770708"/>
              <a:ext cx="23856" cy="40776"/>
            </a:xfrm>
            <a:custGeom>
              <a:rect b="b" l="l" r="r" t="t"/>
              <a:pathLst>
                <a:path extrusionOk="0" h="535" w="313">
                  <a:moveTo>
                    <a:pt x="312" y="1"/>
                  </a:moveTo>
                  <a:lnTo>
                    <a:pt x="312" y="1"/>
                  </a:lnTo>
                  <a:cubicBezTo>
                    <a:pt x="254" y="20"/>
                    <a:pt x="208" y="53"/>
                    <a:pt x="169" y="85"/>
                  </a:cubicBezTo>
                  <a:cubicBezTo>
                    <a:pt x="130" y="124"/>
                    <a:pt x="104" y="170"/>
                    <a:pt x="78" y="215"/>
                  </a:cubicBezTo>
                  <a:cubicBezTo>
                    <a:pt x="33" y="313"/>
                    <a:pt x="0" y="417"/>
                    <a:pt x="26" y="534"/>
                  </a:cubicBezTo>
                  <a:cubicBezTo>
                    <a:pt x="111" y="449"/>
                    <a:pt x="156" y="371"/>
                    <a:pt x="208" y="287"/>
                  </a:cubicBezTo>
                  <a:cubicBezTo>
                    <a:pt x="228" y="241"/>
                    <a:pt x="247" y="196"/>
                    <a:pt x="267" y="150"/>
                  </a:cubicBezTo>
                  <a:cubicBezTo>
                    <a:pt x="286" y="105"/>
                    <a:pt x="299" y="59"/>
                    <a:pt x="312"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44"/>
            <p:cNvSpPr/>
            <p:nvPr/>
          </p:nvSpPr>
          <p:spPr>
            <a:xfrm>
              <a:off x="10965546" y="8787095"/>
              <a:ext cx="26905" cy="40243"/>
            </a:xfrm>
            <a:custGeom>
              <a:rect b="b" l="l" r="r" t="t"/>
              <a:pathLst>
                <a:path extrusionOk="0" h="528" w="353">
                  <a:moveTo>
                    <a:pt x="352" y="0"/>
                  </a:moveTo>
                  <a:cubicBezTo>
                    <a:pt x="294" y="20"/>
                    <a:pt x="248" y="52"/>
                    <a:pt x="209" y="85"/>
                  </a:cubicBezTo>
                  <a:cubicBezTo>
                    <a:pt x="163" y="124"/>
                    <a:pt x="131" y="163"/>
                    <a:pt x="98" y="208"/>
                  </a:cubicBezTo>
                  <a:cubicBezTo>
                    <a:pt x="66" y="254"/>
                    <a:pt x="46" y="306"/>
                    <a:pt x="27" y="358"/>
                  </a:cubicBezTo>
                  <a:cubicBezTo>
                    <a:pt x="14" y="410"/>
                    <a:pt x="1" y="469"/>
                    <a:pt x="7" y="527"/>
                  </a:cubicBezTo>
                  <a:cubicBezTo>
                    <a:pt x="59" y="495"/>
                    <a:pt x="92" y="456"/>
                    <a:pt x="124" y="410"/>
                  </a:cubicBezTo>
                  <a:cubicBezTo>
                    <a:pt x="163" y="371"/>
                    <a:pt x="189" y="332"/>
                    <a:pt x="222" y="286"/>
                  </a:cubicBezTo>
                  <a:cubicBezTo>
                    <a:pt x="248" y="247"/>
                    <a:pt x="274" y="202"/>
                    <a:pt x="294" y="156"/>
                  </a:cubicBezTo>
                  <a:cubicBezTo>
                    <a:pt x="320" y="111"/>
                    <a:pt x="339" y="59"/>
                    <a:pt x="352"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44"/>
            <p:cNvSpPr/>
            <p:nvPr/>
          </p:nvSpPr>
          <p:spPr>
            <a:xfrm>
              <a:off x="11000301" y="8814380"/>
              <a:ext cx="45654" cy="54572"/>
            </a:xfrm>
            <a:custGeom>
              <a:rect b="b" l="l" r="r" t="t"/>
              <a:pathLst>
                <a:path extrusionOk="0" h="716" w="599">
                  <a:moveTo>
                    <a:pt x="598" y="0"/>
                  </a:moveTo>
                  <a:cubicBezTo>
                    <a:pt x="527" y="46"/>
                    <a:pt x="468" y="98"/>
                    <a:pt x="410" y="156"/>
                  </a:cubicBezTo>
                  <a:cubicBezTo>
                    <a:pt x="358" y="208"/>
                    <a:pt x="306" y="267"/>
                    <a:pt x="260" y="325"/>
                  </a:cubicBezTo>
                  <a:cubicBezTo>
                    <a:pt x="208" y="384"/>
                    <a:pt x="163" y="442"/>
                    <a:pt x="117" y="507"/>
                  </a:cubicBezTo>
                  <a:cubicBezTo>
                    <a:pt x="78" y="572"/>
                    <a:pt x="33" y="637"/>
                    <a:pt x="0" y="715"/>
                  </a:cubicBezTo>
                  <a:cubicBezTo>
                    <a:pt x="78" y="676"/>
                    <a:pt x="143" y="631"/>
                    <a:pt x="202" y="585"/>
                  </a:cubicBezTo>
                  <a:cubicBezTo>
                    <a:pt x="267" y="533"/>
                    <a:pt x="319" y="475"/>
                    <a:pt x="371" y="416"/>
                  </a:cubicBezTo>
                  <a:cubicBezTo>
                    <a:pt x="416" y="358"/>
                    <a:pt x="462" y="293"/>
                    <a:pt x="501" y="221"/>
                  </a:cubicBezTo>
                  <a:cubicBezTo>
                    <a:pt x="540" y="156"/>
                    <a:pt x="572" y="85"/>
                    <a:pt x="598"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44"/>
            <p:cNvSpPr/>
            <p:nvPr/>
          </p:nvSpPr>
          <p:spPr>
            <a:xfrm>
              <a:off x="11024538" y="8848069"/>
              <a:ext cx="66004" cy="61508"/>
            </a:xfrm>
            <a:custGeom>
              <a:rect b="b" l="l" r="r" t="t"/>
              <a:pathLst>
                <a:path extrusionOk="0" h="807" w="866">
                  <a:moveTo>
                    <a:pt x="866" y="0"/>
                  </a:moveTo>
                  <a:cubicBezTo>
                    <a:pt x="781" y="59"/>
                    <a:pt x="703" y="124"/>
                    <a:pt x="625" y="182"/>
                  </a:cubicBezTo>
                  <a:cubicBezTo>
                    <a:pt x="554" y="247"/>
                    <a:pt x="482" y="312"/>
                    <a:pt x="411" y="384"/>
                  </a:cubicBezTo>
                  <a:cubicBezTo>
                    <a:pt x="339" y="449"/>
                    <a:pt x="267" y="514"/>
                    <a:pt x="202" y="586"/>
                  </a:cubicBezTo>
                  <a:cubicBezTo>
                    <a:pt x="131" y="657"/>
                    <a:pt x="66" y="729"/>
                    <a:pt x="1" y="807"/>
                  </a:cubicBezTo>
                  <a:cubicBezTo>
                    <a:pt x="98" y="774"/>
                    <a:pt x="189" y="729"/>
                    <a:pt x="274" y="670"/>
                  </a:cubicBezTo>
                  <a:cubicBezTo>
                    <a:pt x="358" y="618"/>
                    <a:pt x="437" y="553"/>
                    <a:pt x="508" y="488"/>
                  </a:cubicBezTo>
                  <a:cubicBezTo>
                    <a:pt x="580" y="416"/>
                    <a:pt x="651" y="345"/>
                    <a:pt x="710" y="260"/>
                  </a:cubicBezTo>
                  <a:cubicBezTo>
                    <a:pt x="775" y="182"/>
                    <a:pt x="827" y="98"/>
                    <a:pt x="866"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44"/>
            <p:cNvSpPr/>
            <p:nvPr/>
          </p:nvSpPr>
          <p:spPr>
            <a:xfrm>
              <a:off x="11053349" y="8886711"/>
              <a:ext cx="53581" cy="46188"/>
            </a:xfrm>
            <a:custGeom>
              <a:rect b="b" l="l" r="r" t="t"/>
              <a:pathLst>
                <a:path extrusionOk="0" h="606" w="703">
                  <a:moveTo>
                    <a:pt x="702" y="1"/>
                  </a:moveTo>
                  <a:lnTo>
                    <a:pt x="702" y="1"/>
                  </a:lnTo>
                  <a:cubicBezTo>
                    <a:pt x="631" y="33"/>
                    <a:pt x="566" y="79"/>
                    <a:pt x="501" y="124"/>
                  </a:cubicBezTo>
                  <a:cubicBezTo>
                    <a:pt x="436" y="170"/>
                    <a:pt x="377" y="222"/>
                    <a:pt x="325" y="267"/>
                  </a:cubicBezTo>
                  <a:cubicBezTo>
                    <a:pt x="267" y="319"/>
                    <a:pt x="208" y="371"/>
                    <a:pt x="156" y="423"/>
                  </a:cubicBezTo>
                  <a:cubicBezTo>
                    <a:pt x="104" y="482"/>
                    <a:pt x="46" y="540"/>
                    <a:pt x="0" y="605"/>
                  </a:cubicBezTo>
                  <a:cubicBezTo>
                    <a:pt x="85" y="586"/>
                    <a:pt x="156" y="553"/>
                    <a:pt x="221" y="514"/>
                  </a:cubicBezTo>
                  <a:cubicBezTo>
                    <a:pt x="293" y="475"/>
                    <a:pt x="358" y="430"/>
                    <a:pt x="416" y="378"/>
                  </a:cubicBezTo>
                  <a:cubicBezTo>
                    <a:pt x="475" y="326"/>
                    <a:pt x="533" y="267"/>
                    <a:pt x="579" y="209"/>
                  </a:cubicBezTo>
                  <a:cubicBezTo>
                    <a:pt x="631" y="144"/>
                    <a:pt x="670" y="79"/>
                    <a:pt x="702"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44"/>
            <p:cNvSpPr/>
            <p:nvPr/>
          </p:nvSpPr>
          <p:spPr>
            <a:xfrm>
              <a:off x="10927437" y="8888693"/>
              <a:ext cx="28810" cy="62498"/>
            </a:xfrm>
            <a:custGeom>
              <a:rect b="b" l="l" r="r" t="t"/>
              <a:pathLst>
                <a:path extrusionOk="0" h="820" w="378">
                  <a:moveTo>
                    <a:pt x="377" y="1"/>
                  </a:moveTo>
                  <a:lnTo>
                    <a:pt x="377" y="1"/>
                  </a:lnTo>
                  <a:cubicBezTo>
                    <a:pt x="312" y="53"/>
                    <a:pt x="260" y="111"/>
                    <a:pt x="215" y="170"/>
                  </a:cubicBezTo>
                  <a:cubicBezTo>
                    <a:pt x="169" y="235"/>
                    <a:pt x="130" y="300"/>
                    <a:pt x="98" y="371"/>
                  </a:cubicBezTo>
                  <a:cubicBezTo>
                    <a:pt x="72" y="443"/>
                    <a:pt x="39" y="514"/>
                    <a:pt x="26" y="586"/>
                  </a:cubicBezTo>
                  <a:cubicBezTo>
                    <a:pt x="7" y="664"/>
                    <a:pt x="0" y="742"/>
                    <a:pt x="7" y="820"/>
                  </a:cubicBezTo>
                  <a:cubicBezTo>
                    <a:pt x="52" y="755"/>
                    <a:pt x="91" y="690"/>
                    <a:pt x="130" y="625"/>
                  </a:cubicBezTo>
                  <a:cubicBezTo>
                    <a:pt x="169" y="560"/>
                    <a:pt x="202" y="495"/>
                    <a:pt x="234" y="430"/>
                  </a:cubicBezTo>
                  <a:cubicBezTo>
                    <a:pt x="260" y="365"/>
                    <a:pt x="293" y="293"/>
                    <a:pt x="312" y="222"/>
                  </a:cubicBezTo>
                  <a:cubicBezTo>
                    <a:pt x="338" y="150"/>
                    <a:pt x="364" y="79"/>
                    <a:pt x="377"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44"/>
            <p:cNvSpPr/>
            <p:nvPr/>
          </p:nvSpPr>
          <p:spPr>
            <a:xfrm>
              <a:off x="10884298" y="8876269"/>
              <a:ext cx="18902" cy="74922"/>
            </a:xfrm>
            <a:custGeom>
              <a:rect b="b" l="l" r="r" t="t"/>
              <a:pathLst>
                <a:path extrusionOk="0" h="983" w="248">
                  <a:moveTo>
                    <a:pt x="247" y="1"/>
                  </a:moveTo>
                  <a:lnTo>
                    <a:pt x="247" y="1"/>
                  </a:lnTo>
                  <a:cubicBezTo>
                    <a:pt x="189" y="66"/>
                    <a:pt x="143" y="138"/>
                    <a:pt x="111" y="222"/>
                  </a:cubicBezTo>
                  <a:cubicBezTo>
                    <a:pt x="72" y="300"/>
                    <a:pt x="46" y="385"/>
                    <a:pt x="26" y="469"/>
                  </a:cubicBezTo>
                  <a:cubicBezTo>
                    <a:pt x="13" y="554"/>
                    <a:pt x="0" y="638"/>
                    <a:pt x="0" y="723"/>
                  </a:cubicBezTo>
                  <a:cubicBezTo>
                    <a:pt x="0" y="814"/>
                    <a:pt x="7" y="898"/>
                    <a:pt x="33" y="983"/>
                  </a:cubicBezTo>
                  <a:cubicBezTo>
                    <a:pt x="65" y="898"/>
                    <a:pt x="91" y="820"/>
                    <a:pt x="111" y="736"/>
                  </a:cubicBezTo>
                  <a:cubicBezTo>
                    <a:pt x="137" y="658"/>
                    <a:pt x="150" y="580"/>
                    <a:pt x="169" y="495"/>
                  </a:cubicBezTo>
                  <a:cubicBezTo>
                    <a:pt x="189" y="417"/>
                    <a:pt x="202" y="333"/>
                    <a:pt x="215" y="255"/>
                  </a:cubicBezTo>
                  <a:cubicBezTo>
                    <a:pt x="234" y="170"/>
                    <a:pt x="247" y="86"/>
                    <a:pt x="247"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44"/>
            <p:cNvSpPr/>
            <p:nvPr/>
          </p:nvSpPr>
          <p:spPr>
            <a:xfrm>
              <a:off x="10697870" y="8899592"/>
              <a:ext cx="12957" cy="33764"/>
            </a:xfrm>
            <a:custGeom>
              <a:rect b="b" l="l" r="r" t="t"/>
              <a:pathLst>
                <a:path extrusionOk="0" h="443" w="170">
                  <a:moveTo>
                    <a:pt x="66" y="1"/>
                  </a:moveTo>
                  <a:cubicBezTo>
                    <a:pt x="33" y="40"/>
                    <a:pt x="20" y="79"/>
                    <a:pt x="14" y="118"/>
                  </a:cubicBezTo>
                  <a:cubicBezTo>
                    <a:pt x="1" y="157"/>
                    <a:pt x="7" y="202"/>
                    <a:pt x="14" y="241"/>
                  </a:cubicBezTo>
                  <a:cubicBezTo>
                    <a:pt x="27" y="319"/>
                    <a:pt x="66" y="397"/>
                    <a:pt x="150" y="443"/>
                  </a:cubicBezTo>
                  <a:cubicBezTo>
                    <a:pt x="170" y="352"/>
                    <a:pt x="163" y="280"/>
                    <a:pt x="157" y="215"/>
                  </a:cubicBezTo>
                  <a:cubicBezTo>
                    <a:pt x="144" y="176"/>
                    <a:pt x="137" y="144"/>
                    <a:pt x="124" y="111"/>
                  </a:cubicBezTo>
                  <a:cubicBezTo>
                    <a:pt x="111" y="79"/>
                    <a:pt x="98" y="40"/>
                    <a:pt x="66"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44"/>
            <p:cNvSpPr/>
            <p:nvPr/>
          </p:nvSpPr>
          <p:spPr>
            <a:xfrm>
              <a:off x="10651835" y="8860949"/>
              <a:ext cx="21341" cy="78885"/>
            </a:xfrm>
            <a:custGeom>
              <a:rect b="b" l="l" r="r" t="t"/>
              <a:pathLst>
                <a:path extrusionOk="0" h="1035" w="280">
                  <a:moveTo>
                    <a:pt x="59" y="0"/>
                  </a:moveTo>
                  <a:cubicBezTo>
                    <a:pt x="0" y="176"/>
                    <a:pt x="7" y="365"/>
                    <a:pt x="46" y="540"/>
                  </a:cubicBezTo>
                  <a:cubicBezTo>
                    <a:pt x="65" y="631"/>
                    <a:pt x="91" y="716"/>
                    <a:pt x="130" y="800"/>
                  </a:cubicBezTo>
                  <a:cubicBezTo>
                    <a:pt x="169" y="885"/>
                    <a:pt x="215" y="963"/>
                    <a:pt x="280" y="1034"/>
                  </a:cubicBezTo>
                  <a:cubicBezTo>
                    <a:pt x="273" y="937"/>
                    <a:pt x="254" y="852"/>
                    <a:pt x="241" y="768"/>
                  </a:cubicBezTo>
                  <a:lnTo>
                    <a:pt x="189" y="514"/>
                  </a:lnTo>
                  <a:cubicBezTo>
                    <a:pt x="150" y="345"/>
                    <a:pt x="117" y="176"/>
                    <a:pt x="59"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44"/>
            <p:cNvSpPr/>
            <p:nvPr/>
          </p:nvSpPr>
          <p:spPr>
            <a:xfrm>
              <a:off x="10291936" y="8867885"/>
              <a:ext cx="14939" cy="58078"/>
            </a:xfrm>
            <a:custGeom>
              <a:rect b="b" l="l" r="r" t="t"/>
              <a:pathLst>
                <a:path extrusionOk="0" h="762" w="196">
                  <a:moveTo>
                    <a:pt x="98" y="0"/>
                  </a:moveTo>
                  <a:cubicBezTo>
                    <a:pt x="46" y="52"/>
                    <a:pt x="20" y="124"/>
                    <a:pt x="7" y="196"/>
                  </a:cubicBezTo>
                  <a:cubicBezTo>
                    <a:pt x="0" y="261"/>
                    <a:pt x="7" y="332"/>
                    <a:pt x="20" y="397"/>
                  </a:cubicBezTo>
                  <a:cubicBezTo>
                    <a:pt x="39" y="462"/>
                    <a:pt x="59" y="527"/>
                    <a:pt x="78" y="586"/>
                  </a:cubicBezTo>
                  <a:cubicBezTo>
                    <a:pt x="104" y="644"/>
                    <a:pt x="131" y="703"/>
                    <a:pt x="163" y="761"/>
                  </a:cubicBezTo>
                  <a:cubicBezTo>
                    <a:pt x="189" y="696"/>
                    <a:pt x="196" y="625"/>
                    <a:pt x="189" y="560"/>
                  </a:cubicBezTo>
                  <a:cubicBezTo>
                    <a:pt x="189" y="495"/>
                    <a:pt x="176" y="430"/>
                    <a:pt x="163" y="365"/>
                  </a:cubicBezTo>
                  <a:lnTo>
                    <a:pt x="124" y="189"/>
                  </a:lnTo>
                  <a:cubicBezTo>
                    <a:pt x="111" y="130"/>
                    <a:pt x="98" y="72"/>
                    <a:pt x="98"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44"/>
            <p:cNvSpPr/>
            <p:nvPr/>
          </p:nvSpPr>
          <p:spPr>
            <a:xfrm>
              <a:off x="10156116" y="8805387"/>
              <a:ext cx="38261" cy="97787"/>
            </a:xfrm>
            <a:custGeom>
              <a:rect b="b" l="l" r="r" t="t"/>
              <a:pathLst>
                <a:path extrusionOk="0" h="1283" w="502">
                  <a:moveTo>
                    <a:pt x="26" y="1"/>
                  </a:moveTo>
                  <a:lnTo>
                    <a:pt x="26" y="1"/>
                  </a:lnTo>
                  <a:cubicBezTo>
                    <a:pt x="0" y="242"/>
                    <a:pt x="46" y="476"/>
                    <a:pt x="124" y="697"/>
                  </a:cubicBezTo>
                  <a:cubicBezTo>
                    <a:pt x="170" y="801"/>
                    <a:pt x="215" y="911"/>
                    <a:pt x="280" y="1009"/>
                  </a:cubicBezTo>
                  <a:cubicBezTo>
                    <a:pt x="345" y="1107"/>
                    <a:pt x="417" y="1198"/>
                    <a:pt x="501" y="1282"/>
                  </a:cubicBezTo>
                  <a:cubicBezTo>
                    <a:pt x="469" y="1165"/>
                    <a:pt x="423" y="1061"/>
                    <a:pt x="384" y="957"/>
                  </a:cubicBezTo>
                  <a:cubicBezTo>
                    <a:pt x="339" y="853"/>
                    <a:pt x="300" y="749"/>
                    <a:pt x="261" y="645"/>
                  </a:cubicBezTo>
                  <a:cubicBezTo>
                    <a:pt x="183" y="437"/>
                    <a:pt x="111" y="222"/>
                    <a:pt x="26"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44"/>
            <p:cNvSpPr/>
            <p:nvPr/>
          </p:nvSpPr>
          <p:spPr>
            <a:xfrm>
              <a:off x="10076774" y="8878251"/>
              <a:ext cx="47179" cy="54648"/>
            </a:xfrm>
            <a:custGeom>
              <a:rect b="b" l="l" r="r" t="t"/>
              <a:pathLst>
                <a:path extrusionOk="0" h="717" w="619">
                  <a:moveTo>
                    <a:pt x="1" y="1"/>
                  </a:moveTo>
                  <a:cubicBezTo>
                    <a:pt x="46" y="73"/>
                    <a:pt x="92" y="138"/>
                    <a:pt x="144" y="196"/>
                  </a:cubicBezTo>
                  <a:cubicBezTo>
                    <a:pt x="189" y="261"/>
                    <a:pt x="241" y="320"/>
                    <a:pt x="287" y="378"/>
                  </a:cubicBezTo>
                  <a:cubicBezTo>
                    <a:pt x="339" y="437"/>
                    <a:pt x="391" y="495"/>
                    <a:pt x="443" y="547"/>
                  </a:cubicBezTo>
                  <a:cubicBezTo>
                    <a:pt x="502" y="606"/>
                    <a:pt x="554" y="664"/>
                    <a:pt x="619" y="716"/>
                  </a:cubicBezTo>
                  <a:cubicBezTo>
                    <a:pt x="606" y="632"/>
                    <a:pt x="573" y="554"/>
                    <a:pt x="534" y="482"/>
                  </a:cubicBezTo>
                  <a:cubicBezTo>
                    <a:pt x="502" y="411"/>
                    <a:pt x="450" y="346"/>
                    <a:pt x="398" y="281"/>
                  </a:cubicBezTo>
                  <a:cubicBezTo>
                    <a:pt x="346" y="222"/>
                    <a:pt x="287" y="164"/>
                    <a:pt x="222" y="118"/>
                  </a:cubicBezTo>
                  <a:cubicBezTo>
                    <a:pt x="157" y="66"/>
                    <a:pt x="85" y="27"/>
                    <a:pt x="1"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44"/>
            <p:cNvSpPr/>
            <p:nvPr/>
          </p:nvSpPr>
          <p:spPr>
            <a:xfrm>
              <a:off x="10174485" y="8924362"/>
              <a:ext cx="23856" cy="41767"/>
            </a:xfrm>
            <a:custGeom>
              <a:rect b="b" l="l" r="r" t="t"/>
              <a:pathLst>
                <a:path extrusionOk="0" h="548" w="313">
                  <a:moveTo>
                    <a:pt x="0" y="1"/>
                  </a:moveTo>
                  <a:lnTo>
                    <a:pt x="0" y="1"/>
                  </a:lnTo>
                  <a:cubicBezTo>
                    <a:pt x="7" y="59"/>
                    <a:pt x="26" y="111"/>
                    <a:pt x="46" y="157"/>
                  </a:cubicBezTo>
                  <a:cubicBezTo>
                    <a:pt x="65" y="209"/>
                    <a:pt x="91" y="248"/>
                    <a:pt x="111" y="293"/>
                  </a:cubicBezTo>
                  <a:cubicBezTo>
                    <a:pt x="137" y="339"/>
                    <a:pt x="163" y="385"/>
                    <a:pt x="195" y="424"/>
                  </a:cubicBezTo>
                  <a:cubicBezTo>
                    <a:pt x="228" y="469"/>
                    <a:pt x="260" y="508"/>
                    <a:pt x="306" y="547"/>
                  </a:cubicBezTo>
                  <a:cubicBezTo>
                    <a:pt x="312" y="489"/>
                    <a:pt x="312" y="430"/>
                    <a:pt x="299" y="378"/>
                  </a:cubicBezTo>
                  <a:cubicBezTo>
                    <a:pt x="286" y="326"/>
                    <a:pt x="267" y="274"/>
                    <a:pt x="241" y="222"/>
                  </a:cubicBezTo>
                  <a:cubicBezTo>
                    <a:pt x="208" y="176"/>
                    <a:pt x="182" y="131"/>
                    <a:pt x="137" y="92"/>
                  </a:cubicBezTo>
                  <a:cubicBezTo>
                    <a:pt x="104" y="59"/>
                    <a:pt x="59" y="20"/>
                    <a:pt x="0"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44"/>
            <p:cNvSpPr/>
            <p:nvPr/>
          </p:nvSpPr>
          <p:spPr>
            <a:xfrm>
              <a:off x="10163509" y="8957136"/>
              <a:ext cx="25380" cy="39176"/>
            </a:xfrm>
            <a:custGeom>
              <a:rect b="b" l="l" r="r" t="t"/>
              <a:pathLst>
                <a:path extrusionOk="0" h="514" w="333">
                  <a:moveTo>
                    <a:pt x="1" y="0"/>
                  </a:moveTo>
                  <a:cubicBezTo>
                    <a:pt x="1" y="59"/>
                    <a:pt x="21" y="111"/>
                    <a:pt x="40" y="163"/>
                  </a:cubicBezTo>
                  <a:cubicBezTo>
                    <a:pt x="53" y="208"/>
                    <a:pt x="79" y="254"/>
                    <a:pt x="105" y="299"/>
                  </a:cubicBezTo>
                  <a:cubicBezTo>
                    <a:pt x="138" y="338"/>
                    <a:pt x="170" y="377"/>
                    <a:pt x="203" y="416"/>
                  </a:cubicBezTo>
                  <a:cubicBezTo>
                    <a:pt x="242" y="455"/>
                    <a:pt x="281" y="488"/>
                    <a:pt x="333" y="514"/>
                  </a:cubicBezTo>
                  <a:cubicBezTo>
                    <a:pt x="333" y="455"/>
                    <a:pt x="320" y="403"/>
                    <a:pt x="300" y="351"/>
                  </a:cubicBezTo>
                  <a:cubicBezTo>
                    <a:pt x="281" y="306"/>
                    <a:pt x="255" y="260"/>
                    <a:pt x="229" y="221"/>
                  </a:cubicBezTo>
                  <a:cubicBezTo>
                    <a:pt x="203" y="176"/>
                    <a:pt x="170" y="137"/>
                    <a:pt x="131" y="98"/>
                  </a:cubicBezTo>
                  <a:cubicBezTo>
                    <a:pt x="92" y="65"/>
                    <a:pt x="53" y="26"/>
                    <a:pt x="1"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44"/>
            <p:cNvSpPr/>
            <p:nvPr/>
          </p:nvSpPr>
          <p:spPr>
            <a:xfrm>
              <a:off x="11123240" y="9000732"/>
              <a:ext cx="74922" cy="49618"/>
            </a:xfrm>
            <a:custGeom>
              <a:rect b="b" l="l" r="r" t="t"/>
              <a:pathLst>
                <a:path extrusionOk="0" h="651" w="983">
                  <a:moveTo>
                    <a:pt x="982" y="0"/>
                  </a:moveTo>
                  <a:lnTo>
                    <a:pt x="982" y="0"/>
                  </a:lnTo>
                  <a:cubicBezTo>
                    <a:pt x="878" y="20"/>
                    <a:pt x="787" y="52"/>
                    <a:pt x="696" y="98"/>
                  </a:cubicBezTo>
                  <a:cubicBezTo>
                    <a:pt x="605" y="137"/>
                    <a:pt x="520" y="189"/>
                    <a:pt x="436" y="241"/>
                  </a:cubicBezTo>
                  <a:cubicBezTo>
                    <a:pt x="351" y="300"/>
                    <a:pt x="273" y="358"/>
                    <a:pt x="202" y="423"/>
                  </a:cubicBezTo>
                  <a:cubicBezTo>
                    <a:pt x="124" y="495"/>
                    <a:pt x="59" y="566"/>
                    <a:pt x="0" y="651"/>
                  </a:cubicBezTo>
                  <a:cubicBezTo>
                    <a:pt x="91" y="612"/>
                    <a:pt x="182" y="566"/>
                    <a:pt x="267" y="514"/>
                  </a:cubicBezTo>
                  <a:cubicBezTo>
                    <a:pt x="351" y="469"/>
                    <a:pt x="436" y="417"/>
                    <a:pt x="514" y="365"/>
                  </a:cubicBezTo>
                  <a:cubicBezTo>
                    <a:pt x="598" y="306"/>
                    <a:pt x="676" y="254"/>
                    <a:pt x="754" y="195"/>
                  </a:cubicBezTo>
                  <a:cubicBezTo>
                    <a:pt x="832" y="130"/>
                    <a:pt x="911" y="72"/>
                    <a:pt x="982"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44"/>
            <p:cNvSpPr/>
            <p:nvPr/>
          </p:nvSpPr>
          <p:spPr>
            <a:xfrm>
              <a:off x="10099106" y="9081523"/>
              <a:ext cx="46645" cy="31783"/>
            </a:xfrm>
            <a:custGeom>
              <a:rect b="b" l="l" r="r" t="t"/>
              <a:pathLst>
                <a:path extrusionOk="0" h="417" w="612">
                  <a:moveTo>
                    <a:pt x="1" y="0"/>
                  </a:moveTo>
                  <a:lnTo>
                    <a:pt x="1" y="0"/>
                  </a:lnTo>
                  <a:cubicBezTo>
                    <a:pt x="40" y="59"/>
                    <a:pt x="85" y="104"/>
                    <a:pt x="131" y="144"/>
                  </a:cubicBezTo>
                  <a:cubicBezTo>
                    <a:pt x="176" y="189"/>
                    <a:pt x="222" y="222"/>
                    <a:pt x="274" y="261"/>
                  </a:cubicBezTo>
                  <a:cubicBezTo>
                    <a:pt x="326" y="293"/>
                    <a:pt x="378" y="326"/>
                    <a:pt x="430" y="352"/>
                  </a:cubicBezTo>
                  <a:cubicBezTo>
                    <a:pt x="488" y="378"/>
                    <a:pt x="547" y="404"/>
                    <a:pt x="612" y="417"/>
                  </a:cubicBezTo>
                  <a:cubicBezTo>
                    <a:pt x="586" y="358"/>
                    <a:pt x="547" y="306"/>
                    <a:pt x="501" y="261"/>
                  </a:cubicBezTo>
                  <a:cubicBezTo>
                    <a:pt x="456" y="215"/>
                    <a:pt x="404" y="176"/>
                    <a:pt x="352" y="137"/>
                  </a:cubicBezTo>
                  <a:cubicBezTo>
                    <a:pt x="300" y="104"/>
                    <a:pt x="248" y="72"/>
                    <a:pt x="189" y="52"/>
                  </a:cubicBezTo>
                  <a:cubicBezTo>
                    <a:pt x="131" y="26"/>
                    <a:pt x="66" y="7"/>
                    <a:pt x="1"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44"/>
            <p:cNvSpPr/>
            <p:nvPr/>
          </p:nvSpPr>
          <p:spPr>
            <a:xfrm>
              <a:off x="11051824" y="9902385"/>
              <a:ext cx="40243" cy="47179"/>
            </a:xfrm>
            <a:custGeom>
              <a:rect b="b" l="l" r="r" t="t"/>
              <a:pathLst>
                <a:path extrusionOk="0" h="619" w="528">
                  <a:moveTo>
                    <a:pt x="0" y="0"/>
                  </a:moveTo>
                  <a:lnTo>
                    <a:pt x="0" y="0"/>
                  </a:lnTo>
                  <a:cubicBezTo>
                    <a:pt x="20" y="65"/>
                    <a:pt x="53" y="130"/>
                    <a:pt x="85" y="189"/>
                  </a:cubicBezTo>
                  <a:cubicBezTo>
                    <a:pt x="118" y="254"/>
                    <a:pt x="163" y="306"/>
                    <a:pt x="209" y="358"/>
                  </a:cubicBezTo>
                  <a:cubicBezTo>
                    <a:pt x="248" y="410"/>
                    <a:pt x="300" y="456"/>
                    <a:pt x="352" y="501"/>
                  </a:cubicBezTo>
                  <a:cubicBezTo>
                    <a:pt x="404" y="547"/>
                    <a:pt x="462" y="586"/>
                    <a:pt x="527" y="618"/>
                  </a:cubicBezTo>
                  <a:cubicBezTo>
                    <a:pt x="508" y="547"/>
                    <a:pt x="475" y="482"/>
                    <a:pt x="436" y="423"/>
                  </a:cubicBezTo>
                  <a:cubicBezTo>
                    <a:pt x="397" y="364"/>
                    <a:pt x="358" y="312"/>
                    <a:pt x="313" y="260"/>
                  </a:cubicBezTo>
                  <a:cubicBezTo>
                    <a:pt x="274" y="215"/>
                    <a:pt x="222" y="163"/>
                    <a:pt x="170" y="117"/>
                  </a:cubicBezTo>
                  <a:cubicBezTo>
                    <a:pt x="124" y="72"/>
                    <a:pt x="66" y="33"/>
                    <a:pt x="0"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44"/>
            <p:cNvSpPr/>
            <p:nvPr/>
          </p:nvSpPr>
          <p:spPr>
            <a:xfrm>
              <a:off x="11073623" y="9881959"/>
              <a:ext cx="50685" cy="30868"/>
            </a:xfrm>
            <a:custGeom>
              <a:rect b="b" l="l" r="r" t="t"/>
              <a:pathLst>
                <a:path extrusionOk="0" h="405" w="665">
                  <a:moveTo>
                    <a:pt x="38" y="0"/>
                  </a:moveTo>
                  <a:cubicBezTo>
                    <a:pt x="23" y="0"/>
                    <a:pt x="5" y="16"/>
                    <a:pt x="1" y="34"/>
                  </a:cubicBezTo>
                  <a:cubicBezTo>
                    <a:pt x="1" y="67"/>
                    <a:pt x="20" y="86"/>
                    <a:pt x="33" y="106"/>
                  </a:cubicBezTo>
                  <a:cubicBezTo>
                    <a:pt x="66" y="132"/>
                    <a:pt x="85" y="151"/>
                    <a:pt x="111" y="171"/>
                  </a:cubicBezTo>
                  <a:cubicBezTo>
                    <a:pt x="163" y="210"/>
                    <a:pt x="222" y="249"/>
                    <a:pt x="280" y="281"/>
                  </a:cubicBezTo>
                  <a:cubicBezTo>
                    <a:pt x="339" y="314"/>
                    <a:pt x="397" y="340"/>
                    <a:pt x="462" y="359"/>
                  </a:cubicBezTo>
                  <a:cubicBezTo>
                    <a:pt x="521" y="385"/>
                    <a:pt x="592" y="405"/>
                    <a:pt x="664" y="405"/>
                  </a:cubicBezTo>
                  <a:cubicBezTo>
                    <a:pt x="619" y="353"/>
                    <a:pt x="566" y="301"/>
                    <a:pt x="514" y="262"/>
                  </a:cubicBezTo>
                  <a:cubicBezTo>
                    <a:pt x="462" y="223"/>
                    <a:pt x="404" y="184"/>
                    <a:pt x="352" y="151"/>
                  </a:cubicBezTo>
                  <a:cubicBezTo>
                    <a:pt x="293" y="125"/>
                    <a:pt x="228" y="93"/>
                    <a:pt x="170" y="73"/>
                  </a:cubicBezTo>
                  <a:cubicBezTo>
                    <a:pt x="137" y="60"/>
                    <a:pt x="98" y="47"/>
                    <a:pt x="72" y="41"/>
                  </a:cubicBezTo>
                  <a:cubicBezTo>
                    <a:pt x="59" y="41"/>
                    <a:pt x="53" y="41"/>
                    <a:pt x="46" y="34"/>
                  </a:cubicBezTo>
                  <a:cubicBezTo>
                    <a:pt x="40" y="34"/>
                    <a:pt x="33" y="8"/>
                    <a:pt x="53" y="8"/>
                  </a:cubicBezTo>
                  <a:cubicBezTo>
                    <a:pt x="49" y="3"/>
                    <a:pt x="44" y="0"/>
                    <a:pt x="38"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44"/>
            <p:cNvSpPr/>
            <p:nvPr/>
          </p:nvSpPr>
          <p:spPr>
            <a:xfrm>
              <a:off x="10372269" y="9074892"/>
              <a:ext cx="155712" cy="181017"/>
            </a:xfrm>
            <a:custGeom>
              <a:rect b="b" l="l" r="r" t="t"/>
              <a:pathLst>
                <a:path extrusionOk="0" h="2375" w="2043">
                  <a:moveTo>
                    <a:pt x="985" y="1"/>
                  </a:moveTo>
                  <a:cubicBezTo>
                    <a:pt x="894" y="1"/>
                    <a:pt x="801" y="20"/>
                    <a:pt x="722" y="61"/>
                  </a:cubicBezTo>
                  <a:cubicBezTo>
                    <a:pt x="618" y="113"/>
                    <a:pt x="540" y="211"/>
                    <a:pt x="468" y="302"/>
                  </a:cubicBezTo>
                  <a:cubicBezTo>
                    <a:pt x="267" y="575"/>
                    <a:pt x="124" y="887"/>
                    <a:pt x="46" y="1213"/>
                  </a:cubicBezTo>
                  <a:cubicBezTo>
                    <a:pt x="20" y="1323"/>
                    <a:pt x="0" y="1440"/>
                    <a:pt x="0" y="1557"/>
                  </a:cubicBezTo>
                  <a:cubicBezTo>
                    <a:pt x="13" y="1895"/>
                    <a:pt x="260" y="2201"/>
                    <a:pt x="579" y="2318"/>
                  </a:cubicBezTo>
                  <a:cubicBezTo>
                    <a:pt x="683" y="2356"/>
                    <a:pt x="793" y="2375"/>
                    <a:pt x="903" y="2375"/>
                  </a:cubicBezTo>
                  <a:cubicBezTo>
                    <a:pt x="1129" y="2375"/>
                    <a:pt x="1355" y="2298"/>
                    <a:pt x="1535" y="2162"/>
                  </a:cubicBezTo>
                  <a:cubicBezTo>
                    <a:pt x="1808" y="1954"/>
                    <a:pt x="1977" y="1629"/>
                    <a:pt x="2010" y="1297"/>
                  </a:cubicBezTo>
                  <a:cubicBezTo>
                    <a:pt x="2042" y="1004"/>
                    <a:pt x="1977" y="705"/>
                    <a:pt x="1815" y="458"/>
                  </a:cubicBezTo>
                  <a:cubicBezTo>
                    <a:pt x="1645" y="218"/>
                    <a:pt x="1385" y="42"/>
                    <a:pt x="1093" y="9"/>
                  </a:cubicBezTo>
                  <a:cubicBezTo>
                    <a:pt x="1058" y="4"/>
                    <a:pt x="1021" y="1"/>
                    <a:pt x="985" y="1"/>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44"/>
            <p:cNvSpPr/>
            <p:nvPr/>
          </p:nvSpPr>
          <p:spPr>
            <a:xfrm>
              <a:off x="10252303" y="9134265"/>
              <a:ext cx="77894" cy="70577"/>
            </a:xfrm>
            <a:custGeom>
              <a:rect b="b" l="l" r="r" t="t"/>
              <a:pathLst>
                <a:path extrusionOk="0" h="926" w="1022">
                  <a:moveTo>
                    <a:pt x="580" y="1"/>
                  </a:moveTo>
                  <a:cubicBezTo>
                    <a:pt x="564" y="1"/>
                    <a:pt x="545" y="14"/>
                    <a:pt x="494" y="56"/>
                  </a:cubicBezTo>
                  <a:cubicBezTo>
                    <a:pt x="403" y="128"/>
                    <a:pt x="286" y="180"/>
                    <a:pt x="189" y="245"/>
                  </a:cubicBezTo>
                  <a:cubicBezTo>
                    <a:pt x="91" y="316"/>
                    <a:pt x="7" y="421"/>
                    <a:pt x="0" y="538"/>
                  </a:cubicBezTo>
                  <a:cubicBezTo>
                    <a:pt x="0" y="642"/>
                    <a:pt x="52" y="739"/>
                    <a:pt x="137" y="804"/>
                  </a:cubicBezTo>
                  <a:cubicBezTo>
                    <a:pt x="215" y="863"/>
                    <a:pt x="319" y="895"/>
                    <a:pt x="416" y="915"/>
                  </a:cubicBezTo>
                  <a:cubicBezTo>
                    <a:pt x="459" y="922"/>
                    <a:pt x="504" y="925"/>
                    <a:pt x="548" y="925"/>
                  </a:cubicBezTo>
                  <a:cubicBezTo>
                    <a:pt x="720" y="925"/>
                    <a:pt x="892" y="871"/>
                    <a:pt x="969" y="726"/>
                  </a:cubicBezTo>
                  <a:cubicBezTo>
                    <a:pt x="1021" y="629"/>
                    <a:pt x="1021" y="512"/>
                    <a:pt x="1021" y="401"/>
                  </a:cubicBezTo>
                  <a:cubicBezTo>
                    <a:pt x="1015" y="310"/>
                    <a:pt x="1008" y="219"/>
                    <a:pt x="963" y="154"/>
                  </a:cubicBezTo>
                  <a:cubicBezTo>
                    <a:pt x="904" y="76"/>
                    <a:pt x="807" y="43"/>
                    <a:pt x="716" y="37"/>
                  </a:cubicBezTo>
                  <a:cubicBezTo>
                    <a:pt x="619" y="29"/>
                    <a:pt x="603" y="1"/>
                    <a:pt x="580" y="1"/>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44"/>
            <p:cNvSpPr/>
            <p:nvPr/>
          </p:nvSpPr>
          <p:spPr>
            <a:xfrm>
              <a:off x="11039401" y="9158579"/>
              <a:ext cx="104723" cy="106095"/>
            </a:xfrm>
            <a:custGeom>
              <a:rect b="b" l="l" r="r" t="t"/>
              <a:pathLst>
                <a:path extrusionOk="0" h="1392" w="1374">
                  <a:moveTo>
                    <a:pt x="765" y="1"/>
                  </a:moveTo>
                  <a:cubicBezTo>
                    <a:pt x="694" y="1"/>
                    <a:pt x="622" y="14"/>
                    <a:pt x="554" y="37"/>
                  </a:cubicBezTo>
                  <a:cubicBezTo>
                    <a:pt x="411" y="82"/>
                    <a:pt x="287" y="160"/>
                    <a:pt x="177" y="245"/>
                  </a:cubicBezTo>
                  <a:cubicBezTo>
                    <a:pt x="137" y="271"/>
                    <a:pt x="105" y="297"/>
                    <a:pt x="79" y="336"/>
                  </a:cubicBezTo>
                  <a:cubicBezTo>
                    <a:pt x="1" y="433"/>
                    <a:pt x="7" y="576"/>
                    <a:pt x="33" y="706"/>
                  </a:cubicBezTo>
                  <a:cubicBezTo>
                    <a:pt x="79" y="914"/>
                    <a:pt x="183" y="1116"/>
                    <a:pt x="352" y="1246"/>
                  </a:cubicBezTo>
                  <a:cubicBezTo>
                    <a:pt x="465" y="1336"/>
                    <a:pt x="611" y="1392"/>
                    <a:pt x="758" y="1392"/>
                  </a:cubicBezTo>
                  <a:cubicBezTo>
                    <a:pt x="823" y="1392"/>
                    <a:pt x="888" y="1381"/>
                    <a:pt x="950" y="1357"/>
                  </a:cubicBezTo>
                  <a:cubicBezTo>
                    <a:pt x="1100" y="1298"/>
                    <a:pt x="1217" y="1168"/>
                    <a:pt x="1282" y="1025"/>
                  </a:cubicBezTo>
                  <a:cubicBezTo>
                    <a:pt x="1354" y="875"/>
                    <a:pt x="1373" y="713"/>
                    <a:pt x="1367" y="550"/>
                  </a:cubicBezTo>
                  <a:cubicBezTo>
                    <a:pt x="1367" y="453"/>
                    <a:pt x="1354" y="349"/>
                    <a:pt x="1295" y="264"/>
                  </a:cubicBezTo>
                  <a:cubicBezTo>
                    <a:pt x="1250" y="206"/>
                    <a:pt x="1185" y="167"/>
                    <a:pt x="1126" y="128"/>
                  </a:cubicBezTo>
                  <a:cubicBezTo>
                    <a:pt x="1081" y="95"/>
                    <a:pt x="1028" y="63"/>
                    <a:pt x="976" y="43"/>
                  </a:cubicBezTo>
                  <a:cubicBezTo>
                    <a:pt x="908" y="14"/>
                    <a:pt x="837" y="1"/>
                    <a:pt x="765" y="1"/>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44"/>
            <p:cNvSpPr/>
            <p:nvPr/>
          </p:nvSpPr>
          <p:spPr>
            <a:xfrm>
              <a:off x="9999947" y="9249049"/>
              <a:ext cx="120043" cy="475978"/>
            </a:xfrm>
            <a:custGeom>
              <a:rect b="b" l="l" r="r" t="t"/>
              <a:pathLst>
                <a:path extrusionOk="0" h="6245" w="1575">
                  <a:moveTo>
                    <a:pt x="1" y="1"/>
                  </a:moveTo>
                  <a:cubicBezTo>
                    <a:pt x="40" y="66"/>
                    <a:pt x="105" y="111"/>
                    <a:pt x="163" y="157"/>
                  </a:cubicBezTo>
                  <a:cubicBezTo>
                    <a:pt x="222" y="202"/>
                    <a:pt x="280" y="248"/>
                    <a:pt x="339" y="293"/>
                  </a:cubicBezTo>
                  <a:cubicBezTo>
                    <a:pt x="450" y="397"/>
                    <a:pt x="541" y="508"/>
                    <a:pt x="625" y="631"/>
                  </a:cubicBezTo>
                  <a:cubicBezTo>
                    <a:pt x="788" y="872"/>
                    <a:pt x="911" y="1145"/>
                    <a:pt x="1009" y="1425"/>
                  </a:cubicBezTo>
                  <a:cubicBezTo>
                    <a:pt x="1197" y="1984"/>
                    <a:pt x="1347" y="2557"/>
                    <a:pt x="1386" y="3148"/>
                  </a:cubicBezTo>
                  <a:cubicBezTo>
                    <a:pt x="1432" y="3734"/>
                    <a:pt x="1360" y="4325"/>
                    <a:pt x="1145" y="4872"/>
                  </a:cubicBezTo>
                  <a:cubicBezTo>
                    <a:pt x="1035" y="5145"/>
                    <a:pt x="892" y="5405"/>
                    <a:pt x="710" y="5639"/>
                  </a:cubicBezTo>
                  <a:cubicBezTo>
                    <a:pt x="534" y="5873"/>
                    <a:pt x="313" y="6075"/>
                    <a:pt x="66" y="6244"/>
                  </a:cubicBezTo>
                  <a:cubicBezTo>
                    <a:pt x="332" y="6101"/>
                    <a:pt x="567" y="5906"/>
                    <a:pt x="768" y="5685"/>
                  </a:cubicBezTo>
                  <a:cubicBezTo>
                    <a:pt x="963" y="5457"/>
                    <a:pt x="1126" y="5190"/>
                    <a:pt x="1249" y="4917"/>
                  </a:cubicBezTo>
                  <a:cubicBezTo>
                    <a:pt x="1497" y="4358"/>
                    <a:pt x="1575" y="3740"/>
                    <a:pt x="1529" y="3135"/>
                  </a:cubicBezTo>
                  <a:cubicBezTo>
                    <a:pt x="1484" y="2531"/>
                    <a:pt x="1334" y="1939"/>
                    <a:pt x="1113" y="1386"/>
                  </a:cubicBezTo>
                  <a:cubicBezTo>
                    <a:pt x="996" y="1106"/>
                    <a:pt x="866" y="827"/>
                    <a:pt x="684" y="586"/>
                  </a:cubicBezTo>
                  <a:cubicBezTo>
                    <a:pt x="586" y="469"/>
                    <a:pt x="482" y="358"/>
                    <a:pt x="365" y="267"/>
                  </a:cubicBezTo>
                  <a:cubicBezTo>
                    <a:pt x="300" y="222"/>
                    <a:pt x="241" y="176"/>
                    <a:pt x="176" y="137"/>
                  </a:cubicBezTo>
                  <a:cubicBezTo>
                    <a:pt x="111" y="98"/>
                    <a:pt x="46" y="59"/>
                    <a:pt x="1" y="1"/>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44"/>
            <p:cNvSpPr/>
            <p:nvPr/>
          </p:nvSpPr>
          <p:spPr>
            <a:xfrm>
              <a:off x="10044077" y="9351180"/>
              <a:ext cx="54648" cy="53810"/>
            </a:xfrm>
            <a:custGeom>
              <a:rect b="b" l="l" r="r" t="t"/>
              <a:pathLst>
                <a:path extrusionOk="0" h="706" w="717">
                  <a:moveTo>
                    <a:pt x="45" y="658"/>
                  </a:moveTo>
                  <a:cubicBezTo>
                    <a:pt x="46" y="658"/>
                    <a:pt x="47" y="658"/>
                    <a:pt x="48" y="659"/>
                  </a:cubicBezTo>
                  <a:lnTo>
                    <a:pt x="48" y="659"/>
                  </a:lnTo>
                  <a:cubicBezTo>
                    <a:pt x="47" y="662"/>
                    <a:pt x="46" y="664"/>
                    <a:pt x="46" y="664"/>
                  </a:cubicBezTo>
                  <a:lnTo>
                    <a:pt x="33" y="664"/>
                  </a:lnTo>
                  <a:cubicBezTo>
                    <a:pt x="33" y="664"/>
                    <a:pt x="39" y="658"/>
                    <a:pt x="45" y="658"/>
                  </a:cubicBezTo>
                  <a:close/>
                  <a:moveTo>
                    <a:pt x="716" y="0"/>
                  </a:moveTo>
                  <a:lnTo>
                    <a:pt x="716" y="0"/>
                  </a:lnTo>
                  <a:cubicBezTo>
                    <a:pt x="631" y="33"/>
                    <a:pt x="553" y="78"/>
                    <a:pt x="482" y="130"/>
                  </a:cubicBezTo>
                  <a:cubicBezTo>
                    <a:pt x="410" y="176"/>
                    <a:pt x="345" y="241"/>
                    <a:pt x="287" y="306"/>
                  </a:cubicBezTo>
                  <a:cubicBezTo>
                    <a:pt x="228" y="371"/>
                    <a:pt x="170" y="436"/>
                    <a:pt x="124" y="514"/>
                  </a:cubicBezTo>
                  <a:cubicBezTo>
                    <a:pt x="105" y="547"/>
                    <a:pt x="79" y="592"/>
                    <a:pt x="59" y="631"/>
                  </a:cubicBezTo>
                  <a:cubicBezTo>
                    <a:pt x="56" y="641"/>
                    <a:pt x="52" y="650"/>
                    <a:pt x="50" y="655"/>
                  </a:cubicBezTo>
                  <a:lnTo>
                    <a:pt x="50" y="655"/>
                  </a:lnTo>
                  <a:cubicBezTo>
                    <a:pt x="46" y="650"/>
                    <a:pt x="39" y="645"/>
                    <a:pt x="30" y="645"/>
                  </a:cubicBezTo>
                  <a:cubicBezTo>
                    <a:pt x="25" y="645"/>
                    <a:pt x="19" y="647"/>
                    <a:pt x="14" y="651"/>
                  </a:cubicBezTo>
                  <a:cubicBezTo>
                    <a:pt x="1" y="677"/>
                    <a:pt x="20" y="696"/>
                    <a:pt x="33" y="703"/>
                  </a:cubicBezTo>
                  <a:cubicBezTo>
                    <a:pt x="39" y="705"/>
                    <a:pt x="45" y="705"/>
                    <a:pt x="51" y="705"/>
                  </a:cubicBezTo>
                  <a:cubicBezTo>
                    <a:pt x="66" y="705"/>
                    <a:pt x="81" y="701"/>
                    <a:pt x="85" y="696"/>
                  </a:cubicBezTo>
                  <a:cubicBezTo>
                    <a:pt x="105" y="690"/>
                    <a:pt x="111" y="677"/>
                    <a:pt x="118" y="670"/>
                  </a:cubicBezTo>
                  <a:cubicBezTo>
                    <a:pt x="150" y="644"/>
                    <a:pt x="183" y="612"/>
                    <a:pt x="215" y="586"/>
                  </a:cubicBezTo>
                  <a:cubicBezTo>
                    <a:pt x="274" y="527"/>
                    <a:pt x="332" y="462"/>
                    <a:pt x="391" y="404"/>
                  </a:cubicBezTo>
                  <a:cubicBezTo>
                    <a:pt x="449" y="339"/>
                    <a:pt x="508" y="280"/>
                    <a:pt x="560" y="208"/>
                  </a:cubicBezTo>
                  <a:cubicBezTo>
                    <a:pt x="618" y="143"/>
                    <a:pt x="670" y="78"/>
                    <a:pt x="716" y="0"/>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44"/>
            <p:cNvSpPr/>
            <p:nvPr/>
          </p:nvSpPr>
          <p:spPr>
            <a:xfrm>
              <a:off x="10075326" y="9440202"/>
              <a:ext cx="48169" cy="13872"/>
            </a:xfrm>
            <a:custGeom>
              <a:rect b="b" l="l" r="r" t="t"/>
              <a:pathLst>
                <a:path extrusionOk="0" h="182" w="632">
                  <a:moveTo>
                    <a:pt x="505" y="1"/>
                  </a:moveTo>
                  <a:cubicBezTo>
                    <a:pt x="491" y="1"/>
                    <a:pt x="477" y="1"/>
                    <a:pt x="462" y="3"/>
                  </a:cubicBezTo>
                  <a:cubicBezTo>
                    <a:pt x="410" y="3"/>
                    <a:pt x="352" y="9"/>
                    <a:pt x="300" y="23"/>
                  </a:cubicBezTo>
                  <a:cubicBezTo>
                    <a:pt x="247" y="36"/>
                    <a:pt x="195" y="49"/>
                    <a:pt x="150" y="68"/>
                  </a:cubicBezTo>
                  <a:cubicBezTo>
                    <a:pt x="98" y="94"/>
                    <a:pt x="46" y="120"/>
                    <a:pt x="0" y="159"/>
                  </a:cubicBezTo>
                  <a:cubicBezTo>
                    <a:pt x="44" y="174"/>
                    <a:pt x="88" y="181"/>
                    <a:pt x="129" y="181"/>
                  </a:cubicBezTo>
                  <a:cubicBezTo>
                    <a:pt x="143" y="181"/>
                    <a:pt x="156" y="180"/>
                    <a:pt x="169" y="179"/>
                  </a:cubicBezTo>
                  <a:cubicBezTo>
                    <a:pt x="228" y="179"/>
                    <a:pt x="280" y="172"/>
                    <a:pt x="332" y="159"/>
                  </a:cubicBezTo>
                  <a:cubicBezTo>
                    <a:pt x="384" y="146"/>
                    <a:pt x="436" y="133"/>
                    <a:pt x="488" y="114"/>
                  </a:cubicBezTo>
                  <a:cubicBezTo>
                    <a:pt x="540" y="88"/>
                    <a:pt x="586" y="62"/>
                    <a:pt x="631" y="23"/>
                  </a:cubicBezTo>
                  <a:cubicBezTo>
                    <a:pt x="587" y="8"/>
                    <a:pt x="547" y="1"/>
                    <a:pt x="505" y="1"/>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44"/>
            <p:cNvSpPr/>
            <p:nvPr/>
          </p:nvSpPr>
          <p:spPr>
            <a:xfrm>
              <a:off x="10073801" y="9492183"/>
              <a:ext cx="59602" cy="20655"/>
            </a:xfrm>
            <a:custGeom>
              <a:rect b="b" l="l" r="r" t="t"/>
              <a:pathLst>
                <a:path extrusionOk="0" h="271" w="782">
                  <a:moveTo>
                    <a:pt x="77" y="0"/>
                  </a:moveTo>
                  <a:cubicBezTo>
                    <a:pt x="52" y="0"/>
                    <a:pt x="27" y="2"/>
                    <a:pt x="1" y="4"/>
                  </a:cubicBezTo>
                  <a:cubicBezTo>
                    <a:pt x="111" y="95"/>
                    <a:pt x="235" y="147"/>
                    <a:pt x="359" y="186"/>
                  </a:cubicBezTo>
                  <a:cubicBezTo>
                    <a:pt x="475" y="221"/>
                    <a:pt x="592" y="245"/>
                    <a:pt x="713" y="245"/>
                  </a:cubicBezTo>
                  <a:cubicBezTo>
                    <a:pt x="723" y="245"/>
                    <a:pt x="733" y="245"/>
                    <a:pt x="743" y="245"/>
                  </a:cubicBezTo>
                  <a:lnTo>
                    <a:pt x="743" y="245"/>
                  </a:lnTo>
                  <a:cubicBezTo>
                    <a:pt x="744" y="254"/>
                    <a:pt x="745" y="263"/>
                    <a:pt x="749" y="271"/>
                  </a:cubicBezTo>
                  <a:cubicBezTo>
                    <a:pt x="755" y="257"/>
                    <a:pt x="768" y="244"/>
                    <a:pt x="781" y="231"/>
                  </a:cubicBezTo>
                  <a:cubicBezTo>
                    <a:pt x="781" y="225"/>
                    <a:pt x="781" y="218"/>
                    <a:pt x="775" y="218"/>
                  </a:cubicBezTo>
                  <a:lnTo>
                    <a:pt x="768" y="212"/>
                  </a:lnTo>
                  <a:cubicBezTo>
                    <a:pt x="651" y="134"/>
                    <a:pt x="528" y="82"/>
                    <a:pt x="398" y="49"/>
                  </a:cubicBezTo>
                  <a:cubicBezTo>
                    <a:pt x="296" y="23"/>
                    <a:pt x="191" y="0"/>
                    <a:pt x="77" y="0"/>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44"/>
            <p:cNvSpPr/>
            <p:nvPr/>
          </p:nvSpPr>
          <p:spPr>
            <a:xfrm>
              <a:off x="10057491" y="9547440"/>
              <a:ext cx="67986" cy="44206"/>
            </a:xfrm>
            <a:custGeom>
              <a:rect b="b" l="l" r="r" t="t"/>
              <a:pathLst>
                <a:path extrusionOk="0" h="580" w="892">
                  <a:moveTo>
                    <a:pt x="0" y="1"/>
                  </a:moveTo>
                  <a:lnTo>
                    <a:pt x="0" y="1"/>
                  </a:lnTo>
                  <a:cubicBezTo>
                    <a:pt x="46" y="79"/>
                    <a:pt x="111" y="150"/>
                    <a:pt x="176" y="209"/>
                  </a:cubicBezTo>
                  <a:cubicBezTo>
                    <a:pt x="241" y="274"/>
                    <a:pt x="312" y="326"/>
                    <a:pt x="384" y="378"/>
                  </a:cubicBezTo>
                  <a:cubicBezTo>
                    <a:pt x="462" y="423"/>
                    <a:pt x="540" y="469"/>
                    <a:pt x="625" y="508"/>
                  </a:cubicBezTo>
                  <a:cubicBezTo>
                    <a:pt x="709" y="541"/>
                    <a:pt x="794" y="567"/>
                    <a:pt x="891" y="580"/>
                  </a:cubicBezTo>
                  <a:cubicBezTo>
                    <a:pt x="820" y="515"/>
                    <a:pt x="755" y="456"/>
                    <a:pt x="683" y="404"/>
                  </a:cubicBezTo>
                  <a:cubicBezTo>
                    <a:pt x="612" y="352"/>
                    <a:pt x="540" y="306"/>
                    <a:pt x="468" y="254"/>
                  </a:cubicBezTo>
                  <a:cubicBezTo>
                    <a:pt x="390" y="209"/>
                    <a:pt x="319" y="163"/>
                    <a:pt x="241" y="118"/>
                  </a:cubicBezTo>
                  <a:cubicBezTo>
                    <a:pt x="163" y="79"/>
                    <a:pt x="85" y="33"/>
                    <a:pt x="0" y="1"/>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44"/>
            <p:cNvSpPr/>
            <p:nvPr/>
          </p:nvSpPr>
          <p:spPr>
            <a:xfrm>
              <a:off x="10072811" y="9607119"/>
              <a:ext cx="37270" cy="15625"/>
            </a:xfrm>
            <a:custGeom>
              <a:rect b="b" l="l" r="r" t="t"/>
              <a:pathLst>
                <a:path extrusionOk="0" h="205" w="489">
                  <a:moveTo>
                    <a:pt x="87" y="0"/>
                  </a:moveTo>
                  <a:cubicBezTo>
                    <a:pt x="60" y="0"/>
                    <a:pt x="31" y="4"/>
                    <a:pt x="1" y="11"/>
                  </a:cubicBezTo>
                  <a:cubicBezTo>
                    <a:pt x="27" y="57"/>
                    <a:pt x="66" y="83"/>
                    <a:pt x="98" y="109"/>
                  </a:cubicBezTo>
                  <a:cubicBezTo>
                    <a:pt x="137" y="135"/>
                    <a:pt x="176" y="154"/>
                    <a:pt x="215" y="174"/>
                  </a:cubicBezTo>
                  <a:cubicBezTo>
                    <a:pt x="261" y="187"/>
                    <a:pt x="300" y="200"/>
                    <a:pt x="346" y="200"/>
                  </a:cubicBezTo>
                  <a:cubicBezTo>
                    <a:pt x="364" y="202"/>
                    <a:pt x="383" y="204"/>
                    <a:pt x="403" y="204"/>
                  </a:cubicBezTo>
                  <a:cubicBezTo>
                    <a:pt x="430" y="204"/>
                    <a:pt x="458" y="201"/>
                    <a:pt x="489" y="193"/>
                  </a:cubicBezTo>
                  <a:cubicBezTo>
                    <a:pt x="456" y="148"/>
                    <a:pt x="424" y="122"/>
                    <a:pt x="385" y="96"/>
                  </a:cubicBezTo>
                  <a:cubicBezTo>
                    <a:pt x="352" y="70"/>
                    <a:pt x="307" y="50"/>
                    <a:pt x="267" y="37"/>
                  </a:cubicBezTo>
                  <a:cubicBezTo>
                    <a:pt x="228" y="18"/>
                    <a:pt x="183" y="11"/>
                    <a:pt x="144" y="5"/>
                  </a:cubicBezTo>
                  <a:cubicBezTo>
                    <a:pt x="125" y="2"/>
                    <a:pt x="106" y="0"/>
                    <a:pt x="87" y="0"/>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44"/>
            <p:cNvSpPr/>
            <p:nvPr/>
          </p:nvSpPr>
          <p:spPr>
            <a:xfrm>
              <a:off x="10028223" y="9671904"/>
              <a:ext cx="31783" cy="37728"/>
            </a:xfrm>
            <a:custGeom>
              <a:rect b="b" l="l" r="r" t="t"/>
              <a:pathLst>
                <a:path extrusionOk="0" h="495" w="417">
                  <a:moveTo>
                    <a:pt x="1" y="0"/>
                  </a:moveTo>
                  <a:lnTo>
                    <a:pt x="1" y="0"/>
                  </a:lnTo>
                  <a:cubicBezTo>
                    <a:pt x="7" y="65"/>
                    <a:pt x="27" y="117"/>
                    <a:pt x="53" y="169"/>
                  </a:cubicBezTo>
                  <a:cubicBezTo>
                    <a:pt x="72" y="215"/>
                    <a:pt x="105" y="260"/>
                    <a:pt x="137" y="306"/>
                  </a:cubicBezTo>
                  <a:cubicBezTo>
                    <a:pt x="176" y="345"/>
                    <a:pt x="215" y="384"/>
                    <a:pt x="261" y="416"/>
                  </a:cubicBezTo>
                  <a:cubicBezTo>
                    <a:pt x="306" y="449"/>
                    <a:pt x="358" y="475"/>
                    <a:pt x="417" y="494"/>
                  </a:cubicBezTo>
                  <a:cubicBezTo>
                    <a:pt x="397" y="436"/>
                    <a:pt x="371" y="384"/>
                    <a:pt x="345" y="338"/>
                  </a:cubicBezTo>
                  <a:cubicBezTo>
                    <a:pt x="319" y="293"/>
                    <a:pt x="287" y="254"/>
                    <a:pt x="248" y="215"/>
                  </a:cubicBezTo>
                  <a:cubicBezTo>
                    <a:pt x="215" y="176"/>
                    <a:pt x="183" y="137"/>
                    <a:pt x="137" y="98"/>
                  </a:cubicBezTo>
                  <a:cubicBezTo>
                    <a:pt x="98" y="65"/>
                    <a:pt x="59" y="33"/>
                    <a:pt x="1" y="0"/>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44"/>
            <p:cNvSpPr/>
            <p:nvPr/>
          </p:nvSpPr>
          <p:spPr>
            <a:xfrm>
              <a:off x="11155404" y="9114220"/>
              <a:ext cx="75913" cy="471024"/>
            </a:xfrm>
            <a:custGeom>
              <a:rect b="b" l="l" r="r" t="t"/>
              <a:pathLst>
                <a:path extrusionOk="0" h="6180" w="996">
                  <a:moveTo>
                    <a:pt x="1" y="1"/>
                  </a:moveTo>
                  <a:lnTo>
                    <a:pt x="1" y="1"/>
                  </a:lnTo>
                  <a:cubicBezTo>
                    <a:pt x="85" y="254"/>
                    <a:pt x="183" y="501"/>
                    <a:pt x="274" y="755"/>
                  </a:cubicBezTo>
                  <a:cubicBezTo>
                    <a:pt x="365" y="1002"/>
                    <a:pt x="463" y="1256"/>
                    <a:pt x="554" y="1503"/>
                  </a:cubicBezTo>
                  <a:cubicBezTo>
                    <a:pt x="593" y="1627"/>
                    <a:pt x="632" y="1757"/>
                    <a:pt x="645" y="1880"/>
                  </a:cubicBezTo>
                  <a:cubicBezTo>
                    <a:pt x="658" y="2004"/>
                    <a:pt x="638" y="2127"/>
                    <a:pt x="619" y="2264"/>
                  </a:cubicBezTo>
                  <a:cubicBezTo>
                    <a:pt x="599" y="2394"/>
                    <a:pt x="580" y="2544"/>
                    <a:pt x="612" y="2687"/>
                  </a:cubicBezTo>
                  <a:cubicBezTo>
                    <a:pt x="645" y="2823"/>
                    <a:pt x="697" y="2953"/>
                    <a:pt x="742" y="3077"/>
                  </a:cubicBezTo>
                  <a:cubicBezTo>
                    <a:pt x="788" y="3200"/>
                    <a:pt x="827" y="3317"/>
                    <a:pt x="833" y="3441"/>
                  </a:cubicBezTo>
                  <a:cubicBezTo>
                    <a:pt x="846" y="3571"/>
                    <a:pt x="846" y="3708"/>
                    <a:pt x="853" y="3838"/>
                  </a:cubicBezTo>
                  <a:cubicBezTo>
                    <a:pt x="866" y="4104"/>
                    <a:pt x="872" y="4371"/>
                    <a:pt x="885" y="4638"/>
                  </a:cubicBezTo>
                  <a:lnTo>
                    <a:pt x="905" y="5041"/>
                  </a:lnTo>
                  <a:cubicBezTo>
                    <a:pt x="911" y="5171"/>
                    <a:pt x="918" y="5301"/>
                    <a:pt x="879" y="5425"/>
                  </a:cubicBezTo>
                  <a:cubicBezTo>
                    <a:pt x="840" y="5548"/>
                    <a:pt x="768" y="5659"/>
                    <a:pt x="723" y="5789"/>
                  </a:cubicBezTo>
                  <a:cubicBezTo>
                    <a:pt x="703" y="5854"/>
                    <a:pt x="690" y="5925"/>
                    <a:pt x="697" y="5997"/>
                  </a:cubicBezTo>
                  <a:cubicBezTo>
                    <a:pt x="703" y="6062"/>
                    <a:pt x="729" y="6133"/>
                    <a:pt x="775" y="6179"/>
                  </a:cubicBezTo>
                  <a:cubicBezTo>
                    <a:pt x="736" y="6127"/>
                    <a:pt x="716" y="6055"/>
                    <a:pt x="716" y="5990"/>
                  </a:cubicBezTo>
                  <a:cubicBezTo>
                    <a:pt x="716" y="5925"/>
                    <a:pt x="736" y="5867"/>
                    <a:pt x="762" y="5802"/>
                  </a:cubicBezTo>
                  <a:cubicBezTo>
                    <a:pt x="807" y="5685"/>
                    <a:pt x="892" y="5581"/>
                    <a:pt x="944" y="5444"/>
                  </a:cubicBezTo>
                  <a:cubicBezTo>
                    <a:pt x="996" y="5314"/>
                    <a:pt x="996" y="5171"/>
                    <a:pt x="996" y="5041"/>
                  </a:cubicBezTo>
                  <a:lnTo>
                    <a:pt x="996" y="4638"/>
                  </a:lnTo>
                  <a:cubicBezTo>
                    <a:pt x="996" y="4371"/>
                    <a:pt x="989" y="4104"/>
                    <a:pt x="989" y="3838"/>
                  </a:cubicBezTo>
                  <a:cubicBezTo>
                    <a:pt x="989" y="3701"/>
                    <a:pt x="989" y="3571"/>
                    <a:pt x="976" y="3428"/>
                  </a:cubicBezTo>
                  <a:cubicBezTo>
                    <a:pt x="970" y="3291"/>
                    <a:pt x="924" y="3148"/>
                    <a:pt x="879" y="3025"/>
                  </a:cubicBezTo>
                  <a:cubicBezTo>
                    <a:pt x="827" y="2895"/>
                    <a:pt x="775" y="2778"/>
                    <a:pt x="749" y="2654"/>
                  </a:cubicBezTo>
                  <a:cubicBezTo>
                    <a:pt x="723" y="2537"/>
                    <a:pt x="736" y="2413"/>
                    <a:pt x="755" y="2277"/>
                  </a:cubicBezTo>
                  <a:cubicBezTo>
                    <a:pt x="768" y="2147"/>
                    <a:pt x="788" y="2004"/>
                    <a:pt x="768" y="1867"/>
                  </a:cubicBezTo>
                  <a:cubicBezTo>
                    <a:pt x="749" y="1724"/>
                    <a:pt x="710" y="1594"/>
                    <a:pt x="658" y="1464"/>
                  </a:cubicBezTo>
                  <a:cubicBezTo>
                    <a:pt x="554" y="1217"/>
                    <a:pt x="443" y="976"/>
                    <a:pt x="339" y="729"/>
                  </a:cubicBezTo>
                  <a:cubicBezTo>
                    <a:pt x="228" y="488"/>
                    <a:pt x="118" y="241"/>
                    <a:pt x="1" y="1"/>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44"/>
            <p:cNvSpPr/>
            <p:nvPr/>
          </p:nvSpPr>
          <p:spPr>
            <a:xfrm>
              <a:off x="10252303" y="9134265"/>
              <a:ext cx="77894" cy="70577"/>
            </a:xfrm>
            <a:custGeom>
              <a:rect b="b" l="l" r="r" t="t"/>
              <a:pathLst>
                <a:path extrusionOk="0" h="926" w="1022">
                  <a:moveTo>
                    <a:pt x="580" y="1"/>
                  </a:moveTo>
                  <a:cubicBezTo>
                    <a:pt x="564" y="1"/>
                    <a:pt x="545" y="14"/>
                    <a:pt x="494" y="56"/>
                  </a:cubicBezTo>
                  <a:cubicBezTo>
                    <a:pt x="403" y="128"/>
                    <a:pt x="286" y="180"/>
                    <a:pt x="189" y="245"/>
                  </a:cubicBezTo>
                  <a:cubicBezTo>
                    <a:pt x="91" y="316"/>
                    <a:pt x="7" y="421"/>
                    <a:pt x="0" y="538"/>
                  </a:cubicBezTo>
                  <a:cubicBezTo>
                    <a:pt x="0" y="642"/>
                    <a:pt x="52" y="739"/>
                    <a:pt x="137" y="804"/>
                  </a:cubicBezTo>
                  <a:cubicBezTo>
                    <a:pt x="215" y="863"/>
                    <a:pt x="319" y="895"/>
                    <a:pt x="416" y="915"/>
                  </a:cubicBezTo>
                  <a:cubicBezTo>
                    <a:pt x="459" y="922"/>
                    <a:pt x="504" y="925"/>
                    <a:pt x="548" y="925"/>
                  </a:cubicBezTo>
                  <a:cubicBezTo>
                    <a:pt x="720" y="925"/>
                    <a:pt x="892" y="871"/>
                    <a:pt x="969" y="726"/>
                  </a:cubicBezTo>
                  <a:cubicBezTo>
                    <a:pt x="1021" y="629"/>
                    <a:pt x="1021" y="512"/>
                    <a:pt x="1021" y="401"/>
                  </a:cubicBezTo>
                  <a:cubicBezTo>
                    <a:pt x="1015" y="310"/>
                    <a:pt x="1008" y="219"/>
                    <a:pt x="963" y="154"/>
                  </a:cubicBezTo>
                  <a:cubicBezTo>
                    <a:pt x="904" y="76"/>
                    <a:pt x="807" y="43"/>
                    <a:pt x="716" y="37"/>
                  </a:cubicBezTo>
                  <a:cubicBezTo>
                    <a:pt x="619" y="29"/>
                    <a:pt x="603" y="1"/>
                    <a:pt x="580" y="1"/>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44"/>
            <p:cNvSpPr/>
            <p:nvPr/>
          </p:nvSpPr>
          <p:spPr>
            <a:xfrm>
              <a:off x="11039401" y="9158579"/>
              <a:ext cx="104723" cy="106095"/>
            </a:xfrm>
            <a:custGeom>
              <a:rect b="b" l="l" r="r" t="t"/>
              <a:pathLst>
                <a:path extrusionOk="0" h="1392" w="1374">
                  <a:moveTo>
                    <a:pt x="765" y="1"/>
                  </a:moveTo>
                  <a:cubicBezTo>
                    <a:pt x="694" y="1"/>
                    <a:pt x="622" y="14"/>
                    <a:pt x="554" y="37"/>
                  </a:cubicBezTo>
                  <a:cubicBezTo>
                    <a:pt x="411" y="82"/>
                    <a:pt x="287" y="160"/>
                    <a:pt x="177" y="245"/>
                  </a:cubicBezTo>
                  <a:cubicBezTo>
                    <a:pt x="137" y="271"/>
                    <a:pt x="105" y="297"/>
                    <a:pt x="79" y="336"/>
                  </a:cubicBezTo>
                  <a:cubicBezTo>
                    <a:pt x="1" y="433"/>
                    <a:pt x="7" y="576"/>
                    <a:pt x="33" y="706"/>
                  </a:cubicBezTo>
                  <a:cubicBezTo>
                    <a:pt x="79" y="914"/>
                    <a:pt x="183" y="1116"/>
                    <a:pt x="352" y="1246"/>
                  </a:cubicBezTo>
                  <a:cubicBezTo>
                    <a:pt x="465" y="1336"/>
                    <a:pt x="611" y="1392"/>
                    <a:pt x="758" y="1392"/>
                  </a:cubicBezTo>
                  <a:cubicBezTo>
                    <a:pt x="823" y="1392"/>
                    <a:pt x="888" y="1381"/>
                    <a:pt x="950" y="1357"/>
                  </a:cubicBezTo>
                  <a:cubicBezTo>
                    <a:pt x="1100" y="1298"/>
                    <a:pt x="1217" y="1168"/>
                    <a:pt x="1282" y="1025"/>
                  </a:cubicBezTo>
                  <a:cubicBezTo>
                    <a:pt x="1354" y="875"/>
                    <a:pt x="1373" y="713"/>
                    <a:pt x="1367" y="550"/>
                  </a:cubicBezTo>
                  <a:cubicBezTo>
                    <a:pt x="1367" y="453"/>
                    <a:pt x="1354" y="349"/>
                    <a:pt x="1295" y="264"/>
                  </a:cubicBezTo>
                  <a:cubicBezTo>
                    <a:pt x="1250" y="206"/>
                    <a:pt x="1185" y="167"/>
                    <a:pt x="1126" y="128"/>
                  </a:cubicBezTo>
                  <a:cubicBezTo>
                    <a:pt x="1081" y="95"/>
                    <a:pt x="1028" y="63"/>
                    <a:pt x="976" y="43"/>
                  </a:cubicBezTo>
                  <a:cubicBezTo>
                    <a:pt x="908" y="14"/>
                    <a:pt x="837" y="1"/>
                    <a:pt x="765" y="1"/>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44"/>
            <p:cNvSpPr/>
            <p:nvPr/>
          </p:nvSpPr>
          <p:spPr>
            <a:xfrm>
              <a:off x="10372269" y="9074892"/>
              <a:ext cx="155712" cy="181017"/>
            </a:xfrm>
            <a:custGeom>
              <a:rect b="b" l="l" r="r" t="t"/>
              <a:pathLst>
                <a:path extrusionOk="0" h="2375" w="2043">
                  <a:moveTo>
                    <a:pt x="985" y="1"/>
                  </a:moveTo>
                  <a:cubicBezTo>
                    <a:pt x="894" y="1"/>
                    <a:pt x="801" y="20"/>
                    <a:pt x="722" y="61"/>
                  </a:cubicBezTo>
                  <a:cubicBezTo>
                    <a:pt x="618" y="113"/>
                    <a:pt x="540" y="211"/>
                    <a:pt x="468" y="302"/>
                  </a:cubicBezTo>
                  <a:cubicBezTo>
                    <a:pt x="267" y="575"/>
                    <a:pt x="124" y="887"/>
                    <a:pt x="46" y="1213"/>
                  </a:cubicBezTo>
                  <a:cubicBezTo>
                    <a:pt x="20" y="1323"/>
                    <a:pt x="0" y="1440"/>
                    <a:pt x="0" y="1557"/>
                  </a:cubicBezTo>
                  <a:cubicBezTo>
                    <a:pt x="13" y="1895"/>
                    <a:pt x="260" y="2201"/>
                    <a:pt x="579" y="2318"/>
                  </a:cubicBezTo>
                  <a:cubicBezTo>
                    <a:pt x="683" y="2356"/>
                    <a:pt x="793" y="2375"/>
                    <a:pt x="903" y="2375"/>
                  </a:cubicBezTo>
                  <a:cubicBezTo>
                    <a:pt x="1129" y="2375"/>
                    <a:pt x="1355" y="2298"/>
                    <a:pt x="1535" y="2162"/>
                  </a:cubicBezTo>
                  <a:cubicBezTo>
                    <a:pt x="1808" y="1954"/>
                    <a:pt x="1977" y="1629"/>
                    <a:pt x="2010" y="1297"/>
                  </a:cubicBezTo>
                  <a:cubicBezTo>
                    <a:pt x="2042" y="1004"/>
                    <a:pt x="1977" y="705"/>
                    <a:pt x="1815" y="458"/>
                  </a:cubicBezTo>
                  <a:cubicBezTo>
                    <a:pt x="1645" y="218"/>
                    <a:pt x="1385" y="42"/>
                    <a:pt x="1093" y="9"/>
                  </a:cubicBezTo>
                  <a:cubicBezTo>
                    <a:pt x="1058" y="4"/>
                    <a:pt x="1021" y="1"/>
                    <a:pt x="985" y="1"/>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2" name="Shape 2912"/>
        <p:cNvGrpSpPr/>
        <p:nvPr/>
      </p:nvGrpSpPr>
      <p:grpSpPr>
        <a:xfrm>
          <a:off x="0" y="0"/>
          <a:ext cx="0" cy="0"/>
          <a:chOff x="0" y="0"/>
          <a:chExt cx="0" cy="0"/>
        </a:xfrm>
      </p:grpSpPr>
      <p:sp>
        <p:nvSpPr>
          <p:cNvPr id="2913" name="Google Shape;2913;p45"/>
          <p:cNvSpPr txBox="1"/>
          <p:nvPr>
            <p:ph type="title"/>
          </p:nvPr>
        </p:nvSpPr>
        <p:spPr>
          <a:xfrm>
            <a:off x="713225" y="432949"/>
            <a:ext cx="7704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Website</a:t>
            </a:r>
            <a:endParaRPr/>
          </a:p>
        </p:txBody>
      </p:sp>
      <p:sp>
        <p:nvSpPr>
          <p:cNvPr id="2914" name="Google Shape;2914;p45"/>
          <p:cNvSpPr txBox="1"/>
          <p:nvPr>
            <p:ph idx="1" type="body"/>
          </p:nvPr>
        </p:nvSpPr>
        <p:spPr>
          <a:xfrm>
            <a:off x="944413" y="3131875"/>
            <a:ext cx="7016100" cy="17451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SzPts val="2000"/>
              <a:buChar char="●"/>
            </a:pPr>
            <a:r>
              <a:rPr lang="en" sz="2000"/>
              <a:t>Scraped 524 Spells</a:t>
            </a:r>
            <a:endParaRPr sz="2000"/>
          </a:p>
          <a:p>
            <a:pPr indent="-355600" lvl="0" marL="457200" rtl="0" algn="l">
              <a:spcBef>
                <a:spcPts val="0"/>
              </a:spcBef>
              <a:spcAft>
                <a:spcPts val="0"/>
              </a:spcAft>
              <a:buSzPts val="2000"/>
              <a:buChar char="●"/>
            </a:pPr>
            <a:r>
              <a:rPr lang="en" sz="2000"/>
              <a:t>This site contains all “official” material, but there are thousands more that are fanmade (and of better quality!)</a:t>
            </a:r>
            <a:endParaRPr sz="2000"/>
          </a:p>
          <a:p>
            <a:pPr indent="-355600" lvl="0" marL="457200" rtl="0" algn="l">
              <a:spcBef>
                <a:spcPts val="0"/>
              </a:spcBef>
              <a:spcAft>
                <a:spcPts val="0"/>
              </a:spcAft>
              <a:buSzPts val="2000"/>
              <a:buChar char="●"/>
            </a:pPr>
            <a:r>
              <a:rPr lang="en" sz="2000"/>
              <a:t>Chose it because it has organized mini-sites for each spell, making the project easier</a:t>
            </a:r>
            <a:endParaRPr sz="2000"/>
          </a:p>
        </p:txBody>
      </p:sp>
      <p:pic>
        <p:nvPicPr>
          <p:cNvPr id="2915" name="Google Shape;2915;p45"/>
          <p:cNvPicPr preferRelativeResize="0"/>
          <p:nvPr/>
        </p:nvPicPr>
        <p:blipFill>
          <a:blip r:embed="rId3">
            <a:alphaModFix/>
          </a:blip>
          <a:stretch>
            <a:fillRect/>
          </a:stretch>
        </p:blipFill>
        <p:spPr>
          <a:xfrm>
            <a:off x="1574785" y="1010750"/>
            <a:ext cx="5755374" cy="2238200"/>
          </a:xfrm>
          <a:prstGeom prst="rect">
            <a:avLst/>
          </a:prstGeom>
          <a:noFill/>
          <a:ln>
            <a:noFill/>
          </a:ln>
        </p:spPr>
      </p:pic>
      <p:grpSp>
        <p:nvGrpSpPr>
          <p:cNvPr id="2916" name="Google Shape;2916;p45"/>
          <p:cNvGrpSpPr/>
          <p:nvPr/>
        </p:nvGrpSpPr>
        <p:grpSpPr>
          <a:xfrm flipH="1" rot="1830932">
            <a:off x="7212474" y="609602"/>
            <a:ext cx="1320395" cy="1029009"/>
            <a:chOff x="-7997896" y="-4113468"/>
            <a:chExt cx="1320842" cy="1029357"/>
          </a:xfrm>
        </p:grpSpPr>
        <p:sp>
          <p:nvSpPr>
            <p:cNvPr id="2917" name="Google Shape;2917;p45"/>
            <p:cNvSpPr/>
            <p:nvPr/>
          </p:nvSpPr>
          <p:spPr>
            <a:xfrm>
              <a:off x="-7997896" y="-4113468"/>
              <a:ext cx="1320842" cy="1029357"/>
            </a:xfrm>
            <a:custGeom>
              <a:rect b="b" l="l" r="r" t="t"/>
              <a:pathLst>
                <a:path extrusionOk="0" h="21969" w="28190">
                  <a:moveTo>
                    <a:pt x="18182" y="21968"/>
                  </a:moveTo>
                  <a:lnTo>
                    <a:pt x="18121" y="21968"/>
                  </a:lnTo>
                  <a:cubicBezTo>
                    <a:pt x="16978" y="21919"/>
                    <a:pt x="16068" y="21182"/>
                    <a:pt x="15810" y="20100"/>
                  </a:cubicBezTo>
                  <a:cubicBezTo>
                    <a:pt x="15687" y="19596"/>
                    <a:pt x="15601" y="19178"/>
                    <a:pt x="15539" y="18772"/>
                  </a:cubicBezTo>
                  <a:cubicBezTo>
                    <a:pt x="15453" y="18256"/>
                    <a:pt x="15379" y="17752"/>
                    <a:pt x="15318" y="17236"/>
                  </a:cubicBezTo>
                  <a:cubicBezTo>
                    <a:pt x="15269" y="16928"/>
                    <a:pt x="15232" y="16621"/>
                    <a:pt x="15183" y="16314"/>
                  </a:cubicBezTo>
                  <a:lnTo>
                    <a:pt x="15183" y="16314"/>
                  </a:lnTo>
                  <a:cubicBezTo>
                    <a:pt x="15183" y="16314"/>
                    <a:pt x="15183" y="16289"/>
                    <a:pt x="15158" y="16240"/>
                  </a:cubicBezTo>
                  <a:cubicBezTo>
                    <a:pt x="15048" y="15871"/>
                    <a:pt x="14937" y="15502"/>
                    <a:pt x="14826" y="15133"/>
                  </a:cubicBezTo>
                  <a:cubicBezTo>
                    <a:pt x="14703" y="15146"/>
                    <a:pt x="14580" y="15158"/>
                    <a:pt x="14482" y="15158"/>
                  </a:cubicBezTo>
                  <a:lnTo>
                    <a:pt x="14470" y="15158"/>
                  </a:lnTo>
                  <a:cubicBezTo>
                    <a:pt x="14371" y="15170"/>
                    <a:pt x="14285" y="15195"/>
                    <a:pt x="14187" y="15207"/>
                  </a:cubicBezTo>
                  <a:lnTo>
                    <a:pt x="13572" y="15305"/>
                  </a:lnTo>
                  <a:lnTo>
                    <a:pt x="13425" y="15244"/>
                  </a:lnTo>
                  <a:cubicBezTo>
                    <a:pt x="13277" y="15318"/>
                    <a:pt x="13105" y="15428"/>
                    <a:pt x="12945" y="15527"/>
                  </a:cubicBezTo>
                  <a:cubicBezTo>
                    <a:pt x="12491" y="15822"/>
                    <a:pt x="12023" y="16055"/>
                    <a:pt x="11618" y="16264"/>
                  </a:cubicBezTo>
                  <a:lnTo>
                    <a:pt x="11396" y="16375"/>
                  </a:lnTo>
                  <a:cubicBezTo>
                    <a:pt x="11335" y="16412"/>
                    <a:pt x="11273" y="16436"/>
                    <a:pt x="11200" y="16473"/>
                  </a:cubicBezTo>
                  <a:cubicBezTo>
                    <a:pt x="11200" y="16473"/>
                    <a:pt x="11200" y="16473"/>
                    <a:pt x="11200" y="16473"/>
                  </a:cubicBezTo>
                  <a:lnTo>
                    <a:pt x="11163" y="16547"/>
                  </a:lnTo>
                  <a:lnTo>
                    <a:pt x="10819" y="16842"/>
                  </a:lnTo>
                  <a:cubicBezTo>
                    <a:pt x="10204" y="17371"/>
                    <a:pt x="9442" y="18022"/>
                    <a:pt x="8348" y="18379"/>
                  </a:cubicBezTo>
                  <a:cubicBezTo>
                    <a:pt x="8212" y="18416"/>
                    <a:pt x="8089" y="18465"/>
                    <a:pt x="7954" y="18502"/>
                  </a:cubicBezTo>
                  <a:cubicBezTo>
                    <a:pt x="7671" y="18600"/>
                    <a:pt x="7376" y="18698"/>
                    <a:pt x="7057" y="18785"/>
                  </a:cubicBezTo>
                  <a:cubicBezTo>
                    <a:pt x="6836" y="18846"/>
                    <a:pt x="6577" y="18883"/>
                    <a:pt x="6344" y="18883"/>
                  </a:cubicBezTo>
                  <a:cubicBezTo>
                    <a:pt x="5840" y="18883"/>
                    <a:pt x="5385" y="18748"/>
                    <a:pt x="5004" y="18489"/>
                  </a:cubicBezTo>
                  <a:cubicBezTo>
                    <a:pt x="4807" y="18551"/>
                    <a:pt x="4561" y="18600"/>
                    <a:pt x="4278" y="18600"/>
                  </a:cubicBezTo>
                  <a:cubicBezTo>
                    <a:pt x="3123" y="18600"/>
                    <a:pt x="2496" y="17826"/>
                    <a:pt x="2287" y="17580"/>
                  </a:cubicBezTo>
                  <a:cubicBezTo>
                    <a:pt x="2225" y="17494"/>
                    <a:pt x="2189" y="17469"/>
                    <a:pt x="2189" y="17457"/>
                  </a:cubicBezTo>
                  <a:cubicBezTo>
                    <a:pt x="1512" y="16965"/>
                    <a:pt x="1033" y="16375"/>
                    <a:pt x="701" y="15908"/>
                  </a:cubicBezTo>
                  <a:cubicBezTo>
                    <a:pt x="283" y="15318"/>
                    <a:pt x="49" y="14629"/>
                    <a:pt x="37" y="13879"/>
                  </a:cubicBezTo>
                  <a:cubicBezTo>
                    <a:pt x="0" y="12835"/>
                    <a:pt x="123" y="11900"/>
                    <a:pt x="406" y="11027"/>
                  </a:cubicBezTo>
                  <a:cubicBezTo>
                    <a:pt x="480" y="10806"/>
                    <a:pt x="541" y="10523"/>
                    <a:pt x="590" y="10216"/>
                  </a:cubicBezTo>
                  <a:cubicBezTo>
                    <a:pt x="627" y="10007"/>
                    <a:pt x="676" y="9786"/>
                    <a:pt x="726" y="9577"/>
                  </a:cubicBezTo>
                  <a:lnTo>
                    <a:pt x="738" y="9503"/>
                  </a:lnTo>
                  <a:cubicBezTo>
                    <a:pt x="812" y="9146"/>
                    <a:pt x="910" y="8753"/>
                    <a:pt x="1058" y="8323"/>
                  </a:cubicBezTo>
                  <a:cubicBezTo>
                    <a:pt x="1303" y="7622"/>
                    <a:pt x="1894" y="7020"/>
                    <a:pt x="2607" y="6774"/>
                  </a:cubicBezTo>
                  <a:lnTo>
                    <a:pt x="2754" y="6725"/>
                  </a:lnTo>
                  <a:cubicBezTo>
                    <a:pt x="3172" y="6565"/>
                    <a:pt x="3701" y="6380"/>
                    <a:pt x="4303" y="6319"/>
                  </a:cubicBezTo>
                  <a:cubicBezTo>
                    <a:pt x="4758" y="6270"/>
                    <a:pt x="5237" y="6233"/>
                    <a:pt x="5717" y="6233"/>
                  </a:cubicBezTo>
                  <a:cubicBezTo>
                    <a:pt x="6073" y="6233"/>
                    <a:pt x="6442" y="6258"/>
                    <a:pt x="6811" y="6282"/>
                  </a:cubicBezTo>
                  <a:cubicBezTo>
                    <a:pt x="7290" y="6319"/>
                    <a:pt x="7794" y="6331"/>
                    <a:pt x="8323" y="6344"/>
                  </a:cubicBezTo>
                  <a:cubicBezTo>
                    <a:pt x="8520" y="6344"/>
                    <a:pt x="8716" y="6356"/>
                    <a:pt x="8913" y="6356"/>
                  </a:cubicBezTo>
                  <a:cubicBezTo>
                    <a:pt x="8975" y="6356"/>
                    <a:pt x="9024" y="6356"/>
                    <a:pt x="9085" y="6356"/>
                  </a:cubicBezTo>
                  <a:lnTo>
                    <a:pt x="9270" y="6356"/>
                  </a:lnTo>
                  <a:cubicBezTo>
                    <a:pt x="9442" y="6356"/>
                    <a:pt x="9638" y="6368"/>
                    <a:pt x="9860" y="6380"/>
                  </a:cubicBezTo>
                  <a:cubicBezTo>
                    <a:pt x="9970" y="6393"/>
                    <a:pt x="10056" y="6393"/>
                    <a:pt x="10118" y="6393"/>
                  </a:cubicBezTo>
                  <a:cubicBezTo>
                    <a:pt x="10229" y="6393"/>
                    <a:pt x="10278" y="6380"/>
                    <a:pt x="10290" y="6380"/>
                  </a:cubicBezTo>
                  <a:cubicBezTo>
                    <a:pt x="10560" y="6294"/>
                    <a:pt x="10831" y="6258"/>
                    <a:pt x="11138" y="6258"/>
                  </a:cubicBezTo>
                  <a:cubicBezTo>
                    <a:pt x="11261" y="6258"/>
                    <a:pt x="11372" y="6258"/>
                    <a:pt x="11458" y="6270"/>
                  </a:cubicBezTo>
                  <a:cubicBezTo>
                    <a:pt x="11532" y="6221"/>
                    <a:pt x="11593" y="6184"/>
                    <a:pt x="11667" y="6147"/>
                  </a:cubicBezTo>
                  <a:cubicBezTo>
                    <a:pt x="11950" y="5815"/>
                    <a:pt x="12331" y="5569"/>
                    <a:pt x="12761" y="5434"/>
                  </a:cubicBezTo>
                  <a:cubicBezTo>
                    <a:pt x="13130" y="5323"/>
                    <a:pt x="13560" y="5213"/>
                    <a:pt x="14064" y="5213"/>
                  </a:cubicBezTo>
                  <a:cubicBezTo>
                    <a:pt x="14310" y="5213"/>
                    <a:pt x="14556" y="5237"/>
                    <a:pt x="14789" y="5286"/>
                  </a:cubicBezTo>
                  <a:cubicBezTo>
                    <a:pt x="14998" y="5213"/>
                    <a:pt x="15207" y="5176"/>
                    <a:pt x="15416" y="5151"/>
                  </a:cubicBezTo>
                  <a:cubicBezTo>
                    <a:pt x="15564" y="5028"/>
                    <a:pt x="15724" y="4905"/>
                    <a:pt x="15871" y="4782"/>
                  </a:cubicBezTo>
                  <a:cubicBezTo>
                    <a:pt x="16142" y="4561"/>
                    <a:pt x="16437" y="4327"/>
                    <a:pt x="16732" y="4094"/>
                  </a:cubicBezTo>
                  <a:cubicBezTo>
                    <a:pt x="17236" y="3701"/>
                    <a:pt x="17838" y="3258"/>
                    <a:pt x="18441" y="2828"/>
                  </a:cubicBezTo>
                  <a:cubicBezTo>
                    <a:pt x="18785" y="2594"/>
                    <a:pt x="19129" y="2385"/>
                    <a:pt x="19449" y="2188"/>
                  </a:cubicBezTo>
                  <a:cubicBezTo>
                    <a:pt x="19584" y="2115"/>
                    <a:pt x="19719" y="2029"/>
                    <a:pt x="19854" y="1943"/>
                  </a:cubicBezTo>
                  <a:cubicBezTo>
                    <a:pt x="19903" y="1918"/>
                    <a:pt x="19953" y="1881"/>
                    <a:pt x="20002" y="1857"/>
                  </a:cubicBezTo>
                  <a:cubicBezTo>
                    <a:pt x="20051" y="1820"/>
                    <a:pt x="20112" y="1783"/>
                    <a:pt x="20162" y="1746"/>
                  </a:cubicBezTo>
                  <a:lnTo>
                    <a:pt x="22756" y="74"/>
                  </a:lnTo>
                  <a:lnTo>
                    <a:pt x="23210" y="25"/>
                  </a:lnTo>
                  <a:cubicBezTo>
                    <a:pt x="23321" y="13"/>
                    <a:pt x="23419" y="0"/>
                    <a:pt x="23518" y="0"/>
                  </a:cubicBezTo>
                  <a:cubicBezTo>
                    <a:pt x="24538" y="0"/>
                    <a:pt x="25177" y="615"/>
                    <a:pt x="25448" y="873"/>
                  </a:cubicBezTo>
                  <a:lnTo>
                    <a:pt x="25472" y="898"/>
                  </a:lnTo>
                  <a:cubicBezTo>
                    <a:pt x="25718" y="1131"/>
                    <a:pt x="25915" y="1377"/>
                    <a:pt x="26099" y="1586"/>
                  </a:cubicBezTo>
                  <a:cubicBezTo>
                    <a:pt x="26149" y="1648"/>
                    <a:pt x="26198" y="1709"/>
                    <a:pt x="26259" y="1770"/>
                  </a:cubicBezTo>
                  <a:cubicBezTo>
                    <a:pt x="26382" y="1918"/>
                    <a:pt x="26493" y="2078"/>
                    <a:pt x="26579" y="2250"/>
                  </a:cubicBezTo>
                  <a:cubicBezTo>
                    <a:pt x="26788" y="2619"/>
                    <a:pt x="26886" y="3037"/>
                    <a:pt x="26874" y="3455"/>
                  </a:cubicBezTo>
                  <a:cubicBezTo>
                    <a:pt x="27009" y="3713"/>
                    <a:pt x="27095" y="3996"/>
                    <a:pt x="27120" y="4291"/>
                  </a:cubicBezTo>
                  <a:cubicBezTo>
                    <a:pt x="27132" y="4327"/>
                    <a:pt x="27132" y="4364"/>
                    <a:pt x="27132" y="4401"/>
                  </a:cubicBezTo>
                  <a:cubicBezTo>
                    <a:pt x="27230" y="4536"/>
                    <a:pt x="27341" y="4709"/>
                    <a:pt x="27439" y="4893"/>
                  </a:cubicBezTo>
                  <a:cubicBezTo>
                    <a:pt x="27870" y="5729"/>
                    <a:pt x="27907" y="6540"/>
                    <a:pt x="27587" y="7241"/>
                  </a:cubicBezTo>
                  <a:cubicBezTo>
                    <a:pt x="27636" y="7401"/>
                    <a:pt x="27673" y="7548"/>
                    <a:pt x="27710" y="7622"/>
                  </a:cubicBezTo>
                  <a:cubicBezTo>
                    <a:pt x="28116" y="8397"/>
                    <a:pt x="28189" y="9245"/>
                    <a:pt x="27919" y="10019"/>
                  </a:cubicBezTo>
                  <a:cubicBezTo>
                    <a:pt x="27636" y="10806"/>
                    <a:pt x="27034" y="11421"/>
                    <a:pt x="26222" y="11777"/>
                  </a:cubicBezTo>
                  <a:cubicBezTo>
                    <a:pt x="25940" y="11888"/>
                    <a:pt x="25681" y="11974"/>
                    <a:pt x="25472" y="12035"/>
                  </a:cubicBezTo>
                  <a:cubicBezTo>
                    <a:pt x="25386" y="12060"/>
                    <a:pt x="25313" y="12085"/>
                    <a:pt x="25227" y="12109"/>
                  </a:cubicBezTo>
                  <a:cubicBezTo>
                    <a:pt x="25128" y="12146"/>
                    <a:pt x="25030" y="12183"/>
                    <a:pt x="24919" y="12208"/>
                  </a:cubicBezTo>
                  <a:cubicBezTo>
                    <a:pt x="24821" y="12244"/>
                    <a:pt x="24673" y="12281"/>
                    <a:pt x="24636" y="12306"/>
                  </a:cubicBezTo>
                  <a:cubicBezTo>
                    <a:pt x="24575" y="12343"/>
                    <a:pt x="24514" y="12367"/>
                    <a:pt x="24452" y="12392"/>
                  </a:cubicBezTo>
                  <a:cubicBezTo>
                    <a:pt x="24489" y="12429"/>
                    <a:pt x="24526" y="12466"/>
                    <a:pt x="24563" y="12503"/>
                  </a:cubicBezTo>
                  <a:lnTo>
                    <a:pt x="24858" y="12822"/>
                  </a:lnTo>
                  <a:cubicBezTo>
                    <a:pt x="25337" y="13326"/>
                    <a:pt x="25829" y="13855"/>
                    <a:pt x="26308" y="14396"/>
                  </a:cubicBezTo>
                  <a:cubicBezTo>
                    <a:pt x="26653" y="14789"/>
                    <a:pt x="26849" y="15219"/>
                    <a:pt x="26997" y="15551"/>
                  </a:cubicBezTo>
                  <a:cubicBezTo>
                    <a:pt x="27304" y="16301"/>
                    <a:pt x="27230" y="17137"/>
                    <a:pt x="26800" y="17789"/>
                  </a:cubicBezTo>
                  <a:cubicBezTo>
                    <a:pt x="26370" y="18428"/>
                    <a:pt x="25669" y="18797"/>
                    <a:pt x="24895" y="18809"/>
                  </a:cubicBezTo>
                  <a:cubicBezTo>
                    <a:pt x="24661" y="19239"/>
                    <a:pt x="24280" y="19596"/>
                    <a:pt x="23801" y="19817"/>
                  </a:cubicBezTo>
                  <a:lnTo>
                    <a:pt x="23235" y="20075"/>
                  </a:lnTo>
                  <a:lnTo>
                    <a:pt x="22743" y="19989"/>
                  </a:lnTo>
                  <a:cubicBezTo>
                    <a:pt x="22485" y="20997"/>
                    <a:pt x="21575" y="21735"/>
                    <a:pt x="20506" y="21735"/>
                  </a:cubicBezTo>
                  <a:cubicBezTo>
                    <a:pt x="20199" y="21735"/>
                    <a:pt x="19879" y="21673"/>
                    <a:pt x="19584" y="21538"/>
                  </a:cubicBezTo>
                  <a:cubicBezTo>
                    <a:pt x="19055" y="21919"/>
                    <a:pt x="18502" y="21968"/>
                    <a:pt x="18232" y="21968"/>
                  </a:cubicBezTo>
                  <a:close/>
                </a:path>
              </a:pathLst>
            </a:custGeom>
            <a:solidFill>
              <a:srgbClr val="FFFFFF"/>
            </a:solidFill>
            <a:ln>
              <a:noFill/>
            </a:ln>
            <a:effectLst>
              <a:outerShdw blurRad="57150" rotWithShape="0" algn="bl" dir="8100000" dist="47625">
                <a:srgbClr val="000000">
                  <a:alpha val="2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45"/>
            <p:cNvSpPr/>
            <p:nvPr/>
          </p:nvSpPr>
          <p:spPr>
            <a:xfrm>
              <a:off x="-7885585" y="-3714310"/>
              <a:ext cx="531711" cy="373294"/>
            </a:xfrm>
            <a:custGeom>
              <a:rect b="b" l="l" r="r" t="t"/>
              <a:pathLst>
                <a:path extrusionOk="0" h="7967" w="11348">
                  <a:moveTo>
                    <a:pt x="8901" y="3553"/>
                  </a:moveTo>
                  <a:cubicBezTo>
                    <a:pt x="8913" y="3553"/>
                    <a:pt x="8938" y="3541"/>
                    <a:pt x="8950" y="3541"/>
                  </a:cubicBezTo>
                  <a:cubicBezTo>
                    <a:pt x="8938" y="3541"/>
                    <a:pt x="8926" y="3553"/>
                    <a:pt x="8913" y="3553"/>
                  </a:cubicBezTo>
                  <a:cubicBezTo>
                    <a:pt x="8790" y="3566"/>
                    <a:pt x="8667" y="3578"/>
                    <a:pt x="8545" y="3590"/>
                  </a:cubicBezTo>
                  <a:cubicBezTo>
                    <a:pt x="8471" y="3639"/>
                    <a:pt x="8397" y="3676"/>
                    <a:pt x="8323" y="3713"/>
                  </a:cubicBezTo>
                  <a:cubicBezTo>
                    <a:pt x="8077" y="3787"/>
                    <a:pt x="7832" y="3873"/>
                    <a:pt x="7586" y="3959"/>
                  </a:cubicBezTo>
                  <a:cubicBezTo>
                    <a:pt x="7340" y="4033"/>
                    <a:pt x="7082" y="4107"/>
                    <a:pt x="6848" y="4205"/>
                  </a:cubicBezTo>
                  <a:cubicBezTo>
                    <a:pt x="6614" y="4291"/>
                    <a:pt x="6344" y="4303"/>
                    <a:pt x="6086" y="4488"/>
                  </a:cubicBezTo>
                  <a:cubicBezTo>
                    <a:pt x="6196" y="4512"/>
                    <a:pt x="6246" y="4537"/>
                    <a:pt x="6295" y="4524"/>
                  </a:cubicBezTo>
                  <a:cubicBezTo>
                    <a:pt x="6959" y="4414"/>
                    <a:pt x="7586" y="4180"/>
                    <a:pt x="8188" y="3885"/>
                  </a:cubicBezTo>
                  <a:cubicBezTo>
                    <a:pt x="8249" y="3848"/>
                    <a:pt x="8274" y="3775"/>
                    <a:pt x="8323" y="3713"/>
                  </a:cubicBezTo>
                  <a:cubicBezTo>
                    <a:pt x="8397" y="3676"/>
                    <a:pt x="8471" y="3639"/>
                    <a:pt x="8545" y="3590"/>
                  </a:cubicBezTo>
                  <a:cubicBezTo>
                    <a:pt x="8667" y="3578"/>
                    <a:pt x="8778" y="3566"/>
                    <a:pt x="8901" y="3553"/>
                  </a:cubicBezTo>
                  <a:close/>
                  <a:moveTo>
                    <a:pt x="10278" y="185"/>
                  </a:moveTo>
                  <a:cubicBezTo>
                    <a:pt x="10598" y="554"/>
                    <a:pt x="10807" y="959"/>
                    <a:pt x="10954" y="1402"/>
                  </a:cubicBezTo>
                  <a:cubicBezTo>
                    <a:pt x="11151" y="1992"/>
                    <a:pt x="11347" y="2570"/>
                    <a:pt x="11347" y="3209"/>
                  </a:cubicBezTo>
                  <a:cubicBezTo>
                    <a:pt x="11335" y="3504"/>
                    <a:pt x="11323" y="3799"/>
                    <a:pt x="11163" y="4094"/>
                  </a:cubicBezTo>
                  <a:cubicBezTo>
                    <a:pt x="10966" y="4180"/>
                    <a:pt x="10733" y="4279"/>
                    <a:pt x="10511" y="4377"/>
                  </a:cubicBezTo>
                  <a:cubicBezTo>
                    <a:pt x="10278" y="4475"/>
                    <a:pt x="10032" y="4561"/>
                    <a:pt x="9798" y="4684"/>
                  </a:cubicBezTo>
                  <a:cubicBezTo>
                    <a:pt x="9331" y="4942"/>
                    <a:pt x="8864" y="5225"/>
                    <a:pt x="8397" y="5496"/>
                  </a:cubicBezTo>
                  <a:cubicBezTo>
                    <a:pt x="8372" y="5508"/>
                    <a:pt x="8336" y="5545"/>
                    <a:pt x="8311" y="5557"/>
                  </a:cubicBezTo>
                  <a:cubicBezTo>
                    <a:pt x="7438" y="5901"/>
                    <a:pt x="6725" y="6479"/>
                    <a:pt x="5963" y="6971"/>
                  </a:cubicBezTo>
                  <a:cubicBezTo>
                    <a:pt x="5840" y="7057"/>
                    <a:pt x="5692" y="7106"/>
                    <a:pt x="5570" y="7180"/>
                  </a:cubicBezTo>
                  <a:cubicBezTo>
                    <a:pt x="5397" y="7291"/>
                    <a:pt x="5225" y="7413"/>
                    <a:pt x="5078" y="7549"/>
                  </a:cubicBezTo>
                  <a:cubicBezTo>
                    <a:pt x="4856" y="7758"/>
                    <a:pt x="4316" y="7967"/>
                    <a:pt x="3959" y="7942"/>
                  </a:cubicBezTo>
                  <a:cubicBezTo>
                    <a:pt x="3947" y="7942"/>
                    <a:pt x="3947" y="7917"/>
                    <a:pt x="3922" y="7893"/>
                  </a:cubicBezTo>
                  <a:cubicBezTo>
                    <a:pt x="3959" y="7745"/>
                    <a:pt x="4094" y="7807"/>
                    <a:pt x="4193" y="7770"/>
                  </a:cubicBezTo>
                  <a:cubicBezTo>
                    <a:pt x="4488" y="7684"/>
                    <a:pt x="4647" y="7524"/>
                    <a:pt x="4660" y="7217"/>
                  </a:cubicBezTo>
                  <a:cubicBezTo>
                    <a:pt x="4660" y="6602"/>
                    <a:pt x="4709" y="5987"/>
                    <a:pt x="4574" y="5373"/>
                  </a:cubicBezTo>
                  <a:cubicBezTo>
                    <a:pt x="4463" y="4930"/>
                    <a:pt x="4291" y="4524"/>
                    <a:pt x="4008" y="4168"/>
                  </a:cubicBezTo>
                  <a:cubicBezTo>
                    <a:pt x="3885" y="4008"/>
                    <a:pt x="3762" y="3848"/>
                    <a:pt x="3615" y="3664"/>
                  </a:cubicBezTo>
                  <a:cubicBezTo>
                    <a:pt x="3725" y="3602"/>
                    <a:pt x="3824" y="3553"/>
                    <a:pt x="3910" y="3492"/>
                  </a:cubicBezTo>
                  <a:cubicBezTo>
                    <a:pt x="4094" y="3369"/>
                    <a:pt x="4279" y="3246"/>
                    <a:pt x="4463" y="3111"/>
                  </a:cubicBezTo>
                  <a:cubicBezTo>
                    <a:pt x="4586" y="3037"/>
                    <a:pt x="4635" y="2914"/>
                    <a:pt x="4586" y="2779"/>
                  </a:cubicBezTo>
                  <a:cubicBezTo>
                    <a:pt x="4537" y="2644"/>
                    <a:pt x="4426" y="2619"/>
                    <a:pt x="4303" y="2631"/>
                  </a:cubicBezTo>
                  <a:cubicBezTo>
                    <a:pt x="4143" y="2631"/>
                    <a:pt x="3971" y="2644"/>
                    <a:pt x="3799" y="2668"/>
                  </a:cubicBezTo>
                  <a:cubicBezTo>
                    <a:pt x="3603" y="2693"/>
                    <a:pt x="3406" y="2742"/>
                    <a:pt x="3209" y="2779"/>
                  </a:cubicBezTo>
                  <a:cubicBezTo>
                    <a:pt x="3062" y="2644"/>
                    <a:pt x="3025" y="2484"/>
                    <a:pt x="3012" y="2312"/>
                  </a:cubicBezTo>
                  <a:cubicBezTo>
                    <a:pt x="3000" y="2189"/>
                    <a:pt x="2976" y="2054"/>
                    <a:pt x="2951" y="1931"/>
                  </a:cubicBezTo>
                  <a:cubicBezTo>
                    <a:pt x="2902" y="1636"/>
                    <a:pt x="2730" y="1427"/>
                    <a:pt x="2459" y="1291"/>
                  </a:cubicBezTo>
                  <a:cubicBezTo>
                    <a:pt x="2152" y="1144"/>
                    <a:pt x="1845" y="1009"/>
                    <a:pt x="1611" y="763"/>
                  </a:cubicBezTo>
                  <a:cubicBezTo>
                    <a:pt x="1537" y="689"/>
                    <a:pt x="1402" y="677"/>
                    <a:pt x="1279" y="627"/>
                  </a:cubicBezTo>
                  <a:cubicBezTo>
                    <a:pt x="1242" y="689"/>
                    <a:pt x="1181" y="750"/>
                    <a:pt x="1168" y="812"/>
                  </a:cubicBezTo>
                  <a:cubicBezTo>
                    <a:pt x="1132" y="935"/>
                    <a:pt x="1156" y="1045"/>
                    <a:pt x="1291" y="1070"/>
                  </a:cubicBezTo>
                  <a:cubicBezTo>
                    <a:pt x="1734" y="1144"/>
                    <a:pt x="2066" y="1439"/>
                    <a:pt x="2447" y="1611"/>
                  </a:cubicBezTo>
                  <a:cubicBezTo>
                    <a:pt x="2582" y="1685"/>
                    <a:pt x="2582" y="1722"/>
                    <a:pt x="2656" y="2066"/>
                  </a:cubicBezTo>
                  <a:cubicBezTo>
                    <a:pt x="2570" y="2054"/>
                    <a:pt x="2496" y="2066"/>
                    <a:pt x="2435" y="2041"/>
                  </a:cubicBezTo>
                  <a:cubicBezTo>
                    <a:pt x="2115" y="1943"/>
                    <a:pt x="1820" y="2054"/>
                    <a:pt x="1611" y="2263"/>
                  </a:cubicBezTo>
                  <a:cubicBezTo>
                    <a:pt x="1341" y="2508"/>
                    <a:pt x="1095" y="2803"/>
                    <a:pt x="910" y="3123"/>
                  </a:cubicBezTo>
                  <a:cubicBezTo>
                    <a:pt x="763" y="3357"/>
                    <a:pt x="738" y="3652"/>
                    <a:pt x="664" y="3922"/>
                  </a:cubicBezTo>
                  <a:cubicBezTo>
                    <a:pt x="652" y="3947"/>
                    <a:pt x="677" y="3984"/>
                    <a:pt x="689" y="4045"/>
                  </a:cubicBezTo>
                  <a:cubicBezTo>
                    <a:pt x="873" y="4094"/>
                    <a:pt x="1070" y="4143"/>
                    <a:pt x="1291" y="4205"/>
                  </a:cubicBezTo>
                  <a:cubicBezTo>
                    <a:pt x="1156" y="4524"/>
                    <a:pt x="787" y="4463"/>
                    <a:pt x="615" y="4684"/>
                  </a:cubicBezTo>
                  <a:cubicBezTo>
                    <a:pt x="664" y="4979"/>
                    <a:pt x="689" y="5274"/>
                    <a:pt x="763" y="5557"/>
                  </a:cubicBezTo>
                  <a:cubicBezTo>
                    <a:pt x="873" y="5914"/>
                    <a:pt x="996" y="6258"/>
                    <a:pt x="1353" y="6479"/>
                  </a:cubicBezTo>
                  <a:cubicBezTo>
                    <a:pt x="1500" y="6577"/>
                    <a:pt x="1599" y="6750"/>
                    <a:pt x="1722" y="6885"/>
                  </a:cubicBezTo>
                  <a:cubicBezTo>
                    <a:pt x="1845" y="7032"/>
                    <a:pt x="1968" y="7168"/>
                    <a:pt x="2078" y="7315"/>
                  </a:cubicBezTo>
                  <a:cubicBezTo>
                    <a:pt x="2250" y="7524"/>
                    <a:pt x="2201" y="7610"/>
                    <a:pt x="1869" y="7745"/>
                  </a:cubicBezTo>
                  <a:cubicBezTo>
                    <a:pt x="1820" y="7696"/>
                    <a:pt x="1759" y="7622"/>
                    <a:pt x="1697" y="7561"/>
                  </a:cubicBezTo>
                  <a:cubicBezTo>
                    <a:pt x="1476" y="7340"/>
                    <a:pt x="1242" y="7106"/>
                    <a:pt x="1021" y="6885"/>
                  </a:cubicBezTo>
                  <a:cubicBezTo>
                    <a:pt x="824" y="6664"/>
                    <a:pt x="615" y="6455"/>
                    <a:pt x="406" y="6233"/>
                  </a:cubicBezTo>
                  <a:cubicBezTo>
                    <a:pt x="99" y="5901"/>
                    <a:pt x="1" y="5508"/>
                    <a:pt x="1" y="5053"/>
                  </a:cubicBezTo>
                  <a:cubicBezTo>
                    <a:pt x="13" y="4451"/>
                    <a:pt x="74" y="3861"/>
                    <a:pt x="271" y="3283"/>
                  </a:cubicBezTo>
                  <a:cubicBezTo>
                    <a:pt x="357" y="3062"/>
                    <a:pt x="394" y="2816"/>
                    <a:pt x="443" y="2582"/>
                  </a:cubicBezTo>
                  <a:cubicBezTo>
                    <a:pt x="492" y="2422"/>
                    <a:pt x="492" y="2238"/>
                    <a:pt x="578" y="2090"/>
                  </a:cubicBezTo>
                  <a:cubicBezTo>
                    <a:pt x="750" y="1771"/>
                    <a:pt x="775" y="1414"/>
                    <a:pt x="787" y="1058"/>
                  </a:cubicBezTo>
                  <a:cubicBezTo>
                    <a:pt x="787" y="947"/>
                    <a:pt x="787" y="836"/>
                    <a:pt x="787" y="726"/>
                  </a:cubicBezTo>
                  <a:cubicBezTo>
                    <a:pt x="800" y="578"/>
                    <a:pt x="873" y="480"/>
                    <a:pt x="996" y="419"/>
                  </a:cubicBezTo>
                  <a:cubicBezTo>
                    <a:pt x="1476" y="210"/>
                    <a:pt x="1955" y="1"/>
                    <a:pt x="2496" y="37"/>
                  </a:cubicBezTo>
                  <a:cubicBezTo>
                    <a:pt x="2890" y="62"/>
                    <a:pt x="3283" y="25"/>
                    <a:pt x="3676" y="62"/>
                  </a:cubicBezTo>
                  <a:cubicBezTo>
                    <a:pt x="4549" y="136"/>
                    <a:pt x="5434" y="173"/>
                    <a:pt x="6307" y="160"/>
                  </a:cubicBezTo>
                  <a:cubicBezTo>
                    <a:pt x="6381" y="148"/>
                    <a:pt x="6479" y="148"/>
                    <a:pt x="6528" y="185"/>
                  </a:cubicBezTo>
                  <a:cubicBezTo>
                    <a:pt x="6787" y="369"/>
                    <a:pt x="7057" y="320"/>
                    <a:pt x="7340" y="271"/>
                  </a:cubicBezTo>
                  <a:cubicBezTo>
                    <a:pt x="7709" y="210"/>
                    <a:pt x="8077" y="160"/>
                    <a:pt x="8446" y="111"/>
                  </a:cubicBezTo>
                  <a:cubicBezTo>
                    <a:pt x="8532" y="99"/>
                    <a:pt x="8631" y="87"/>
                    <a:pt x="8717" y="87"/>
                  </a:cubicBezTo>
                  <a:cubicBezTo>
                    <a:pt x="9221" y="111"/>
                    <a:pt x="9725" y="148"/>
                    <a:pt x="10278" y="185"/>
                  </a:cubicBezTo>
                  <a:close/>
                </a:path>
              </a:pathLst>
            </a:custGeom>
            <a:solidFill>
              <a:srgbClr val="D5CD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45"/>
            <p:cNvSpPr/>
            <p:nvPr/>
          </p:nvSpPr>
          <p:spPr>
            <a:xfrm>
              <a:off x="-7227787" y="-4002328"/>
              <a:ext cx="440718" cy="419399"/>
            </a:xfrm>
            <a:custGeom>
              <a:rect b="b" l="l" r="r" t="t"/>
              <a:pathLst>
                <a:path extrusionOk="0" h="8951" w="9406">
                  <a:moveTo>
                    <a:pt x="6627" y="5877"/>
                  </a:moveTo>
                  <a:cubicBezTo>
                    <a:pt x="6824" y="5779"/>
                    <a:pt x="7033" y="5693"/>
                    <a:pt x="7217" y="5570"/>
                  </a:cubicBezTo>
                  <a:cubicBezTo>
                    <a:pt x="7303" y="5521"/>
                    <a:pt x="7315" y="5422"/>
                    <a:pt x="7205" y="5324"/>
                  </a:cubicBezTo>
                  <a:cubicBezTo>
                    <a:pt x="6971" y="5471"/>
                    <a:pt x="6738" y="5607"/>
                    <a:pt x="6639" y="5889"/>
                  </a:cubicBezTo>
                  <a:cubicBezTo>
                    <a:pt x="6578" y="5889"/>
                    <a:pt x="6529" y="5902"/>
                    <a:pt x="6467" y="5914"/>
                  </a:cubicBezTo>
                  <a:cubicBezTo>
                    <a:pt x="6479" y="5926"/>
                    <a:pt x="6504" y="5951"/>
                    <a:pt x="6504" y="5951"/>
                  </a:cubicBezTo>
                  <a:cubicBezTo>
                    <a:pt x="6541" y="5926"/>
                    <a:pt x="6590" y="5902"/>
                    <a:pt x="6627" y="5877"/>
                  </a:cubicBezTo>
                  <a:close/>
                  <a:moveTo>
                    <a:pt x="7057" y="1"/>
                  </a:moveTo>
                  <a:cubicBezTo>
                    <a:pt x="7537" y="247"/>
                    <a:pt x="7770" y="665"/>
                    <a:pt x="8102" y="1046"/>
                  </a:cubicBezTo>
                  <a:cubicBezTo>
                    <a:pt x="7438" y="1353"/>
                    <a:pt x="6971" y="1808"/>
                    <a:pt x="6479" y="2214"/>
                  </a:cubicBezTo>
                  <a:cubicBezTo>
                    <a:pt x="6430" y="2251"/>
                    <a:pt x="6406" y="2300"/>
                    <a:pt x="6381" y="2349"/>
                  </a:cubicBezTo>
                  <a:cubicBezTo>
                    <a:pt x="6344" y="2410"/>
                    <a:pt x="6393" y="2509"/>
                    <a:pt x="6467" y="2521"/>
                  </a:cubicBezTo>
                  <a:cubicBezTo>
                    <a:pt x="6541" y="2533"/>
                    <a:pt x="6615" y="2558"/>
                    <a:pt x="6688" y="2546"/>
                  </a:cubicBezTo>
                  <a:cubicBezTo>
                    <a:pt x="6947" y="2484"/>
                    <a:pt x="7205" y="2435"/>
                    <a:pt x="7401" y="2238"/>
                  </a:cubicBezTo>
                  <a:cubicBezTo>
                    <a:pt x="7610" y="2042"/>
                    <a:pt x="7856" y="2017"/>
                    <a:pt x="8127" y="2005"/>
                  </a:cubicBezTo>
                  <a:cubicBezTo>
                    <a:pt x="8311" y="2005"/>
                    <a:pt x="8385" y="2078"/>
                    <a:pt x="8360" y="2287"/>
                  </a:cubicBezTo>
                  <a:cubicBezTo>
                    <a:pt x="8360" y="2324"/>
                    <a:pt x="8348" y="2361"/>
                    <a:pt x="8336" y="2398"/>
                  </a:cubicBezTo>
                  <a:cubicBezTo>
                    <a:pt x="8287" y="2632"/>
                    <a:pt x="8348" y="2828"/>
                    <a:pt x="8508" y="3013"/>
                  </a:cubicBezTo>
                  <a:cubicBezTo>
                    <a:pt x="8655" y="3197"/>
                    <a:pt x="8778" y="3406"/>
                    <a:pt x="8914" y="3615"/>
                  </a:cubicBezTo>
                  <a:cubicBezTo>
                    <a:pt x="8950" y="3689"/>
                    <a:pt x="8963" y="3787"/>
                    <a:pt x="8987" y="3886"/>
                  </a:cubicBezTo>
                  <a:cubicBezTo>
                    <a:pt x="8729" y="4082"/>
                    <a:pt x="8385" y="4131"/>
                    <a:pt x="8200" y="4451"/>
                  </a:cubicBezTo>
                  <a:lnTo>
                    <a:pt x="8582" y="4451"/>
                  </a:lnTo>
                  <a:cubicBezTo>
                    <a:pt x="8692" y="4783"/>
                    <a:pt x="8840" y="5127"/>
                    <a:pt x="8827" y="5508"/>
                  </a:cubicBezTo>
                  <a:cubicBezTo>
                    <a:pt x="8815" y="5656"/>
                    <a:pt x="8864" y="5791"/>
                    <a:pt x="8963" y="5914"/>
                  </a:cubicBezTo>
                  <a:cubicBezTo>
                    <a:pt x="9061" y="6025"/>
                    <a:pt x="9122" y="6172"/>
                    <a:pt x="9196" y="6295"/>
                  </a:cubicBezTo>
                  <a:cubicBezTo>
                    <a:pt x="9405" y="6701"/>
                    <a:pt x="9319" y="7020"/>
                    <a:pt x="8914" y="7229"/>
                  </a:cubicBezTo>
                  <a:cubicBezTo>
                    <a:pt x="8692" y="7340"/>
                    <a:pt x="8459" y="7401"/>
                    <a:pt x="8225" y="7488"/>
                  </a:cubicBezTo>
                  <a:cubicBezTo>
                    <a:pt x="8004" y="7574"/>
                    <a:pt x="7783" y="7672"/>
                    <a:pt x="7561" y="7758"/>
                  </a:cubicBezTo>
                  <a:cubicBezTo>
                    <a:pt x="7512" y="7783"/>
                    <a:pt x="7463" y="7819"/>
                    <a:pt x="7414" y="7832"/>
                  </a:cubicBezTo>
                  <a:cubicBezTo>
                    <a:pt x="6762" y="7930"/>
                    <a:pt x="6160" y="8188"/>
                    <a:pt x="5496" y="8213"/>
                  </a:cubicBezTo>
                  <a:cubicBezTo>
                    <a:pt x="4512" y="8262"/>
                    <a:pt x="3529" y="8360"/>
                    <a:pt x="2582" y="8692"/>
                  </a:cubicBezTo>
                  <a:cubicBezTo>
                    <a:pt x="2324" y="8791"/>
                    <a:pt x="2066" y="8914"/>
                    <a:pt x="1771" y="8950"/>
                  </a:cubicBezTo>
                  <a:cubicBezTo>
                    <a:pt x="1660" y="8705"/>
                    <a:pt x="1697" y="8459"/>
                    <a:pt x="1673" y="8225"/>
                  </a:cubicBezTo>
                  <a:cubicBezTo>
                    <a:pt x="1636" y="7992"/>
                    <a:pt x="1599" y="7758"/>
                    <a:pt x="1550" y="7463"/>
                  </a:cubicBezTo>
                  <a:cubicBezTo>
                    <a:pt x="1685" y="7500"/>
                    <a:pt x="1796" y="7549"/>
                    <a:pt x="1919" y="7549"/>
                  </a:cubicBezTo>
                  <a:cubicBezTo>
                    <a:pt x="2041" y="7561"/>
                    <a:pt x="2177" y="7537"/>
                    <a:pt x="2300" y="7500"/>
                  </a:cubicBezTo>
                  <a:cubicBezTo>
                    <a:pt x="2423" y="7475"/>
                    <a:pt x="2558" y="7438"/>
                    <a:pt x="2681" y="7389"/>
                  </a:cubicBezTo>
                  <a:cubicBezTo>
                    <a:pt x="3062" y="7254"/>
                    <a:pt x="3455" y="7119"/>
                    <a:pt x="3836" y="6971"/>
                  </a:cubicBezTo>
                  <a:cubicBezTo>
                    <a:pt x="3935" y="6934"/>
                    <a:pt x="4033" y="6873"/>
                    <a:pt x="4230" y="6774"/>
                  </a:cubicBezTo>
                  <a:cubicBezTo>
                    <a:pt x="3676" y="6750"/>
                    <a:pt x="3308" y="7033"/>
                    <a:pt x="2877" y="7070"/>
                  </a:cubicBezTo>
                  <a:cubicBezTo>
                    <a:pt x="2865" y="6983"/>
                    <a:pt x="2853" y="6897"/>
                    <a:pt x="2828" y="6787"/>
                  </a:cubicBezTo>
                  <a:cubicBezTo>
                    <a:pt x="2349" y="6848"/>
                    <a:pt x="1919" y="7156"/>
                    <a:pt x="1390" y="7057"/>
                  </a:cubicBezTo>
                  <a:cubicBezTo>
                    <a:pt x="1205" y="6688"/>
                    <a:pt x="1058" y="6283"/>
                    <a:pt x="824" y="5939"/>
                  </a:cubicBezTo>
                  <a:cubicBezTo>
                    <a:pt x="603" y="5594"/>
                    <a:pt x="296" y="5324"/>
                    <a:pt x="1" y="5004"/>
                  </a:cubicBezTo>
                  <a:cubicBezTo>
                    <a:pt x="234" y="4820"/>
                    <a:pt x="468" y="4635"/>
                    <a:pt x="701" y="4451"/>
                  </a:cubicBezTo>
                  <a:cubicBezTo>
                    <a:pt x="1476" y="3849"/>
                    <a:pt x="2226" y="3246"/>
                    <a:pt x="3000" y="2656"/>
                  </a:cubicBezTo>
                  <a:cubicBezTo>
                    <a:pt x="3308" y="2410"/>
                    <a:pt x="3640" y="2201"/>
                    <a:pt x="3972" y="1992"/>
                  </a:cubicBezTo>
                  <a:cubicBezTo>
                    <a:pt x="4476" y="1673"/>
                    <a:pt x="4967" y="1329"/>
                    <a:pt x="5447" y="972"/>
                  </a:cubicBezTo>
                  <a:cubicBezTo>
                    <a:pt x="5951" y="591"/>
                    <a:pt x="6516" y="296"/>
                    <a:pt x="7057" y="1"/>
                  </a:cubicBezTo>
                </a:path>
              </a:pathLst>
            </a:custGeom>
            <a:solidFill>
              <a:srgbClr val="D5CD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45"/>
            <p:cNvSpPr/>
            <p:nvPr/>
          </p:nvSpPr>
          <p:spPr>
            <a:xfrm>
              <a:off x="-7175357" y="-3555893"/>
              <a:ext cx="338153" cy="264403"/>
            </a:xfrm>
            <a:custGeom>
              <a:rect b="b" l="l" r="r" t="t"/>
              <a:pathLst>
                <a:path extrusionOk="0" h="5643" w="7217">
                  <a:moveTo>
                    <a:pt x="7217" y="4475"/>
                  </a:moveTo>
                  <a:cubicBezTo>
                    <a:pt x="7081" y="4561"/>
                    <a:pt x="6995" y="4475"/>
                    <a:pt x="6897" y="4426"/>
                  </a:cubicBezTo>
                  <a:cubicBezTo>
                    <a:pt x="6750" y="4340"/>
                    <a:pt x="6602" y="4266"/>
                    <a:pt x="6418" y="4291"/>
                  </a:cubicBezTo>
                  <a:cubicBezTo>
                    <a:pt x="6000" y="4327"/>
                    <a:pt x="5643" y="4192"/>
                    <a:pt x="5324" y="3959"/>
                  </a:cubicBezTo>
                  <a:cubicBezTo>
                    <a:pt x="5274" y="3922"/>
                    <a:pt x="5225" y="3910"/>
                    <a:pt x="5176" y="3885"/>
                  </a:cubicBezTo>
                  <a:cubicBezTo>
                    <a:pt x="5004" y="3922"/>
                    <a:pt x="4967" y="4057"/>
                    <a:pt x="4992" y="4192"/>
                  </a:cubicBezTo>
                  <a:cubicBezTo>
                    <a:pt x="5053" y="4573"/>
                    <a:pt x="5115" y="4967"/>
                    <a:pt x="5188" y="5348"/>
                  </a:cubicBezTo>
                  <a:cubicBezTo>
                    <a:pt x="5201" y="5434"/>
                    <a:pt x="5201" y="5520"/>
                    <a:pt x="5213" y="5631"/>
                  </a:cubicBezTo>
                  <a:cubicBezTo>
                    <a:pt x="4967" y="5643"/>
                    <a:pt x="4832" y="5520"/>
                    <a:pt x="4721" y="5372"/>
                  </a:cubicBezTo>
                  <a:cubicBezTo>
                    <a:pt x="4598" y="5213"/>
                    <a:pt x="4488" y="5040"/>
                    <a:pt x="4377" y="4868"/>
                  </a:cubicBezTo>
                  <a:cubicBezTo>
                    <a:pt x="4229" y="4647"/>
                    <a:pt x="4057" y="4450"/>
                    <a:pt x="3848" y="4278"/>
                  </a:cubicBezTo>
                  <a:cubicBezTo>
                    <a:pt x="3430" y="3946"/>
                    <a:pt x="3037" y="3578"/>
                    <a:pt x="2668" y="3172"/>
                  </a:cubicBezTo>
                  <a:cubicBezTo>
                    <a:pt x="2250" y="2742"/>
                    <a:pt x="1808" y="2336"/>
                    <a:pt x="1377" y="1918"/>
                  </a:cubicBezTo>
                  <a:cubicBezTo>
                    <a:pt x="1291" y="1832"/>
                    <a:pt x="1181" y="1746"/>
                    <a:pt x="1058" y="1697"/>
                  </a:cubicBezTo>
                  <a:cubicBezTo>
                    <a:pt x="615" y="1537"/>
                    <a:pt x="320" y="1205"/>
                    <a:pt x="0" y="922"/>
                  </a:cubicBezTo>
                  <a:cubicBezTo>
                    <a:pt x="13" y="861"/>
                    <a:pt x="13" y="799"/>
                    <a:pt x="25" y="799"/>
                  </a:cubicBezTo>
                  <a:cubicBezTo>
                    <a:pt x="382" y="664"/>
                    <a:pt x="529" y="381"/>
                    <a:pt x="566" y="0"/>
                  </a:cubicBezTo>
                  <a:cubicBezTo>
                    <a:pt x="849" y="0"/>
                    <a:pt x="1070" y="99"/>
                    <a:pt x="1279" y="197"/>
                  </a:cubicBezTo>
                  <a:cubicBezTo>
                    <a:pt x="2029" y="492"/>
                    <a:pt x="2779" y="799"/>
                    <a:pt x="3516" y="1119"/>
                  </a:cubicBezTo>
                  <a:cubicBezTo>
                    <a:pt x="4119" y="1377"/>
                    <a:pt x="4672" y="1721"/>
                    <a:pt x="5188" y="2127"/>
                  </a:cubicBezTo>
                  <a:cubicBezTo>
                    <a:pt x="5397" y="2287"/>
                    <a:pt x="5594" y="2471"/>
                    <a:pt x="5766" y="2656"/>
                  </a:cubicBezTo>
                  <a:cubicBezTo>
                    <a:pt x="6110" y="3000"/>
                    <a:pt x="6430" y="3369"/>
                    <a:pt x="6750" y="3725"/>
                  </a:cubicBezTo>
                  <a:cubicBezTo>
                    <a:pt x="6946" y="3946"/>
                    <a:pt x="7143" y="4180"/>
                    <a:pt x="7217" y="4475"/>
                  </a:cubicBezTo>
                  <a:close/>
                </a:path>
              </a:pathLst>
            </a:custGeom>
            <a:solidFill>
              <a:srgbClr val="E44A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45"/>
            <p:cNvSpPr/>
            <p:nvPr/>
          </p:nvSpPr>
          <p:spPr>
            <a:xfrm>
              <a:off x="-7220291" y="-3510959"/>
              <a:ext cx="182079" cy="316271"/>
            </a:xfrm>
            <a:custGeom>
              <a:rect b="b" l="l" r="r" t="t"/>
              <a:pathLst>
                <a:path extrusionOk="0" h="6750" w="3886">
                  <a:moveTo>
                    <a:pt x="3787" y="6442"/>
                  </a:moveTo>
                  <a:cubicBezTo>
                    <a:pt x="3480" y="6196"/>
                    <a:pt x="3135" y="6024"/>
                    <a:pt x="2865" y="5729"/>
                  </a:cubicBezTo>
                  <a:cubicBezTo>
                    <a:pt x="2681" y="5520"/>
                    <a:pt x="2484" y="5532"/>
                    <a:pt x="2324" y="5766"/>
                  </a:cubicBezTo>
                  <a:cubicBezTo>
                    <a:pt x="2164" y="6024"/>
                    <a:pt x="2004" y="6282"/>
                    <a:pt x="1845" y="6528"/>
                  </a:cubicBezTo>
                  <a:cubicBezTo>
                    <a:pt x="1795" y="6602"/>
                    <a:pt x="1722" y="6651"/>
                    <a:pt x="1623" y="6749"/>
                  </a:cubicBezTo>
                  <a:cubicBezTo>
                    <a:pt x="1562" y="6639"/>
                    <a:pt x="1500" y="6577"/>
                    <a:pt x="1488" y="6491"/>
                  </a:cubicBezTo>
                  <a:cubicBezTo>
                    <a:pt x="1414" y="6184"/>
                    <a:pt x="1353" y="5876"/>
                    <a:pt x="1304" y="5569"/>
                  </a:cubicBezTo>
                  <a:cubicBezTo>
                    <a:pt x="1181" y="4770"/>
                    <a:pt x="1082" y="3983"/>
                    <a:pt x="959" y="3184"/>
                  </a:cubicBezTo>
                  <a:cubicBezTo>
                    <a:pt x="935" y="3000"/>
                    <a:pt x="886" y="2815"/>
                    <a:pt x="836" y="2643"/>
                  </a:cubicBezTo>
                  <a:cubicBezTo>
                    <a:pt x="578" y="1844"/>
                    <a:pt x="320" y="1045"/>
                    <a:pt x="62" y="246"/>
                  </a:cubicBezTo>
                  <a:cubicBezTo>
                    <a:pt x="37" y="184"/>
                    <a:pt x="25" y="111"/>
                    <a:pt x="1" y="0"/>
                  </a:cubicBezTo>
                  <a:lnTo>
                    <a:pt x="554" y="0"/>
                  </a:lnTo>
                  <a:cubicBezTo>
                    <a:pt x="701" y="160"/>
                    <a:pt x="836" y="418"/>
                    <a:pt x="1033" y="504"/>
                  </a:cubicBezTo>
                  <a:cubicBezTo>
                    <a:pt x="1365" y="627"/>
                    <a:pt x="1586" y="873"/>
                    <a:pt x="1857" y="1057"/>
                  </a:cubicBezTo>
                  <a:cubicBezTo>
                    <a:pt x="2238" y="1303"/>
                    <a:pt x="2472" y="1660"/>
                    <a:pt x="2631" y="2053"/>
                  </a:cubicBezTo>
                  <a:cubicBezTo>
                    <a:pt x="2853" y="2606"/>
                    <a:pt x="3086" y="3159"/>
                    <a:pt x="3234" y="3737"/>
                  </a:cubicBezTo>
                  <a:cubicBezTo>
                    <a:pt x="3307" y="4069"/>
                    <a:pt x="3455" y="4377"/>
                    <a:pt x="3566" y="4696"/>
                  </a:cubicBezTo>
                  <a:cubicBezTo>
                    <a:pt x="3578" y="4721"/>
                    <a:pt x="3603" y="4758"/>
                    <a:pt x="3603" y="4795"/>
                  </a:cubicBezTo>
                  <a:cubicBezTo>
                    <a:pt x="3701" y="5323"/>
                    <a:pt x="3799" y="5852"/>
                    <a:pt x="3885" y="6380"/>
                  </a:cubicBezTo>
                  <a:cubicBezTo>
                    <a:pt x="3848" y="6393"/>
                    <a:pt x="3824" y="6417"/>
                    <a:pt x="3787" y="6442"/>
                  </a:cubicBezTo>
                  <a:close/>
                </a:path>
              </a:pathLst>
            </a:custGeom>
            <a:solidFill>
              <a:srgbClr val="E44A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45"/>
            <p:cNvSpPr/>
            <p:nvPr/>
          </p:nvSpPr>
          <p:spPr>
            <a:xfrm>
              <a:off x="-7289402" y="-3765007"/>
              <a:ext cx="129648" cy="241397"/>
            </a:xfrm>
            <a:custGeom>
              <a:rect b="b" l="l" r="r" t="t"/>
              <a:pathLst>
                <a:path extrusionOk="0" h="5152" w="2767">
                  <a:moveTo>
                    <a:pt x="2004" y="4291"/>
                  </a:moveTo>
                  <a:lnTo>
                    <a:pt x="2053" y="4291"/>
                  </a:lnTo>
                  <a:lnTo>
                    <a:pt x="2053" y="4107"/>
                  </a:lnTo>
                  <a:lnTo>
                    <a:pt x="2004" y="4107"/>
                  </a:lnTo>
                  <a:close/>
                  <a:moveTo>
                    <a:pt x="1943" y="3185"/>
                  </a:moveTo>
                  <a:cubicBezTo>
                    <a:pt x="1807" y="3443"/>
                    <a:pt x="1807" y="3443"/>
                    <a:pt x="1943" y="3590"/>
                  </a:cubicBezTo>
                  <a:close/>
                  <a:moveTo>
                    <a:pt x="1463" y="4992"/>
                  </a:moveTo>
                  <a:cubicBezTo>
                    <a:pt x="1426" y="4156"/>
                    <a:pt x="1402" y="3295"/>
                    <a:pt x="1144" y="2472"/>
                  </a:cubicBezTo>
                  <a:cubicBezTo>
                    <a:pt x="898" y="1673"/>
                    <a:pt x="504" y="947"/>
                    <a:pt x="0" y="234"/>
                  </a:cubicBezTo>
                  <a:cubicBezTo>
                    <a:pt x="197" y="99"/>
                    <a:pt x="394" y="50"/>
                    <a:pt x="590" y="13"/>
                  </a:cubicBezTo>
                  <a:cubicBezTo>
                    <a:pt x="726" y="1"/>
                    <a:pt x="836" y="25"/>
                    <a:pt x="959" y="124"/>
                  </a:cubicBezTo>
                  <a:cubicBezTo>
                    <a:pt x="1512" y="542"/>
                    <a:pt x="1943" y="1058"/>
                    <a:pt x="2201" y="1734"/>
                  </a:cubicBezTo>
                  <a:cubicBezTo>
                    <a:pt x="2496" y="2472"/>
                    <a:pt x="2668" y="3222"/>
                    <a:pt x="2742" y="4008"/>
                  </a:cubicBezTo>
                  <a:cubicBezTo>
                    <a:pt x="2742" y="4082"/>
                    <a:pt x="2766" y="4156"/>
                    <a:pt x="2754" y="4230"/>
                  </a:cubicBezTo>
                  <a:cubicBezTo>
                    <a:pt x="2643" y="4783"/>
                    <a:pt x="2643" y="4881"/>
                    <a:pt x="2090" y="4980"/>
                  </a:cubicBezTo>
                  <a:cubicBezTo>
                    <a:pt x="1906" y="5004"/>
                    <a:pt x="1709" y="5152"/>
                    <a:pt x="1463" y="4992"/>
                  </a:cubicBezTo>
                </a:path>
              </a:pathLst>
            </a:custGeom>
            <a:solidFill>
              <a:srgbClr val="E44A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45"/>
            <p:cNvSpPr/>
            <p:nvPr/>
          </p:nvSpPr>
          <p:spPr>
            <a:xfrm>
              <a:off x="-7363152" y="-3760977"/>
              <a:ext cx="126227" cy="232167"/>
            </a:xfrm>
            <a:custGeom>
              <a:rect b="b" l="l" r="r" t="t"/>
              <a:pathLst>
                <a:path extrusionOk="0" h="4955" w="2694">
                  <a:moveTo>
                    <a:pt x="1832" y="4082"/>
                  </a:moveTo>
                  <a:cubicBezTo>
                    <a:pt x="1832" y="4070"/>
                    <a:pt x="1820" y="4045"/>
                    <a:pt x="1820" y="4033"/>
                  </a:cubicBezTo>
                  <a:lnTo>
                    <a:pt x="1808" y="4119"/>
                  </a:lnTo>
                  <a:cubicBezTo>
                    <a:pt x="1820" y="4107"/>
                    <a:pt x="1820" y="4094"/>
                    <a:pt x="1832" y="4082"/>
                  </a:cubicBezTo>
                  <a:close/>
                  <a:moveTo>
                    <a:pt x="1476" y="4844"/>
                  </a:moveTo>
                  <a:cubicBezTo>
                    <a:pt x="1513" y="4451"/>
                    <a:pt x="1562" y="4082"/>
                    <a:pt x="1587" y="3713"/>
                  </a:cubicBezTo>
                  <a:cubicBezTo>
                    <a:pt x="1599" y="3566"/>
                    <a:pt x="1587" y="3418"/>
                    <a:pt x="1537" y="3271"/>
                  </a:cubicBezTo>
                  <a:cubicBezTo>
                    <a:pt x="1390" y="2742"/>
                    <a:pt x="1267" y="2189"/>
                    <a:pt x="1058" y="1673"/>
                  </a:cubicBezTo>
                  <a:cubicBezTo>
                    <a:pt x="910" y="1304"/>
                    <a:pt x="640" y="972"/>
                    <a:pt x="419" y="628"/>
                  </a:cubicBezTo>
                  <a:cubicBezTo>
                    <a:pt x="394" y="591"/>
                    <a:pt x="333" y="554"/>
                    <a:pt x="283" y="554"/>
                  </a:cubicBezTo>
                  <a:cubicBezTo>
                    <a:pt x="38" y="554"/>
                    <a:pt x="38" y="382"/>
                    <a:pt x="1" y="197"/>
                  </a:cubicBezTo>
                  <a:cubicBezTo>
                    <a:pt x="111" y="161"/>
                    <a:pt x="210" y="99"/>
                    <a:pt x="308" y="75"/>
                  </a:cubicBezTo>
                  <a:cubicBezTo>
                    <a:pt x="615" y="1"/>
                    <a:pt x="898" y="13"/>
                    <a:pt x="1144" y="247"/>
                  </a:cubicBezTo>
                  <a:cubicBezTo>
                    <a:pt x="1242" y="357"/>
                    <a:pt x="1365" y="443"/>
                    <a:pt x="1464" y="554"/>
                  </a:cubicBezTo>
                  <a:cubicBezTo>
                    <a:pt x="1980" y="1181"/>
                    <a:pt x="2349" y="1894"/>
                    <a:pt x="2509" y="2693"/>
                  </a:cubicBezTo>
                  <a:cubicBezTo>
                    <a:pt x="2619" y="3246"/>
                    <a:pt x="2693" y="3799"/>
                    <a:pt x="2619" y="4365"/>
                  </a:cubicBezTo>
                  <a:cubicBezTo>
                    <a:pt x="2607" y="4476"/>
                    <a:pt x="2595" y="4586"/>
                    <a:pt x="2546" y="4685"/>
                  </a:cubicBezTo>
                  <a:cubicBezTo>
                    <a:pt x="2509" y="4758"/>
                    <a:pt x="2410" y="4844"/>
                    <a:pt x="2349" y="4844"/>
                  </a:cubicBezTo>
                  <a:cubicBezTo>
                    <a:pt x="2054" y="4857"/>
                    <a:pt x="1759" y="4955"/>
                    <a:pt x="1476" y="4844"/>
                  </a:cubicBezTo>
                  <a:close/>
                </a:path>
              </a:pathLst>
            </a:custGeom>
            <a:solidFill>
              <a:srgbClr val="E44A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45"/>
            <p:cNvSpPr/>
            <p:nvPr/>
          </p:nvSpPr>
          <p:spPr>
            <a:xfrm>
              <a:off x="-7401151" y="-3737925"/>
              <a:ext cx="106033" cy="224670"/>
            </a:xfrm>
            <a:custGeom>
              <a:rect b="b" l="l" r="r" t="t"/>
              <a:pathLst>
                <a:path extrusionOk="0" h="4795" w="2263">
                  <a:moveTo>
                    <a:pt x="0" y="185"/>
                  </a:moveTo>
                  <a:cubicBezTo>
                    <a:pt x="418" y="0"/>
                    <a:pt x="713" y="406"/>
                    <a:pt x="1021" y="369"/>
                  </a:cubicBezTo>
                  <a:cubicBezTo>
                    <a:pt x="1672" y="1144"/>
                    <a:pt x="1820" y="2090"/>
                    <a:pt x="2213" y="2939"/>
                  </a:cubicBezTo>
                  <a:cubicBezTo>
                    <a:pt x="2250" y="3012"/>
                    <a:pt x="2262" y="3123"/>
                    <a:pt x="2250" y="3197"/>
                  </a:cubicBezTo>
                  <a:cubicBezTo>
                    <a:pt x="2164" y="3553"/>
                    <a:pt x="2066" y="3885"/>
                    <a:pt x="1967" y="4229"/>
                  </a:cubicBezTo>
                  <a:cubicBezTo>
                    <a:pt x="1881" y="4475"/>
                    <a:pt x="1697" y="4623"/>
                    <a:pt x="1476" y="4746"/>
                  </a:cubicBezTo>
                  <a:cubicBezTo>
                    <a:pt x="1365" y="4795"/>
                    <a:pt x="1230" y="4733"/>
                    <a:pt x="1217" y="4611"/>
                  </a:cubicBezTo>
                  <a:cubicBezTo>
                    <a:pt x="1205" y="4488"/>
                    <a:pt x="1193" y="4352"/>
                    <a:pt x="1230" y="4229"/>
                  </a:cubicBezTo>
                  <a:cubicBezTo>
                    <a:pt x="1353" y="3639"/>
                    <a:pt x="1267" y="3074"/>
                    <a:pt x="1107" y="2508"/>
                  </a:cubicBezTo>
                  <a:cubicBezTo>
                    <a:pt x="1008" y="2213"/>
                    <a:pt x="910" y="1906"/>
                    <a:pt x="775" y="1611"/>
                  </a:cubicBezTo>
                  <a:cubicBezTo>
                    <a:pt x="689" y="1390"/>
                    <a:pt x="578" y="1168"/>
                    <a:pt x="431" y="984"/>
                  </a:cubicBezTo>
                  <a:cubicBezTo>
                    <a:pt x="259" y="738"/>
                    <a:pt x="123" y="480"/>
                    <a:pt x="0" y="185"/>
                  </a:cubicBezTo>
                  <a:close/>
                </a:path>
              </a:pathLst>
            </a:custGeom>
            <a:solidFill>
              <a:srgbClr val="E44A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45"/>
            <p:cNvSpPr/>
            <p:nvPr/>
          </p:nvSpPr>
          <p:spPr>
            <a:xfrm>
              <a:off x="-7779599" y="-3556502"/>
              <a:ext cx="99707" cy="184374"/>
            </a:xfrm>
            <a:custGeom>
              <a:rect b="b" l="l" r="r" t="t"/>
              <a:pathLst>
                <a:path extrusionOk="0" h="3935" w="2128">
                  <a:moveTo>
                    <a:pt x="283" y="1"/>
                  </a:moveTo>
                  <a:cubicBezTo>
                    <a:pt x="615" y="468"/>
                    <a:pt x="849" y="898"/>
                    <a:pt x="972" y="1390"/>
                  </a:cubicBezTo>
                  <a:cubicBezTo>
                    <a:pt x="1070" y="1771"/>
                    <a:pt x="1132" y="2165"/>
                    <a:pt x="1205" y="2546"/>
                  </a:cubicBezTo>
                  <a:cubicBezTo>
                    <a:pt x="1242" y="2767"/>
                    <a:pt x="1365" y="2865"/>
                    <a:pt x="1599" y="2841"/>
                  </a:cubicBezTo>
                  <a:cubicBezTo>
                    <a:pt x="1734" y="2816"/>
                    <a:pt x="1881" y="2779"/>
                    <a:pt x="2054" y="2730"/>
                  </a:cubicBezTo>
                  <a:cubicBezTo>
                    <a:pt x="2127" y="3111"/>
                    <a:pt x="2103" y="3455"/>
                    <a:pt x="2078" y="3836"/>
                  </a:cubicBezTo>
                  <a:cubicBezTo>
                    <a:pt x="1574" y="3935"/>
                    <a:pt x="1107" y="3873"/>
                    <a:pt x="689" y="3591"/>
                  </a:cubicBezTo>
                  <a:cubicBezTo>
                    <a:pt x="615" y="3541"/>
                    <a:pt x="541" y="3468"/>
                    <a:pt x="505" y="3394"/>
                  </a:cubicBezTo>
                  <a:cubicBezTo>
                    <a:pt x="283" y="2988"/>
                    <a:pt x="87" y="2595"/>
                    <a:pt x="74" y="2128"/>
                  </a:cubicBezTo>
                  <a:cubicBezTo>
                    <a:pt x="62" y="1648"/>
                    <a:pt x="37" y="1156"/>
                    <a:pt x="13" y="677"/>
                  </a:cubicBezTo>
                  <a:cubicBezTo>
                    <a:pt x="1" y="456"/>
                    <a:pt x="25" y="394"/>
                    <a:pt x="283" y="1"/>
                  </a:cubicBezTo>
                  <a:close/>
                </a:path>
              </a:pathLst>
            </a:custGeom>
            <a:solidFill>
              <a:srgbClr val="A7A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45"/>
            <p:cNvSpPr/>
            <p:nvPr/>
          </p:nvSpPr>
          <p:spPr>
            <a:xfrm>
              <a:off x="-7838917" y="-3607152"/>
              <a:ext cx="125618" cy="256344"/>
            </a:xfrm>
            <a:custGeom>
              <a:rect b="b" l="l" r="r" t="t"/>
              <a:pathLst>
                <a:path extrusionOk="0" h="5471" w="2681">
                  <a:moveTo>
                    <a:pt x="0" y="2533"/>
                  </a:moveTo>
                  <a:cubicBezTo>
                    <a:pt x="258" y="2225"/>
                    <a:pt x="713" y="2176"/>
                    <a:pt x="849" y="1770"/>
                  </a:cubicBezTo>
                  <a:cubicBezTo>
                    <a:pt x="664" y="1512"/>
                    <a:pt x="209" y="1672"/>
                    <a:pt x="148" y="1217"/>
                  </a:cubicBezTo>
                  <a:cubicBezTo>
                    <a:pt x="209" y="1008"/>
                    <a:pt x="369" y="799"/>
                    <a:pt x="443" y="541"/>
                  </a:cubicBezTo>
                  <a:cubicBezTo>
                    <a:pt x="541" y="234"/>
                    <a:pt x="836" y="62"/>
                    <a:pt x="1205" y="0"/>
                  </a:cubicBezTo>
                  <a:cubicBezTo>
                    <a:pt x="1488" y="184"/>
                    <a:pt x="1881" y="295"/>
                    <a:pt x="1918" y="762"/>
                  </a:cubicBezTo>
                  <a:cubicBezTo>
                    <a:pt x="1869" y="787"/>
                    <a:pt x="1820" y="824"/>
                    <a:pt x="1771" y="824"/>
                  </a:cubicBezTo>
                  <a:cubicBezTo>
                    <a:pt x="1426" y="775"/>
                    <a:pt x="1242" y="959"/>
                    <a:pt x="1156" y="1254"/>
                  </a:cubicBezTo>
                  <a:cubicBezTo>
                    <a:pt x="1107" y="1414"/>
                    <a:pt x="1058" y="1586"/>
                    <a:pt x="1058" y="1746"/>
                  </a:cubicBezTo>
                  <a:cubicBezTo>
                    <a:pt x="1033" y="2213"/>
                    <a:pt x="1045" y="2680"/>
                    <a:pt x="1021" y="3147"/>
                  </a:cubicBezTo>
                  <a:cubicBezTo>
                    <a:pt x="996" y="3713"/>
                    <a:pt x="1217" y="4204"/>
                    <a:pt x="1488" y="4672"/>
                  </a:cubicBezTo>
                  <a:cubicBezTo>
                    <a:pt x="1574" y="4831"/>
                    <a:pt x="1734" y="4954"/>
                    <a:pt x="1894" y="5040"/>
                  </a:cubicBezTo>
                  <a:cubicBezTo>
                    <a:pt x="2139" y="5163"/>
                    <a:pt x="2398" y="5249"/>
                    <a:pt x="2680" y="5360"/>
                  </a:cubicBezTo>
                  <a:cubicBezTo>
                    <a:pt x="2410" y="5471"/>
                    <a:pt x="2201" y="5397"/>
                    <a:pt x="1980" y="5274"/>
                  </a:cubicBezTo>
                  <a:cubicBezTo>
                    <a:pt x="1549" y="5040"/>
                    <a:pt x="1242" y="4659"/>
                    <a:pt x="910" y="4303"/>
                  </a:cubicBezTo>
                  <a:cubicBezTo>
                    <a:pt x="812" y="4204"/>
                    <a:pt x="726" y="4069"/>
                    <a:pt x="603" y="3983"/>
                  </a:cubicBezTo>
                  <a:cubicBezTo>
                    <a:pt x="197" y="3725"/>
                    <a:pt x="62" y="3344"/>
                    <a:pt x="13" y="2901"/>
                  </a:cubicBezTo>
                  <a:cubicBezTo>
                    <a:pt x="0" y="2766"/>
                    <a:pt x="0" y="2643"/>
                    <a:pt x="0" y="2533"/>
                  </a:cubicBezTo>
                  <a:close/>
                </a:path>
              </a:pathLst>
            </a:custGeom>
            <a:solidFill>
              <a:srgbClr val="B9B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45"/>
            <p:cNvSpPr/>
            <p:nvPr/>
          </p:nvSpPr>
          <p:spPr>
            <a:xfrm>
              <a:off x="-7749658" y="-3578383"/>
              <a:ext cx="65128" cy="141174"/>
            </a:xfrm>
            <a:custGeom>
              <a:rect b="b" l="l" r="r" t="t"/>
              <a:pathLst>
                <a:path extrusionOk="0" h="3013" w="1390">
                  <a:moveTo>
                    <a:pt x="1390" y="2582"/>
                  </a:moveTo>
                  <a:cubicBezTo>
                    <a:pt x="1206" y="2754"/>
                    <a:pt x="1083" y="2865"/>
                    <a:pt x="923" y="3013"/>
                  </a:cubicBezTo>
                  <a:cubicBezTo>
                    <a:pt x="886" y="2939"/>
                    <a:pt x="837" y="2890"/>
                    <a:pt x="824" y="2828"/>
                  </a:cubicBezTo>
                  <a:cubicBezTo>
                    <a:pt x="702" y="2337"/>
                    <a:pt x="591" y="1845"/>
                    <a:pt x="468" y="1365"/>
                  </a:cubicBezTo>
                  <a:cubicBezTo>
                    <a:pt x="431" y="1255"/>
                    <a:pt x="370" y="1169"/>
                    <a:pt x="320" y="1070"/>
                  </a:cubicBezTo>
                  <a:cubicBezTo>
                    <a:pt x="210" y="898"/>
                    <a:pt x="99" y="726"/>
                    <a:pt x="1" y="554"/>
                  </a:cubicBezTo>
                  <a:cubicBezTo>
                    <a:pt x="431" y="75"/>
                    <a:pt x="456" y="62"/>
                    <a:pt x="1267" y="1"/>
                  </a:cubicBezTo>
                  <a:cubicBezTo>
                    <a:pt x="1329" y="136"/>
                    <a:pt x="1206" y="185"/>
                    <a:pt x="1120" y="234"/>
                  </a:cubicBezTo>
                  <a:cubicBezTo>
                    <a:pt x="886" y="370"/>
                    <a:pt x="628" y="480"/>
                    <a:pt x="345" y="628"/>
                  </a:cubicBezTo>
                  <a:cubicBezTo>
                    <a:pt x="394" y="726"/>
                    <a:pt x="443" y="812"/>
                    <a:pt x="493" y="910"/>
                  </a:cubicBezTo>
                  <a:cubicBezTo>
                    <a:pt x="738" y="1316"/>
                    <a:pt x="997" y="1734"/>
                    <a:pt x="1230" y="2152"/>
                  </a:cubicBezTo>
                  <a:cubicBezTo>
                    <a:pt x="1304" y="2275"/>
                    <a:pt x="1329" y="2423"/>
                    <a:pt x="1390" y="2582"/>
                  </a:cubicBezTo>
                  <a:close/>
                </a:path>
              </a:pathLst>
            </a:custGeom>
            <a:solidFill>
              <a:srgbClr val="A7A1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45"/>
            <p:cNvSpPr/>
            <p:nvPr/>
          </p:nvSpPr>
          <p:spPr>
            <a:xfrm>
              <a:off x="-7901703" y="-4018446"/>
              <a:ext cx="1130752" cy="838704"/>
            </a:xfrm>
            <a:custGeom>
              <a:rect b="b" l="l" r="r" t="t"/>
              <a:pathLst>
                <a:path extrusionOk="0" h="17900" w="24133">
                  <a:moveTo>
                    <a:pt x="4635" y="11974"/>
                  </a:moveTo>
                  <a:cubicBezTo>
                    <a:pt x="4574" y="11815"/>
                    <a:pt x="4549" y="11667"/>
                    <a:pt x="4475" y="11544"/>
                  </a:cubicBezTo>
                  <a:cubicBezTo>
                    <a:pt x="4242" y="11126"/>
                    <a:pt x="3983" y="10708"/>
                    <a:pt x="3738" y="10302"/>
                  </a:cubicBezTo>
                  <a:cubicBezTo>
                    <a:pt x="3688" y="10204"/>
                    <a:pt x="3639" y="10118"/>
                    <a:pt x="3590" y="10020"/>
                  </a:cubicBezTo>
                  <a:cubicBezTo>
                    <a:pt x="3873" y="9872"/>
                    <a:pt x="4131" y="9762"/>
                    <a:pt x="4365" y="9626"/>
                  </a:cubicBezTo>
                  <a:cubicBezTo>
                    <a:pt x="4451" y="9577"/>
                    <a:pt x="4574" y="9528"/>
                    <a:pt x="4512" y="9393"/>
                  </a:cubicBezTo>
                  <a:cubicBezTo>
                    <a:pt x="3701" y="9454"/>
                    <a:pt x="3676" y="9467"/>
                    <a:pt x="3246" y="9946"/>
                  </a:cubicBezTo>
                  <a:cubicBezTo>
                    <a:pt x="3344" y="10118"/>
                    <a:pt x="3455" y="10290"/>
                    <a:pt x="3565" y="10462"/>
                  </a:cubicBezTo>
                  <a:cubicBezTo>
                    <a:pt x="3615" y="10561"/>
                    <a:pt x="3676" y="10647"/>
                    <a:pt x="3713" y="10757"/>
                  </a:cubicBezTo>
                  <a:cubicBezTo>
                    <a:pt x="3836" y="11237"/>
                    <a:pt x="3947" y="11729"/>
                    <a:pt x="4069" y="12220"/>
                  </a:cubicBezTo>
                  <a:cubicBezTo>
                    <a:pt x="4082" y="12282"/>
                    <a:pt x="4131" y="12331"/>
                    <a:pt x="4168" y="12405"/>
                  </a:cubicBezTo>
                  <a:cubicBezTo>
                    <a:pt x="4328" y="12257"/>
                    <a:pt x="4451" y="12146"/>
                    <a:pt x="4635" y="11974"/>
                  </a:cubicBezTo>
                  <a:close/>
                  <a:moveTo>
                    <a:pt x="1340" y="11311"/>
                  </a:moveTo>
                  <a:cubicBezTo>
                    <a:pt x="1340" y="11421"/>
                    <a:pt x="1340" y="11544"/>
                    <a:pt x="1353" y="11679"/>
                  </a:cubicBezTo>
                  <a:cubicBezTo>
                    <a:pt x="1402" y="12122"/>
                    <a:pt x="1537" y="12503"/>
                    <a:pt x="1943" y="12761"/>
                  </a:cubicBezTo>
                  <a:cubicBezTo>
                    <a:pt x="2066" y="12847"/>
                    <a:pt x="2152" y="12982"/>
                    <a:pt x="2250" y="13081"/>
                  </a:cubicBezTo>
                  <a:cubicBezTo>
                    <a:pt x="2582" y="13437"/>
                    <a:pt x="2889" y="13818"/>
                    <a:pt x="3320" y="14052"/>
                  </a:cubicBezTo>
                  <a:cubicBezTo>
                    <a:pt x="3541" y="14175"/>
                    <a:pt x="3750" y="14249"/>
                    <a:pt x="4020" y="14138"/>
                  </a:cubicBezTo>
                  <a:cubicBezTo>
                    <a:pt x="3738" y="14027"/>
                    <a:pt x="3479" y="13941"/>
                    <a:pt x="3234" y="13818"/>
                  </a:cubicBezTo>
                  <a:cubicBezTo>
                    <a:pt x="3074" y="13732"/>
                    <a:pt x="2914" y="13609"/>
                    <a:pt x="2828" y="13450"/>
                  </a:cubicBezTo>
                  <a:cubicBezTo>
                    <a:pt x="2557" y="12982"/>
                    <a:pt x="2336" y="12491"/>
                    <a:pt x="2361" y="11925"/>
                  </a:cubicBezTo>
                  <a:cubicBezTo>
                    <a:pt x="2385" y="11458"/>
                    <a:pt x="2373" y="10991"/>
                    <a:pt x="2398" y="10524"/>
                  </a:cubicBezTo>
                  <a:cubicBezTo>
                    <a:pt x="2398" y="10364"/>
                    <a:pt x="2447" y="10192"/>
                    <a:pt x="2496" y="10032"/>
                  </a:cubicBezTo>
                  <a:cubicBezTo>
                    <a:pt x="2582" y="9737"/>
                    <a:pt x="2766" y="9553"/>
                    <a:pt x="3111" y="9602"/>
                  </a:cubicBezTo>
                  <a:cubicBezTo>
                    <a:pt x="3160" y="9602"/>
                    <a:pt x="3209" y="9565"/>
                    <a:pt x="3258" y="9540"/>
                  </a:cubicBezTo>
                  <a:cubicBezTo>
                    <a:pt x="3221" y="9073"/>
                    <a:pt x="2828" y="8962"/>
                    <a:pt x="2545" y="8778"/>
                  </a:cubicBezTo>
                  <a:cubicBezTo>
                    <a:pt x="2176" y="8840"/>
                    <a:pt x="1881" y="9012"/>
                    <a:pt x="1783" y="9319"/>
                  </a:cubicBezTo>
                  <a:cubicBezTo>
                    <a:pt x="1709" y="9577"/>
                    <a:pt x="1549" y="9786"/>
                    <a:pt x="1488" y="9995"/>
                  </a:cubicBezTo>
                  <a:cubicBezTo>
                    <a:pt x="1549" y="10450"/>
                    <a:pt x="2004" y="10290"/>
                    <a:pt x="2189" y="10548"/>
                  </a:cubicBezTo>
                  <a:cubicBezTo>
                    <a:pt x="2053" y="10954"/>
                    <a:pt x="1598" y="11003"/>
                    <a:pt x="1340" y="11311"/>
                  </a:cubicBezTo>
                  <a:close/>
                  <a:moveTo>
                    <a:pt x="2889" y="9860"/>
                  </a:moveTo>
                  <a:cubicBezTo>
                    <a:pt x="2631" y="10253"/>
                    <a:pt x="2607" y="10315"/>
                    <a:pt x="2619" y="10536"/>
                  </a:cubicBezTo>
                  <a:cubicBezTo>
                    <a:pt x="2643" y="11015"/>
                    <a:pt x="2668" y="11507"/>
                    <a:pt x="2680" y="11987"/>
                  </a:cubicBezTo>
                  <a:cubicBezTo>
                    <a:pt x="2693" y="12454"/>
                    <a:pt x="2889" y="12847"/>
                    <a:pt x="3111" y="13253"/>
                  </a:cubicBezTo>
                  <a:cubicBezTo>
                    <a:pt x="3147" y="13327"/>
                    <a:pt x="3221" y="13400"/>
                    <a:pt x="3295" y="13450"/>
                  </a:cubicBezTo>
                  <a:cubicBezTo>
                    <a:pt x="3713" y="13732"/>
                    <a:pt x="4180" y="13794"/>
                    <a:pt x="4684" y="13695"/>
                  </a:cubicBezTo>
                  <a:cubicBezTo>
                    <a:pt x="4709" y="13314"/>
                    <a:pt x="4733" y="12970"/>
                    <a:pt x="4660" y="12589"/>
                  </a:cubicBezTo>
                  <a:cubicBezTo>
                    <a:pt x="4487" y="12638"/>
                    <a:pt x="4340" y="12675"/>
                    <a:pt x="4205" y="12700"/>
                  </a:cubicBezTo>
                  <a:cubicBezTo>
                    <a:pt x="3971" y="12724"/>
                    <a:pt x="3848" y="12626"/>
                    <a:pt x="3811" y="12405"/>
                  </a:cubicBezTo>
                  <a:cubicBezTo>
                    <a:pt x="3738" y="12024"/>
                    <a:pt x="3676" y="11630"/>
                    <a:pt x="3578" y="11249"/>
                  </a:cubicBezTo>
                  <a:cubicBezTo>
                    <a:pt x="3455" y="10757"/>
                    <a:pt x="3221" y="10327"/>
                    <a:pt x="2889" y="9860"/>
                  </a:cubicBezTo>
                  <a:close/>
                  <a:moveTo>
                    <a:pt x="10683" y="6172"/>
                  </a:moveTo>
                  <a:cubicBezTo>
                    <a:pt x="10806" y="6467"/>
                    <a:pt x="10942" y="6725"/>
                    <a:pt x="11114" y="6971"/>
                  </a:cubicBezTo>
                  <a:cubicBezTo>
                    <a:pt x="11261" y="7155"/>
                    <a:pt x="11372" y="7377"/>
                    <a:pt x="11458" y="7598"/>
                  </a:cubicBezTo>
                  <a:cubicBezTo>
                    <a:pt x="11593" y="7893"/>
                    <a:pt x="11704" y="8188"/>
                    <a:pt x="11790" y="8495"/>
                  </a:cubicBezTo>
                  <a:cubicBezTo>
                    <a:pt x="11950" y="9061"/>
                    <a:pt x="12036" y="9626"/>
                    <a:pt x="11913" y="10216"/>
                  </a:cubicBezTo>
                  <a:cubicBezTo>
                    <a:pt x="11876" y="10339"/>
                    <a:pt x="11888" y="10475"/>
                    <a:pt x="11900" y="10598"/>
                  </a:cubicBezTo>
                  <a:cubicBezTo>
                    <a:pt x="11913" y="10720"/>
                    <a:pt x="12048" y="10782"/>
                    <a:pt x="12159" y="10733"/>
                  </a:cubicBezTo>
                  <a:cubicBezTo>
                    <a:pt x="12380" y="10610"/>
                    <a:pt x="12564" y="10462"/>
                    <a:pt x="12650" y="10216"/>
                  </a:cubicBezTo>
                  <a:cubicBezTo>
                    <a:pt x="12749" y="9872"/>
                    <a:pt x="12847" y="9540"/>
                    <a:pt x="12933" y="9184"/>
                  </a:cubicBezTo>
                  <a:cubicBezTo>
                    <a:pt x="12945" y="9110"/>
                    <a:pt x="12933" y="8999"/>
                    <a:pt x="12896" y="8926"/>
                  </a:cubicBezTo>
                  <a:cubicBezTo>
                    <a:pt x="12503" y="8077"/>
                    <a:pt x="12355" y="7131"/>
                    <a:pt x="11704" y="6356"/>
                  </a:cubicBezTo>
                  <a:cubicBezTo>
                    <a:pt x="11396" y="6393"/>
                    <a:pt x="11101" y="5987"/>
                    <a:pt x="10683" y="6172"/>
                  </a:cubicBezTo>
                  <a:close/>
                  <a:moveTo>
                    <a:pt x="12970" y="10339"/>
                  </a:moveTo>
                  <a:cubicBezTo>
                    <a:pt x="13253" y="10450"/>
                    <a:pt x="13548" y="10352"/>
                    <a:pt x="13843" y="10339"/>
                  </a:cubicBezTo>
                  <a:cubicBezTo>
                    <a:pt x="13904" y="10339"/>
                    <a:pt x="14003" y="10253"/>
                    <a:pt x="14040" y="10180"/>
                  </a:cubicBezTo>
                  <a:cubicBezTo>
                    <a:pt x="14089" y="10081"/>
                    <a:pt x="14101" y="9971"/>
                    <a:pt x="14113" y="9860"/>
                  </a:cubicBezTo>
                  <a:cubicBezTo>
                    <a:pt x="14187" y="9294"/>
                    <a:pt x="14113" y="8741"/>
                    <a:pt x="14003" y="8188"/>
                  </a:cubicBezTo>
                  <a:cubicBezTo>
                    <a:pt x="13843" y="7389"/>
                    <a:pt x="13474" y="6676"/>
                    <a:pt x="12958" y="6049"/>
                  </a:cubicBezTo>
                  <a:cubicBezTo>
                    <a:pt x="12859" y="5938"/>
                    <a:pt x="12736" y="5852"/>
                    <a:pt x="12638" y="5742"/>
                  </a:cubicBezTo>
                  <a:cubicBezTo>
                    <a:pt x="12392" y="5508"/>
                    <a:pt x="12109" y="5496"/>
                    <a:pt x="11802" y="5570"/>
                  </a:cubicBezTo>
                  <a:cubicBezTo>
                    <a:pt x="11704" y="5594"/>
                    <a:pt x="11605" y="5656"/>
                    <a:pt x="11495" y="5692"/>
                  </a:cubicBezTo>
                  <a:cubicBezTo>
                    <a:pt x="11532" y="5877"/>
                    <a:pt x="11532" y="6049"/>
                    <a:pt x="11777" y="6049"/>
                  </a:cubicBezTo>
                  <a:cubicBezTo>
                    <a:pt x="11827" y="6049"/>
                    <a:pt x="11888" y="6086"/>
                    <a:pt x="11913" y="6123"/>
                  </a:cubicBezTo>
                  <a:cubicBezTo>
                    <a:pt x="12134" y="6467"/>
                    <a:pt x="12404" y="6799"/>
                    <a:pt x="12552" y="7168"/>
                  </a:cubicBezTo>
                  <a:cubicBezTo>
                    <a:pt x="12761" y="7684"/>
                    <a:pt x="12884" y="8237"/>
                    <a:pt x="13031" y="8766"/>
                  </a:cubicBezTo>
                  <a:cubicBezTo>
                    <a:pt x="13081" y="8913"/>
                    <a:pt x="13093" y="9061"/>
                    <a:pt x="13081" y="9208"/>
                  </a:cubicBezTo>
                  <a:cubicBezTo>
                    <a:pt x="13056" y="9577"/>
                    <a:pt x="13007" y="9946"/>
                    <a:pt x="12970" y="10339"/>
                  </a:cubicBezTo>
                  <a:close/>
                  <a:moveTo>
                    <a:pt x="14531" y="10401"/>
                  </a:moveTo>
                  <a:cubicBezTo>
                    <a:pt x="14777" y="10561"/>
                    <a:pt x="14974" y="10413"/>
                    <a:pt x="15158" y="10389"/>
                  </a:cubicBezTo>
                  <a:cubicBezTo>
                    <a:pt x="15711" y="10290"/>
                    <a:pt x="15711" y="10192"/>
                    <a:pt x="15822" y="9639"/>
                  </a:cubicBezTo>
                  <a:cubicBezTo>
                    <a:pt x="15834" y="9565"/>
                    <a:pt x="15810" y="9491"/>
                    <a:pt x="15810" y="9417"/>
                  </a:cubicBezTo>
                  <a:cubicBezTo>
                    <a:pt x="15736" y="8631"/>
                    <a:pt x="15564" y="7881"/>
                    <a:pt x="15269" y="7143"/>
                  </a:cubicBezTo>
                  <a:cubicBezTo>
                    <a:pt x="15011" y="6467"/>
                    <a:pt x="14580" y="5951"/>
                    <a:pt x="14027" y="5520"/>
                  </a:cubicBezTo>
                  <a:cubicBezTo>
                    <a:pt x="13904" y="5434"/>
                    <a:pt x="13794" y="5410"/>
                    <a:pt x="13658" y="5422"/>
                  </a:cubicBezTo>
                  <a:cubicBezTo>
                    <a:pt x="13462" y="5459"/>
                    <a:pt x="13265" y="5508"/>
                    <a:pt x="13068" y="5643"/>
                  </a:cubicBezTo>
                  <a:cubicBezTo>
                    <a:pt x="13572" y="6356"/>
                    <a:pt x="13966" y="7082"/>
                    <a:pt x="14212" y="7881"/>
                  </a:cubicBezTo>
                  <a:cubicBezTo>
                    <a:pt x="14470" y="8704"/>
                    <a:pt x="14494" y="9565"/>
                    <a:pt x="14531" y="10401"/>
                  </a:cubicBezTo>
                  <a:close/>
                  <a:moveTo>
                    <a:pt x="18330" y="17273"/>
                  </a:moveTo>
                  <a:cubicBezTo>
                    <a:pt x="18367" y="17248"/>
                    <a:pt x="18391" y="17224"/>
                    <a:pt x="18428" y="17211"/>
                  </a:cubicBezTo>
                  <a:cubicBezTo>
                    <a:pt x="18342" y="16683"/>
                    <a:pt x="18244" y="16154"/>
                    <a:pt x="18146" y="15626"/>
                  </a:cubicBezTo>
                  <a:cubicBezTo>
                    <a:pt x="18146" y="15589"/>
                    <a:pt x="18121" y="15552"/>
                    <a:pt x="18109" y="15527"/>
                  </a:cubicBezTo>
                  <a:cubicBezTo>
                    <a:pt x="17998" y="15208"/>
                    <a:pt x="17850" y="14900"/>
                    <a:pt x="17777" y="14568"/>
                  </a:cubicBezTo>
                  <a:cubicBezTo>
                    <a:pt x="17629" y="13990"/>
                    <a:pt x="17396" y="13437"/>
                    <a:pt x="17174" y="12884"/>
                  </a:cubicBezTo>
                  <a:cubicBezTo>
                    <a:pt x="17015" y="12491"/>
                    <a:pt x="16781" y="12134"/>
                    <a:pt x="16400" y="11888"/>
                  </a:cubicBezTo>
                  <a:cubicBezTo>
                    <a:pt x="16129" y="11704"/>
                    <a:pt x="15908" y="11458"/>
                    <a:pt x="15576" y="11335"/>
                  </a:cubicBezTo>
                  <a:cubicBezTo>
                    <a:pt x="15379" y="11249"/>
                    <a:pt x="15244" y="10991"/>
                    <a:pt x="15097" y="10831"/>
                  </a:cubicBezTo>
                  <a:lnTo>
                    <a:pt x="14544" y="10831"/>
                  </a:lnTo>
                  <a:cubicBezTo>
                    <a:pt x="14568" y="10942"/>
                    <a:pt x="14580" y="11015"/>
                    <a:pt x="14605" y="11077"/>
                  </a:cubicBezTo>
                  <a:cubicBezTo>
                    <a:pt x="14863" y="11876"/>
                    <a:pt x="15121" y="12675"/>
                    <a:pt x="15379" y="13474"/>
                  </a:cubicBezTo>
                  <a:cubicBezTo>
                    <a:pt x="15429" y="13646"/>
                    <a:pt x="15478" y="13831"/>
                    <a:pt x="15502" y="14015"/>
                  </a:cubicBezTo>
                  <a:cubicBezTo>
                    <a:pt x="15625" y="14814"/>
                    <a:pt x="15724" y="15601"/>
                    <a:pt x="15847" y="16400"/>
                  </a:cubicBezTo>
                  <a:cubicBezTo>
                    <a:pt x="15896" y="16707"/>
                    <a:pt x="15957" y="17015"/>
                    <a:pt x="16031" y="17322"/>
                  </a:cubicBezTo>
                  <a:cubicBezTo>
                    <a:pt x="16043" y="17408"/>
                    <a:pt x="16105" y="17470"/>
                    <a:pt x="16166" y="17580"/>
                  </a:cubicBezTo>
                  <a:cubicBezTo>
                    <a:pt x="16265" y="17482"/>
                    <a:pt x="16338" y="17433"/>
                    <a:pt x="16388" y="17359"/>
                  </a:cubicBezTo>
                  <a:cubicBezTo>
                    <a:pt x="16547" y="17113"/>
                    <a:pt x="16707" y="16855"/>
                    <a:pt x="16867" y="16597"/>
                  </a:cubicBezTo>
                  <a:cubicBezTo>
                    <a:pt x="17027" y="16363"/>
                    <a:pt x="17224" y="16351"/>
                    <a:pt x="17408" y="16560"/>
                  </a:cubicBezTo>
                  <a:cubicBezTo>
                    <a:pt x="17678" y="16855"/>
                    <a:pt x="18023" y="17027"/>
                    <a:pt x="18330" y="17273"/>
                  </a:cubicBezTo>
                  <a:close/>
                  <a:moveTo>
                    <a:pt x="22719" y="14347"/>
                  </a:moveTo>
                  <a:cubicBezTo>
                    <a:pt x="22645" y="14052"/>
                    <a:pt x="22448" y="13818"/>
                    <a:pt x="22252" y="13597"/>
                  </a:cubicBezTo>
                  <a:cubicBezTo>
                    <a:pt x="21932" y="13241"/>
                    <a:pt x="21612" y="12872"/>
                    <a:pt x="21268" y="12528"/>
                  </a:cubicBezTo>
                  <a:cubicBezTo>
                    <a:pt x="21096" y="12343"/>
                    <a:pt x="20899" y="12159"/>
                    <a:pt x="20690" y="11999"/>
                  </a:cubicBezTo>
                  <a:cubicBezTo>
                    <a:pt x="20174" y="11593"/>
                    <a:pt x="19621" y="11249"/>
                    <a:pt x="19018" y="10991"/>
                  </a:cubicBezTo>
                  <a:cubicBezTo>
                    <a:pt x="18281" y="10671"/>
                    <a:pt x="17531" y="10364"/>
                    <a:pt x="16781" y="10069"/>
                  </a:cubicBezTo>
                  <a:cubicBezTo>
                    <a:pt x="16572" y="9971"/>
                    <a:pt x="16351" y="9872"/>
                    <a:pt x="16068" y="9872"/>
                  </a:cubicBezTo>
                  <a:cubicBezTo>
                    <a:pt x="16031" y="10253"/>
                    <a:pt x="15884" y="10536"/>
                    <a:pt x="15527" y="10671"/>
                  </a:cubicBezTo>
                  <a:cubicBezTo>
                    <a:pt x="15515" y="10671"/>
                    <a:pt x="15515" y="10733"/>
                    <a:pt x="15502" y="10794"/>
                  </a:cubicBezTo>
                  <a:cubicBezTo>
                    <a:pt x="15822" y="11077"/>
                    <a:pt x="16117" y="11409"/>
                    <a:pt x="16560" y="11569"/>
                  </a:cubicBezTo>
                  <a:cubicBezTo>
                    <a:pt x="16683" y="11618"/>
                    <a:pt x="16793" y="11704"/>
                    <a:pt x="16879" y="11790"/>
                  </a:cubicBezTo>
                  <a:cubicBezTo>
                    <a:pt x="17310" y="12208"/>
                    <a:pt x="17752" y="12614"/>
                    <a:pt x="18170" y="13044"/>
                  </a:cubicBezTo>
                  <a:cubicBezTo>
                    <a:pt x="18539" y="13450"/>
                    <a:pt x="18932" y="13818"/>
                    <a:pt x="19350" y="14150"/>
                  </a:cubicBezTo>
                  <a:cubicBezTo>
                    <a:pt x="19559" y="14322"/>
                    <a:pt x="19731" y="14519"/>
                    <a:pt x="19879" y="14740"/>
                  </a:cubicBezTo>
                  <a:cubicBezTo>
                    <a:pt x="19990" y="14912"/>
                    <a:pt x="20100" y="15085"/>
                    <a:pt x="20223" y="15244"/>
                  </a:cubicBezTo>
                  <a:cubicBezTo>
                    <a:pt x="20334" y="15392"/>
                    <a:pt x="20469" y="15515"/>
                    <a:pt x="20715" y="15503"/>
                  </a:cubicBezTo>
                  <a:cubicBezTo>
                    <a:pt x="20703" y="15392"/>
                    <a:pt x="20703" y="15306"/>
                    <a:pt x="20690" y="15220"/>
                  </a:cubicBezTo>
                  <a:cubicBezTo>
                    <a:pt x="20617" y="14839"/>
                    <a:pt x="20555" y="14445"/>
                    <a:pt x="20494" y="14064"/>
                  </a:cubicBezTo>
                  <a:cubicBezTo>
                    <a:pt x="20469" y="13929"/>
                    <a:pt x="20506" y="13794"/>
                    <a:pt x="20678" y="13757"/>
                  </a:cubicBezTo>
                  <a:cubicBezTo>
                    <a:pt x="20727" y="13782"/>
                    <a:pt x="20776" y="13794"/>
                    <a:pt x="20826" y="13831"/>
                  </a:cubicBezTo>
                  <a:cubicBezTo>
                    <a:pt x="21145" y="14064"/>
                    <a:pt x="21502" y="14199"/>
                    <a:pt x="21920" y="14163"/>
                  </a:cubicBezTo>
                  <a:cubicBezTo>
                    <a:pt x="22104" y="14138"/>
                    <a:pt x="22252" y="14212"/>
                    <a:pt x="22399" y="14298"/>
                  </a:cubicBezTo>
                  <a:cubicBezTo>
                    <a:pt x="22497" y="14347"/>
                    <a:pt x="22583" y="14433"/>
                    <a:pt x="22719" y="14347"/>
                  </a:cubicBezTo>
                  <a:close/>
                  <a:moveTo>
                    <a:pt x="21440" y="345"/>
                  </a:moveTo>
                  <a:cubicBezTo>
                    <a:pt x="20899" y="640"/>
                    <a:pt x="20334" y="935"/>
                    <a:pt x="19830" y="1316"/>
                  </a:cubicBezTo>
                  <a:cubicBezTo>
                    <a:pt x="19350" y="1673"/>
                    <a:pt x="18859" y="2017"/>
                    <a:pt x="18355" y="2336"/>
                  </a:cubicBezTo>
                  <a:cubicBezTo>
                    <a:pt x="18023" y="2545"/>
                    <a:pt x="17691" y="2754"/>
                    <a:pt x="17383" y="3000"/>
                  </a:cubicBezTo>
                  <a:cubicBezTo>
                    <a:pt x="16609" y="3590"/>
                    <a:pt x="15859" y="4193"/>
                    <a:pt x="15097" y="4795"/>
                  </a:cubicBezTo>
                  <a:cubicBezTo>
                    <a:pt x="14851" y="4979"/>
                    <a:pt x="14617" y="5164"/>
                    <a:pt x="14384" y="5348"/>
                  </a:cubicBezTo>
                  <a:cubicBezTo>
                    <a:pt x="14679" y="5668"/>
                    <a:pt x="14986" y="5938"/>
                    <a:pt x="15207" y="6283"/>
                  </a:cubicBezTo>
                  <a:cubicBezTo>
                    <a:pt x="15441" y="6627"/>
                    <a:pt x="15588" y="7032"/>
                    <a:pt x="15773" y="7401"/>
                  </a:cubicBezTo>
                  <a:cubicBezTo>
                    <a:pt x="16302" y="7500"/>
                    <a:pt x="16732" y="7192"/>
                    <a:pt x="17211" y="7131"/>
                  </a:cubicBezTo>
                  <a:cubicBezTo>
                    <a:pt x="17236" y="7241"/>
                    <a:pt x="17248" y="7327"/>
                    <a:pt x="17260" y="7414"/>
                  </a:cubicBezTo>
                  <a:cubicBezTo>
                    <a:pt x="17691" y="7377"/>
                    <a:pt x="18059" y="7094"/>
                    <a:pt x="18613" y="7118"/>
                  </a:cubicBezTo>
                  <a:cubicBezTo>
                    <a:pt x="18416" y="7217"/>
                    <a:pt x="18318" y="7278"/>
                    <a:pt x="18219" y="7315"/>
                  </a:cubicBezTo>
                  <a:cubicBezTo>
                    <a:pt x="17838" y="7463"/>
                    <a:pt x="17445" y="7598"/>
                    <a:pt x="17064" y="7733"/>
                  </a:cubicBezTo>
                  <a:cubicBezTo>
                    <a:pt x="16941" y="7782"/>
                    <a:pt x="16806" y="7819"/>
                    <a:pt x="16683" y="7844"/>
                  </a:cubicBezTo>
                  <a:cubicBezTo>
                    <a:pt x="16560" y="7881"/>
                    <a:pt x="16424" y="7905"/>
                    <a:pt x="16302" y="7893"/>
                  </a:cubicBezTo>
                  <a:cubicBezTo>
                    <a:pt x="16179" y="7893"/>
                    <a:pt x="16068" y="7844"/>
                    <a:pt x="15933" y="7807"/>
                  </a:cubicBezTo>
                  <a:cubicBezTo>
                    <a:pt x="15982" y="8102"/>
                    <a:pt x="16019" y="8336"/>
                    <a:pt x="16056" y="8569"/>
                  </a:cubicBezTo>
                  <a:cubicBezTo>
                    <a:pt x="16080" y="8803"/>
                    <a:pt x="16043" y="9049"/>
                    <a:pt x="16154" y="9294"/>
                  </a:cubicBezTo>
                  <a:cubicBezTo>
                    <a:pt x="16449" y="9258"/>
                    <a:pt x="16707" y="9135"/>
                    <a:pt x="16965" y="9036"/>
                  </a:cubicBezTo>
                  <a:cubicBezTo>
                    <a:pt x="17912" y="8704"/>
                    <a:pt x="18895" y="8606"/>
                    <a:pt x="19879" y="8557"/>
                  </a:cubicBezTo>
                  <a:cubicBezTo>
                    <a:pt x="20543" y="8532"/>
                    <a:pt x="21145" y="8274"/>
                    <a:pt x="21797" y="8176"/>
                  </a:cubicBezTo>
                  <a:cubicBezTo>
                    <a:pt x="21846" y="8163"/>
                    <a:pt x="21895" y="8127"/>
                    <a:pt x="21944" y="8102"/>
                  </a:cubicBezTo>
                  <a:cubicBezTo>
                    <a:pt x="22166" y="8016"/>
                    <a:pt x="22387" y="7918"/>
                    <a:pt x="22608" y="7832"/>
                  </a:cubicBezTo>
                  <a:cubicBezTo>
                    <a:pt x="22842" y="7745"/>
                    <a:pt x="23075" y="7684"/>
                    <a:pt x="23297" y="7573"/>
                  </a:cubicBezTo>
                  <a:cubicBezTo>
                    <a:pt x="23702" y="7364"/>
                    <a:pt x="23788" y="7045"/>
                    <a:pt x="23579" y="6639"/>
                  </a:cubicBezTo>
                  <a:cubicBezTo>
                    <a:pt x="23505" y="6516"/>
                    <a:pt x="23444" y="6369"/>
                    <a:pt x="23346" y="6258"/>
                  </a:cubicBezTo>
                  <a:cubicBezTo>
                    <a:pt x="23247" y="6135"/>
                    <a:pt x="23198" y="6000"/>
                    <a:pt x="23210" y="5852"/>
                  </a:cubicBezTo>
                  <a:cubicBezTo>
                    <a:pt x="23223" y="5471"/>
                    <a:pt x="23075" y="5127"/>
                    <a:pt x="22965" y="4795"/>
                  </a:cubicBezTo>
                  <a:lnTo>
                    <a:pt x="22583" y="4795"/>
                  </a:lnTo>
                  <a:cubicBezTo>
                    <a:pt x="22768" y="4475"/>
                    <a:pt x="23112" y="4426"/>
                    <a:pt x="23370" y="4230"/>
                  </a:cubicBezTo>
                  <a:cubicBezTo>
                    <a:pt x="23346" y="4131"/>
                    <a:pt x="23333" y="4033"/>
                    <a:pt x="23297" y="3959"/>
                  </a:cubicBezTo>
                  <a:cubicBezTo>
                    <a:pt x="23174" y="3750"/>
                    <a:pt x="23038" y="3541"/>
                    <a:pt x="22891" y="3357"/>
                  </a:cubicBezTo>
                  <a:cubicBezTo>
                    <a:pt x="22731" y="3172"/>
                    <a:pt x="22670" y="2976"/>
                    <a:pt x="22719" y="2742"/>
                  </a:cubicBezTo>
                  <a:cubicBezTo>
                    <a:pt x="22731" y="2705"/>
                    <a:pt x="22743" y="2668"/>
                    <a:pt x="22743" y="2631"/>
                  </a:cubicBezTo>
                  <a:cubicBezTo>
                    <a:pt x="22768" y="2422"/>
                    <a:pt x="22694" y="2349"/>
                    <a:pt x="22510" y="2349"/>
                  </a:cubicBezTo>
                  <a:cubicBezTo>
                    <a:pt x="22239" y="2361"/>
                    <a:pt x="21993" y="2386"/>
                    <a:pt x="21784" y="2582"/>
                  </a:cubicBezTo>
                  <a:cubicBezTo>
                    <a:pt x="21588" y="2779"/>
                    <a:pt x="21330" y="2828"/>
                    <a:pt x="21071" y="2890"/>
                  </a:cubicBezTo>
                  <a:cubicBezTo>
                    <a:pt x="20998" y="2902"/>
                    <a:pt x="20924" y="2877"/>
                    <a:pt x="20850" y="2865"/>
                  </a:cubicBezTo>
                  <a:cubicBezTo>
                    <a:pt x="20776" y="2853"/>
                    <a:pt x="20727" y="2754"/>
                    <a:pt x="20764" y="2693"/>
                  </a:cubicBezTo>
                  <a:cubicBezTo>
                    <a:pt x="20789" y="2644"/>
                    <a:pt x="20813" y="2595"/>
                    <a:pt x="20862" y="2558"/>
                  </a:cubicBezTo>
                  <a:cubicBezTo>
                    <a:pt x="21354" y="2152"/>
                    <a:pt x="21821" y="1697"/>
                    <a:pt x="22485" y="1390"/>
                  </a:cubicBezTo>
                  <a:cubicBezTo>
                    <a:pt x="22153" y="1009"/>
                    <a:pt x="21920" y="591"/>
                    <a:pt x="21440" y="345"/>
                  </a:cubicBezTo>
                  <a:close/>
                  <a:moveTo>
                    <a:pt x="10622" y="6676"/>
                  </a:moveTo>
                  <a:cubicBezTo>
                    <a:pt x="10069" y="6639"/>
                    <a:pt x="9565" y="6602"/>
                    <a:pt x="9061" y="6578"/>
                  </a:cubicBezTo>
                  <a:cubicBezTo>
                    <a:pt x="8975" y="6578"/>
                    <a:pt x="8876" y="6590"/>
                    <a:pt x="8790" y="6602"/>
                  </a:cubicBezTo>
                  <a:cubicBezTo>
                    <a:pt x="8421" y="6651"/>
                    <a:pt x="8053" y="6701"/>
                    <a:pt x="7684" y="6762"/>
                  </a:cubicBezTo>
                  <a:cubicBezTo>
                    <a:pt x="7401" y="6811"/>
                    <a:pt x="7131" y="6860"/>
                    <a:pt x="6872" y="6676"/>
                  </a:cubicBezTo>
                  <a:cubicBezTo>
                    <a:pt x="6823" y="6639"/>
                    <a:pt x="6725" y="6639"/>
                    <a:pt x="6651" y="6651"/>
                  </a:cubicBezTo>
                  <a:cubicBezTo>
                    <a:pt x="5778" y="6664"/>
                    <a:pt x="4893" y="6627"/>
                    <a:pt x="4020" y="6553"/>
                  </a:cubicBezTo>
                  <a:cubicBezTo>
                    <a:pt x="3627" y="6516"/>
                    <a:pt x="3234" y="6553"/>
                    <a:pt x="2840" y="6528"/>
                  </a:cubicBezTo>
                  <a:cubicBezTo>
                    <a:pt x="2299" y="6492"/>
                    <a:pt x="1820" y="6701"/>
                    <a:pt x="1340" y="6910"/>
                  </a:cubicBezTo>
                  <a:cubicBezTo>
                    <a:pt x="1217" y="6971"/>
                    <a:pt x="1144" y="7069"/>
                    <a:pt x="1131" y="7217"/>
                  </a:cubicBezTo>
                  <a:cubicBezTo>
                    <a:pt x="1131" y="7327"/>
                    <a:pt x="1131" y="7438"/>
                    <a:pt x="1131" y="7549"/>
                  </a:cubicBezTo>
                  <a:cubicBezTo>
                    <a:pt x="1119" y="7905"/>
                    <a:pt x="1094" y="8262"/>
                    <a:pt x="922" y="8581"/>
                  </a:cubicBezTo>
                  <a:cubicBezTo>
                    <a:pt x="836" y="8729"/>
                    <a:pt x="836" y="8913"/>
                    <a:pt x="787" y="9073"/>
                  </a:cubicBezTo>
                  <a:cubicBezTo>
                    <a:pt x="738" y="9307"/>
                    <a:pt x="701" y="9553"/>
                    <a:pt x="615" y="9774"/>
                  </a:cubicBezTo>
                  <a:cubicBezTo>
                    <a:pt x="418" y="10352"/>
                    <a:pt x="357" y="10942"/>
                    <a:pt x="345" y="11544"/>
                  </a:cubicBezTo>
                  <a:cubicBezTo>
                    <a:pt x="345" y="11999"/>
                    <a:pt x="443" y="12392"/>
                    <a:pt x="750" y="12724"/>
                  </a:cubicBezTo>
                  <a:cubicBezTo>
                    <a:pt x="959" y="12946"/>
                    <a:pt x="1168" y="13155"/>
                    <a:pt x="1377" y="13376"/>
                  </a:cubicBezTo>
                  <a:cubicBezTo>
                    <a:pt x="1586" y="13597"/>
                    <a:pt x="1820" y="13831"/>
                    <a:pt x="2041" y="14052"/>
                  </a:cubicBezTo>
                  <a:cubicBezTo>
                    <a:pt x="2103" y="14113"/>
                    <a:pt x="2164" y="14187"/>
                    <a:pt x="2213" y="14236"/>
                  </a:cubicBezTo>
                  <a:cubicBezTo>
                    <a:pt x="2545" y="14101"/>
                    <a:pt x="2594" y="14015"/>
                    <a:pt x="2422" y="13806"/>
                  </a:cubicBezTo>
                  <a:cubicBezTo>
                    <a:pt x="2312" y="13659"/>
                    <a:pt x="2189" y="13523"/>
                    <a:pt x="2066" y="13376"/>
                  </a:cubicBezTo>
                  <a:cubicBezTo>
                    <a:pt x="1943" y="13241"/>
                    <a:pt x="1844" y="13068"/>
                    <a:pt x="1697" y="12970"/>
                  </a:cubicBezTo>
                  <a:cubicBezTo>
                    <a:pt x="1340" y="12749"/>
                    <a:pt x="1217" y="12405"/>
                    <a:pt x="1107" y="12048"/>
                  </a:cubicBezTo>
                  <a:cubicBezTo>
                    <a:pt x="1033" y="11765"/>
                    <a:pt x="1008" y="11470"/>
                    <a:pt x="959" y="11175"/>
                  </a:cubicBezTo>
                  <a:cubicBezTo>
                    <a:pt x="1131" y="10954"/>
                    <a:pt x="1500" y="11015"/>
                    <a:pt x="1635" y="10696"/>
                  </a:cubicBezTo>
                  <a:cubicBezTo>
                    <a:pt x="1414" y="10634"/>
                    <a:pt x="1217" y="10585"/>
                    <a:pt x="1033" y="10536"/>
                  </a:cubicBezTo>
                  <a:cubicBezTo>
                    <a:pt x="1021" y="10475"/>
                    <a:pt x="996" y="10438"/>
                    <a:pt x="1008" y="10413"/>
                  </a:cubicBezTo>
                  <a:cubicBezTo>
                    <a:pt x="1082" y="10143"/>
                    <a:pt x="1107" y="9848"/>
                    <a:pt x="1254" y="9614"/>
                  </a:cubicBezTo>
                  <a:cubicBezTo>
                    <a:pt x="1439" y="9294"/>
                    <a:pt x="1685" y="8999"/>
                    <a:pt x="1955" y="8754"/>
                  </a:cubicBezTo>
                  <a:cubicBezTo>
                    <a:pt x="2164" y="8545"/>
                    <a:pt x="2459" y="8434"/>
                    <a:pt x="2779" y="8532"/>
                  </a:cubicBezTo>
                  <a:cubicBezTo>
                    <a:pt x="2840" y="8557"/>
                    <a:pt x="2914" y="8545"/>
                    <a:pt x="3000" y="8557"/>
                  </a:cubicBezTo>
                  <a:cubicBezTo>
                    <a:pt x="2926" y="8213"/>
                    <a:pt x="2926" y="8176"/>
                    <a:pt x="2791" y="8102"/>
                  </a:cubicBezTo>
                  <a:cubicBezTo>
                    <a:pt x="2410" y="7930"/>
                    <a:pt x="2078" y="7635"/>
                    <a:pt x="1635" y="7561"/>
                  </a:cubicBezTo>
                  <a:cubicBezTo>
                    <a:pt x="1500" y="7536"/>
                    <a:pt x="1476" y="7426"/>
                    <a:pt x="1512" y="7303"/>
                  </a:cubicBezTo>
                  <a:cubicBezTo>
                    <a:pt x="1525" y="7229"/>
                    <a:pt x="1586" y="7180"/>
                    <a:pt x="1623" y="7118"/>
                  </a:cubicBezTo>
                  <a:cubicBezTo>
                    <a:pt x="1746" y="7168"/>
                    <a:pt x="1881" y="7180"/>
                    <a:pt x="1955" y="7254"/>
                  </a:cubicBezTo>
                  <a:cubicBezTo>
                    <a:pt x="2189" y="7500"/>
                    <a:pt x="2496" y="7635"/>
                    <a:pt x="2803" y="7782"/>
                  </a:cubicBezTo>
                  <a:cubicBezTo>
                    <a:pt x="3074" y="7918"/>
                    <a:pt x="3246" y="8127"/>
                    <a:pt x="3295" y="8422"/>
                  </a:cubicBezTo>
                  <a:cubicBezTo>
                    <a:pt x="3320" y="8545"/>
                    <a:pt x="3344" y="8680"/>
                    <a:pt x="3356" y="8803"/>
                  </a:cubicBezTo>
                  <a:cubicBezTo>
                    <a:pt x="3369" y="8975"/>
                    <a:pt x="3406" y="9135"/>
                    <a:pt x="3553" y="9270"/>
                  </a:cubicBezTo>
                  <a:cubicBezTo>
                    <a:pt x="3750" y="9233"/>
                    <a:pt x="3947" y="9184"/>
                    <a:pt x="4143" y="9159"/>
                  </a:cubicBezTo>
                  <a:cubicBezTo>
                    <a:pt x="4315" y="9135"/>
                    <a:pt x="4487" y="9122"/>
                    <a:pt x="4647" y="9122"/>
                  </a:cubicBezTo>
                  <a:cubicBezTo>
                    <a:pt x="4770" y="9110"/>
                    <a:pt x="4881" y="9135"/>
                    <a:pt x="4930" y="9270"/>
                  </a:cubicBezTo>
                  <a:cubicBezTo>
                    <a:pt x="4979" y="9405"/>
                    <a:pt x="4930" y="9528"/>
                    <a:pt x="4807" y="9602"/>
                  </a:cubicBezTo>
                  <a:cubicBezTo>
                    <a:pt x="4623" y="9737"/>
                    <a:pt x="4438" y="9860"/>
                    <a:pt x="4254" y="9983"/>
                  </a:cubicBezTo>
                  <a:cubicBezTo>
                    <a:pt x="4168" y="10044"/>
                    <a:pt x="4069" y="10093"/>
                    <a:pt x="3959" y="10155"/>
                  </a:cubicBezTo>
                  <a:cubicBezTo>
                    <a:pt x="4106" y="10339"/>
                    <a:pt x="4229" y="10499"/>
                    <a:pt x="4352" y="10659"/>
                  </a:cubicBezTo>
                  <a:cubicBezTo>
                    <a:pt x="4635" y="11015"/>
                    <a:pt x="4807" y="11421"/>
                    <a:pt x="4918" y="11864"/>
                  </a:cubicBezTo>
                  <a:cubicBezTo>
                    <a:pt x="5053" y="12478"/>
                    <a:pt x="5004" y="13093"/>
                    <a:pt x="5004" y="13708"/>
                  </a:cubicBezTo>
                  <a:cubicBezTo>
                    <a:pt x="4991" y="14015"/>
                    <a:pt x="4832" y="14175"/>
                    <a:pt x="4537" y="14261"/>
                  </a:cubicBezTo>
                  <a:cubicBezTo>
                    <a:pt x="4438" y="14298"/>
                    <a:pt x="4303" y="14236"/>
                    <a:pt x="4266" y="14384"/>
                  </a:cubicBezTo>
                  <a:cubicBezTo>
                    <a:pt x="4291" y="14408"/>
                    <a:pt x="4291" y="14433"/>
                    <a:pt x="4303" y="14433"/>
                  </a:cubicBezTo>
                  <a:cubicBezTo>
                    <a:pt x="4660" y="14458"/>
                    <a:pt x="5200" y="14249"/>
                    <a:pt x="5422" y="14040"/>
                  </a:cubicBezTo>
                  <a:cubicBezTo>
                    <a:pt x="5569" y="13904"/>
                    <a:pt x="5741" y="13782"/>
                    <a:pt x="5914" y="13671"/>
                  </a:cubicBezTo>
                  <a:cubicBezTo>
                    <a:pt x="6036" y="13597"/>
                    <a:pt x="6184" y="13548"/>
                    <a:pt x="6307" y="13462"/>
                  </a:cubicBezTo>
                  <a:cubicBezTo>
                    <a:pt x="7069" y="12970"/>
                    <a:pt x="7782" y="12392"/>
                    <a:pt x="8655" y="12048"/>
                  </a:cubicBezTo>
                  <a:cubicBezTo>
                    <a:pt x="8680" y="12036"/>
                    <a:pt x="8716" y="11999"/>
                    <a:pt x="8741" y="11987"/>
                  </a:cubicBezTo>
                  <a:cubicBezTo>
                    <a:pt x="9208" y="11716"/>
                    <a:pt x="9675" y="11433"/>
                    <a:pt x="10142" y="11175"/>
                  </a:cubicBezTo>
                  <a:cubicBezTo>
                    <a:pt x="10376" y="11052"/>
                    <a:pt x="10622" y="10966"/>
                    <a:pt x="10855" y="10868"/>
                  </a:cubicBezTo>
                  <a:cubicBezTo>
                    <a:pt x="11077" y="10770"/>
                    <a:pt x="11310" y="10671"/>
                    <a:pt x="11507" y="10585"/>
                  </a:cubicBezTo>
                  <a:cubicBezTo>
                    <a:pt x="11667" y="10290"/>
                    <a:pt x="11679" y="9995"/>
                    <a:pt x="11691" y="9700"/>
                  </a:cubicBezTo>
                  <a:cubicBezTo>
                    <a:pt x="11691" y="9061"/>
                    <a:pt x="11495" y="8483"/>
                    <a:pt x="11298" y="7893"/>
                  </a:cubicBezTo>
                  <a:cubicBezTo>
                    <a:pt x="11151" y="7450"/>
                    <a:pt x="10942" y="7045"/>
                    <a:pt x="10622" y="6676"/>
                  </a:cubicBezTo>
                  <a:close/>
                  <a:moveTo>
                    <a:pt x="10315" y="6332"/>
                  </a:moveTo>
                  <a:cubicBezTo>
                    <a:pt x="10401" y="5914"/>
                    <a:pt x="10671" y="5803"/>
                    <a:pt x="11064" y="5889"/>
                  </a:cubicBezTo>
                  <a:cubicBezTo>
                    <a:pt x="11077" y="5766"/>
                    <a:pt x="11089" y="5680"/>
                    <a:pt x="11101" y="5594"/>
                  </a:cubicBezTo>
                  <a:cubicBezTo>
                    <a:pt x="11126" y="5459"/>
                    <a:pt x="11212" y="5397"/>
                    <a:pt x="11323" y="5361"/>
                  </a:cubicBezTo>
                  <a:cubicBezTo>
                    <a:pt x="11642" y="5262"/>
                    <a:pt x="11974" y="5176"/>
                    <a:pt x="12306" y="5262"/>
                  </a:cubicBezTo>
                  <a:cubicBezTo>
                    <a:pt x="12687" y="5373"/>
                    <a:pt x="13044" y="5373"/>
                    <a:pt x="13400" y="5201"/>
                  </a:cubicBezTo>
                  <a:cubicBezTo>
                    <a:pt x="13449" y="5176"/>
                    <a:pt x="13523" y="5164"/>
                    <a:pt x="13572" y="5176"/>
                  </a:cubicBezTo>
                  <a:cubicBezTo>
                    <a:pt x="13990" y="5238"/>
                    <a:pt x="14285" y="5016"/>
                    <a:pt x="14580" y="4783"/>
                  </a:cubicBezTo>
                  <a:cubicBezTo>
                    <a:pt x="15035" y="4414"/>
                    <a:pt x="15478" y="4045"/>
                    <a:pt x="15933" y="3689"/>
                  </a:cubicBezTo>
                  <a:cubicBezTo>
                    <a:pt x="16474" y="3271"/>
                    <a:pt x="17002" y="2865"/>
                    <a:pt x="17555" y="2484"/>
                  </a:cubicBezTo>
                  <a:cubicBezTo>
                    <a:pt x="17986" y="2189"/>
                    <a:pt x="18441" y="1931"/>
                    <a:pt x="18895" y="1648"/>
                  </a:cubicBezTo>
                  <a:cubicBezTo>
                    <a:pt x="19006" y="1586"/>
                    <a:pt x="19104" y="1513"/>
                    <a:pt x="19215" y="1439"/>
                  </a:cubicBezTo>
                  <a:cubicBezTo>
                    <a:pt x="19547" y="1230"/>
                    <a:pt x="19879" y="1021"/>
                    <a:pt x="20211" y="800"/>
                  </a:cubicBezTo>
                  <a:cubicBezTo>
                    <a:pt x="20592" y="554"/>
                    <a:pt x="20985" y="308"/>
                    <a:pt x="21428" y="25"/>
                  </a:cubicBezTo>
                  <a:cubicBezTo>
                    <a:pt x="21649" y="1"/>
                    <a:pt x="21821" y="185"/>
                    <a:pt x="21993" y="345"/>
                  </a:cubicBezTo>
                  <a:cubicBezTo>
                    <a:pt x="22239" y="578"/>
                    <a:pt x="22448" y="849"/>
                    <a:pt x="22670" y="1095"/>
                  </a:cubicBezTo>
                  <a:cubicBezTo>
                    <a:pt x="22694" y="1119"/>
                    <a:pt x="22706" y="1156"/>
                    <a:pt x="22731" y="1193"/>
                  </a:cubicBezTo>
                  <a:cubicBezTo>
                    <a:pt x="22842" y="1402"/>
                    <a:pt x="22768" y="1586"/>
                    <a:pt x="22547" y="1685"/>
                  </a:cubicBezTo>
                  <a:cubicBezTo>
                    <a:pt x="22399" y="1746"/>
                    <a:pt x="22252" y="1771"/>
                    <a:pt x="22129" y="1845"/>
                  </a:cubicBezTo>
                  <a:cubicBezTo>
                    <a:pt x="21907" y="2004"/>
                    <a:pt x="21698" y="2189"/>
                    <a:pt x="21477" y="2373"/>
                  </a:cubicBezTo>
                  <a:cubicBezTo>
                    <a:pt x="21526" y="2386"/>
                    <a:pt x="21575" y="2422"/>
                    <a:pt x="21588" y="2410"/>
                  </a:cubicBezTo>
                  <a:cubicBezTo>
                    <a:pt x="21870" y="2152"/>
                    <a:pt x="22239" y="2164"/>
                    <a:pt x="22583" y="2066"/>
                  </a:cubicBezTo>
                  <a:cubicBezTo>
                    <a:pt x="22756" y="2017"/>
                    <a:pt x="23014" y="2263"/>
                    <a:pt x="23038" y="2472"/>
                  </a:cubicBezTo>
                  <a:cubicBezTo>
                    <a:pt x="23038" y="2521"/>
                    <a:pt x="23038" y="2582"/>
                    <a:pt x="23014" y="2644"/>
                  </a:cubicBezTo>
                  <a:cubicBezTo>
                    <a:pt x="22928" y="2926"/>
                    <a:pt x="23063" y="3148"/>
                    <a:pt x="23235" y="3357"/>
                  </a:cubicBezTo>
                  <a:cubicBezTo>
                    <a:pt x="23358" y="3492"/>
                    <a:pt x="23481" y="3639"/>
                    <a:pt x="23567" y="3799"/>
                  </a:cubicBezTo>
                  <a:cubicBezTo>
                    <a:pt x="23801" y="4254"/>
                    <a:pt x="23739" y="4426"/>
                    <a:pt x="23321" y="4721"/>
                  </a:cubicBezTo>
                  <a:cubicBezTo>
                    <a:pt x="23383" y="5225"/>
                    <a:pt x="23653" y="6196"/>
                    <a:pt x="23837" y="6528"/>
                  </a:cubicBezTo>
                  <a:cubicBezTo>
                    <a:pt x="24132" y="7082"/>
                    <a:pt x="23948" y="7610"/>
                    <a:pt x="23370" y="7856"/>
                  </a:cubicBezTo>
                  <a:cubicBezTo>
                    <a:pt x="23088" y="7979"/>
                    <a:pt x="22792" y="8053"/>
                    <a:pt x="22510" y="8139"/>
                  </a:cubicBezTo>
                  <a:cubicBezTo>
                    <a:pt x="22215" y="8249"/>
                    <a:pt x="21895" y="8323"/>
                    <a:pt x="21625" y="8471"/>
                  </a:cubicBezTo>
                  <a:cubicBezTo>
                    <a:pt x="21071" y="8766"/>
                    <a:pt x="20494" y="8852"/>
                    <a:pt x="19891" y="8876"/>
                  </a:cubicBezTo>
                  <a:cubicBezTo>
                    <a:pt x="19596" y="8901"/>
                    <a:pt x="19289" y="8901"/>
                    <a:pt x="18994" y="8889"/>
                  </a:cubicBezTo>
                  <a:cubicBezTo>
                    <a:pt x="18514" y="8876"/>
                    <a:pt x="18059" y="8962"/>
                    <a:pt x="17617" y="9135"/>
                  </a:cubicBezTo>
                  <a:cubicBezTo>
                    <a:pt x="17236" y="9270"/>
                    <a:pt x="16842" y="9393"/>
                    <a:pt x="16461" y="9528"/>
                  </a:cubicBezTo>
                  <a:cubicBezTo>
                    <a:pt x="16437" y="9540"/>
                    <a:pt x="16424" y="9589"/>
                    <a:pt x="16412" y="9602"/>
                  </a:cubicBezTo>
                  <a:cubicBezTo>
                    <a:pt x="17248" y="9946"/>
                    <a:pt x="18096" y="10290"/>
                    <a:pt x="18945" y="10634"/>
                  </a:cubicBezTo>
                  <a:cubicBezTo>
                    <a:pt x="19608" y="10917"/>
                    <a:pt x="20223" y="11274"/>
                    <a:pt x="20789" y="11704"/>
                  </a:cubicBezTo>
                  <a:cubicBezTo>
                    <a:pt x="20862" y="11753"/>
                    <a:pt x="20948" y="11802"/>
                    <a:pt x="21010" y="11876"/>
                  </a:cubicBezTo>
                  <a:cubicBezTo>
                    <a:pt x="21588" y="12491"/>
                    <a:pt x="22166" y="13093"/>
                    <a:pt x="22719" y="13732"/>
                  </a:cubicBezTo>
                  <a:cubicBezTo>
                    <a:pt x="22866" y="13892"/>
                    <a:pt x="22965" y="14101"/>
                    <a:pt x="23051" y="14310"/>
                  </a:cubicBezTo>
                  <a:cubicBezTo>
                    <a:pt x="23161" y="14581"/>
                    <a:pt x="23001" y="14790"/>
                    <a:pt x="22731" y="14716"/>
                  </a:cubicBezTo>
                  <a:cubicBezTo>
                    <a:pt x="22473" y="14642"/>
                    <a:pt x="22252" y="14495"/>
                    <a:pt x="21993" y="14433"/>
                  </a:cubicBezTo>
                  <a:cubicBezTo>
                    <a:pt x="21748" y="14372"/>
                    <a:pt x="21489" y="14384"/>
                    <a:pt x="21231" y="14347"/>
                  </a:cubicBezTo>
                  <a:cubicBezTo>
                    <a:pt x="21121" y="14322"/>
                    <a:pt x="21022" y="14273"/>
                    <a:pt x="20899" y="14236"/>
                  </a:cubicBezTo>
                  <a:cubicBezTo>
                    <a:pt x="20826" y="14458"/>
                    <a:pt x="20887" y="14630"/>
                    <a:pt x="20924" y="14814"/>
                  </a:cubicBezTo>
                  <a:cubicBezTo>
                    <a:pt x="20961" y="15072"/>
                    <a:pt x="21022" y="15330"/>
                    <a:pt x="21071" y="15589"/>
                  </a:cubicBezTo>
                  <a:cubicBezTo>
                    <a:pt x="21084" y="15724"/>
                    <a:pt x="21059" y="15847"/>
                    <a:pt x="20899" y="15921"/>
                  </a:cubicBezTo>
                  <a:cubicBezTo>
                    <a:pt x="20248" y="15822"/>
                    <a:pt x="19842" y="15367"/>
                    <a:pt x="19535" y="14814"/>
                  </a:cubicBezTo>
                  <a:cubicBezTo>
                    <a:pt x="19387" y="14556"/>
                    <a:pt x="19240" y="14335"/>
                    <a:pt x="18945" y="14175"/>
                  </a:cubicBezTo>
                  <a:cubicBezTo>
                    <a:pt x="18613" y="13990"/>
                    <a:pt x="18355" y="13671"/>
                    <a:pt x="18072" y="13388"/>
                  </a:cubicBezTo>
                  <a:cubicBezTo>
                    <a:pt x="17900" y="13228"/>
                    <a:pt x="17752" y="13044"/>
                    <a:pt x="17555" y="12847"/>
                  </a:cubicBezTo>
                  <a:cubicBezTo>
                    <a:pt x="17469" y="13068"/>
                    <a:pt x="17580" y="13191"/>
                    <a:pt x="17654" y="13302"/>
                  </a:cubicBezTo>
                  <a:cubicBezTo>
                    <a:pt x="17777" y="13511"/>
                    <a:pt x="17850" y="13745"/>
                    <a:pt x="17900" y="13978"/>
                  </a:cubicBezTo>
                  <a:cubicBezTo>
                    <a:pt x="18023" y="14470"/>
                    <a:pt x="18121" y="14962"/>
                    <a:pt x="18355" y="15417"/>
                  </a:cubicBezTo>
                  <a:cubicBezTo>
                    <a:pt x="18404" y="15515"/>
                    <a:pt x="18428" y="15626"/>
                    <a:pt x="18453" y="15736"/>
                  </a:cubicBezTo>
                  <a:cubicBezTo>
                    <a:pt x="18539" y="16142"/>
                    <a:pt x="18613" y="16548"/>
                    <a:pt x="18686" y="16953"/>
                  </a:cubicBezTo>
                  <a:cubicBezTo>
                    <a:pt x="18711" y="17101"/>
                    <a:pt x="18711" y="17248"/>
                    <a:pt x="18711" y="17396"/>
                  </a:cubicBezTo>
                  <a:cubicBezTo>
                    <a:pt x="18699" y="17617"/>
                    <a:pt x="18490" y="17728"/>
                    <a:pt x="18305" y="17617"/>
                  </a:cubicBezTo>
                  <a:cubicBezTo>
                    <a:pt x="18047" y="17457"/>
                    <a:pt x="17814" y="17273"/>
                    <a:pt x="17568" y="17101"/>
                  </a:cubicBezTo>
                  <a:cubicBezTo>
                    <a:pt x="17420" y="16990"/>
                    <a:pt x="17273" y="16879"/>
                    <a:pt x="17101" y="16757"/>
                  </a:cubicBezTo>
                  <a:cubicBezTo>
                    <a:pt x="16867" y="17064"/>
                    <a:pt x="16670" y="17347"/>
                    <a:pt x="16498" y="17654"/>
                  </a:cubicBezTo>
                  <a:cubicBezTo>
                    <a:pt x="16424" y="17801"/>
                    <a:pt x="16338" y="17900"/>
                    <a:pt x="16154" y="17900"/>
                  </a:cubicBezTo>
                  <a:cubicBezTo>
                    <a:pt x="15945" y="17887"/>
                    <a:pt x="15797" y="17789"/>
                    <a:pt x="15748" y="17580"/>
                  </a:cubicBezTo>
                  <a:cubicBezTo>
                    <a:pt x="15650" y="17199"/>
                    <a:pt x="15564" y="16818"/>
                    <a:pt x="15502" y="16437"/>
                  </a:cubicBezTo>
                  <a:cubicBezTo>
                    <a:pt x="15379" y="15626"/>
                    <a:pt x="15281" y="14802"/>
                    <a:pt x="15158" y="13990"/>
                  </a:cubicBezTo>
                  <a:cubicBezTo>
                    <a:pt x="15134" y="13868"/>
                    <a:pt x="15109" y="13732"/>
                    <a:pt x="15072" y="13609"/>
                  </a:cubicBezTo>
                  <a:cubicBezTo>
                    <a:pt x="14814" y="12786"/>
                    <a:pt x="14556" y="11962"/>
                    <a:pt x="14310" y="11151"/>
                  </a:cubicBezTo>
                  <a:cubicBezTo>
                    <a:pt x="14261" y="10991"/>
                    <a:pt x="14212" y="10819"/>
                    <a:pt x="14162" y="10647"/>
                  </a:cubicBezTo>
                  <a:cubicBezTo>
                    <a:pt x="13892" y="10684"/>
                    <a:pt x="13622" y="10684"/>
                    <a:pt x="13376" y="10831"/>
                  </a:cubicBezTo>
                  <a:cubicBezTo>
                    <a:pt x="13191" y="10942"/>
                    <a:pt x="13019" y="10807"/>
                    <a:pt x="12872" y="10782"/>
                  </a:cubicBezTo>
                  <a:cubicBezTo>
                    <a:pt x="12638" y="10819"/>
                    <a:pt x="12638" y="11114"/>
                    <a:pt x="12392" y="11077"/>
                  </a:cubicBezTo>
                  <a:cubicBezTo>
                    <a:pt x="12208" y="11052"/>
                    <a:pt x="12023" y="11126"/>
                    <a:pt x="11814" y="11163"/>
                  </a:cubicBezTo>
                  <a:cubicBezTo>
                    <a:pt x="11716" y="11114"/>
                    <a:pt x="11581" y="11015"/>
                    <a:pt x="11446" y="11003"/>
                  </a:cubicBezTo>
                  <a:cubicBezTo>
                    <a:pt x="11335" y="10991"/>
                    <a:pt x="11212" y="11089"/>
                    <a:pt x="11077" y="11126"/>
                  </a:cubicBezTo>
                  <a:cubicBezTo>
                    <a:pt x="10610" y="11261"/>
                    <a:pt x="10204" y="11507"/>
                    <a:pt x="9786" y="11778"/>
                  </a:cubicBezTo>
                  <a:cubicBezTo>
                    <a:pt x="9356" y="12060"/>
                    <a:pt x="8876" y="12282"/>
                    <a:pt x="8421" y="12515"/>
                  </a:cubicBezTo>
                  <a:cubicBezTo>
                    <a:pt x="8065" y="12700"/>
                    <a:pt x="7696" y="12835"/>
                    <a:pt x="7487" y="13204"/>
                  </a:cubicBezTo>
                  <a:cubicBezTo>
                    <a:pt x="6934" y="13683"/>
                    <a:pt x="6393" y="14163"/>
                    <a:pt x="5680" y="14396"/>
                  </a:cubicBezTo>
                  <a:cubicBezTo>
                    <a:pt x="5262" y="14519"/>
                    <a:pt x="4869" y="14667"/>
                    <a:pt x="4451" y="14790"/>
                  </a:cubicBezTo>
                  <a:cubicBezTo>
                    <a:pt x="4340" y="14814"/>
                    <a:pt x="4156" y="14814"/>
                    <a:pt x="4082" y="14753"/>
                  </a:cubicBezTo>
                  <a:cubicBezTo>
                    <a:pt x="3762" y="14495"/>
                    <a:pt x="3369" y="14433"/>
                    <a:pt x="2988" y="14261"/>
                  </a:cubicBezTo>
                  <a:cubicBezTo>
                    <a:pt x="2828" y="14322"/>
                    <a:pt x="2668" y="14396"/>
                    <a:pt x="2496" y="14458"/>
                  </a:cubicBezTo>
                  <a:cubicBezTo>
                    <a:pt x="2164" y="14581"/>
                    <a:pt x="2053" y="14531"/>
                    <a:pt x="1832" y="14249"/>
                  </a:cubicBezTo>
                  <a:cubicBezTo>
                    <a:pt x="1685" y="14077"/>
                    <a:pt x="1525" y="13917"/>
                    <a:pt x="1353" y="13782"/>
                  </a:cubicBezTo>
                  <a:cubicBezTo>
                    <a:pt x="935" y="13486"/>
                    <a:pt x="615" y="13093"/>
                    <a:pt x="320" y="12687"/>
                  </a:cubicBezTo>
                  <a:cubicBezTo>
                    <a:pt x="123" y="12417"/>
                    <a:pt x="37" y="12122"/>
                    <a:pt x="25" y="11790"/>
                  </a:cubicBezTo>
                  <a:cubicBezTo>
                    <a:pt x="0" y="11065"/>
                    <a:pt x="74" y="10352"/>
                    <a:pt x="308" y="9639"/>
                  </a:cubicBezTo>
                  <a:cubicBezTo>
                    <a:pt x="480" y="9110"/>
                    <a:pt x="541" y="8545"/>
                    <a:pt x="664" y="8004"/>
                  </a:cubicBezTo>
                  <a:cubicBezTo>
                    <a:pt x="750" y="7659"/>
                    <a:pt x="824" y="7303"/>
                    <a:pt x="935" y="6971"/>
                  </a:cubicBezTo>
                  <a:cubicBezTo>
                    <a:pt x="984" y="6848"/>
                    <a:pt x="1119" y="6713"/>
                    <a:pt x="1242" y="6676"/>
                  </a:cubicBezTo>
                  <a:cubicBezTo>
                    <a:pt x="1648" y="6528"/>
                    <a:pt x="2053" y="6369"/>
                    <a:pt x="2471" y="6319"/>
                  </a:cubicBezTo>
                  <a:cubicBezTo>
                    <a:pt x="3184" y="6246"/>
                    <a:pt x="3897" y="6246"/>
                    <a:pt x="4610" y="6295"/>
                  </a:cubicBezTo>
                  <a:cubicBezTo>
                    <a:pt x="5336" y="6344"/>
                    <a:pt x="6061" y="6356"/>
                    <a:pt x="6786" y="6381"/>
                  </a:cubicBezTo>
                  <a:cubicBezTo>
                    <a:pt x="7069" y="6393"/>
                    <a:pt x="7352" y="6369"/>
                    <a:pt x="7635" y="6393"/>
                  </a:cubicBezTo>
                  <a:cubicBezTo>
                    <a:pt x="8053" y="6430"/>
                    <a:pt x="8446" y="6430"/>
                    <a:pt x="8852" y="6307"/>
                  </a:cubicBezTo>
                  <a:cubicBezTo>
                    <a:pt x="9036" y="6246"/>
                    <a:pt x="9257" y="6295"/>
                    <a:pt x="9466" y="6295"/>
                  </a:cubicBezTo>
                  <a:cubicBezTo>
                    <a:pt x="9737" y="6307"/>
                    <a:pt x="10020" y="6319"/>
                    <a:pt x="10315" y="6332"/>
                  </a:cubicBezTo>
                </a:path>
              </a:pathLst>
            </a:custGeom>
            <a:solidFill>
              <a:srgbClr val="3626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45"/>
            <p:cNvSpPr/>
            <p:nvPr/>
          </p:nvSpPr>
          <p:spPr>
            <a:xfrm>
              <a:off x="-7600472" y="-3540337"/>
              <a:ext cx="104908" cy="38609"/>
            </a:xfrm>
            <a:custGeom>
              <a:rect b="b" l="l" r="r" t="t"/>
              <a:pathLst>
                <a:path extrusionOk="0" h="824" w="2239">
                  <a:moveTo>
                    <a:pt x="2238" y="0"/>
                  </a:moveTo>
                  <a:cubicBezTo>
                    <a:pt x="2189" y="62"/>
                    <a:pt x="2164" y="135"/>
                    <a:pt x="2103" y="172"/>
                  </a:cubicBezTo>
                  <a:cubicBezTo>
                    <a:pt x="1501" y="467"/>
                    <a:pt x="874" y="701"/>
                    <a:pt x="210" y="811"/>
                  </a:cubicBezTo>
                  <a:cubicBezTo>
                    <a:pt x="161" y="824"/>
                    <a:pt x="111" y="799"/>
                    <a:pt x="1" y="775"/>
                  </a:cubicBezTo>
                  <a:cubicBezTo>
                    <a:pt x="259" y="590"/>
                    <a:pt x="529" y="578"/>
                    <a:pt x="763" y="492"/>
                  </a:cubicBezTo>
                  <a:cubicBezTo>
                    <a:pt x="997" y="394"/>
                    <a:pt x="1255" y="320"/>
                    <a:pt x="1501" y="246"/>
                  </a:cubicBezTo>
                  <a:cubicBezTo>
                    <a:pt x="1747" y="160"/>
                    <a:pt x="1992" y="74"/>
                    <a:pt x="2238" y="0"/>
                  </a:cubicBezTo>
                  <a:cubicBezTo>
                    <a:pt x="2238" y="0"/>
                    <a:pt x="2238" y="0"/>
                    <a:pt x="2238" y="0"/>
                  </a:cubicBezTo>
                  <a:close/>
                </a:path>
              </a:pathLst>
            </a:custGeom>
            <a:solidFill>
              <a:srgbClr val="3626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45"/>
            <p:cNvSpPr/>
            <p:nvPr/>
          </p:nvSpPr>
          <p:spPr>
            <a:xfrm>
              <a:off x="-7495611" y="-3546100"/>
              <a:ext cx="10402" cy="5810"/>
            </a:xfrm>
            <a:custGeom>
              <a:rect b="b" l="l" r="r" t="t"/>
              <a:pathLst>
                <a:path extrusionOk="0" h="124" w="222">
                  <a:moveTo>
                    <a:pt x="222" y="0"/>
                  </a:moveTo>
                  <a:cubicBezTo>
                    <a:pt x="148" y="49"/>
                    <a:pt x="74" y="86"/>
                    <a:pt x="0" y="123"/>
                  </a:cubicBezTo>
                  <a:cubicBezTo>
                    <a:pt x="0" y="123"/>
                    <a:pt x="0" y="123"/>
                    <a:pt x="0" y="123"/>
                  </a:cubicBezTo>
                  <a:cubicBezTo>
                    <a:pt x="74" y="86"/>
                    <a:pt x="148" y="49"/>
                    <a:pt x="222" y="0"/>
                  </a:cubicBezTo>
                  <a:close/>
                </a:path>
              </a:pathLst>
            </a:custGeom>
            <a:solidFill>
              <a:srgbClr val="3626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45"/>
            <p:cNvSpPr/>
            <p:nvPr/>
          </p:nvSpPr>
          <p:spPr>
            <a:xfrm>
              <a:off x="-7468528" y="-3548396"/>
              <a:ext cx="2343" cy="1171"/>
            </a:xfrm>
            <a:custGeom>
              <a:rect b="b" l="l" r="r" t="t"/>
              <a:pathLst>
                <a:path extrusionOk="0" h="25" w="50">
                  <a:moveTo>
                    <a:pt x="12" y="25"/>
                  </a:moveTo>
                  <a:lnTo>
                    <a:pt x="49" y="0"/>
                  </a:lnTo>
                  <a:cubicBezTo>
                    <a:pt x="37" y="0"/>
                    <a:pt x="12" y="12"/>
                    <a:pt x="0" y="12"/>
                  </a:cubicBezTo>
                  <a:close/>
                </a:path>
              </a:pathLst>
            </a:custGeom>
            <a:solidFill>
              <a:srgbClr val="3626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45"/>
            <p:cNvSpPr/>
            <p:nvPr/>
          </p:nvSpPr>
          <p:spPr>
            <a:xfrm>
              <a:off x="-7485256" y="-3547834"/>
              <a:ext cx="17336" cy="1780"/>
            </a:xfrm>
            <a:custGeom>
              <a:rect b="b" l="l" r="r" t="t"/>
              <a:pathLst>
                <a:path extrusionOk="0" h="38" w="370">
                  <a:moveTo>
                    <a:pt x="357" y="0"/>
                  </a:moveTo>
                  <a:cubicBezTo>
                    <a:pt x="234" y="13"/>
                    <a:pt x="123" y="25"/>
                    <a:pt x="1" y="37"/>
                  </a:cubicBezTo>
                  <a:lnTo>
                    <a:pt x="1" y="37"/>
                  </a:lnTo>
                  <a:cubicBezTo>
                    <a:pt x="123" y="25"/>
                    <a:pt x="246" y="13"/>
                    <a:pt x="369" y="13"/>
                  </a:cubicBezTo>
                  <a:cubicBezTo>
                    <a:pt x="369" y="13"/>
                    <a:pt x="357" y="0"/>
                    <a:pt x="357" y="0"/>
                  </a:cubicBezTo>
                  <a:close/>
                </a:path>
              </a:pathLst>
            </a:custGeom>
            <a:solidFill>
              <a:srgbClr val="3626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45"/>
            <p:cNvSpPr/>
            <p:nvPr/>
          </p:nvSpPr>
          <p:spPr>
            <a:xfrm>
              <a:off x="-6917326" y="-3752918"/>
              <a:ext cx="32330" cy="26567"/>
            </a:xfrm>
            <a:custGeom>
              <a:rect b="b" l="l" r="r" t="t"/>
              <a:pathLst>
                <a:path extrusionOk="0" h="567" w="690">
                  <a:moveTo>
                    <a:pt x="13" y="566"/>
                  </a:moveTo>
                  <a:cubicBezTo>
                    <a:pt x="112" y="284"/>
                    <a:pt x="345" y="148"/>
                    <a:pt x="579" y="1"/>
                  </a:cubicBezTo>
                  <a:cubicBezTo>
                    <a:pt x="689" y="99"/>
                    <a:pt x="677" y="198"/>
                    <a:pt x="591" y="247"/>
                  </a:cubicBezTo>
                  <a:cubicBezTo>
                    <a:pt x="407" y="370"/>
                    <a:pt x="198" y="456"/>
                    <a:pt x="1" y="554"/>
                  </a:cubicBezTo>
                  <a:close/>
                </a:path>
              </a:pathLst>
            </a:custGeom>
            <a:solidFill>
              <a:srgbClr val="3626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45"/>
            <p:cNvSpPr/>
            <p:nvPr/>
          </p:nvSpPr>
          <p:spPr>
            <a:xfrm>
              <a:off x="-6924776" y="-3726961"/>
              <a:ext cx="8106" cy="3467"/>
            </a:xfrm>
            <a:custGeom>
              <a:rect b="b" l="l" r="r" t="t"/>
              <a:pathLst>
                <a:path extrusionOk="0" h="74" w="173">
                  <a:moveTo>
                    <a:pt x="160" y="0"/>
                  </a:moveTo>
                  <a:cubicBezTo>
                    <a:pt x="123" y="25"/>
                    <a:pt x="74" y="49"/>
                    <a:pt x="37" y="74"/>
                  </a:cubicBezTo>
                  <a:cubicBezTo>
                    <a:pt x="37" y="74"/>
                    <a:pt x="12" y="49"/>
                    <a:pt x="0" y="37"/>
                  </a:cubicBezTo>
                  <a:cubicBezTo>
                    <a:pt x="62" y="25"/>
                    <a:pt x="111" y="12"/>
                    <a:pt x="172" y="12"/>
                  </a:cubicBezTo>
                  <a:cubicBezTo>
                    <a:pt x="172" y="12"/>
                    <a:pt x="160" y="0"/>
                    <a:pt x="160" y="0"/>
                  </a:cubicBezTo>
                  <a:close/>
                </a:path>
              </a:pathLst>
            </a:custGeom>
            <a:solidFill>
              <a:srgbClr val="3626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45"/>
            <p:cNvSpPr/>
            <p:nvPr/>
          </p:nvSpPr>
          <p:spPr>
            <a:xfrm>
              <a:off x="-7204735" y="-3615821"/>
              <a:ext cx="6372" cy="19070"/>
            </a:xfrm>
            <a:custGeom>
              <a:rect b="b" l="l" r="r" t="t"/>
              <a:pathLst>
                <a:path extrusionOk="0" h="407" w="136">
                  <a:moveTo>
                    <a:pt x="136" y="1"/>
                  </a:moveTo>
                  <a:lnTo>
                    <a:pt x="136" y="406"/>
                  </a:lnTo>
                  <a:cubicBezTo>
                    <a:pt x="0" y="259"/>
                    <a:pt x="0" y="259"/>
                    <a:pt x="136" y="1"/>
                  </a:cubicBezTo>
                  <a:close/>
                </a:path>
              </a:pathLst>
            </a:custGeom>
            <a:solidFill>
              <a:srgbClr val="3626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45"/>
            <p:cNvSpPr/>
            <p:nvPr/>
          </p:nvSpPr>
          <p:spPr>
            <a:xfrm>
              <a:off x="-7195504" y="-3572620"/>
              <a:ext cx="2343" cy="8715"/>
            </a:xfrm>
            <a:custGeom>
              <a:rect b="b" l="l" r="r" t="t"/>
              <a:pathLst>
                <a:path extrusionOk="0" h="186" w="50">
                  <a:moveTo>
                    <a:pt x="0" y="1"/>
                  </a:moveTo>
                  <a:lnTo>
                    <a:pt x="49" y="1"/>
                  </a:lnTo>
                  <a:lnTo>
                    <a:pt x="49" y="185"/>
                  </a:lnTo>
                  <a:lnTo>
                    <a:pt x="0" y="185"/>
                  </a:lnTo>
                  <a:close/>
                </a:path>
              </a:pathLst>
            </a:custGeom>
            <a:solidFill>
              <a:srgbClr val="3626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45"/>
            <p:cNvSpPr/>
            <p:nvPr/>
          </p:nvSpPr>
          <p:spPr>
            <a:xfrm>
              <a:off x="-7278485" y="-3572058"/>
              <a:ext cx="1218" cy="4123"/>
            </a:xfrm>
            <a:custGeom>
              <a:rect b="b" l="l" r="r" t="t"/>
              <a:pathLst>
                <a:path extrusionOk="0" h="88" w="26">
                  <a:moveTo>
                    <a:pt x="25" y="50"/>
                  </a:moveTo>
                  <a:cubicBezTo>
                    <a:pt x="13" y="62"/>
                    <a:pt x="13" y="75"/>
                    <a:pt x="1" y="87"/>
                  </a:cubicBezTo>
                  <a:lnTo>
                    <a:pt x="13" y="1"/>
                  </a:lnTo>
                  <a:cubicBezTo>
                    <a:pt x="13" y="13"/>
                    <a:pt x="25" y="38"/>
                    <a:pt x="25" y="50"/>
                  </a:cubicBezTo>
                  <a:close/>
                </a:path>
              </a:pathLst>
            </a:custGeom>
            <a:solidFill>
              <a:srgbClr val="3626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1" name="Shape 2941"/>
        <p:cNvGrpSpPr/>
        <p:nvPr/>
      </p:nvGrpSpPr>
      <p:grpSpPr>
        <a:xfrm>
          <a:off x="0" y="0"/>
          <a:ext cx="0" cy="0"/>
          <a:chOff x="0" y="0"/>
          <a:chExt cx="0" cy="0"/>
        </a:xfrm>
      </p:grpSpPr>
      <p:sp>
        <p:nvSpPr>
          <p:cNvPr id="2942" name="Google Shape;2942;p46"/>
          <p:cNvSpPr txBox="1"/>
          <p:nvPr>
            <p:ph type="title"/>
          </p:nvPr>
        </p:nvSpPr>
        <p:spPr>
          <a:xfrm>
            <a:off x="4572000" y="1293251"/>
            <a:ext cx="3858900" cy="69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Goal</a:t>
            </a:r>
            <a:endParaRPr/>
          </a:p>
        </p:txBody>
      </p:sp>
      <p:sp>
        <p:nvSpPr>
          <p:cNvPr id="2943" name="Google Shape;2943;p46"/>
          <p:cNvSpPr txBox="1"/>
          <p:nvPr>
            <p:ph idx="1" type="subTitle"/>
          </p:nvPr>
        </p:nvSpPr>
        <p:spPr>
          <a:xfrm>
            <a:off x="4797325" y="2091038"/>
            <a:ext cx="3408300" cy="206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Create a database that Players and GM’s alike can use that takes less time to access than the traditional website. Also create something that allows analysis to be performed on spells, giving valuable insight into the game mechanics.</a:t>
            </a:r>
            <a:endParaRPr/>
          </a:p>
        </p:txBody>
      </p:sp>
      <p:grpSp>
        <p:nvGrpSpPr>
          <p:cNvPr id="2944" name="Google Shape;2944;p46"/>
          <p:cNvGrpSpPr/>
          <p:nvPr/>
        </p:nvGrpSpPr>
        <p:grpSpPr>
          <a:xfrm flipH="1" rot="-730254">
            <a:off x="2755773" y="709452"/>
            <a:ext cx="1866167" cy="1862695"/>
            <a:chOff x="-6224388" y="-3883082"/>
            <a:chExt cx="1888819" cy="1885305"/>
          </a:xfrm>
        </p:grpSpPr>
        <p:sp>
          <p:nvSpPr>
            <p:cNvPr id="2945" name="Google Shape;2945;p46"/>
            <p:cNvSpPr/>
            <p:nvPr/>
          </p:nvSpPr>
          <p:spPr>
            <a:xfrm>
              <a:off x="-6224388" y="-3883082"/>
              <a:ext cx="1888819" cy="1885305"/>
            </a:xfrm>
            <a:custGeom>
              <a:rect b="b" l="l" r="r" t="t"/>
              <a:pathLst>
                <a:path extrusionOk="0" h="40237" w="40312">
                  <a:moveTo>
                    <a:pt x="12762" y="12355"/>
                  </a:moveTo>
                  <a:cubicBezTo>
                    <a:pt x="12774" y="12441"/>
                    <a:pt x="12774" y="12540"/>
                    <a:pt x="12786" y="12638"/>
                  </a:cubicBezTo>
                  <a:cubicBezTo>
                    <a:pt x="13253" y="12515"/>
                    <a:pt x="13684" y="12491"/>
                    <a:pt x="14003" y="12478"/>
                  </a:cubicBezTo>
                  <a:cubicBezTo>
                    <a:pt x="14089" y="12478"/>
                    <a:pt x="14163" y="12478"/>
                    <a:pt x="14249" y="12466"/>
                  </a:cubicBezTo>
                  <a:cubicBezTo>
                    <a:pt x="14815" y="12429"/>
                    <a:pt x="15368" y="12380"/>
                    <a:pt x="15933" y="12343"/>
                  </a:cubicBezTo>
                  <a:cubicBezTo>
                    <a:pt x="16376" y="12319"/>
                    <a:pt x="16818" y="12294"/>
                    <a:pt x="17261" y="12269"/>
                  </a:cubicBezTo>
                  <a:cubicBezTo>
                    <a:pt x="15737" y="12282"/>
                    <a:pt x="14225" y="12319"/>
                    <a:pt x="12762" y="12355"/>
                  </a:cubicBezTo>
                  <a:close/>
                  <a:moveTo>
                    <a:pt x="26346" y="40237"/>
                  </a:moveTo>
                  <a:cubicBezTo>
                    <a:pt x="25928" y="40237"/>
                    <a:pt x="25522" y="40126"/>
                    <a:pt x="25166" y="39905"/>
                  </a:cubicBezTo>
                  <a:cubicBezTo>
                    <a:pt x="24428" y="39450"/>
                    <a:pt x="23875" y="38823"/>
                    <a:pt x="23432" y="38319"/>
                  </a:cubicBezTo>
                  <a:cubicBezTo>
                    <a:pt x="23297" y="38159"/>
                    <a:pt x="23162" y="38012"/>
                    <a:pt x="23039" y="37889"/>
                  </a:cubicBezTo>
                  <a:cubicBezTo>
                    <a:pt x="22449" y="37274"/>
                    <a:pt x="21871" y="36647"/>
                    <a:pt x="21306" y="36045"/>
                  </a:cubicBezTo>
                  <a:cubicBezTo>
                    <a:pt x="21072" y="35787"/>
                    <a:pt x="20814" y="35528"/>
                    <a:pt x="20568" y="35270"/>
                  </a:cubicBezTo>
                  <a:cubicBezTo>
                    <a:pt x="20248" y="34938"/>
                    <a:pt x="19941" y="34606"/>
                    <a:pt x="19621" y="34275"/>
                  </a:cubicBezTo>
                  <a:cubicBezTo>
                    <a:pt x="19167" y="34766"/>
                    <a:pt x="18724" y="35258"/>
                    <a:pt x="18281" y="35750"/>
                  </a:cubicBezTo>
                  <a:cubicBezTo>
                    <a:pt x="17925" y="36168"/>
                    <a:pt x="17556" y="36586"/>
                    <a:pt x="17200" y="37004"/>
                  </a:cubicBezTo>
                  <a:cubicBezTo>
                    <a:pt x="17003" y="37225"/>
                    <a:pt x="16818" y="37446"/>
                    <a:pt x="16622" y="37668"/>
                  </a:cubicBezTo>
                  <a:cubicBezTo>
                    <a:pt x="16585" y="37704"/>
                    <a:pt x="16548" y="37766"/>
                    <a:pt x="16511" y="37827"/>
                  </a:cubicBezTo>
                  <a:cubicBezTo>
                    <a:pt x="16302" y="38098"/>
                    <a:pt x="16007" y="38503"/>
                    <a:pt x="15589" y="38848"/>
                  </a:cubicBezTo>
                  <a:cubicBezTo>
                    <a:pt x="15515" y="38958"/>
                    <a:pt x="15429" y="39069"/>
                    <a:pt x="15331" y="39167"/>
                  </a:cubicBezTo>
                  <a:cubicBezTo>
                    <a:pt x="14888" y="39634"/>
                    <a:pt x="14261" y="39905"/>
                    <a:pt x="13610" y="39905"/>
                  </a:cubicBezTo>
                  <a:cubicBezTo>
                    <a:pt x="12381" y="39905"/>
                    <a:pt x="11397" y="38971"/>
                    <a:pt x="11336" y="37741"/>
                  </a:cubicBezTo>
                  <a:cubicBezTo>
                    <a:pt x="11102" y="33721"/>
                    <a:pt x="10979" y="30021"/>
                    <a:pt x="10930" y="26431"/>
                  </a:cubicBezTo>
                  <a:cubicBezTo>
                    <a:pt x="10905" y="24624"/>
                    <a:pt x="10881" y="22706"/>
                    <a:pt x="10844" y="20813"/>
                  </a:cubicBezTo>
                  <a:cubicBezTo>
                    <a:pt x="10819" y="20100"/>
                    <a:pt x="10807" y="19363"/>
                    <a:pt x="10782" y="18613"/>
                  </a:cubicBezTo>
                  <a:cubicBezTo>
                    <a:pt x="10610" y="18564"/>
                    <a:pt x="10426" y="18502"/>
                    <a:pt x="10241" y="18441"/>
                  </a:cubicBezTo>
                  <a:cubicBezTo>
                    <a:pt x="9049" y="18023"/>
                    <a:pt x="8127" y="17187"/>
                    <a:pt x="7635" y="16105"/>
                  </a:cubicBezTo>
                  <a:cubicBezTo>
                    <a:pt x="7180" y="15121"/>
                    <a:pt x="7094" y="14126"/>
                    <a:pt x="7021" y="13327"/>
                  </a:cubicBezTo>
                  <a:cubicBezTo>
                    <a:pt x="7021" y="13216"/>
                    <a:pt x="7008" y="13093"/>
                    <a:pt x="6996" y="12982"/>
                  </a:cubicBezTo>
                  <a:cubicBezTo>
                    <a:pt x="6996" y="12982"/>
                    <a:pt x="6959" y="12626"/>
                    <a:pt x="6959" y="12552"/>
                  </a:cubicBezTo>
                  <a:cubicBezTo>
                    <a:pt x="6271" y="12577"/>
                    <a:pt x="5582" y="12601"/>
                    <a:pt x="4906" y="12601"/>
                  </a:cubicBezTo>
                  <a:cubicBezTo>
                    <a:pt x="4623" y="12810"/>
                    <a:pt x="4341" y="12995"/>
                    <a:pt x="4082" y="13154"/>
                  </a:cubicBezTo>
                  <a:cubicBezTo>
                    <a:pt x="3935" y="13253"/>
                    <a:pt x="3787" y="13351"/>
                    <a:pt x="3652" y="13437"/>
                  </a:cubicBezTo>
                  <a:cubicBezTo>
                    <a:pt x="3271" y="13695"/>
                    <a:pt x="2841" y="13831"/>
                    <a:pt x="2386" y="13831"/>
                  </a:cubicBezTo>
                  <a:cubicBezTo>
                    <a:pt x="1169" y="13831"/>
                    <a:pt x="185" y="12872"/>
                    <a:pt x="173" y="11630"/>
                  </a:cubicBezTo>
                  <a:cubicBezTo>
                    <a:pt x="161" y="11200"/>
                    <a:pt x="136" y="10757"/>
                    <a:pt x="112" y="10290"/>
                  </a:cubicBezTo>
                  <a:cubicBezTo>
                    <a:pt x="62" y="9430"/>
                    <a:pt x="1" y="8532"/>
                    <a:pt x="62" y="7598"/>
                  </a:cubicBezTo>
                  <a:cubicBezTo>
                    <a:pt x="136" y="6491"/>
                    <a:pt x="1071" y="5619"/>
                    <a:pt x="2177" y="5619"/>
                  </a:cubicBezTo>
                  <a:cubicBezTo>
                    <a:pt x="2472" y="5619"/>
                    <a:pt x="2742" y="5680"/>
                    <a:pt x="3001" y="5778"/>
                  </a:cubicBezTo>
                  <a:cubicBezTo>
                    <a:pt x="3431" y="5901"/>
                    <a:pt x="3763" y="6110"/>
                    <a:pt x="3972" y="6233"/>
                  </a:cubicBezTo>
                  <a:cubicBezTo>
                    <a:pt x="4009" y="6246"/>
                    <a:pt x="4033" y="6270"/>
                    <a:pt x="4070" y="6282"/>
                  </a:cubicBezTo>
                  <a:cubicBezTo>
                    <a:pt x="4107" y="6307"/>
                    <a:pt x="4230" y="6369"/>
                    <a:pt x="4242" y="6381"/>
                  </a:cubicBezTo>
                  <a:cubicBezTo>
                    <a:pt x="4611" y="6344"/>
                    <a:pt x="4955" y="6332"/>
                    <a:pt x="5275" y="6332"/>
                  </a:cubicBezTo>
                  <a:lnTo>
                    <a:pt x="5619" y="6332"/>
                  </a:lnTo>
                  <a:cubicBezTo>
                    <a:pt x="5681" y="6332"/>
                    <a:pt x="5742" y="6332"/>
                    <a:pt x="5804" y="6332"/>
                  </a:cubicBezTo>
                  <a:lnTo>
                    <a:pt x="8361" y="6295"/>
                  </a:lnTo>
                  <a:cubicBezTo>
                    <a:pt x="8373" y="6270"/>
                    <a:pt x="8385" y="6233"/>
                    <a:pt x="8397" y="6196"/>
                  </a:cubicBezTo>
                  <a:cubicBezTo>
                    <a:pt x="8643" y="5250"/>
                    <a:pt x="9492" y="4561"/>
                    <a:pt x="10463" y="4512"/>
                  </a:cubicBezTo>
                  <a:cubicBezTo>
                    <a:pt x="10709" y="4500"/>
                    <a:pt x="10967" y="4475"/>
                    <a:pt x="11237" y="4438"/>
                  </a:cubicBezTo>
                  <a:cubicBezTo>
                    <a:pt x="11692" y="4402"/>
                    <a:pt x="12208" y="4352"/>
                    <a:pt x="12749" y="4352"/>
                  </a:cubicBezTo>
                  <a:lnTo>
                    <a:pt x="12860" y="4352"/>
                  </a:lnTo>
                  <a:cubicBezTo>
                    <a:pt x="13130" y="4352"/>
                    <a:pt x="13401" y="4402"/>
                    <a:pt x="13659" y="4512"/>
                  </a:cubicBezTo>
                  <a:cubicBezTo>
                    <a:pt x="14175" y="4402"/>
                    <a:pt x="14667" y="4377"/>
                    <a:pt x="15048" y="4377"/>
                  </a:cubicBezTo>
                  <a:cubicBezTo>
                    <a:pt x="15257" y="4377"/>
                    <a:pt x="15454" y="4389"/>
                    <a:pt x="15651" y="4389"/>
                  </a:cubicBezTo>
                  <a:cubicBezTo>
                    <a:pt x="15786" y="4402"/>
                    <a:pt x="15921" y="4402"/>
                    <a:pt x="16044" y="4402"/>
                  </a:cubicBezTo>
                  <a:cubicBezTo>
                    <a:pt x="16204" y="4402"/>
                    <a:pt x="16487" y="4414"/>
                    <a:pt x="16794" y="4500"/>
                  </a:cubicBezTo>
                  <a:cubicBezTo>
                    <a:pt x="17126" y="4389"/>
                    <a:pt x="17458" y="4328"/>
                    <a:pt x="17839" y="4328"/>
                  </a:cubicBezTo>
                  <a:cubicBezTo>
                    <a:pt x="18023" y="4328"/>
                    <a:pt x="18195" y="4340"/>
                    <a:pt x="18331" y="4352"/>
                  </a:cubicBezTo>
                  <a:cubicBezTo>
                    <a:pt x="18380" y="4365"/>
                    <a:pt x="18429" y="4365"/>
                    <a:pt x="18478" y="4365"/>
                  </a:cubicBezTo>
                  <a:cubicBezTo>
                    <a:pt x="18527" y="4365"/>
                    <a:pt x="18589" y="4365"/>
                    <a:pt x="18638" y="4365"/>
                  </a:cubicBezTo>
                  <a:lnTo>
                    <a:pt x="18638" y="4365"/>
                  </a:lnTo>
                  <a:cubicBezTo>
                    <a:pt x="18847" y="4365"/>
                    <a:pt x="19044" y="4365"/>
                    <a:pt x="19253" y="4352"/>
                  </a:cubicBezTo>
                  <a:cubicBezTo>
                    <a:pt x="19388" y="4352"/>
                    <a:pt x="19523" y="4340"/>
                    <a:pt x="19646" y="4340"/>
                  </a:cubicBezTo>
                  <a:lnTo>
                    <a:pt x="19707" y="4340"/>
                  </a:lnTo>
                  <a:cubicBezTo>
                    <a:pt x="20728" y="4340"/>
                    <a:pt x="21588" y="5016"/>
                    <a:pt x="21871" y="6024"/>
                  </a:cubicBezTo>
                  <a:cubicBezTo>
                    <a:pt x="21883" y="6061"/>
                    <a:pt x="21896" y="6110"/>
                    <a:pt x="21908" y="6147"/>
                  </a:cubicBezTo>
                  <a:cubicBezTo>
                    <a:pt x="23408" y="6135"/>
                    <a:pt x="24883" y="6110"/>
                    <a:pt x="26284" y="5926"/>
                  </a:cubicBezTo>
                  <a:cubicBezTo>
                    <a:pt x="30095" y="5422"/>
                    <a:pt x="33402" y="2902"/>
                    <a:pt x="36599" y="468"/>
                  </a:cubicBezTo>
                  <a:cubicBezTo>
                    <a:pt x="36894" y="259"/>
                    <a:pt x="37213" y="111"/>
                    <a:pt x="37558" y="50"/>
                  </a:cubicBezTo>
                  <a:cubicBezTo>
                    <a:pt x="37717" y="13"/>
                    <a:pt x="37877" y="1"/>
                    <a:pt x="38037" y="1"/>
                  </a:cubicBezTo>
                  <a:cubicBezTo>
                    <a:pt x="39168" y="1"/>
                    <a:pt x="40115" y="861"/>
                    <a:pt x="40225" y="1992"/>
                  </a:cubicBezTo>
                  <a:cubicBezTo>
                    <a:pt x="40311" y="2853"/>
                    <a:pt x="40225" y="3664"/>
                    <a:pt x="40152" y="4377"/>
                  </a:cubicBezTo>
                  <a:cubicBezTo>
                    <a:pt x="40127" y="4549"/>
                    <a:pt x="40115" y="4734"/>
                    <a:pt x="40102" y="4906"/>
                  </a:cubicBezTo>
                  <a:cubicBezTo>
                    <a:pt x="40016" y="5828"/>
                    <a:pt x="39967" y="6713"/>
                    <a:pt x="39918" y="7475"/>
                  </a:cubicBezTo>
                  <a:cubicBezTo>
                    <a:pt x="39869" y="8213"/>
                    <a:pt x="39807" y="9184"/>
                    <a:pt x="39770" y="10167"/>
                  </a:cubicBezTo>
                  <a:cubicBezTo>
                    <a:pt x="39770" y="10315"/>
                    <a:pt x="39770" y="10511"/>
                    <a:pt x="39783" y="10720"/>
                  </a:cubicBezTo>
                  <a:cubicBezTo>
                    <a:pt x="39807" y="11397"/>
                    <a:pt x="39820" y="12232"/>
                    <a:pt x="39549" y="13044"/>
                  </a:cubicBezTo>
                  <a:cubicBezTo>
                    <a:pt x="39488" y="13388"/>
                    <a:pt x="39352" y="13732"/>
                    <a:pt x="39143" y="14015"/>
                  </a:cubicBezTo>
                  <a:cubicBezTo>
                    <a:pt x="38713" y="14617"/>
                    <a:pt x="38025" y="14974"/>
                    <a:pt x="37287" y="14974"/>
                  </a:cubicBezTo>
                  <a:lnTo>
                    <a:pt x="37287" y="14974"/>
                  </a:lnTo>
                  <a:cubicBezTo>
                    <a:pt x="37004" y="14974"/>
                    <a:pt x="36709" y="14912"/>
                    <a:pt x="36439" y="14802"/>
                  </a:cubicBezTo>
                  <a:lnTo>
                    <a:pt x="36119" y="14679"/>
                  </a:lnTo>
                  <a:cubicBezTo>
                    <a:pt x="34472" y="14015"/>
                    <a:pt x="32886" y="13388"/>
                    <a:pt x="31288" y="12933"/>
                  </a:cubicBezTo>
                  <a:cubicBezTo>
                    <a:pt x="31288" y="13708"/>
                    <a:pt x="31251" y="14617"/>
                    <a:pt x="30882" y="15515"/>
                  </a:cubicBezTo>
                  <a:cubicBezTo>
                    <a:pt x="30477" y="16486"/>
                    <a:pt x="29677" y="17297"/>
                    <a:pt x="28633" y="17801"/>
                  </a:cubicBezTo>
                  <a:cubicBezTo>
                    <a:pt x="28411" y="17912"/>
                    <a:pt x="28190" y="17998"/>
                    <a:pt x="27981" y="18084"/>
                  </a:cubicBezTo>
                  <a:cubicBezTo>
                    <a:pt x="27981" y="18773"/>
                    <a:pt x="27993" y="19449"/>
                    <a:pt x="28006" y="20113"/>
                  </a:cubicBezTo>
                  <a:cubicBezTo>
                    <a:pt x="28042" y="22153"/>
                    <a:pt x="28116" y="24231"/>
                    <a:pt x="28190" y="26001"/>
                  </a:cubicBezTo>
                  <a:cubicBezTo>
                    <a:pt x="28239" y="27439"/>
                    <a:pt x="28313" y="28878"/>
                    <a:pt x="28374" y="30316"/>
                  </a:cubicBezTo>
                  <a:cubicBezTo>
                    <a:pt x="28473" y="32738"/>
                    <a:pt x="28583" y="35246"/>
                    <a:pt x="28669" y="37704"/>
                  </a:cubicBezTo>
                  <a:cubicBezTo>
                    <a:pt x="28682" y="38147"/>
                    <a:pt x="28583" y="38565"/>
                    <a:pt x="28374" y="38921"/>
                  </a:cubicBezTo>
                  <a:cubicBezTo>
                    <a:pt x="28264" y="39155"/>
                    <a:pt x="28129" y="39364"/>
                    <a:pt x="27956" y="39548"/>
                  </a:cubicBezTo>
                  <a:cubicBezTo>
                    <a:pt x="27538" y="39991"/>
                    <a:pt x="26948" y="40237"/>
                    <a:pt x="26346" y="40237"/>
                  </a:cubicBezTo>
                  <a:close/>
                </a:path>
              </a:pathLst>
            </a:custGeom>
            <a:solidFill>
              <a:srgbClr val="FFFFFF"/>
            </a:solidFill>
            <a:ln>
              <a:noFill/>
            </a:ln>
            <a:effectLst>
              <a:outerShdw blurRad="57150" rotWithShape="0" algn="bl" dir="7860000" dist="571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46"/>
            <p:cNvSpPr/>
            <p:nvPr/>
          </p:nvSpPr>
          <p:spPr>
            <a:xfrm>
              <a:off x="-6116668" y="-3782296"/>
              <a:ext cx="1680267" cy="677898"/>
            </a:xfrm>
            <a:custGeom>
              <a:rect b="b" l="l" r="r" t="t"/>
              <a:pathLst>
                <a:path extrusionOk="0" h="14468" w="35861">
                  <a:moveTo>
                    <a:pt x="23927" y="7803"/>
                  </a:moveTo>
                  <a:cubicBezTo>
                    <a:pt x="24417" y="7803"/>
                    <a:pt x="24896" y="7819"/>
                    <a:pt x="25375" y="7856"/>
                  </a:cubicBezTo>
                  <a:cubicBezTo>
                    <a:pt x="25448" y="8643"/>
                    <a:pt x="25485" y="9442"/>
                    <a:pt x="25498" y="10241"/>
                  </a:cubicBezTo>
                  <a:cubicBezTo>
                    <a:pt x="25522" y="11028"/>
                    <a:pt x="25461" y="11925"/>
                    <a:pt x="24834" y="12405"/>
                  </a:cubicBezTo>
                  <a:cubicBezTo>
                    <a:pt x="24207" y="12884"/>
                    <a:pt x="23727" y="12737"/>
                    <a:pt x="10291" y="13020"/>
                  </a:cubicBezTo>
                  <a:cubicBezTo>
                    <a:pt x="10291" y="13020"/>
                    <a:pt x="10151" y="13031"/>
                    <a:pt x="9949" y="13031"/>
                  </a:cubicBezTo>
                  <a:cubicBezTo>
                    <a:pt x="9535" y="13031"/>
                    <a:pt x="8859" y="12981"/>
                    <a:pt x="8594" y="12675"/>
                  </a:cubicBezTo>
                  <a:cubicBezTo>
                    <a:pt x="8311" y="12343"/>
                    <a:pt x="8250" y="11876"/>
                    <a:pt x="8213" y="11446"/>
                  </a:cubicBezTo>
                  <a:cubicBezTo>
                    <a:pt x="8115" y="10352"/>
                    <a:pt x="8053" y="9258"/>
                    <a:pt x="8029" y="8164"/>
                  </a:cubicBezTo>
                  <a:cubicBezTo>
                    <a:pt x="13364" y="8041"/>
                    <a:pt x="20334" y="7881"/>
                    <a:pt x="23469" y="7807"/>
                  </a:cubicBezTo>
                  <a:cubicBezTo>
                    <a:pt x="23623" y="7804"/>
                    <a:pt x="23775" y="7803"/>
                    <a:pt x="23927" y="7803"/>
                  </a:cubicBezTo>
                  <a:close/>
                  <a:moveTo>
                    <a:pt x="35861" y="1"/>
                  </a:moveTo>
                  <a:lnTo>
                    <a:pt x="35861" y="1"/>
                  </a:lnTo>
                  <a:cubicBezTo>
                    <a:pt x="33550" y="1919"/>
                    <a:pt x="31128" y="3726"/>
                    <a:pt x="28374" y="4918"/>
                  </a:cubicBezTo>
                  <a:cubicBezTo>
                    <a:pt x="25387" y="6209"/>
                    <a:pt x="24379" y="6086"/>
                    <a:pt x="17003" y="6234"/>
                  </a:cubicBezTo>
                  <a:cubicBezTo>
                    <a:pt x="17003" y="5951"/>
                    <a:pt x="17003" y="5680"/>
                    <a:pt x="16990" y="5508"/>
                  </a:cubicBezTo>
                  <a:cubicBezTo>
                    <a:pt x="17199" y="5373"/>
                    <a:pt x="17372" y="5262"/>
                    <a:pt x="17581" y="5140"/>
                  </a:cubicBezTo>
                  <a:lnTo>
                    <a:pt x="17507" y="4562"/>
                  </a:lnTo>
                  <a:cubicBezTo>
                    <a:pt x="16720" y="4562"/>
                    <a:pt x="15946" y="4574"/>
                    <a:pt x="15159" y="4599"/>
                  </a:cubicBezTo>
                  <a:cubicBezTo>
                    <a:pt x="15183" y="4795"/>
                    <a:pt x="15208" y="5004"/>
                    <a:pt x="15233" y="5201"/>
                  </a:cubicBezTo>
                  <a:cubicBezTo>
                    <a:pt x="15417" y="5287"/>
                    <a:pt x="15589" y="5385"/>
                    <a:pt x="15749" y="5484"/>
                  </a:cubicBezTo>
                  <a:cubicBezTo>
                    <a:pt x="15773" y="5668"/>
                    <a:pt x="15798" y="5963"/>
                    <a:pt x="15810" y="6258"/>
                  </a:cubicBezTo>
                  <a:cubicBezTo>
                    <a:pt x="15601" y="6258"/>
                    <a:pt x="15380" y="6271"/>
                    <a:pt x="15146" y="6271"/>
                  </a:cubicBezTo>
                  <a:cubicBezTo>
                    <a:pt x="14618" y="6283"/>
                    <a:pt x="14077" y="6295"/>
                    <a:pt x="13536" y="6307"/>
                  </a:cubicBezTo>
                  <a:cubicBezTo>
                    <a:pt x="13536" y="6012"/>
                    <a:pt x="13536" y="5693"/>
                    <a:pt x="13524" y="5508"/>
                  </a:cubicBezTo>
                  <a:cubicBezTo>
                    <a:pt x="13733" y="5373"/>
                    <a:pt x="13893" y="5262"/>
                    <a:pt x="14102" y="5140"/>
                  </a:cubicBezTo>
                  <a:lnTo>
                    <a:pt x="14040" y="4562"/>
                  </a:lnTo>
                  <a:cubicBezTo>
                    <a:pt x="13253" y="4562"/>
                    <a:pt x="12479" y="4574"/>
                    <a:pt x="11692" y="4599"/>
                  </a:cubicBezTo>
                  <a:cubicBezTo>
                    <a:pt x="11717" y="4795"/>
                    <a:pt x="11741" y="5004"/>
                    <a:pt x="11766" y="5201"/>
                  </a:cubicBezTo>
                  <a:cubicBezTo>
                    <a:pt x="11950" y="5287"/>
                    <a:pt x="12122" y="5385"/>
                    <a:pt x="12282" y="5484"/>
                  </a:cubicBezTo>
                  <a:cubicBezTo>
                    <a:pt x="12307" y="5693"/>
                    <a:pt x="12331" y="6025"/>
                    <a:pt x="12344" y="6344"/>
                  </a:cubicBezTo>
                  <a:cubicBezTo>
                    <a:pt x="11569" y="6357"/>
                    <a:pt x="10807" y="6381"/>
                    <a:pt x="10057" y="6393"/>
                  </a:cubicBezTo>
                  <a:cubicBezTo>
                    <a:pt x="10069" y="6074"/>
                    <a:pt x="10069" y="5705"/>
                    <a:pt x="10057" y="5508"/>
                  </a:cubicBezTo>
                  <a:cubicBezTo>
                    <a:pt x="10266" y="5373"/>
                    <a:pt x="10426" y="5262"/>
                    <a:pt x="10635" y="5140"/>
                  </a:cubicBezTo>
                  <a:lnTo>
                    <a:pt x="10561" y="4562"/>
                  </a:lnTo>
                  <a:cubicBezTo>
                    <a:pt x="9786" y="4562"/>
                    <a:pt x="9012" y="4574"/>
                    <a:pt x="8225" y="4599"/>
                  </a:cubicBezTo>
                  <a:cubicBezTo>
                    <a:pt x="8250" y="4795"/>
                    <a:pt x="8274" y="5004"/>
                    <a:pt x="8299" y="5201"/>
                  </a:cubicBezTo>
                  <a:cubicBezTo>
                    <a:pt x="8483" y="5287"/>
                    <a:pt x="8655" y="5385"/>
                    <a:pt x="8815" y="5484"/>
                  </a:cubicBezTo>
                  <a:cubicBezTo>
                    <a:pt x="8840" y="5705"/>
                    <a:pt x="8864" y="6074"/>
                    <a:pt x="8889" y="6418"/>
                  </a:cubicBezTo>
                  <a:cubicBezTo>
                    <a:pt x="4795" y="6529"/>
                    <a:pt x="1636" y="6602"/>
                    <a:pt x="1636" y="6602"/>
                  </a:cubicBezTo>
                  <a:cubicBezTo>
                    <a:pt x="1255" y="6443"/>
                    <a:pt x="382" y="5939"/>
                    <a:pt x="13" y="5656"/>
                  </a:cubicBezTo>
                  <a:lnTo>
                    <a:pt x="13" y="5656"/>
                  </a:lnTo>
                  <a:cubicBezTo>
                    <a:pt x="1" y="6910"/>
                    <a:pt x="38" y="8164"/>
                    <a:pt x="124" y="9418"/>
                  </a:cubicBezTo>
                  <a:cubicBezTo>
                    <a:pt x="714" y="9049"/>
                    <a:pt x="1292" y="8680"/>
                    <a:pt x="1882" y="8311"/>
                  </a:cubicBezTo>
                  <a:cubicBezTo>
                    <a:pt x="2890" y="8287"/>
                    <a:pt x="4709" y="8250"/>
                    <a:pt x="6910" y="8188"/>
                  </a:cubicBezTo>
                  <a:cubicBezTo>
                    <a:pt x="6971" y="11188"/>
                    <a:pt x="6959" y="11729"/>
                    <a:pt x="7156" y="12442"/>
                  </a:cubicBezTo>
                  <a:cubicBezTo>
                    <a:pt x="7598" y="14099"/>
                    <a:pt x="8512" y="14468"/>
                    <a:pt x="11603" y="14468"/>
                  </a:cubicBezTo>
                  <a:cubicBezTo>
                    <a:pt x="13670" y="14468"/>
                    <a:pt x="16709" y="14303"/>
                    <a:pt x="21232" y="14249"/>
                  </a:cubicBezTo>
                  <a:cubicBezTo>
                    <a:pt x="21232" y="14249"/>
                    <a:pt x="21243" y="14249"/>
                    <a:pt x="21264" y="14249"/>
                  </a:cubicBezTo>
                  <a:cubicBezTo>
                    <a:pt x="21546" y="14249"/>
                    <a:pt x="23632" y="14238"/>
                    <a:pt x="24662" y="13929"/>
                  </a:cubicBezTo>
                  <a:cubicBezTo>
                    <a:pt x="25436" y="13683"/>
                    <a:pt x="26174" y="13204"/>
                    <a:pt x="26530" y="12479"/>
                  </a:cubicBezTo>
                  <a:cubicBezTo>
                    <a:pt x="26887" y="11741"/>
                    <a:pt x="26801" y="10782"/>
                    <a:pt x="26739" y="9872"/>
                  </a:cubicBezTo>
                  <a:cubicBezTo>
                    <a:pt x="26702" y="9233"/>
                    <a:pt x="26641" y="8594"/>
                    <a:pt x="26555" y="7955"/>
                  </a:cubicBezTo>
                  <a:lnTo>
                    <a:pt x="26555" y="7955"/>
                  </a:lnTo>
                  <a:cubicBezTo>
                    <a:pt x="29505" y="8311"/>
                    <a:pt x="32333" y="9184"/>
                    <a:pt x="34988" y="10315"/>
                  </a:cubicBezTo>
                  <a:cubicBezTo>
                    <a:pt x="35332" y="6885"/>
                    <a:pt x="35615" y="3443"/>
                    <a:pt x="35861" y="1"/>
                  </a:cubicBezTo>
                  <a:close/>
                </a:path>
              </a:pathLst>
            </a:custGeom>
            <a:solidFill>
              <a:srgbClr val="EDCE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46"/>
            <p:cNvSpPr/>
            <p:nvPr/>
          </p:nvSpPr>
          <p:spPr>
            <a:xfrm>
              <a:off x="-5618412" y="-3217225"/>
              <a:ext cx="630809" cy="1111729"/>
            </a:xfrm>
            <a:custGeom>
              <a:rect b="b" l="l" r="r" t="t"/>
              <a:pathLst>
                <a:path extrusionOk="0" h="23727" w="13463">
                  <a:moveTo>
                    <a:pt x="12524" y="0"/>
                  </a:moveTo>
                  <a:cubicBezTo>
                    <a:pt x="12517" y="0"/>
                    <a:pt x="12510" y="0"/>
                    <a:pt x="12503" y="1"/>
                  </a:cubicBezTo>
                  <a:cubicBezTo>
                    <a:pt x="8471" y="87"/>
                    <a:pt x="4426" y="283"/>
                    <a:pt x="406" y="566"/>
                  </a:cubicBezTo>
                  <a:cubicBezTo>
                    <a:pt x="173" y="591"/>
                    <a:pt x="1" y="775"/>
                    <a:pt x="13" y="996"/>
                  </a:cubicBezTo>
                  <a:cubicBezTo>
                    <a:pt x="247" y="8668"/>
                    <a:pt x="701" y="23297"/>
                    <a:pt x="701" y="23297"/>
                  </a:cubicBezTo>
                  <a:lnTo>
                    <a:pt x="2435" y="21108"/>
                  </a:lnTo>
                  <a:lnTo>
                    <a:pt x="6811" y="16757"/>
                  </a:lnTo>
                  <a:lnTo>
                    <a:pt x="13462" y="23727"/>
                  </a:lnTo>
                  <a:cubicBezTo>
                    <a:pt x="13462" y="23727"/>
                    <a:pt x="12589" y="8483"/>
                    <a:pt x="12934" y="431"/>
                  </a:cubicBezTo>
                  <a:cubicBezTo>
                    <a:pt x="12934" y="204"/>
                    <a:pt x="12759" y="0"/>
                    <a:pt x="12524" y="0"/>
                  </a:cubicBezTo>
                  <a:close/>
                </a:path>
              </a:pathLst>
            </a:custGeom>
            <a:solidFill>
              <a:srgbClr val="4047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46"/>
            <p:cNvSpPr/>
            <p:nvPr/>
          </p:nvSpPr>
          <p:spPr>
            <a:xfrm>
              <a:off x="-5513550" y="-3214929"/>
              <a:ext cx="415323" cy="816823"/>
            </a:xfrm>
            <a:custGeom>
              <a:rect b="b" l="l" r="r" t="t"/>
              <a:pathLst>
                <a:path extrusionOk="0" h="17433" w="8864">
                  <a:moveTo>
                    <a:pt x="8200" y="1"/>
                  </a:moveTo>
                  <a:cubicBezTo>
                    <a:pt x="5532" y="87"/>
                    <a:pt x="2865" y="210"/>
                    <a:pt x="197" y="382"/>
                  </a:cubicBezTo>
                  <a:cubicBezTo>
                    <a:pt x="369" y="6037"/>
                    <a:pt x="0" y="17433"/>
                    <a:pt x="0" y="17433"/>
                  </a:cubicBezTo>
                  <a:lnTo>
                    <a:pt x="4475" y="12147"/>
                  </a:lnTo>
                  <a:lnTo>
                    <a:pt x="8864" y="17433"/>
                  </a:lnTo>
                  <a:cubicBezTo>
                    <a:pt x="8864" y="17433"/>
                    <a:pt x="8458" y="6738"/>
                    <a:pt x="8249" y="1390"/>
                  </a:cubicBezTo>
                  <a:lnTo>
                    <a:pt x="8200" y="1"/>
                  </a:lnTo>
                  <a:close/>
                </a:path>
              </a:pathLst>
            </a:custGeom>
            <a:solidFill>
              <a:srgbClr val="E44A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46"/>
            <p:cNvSpPr/>
            <p:nvPr/>
          </p:nvSpPr>
          <p:spPr>
            <a:xfrm>
              <a:off x="-6129319" y="-3788060"/>
              <a:ext cx="1698119" cy="1696994"/>
            </a:xfrm>
            <a:custGeom>
              <a:rect b="b" l="l" r="r" t="t"/>
              <a:pathLst>
                <a:path extrusionOk="0" h="36218" w="36242">
                  <a:moveTo>
                    <a:pt x="35565" y="3013"/>
                  </a:moveTo>
                  <a:cubicBezTo>
                    <a:pt x="35467" y="3886"/>
                    <a:pt x="35393" y="4759"/>
                    <a:pt x="35332" y="5631"/>
                  </a:cubicBezTo>
                  <a:cubicBezTo>
                    <a:pt x="35270" y="6504"/>
                    <a:pt x="35221" y="7377"/>
                    <a:pt x="35197" y="8250"/>
                  </a:cubicBezTo>
                  <a:cubicBezTo>
                    <a:pt x="35172" y="8889"/>
                    <a:pt x="35025" y="9676"/>
                    <a:pt x="35197" y="10315"/>
                  </a:cubicBezTo>
                  <a:cubicBezTo>
                    <a:pt x="35098" y="10278"/>
                    <a:pt x="35012" y="10241"/>
                    <a:pt x="34914" y="10204"/>
                  </a:cubicBezTo>
                  <a:cubicBezTo>
                    <a:pt x="35012" y="9504"/>
                    <a:pt x="34988" y="8778"/>
                    <a:pt x="35025" y="8065"/>
                  </a:cubicBezTo>
                  <a:cubicBezTo>
                    <a:pt x="35074" y="7229"/>
                    <a:pt x="35135" y="6394"/>
                    <a:pt x="35184" y="5558"/>
                  </a:cubicBezTo>
                  <a:cubicBezTo>
                    <a:pt x="35295" y="3959"/>
                    <a:pt x="35418" y="2374"/>
                    <a:pt x="35553" y="788"/>
                  </a:cubicBezTo>
                  <a:cubicBezTo>
                    <a:pt x="35639" y="714"/>
                    <a:pt x="35725" y="653"/>
                    <a:pt x="35811" y="579"/>
                  </a:cubicBezTo>
                  <a:cubicBezTo>
                    <a:pt x="35799" y="1390"/>
                    <a:pt x="35639" y="2214"/>
                    <a:pt x="35565" y="3013"/>
                  </a:cubicBezTo>
                  <a:close/>
                  <a:moveTo>
                    <a:pt x="27489" y="7955"/>
                  </a:moveTo>
                  <a:cubicBezTo>
                    <a:pt x="27255" y="7217"/>
                    <a:pt x="27169" y="6455"/>
                    <a:pt x="27231" y="5681"/>
                  </a:cubicBezTo>
                  <a:cubicBezTo>
                    <a:pt x="27390" y="5619"/>
                    <a:pt x="27550" y="5570"/>
                    <a:pt x="27722" y="5508"/>
                  </a:cubicBezTo>
                  <a:cubicBezTo>
                    <a:pt x="27612" y="5803"/>
                    <a:pt x="27599" y="6234"/>
                    <a:pt x="27599" y="6467"/>
                  </a:cubicBezTo>
                  <a:cubicBezTo>
                    <a:pt x="27575" y="6959"/>
                    <a:pt x="27624" y="7463"/>
                    <a:pt x="27747" y="7930"/>
                  </a:cubicBezTo>
                  <a:cubicBezTo>
                    <a:pt x="27747" y="7955"/>
                    <a:pt x="27784" y="7955"/>
                    <a:pt x="27784" y="7930"/>
                  </a:cubicBezTo>
                  <a:cubicBezTo>
                    <a:pt x="27661" y="7143"/>
                    <a:pt x="27612" y="6258"/>
                    <a:pt x="27808" y="5472"/>
                  </a:cubicBezTo>
                  <a:cubicBezTo>
                    <a:pt x="28583" y="5189"/>
                    <a:pt x="29333" y="4845"/>
                    <a:pt x="30070" y="4451"/>
                  </a:cubicBezTo>
                  <a:cubicBezTo>
                    <a:pt x="31816" y="3517"/>
                    <a:pt x="33439" y="2374"/>
                    <a:pt x="35025" y="1181"/>
                  </a:cubicBezTo>
                  <a:cubicBezTo>
                    <a:pt x="34607" y="4132"/>
                    <a:pt x="34545" y="7168"/>
                    <a:pt x="34754" y="10143"/>
                  </a:cubicBezTo>
                  <a:cubicBezTo>
                    <a:pt x="32996" y="9442"/>
                    <a:pt x="31226" y="8754"/>
                    <a:pt x="29382" y="8311"/>
                  </a:cubicBezTo>
                  <a:cubicBezTo>
                    <a:pt x="28755" y="8151"/>
                    <a:pt x="28128" y="8041"/>
                    <a:pt x="27489" y="7955"/>
                  </a:cubicBezTo>
                  <a:close/>
                  <a:moveTo>
                    <a:pt x="26690" y="11926"/>
                  </a:moveTo>
                  <a:cubicBezTo>
                    <a:pt x="26591" y="12712"/>
                    <a:pt x="26198" y="13278"/>
                    <a:pt x="25473" y="13597"/>
                  </a:cubicBezTo>
                  <a:cubicBezTo>
                    <a:pt x="25276" y="13684"/>
                    <a:pt x="25055" y="13733"/>
                    <a:pt x="24833" y="13770"/>
                  </a:cubicBezTo>
                  <a:cubicBezTo>
                    <a:pt x="24821" y="13647"/>
                    <a:pt x="24796" y="13524"/>
                    <a:pt x="24772" y="13401"/>
                  </a:cubicBezTo>
                  <a:cubicBezTo>
                    <a:pt x="24747" y="13229"/>
                    <a:pt x="24698" y="13044"/>
                    <a:pt x="24649" y="12872"/>
                  </a:cubicBezTo>
                  <a:cubicBezTo>
                    <a:pt x="24796" y="12823"/>
                    <a:pt x="24932" y="12749"/>
                    <a:pt x="25042" y="12688"/>
                  </a:cubicBezTo>
                  <a:cubicBezTo>
                    <a:pt x="25460" y="12442"/>
                    <a:pt x="25682" y="12061"/>
                    <a:pt x="25792" y="11594"/>
                  </a:cubicBezTo>
                  <a:cubicBezTo>
                    <a:pt x="25952" y="10979"/>
                    <a:pt x="25977" y="10229"/>
                    <a:pt x="25927" y="9516"/>
                  </a:cubicBezTo>
                  <a:cubicBezTo>
                    <a:pt x="25927" y="9516"/>
                    <a:pt x="25940" y="9516"/>
                    <a:pt x="25952" y="9528"/>
                  </a:cubicBezTo>
                  <a:cubicBezTo>
                    <a:pt x="26186" y="9553"/>
                    <a:pt x="26407" y="9614"/>
                    <a:pt x="26628" y="9713"/>
                  </a:cubicBezTo>
                  <a:cubicBezTo>
                    <a:pt x="26677" y="9737"/>
                    <a:pt x="26726" y="9750"/>
                    <a:pt x="26763" y="9774"/>
                  </a:cubicBezTo>
                  <a:lnTo>
                    <a:pt x="26763" y="9799"/>
                  </a:lnTo>
                  <a:cubicBezTo>
                    <a:pt x="26763" y="10500"/>
                    <a:pt x="26776" y="11225"/>
                    <a:pt x="26690" y="11926"/>
                  </a:cubicBezTo>
                  <a:moveTo>
                    <a:pt x="23948" y="14028"/>
                  </a:moveTo>
                  <a:cubicBezTo>
                    <a:pt x="23960" y="13671"/>
                    <a:pt x="23985" y="13315"/>
                    <a:pt x="24010" y="12958"/>
                  </a:cubicBezTo>
                  <a:cubicBezTo>
                    <a:pt x="24083" y="12970"/>
                    <a:pt x="24145" y="12983"/>
                    <a:pt x="24219" y="12983"/>
                  </a:cubicBezTo>
                  <a:cubicBezTo>
                    <a:pt x="24169" y="13290"/>
                    <a:pt x="24145" y="13622"/>
                    <a:pt x="24206" y="13917"/>
                  </a:cubicBezTo>
                  <a:cubicBezTo>
                    <a:pt x="24120" y="13942"/>
                    <a:pt x="24034" y="13979"/>
                    <a:pt x="23948" y="14028"/>
                  </a:cubicBezTo>
                  <a:close/>
                  <a:moveTo>
                    <a:pt x="24083" y="35381"/>
                  </a:moveTo>
                  <a:cubicBezTo>
                    <a:pt x="23665" y="34926"/>
                    <a:pt x="23137" y="34509"/>
                    <a:pt x="22719" y="34078"/>
                  </a:cubicBezTo>
                  <a:cubicBezTo>
                    <a:pt x="22178" y="33513"/>
                    <a:pt x="21625" y="32947"/>
                    <a:pt x="21096" y="32357"/>
                  </a:cubicBezTo>
                  <a:cubicBezTo>
                    <a:pt x="20027" y="31177"/>
                    <a:pt x="19105" y="29788"/>
                    <a:pt x="17949" y="28706"/>
                  </a:cubicBezTo>
                  <a:cubicBezTo>
                    <a:pt x="17949" y="28694"/>
                    <a:pt x="17949" y="28694"/>
                    <a:pt x="17961" y="28681"/>
                  </a:cubicBezTo>
                  <a:cubicBezTo>
                    <a:pt x="18010" y="28571"/>
                    <a:pt x="17863" y="28436"/>
                    <a:pt x="17765" y="28497"/>
                  </a:cubicBezTo>
                  <a:cubicBezTo>
                    <a:pt x="17150" y="28829"/>
                    <a:pt x="16658" y="29517"/>
                    <a:pt x="16191" y="30021"/>
                  </a:cubicBezTo>
                  <a:cubicBezTo>
                    <a:pt x="15613" y="30636"/>
                    <a:pt x="15048" y="31275"/>
                    <a:pt x="14482" y="31915"/>
                  </a:cubicBezTo>
                  <a:cubicBezTo>
                    <a:pt x="13917" y="32554"/>
                    <a:pt x="13351" y="33193"/>
                    <a:pt x="12810" y="33845"/>
                  </a:cubicBezTo>
                  <a:cubicBezTo>
                    <a:pt x="12552" y="34140"/>
                    <a:pt x="12306" y="34435"/>
                    <a:pt x="12073" y="34742"/>
                  </a:cubicBezTo>
                  <a:cubicBezTo>
                    <a:pt x="11999" y="34840"/>
                    <a:pt x="11925" y="34914"/>
                    <a:pt x="11876" y="34988"/>
                  </a:cubicBezTo>
                  <a:cubicBezTo>
                    <a:pt x="11704" y="31398"/>
                    <a:pt x="11544" y="27821"/>
                    <a:pt x="11360" y="24244"/>
                  </a:cubicBezTo>
                  <a:cubicBezTo>
                    <a:pt x="11261" y="22338"/>
                    <a:pt x="11187" y="20433"/>
                    <a:pt x="11138" y="18527"/>
                  </a:cubicBezTo>
                  <a:cubicBezTo>
                    <a:pt x="11126" y="17568"/>
                    <a:pt x="11114" y="16609"/>
                    <a:pt x="11126" y="15650"/>
                  </a:cubicBezTo>
                  <a:cubicBezTo>
                    <a:pt x="11138" y="14987"/>
                    <a:pt x="11175" y="14310"/>
                    <a:pt x="11138" y="13647"/>
                  </a:cubicBezTo>
                  <a:cubicBezTo>
                    <a:pt x="11839" y="13548"/>
                    <a:pt x="12540" y="13511"/>
                    <a:pt x="13241" y="13438"/>
                  </a:cubicBezTo>
                  <a:cubicBezTo>
                    <a:pt x="13216" y="13868"/>
                    <a:pt x="13253" y="14310"/>
                    <a:pt x="13253" y="14741"/>
                  </a:cubicBezTo>
                  <a:cubicBezTo>
                    <a:pt x="13253" y="15466"/>
                    <a:pt x="13265" y="16191"/>
                    <a:pt x="13265" y="16904"/>
                  </a:cubicBezTo>
                  <a:cubicBezTo>
                    <a:pt x="13253" y="18355"/>
                    <a:pt x="13204" y="19793"/>
                    <a:pt x="13167" y="21232"/>
                  </a:cubicBezTo>
                  <a:cubicBezTo>
                    <a:pt x="13093" y="24022"/>
                    <a:pt x="13032" y="26825"/>
                    <a:pt x="13105" y="29628"/>
                  </a:cubicBezTo>
                  <a:cubicBezTo>
                    <a:pt x="13118" y="29825"/>
                    <a:pt x="13425" y="29776"/>
                    <a:pt x="13413" y="29579"/>
                  </a:cubicBezTo>
                  <a:cubicBezTo>
                    <a:pt x="13413" y="29554"/>
                    <a:pt x="13413" y="29542"/>
                    <a:pt x="13413" y="29517"/>
                  </a:cubicBezTo>
                  <a:cubicBezTo>
                    <a:pt x="14888" y="27858"/>
                    <a:pt x="16240" y="26088"/>
                    <a:pt x="17666" y="24379"/>
                  </a:cubicBezTo>
                  <a:cubicBezTo>
                    <a:pt x="17765" y="24735"/>
                    <a:pt x="17998" y="25030"/>
                    <a:pt x="18232" y="25325"/>
                  </a:cubicBezTo>
                  <a:cubicBezTo>
                    <a:pt x="18662" y="25829"/>
                    <a:pt x="19080" y="26346"/>
                    <a:pt x="19486" y="26874"/>
                  </a:cubicBezTo>
                  <a:cubicBezTo>
                    <a:pt x="20272" y="27882"/>
                    <a:pt x="21022" y="28976"/>
                    <a:pt x="21907" y="29898"/>
                  </a:cubicBezTo>
                  <a:cubicBezTo>
                    <a:pt x="22018" y="30009"/>
                    <a:pt x="22178" y="29874"/>
                    <a:pt x="22092" y="29751"/>
                  </a:cubicBezTo>
                  <a:cubicBezTo>
                    <a:pt x="22092" y="29739"/>
                    <a:pt x="22080" y="29739"/>
                    <a:pt x="22080" y="29726"/>
                  </a:cubicBezTo>
                  <a:cubicBezTo>
                    <a:pt x="22104" y="29702"/>
                    <a:pt x="22116" y="29665"/>
                    <a:pt x="22116" y="29616"/>
                  </a:cubicBezTo>
                  <a:cubicBezTo>
                    <a:pt x="22006" y="26739"/>
                    <a:pt x="21871" y="23850"/>
                    <a:pt x="21735" y="20961"/>
                  </a:cubicBezTo>
                  <a:cubicBezTo>
                    <a:pt x="21674" y="19560"/>
                    <a:pt x="21612" y="18158"/>
                    <a:pt x="21563" y="16757"/>
                  </a:cubicBezTo>
                  <a:cubicBezTo>
                    <a:pt x="21514" y="15528"/>
                    <a:pt x="21539" y="14298"/>
                    <a:pt x="21453" y="13069"/>
                  </a:cubicBezTo>
                  <a:cubicBezTo>
                    <a:pt x="22166" y="13032"/>
                    <a:pt x="22866" y="13032"/>
                    <a:pt x="23567" y="13044"/>
                  </a:cubicBezTo>
                  <a:cubicBezTo>
                    <a:pt x="23432" y="14655"/>
                    <a:pt x="23506" y="16253"/>
                    <a:pt x="23592" y="17888"/>
                  </a:cubicBezTo>
                  <a:cubicBezTo>
                    <a:pt x="23690" y="19879"/>
                    <a:pt x="23739" y="21871"/>
                    <a:pt x="23801" y="23862"/>
                  </a:cubicBezTo>
                  <a:cubicBezTo>
                    <a:pt x="23911" y="27698"/>
                    <a:pt x="23973" y="31546"/>
                    <a:pt x="24083" y="35381"/>
                  </a:cubicBezTo>
                  <a:moveTo>
                    <a:pt x="10167" y="14249"/>
                  </a:moveTo>
                  <a:cubicBezTo>
                    <a:pt x="10179" y="14114"/>
                    <a:pt x="10155" y="13979"/>
                    <a:pt x="10155" y="13856"/>
                  </a:cubicBezTo>
                  <a:cubicBezTo>
                    <a:pt x="10155" y="13671"/>
                    <a:pt x="10179" y="13475"/>
                    <a:pt x="10192" y="13278"/>
                  </a:cubicBezTo>
                  <a:cubicBezTo>
                    <a:pt x="10364" y="13290"/>
                    <a:pt x="10536" y="13278"/>
                    <a:pt x="10708" y="13278"/>
                  </a:cubicBezTo>
                  <a:cubicBezTo>
                    <a:pt x="10683" y="13622"/>
                    <a:pt x="10683" y="13979"/>
                    <a:pt x="10683" y="14323"/>
                  </a:cubicBezTo>
                  <a:cubicBezTo>
                    <a:pt x="10524" y="14286"/>
                    <a:pt x="10352" y="14261"/>
                    <a:pt x="10167" y="14249"/>
                  </a:cubicBezTo>
                  <a:close/>
                  <a:moveTo>
                    <a:pt x="7512" y="12700"/>
                  </a:moveTo>
                  <a:cubicBezTo>
                    <a:pt x="7229" y="11876"/>
                    <a:pt x="7266" y="10918"/>
                    <a:pt x="7303" y="10057"/>
                  </a:cubicBezTo>
                  <a:cubicBezTo>
                    <a:pt x="7303" y="9750"/>
                    <a:pt x="7364" y="9369"/>
                    <a:pt x="7352" y="9000"/>
                  </a:cubicBezTo>
                  <a:cubicBezTo>
                    <a:pt x="7512" y="9000"/>
                    <a:pt x="7672" y="9012"/>
                    <a:pt x="7831" y="9049"/>
                  </a:cubicBezTo>
                  <a:cubicBezTo>
                    <a:pt x="7942" y="9061"/>
                    <a:pt x="8053" y="9098"/>
                    <a:pt x="8151" y="9135"/>
                  </a:cubicBezTo>
                  <a:cubicBezTo>
                    <a:pt x="8163" y="9393"/>
                    <a:pt x="8200" y="9639"/>
                    <a:pt x="8212" y="9836"/>
                  </a:cubicBezTo>
                  <a:cubicBezTo>
                    <a:pt x="8249" y="10586"/>
                    <a:pt x="8286" y="11372"/>
                    <a:pt x="8434" y="12110"/>
                  </a:cubicBezTo>
                  <a:cubicBezTo>
                    <a:pt x="8594" y="12848"/>
                    <a:pt x="9110" y="13143"/>
                    <a:pt x="9725" y="13241"/>
                  </a:cubicBezTo>
                  <a:cubicBezTo>
                    <a:pt x="9626" y="13548"/>
                    <a:pt x="9552" y="13868"/>
                    <a:pt x="9491" y="14200"/>
                  </a:cubicBezTo>
                  <a:cubicBezTo>
                    <a:pt x="9393" y="14188"/>
                    <a:pt x="9294" y="14163"/>
                    <a:pt x="9208" y="14138"/>
                  </a:cubicBezTo>
                  <a:cubicBezTo>
                    <a:pt x="8434" y="13929"/>
                    <a:pt x="7782" y="13475"/>
                    <a:pt x="7512" y="12700"/>
                  </a:cubicBezTo>
                  <a:close/>
                  <a:moveTo>
                    <a:pt x="8274" y="8336"/>
                  </a:moveTo>
                  <a:cubicBezTo>
                    <a:pt x="8249" y="8373"/>
                    <a:pt x="8237" y="8410"/>
                    <a:pt x="8225" y="8459"/>
                  </a:cubicBezTo>
                  <a:cubicBezTo>
                    <a:pt x="8126" y="8447"/>
                    <a:pt x="8028" y="8459"/>
                    <a:pt x="7930" y="8471"/>
                  </a:cubicBezTo>
                  <a:cubicBezTo>
                    <a:pt x="7721" y="8496"/>
                    <a:pt x="7512" y="8508"/>
                    <a:pt x="7315" y="8533"/>
                  </a:cubicBezTo>
                  <a:cubicBezTo>
                    <a:pt x="7303" y="8483"/>
                    <a:pt x="7290" y="8422"/>
                    <a:pt x="7266" y="8373"/>
                  </a:cubicBezTo>
                  <a:cubicBezTo>
                    <a:pt x="7610" y="8360"/>
                    <a:pt x="7942" y="8348"/>
                    <a:pt x="8274" y="8336"/>
                  </a:cubicBezTo>
                  <a:close/>
                  <a:moveTo>
                    <a:pt x="283" y="5976"/>
                  </a:moveTo>
                  <a:cubicBezTo>
                    <a:pt x="468" y="6123"/>
                    <a:pt x="726" y="6221"/>
                    <a:pt x="910" y="6332"/>
                  </a:cubicBezTo>
                  <a:cubicBezTo>
                    <a:pt x="1181" y="6504"/>
                    <a:pt x="1451" y="6750"/>
                    <a:pt x="1746" y="6861"/>
                  </a:cubicBezTo>
                  <a:cubicBezTo>
                    <a:pt x="1758" y="7377"/>
                    <a:pt x="1771" y="7881"/>
                    <a:pt x="1783" y="8397"/>
                  </a:cubicBezTo>
                  <a:cubicBezTo>
                    <a:pt x="1340" y="8643"/>
                    <a:pt x="935" y="8963"/>
                    <a:pt x="517" y="9258"/>
                  </a:cubicBezTo>
                  <a:cubicBezTo>
                    <a:pt x="492" y="8176"/>
                    <a:pt x="492" y="7033"/>
                    <a:pt x="283" y="5976"/>
                  </a:cubicBezTo>
                  <a:close/>
                  <a:moveTo>
                    <a:pt x="1894" y="8336"/>
                  </a:moveTo>
                  <a:cubicBezTo>
                    <a:pt x="1881" y="7856"/>
                    <a:pt x="1869" y="7377"/>
                    <a:pt x="1844" y="6898"/>
                  </a:cubicBezTo>
                  <a:cubicBezTo>
                    <a:pt x="1844" y="6898"/>
                    <a:pt x="1857" y="6898"/>
                    <a:pt x="1869" y="6898"/>
                  </a:cubicBezTo>
                  <a:cubicBezTo>
                    <a:pt x="1881" y="6910"/>
                    <a:pt x="1906" y="6910"/>
                    <a:pt x="1918" y="6910"/>
                  </a:cubicBezTo>
                  <a:cubicBezTo>
                    <a:pt x="1918" y="6984"/>
                    <a:pt x="1943" y="7107"/>
                    <a:pt x="1955" y="7156"/>
                  </a:cubicBezTo>
                  <a:cubicBezTo>
                    <a:pt x="1955" y="7316"/>
                    <a:pt x="1967" y="7475"/>
                    <a:pt x="1967" y="7623"/>
                  </a:cubicBezTo>
                  <a:cubicBezTo>
                    <a:pt x="1980" y="7832"/>
                    <a:pt x="1992" y="8029"/>
                    <a:pt x="2017" y="8238"/>
                  </a:cubicBezTo>
                  <a:cubicBezTo>
                    <a:pt x="1955" y="8238"/>
                    <a:pt x="1918" y="8287"/>
                    <a:pt x="1906" y="8336"/>
                  </a:cubicBezTo>
                  <a:cubicBezTo>
                    <a:pt x="1906" y="8336"/>
                    <a:pt x="1894" y="8336"/>
                    <a:pt x="1894" y="8336"/>
                  </a:cubicBezTo>
                  <a:moveTo>
                    <a:pt x="3516" y="6713"/>
                  </a:moveTo>
                  <a:lnTo>
                    <a:pt x="5446" y="6689"/>
                  </a:lnTo>
                  <a:lnTo>
                    <a:pt x="5950" y="6689"/>
                  </a:lnTo>
                  <a:cubicBezTo>
                    <a:pt x="5963" y="7008"/>
                    <a:pt x="5963" y="7328"/>
                    <a:pt x="5987" y="7647"/>
                  </a:cubicBezTo>
                  <a:cubicBezTo>
                    <a:pt x="5987" y="7746"/>
                    <a:pt x="5975" y="7893"/>
                    <a:pt x="6000" y="8004"/>
                  </a:cubicBezTo>
                  <a:cubicBezTo>
                    <a:pt x="4721" y="8041"/>
                    <a:pt x="3430" y="8102"/>
                    <a:pt x="2152" y="8225"/>
                  </a:cubicBezTo>
                  <a:cubicBezTo>
                    <a:pt x="2139" y="7943"/>
                    <a:pt x="2115" y="7672"/>
                    <a:pt x="2090" y="7402"/>
                  </a:cubicBezTo>
                  <a:cubicBezTo>
                    <a:pt x="2078" y="7242"/>
                    <a:pt x="2103" y="6971"/>
                    <a:pt x="2017" y="6812"/>
                  </a:cubicBezTo>
                  <a:cubicBezTo>
                    <a:pt x="2029" y="6787"/>
                    <a:pt x="2029" y="6750"/>
                    <a:pt x="2004" y="6713"/>
                  </a:cubicBezTo>
                  <a:cubicBezTo>
                    <a:pt x="1980" y="6689"/>
                    <a:pt x="1955" y="6664"/>
                    <a:pt x="1930" y="6639"/>
                  </a:cubicBezTo>
                  <a:cubicBezTo>
                    <a:pt x="2447" y="6750"/>
                    <a:pt x="2988" y="6725"/>
                    <a:pt x="3516" y="6713"/>
                  </a:cubicBezTo>
                  <a:close/>
                  <a:moveTo>
                    <a:pt x="9233" y="5594"/>
                  </a:moveTo>
                  <a:cubicBezTo>
                    <a:pt x="9479" y="5594"/>
                    <a:pt x="9725" y="5594"/>
                    <a:pt x="9970" y="5594"/>
                  </a:cubicBezTo>
                  <a:cubicBezTo>
                    <a:pt x="9934" y="5816"/>
                    <a:pt x="9921" y="6037"/>
                    <a:pt x="9934" y="6271"/>
                  </a:cubicBezTo>
                  <a:cubicBezTo>
                    <a:pt x="9700" y="6271"/>
                    <a:pt x="9479" y="6283"/>
                    <a:pt x="9245" y="6283"/>
                  </a:cubicBezTo>
                  <a:cubicBezTo>
                    <a:pt x="9343" y="6086"/>
                    <a:pt x="9319" y="5791"/>
                    <a:pt x="9233" y="5594"/>
                  </a:cubicBezTo>
                  <a:close/>
                  <a:moveTo>
                    <a:pt x="8889" y="5238"/>
                  </a:moveTo>
                  <a:cubicBezTo>
                    <a:pt x="8741" y="4869"/>
                    <a:pt x="9196" y="4918"/>
                    <a:pt x="9368" y="4894"/>
                  </a:cubicBezTo>
                  <a:cubicBezTo>
                    <a:pt x="9565" y="4869"/>
                    <a:pt x="9749" y="4845"/>
                    <a:pt x="9946" y="4832"/>
                  </a:cubicBezTo>
                  <a:cubicBezTo>
                    <a:pt x="9970" y="4968"/>
                    <a:pt x="9995" y="5115"/>
                    <a:pt x="10032" y="5250"/>
                  </a:cubicBezTo>
                  <a:cubicBezTo>
                    <a:pt x="9688" y="5287"/>
                    <a:pt x="9343" y="5324"/>
                    <a:pt x="8999" y="5336"/>
                  </a:cubicBezTo>
                  <a:cubicBezTo>
                    <a:pt x="8950" y="5312"/>
                    <a:pt x="8913" y="5275"/>
                    <a:pt x="8889" y="5238"/>
                  </a:cubicBezTo>
                  <a:moveTo>
                    <a:pt x="10634" y="5189"/>
                  </a:moveTo>
                  <a:cubicBezTo>
                    <a:pt x="10548" y="5201"/>
                    <a:pt x="10474" y="5213"/>
                    <a:pt x="10401" y="5213"/>
                  </a:cubicBezTo>
                  <a:cubicBezTo>
                    <a:pt x="10413" y="5090"/>
                    <a:pt x="10364" y="4931"/>
                    <a:pt x="10315" y="4808"/>
                  </a:cubicBezTo>
                  <a:cubicBezTo>
                    <a:pt x="10413" y="4808"/>
                    <a:pt x="10511" y="4808"/>
                    <a:pt x="10610" y="4808"/>
                  </a:cubicBezTo>
                  <a:cubicBezTo>
                    <a:pt x="10622" y="4931"/>
                    <a:pt x="10634" y="5066"/>
                    <a:pt x="10634" y="5189"/>
                  </a:cubicBezTo>
                  <a:close/>
                  <a:moveTo>
                    <a:pt x="10241" y="4820"/>
                  </a:moveTo>
                  <a:cubicBezTo>
                    <a:pt x="10278" y="4894"/>
                    <a:pt x="10290" y="4968"/>
                    <a:pt x="10302" y="5054"/>
                  </a:cubicBezTo>
                  <a:cubicBezTo>
                    <a:pt x="10315" y="5103"/>
                    <a:pt x="10302" y="5164"/>
                    <a:pt x="10302" y="5226"/>
                  </a:cubicBezTo>
                  <a:cubicBezTo>
                    <a:pt x="10241" y="5238"/>
                    <a:pt x="10167" y="5238"/>
                    <a:pt x="10093" y="5250"/>
                  </a:cubicBezTo>
                  <a:cubicBezTo>
                    <a:pt x="10069" y="5103"/>
                    <a:pt x="10020" y="4968"/>
                    <a:pt x="9983" y="4832"/>
                  </a:cubicBezTo>
                  <a:cubicBezTo>
                    <a:pt x="10069" y="4820"/>
                    <a:pt x="10155" y="4820"/>
                    <a:pt x="10241" y="4820"/>
                  </a:cubicBezTo>
                  <a:close/>
                  <a:moveTo>
                    <a:pt x="10192" y="5816"/>
                  </a:moveTo>
                  <a:cubicBezTo>
                    <a:pt x="10179" y="5963"/>
                    <a:pt x="10179" y="6123"/>
                    <a:pt x="10179" y="6271"/>
                  </a:cubicBezTo>
                  <a:cubicBezTo>
                    <a:pt x="10130" y="6271"/>
                    <a:pt x="10093" y="6271"/>
                    <a:pt x="10044" y="6271"/>
                  </a:cubicBezTo>
                  <a:cubicBezTo>
                    <a:pt x="10032" y="6037"/>
                    <a:pt x="10044" y="5816"/>
                    <a:pt x="10069" y="5582"/>
                  </a:cubicBezTo>
                  <a:cubicBezTo>
                    <a:pt x="10118" y="5582"/>
                    <a:pt x="10167" y="5582"/>
                    <a:pt x="10216" y="5582"/>
                  </a:cubicBezTo>
                  <a:cubicBezTo>
                    <a:pt x="10192" y="5656"/>
                    <a:pt x="10192" y="5742"/>
                    <a:pt x="10192" y="5816"/>
                  </a:cubicBezTo>
                  <a:close/>
                  <a:moveTo>
                    <a:pt x="12638" y="6000"/>
                  </a:moveTo>
                  <a:cubicBezTo>
                    <a:pt x="12638" y="5963"/>
                    <a:pt x="12638" y="5926"/>
                    <a:pt x="12626" y="5890"/>
                  </a:cubicBezTo>
                  <a:cubicBezTo>
                    <a:pt x="12945" y="5988"/>
                    <a:pt x="13314" y="6012"/>
                    <a:pt x="13634" y="5902"/>
                  </a:cubicBezTo>
                  <a:cubicBezTo>
                    <a:pt x="13622" y="6000"/>
                    <a:pt x="13609" y="6111"/>
                    <a:pt x="13622" y="6221"/>
                  </a:cubicBezTo>
                  <a:cubicBezTo>
                    <a:pt x="13302" y="6221"/>
                    <a:pt x="12982" y="6234"/>
                    <a:pt x="12675" y="6234"/>
                  </a:cubicBezTo>
                  <a:cubicBezTo>
                    <a:pt x="12675" y="6160"/>
                    <a:pt x="12650" y="6074"/>
                    <a:pt x="12638" y="6000"/>
                  </a:cubicBezTo>
                  <a:close/>
                  <a:moveTo>
                    <a:pt x="12085" y="4869"/>
                  </a:moveTo>
                  <a:cubicBezTo>
                    <a:pt x="12196" y="4881"/>
                    <a:pt x="12318" y="4894"/>
                    <a:pt x="12429" y="4894"/>
                  </a:cubicBezTo>
                  <a:cubicBezTo>
                    <a:pt x="12429" y="4968"/>
                    <a:pt x="12429" y="5041"/>
                    <a:pt x="12441" y="5127"/>
                  </a:cubicBezTo>
                  <a:cubicBezTo>
                    <a:pt x="12454" y="5176"/>
                    <a:pt x="12466" y="5226"/>
                    <a:pt x="12491" y="5275"/>
                  </a:cubicBezTo>
                  <a:cubicBezTo>
                    <a:pt x="12429" y="5275"/>
                    <a:pt x="12380" y="5263"/>
                    <a:pt x="12343" y="5250"/>
                  </a:cubicBezTo>
                  <a:cubicBezTo>
                    <a:pt x="12110" y="5299"/>
                    <a:pt x="12023" y="5164"/>
                    <a:pt x="12085" y="4869"/>
                  </a:cubicBezTo>
                  <a:moveTo>
                    <a:pt x="13314" y="4857"/>
                  </a:moveTo>
                  <a:cubicBezTo>
                    <a:pt x="13474" y="4845"/>
                    <a:pt x="13658" y="4832"/>
                    <a:pt x="13831" y="4832"/>
                  </a:cubicBezTo>
                  <a:cubicBezTo>
                    <a:pt x="14126" y="4845"/>
                    <a:pt x="14199" y="4931"/>
                    <a:pt x="14236" y="5152"/>
                  </a:cubicBezTo>
                  <a:cubicBezTo>
                    <a:pt x="13818" y="5263"/>
                    <a:pt x="13400" y="5287"/>
                    <a:pt x="12958" y="5275"/>
                  </a:cubicBezTo>
                  <a:cubicBezTo>
                    <a:pt x="12847" y="5275"/>
                    <a:pt x="12724" y="5287"/>
                    <a:pt x="12589" y="5275"/>
                  </a:cubicBezTo>
                  <a:cubicBezTo>
                    <a:pt x="12564" y="5213"/>
                    <a:pt x="12527" y="5152"/>
                    <a:pt x="12515" y="5090"/>
                  </a:cubicBezTo>
                  <a:cubicBezTo>
                    <a:pt x="12503" y="5029"/>
                    <a:pt x="12491" y="4955"/>
                    <a:pt x="12491" y="4894"/>
                  </a:cubicBezTo>
                  <a:cubicBezTo>
                    <a:pt x="12773" y="4881"/>
                    <a:pt x="13044" y="4857"/>
                    <a:pt x="13314" y="4857"/>
                  </a:cubicBezTo>
                  <a:close/>
                  <a:moveTo>
                    <a:pt x="13720" y="5570"/>
                  </a:moveTo>
                  <a:cubicBezTo>
                    <a:pt x="13720" y="5570"/>
                    <a:pt x="13720" y="5570"/>
                    <a:pt x="13708" y="5570"/>
                  </a:cubicBezTo>
                  <a:cubicBezTo>
                    <a:pt x="13363" y="5631"/>
                    <a:pt x="13019" y="5644"/>
                    <a:pt x="12687" y="5582"/>
                  </a:cubicBezTo>
                  <a:cubicBezTo>
                    <a:pt x="13032" y="5594"/>
                    <a:pt x="13388" y="5582"/>
                    <a:pt x="13732" y="5545"/>
                  </a:cubicBezTo>
                  <a:cubicBezTo>
                    <a:pt x="13732" y="5545"/>
                    <a:pt x="13720" y="5558"/>
                    <a:pt x="13720" y="5570"/>
                  </a:cubicBezTo>
                  <a:close/>
                  <a:moveTo>
                    <a:pt x="12589" y="5668"/>
                  </a:moveTo>
                  <a:cubicBezTo>
                    <a:pt x="12958" y="5754"/>
                    <a:pt x="13314" y="5754"/>
                    <a:pt x="13683" y="5681"/>
                  </a:cubicBezTo>
                  <a:cubicBezTo>
                    <a:pt x="13683" y="5693"/>
                    <a:pt x="13683" y="5705"/>
                    <a:pt x="13683" y="5717"/>
                  </a:cubicBezTo>
                  <a:cubicBezTo>
                    <a:pt x="13671" y="5730"/>
                    <a:pt x="13671" y="5742"/>
                    <a:pt x="13671" y="5754"/>
                  </a:cubicBezTo>
                  <a:cubicBezTo>
                    <a:pt x="13314" y="5853"/>
                    <a:pt x="12995" y="5914"/>
                    <a:pt x="12614" y="5803"/>
                  </a:cubicBezTo>
                  <a:cubicBezTo>
                    <a:pt x="12614" y="5754"/>
                    <a:pt x="12601" y="5705"/>
                    <a:pt x="12589" y="5668"/>
                  </a:cubicBezTo>
                  <a:close/>
                  <a:moveTo>
                    <a:pt x="16117" y="5890"/>
                  </a:moveTo>
                  <a:cubicBezTo>
                    <a:pt x="16474" y="5939"/>
                    <a:pt x="16818" y="5926"/>
                    <a:pt x="17174" y="5840"/>
                  </a:cubicBezTo>
                  <a:cubicBezTo>
                    <a:pt x="17162" y="5939"/>
                    <a:pt x="17162" y="6037"/>
                    <a:pt x="17162" y="6135"/>
                  </a:cubicBezTo>
                  <a:cubicBezTo>
                    <a:pt x="17162" y="6148"/>
                    <a:pt x="17162" y="6160"/>
                    <a:pt x="17174" y="6172"/>
                  </a:cubicBezTo>
                  <a:cubicBezTo>
                    <a:pt x="16818" y="6172"/>
                    <a:pt x="16474" y="6185"/>
                    <a:pt x="16117" y="6185"/>
                  </a:cubicBezTo>
                  <a:cubicBezTo>
                    <a:pt x="16129" y="6086"/>
                    <a:pt x="16129" y="5988"/>
                    <a:pt x="16117" y="5890"/>
                  </a:cubicBezTo>
                  <a:close/>
                  <a:moveTo>
                    <a:pt x="17211" y="5656"/>
                  </a:moveTo>
                  <a:cubicBezTo>
                    <a:pt x="17199" y="5681"/>
                    <a:pt x="17199" y="5693"/>
                    <a:pt x="17187" y="5717"/>
                  </a:cubicBezTo>
                  <a:cubicBezTo>
                    <a:pt x="16843" y="5803"/>
                    <a:pt x="16474" y="5840"/>
                    <a:pt x="16105" y="5816"/>
                  </a:cubicBezTo>
                  <a:cubicBezTo>
                    <a:pt x="16105" y="5767"/>
                    <a:pt x="16093" y="5717"/>
                    <a:pt x="16080" y="5668"/>
                  </a:cubicBezTo>
                  <a:cubicBezTo>
                    <a:pt x="16449" y="5705"/>
                    <a:pt x="16830" y="5693"/>
                    <a:pt x="17211" y="5656"/>
                  </a:cubicBezTo>
                  <a:close/>
                  <a:moveTo>
                    <a:pt x="15539" y="4795"/>
                  </a:moveTo>
                  <a:cubicBezTo>
                    <a:pt x="15712" y="4857"/>
                    <a:pt x="15896" y="4869"/>
                    <a:pt x="16093" y="4869"/>
                  </a:cubicBezTo>
                  <a:cubicBezTo>
                    <a:pt x="16093" y="4992"/>
                    <a:pt x="16105" y="5127"/>
                    <a:pt x="16154" y="5226"/>
                  </a:cubicBezTo>
                  <a:cubicBezTo>
                    <a:pt x="15945" y="5213"/>
                    <a:pt x="15736" y="5201"/>
                    <a:pt x="15564" y="5152"/>
                  </a:cubicBezTo>
                  <a:cubicBezTo>
                    <a:pt x="15552" y="5029"/>
                    <a:pt x="15552" y="4918"/>
                    <a:pt x="15539" y="4795"/>
                  </a:cubicBezTo>
                  <a:close/>
                  <a:moveTo>
                    <a:pt x="16437" y="4869"/>
                  </a:moveTo>
                  <a:cubicBezTo>
                    <a:pt x="16793" y="4869"/>
                    <a:pt x="17150" y="4869"/>
                    <a:pt x="17506" y="4832"/>
                  </a:cubicBezTo>
                  <a:cubicBezTo>
                    <a:pt x="17543" y="4955"/>
                    <a:pt x="17580" y="5090"/>
                    <a:pt x="17605" y="5213"/>
                  </a:cubicBezTo>
                  <a:cubicBezTo>
                    <a:pt x="17260" y="5238"/>
                    <a:pt x="16916" y="5238"/>
                    <a:pt x="16572" y="5226"/>
                  </a:cubicBezTo>
                  <a:cubicBezTo>
                    <a:pt x="16474" y="5226"/>
                    <a:pt x="16363" y="5226"/>
                    <a:pt x="16240" y="5226"/>
                  </a:cubicBezTo>
                  <a:cubicBezTo>
                    <a:pt x="16228" y="5152"/>
                    <a:pt x="16191" y="5078"/>
                    <a:pt x="16179" y="5004"/>
                  </a:cubicBezTo>
                  <a:cubicBezTo>
                    <a:pt x="16179" y="4968"/>
                    <a:pt x="16166" y="4918"/>
                    <a:pt x="16166" y="4869"/>
                  </a:cubicBezTo>
                  <a:cubicBezTo>
                    <a:pt x="16252" y="4869"/>
                    <a:pt x="16351" y="4869"/>
                    <a:pt x="16437" y="4869"/>
                  </a:cubicBezTo>
                  <a:close/>
                  <a:moveTo>
                    <a:pt x="6073" y="8004"/>
                  </a:moveTo>
                  <a:cubicBezTo>
                    <a:pt x="6000" y="7770"/>
                    <a:pt x="6049" y="7426"/>
                    <a:pt x="6037" y="7242"/>
                  </a:cubicBezTo>
                  <a:cubicBezTo>
                    <a:pt x="6037" y="7057"/>
                    <a:pt x="6024" y="6873"/>
                    <a:pt x="6012" y="6676"/>
                  </a:cubicBezTo>
                  <a:lnTo>
                    <a:pt x="6246" y="6676"/>
                  </a:lnTo>
                  <a:cubicBezTo>
                    <a:pt x="6258" y="7094"/>
                    <a:pt x="6258" y="7525"/>
                    <a:pt x="6295" y="7930"/>
                  </a:cubicBezTo>
                  <a:cubicBezTo>
                    <a:pt x="6295" y="7955"/>
                    <a:pt x="6295" y="7967"/>
                    <a:pt x="6295" y="7992"/>
                  </a:cubicBezTo>
                  <a:cubicBezTo>
                    <a:pt x="6221" y="7992"/>
                    <a:pt x="6147" y="7992"/>
                    <a:pt x="6073" y="8004"/>
                  </a:cubicBezTo>
                  <a:close/>
                  <a:moveTo>
                    <a:pt x="26222" y="8520"/>
                  </a:moveTo>
                  <a:cubicBezTo>
                    <a:pt x="26395" y="8508"/>
                    <a:pt x="26567" y="8508"/>
                    <a:pt x="26739" y="8483"/>
                  </a:cubicBezTo>
                  <a:cubicBezTo>
                    <a:pt x="26739" y="8557"/>
                    <a:pt x="26726" y="8631"/>
                    <a:pt x="26726" y="8705"/>
                  </a:cubicBezTo>
                  <a:cubicBezTo>
                    <a:pt x="26640" y="8705"/>
                    <a:pt x="26542" y="8717"/>
                    <a:pt x="26444" y="8717"/>
                  </a:cubicBezTo>
                  <a:cubicBezTo>
                    <a:pt x="26235" y="8729"/>
                    <a:pt x="26038" y="8729"/>
                    <a:pt x="25829" y="8742"/>
                  </a:cubicBezTo>
                  <a:cubicBezTo>
                    <a:pt x="25817" y="8656"/>
                    <a:pt x="25804" y="8569"/>
                    <a:pt x="25792" y="8496"/>
                  </a:cubicBezTo>
                  <a:cubicBezTo>
                    <a:pt x="25927" y="8533"/>
                    <a:pt x="26075" y="8520"/>
                    <a:pt x="26222" y="8520"/>
                  </a:cubicBezTo>
                  <a:close/>
                  <a:moveTo>
                    <a:pt x="25731" y="8213"/>
                  </a:moveTo>
                  <a:cubicBezTo>
                    <a:pt x="25903" y="8225"/>
                    <a:pt x="26087" y="8238"/>
                    <a:pt x="26259" y="8262"/>
                  </a:cubicBezTo>
                  <a:cubicBezTo>
                    <a:pt x="26087" y="8274"/>
                    <a:pt x="25915" y="8287"/>
                    <a:pt x="25768" y="8360"/>
                  </a:cubicBezTo>
                  <a:cubicBezTo>
                    <a:pt x="25755" y="8311"/>
                    <a:pt x="25743" y="8262"/>
                    <a:pt x="25731" y="8213"/>
                  </a:cubicBezTo>
                  <a:close/>
                  <a:moveTo>
                    <a:pt x="7327" y="8631"/>
                  </a:moveTo>
                  <a:cubicBezTo>
                    <a:pt x="7475" y="8631"/>
                    <a:pt x="7610" y="8619"/>
                    <a:pt x="7745" y="8619"/>
                  </a:cubicBezTo>
                  <a:cubicBezTo>
                    <a:pt x="7881" y="8606"/>
                    <a:pt x="8040" y="8582"/>
                    <a:pt x="8188" y="8594"/>
                  </a:cubicBezTo>
                  <a:cubicBezTo>
                    <a:pt x="8151" y="8717"/>
                    <a:pt x="8151" y="8865"/>
                    <a:pt x="8151" y="9000"/>
                  </a:cubicBezTo>
                  <a:cubicBezTo>
                    <a:pt x="7905" y="8926"/>
                    <a:pt x="7610" y="8901"/>
                    <a:pt x="7352" y="8914"/>
                  </a:cubicBezTo>
                  <a:cubicBezTo>
                    <a:pt x="7352" y="8815"/>
                    <a:pt x="7340" y="8729"/>
                    <a:pt x="7327" y="8631"/>
                  </a:cubicBezTo>
                  <a:close/>
                  <a:moveTo>
                    <a:pt x="9983" y="14237"/>
                  </a:moveTo>
                  <a:cubicBezTo>
                    <a:pt x="9872" y="14224"/>
                    <a:pt x="9761" y="14224"/>
                    <a:pt x="9639" y="14212"/>
                  </a:cubicBezTo>
                  <a:cubicBezTo>
                    <a:pt x="9651" y="14188"/>
                    <a:pt x="9663" y="14175"/>
                    <a:pt x="9675" y="14151"/>
                  </a:cubicBezTo>
                  <a:cubicBezTo>
                    <a:pt x="9688" y="14138"/>
                    <a:pt x="9663" y="14114"/>
                    <a:pt x="9651" y="14126"/>
                  </a:cubicBezTo>
                  <a:cubicBezTo>
                    <a:pt x="9639" y="14138"/>
                    <a:pt x="9614" y="14151"/>
                    <a:pt x="9602" y="14163"/>
                  </a:cubicBezTo>
                  <a:cubicBezTo>
                    <a:pt x="9663" y="13856"/>
                    <a:pt x="9725" y="13548"/>
                    <a:pt x="9798" y="13253"/>
                  </a:cubicBezTo>
                  <a:cubicBezTo>
                    <a:pt x="9897" y="13266"/>
                    <a:pt x="9995" y="13266"/>
                    <a:pt x="10081" y="13278"/>
                  </a:cubicBezTo>
                  <a:cubicBezTo>
                    <a:pt x="10032" y="13462"/>
                    <a:pt x="10007" y="13647"/>
                    <a:pt x="9995" y="13843"/>
                  </a:cubicBezTo>
                  <a:cubicBezTo>
                    <a:pt x="9983" y="13966"/>
                    <a:pt x="9970" y="14101"/>
                    <a:pt x="9983" y="14237"/>
                  </a:cubicBezTo>
                  <a:close/>
                  <a:moveTo>
                    <a:pt x="21428" y="12712"/>
                  </a:moveTo>
                  <a:cubicBezTo>
                    <a:pt x="22153" y="12688"/>
                    <a:pt x="22879" y="12675"/>
                    <a:pt x="23604" y="12675"/>
                  </a:cubicBezTo>
                  <a:cubicBezTo>
                    <a:pt x="23592" y="12774"/>
                    <a:pt x="23579" y="12884"/>
                    <a:pt x="23579" y="12983"/>
                  </a:cubicBezTo>
                  <a:cubicBezTo>
                    <a:pt x="22866" y="12958"/>
                    <a:pt x="22166" y="12995"/>
                    <a:pt x="21453" y="13057"/>
                  </a:cubicBezTo>
                  <a:cubicBezTo>
                    <a:pt x="21453" y="12946"/>
                    <a:pt x="21440" y="12835"/>
                    <a:pt x="21428" y="12712"/>
                  </a:cubicBezTo>
                  <a:close/>
                  <a:moveTo>
                    <a:pt x="23616" y="12602"/>
                  </a:moveTo>
                  <a:cubicBezTo>
                    <a:pt x="22879" y="12589"/>
                    <a:pt x="22153" y="12614"/>
                    <a:pt x="21428" y="12675"/>
                  </a:cubicBezTo>
                  <a:cubicBezTo>
                    <a:pt x="21416" y="12614"/>
                    <a:pt x="21416" y="12565"/>
                    <a:pt x="21403" y="12516"/>
                  </a:cubicBezTo>
                  <a:cubicBezTo>
                    <a:pt x="22153" y="12479"/>
                    <a:pt x="22903" y="12442"/>
                    <a:pt x="23641" y="12380"/>
                  </a:cubicBezTo>
                  <a:cubicBezTo>
                    <a:pt x="23629" y="12454"/>
                    <a:pt x="23616" y="12528"/>
                    <a:pt x="23616" y="12602"/>
                  </a:cubicBezTo>
                  <a:close/>
                  <a:moveTo>
                    <a:pt x="11101" y="13229"/>
                  </a:moveTo>
                  <a:cubicBezTo>
                    <a:pt x="11138" y="13216"/>
                    <a:pt x="11163" y="13192"/>
                    <a:pt x="11175" y="13155"/>
                  </a:cubicBezTo>
                  <a:cubicBezTo>
                    <a:pt x="11876" y="13118"/>
                    <a:pt x="12614" y="13106"/>
                    <a:pt x="13302" y="12983"/>
                  </a:cubicBezTo>
                  <a:cubicBezTo>
                    <a:pt x="13277" y="13118"/>
                    <a:pt x="13253" y="13253"/>
                    <a:pt x="13253" y="13388"/>
                  </a:cubicBezTo>
                  <a:cubicBezTo>
                    <a:pt x="12540" y="13364"/>
                    <a:pt x="11827" y="13487"/>
                    <a:pt x="11138" y="13622"/>
                  </a:cubicBezTo>
                  <a:cubicBezTo>
                    <a:pt x="11126" y="13487"/>
                    <a:pt x="11114" y="13364"/>
                    <a:pt x="11101" y="13229"/>
                  </a:cubicBezTo>
                  <a:close/>
                  <a:moveTo>
                    <a:pt x="11187" y="13007"/>
                  </a:moveTo>
                  <a:cubicBezTo>
                    <a:pt x="11519" y="13057"/>
                    <a:pt x="11876" y="13007"/>
                    <a:pt x="12220" y="12983"/>
                  </a:cubicBezTo>
                  <a:cubicBezTo>
                    <a:pt x="12257" y="12983"/>
                    <a:pt x="12306" y="12970"/>
                    <a:pt x="12343" y="12970"/>
                  </a:cubicBezTo>
                  <a:cubicBezTo>
                    <a:pt x="11962" y="13007"/>
                    <a:pt x="11569" y="13057"/>
                    <a:pt x="11187" y="13106"/>
                  </a:cubicBezTo>
                  <a:cubicBezTo>
                    <a:pt x="11200" y="13069"/>
                    <a:pt x="11187" y="13032"/>
                    <a:pt x="11187" y="13007"/>
                  </a:cubicBezTo>
                  <a:close/>
                  <a:moveTo>
                    <a:pt x="13314" y="12921"/>
                  </a:moveTo>
                  <a:cubicBezTo>
                    <a:pt x="13204" y="12921"/>
                    <a:pt x="13093" y="12921"/>
                    <a:pt x="12995" y="12934"/>
                  </a:cubicBezTo>
                  <a:cubicBezTo>
                    <a:pt x="13093" y="12921"/>
                    <a:pt x="13204" y="12921"/>
                    <a:pt x="13314" y="12909"/>
                  </a:cubicBezTo>
                  <a:cubicBezTo>
                    <a:pt x="13314" y="12909"/>
                    <a:pt x="13314" y="12921"/>
                    <a:pt x="13314" y="12921"/>
                  </a:cubicBezTo>
                  <a:close/>
                  <a:moveTo>
                    <a:pt x="17777" y="24084"/>
                  </a:moveTo>
                  <a:cubicBezTo>
                    <a:pt x="17728" y="24022"/>
                    <a:pt x="17642" y="24059"/>
                    <a:pt x="17617" y="24121"/>
                  </a:cubicBezTo>
                  <a:cubicBezTo>
                    <a:pt x="16216" y="25817"/>
                    <a:pt x="14740" y="27464"/>
                    <a:pt x="13400" y="29210"/>
                  </a:cubicBezTo>
                  <a:cubicBezTo>
                    <a:pt x="13277" y="26481"/>
                    <a:pt x="13277" y="23740"/>
                    <a:pt x="13314" y="20998"/>
                  </a:cubicBezTo>
                  <a:cubicBezTo>
                    <a:pt x="13327" y="19646"/>
                    <a:pt x="13339" y="18281"/>
                    <a:pt x="13400" y="16929"/>
                  </a:cubicBezTo>
                  <a:cubicBezTo>
                    <a:pt x="13425" y="16204"/>
                    <a:pt x="13462" y="15491"/>
                    <a:pt x="13499" y="14765"/>
                  </a:cubicBezTo>
                  <a:cubicBezTo>
                    <a:pt x="13523" y="14151"/>
                    <a:pt x="13609" y="13499"/>
                    <a:pt x="13499" y="12897"/>
                  </a:cubicBezTo>
                  <a:cubicBezTo>
                    <a:pt x="13622" y="12884"/>
                    <a:pt x="13757" y="12884"/>
                    <a:pt x="13880" y="12872"/>
                  </a:cubicBezTo>
                  <a:cubicBezTo>
                    <a:pt x="14986" y="12798"/>
                    <a:pt x="16105" y="12737"/>
                    <a:pt x="17211" y="12675"/>
                  </a:cubicBezTo>
                  <a:cubicBezTo>
                    <a:pt x="18551" y="12614"/>
                    <a:pt x="19891" y="12577"/>
                    <a:pt x="21231" y="12516"/>
                  </a:cubicBezTo>
                  <a:cubicBezTo>
                    <a:pt x="21194" y="13819"/>
                    <a:pt x="21342" y="15122"/>
                    <a:pt x="21391" y="16413"/>
                  </a:cubicBezTo>
                  <a:cubicBezTo>
                    <a:pt x="21440" y="17900"/>
                    <a:pt x="21489" y="19388"/>
                    <a:pt x="21539" y="20875"/>
                  </a:cubicBezTo>
                  <a:cubicBezTo>
                    <a:pt x="21612" y="23703"/>
                    <a:pt x="21698" y="26530"/>
                    <a:pt x="21797" y="29358"/>
                  </a:cubicBezTo>
                  <a:cubicBezTo>
                    <a:pt x="21170" y="28522"/>
                    <a:pt x="20444" y="27747"/>
                    <a:pt x="19793" y="26923"/>
                  </a:cubicBezTo>
                  <a:cubicBezTo>
                    <a:pt x="19068" y="26014"/>
                    <a:pt x="18453" y="25030"/>
                    <a:pt x="17777" y="24084"/>
                  </a:cubicBezTo>
                  <a:close/>
                  <a:moveTo>
                    <a:pt x="24317" y="13364"/>
                  </a:moveTo>
                  <a:cubicBezTo>
                    <a:pt x="24317" y="13229"/>
                    <a:pt x="24317" y="13093"/>
                    <a:pt x="24317" y="12970"/>
                  </a:cubicBezTo>
                  <a:cubicBezTo>
                    <a:pt x="24403" y="12958"/>
                    <a:pt x="24489" y="12934"/>
                    <a:pt x="24575" y="12909"/>
                  </a:cubicBezTo>
                  <a:cubicBezTo>
                    <a:pt x="24600" y="13057"/>
                    <a:pt x="24637" y="13216"/>
                    <a:pt x="24661" y="13376"/>
                  </a:cubicBezTo>
                  <a:cubicBezTo>
                    <a:pt x="24673" y="13511"/>
                    <a:pt x="24661" y="13659"/>
                    <a:pt x="24686" y="13806"/>
                  </a:cubicBezTo>
                  <a:cubicBezTo>
                    <a:pt x="24563" y="13819"/>
                    <a:pt x="24440" y="13843"/>
                    <a:pt x="24317" y="13880"/>
                  </a:cubicBezTo>
                  <a:cubicBezTo>
                    <a:pt x="24329" y="13708"/>
                    <a:pt x="24305" y="13536"/>
                    <a:pt x="24317" y="13364"/>
                  </a:cubicBezTo>
                  <a:close/>
                  <a:moveTo>
                    <a:pt x="25522" y="10868"/>
                  </a:moveTo>
                  <a:cubicBezTo>
                    <a:pt x="25485" y="11385"/>
                    <a:pt x="25423" y="11962"/>
                    <a:pt x="24969" y="12294"/>
                  </a:cubicBezTo>
                  <a:cubicBezTo>
                    <a:pt x="24673" y="12503"/>
                    <a:pt x="24342" y="12454"/>
                    <a:pt x="24046" y="12565"/>
                  </a:cubicBezTo>
                  <a:cubicBezTo>
                    <a:pt x="24059" y="12491"/>
                    <a:pt x="24059" y="12430"/>
                    <a:pt x="24071" y="12356"/>
                  </a:cubicBezTo>
                  <a:cubicBezTo>
                    <a:pt x="24083" y="12257"/>
                    <a:pt x="24034" y="12196"/>
                    <a:pt x="23973" y="12159"/>
                  </a:cubicBezTo>
                  <a:cubicBezTo>
                    <a:pt x="23960" y="12110"/>
                    <a:pt x="23924" y="12061"/>
                    <a:pt x="23850" y="12061"/>
                  </a:cubicBezTo>
                  <a:cubicBezTo>
                    <a:pt x="21711" y="11950"/>
                    <a:pt x="19510" y="12073"/>
                    <a:pt x="17371" y="12171"/>
                  </a:cubicBezTo>
                  <a:cubicBezTo>
                    <a:pt x="16265" y="12233"/>
                    <a:pt x="15146" y="12294"/>
                    <a:pt x="14040" y="12368"/>
                  </a:cubicBezTo>
                  <a:cubicBezTo>
                    <a:pt x="13486" y="12393"/>
                    <a:pt x="12933" y="12442"/>
                    <a:pt x="12380" y="12479"/>
                  </a:cubicBezTo>
                  <a:cubicBezTo>
                    <a:pt x="11901" y="12516"/>
                    <a:pt x="11372" y="12491"/>
                    <a:pt x="10942" y="12712"/>
                  </a:cubicBezTo>
                  <a:cubicBezTo>
                    <a:pt x="10892" y="12737"/>
                    <a:pt x="10868" y="12786"/>
                    <a:pt x="10868" y="12835"/>
                  </a:cubicBezTo>
                  <a:cubicBezTo>
                    <a:pt x="10856" y="12835"/>
                    <a:pt x="10843" y="12835"/>
                    <a:pt x="10831" y="12848"/>
                  </a:cubicBezTo>
                  <a:cubicBezTo>
                    <a:pt x="10352" y="12872"/>
                    <a:pt x="9725" y="12909"/>
                    <a:pt x="9294" y="12700"/>
                  </a:cubicBezTo>
                  <a:cubicBezTo>
                    <a:pt x="8741" y="12417"/>
                    <a:pt x="8790" y="11532"/>
                    <a:pt x="8741" y="11016"/>
                  </a:cubicBezTo>
                  <a:cubicBezTo>
                    <a:pt x="8680" y="10487"/>
                    <a:pt x="8655" y="9959"/>
                    <a:pt x="8630" y="9430"/>
                  </a:cubicBezTo>
                  <a:cubicBezTo>
                    <a:pt x="8606" y="9086"/>
                    <a:pt x="8704" y="8643"/>
                    <a:pt x="8532" y="8336"/>
                  </a:cubicBezTo>
                  <a:cubicBezTo>
                    <a:pt x="10806" y="8262"/>
                    <a:pt x="13093" y="8213"/>
                    <a:pt x="15367" y="8188"/>
                  </a:cubicBezTo>
                  <a:cubicBezTo>
                    <a:pt x="17580" y="8151"/>
                    <a:pt x="19781" y="8139"/>
                    <a:pt x="21981" y="8139"/>
                  </a:cubicBezTo>
                  <a:cubicBezTo>
                    <a:pt x="23149" y="8139"/>
                    <a:pt x="24317" y="8139"/>
                    <a:pt x="25485" y="8201"/>
                  </a:cubicBezTo>
                  <a:cubicBezTo>
                    <a:pt x="25497" y="9086"/>
                    <a:pt x="25571" y="9971"/>
                    <a:pt x="25522" y="10868"/>
                  </a:cubicBezTo>
                  <a:moveTo>
                    <a:pt x="25854" y="8889"/>
                  </a:moveTo>
                  <a:cubicBezTo>
                    <a:pt x="26050" y="8889"/>
                    <a:pt x="26247" y="8889"/>
                    <a:pt x="26444" y="8889"/>
                  </a:cubicBezTo>
                  <a:cubicBezTo>
                    <a:pt x="26542" y="8889"/>
                    <a:pt x="26640" y="8889"/>
                    <a:pt x="26726" y="8889"/>
                  </a:cubicBezTo>
                  <a:cubicBezTo>
                    <a:pt x="26739" y="9135"/>
                    <a:pt x="26751" y="9393"/>
                    <a:pt x="26763" y="9639"/>
                  </a:cubicBezTo>
                  <a:cubicBezTo>
                    <a:pt x="26714" y="9614"/>
                    <a:pt x="26677" y="9602"/>
                    <a:pt x="26640" y="9590"/>
                  </a:cubicBezTo>
                  <a:cubicBezTo>
                    <a:pt x="26419" y="9516"/>
                    <a:pt x="26186" y="9467"/>
                    <a:pt x="25952" y="9442"/>
                  </a:cubicBezTo>
                  <a:cubicBezTo>
                    <a:pt x="25940" y="9442"/>
                    <a:pt x="25927" y="9442"/>
                    <a:pt x="25915" y="9455"/>
                  </a:cubicBezTo>
                  <a:cubicBezTo>
                    <a:pt x="25903" y="9258"/>
                    <a:pt x="25878" y="9073"/>
                    <a:pt x="25854" y="8889"/>
                  </a:cubicBezTo>
                  <a:close/>
                  <a:moveTo>
                    <a:pt x="24022" y="6369"/>
                  </a:moveTo>
                  <a:cubicBezTo>
                    <a:pt x="25104" y="6258"/>
                    <a:pt x="26173" y="6025"/>
                    <a:pt x="27206" y="5693"/>
                  </a:cubicBezTo>
                  <a:cubicBezTo>
                    <a:pt x="27108" y="6455"/>
                    <a:pt x="27169" y="7205"/>
                    <a:pt x="27403" y="7943"/>
                  </a:cubicBezTo>
                  <a:cubicBezTo>
                    <a:pt x="25977" y="7758"/>
                    <a:pt x="24551" y="7709"/>
                    <a:pt x="23112" y="7721"/>
                  </a:cubicBezTo>
                  <a:cubicBezTo>
                    <a:pt x="18637" y="7721"/>
                    <a:pt x="14175" y="7783"/>
                    <a:pt x="9712" y="7906"/>
                  </a:cubicBezTo>
                  <a:cubicBezTo>
                    <a:pt x="8606" y="7930"/>
                    <a:pt x="7487" y="7955"/>
                    <a:pt x="6381" y="7992"/>
                  </a:cubicBezTo>
                  <a:cubicBezTo>
                    <a:pt x="6356" y="7820"/>
                    <a:pt x="6368" y="7623"/>
                    <a:pt x="6356" y="7475"/>
                  </a:cubicBezTo>
                  <a:lnTo>
                    <a:pt x="6295" y="6676"/>
                  </a:lnTo>
                  <a:lnTo>
                    <a:pt x="9184" y="6639"/>
                  </a:lnTo>
                  <a:lnTo>
                    <a:pt x="16769" y="6541"/>
                  </a:lnTo>
                  <a:cubicBezTo>
                    <a:pt x="19178" y="6516"/>
                    <a:pt x="21625" y="6603"/>
                    <a:pt x="24022" y="6369"/>
                  </a:cubicBezTo>
                  <a:moveTo>
                    <a:pt x="34816" y="9233"/>
                  </a:moveTo>
                  <a:cubicBezTo>
                    <a:pt x="34730" y="6529"/>
                    <a:pt x="34840" y="3849"/>
                    <a:pt x="35086" y="1132"/>
                  </a:cubicBezTo>
                  <a:cubicBezTo>
                    <a:pt x="35221" y="1034"/>
                    <a:pt x="35357" y="935"/>
                    <a:pt x="35492" y="825"/>
                  </a:cubicBezTo>
                  <a:cubicBezTo>
                    <a:pt x="35320" y="2435"/>
                    <a:pt x="35172" y="4045"/>
                    <a:pt x="35061" y="5668"/>
                  </a:cubicBezTo>
                  <a:cubicBezTo>
                    <a:pt x="35000" y="6455"/>
                    <a:pt x="34951" y="7254"/>
                    <a:pt x="34902" y="8053"/>
                  </a:cubicBezTo>
                  <a:cubicBezTo>
                    <a:pt x="34877" y="8447"/>
                    <a:pt x="34840" y="8840"/>
                    <a:pt x="34816" y="9233"/>
                  </a:cubicBezTo>
                  <a:close/>
                  <a:moveTo>
                    <a:pt x="36156" y="161"/>
                  </a:moveTo>
                  <a:cubicBezTo>
                    <a:pt x="36143" y="38"/>
                    <a:pt x="36020" y="1"/>
                    <a:pt x="35934" y="38"/>
                  </a:cubicBezTo>
                  <a:cubicBezTo>
                    <a:pt x="35897" y="38"/>
                    <a:pt x="35848" y="50"/>
                    <a:pt x="35811" y="75"/>
                  </a:cubicBezTo>
                  <a:cubicBezTo>
                    <a:pt x="32431" y="2644"/>
                    <a:pt x="28866" y="5349"/>
                    <a:pt x="24526" y="5926"/>
                  </a:cubicBezTo>
                  <a:cubicBezTo>
                    <a:pt x="22190" y="6246"/>
                    <a:pt x="19793" y="6148"/>
                    <a:pt x="17433" y="6172"/>
                  </a:cubicBezTo>
                  <a:cubicBezTo>
                    <a:pt x="17433" y="6160"/>
                    <a:pt x="17445" y="6148"/>
                    <a:pt x="17433" y="6123"/>
                  </a:cubicBezTo>
                  <a:cubicBezTo>
                    <a:pt x="17420" y="5963"/>
                    <a:pt x="17433" y="5791"/>
                    <a:pt x="17408" y="5631"/>
                  </a:cubicBezTo>
                  <a:cubicBezTo>
                    <a:pt x="17556" y="5619"/>
                    <a:pt x="17703" y="5594"/>
                    <a:pt x="17851" y="5570"/>
                  </a:cubicBezTo>
                  <a:cubicBezTo>
                    <a:pt x="17949" y="5558"/>
                    <a:pt x="17998" y="5459"/>
                    <a:pt x="17998" y="5361"/>
                  </a:cubicBezTo>
                  <a:cubicBezTo>
                    <a:pt x="17986" y="5078"/>
                    <a:pt x="17949" y="4820"/>
                    <a:pt x="17875" y="4550"/>
                  </a:cubicBezTo>
                  <a:cubicBezTo>
                    <a:pt x="17851" y="4463"/>
                    <a:pt x="17777" y="4365"/>
                    <a:pt x="17678" y="4365"/>
                  </a:cubicBezTo>
                  <a:cubicBezTo>
                    <a:pt x="17248" y="4377"/>
                    <a:pt x="16818" y="4402"/>
                    <a:pt x="16388" y="4390"/>
                  </a:cubicBezTo>
                  <a:cubicBezTo>
                    <a:pt x="16043" y="4377"/>
                    <a:pt x="15712" y="4291"/>
                    <a:pt x="15380" y="4427"/>
                  </a:cubicBezTo>
                  <a:cubicBezTo>
                    <a:pt x="15294" y="4463"/>
                    <a:pt x="15269" y="4586"/>
                    <a:pt x="15318" y="4672"/>
                  </a:cubicBezTo>
                  <a:cubicBezTo>
                    <a:pt x="15134" y="5054"/>
                    <a:pt x="15048" y="5447"/>
                    <a:pt x="15539" y="5570"/>
                  </a:cubicBezTo>
                  <a:cubicBezTo>
                    <a:pt x="15638" y="5594"/>
                    <a:pt x="15748" y="5619"/>
                    <a:pt x="15859" y="5644"/>
                  </a:cubicBezTo>
                  <a:cubicBezTo>
                    <a:pt x="15834" y="5816"/>
                    <a:pt x="15847" y="6012"/>
                    <a:pt x="15834" y="6197"/>
                  </a:cubicBezTo>
                  <a:cubicBezTo>
                    <a:pt x="15220" y="6197"/>
                    <a:pt x="14593" y="6209"/>
                    <a:pt x="13978" y="6221"/>
                  </a:cubicBezTo>
                  <a:cubicBezTo>
                    <a:pt x="13990" y="6074"/>
                    <a:pt x="13978" y="5939"/>
                    <a:pt x="14003" y="5791"/>
                  </a:cubicBezTo>
                  <a:cubicBezTo>
                    <a:pt x="14027" y="5693"/>
                    <a:pt x="14076" y="5582"/>
                    <a:pt x="14076" y="5484"/>
                  </a:cubicBezTo>
                  <a:cubicBezTo>
                    <a:pt x="14199" y="5459"/>
                    <a:pt x="14310" y="5435"/>
                    <a:pt x="14433" y="5410"/>
                  </a:cubicBezTo>
                  <a:cubicBezTo>
                    <a:pt x="14519" y="5385"/>
                    <a:pt x="14556" y="5324"/>
                    <a:pt x="14556" y="5238"/>
                  </a:cubicBezTo>
                  <a:cubicBezTo>
                    <a:pt x="14544" y="4697"/>
                    <a:pt x="14593" y="4427"/>
                    <a:pt x="14003" y="4427"/>
                  </a:cubicBezTo>
                  <a:cubicBezTo>
                    <a:pt x="13351" y="4414"/>
                    <a:pt x="12552" y="4341"/>
                    <a:pt x="11925" y="4513"/>
                  </a:cubicBezTo>
                  <a:cubicBezTo>
                    <a:pt x="11778" y="4550"/>
                    <a:pt x="11753" y="4709"/>
                    <a:pt x="11839" y="4795"/>
                  </a:cubicBezTo>
                  <a:cubicBezTo>
                    <a:pt x="11728" y="5140"/>
                    <a:pt x="11814" y="5508"/>
                    <a:pt x="12220" y="5545"/>
                  </a:cubicBezTo>
                  <a:cubicBezTo>
                    <a:pt x="12269" y="5558"/>
                    <a:pt x="12318" y="5558"/>
                    <a:pt x="12368" y="5558"/>
                  </a:cubicBezTo>
                  <a:cubicBezTo>
                    <a:pt x="12343" y="5705"/>
                    <a:pt x="12355" y="5865"/>
                    <a:pt x="12368" y="6000"/>
                  </a:cubicBezTo>
                  <a:cubicBezTo>
                    <a:pt x="12368" y="6074"/>
                    <a:pt x="12368" y="6160"/>
                    <a:pt x="12380" y="6234"/>
                  </a:cubicBezTo>
                  <a:lnTo>
                    <a:pt x="10438" y="6258"/>
                  </a:lnTo>
                  <a:cubicBezTo>
                    <a:pt x="10425" y="6123"/>
                    <a:pt x="10425" y="5988"/>
                    <a:pt x="10425" y="5840"/>
                  </a:cubicBezTo>
                  <a:cubicBezTo>
                    <a:pt x="10413" y="5754"/>
                    <a:pt x="10413" y="5668"/>
                    <a:pt x="10401" y="5582"/>
                  </a:cubicBezTo>
                  <a:cubicBezTo>
                    <a:pt x="10536" y="5582"/>
                    <a:pt x="10671" y="5582"/>
                    <a:pt x="10806" y="5582"/>
                  </a:cubicBezTo>
                  <a:cubicBezTo>
                    <a:pt x="10917" y="5582"/>
                    <a:pt x="11015" y="5521"/>
                    <a:pt x="11028" y="5398"/>
                  </a:cubicBezTo>
                  <a:cubicBezTo>
                    <a:pt x="11077" y="5103"/>
                    <a:pt x="11065" y="4845"/>
                    <a:pt x="10991" y="4550"/>
                  </a:cubicBezTo>
                  <a:cubicBezTo>
                    <a:pt x="10966" y="4463"/>
                    <a:pt x="10905" y="4365"/>
                    <a:pt x="10806" y="4365"/>
                  </a:cubicBezTo>
                  <a:cubicBezTo>
                    <a:pt x="10032" y="4365"/>
                    <a:pt x="9307" y="4488"/>
                    <a:pt x="8544" y="4525"/>
                  </a:cubicBezTo>
                  <a:cubicBezTo>
                    <a:pt x="8458" y="4537"/>
                    <a:pt x="8360" y="4611"/>
                    <a:pt x="8348" y="4697"/>
                  </a:cubicBezTo>
                  <a:cubicBezTo>
                    <a:pt x="8262" y="5004"/>
                    <a:pt x="8225" y="5312"/>
                    <a:pt x="8483" y="5558"/>
                  </a:cubicBezTo>
                  <a:cubicBezTo>
                    <a:pt x="8606" y="5681"/>
                    <a:pt x="8778" y="5730"/>
                    <a:pt x="8889" y="5865"/>
                  </a:cubicBezTo>
                  <a:cubicBezTo>
                    <a:pt x="8999" y="6000"/>
                    <a:pt x="8975" y="6135"/>
                    <a:pt x="8987" y="6283"/>
                  </a:cubicBezTo>
                  <a:cubicBezTo>
                    <a:pt x="7942" y="6295"/>
                    <a:pt x="6897" y="6307"/>
                    <a:pt x="5852" y="6332"/>
                  </a:cubicBezTo>
                  <a:lnTo>
                    <a:pt x="3799" y="6357"/>
                  </a:lnTo>
                  <a:cubicBezTo>
                    <a:pt x="3148" y="6357"/>
                    <a:pt x="2471" y="6320"/>
                    <a:pt x="1844" y="6504"/>
                  </a:cubicBezTo>
                  <a:cubicBezTo>
                    <a:pt x="1832" y="6504"/>
                    <a:pt x="1820" y="6516"/>
                    <a:pt x="1820" y="6516"/>
                  </a:cubicBezTo>
                  <a:cubicBezTo>
                    <a:pt x="1586" y="6320"/>
                    <a:pt x="1279" y="6185"/>
                    <a:pt x="1033" y="6049"/>
                  </a:cubicBezTo>
                  <a:cubicBezTo>
                    <a:pt x="799" y="5914"/>
                    <a:pt x="517" y="5705"/>
                    <a:pt x="234" y="5705"/>
                  </a:cubicBezTo>
                  <a:cubicBezTo>
                    <a:pt x="209" y="5619"/>
                    <a:pt x="86" y="5619"/>
                    <a:pt x="86" y="5705"/>
                  </a:cubicBezTo>
                  <a:cubicBezTo>
                    <a:pt x="0" y="6984"/>
                    <a:pt x="173" y="8299"/>
                    <a:pt x="185" y="9565"/>
                  </a:cubicBezTo>
                  <a:cubicBezTo>
                    <a:pt x="185" y="9725"/>
                    <a:pt x="345" y="9811"/>
                    <a:pt x="468" y="9725"/>
                  </a:cubicBezTo>
                  <a:cubicBezTo>
                    <a:pt x="1021" y="9344"/>
                    <a:pt x="1635" y="9000"/>
                    <a:pt x="2127" y="8557"/>
                  </a:cubicBezTo>
                  <a:cubicBezTo>
                    <a:pt x="2139" y="8545"/>
                    <a:pt x="2139" y="8545"/>
                    <a:pt x="2152" y="8533"/>
                  </a:cubicBezTo>
                  <a:cubicBezTo>
                    <a:pt x="3775" y="8533"/>
                    <a:pt x="5385" y="8447"/>
                    <a:pt x="7008" y="8385"/>
                  </a:cubicBezTo>
                  <a:cubicBezTo>
                    <a:pt x="6897" y="8668"/>
                    <a:pt x="6922" y="9000"/>
                    <a:pt x="6909" y="9319"/>
                  </a:cubicBezTo>
                  <a:cubicBezTo>
                    <a:pt x="6909" y="9811"/>
                    <a:pt x="6959" y="10278"/>
                    <a:pt x="7008" y="10758"/>
                  </a:cubicBezTo>
                  <a:cubicBezTo>
                    <a:pt x="7081" y="11594"/>
                    <a:pt x="7118" y="12454"/>
                    <a:pt x="7463" y="13229"/>
                  </a:cubicBezTo>
                  <a:cubicBezTo>
                    <a:pt x="7745" y="13843"/>
                    <a:pt x="8262" y="14261"/>
                    <a:pt x="8889" y="14483"/>
                  </a:cubicBezTo>
                  <a:cubicBezTo>
                    <a:pt x="9380" y="14655"/>
                    <a:pt x="10155" y="14876"/>
                    <a:pt x="10708" y="14765"/>
                  </a:cubicBezTo>
                  <a:cubicBezTo>
                    <a:pt x="10720" y="15060"/>
                    <a:pt x="10745" y="15368"/>
                    <a:pt x="10757" y="15663"/>
                  </a:cubicBezTo>
                  <a:cubicBezTo>
                    <a:pt x="10819" y="16695"/>
                    <a:pt x="10843" y="17716"/>
                    <a:pt x="10856" y="18736"/>
                  </a:cubicBezTo>
                  <a:cubicBezTo>
                    <a:pt x="10905" y="20617"/>
                    <a:pt x="10929" y="22498"/>
                    <a:pt x="10954" y="24379"/>
                  </a:cubicBezTo>
                  <a:cubicBezTo>
                    <a:pt x="10991" y="28116"/>
                    <a:pt x="11138" y="31865"/>
                    <a:pt x="11347" y="35603"/>
                  </a:cubicBezTo>
                  <a:cubicBezTo>
                    <a:pt x="11372" y="35959"/>
                    <a:pt x="11913" y="35861"/>
                    <a:pt x="11901" y="35517"/>
                  </a:cubicBezTo>
                  <a:cubicBezTo>
                    <a:pt x="11901" y="35480"/>
                    <a:pt x="11901" y="35443"/>
                    <a:pt x="11888" y="35418"/>
                  </a:cubicBezTo>
                  <a:cubicBezTo>
                    <a:pt x="12355" y="35357"/>
                    <a:pt x="12773" y="34607"/>
                    <a:pt x="13044" y="34300"/>
                  </a:cubicBezTo>
                  <a:cubicBezTo>
                    <a:pt x="13609" y="33660"/>
                    <a:pt x="14163" y="33009"/>
                    <a:pt x="14728" y="32369"/>
                  </a:cubicBezTo>
                  <a:cubicBezTo>
                    <a:pt x="15294" y="31730"/>
                    <a:pt x="15859" y="31103"/>
                    <a:pt x="16437" y="30476"/>
                  </a:cubicBezTo>
                  <a:cubicBezTo>
                    <a:pt x="16830" y="30046"/>
                    <a:pt x="17347" y="29603"/>
                    <a:pt x="17703" y="29099"/>
                  </a:cubicBezTo>
                  <a:cubicBezTo>
                    <a:pt x="18551" y="30390"/>
                    <a:pt x="19744" y="31497"/>
                    <a:pt x="20776" y="32628"/>
                  </a:cubicBezTo>
                  <a:cubicBezTo>
                    <a:pt x="21342" y="33230"/>
                    <a:pt x="21907" y="33832"/>
                    <a:pt x="22485" y="34435"/>
                  </a:cubicBezTo>
                  <a:cubicBezTo>
                    <a:pt x="23026" y="34988"/>
                    <a:pt x="23555" y="35726"/>
                    <a:pt x="24206" y="36131"/>
                  </a:cubicBezTo>
                  <a:cubicBezTo>
                    <a:pt x="24354" y="36217"/>
                    <a:pt x="24501" y="36107"/>
                    <a:pt x="24489" y="35971"/>
                  </a:cubicBezTo>
                  <a:cubicBezTo>
                    <a:pt x="24551" y="35922"/>
                    <a:pt x="24587" y="35848"/>
                    <a:pt x="24587" y="35750"/>
                  </a:cubicBezTo>
                  <a:cubicBezTo>
                    <a:pt x="24452" y="31853"/>
                    <a:pt x="24268" y="27956"/>
                    <a:pt x="24108" y="24047"/>
                  </a:cubicBezTo>
                  <a:cubicBezTo>
                    <a:pt x="24034" y="22068"/>
                    <a:pt x="23960" y="20088"/>
                    <a:pt x="23924" y="18109"/>
                  </a:cubicBezTo>
                  <a:cubicBezTo>
                    <a:pt x="23899" y="16855"/>
                    <a:pt x="23887" y="15589"/>
                    <a:pt x="23936" y="14323"/>
                  </a:cubicBezTo>
                  <a:cubicBezTo>
                    <a:pt x="24477" y="14446"/>
                    <a:pt x="25239" y="14163"/>
                    <a:pt x="25718" y="13929"/>
                  </a:cubicBezTo>
                  <a:cubicBezTo>
                    <a:pt x="26247" y="13671"/>
                    <a:pt x="26726" y="13253"/>
                    <a:pt x="26960" y="12700"/>
                  </a:cubicBezTo>
                  <a:cubicBezTo>
                    <a:pt x="27267" y="11975"/>
                    <a:pt x="27206" y="11077"/>
                    <a:pt x="27218" y="10315"/>
                  </a:cubicBezTo>
                  <a:cubicBezTo>
                    <a:pt x="27218" y="9713"/>
                    <a:pt x="27280" y="8975"/>
                    <a:pt x="27132" y="8360"/>
                  </a:cubicBezTo>
                  <a:cubicBezTo>
                    <a:pt x="27513" y="8410"/>
                    <a:pt x="27907" y="8471"/>
                    <a:pt x="28288" y="8557"/>
                  </a:cubicBezTo>
                  <a:cubicBezTo>
                    <a:pt x="30660" y="9049"/>
                    <a:pt x="32922" y="9971"/>
                    <a:pt x="35160" y="10868"/>
                  </a:cubicBezTo>
                  <a:cubicBezTo>
                    <a:pt x="35393" y="10967"/>
                    <a:pt x="35553" y="10721"/>
                    <a:pt x="35492" y="10536"/>
                  </a:cubicBezTo>
                  <a:cubicBezTo>
                    <a:pt x="35516" y="10524"/>
                    <a:pt x="35529" y="10500"/>
                    <a:pt x="35541" y="10475"/>
                  </a:cubicBezTo>
                  <a:cubicBezTo>
                    <a:pt x="35824" y="9787"/>
                    <a:pt x="35676" y="8803"/>
                    <a:pt x="35701" y="8065"/>
                  </a:cubicBezTo>
                  <a:cubicBezTo>
                    <a:pt x="35738" y="7143"/>
                    <a:pt x="35787" y="6234"/>
                    <a:pt x="35836" y="5324"/>
                  </a:cubicBezTo>
                  <a:cubicBezTo>
                    <a:pt x="35897" y="4451"/>
                    <a:pt x="35959" y="3578"/>
                    <a:pt x="36033" y="2706"/>
                  </a:cubicBezTo>
                  <a:cubicBezTo>
                    <a:pt x="36106" y="1857"/>
                    <a:pt x="36242" y="1009"/>
                    <a:pt x="36156" y="161"/>
                  </a:cubicBezTo>
                </a:path>
              </a:pathLst>
            </a:cu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0" name="Google Shape;2950;p46"/>
          <p:cNvGrpSpPr/>
          <p:nvPr/>
        </p:nvGrpSpPr>
        <p:grpSpPr>
          <a:xfrm rot="2039652">
            <a:off x="7977701" y="3613464"/>
            <a:ext cx="1137813" cy="1382455"/>
            <a:chOff x="-2581646" y="-5650827"/>
            <a:chExt cx="1288559" cy="1565613"/>
          </a:xfrm>
        </p:grpSpPr>
        <p:sp>
          <p:nvSpPr>
            <p:cNvPr id="2951" name="Google Shape;2951;p46"/>
            <p:cNvSpPr/>
            <p:nvPr/>
          </p:nvSpPr>
          <p:spPr>
            <a:xfrm>
              <a:off x="-2581646" y="-5650827"/>
              <a:ext cx="1288559" cy="1565613"/>
            </a:xfrm>
            <a:custGeom>
              <a:rect b="b" l="l" r="r" t="t"/>
              <a:pathLst>
                <a:path extrusionOk="0" h="33414" w="27501">
                  <a:moveTo>
                    <a:pt x="22239" y="6491"/>
                  </a:moveTo>
                  <a:cubicBezTo>
                    <a:pt x="22227" y="6860"/>
                    <a:pt x="22214" y="7241"/>
                    <a:pt x="22190" y="7659"/>
                  </a:cubicBezTo>
                  <a:cubicBezTo>
                    <a:pt x="22190" y="7634"/>
                    <a:pt x="22202" y="7597"/>
                    <a:pt x="22214" y="7573"/>
                  </a:cubicBezTo>
                  <a:cubicBezTo>
                    <a:pt x="22362" y="7143"/>
                    <a:pt x="22313" y="6700"/>
                    <a:pt x="22239" y="6491"/>
                  </a:cubicBezTo>
                  <a:close/>
                  <a:moveTo>
                    <a:pt x="8519" y="33414"/>
                  </a:moveTo>
                  <a:cubicBezTo>
                    <a:pt x="8101" y="33414"/>
                    <a:pt x="7511" y="33389"/>
                    <a:pt x="6897" y="33278"/>
                  </a:cubicBezTo>
                  <a:cubicBezTo>
                    <a:pt x="6552" y="33254"/>
                    <a:pt x="6221" y="33155"/>
                    <a:pt x="5926" y="32996"/>
                  </a:cubicBezTo>
                  <a:cubicBezTo>
                    <a:pt x="5188" y="32639"/>
                    <a:pt x="4696" y="31889"/>
                    <a:pt x="4721" y="31041"/>
                  </a:cubicBezTo>
                  <a:cubicBezTo>
                    <a:pt x="4721" y="30979"/>
                    <a:pt x="4721" y="30918"/>
                    <a:pt x="4733" y="30857"/>
                  </a:cubicBezTo>
                  <a:cubicBezTo>
                    <a:pt x="4622" y="30217"/>
                    <a:pt x="4598" y="29590"/>
                    <a:pt x="4573" y="29025"/>
                  </a:cubicBezTo>
                  <a:cubicBezTo>
                    <a:pt x="4561" y="28767"/>
                    <a:pt x="4549" y="28509"/>
                    <a:pt x="4536" y="28287"/>
                  </a:cubicBezTo>
                  <a:cubicBezTo>
                    <a:pt x="4450" y="27205"/>
                    <a:pt x="4401" y="26283"/>
                    <a:pt x="4364" y="25423"/>
                  </a:cubicBezTo>
                  <a:cubicBezTo>
                    <a:pt x="4290" y="25103"/>
                    <a:pt x="4290" y="24784"/>
                    <a:pt x="4352" y="24452"/>
                  </a:cubicBezTo>
                  <a:cubicBezTo>
                    <a:pt x="4401" y="24255"/>
                    <a:pt x="4463" y="24058"/>
                    <a:pt x="4561" y="23886"/>
                  </a:cubicBezTo>
                  <a:cubicBezTo>
                    <a:pt x="4795" y="23419"/>
                    <a:pt x="5065" y="22989"/>
                    <a:pt x="5311" y="22583"/>
                  </a:cubicBezTo>
                  <a:cubicBezTo>
                    <a:pt x="5385" y="22460"/>
                    <a:pt x="5458" y="22337"/>
                    <a:pt x="5532" y="22214"/>
                  </a:cubicBezTo>
                  <a:cubicBezTo>
                    <a:pt x="5557" y="22177"/>
                    <a:pt x="5618" y="22042"/>
                    <a:pt x="5655" y="21956"/>
                  </a:cubicBezTo>
                  <a:cubicBezTo>
                    <a:pt x="5950" y="21329"/>
                    <a:pt x="6307" y="20567"/>
                    <a:pt x="7044" y="20088"/>
                  </a:cubicBezTo>
                  <a:cubicBezTo>
                    <a:pt x="7499" y="19805"/>
                    <a:pt x="8015" y="19657"/>
                    <a:pt x="8606" y="19657"/>
                  </a:cubicBezTo>
                  <a:cubicBezTo>
                    <a:pt x="8827" y="19657"/>
                    <a:pt x="9036" y="19682"/>
                    <a:pt x="9171" y="19694"/>
                  </a:cubicBezTo>
                  <a:cubicBezTo>
                    <a:pt x="9220" y="19694"/>
                    <a:pt x="9257" y="19706"/>
                    <a:pt x="9294" y="19706"/>
                  </a:cubicBezTo>
                  <a:cubicBezTo>
                    <a:pt x="9417" y="19706"/>
                    <a:pt x="9528" y="19719"/>
                    <a:pt x="9650" y="19719"/>
                  </a:cubicBezTo>
                  <a:cubicBezTo>
                    <a:pt x="9761" y="19731"/>
                    <a:pt x="9884" y="19731"/>
                    <a:pt x="10007" y="19743"/>
                  </a:cubicBezTo>
                  <a:cubicBezTo>
                    <a:pt x="10044" y="19670"/>
                    <a:pt x="10081" y="19596"/>
                    <a:pt x="10118" y="19522"/>
                  </a:cubicBezTo>
                  <a:cubicBezTo>
                    <a:pt x="9650" y="19178"/>
                    <a:pt x="9220" y="18772"/>
                    <a:pt x="8827" y="18317"/>
                  </a:cubicBezTo>
                  <a:cubicBezTo>
                    <a:pt x="8606" y="18071"/>
                    <a:pt x="8409" y="17801"/>
                    <a:pt x="8200" y="17531"/>
                  </a:cubicBezTo>
                  <a:cubicBezTo>
                    <a:pt x="6725" y="17506"/>
                    <a:pt x="5028" y="16670"/>
                    <a:pt x="4573" y="15121"/>
                  </a:cubicBezTo>
                  <a:cubicBezTo>
                    <a:pt x="4450" y="14691"/>
                    <a:pt x="4438" y="14224"/>
                    <a:pt x="4524" y="13793"/>
                  </a:cubicBezTo>
                  <a:cubicBezTo>
                    <a:pt x="3873" y="13412"/>
                    <a:pt x="3319" y="13007"/>
                    <a:pt x="2815" y="12552"/>
                  </a:cubicBezTo>
                  <a:cubicBezTo>
                    <a:pt x="1205" y="11101"/>
                    <a:pt x="258" y="9257"/>
                    <a:pt x="135" y="7339"/>
                  </a:cubicBezTo>
                  <a:cubicBezTo>
                    <a:pt x="0" y="5237"/>
                    <a:pt x="910" y="3209"/>
                    <a:pt x="2483" y="2053"/>
                  </a:cubicBezTo>
                  <a:cubicBezTo>
                    <a:pt x="3405" y="1377"/>
                    <a:pt x="4524" y="1008"/>
                    <a:pt x="5643" y="1008"/>
                  </a:cubicBezTo>
                  <a:cubicBezTo>
                    <a:pt x="5926" y="1008"/>
                    <a:pt x="6208" y="1033"/>
                    <a:pt x="6491" y="1082"/>
                  </a:cubicBezTo>
                  <a:cubicBezTo>
                    <a:pt x="7192" y="738"/>
                    <a:pt x="7954" y="603"/>
                    <a:pt x="8483" y="516"/>
                  </a:cubicBezTo>
                  <a:cubicBezTo>
                    <a:pt x="8618" y="492"/>
                    <a:pt x="8753" y="467"/>
                    <a:pt x="8864" y="443"/>
                  </a:cubicBezTo>
                  <a:cubicBezTo>
                    <a:pt x="10142" y="160"/>
                    <a:pt x="11507" y="12"/>
                    <a:pt x="12933" y="0"/>
                  </a:cubicBezTo>
                  <a:cubicBezTo>
                    <a:pt x="13019" y="0"/>
                    <a:pt x="13105" y="0"/>
                    <a:pt x="13191" y="0"/>
                  </a:cubicBezTo>
                  <a:cubicBezTo>
                    <a:pt x="14470" y="0"/>
                    <a:pt x="15822" y="99"/>
                    <a:pt x="17199" y="307"/>
                  </a:cubicBezTo>
                  <a:cubicBezTo>
                    <a:pt x="17309" y="320"/>
                    <a:pt x="17408" y="332"/>
                    <a:pt x="17518" y="357"/>
                  </a:cubicBezTo>
                  <a:cubicBezTo>
                    <a:pt x="18428" y="480"/>
                    <a:pt x="19620" y="639"/>
                    <a:pt x="20665" y="1352"/>
                  </a:cubicBezTo>
                  <a:cubicBezTo>
                    <a:pt x="20665" y="1352"/>
                    <a:pt x="20665" y="1352"/>
                    <a:pt x="20665" y="1352"/>
                  </a:cubicBezTo>
                  <a:cubicBezTo>
                    <a:pt x="21108" y="1230"/>
                    <a:pt x="21563" y="1168"/>
                    <a:pt x="22030" y="1168"/>
                  </a:cubicBezTo>
                  <a:cubicBezTo>
                    <a:pt x="22780" y="1168"/>
                    <a:pt x="23518" y="1328"/>
                    <a:pt x="24181" y="1635"/>
                  </a:cubicBezTo>
                  <a:cubicBezTo>
                    <a:pt x="26087" y="2496"/>
                    <a:pt x="27365" y="4524"/>
                    <a:pt x="27439" y="6798"/>
                  </a:cubicBezTo>
                  <a:cubicBezTo>
                    <a:pt x="27501" y="8802"/>
                    <a:pt x="26591" y="10843"/>
                    <a:pt x="24944" y="12429"/>
                  </a:cubicBezTo>
                  <a:cubicBezTo>
                    <a:pt x="24427" y="12921"/>
                    <a:pt x="23849" y="13375"/>
                    <a:pt x="23186" y="13793"/>
                  </a:cubicBezTo>
                  <a:cubicBezTo>
                    <a:pt x="23370" y="14728"/>
                    <a:pt x="23038" y="15822"/>
                    <a:pt x="21870" y="16719"/>
                  </a:cubicBezTo>
                  <a:cubicBezTo>
                    <a:pt x="21169" y="17260"/>
                    <a:pt x="20420" y="17531"/>
                    <a:pt x="19657" y="17531"/>
                  </a:cubicBezTo>
                  <a:cubicBezTo>
                    <a:pt x="19534" y="17531"/>
                    <a:pt x="19411" y="17518"/>
                    <a:pt x="19289" y="17506"/>
                  </a:cubicBezTo>
                  <a:cubicBezTo>
                    <a:pt x="18772" y="18170"/>
                    <a:pt x="18182" y="18772"/>
                    <a:pt x="17518" y="19313"/>
                  </a:cubicBezTo>
                  <a:cubicBezTo>
                    <a:pt x="17629" y="19497"/>
                    <a:pt x="17752" y="19682"/>
                    <a:pt x="17875" y="19854"/>
                  </a:cubicBezTo>
                  <a:lnTo>
                    <a:pt x="18108" y="19854"/>
                  </a:lnTo>
                  <a:cubicBezTo>
                    <a:pt x="18268" y="19854"/>
                    <a:pt x="18440" y="19854"/>
                    <a:pt x="18612" y="19842"/>
                  </a:cubicBezTo>
                  <a:cubicBezTo>
                    <a:pt x="18637" y="19842"/>
                    <a:pt x="18662" y="19842"/>
                    <a:pt x="18686" y="19829"/>
                  </a:cubicBezTo>
                  <a:cubicBezTo>
                    <a:pt x="18834" y="19817"/>
                    <a:pt x="19055" y="19780"/>
                    <a:pt x="19301" y="19780"/>
                  </a:cubicBezTo>
                  <a:cubicBezTo>
                    <a:pt x="19805" y="19780"/>
                    <a:pt x="20260" y="19903"/>
                    <a:pt x="20665" y="20137"/>
                  </a:cubicBezTo>
                  <a:cubicBezTo>
                    <a:pt x="21612" y="20702"/>
                    <a:pt x="21907" y="21723"/>
                    <a:pt x="22055" y="22276"/>
                  </a:cubicBezTo>
                  <a:cubicBezTo>
                    <a:pt x="22067" y="22325"/>
                    <a:pt x="22079" y="22374"/>
                    <a:pt x="22091" y="22411"/>
                  </a:cubicBezTo>
                  <a:cubicBezTo>
                    <a:pt x="22141" y="22522"/>
                    <a:pt x="22178" y="22632"/>
                    <a:pt x="22227" y="22743"/>
                  </a:cubicBezTo>
                  <a:cubicBezTo>
                    <a:pt x="22399" y="23198"/>
                    <a:pt x="22596" y="23702"/>
                    <a:pt x="22743" y="24267"/>
                  </a:cubicBezTo>
                  <a:cubicBezTo>
                    <a:pt x="22804" y="24525"/>
                    <a:pt x="22829" y="24771"/>
                    <a:pt x="22804" y="25017"/>
                  </a:cubicBezTo>
                  <a:cubicBezTo>
                    <a:pt x="22903" y="25693"/>
                    <a:pt x="22866" y="26357"/>
                    <a:pt x="22841" y="26910"/>
                  </a:cubicBezTo>
                  <a:cubicBezTo>
                    <a:pt x="22829" y="27107"/>
                    <a:pt x="22817" y="27291"/>
                    <a:pt x="22817" y="27488"/>
                  </a:cubicBezTo>
                  <a:cubicBezTo>
                    <a:pt x="22817" y="27869"/>
                    <a:pt x="22829" y="28275"/>
                    <a:pt x="22841" y="28693"/>
                  </a:cubicBezTo>
                  <a:cubicBezTo>
                    <a:pt x="22866" y="29431"/>
                    <a:pt x="22878" y="30180"/>
                    <a:pt x="22829" y="30967"/>
                  </a:cubicBezTo>
                  <a:cubicBezTo>
                    <a:pt x="22829" y="31336"/>
                    <a:pt x="22743" y="31693"/>
                    <a:pt x="22571" y="32012"/>
                  </a:cubicBezTo>
                  <a:cubicBezTo>
                    <a:pt x="22509" y="32135"/>
                    <a:pt x="22436" y="32246"/>
                    <a:pt x="22350" y="32356"/>
                  </a:cubicBezTo>
                  <a:lnTo>
                    <a:pt x="22276" y="32442"/>
                  </a:lnTo>
                  <a:lnTo>
                    <a:pt x="22202" y="32528"/>
                  </a:lnTo>
                  <a:cubicBezTo>
                    <a:pt x="22116" y="32615"/>
                    <a:pt x="22030" y="32688"/>
                    <a:pt x="21932" y="32762"/>
                  </a:cubicBezTo>
                  <a:cubicBezTo>
                    <a:pt x="21551" y="33045"/>
                    <a:pt x="21108" y="33192"/>
                    <a:pt x="20629" y="33205"/>
                  </a:cubicBezTo>
                  <a:cubicBezTo>
                    <a:pt x="19879" y="33217"/>
                    <a:pt x="19116" y="33229"/>
                    <a:pt x="18367" y="33254"/>
                  </a:cubicBezTo>
                  <a:cubicBezTo>
                    <a:pt x="16719" y="33278"/>
                    <a:pt x="15023" y="33315"/>
                    <a:pt x="13363" y="33364"/>
                  </a:cubicBezTo>
                  <a:cubicBezTo>
                    <a:pt x="12724" y="33377"/>
                    <a:pt x="12035" y="33389"/>
                    <a:pt x="11212" y="33389"/>
                  </a:cubicBezTo>
                  <a:cubicBezTo>
                    <a:pt x="10818" y="33389"/>
                    <a:pt x="10425" y="33377"/>
                    <a:pt x="10032" y="33377"/>
                  </a:cubicBezTo>
                  <a:lnTo>
                    <a:pt x="9970" y="33377"/>
                  </a:lnTo>
                  <a:cubicBezTo>
                    <a:pt x="9761" y="33377"/>
                    <a:pt x="9552" y="33389"/>
                    <a:pt x="9331" y="33389"/>
                  </a:cubicBezTo>
                  <a:cubicBezTo>
                    <a:pt x="9060" y="33401"/>
                    <a:pt x="8790" y="33414"/>
                    <a:pt x="8519" y="33414"/>
                  </a:cubicBezTo>
                </a:path>
              </a:pathLst>
            </a:custGeom>
            <a:solidFill>
              <a:srgbClr val="FFFFFF"/>
            </a:solidFill>
            <a:ln>
              <a:noFill/>
            </a:ln>
            <a:effectLst>
              <a:outerShdw blurRad="57150" rotWithShape="0" algn="bl" dir="8640000" dist="57150">
                <a:srgbClr val="000000">
                  <a:alpha val="2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46"/>
            <p:cNvSpPr/>
            <p:nvPr/>
          </p:nvSpPr>
          <p:spPr>
            <a:xfrm>
              <a:off x="-1729166" y="-5491989"/>
              <a:ext cx="333561" cy="557059"/>
            </a:xfrm>
            <a:custGeom>
              <a:rect b="b" l="l" r="r" t="t"/>
              <a:pathLst>
                <a:path extrusionOk="0" h="11889" w="7119">
                  <a:moveTo>
                    <a:pt x="3949" y="0"/>
                  </a:moveTo>
                  <a:cubicBezTo>
                    <a:pt x="2507" y="0"/>
                    <a:pt x="1332" y="1180"/>
                    <a:pt x="480" y="2277"/>
                  </a:cubicBezTo>
                  <a:cubicBezTo>
                    <a:pt x="276" y="2547"/>
                    <a:pt x="506" y="2893"/>
                    <a:pt x="748" y="2893"/>
                  </a:cubicBezTo>
                  <a:cubicBezTo>
                    <a:pt x="826" y="2893"/>
                    <a:pt x="905" y="2856"/>
                    <a:pt x="972" y="2769"/>
                  </a:cubicBezTo>
                  <a:cubicBezTo>
                    <a:pt x="1586" y="1995"/>
                    <a:pt x="2275" y="1146"/>
                    <a:pt x="3246" y="827"/>
                  </a:cubicBezTo>
                  <a:cubicBezTo>
                    <a:pt x="3473" y="753"/>
                    <a:pt x="3700" y="718"/>
                    <a:pt x="3922" y="718"/>
                  </a:cubicBezTo>
                  <a:cubicBezTo>
                    <a:pt x="4702" y="718"/>
                    <a:pt x="5425" y="1146"/>
                    <a:pt x="5864" y="1835"/>
                  </a:cubicBezTo>
                  <a:cubicBezTo>
                    <a:pt x="7118" y="3777"/>
                    <a:pt x="5692" y="6371"/>
                    <a:pt x="3971" y="7478"/>
                  </a:cubicBezTo>
                  <a:cubicBezTo>
                    <a:pt x="2791" y="8240"/>
                    <a:pt x="443" y="8756"/>
                    <a:pt x="123" y="10366"/>
                  </a:cubicBezTo>
                  <a:cubicBezTo>
                    <a:pt x="0" y="10981"/>
                    <a:pt x="332" y="11571"/>
                    <a:pt x="922" y="11792"/>
                  </a:cubicBezTo>
                  <a:cubicBezTo>
                    <a:pt x="1084" y="11858"/>
                    <a:pt x="1248" y="11889"/>
                    <a:pt x="1408" y="11889"/>
                  </a:cubicBezTo>
                  <a:cubicBezTo>
                    <a:pt x="1906" y="11889"/>
                    <a:pt x="2377" y="11599"/>
                    <a:pt x="2693" y="11190"/>
                  </a:cubicBezTo>
                  <a:cubicBezTo>
                    <a:pt x="2907" y="10929"/>
                    <a:pt x="2676" y="10576"/>
                    <a:pt x="2429" y="10576"/>
                  </a:cubicBezTo>
                  <a:cubicBezTo>
                    <a:pt x="2350" y="10576"/>
                    <a:pt x="2269" y="10612"/>
                    <a:pt x="2201" y="10698"/>
                  </a:cubicBezTo>
                  <a:cubicBezTo>
                    <a:pt x="2017" y="10932"/>
                    <a:pt x="1771" y="11178"/>
                    <a:pt x="1451" y="11190"/>
                  </a:cubicBezTo>
                  <a:cubicBezTo>
                    <a:pt x="1445" y="11190"/>
                    <a:pt x="1439" y="11190"/>
                    <a:pt x="1434" y="11190"/>
                  </a:cubicBezTo>
                  <a:cubicBezTo>
                    <a:pt x="882" y="11190"/>
                    <a:pt x="691" y="10608"/>
                    <a:pt x="935" y="10194"/>
                  </a:cubicBezTo>
                  <a:cubicBezTo>
                    <a:pt x="1205" y="9752"/>
                    <a:pt x="1709" y="9469"/>
                    <a:pt x="2152" y="9235"/>
                  </a:cubicBezTo>
                  <a:cubicBezTo>
                    <a:pt x="2975" y="8781"/>
                    <a:pt x="3861" y="8436"/>
                    <a:pt x="4623" y="7883"/>
                  </a:cubicBezTo>
                  <a:cubicBezTo>
                    <a:pt x="6012" y="6887"/>
                    <a:pt x="7008" y="5240"/>
                    <a:pt x="7020" y="3494"/>
                  </a:cubicBezTo>
                  <a:cubicBezTo>
                    <a:pt x="7032" y="2007"/>
                    <a:pt x="6147" y="483"/>
                    <a:pt x="4635" y="89"/>
                  </a:cubicBezTo>
                  <a:cubicBezTo>
                    <a:pt x="4400" y="28"/>
                    <a:pt x="4171" y="0"/>
                    <a:pt x="3949" y="0"/>
                  </a:cubicBezTo>
                  <a:close/>
                </a:path>
              </a:pathLst>
            </a:custGeom>
            <a:solidFill>
              <a:srgbClr val="F9AE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46"/>
            <p:cNvSpPr/>
            <p:nvPr/>
          </p:nvSpPr>
          <p:spPr>
            <a:xfrm>
              <a:off x="-2470506" y="-5491989"/>
              <a:ext cx="334123" cy="557059"/>
            </a:xfrm>
            <a:custGeom>
              <a:rect b="b" l="l" r="r" t="t"/>
              <a:pathLst>
                <a:path extrusionOk="0" h="11889" w="7131">
                  <a:moveTo>
                    <a:pt x="3182" y="0"/>
                  </a:moveTo>
                  <a:cubicBezTo>
                    <a:pt x="2960" y="0"/>
                    <a:pt x="2731" y="28"/>
                    <a:pt x="2496" y="89"/>
                  </a:cubicBezTo>
                  <a:cubicBezTo>
                    <a:pt x="972" y="483"/>
                    <a:pt x="99" y="2007"/>
                    <a:pt x="111" y="3494"/>
                  </a:cubicBezTo>
                  <a:cubicBezTo>
                    <a:pt x="124" y="5240"/>
                    <a:pt x="1119" y="6887"/>
                    <a:pt x="2509" y="7883"/>
                  </a:cubicBezTo>
                  <a:cubicBezTo>
                    <a:pt x="3271" y="8436"/>
                    <a:pt x="4156" y="8781"/>
                    <a:pt x="4980" y="9235"/>
                  </a:cubicBezTo>
                  <a:cubicBezTo>
                    <a:pt x="5422" y="9469"/>
                    <a:pt x="5914" y="9752"/>
                    <a:pt x="6184" y="10194"/>
                  </a:cubicBezTo>
                  <a:cubicBezTo>
                    <a:pt x="6440" y="10608"/>
                    <a:pt x="6238" y="11190"/>
                    <a:pt x="5697" y="11190"/>
                  </a:cubicBezTo>
                  <a:cubicBezTo>
                    <a:pt x="5692" y="11190"/>
                    <a:pt x="5686" y="11190"/>
                    <a:pt x="5680" y="11190"/>
                  </a:cubicBezTo>
                  <a:cubicBezTo>
                    <a:pt x="5361" y="11178"/>
                    <a:pt x="5103" y="10932"/>
                    <a:pt x="4918" y="10698"/>
                  </a:cubicBezTo>
                  <a:cubicBezTo>
                    <a:pt x="4853" y="10612"/>
                    <a:pt x="4774" y="10576"/>
                    <a:pt x="4697" y="10576"/>
                  </a:cubicBezTo>
                  <a:cubicBezTo>
                    <a:pt x="4454" y="10576"/>
                    <a:pt x="4221" y="10929"/>
                    <a:pt x="4426" y="11190"/>
                  </a:cubicBezTo>
                  <a:cubicBezTo>
                    <a:pt x="4742" y="11599"/>
                    <a:pt x="5213" y="11889"/>
                    <a:pt x="5716" y="11889"/>
                  </a:cubicBezTo>
                  <a:cubicBezTo>
                    <a:pt x="5878" y="11889"/>
                    <a:pt x="6044" y="11858"/>
                    <a:pt x="6209" y="11792"/>
                  </a:cubicBezTo>
                  <a:cubicBezTo>
                    <a:pt x="6787" y="11571"/>
                    <a:pt x="7131" y="10981"/>
                    <a:pt x="7008" y="10366"/>
                  </a:cubicBezTo>
                  <a:cubicBezTo>
                    <a:pt x="6688" y="8756"/>
                    <a:pt x="4340" y="8240"/>
                    <a:pt x="3148" y="7478"/>
                  </a:cubicBezTo>
                  <a:cubicBezTo>
                    <a:pt x="1439" y="6371"/>
                    <a:pt x="1" y="3777"/>
                    <a:pt x="1255" y="1835"/>
                  </a:cubicBezTo>
                  <a:cubicBezTo>
                    <a:pt x="1704" y="1146"/>
                    <a:pt x="2421" y="718"/>
                    <a:pt x="3198" y="718"/>
                  </a:cubicBezTo>
                  <a:cubicBezTo>
                    <a:pt x="3420" y="718"/>
                    <a:pt x="3647" y="753"/>
                    <a:pt x="3873" y="827"/>
                  </a:cubicBezTo>
                  <a:cubicBezTo>
                    <a:pt x="4857" y="1146"/>
                    <a:pt x="5545" y="1995"/>
                    <a:pt x="6147" y="2769"/>
                  </a:cubicBezTo>
                  <a:cubicBezTo>
                    <a:pt x="6217" y="2856"/>
                    <a:pt x="6298" y="2893"/>
                    <a:pt x="6379" y="2893"/>
                  </a:cubicBezTo>
                  <a:cubicBezTo>
                    <a:pt x="6625" y="2893"/>
                    <a:pt x="6856" y="2547"/>
                    <a:pt x="6651" y="2277"/>
                  </a:cubicBezTo>
                  <a:cubicBezTo>
                    <a:pt x="5799" y="1180"/>
                    <a:pt x="4624" y="0"/>
                    <a:pt x="3182" y="0"/>
                  </a:cubicBezTo>
                  <a:close/>
                </a:path>
              </a:pathLst>
            </a:custGeom>
            <a:solidFill>
              <a:srgbClr val="F9AE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46"/>
            <p:cNvSpPr/>
            <p:nvPr/>
          </p:nvSpPr>
          <p:spPr>
            <a:xfrm>
              <a:off x="-2278681" y="-4616315"/>
              <a:ext cx="662436" cy="138269"/>
            </a:xfrm>
            <a:custGeom>
              <a:rect b="b" l="l" r="r" t="t"/>
              <a:pathLst>
                <a:path extrusionOk="0" h="2951" w="14138">
                  <a:moveTo>
                    <a:pt x="13068" y="0"/>
                  </a:moveTo>
                  <a:lnTo>
                    <a:pt x="1734" y="74"/>
                  </a:lnTo>
                  <a:lnTo>
                    <a:pt x="0" y="2778"/>
                  </a:lnTo>
                  <a:lnTo>
                    <a:pt x="14138" y="2950"/>
                  </a:lnTo>
                  <a:lnTo>
                    <a:pt x="13597" y="1414"/>
                  </a:lnTo>
                  <a:lnTo>
                    <a:pt x="13068" y="0"/>
                  </a:lnTo>
                  <a:close/>
                </a:path>
              </a:pathLst>
            </a:custGeom>
            <a:solidFill>
              <a:srgbClr val="EDCE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46"/>
            <p:cNvSpPr/>
            <p:nvPr/>
          </p:nvSpPr>
          <p:spPr>
            <a:xfrm>
              <a:off x="-2275214" y="-4488448"/>
              <a:ext cx="664732" cy="293781"/>
            </a:xfrm>
            <a:custGeom>
              <a:rect b="b" l="l" r="r" t="t"/>
              <a:pathLst>
                <a:path extrusionOk="0" h="6270" w="14187">
                  <a:moveTo>
                    <a:pt x="0" y="0"/>
                  </a:moveTo>
                  <a:lnTo>
                    <a:pt x="0" y="0"/>
                  </a:lnTo>
                  <a:cubicBezTo>
                    <a:pt x="37" y="652"/>
                    <a:pt x="369" y="5778"/>
                    <a:pt x="406" y="6270"/>
                  </a:cubicBezTo>
                  <a:lnTo>
                    <a:pt x="14187" y="6270"/>
                  </a:lnTo>
                  <a:lnTo>
                    <a:pt x="14015" y="74"/>
                  </a:lnTo>
                  <a:lnTo>
                    <a:pt x="0" y="0"/>
                  </a:lnTo>
                  <a:close/>
                </a:path>
              </a:pathLst>
            </a:custGeom>
            <a:solidFill>
              <a:srgbClr val="F9AE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46"/>
            <p:cNvSpPr/>
            <p:nvPr/>
          </p:nvSpPr>
          <p:spPr>
            <a:xfrm>
              <a:off x="-2104146" y="-4808936"/>
              <a:ext cx="332952" cy="287924"/>
            </a:xfrm>
            <a:custGeom>
              <a:rect b="b" l="l" r="r" t="t"/>
              <a:pathLst>
                <a:path extrusionOk="0" h="6145" w="7106">
                  <a:moveTo>
                    <a:pt x="2826" y="0"/>
                  </a:moveTo>
                  <a:cubicBezTo>
                    <a:pt x="2617" y="0"/>
                    <a:pt x="2434" y="163"/>
                    <a:pt x="2434" y="386"/>
                  </a:cubicBezTo>
                  <a:cubicBezTo>
                    <a:pt x="2398" y="2156"/>
                    <a:pt x="1316" y="3607"/>
                    <a:pt x="172" y="4824"/>
                  </a:cubicBezTo>
                  <a:cubicBezTo>
                    <a:pt x="0" y="5009"/>
                    <a:pt x="37" y="5304"/>
                    <a:pt x="259" y="5426"/>
                  </a:cubicBezTo>
                  <a:cubicBezTo>
                    <a:pt x="1145" y="5945"/>
                    <a:pt x="2191" y="6144"/>
                    <a:pt x="3214" y="6144"/>
                  </a:cubicBezTo>
                  <a:cubicBezTo>
                    <a:pt x="4617" y="6144"/>
                    <a:pt x="5977" y="5769"/>
                    <a:pt x="6823" y="5328"/>
                  </a:cubicBezTo>
                  <a:cubicBezTo>
                    <a:pt x="7057" y="5205"/>
                    <a:pt x="7106" y="4898"/>
                    <a:pt x="6922" y="4701"/>
                  </a:cubicBezTo>
                  <a:cubicBezTo>
                    <a:pt x="5778" y="3570"/>
                    <a:pt x="4881" y="2046"/>
                    <a:pt x="4414" y="300"/>
                  </a:cubicBezTo>
                  <a:cubicBezTo>
                    <a:pt x="4369" y="122"/>
                    <a:pt x="4213" y="14"/>
                    <a:pt x="4047" y="14"/>
                  </a:cubicBezTo>
                  <a:cubicBezTo>
                    <a:pt x="4030" y="14"/>
                    <a:pt x="4013" y="15"/>
                    <a:pt x="3996" y="17"/>
                  </a:cubicBezTo>
                  <a:cubicBezTo>
                    <a:pt x="3811" y="42"/>
                    <a:pt x="3624" y="57"/>
                    <a:pt x="3438" y="57"/>
                  </a:cubicBezTo>
                  <a:cubicBezTo>
                    <a:pt x="3252" y="57"/>
                    <a:pt x="3068" y="42"/>
                    <a:pt x="2889" y="5"/>
                  </a:cubicBezTo>
                  <a:cubicBezTo>
                    <a:pt x="2868" y="2"/>
                    <a:pt x="2847" y="0"/>
                    <a:pt x="2826" y="0"/>
                  </a:cubicBezTo>
                  <a:close/>
                </a:path>
              </a:pathLst>
            </a:custGeom>
            <a:solidFill>
              <a:srgbClr val="F9AE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46"/>
            <p:cNvSpPr/>
            <p:nvPr/>
          </p:nvSpPr>
          <p:spPr>
            <a:xfrm>
              <a:off x="-2264297" y="-5547793"/>
              <a:ext cx="631933" cy="769734"/>
            </a:xfrm>
            <a:custGeom>
              <a:rect b="b" l="l" r="r" t="t"/>
              <a:pathLst>
                <a:path extrusionOk="0" h="16428" w="13487">
                  <a:moveTo>
                    <a:pt x="6642" y="1"/>
                  </a:moveTo>
                  <a:cubicBezTo>
                    <a:pt x="4499" y="1"/>
                    <a:pt x="2485" y="352"/>
                    <a:pt x="812" y="936"/>
                  </a:cubicBezTo>
                  <a:cubicBezTo>
                    <a:pt x="505" y="1047"/>
                    <a:pt x="222" y="1219"/>
                    <a:pt x="210" y="1551"/>
                  </a:cubicBezTo>
                  <a:cubicBezTo>
                    <a:pt x="1" y="7292"/>
                    <a:pt x="1206" y="11201"/>
                    <a:pt x="3136" y="13955"/>
                  </a:cubicBezTo>
                  <a:cubicBezTo>
                    <a:pt x="3664" y="14705"/>
                    <a:pt x="4340" y="15332"/>
                    <a:pt x="5078" y="15872"/>
                  </a:cubicBezTo>
                  <a:cubicBezTo>
                    <a:pt x="5584" y="16243"/>
                    <a:pt x="6180" y="16427"/>
                    <a:pt x="6777" y="16427"/>
                  </a:cubicBezTo>
                  <a:cubicBezTo>
                    <a:pt x="7370" y="16427"/>
                    <a:pt x="7963" y="16246"/>
                    <a:pt x="8471" y="15885"/>
                  </a:cubicBezTo>
                  <a:cubicBezTo>
                    <a:pt x="9995" y="14803"/>
                    <a:pt x="11225" y="13328"/>
                    <a:pt x="12024" y="11644"/>
                  </a:cubicBezTo>
                  <a:cubicBezTo>
                    <a:pt x="13487" y="8496"/>
                    <a:pt x="13179" y="5177"/>
                    <a:pt x="12921" y="1428"/>
                  </a:cubicBezTo>
                  <a:cubicBezTo>
                    <a:pt x="12897" y="1083"/>
                    <a:pt x="12589" y="936"/>
                    <a:pt x="12270" y="838"/>
                  </a:cubicBezTo>
                  <a:cubicBezTo>
                    <a:pt x="10387" y="255"/>
                    <a:pt x="8468" y="1"/>
                    <a:pt x="6642" y="1"/>
                  </a:cubicBezTo>
                  <a:close/>
                </a:path>
              </a:pathLst>
            </a:custGeom>
            <a:solidFill>
              <a:srgbClr val="EDCE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46"/>
            <p:cNvSpPr/>
            <p:nvPr/>
          </p:nvSpPr>
          <p:spPr>
            <a:xfrm>
              <a:off x="-2219363" y="-5524693"/>
              <a:ext cx="543799" cy="99707"/>
            </a:xfrm>
            <a:custGeom>
              <a:rect b="b" l="l" r="r" t="t"/>
              <a:pathLst>
                <a:path extrusionOk="0" h="2128" w="11606">
                  <a:moveTo>
                    <a:pt x="5803" y="0"/>
                  </a:moveTo>
                  <a:cubicBezTo>
                    <a:pt x="2607" y="0"/>
                    <a:pt x="1" y="480"/>
                    <a:pt x="1" y="1070"/>
                  </a:cubicBezTo>
                  <a:cubicBezTo>
                    <a:pt x="1" y="1660"/>
                    <a:pt x="2607" y="2127"/>
                    <a:pt x="5803" y="2127"/>
                  </a:cubicBezTo>
                  <a:cubicBezTo>
                    <a:pt x="9012" y="2127"/>
                    <a:pt x="11606" y="1660"/>
                    <a:pt x="11606" y="1070"/>
                  </a:cubicBezTo>
                  <a:cubicBezTo>
                    <a:pt x="11606" y="480"/>
                    <a:pt x="9012" y="0"/>
                    <a:pt x="5803" y="0"/>
                  </a:cubicBezTo>
                  <a:close/>
                </a:path>
              </a:pathLst>
            </a:custGeom>
            <a:solidFill>
              <a:srgbClr val="F9AE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46"/>
            <p:cNvSpPr/>
            <p:nvPr/>
          </p:nvSpPr>
          <p:spPr>
            <a:xfrm>
              <a:off x="-2221096" y="-5529894"/>
              <a:ext cx="545533" cy="119293"/>
            </a:xfrm>
            <a:custGeom>
              <a:rect b="b" l="l" r="r" t="t"/>
              <a:pathLst>
                <a:path extrusionOk="0" h="2546" w="11643">
                  <a:moveTo>
                    <a:pt x="2902" y="382"/>
                  </a:moveTo>
                  <a:cubicBezTo>
                    <a:pt x="3824" y="259"/>
                    <a:pt x="4734" y="197"/>
                    <a:pt x="5656" y="197"/>
                  </a:cubicBezTo>
                  <a:cubicBezTo>
                    <a:pt x="6492" y="197"/>
                    <a:pt x="7328" y="247"/>
                    <a:pt x="8164" y="333"/>
                  </a:cubicBezTo>
                  <a:cubicBezTo>
                    <a:pt x="8606" y="370"/>
                    <a:pt x="9049" y="419"/>
                    <a:pt x="9479" y="480"/>
                  </a:cubicBezTo>
                  <a:cubicBezTo>
                    <a:pt x="9676" y="505"/>
                    <a:pt x="9872" y="529"/>
                    <a:pt x="10069" y="554"/>
                  </a:cubicBezTo>
                  <a:cubicBezTo>
                    <a:pt x="10549" y="628"/>
                    <a:pt x="10635" y="517"/>
                    <a:pt x="10708" y="1083"/>
                  </a:cubicBezTo>
                  <a:cubicBezTo>
                    <a:pt x="10794" y="1660"/>
                    <a:pt x="10696" y="1574"/>
                    <a:pt x="10204" y="1697"/>
                  </a:cubicBezTo>
                  <a:cubicBezTo>
                    <a:pt x="10020" y="1746"/>
                    <a:pt x="9836" y="1783"/>
                    <a:pt x="9651" y="1820"/>
                  </a:cubicBezTo>
                  <a:cubicBezTo>
                    <a:pt x="9233" y="1894"/>
                    <a:pt x="8815" y="1955"/>
                    <a:pt x="8385" y="1992"/>
                  </a:cubicBezTo>
                  <a:cubicBezTo>
                    <a:pt x="7586" y="2091"/>
                    <a:pt x="6775" y="2152"/>
                    <a:pt x="5963" y="2201"/>
                  </a:cubicBezTo>
                  <a:cubicBezTo>
                    <a:pt x="5066" y="2250"/>
                    <a:pt x="4168" y="2275"/>
                    <a:pt x="3283" y="2201"/>
                  </a:cubicBezTo>
                  <a:cubicBezTo>
                    <a:pt x="2902" y="2164"/>
                    <a:pt x="2533" y="2115"/>
                    <a:pt x="2152" y="2054"/>
                  </a:cubicBezTo>
                  <a:cubicBezTo>
                    <a:pt x="1845" y="1992"/>
                    <a:pt x="1537" y="1931"/>
                    <a:pt x="1230" y="1845"/>
                  </a:cubicBezTo>
                  <a:cubicBezTo>
                    <a:pt x="1132" y="1820"/>
                    <a:pt x="1046" y="1796"/>
                    <a:pt x="947" y="1759"/>
                  </a:cubicBezTo>
                  <a:cubicBezTo>
                    <a:pt x="652" y="1710"/>
                    <a:pt x="505" y="1476"/>
                    <a:pt x="505" y="1083"/>
                  </a:cubicBezTo>
                  <a:cubicBezTo>
                    <a:pt x="554" y="1058"/>
                    <a:pt x="554" y="972"/>
                    <a:pt x="493" y="960"/>
                  </a:cubicBezTo>
                  <a:cubicBezTo>
                    <a:pt x="1119" y="529"/>
                    <a:pt x="2250" y="468"/>
                    <a:pt x="2902" y="382"/>
                  </a:cubicBezTo>
                  <a:close/>
                  <a:moveTo>
                    <a:pt x="1857" y="2263"/>
                  </a:moveTo>
                  <a:cubicBezTo>
                    <a:pt x="2496" y="2398"/>
                    <a:pt x="3160" y="2459"/>
                    <a:pt x="3824" y="2484"/>
                  </a:cubicBezTo>
                  <a:cubicBezTo>
                    <a:pt x="5164" y="2546"/>
                    <a:pt x="6516" y="2423"/>
                    <a:pt x="7856" y="2287"/>
                  </a:cubicBezTo>
                  <a:cubicBezTo>
                    <a:pt x="8520" y="2214"/>
                    <a:pt x="9184" y="2152"/>
                    <a:pt x="9823" y="2005"/>
                  </a:cubicBezTo>
                  <a:cubicBezTo>
                    <a:pt x="10241" y="1919"/>
                    <a:pt x="10794" y="1845"/>
                    <a:pt x="11139" y="1562"/>
                  </a:cubicBezTo>
                  <a:cubicBezTo>
                    <a:pt x="11643" y="1169"/>
                    <a:pt x="11421" y="665"/>
                    <a:pt x="10893" y="493"/>
                  </a:cubicBezTo>
                  <a:cubicBezTo>
                    <a:pt x="10290" y="296"/>
                    <a:pt x="9541" y="296"/>
                    <a:pt x="8914" y="234"/>
                  </a:cubicBezTo>
                  <a:cubicBezTo>
                    <a:pt x="8225" y="161"/>
                    <a:pt x="7549" y="99"/>
                    <a:pt x="6861" y="62"/>
                  </a:cubicBezTo>
                  <a:cubicBezTo>
                    <a:pt x="5484" y="1"/>
                    <a:pt x="4095" y="38"/>
                    <a:pt x="2730" y="247"/>
                  </a:cubicBezTo>
                  <a:cubicBezTo>
                    <a:pt x="2017" y="357"/>
                    <a:pt x="861" y="419"/>
                    <a:pt x="308" y="997"/>
                  </a:cubicBezTo>
                  <a:cubicBezTo>
                    <a:pt x="1" y="1119"/>
                    <a:pt x="25" y="1525"/>
                    <a:pt x="296" y="1771"/>
                  </a:cubicBezTo>
                  <a:cubicBezTo>
                    <a:pt x="677" y="2103"/>
                    <a:pt x="1378" y="2164"/>
                    <a:pt x="1857" y="2263"/>
                  </a:cubicBezTo>
                  <a:close/>
                </a:path>
              </a:pathLst>
            </a:cu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46"/>
            <p:cNvSpPr/>
            <p:nvPr/>
          </p:nvSpPr>
          <p:spPr>
            <a:xfrm>
              <a:off x="-2483156" y="-5555805"/>
              <a:ext cx="1093315" cy="1378427"/>
            </a:xfrm>
            <a:custGeom>
              <a:rect b="b" l="l" r="r" t="t"/>
              <a:pathLst>
                <a:path extrusionOk="0" h="29419" w="23334">
                  <a:moveTo>
                    <a:pt x="21489" y="8434"/>
                  </a:moveTo>
                  <a:cubicBezTo>
                    <a:pt x="21403" y="8311"/>
                    <a:pt x="21329" y="8188"/>
                    <a:pt x="21256" y="8065"/>
                  </a:cubicBezTo>
                  <a:cubicBezTo>
                    <a:pt x="21305" y="8004"/>
                    <a:pt x="21354" y="7954"/>
                    <a:pt x="21403" y="7893"/>
                  </a:cubicBezTo>
                  <a:cubicBezTo>
                    <a:pt x="21489" y="8016"/>
                    <a:pt x="21612" y="8114"/>
                    <a:pt x="21735" y="8139"/>
                  </a:cubicBezTo>
                  <a:cubicBezTo>
                    <a:pt x="21661" y="8237"/>
                    <a:pt x="21575" y="8335"/>
                    <a:pt x="21489" y="8434"/>
                  </a:cubicBezTo>
                  <a:close/>
                  <a:moveTo>
                    <a:pt x="20850" y="9061"/>
                  </a:moveTo>
                  <a:cubicBezTo>
                    <a:pt x="20076" y="9725"/>
                    <a:pt x="19166" y="10216"/>
                    <a:pt x="18244" y="10634"/>
                  </a:cubicBezTo>
                  <a:cubicBezTo>
                    <a:pt x="18158" y="10671"/>
                    <a:pt x="18047" y="10720"/>
                    <a:pt x="17936" y="10770"/>
                  </a:cubicBezTo>
                  <a:cubicBezTo>
                    <a:pt x="17875" y="10573"/>
                    <a:pt x="17826" y="10376"/>
                    <a:pt x="17789" y="10179"/>
                  </a:cubicBezTo>
                  <a:cubicBezTo>
                    <a:pt x="19018" y="9712"/>
                    <a:pt x="20309" y="9024"/>
                    <a:pt x="21243" y="8077"/>
                  </a:cubicBezTo>
                  <a:cubicBezTo>
                    <a:pt x="21305" y="8200"/>
                    <a:pt x="21379" y="8335"/>
                    <a:pt x="21452" y="8471"/>
                  </a:cubicBezTo>
                  <a:cubicBezTo>
                    <a:pt x="21452" y="8471"/>
                    <a:pt x="21452" y="8471"/>
                    <a:pt x="21452" y="8471"/>
                  </a:cubicBezTo>
                  <a:cubicBezTo>
                    <a:pt x="21256" y="8680"/>
                    <a:pt x="21059" y="8876"/>
                    <a:pt x="20850" y="9061"/>
                  </a:cubicBezTo>
                  <a:moveTo>
                    <a:pt x="17174" y="11163"/>
                  </a:moveTo>
                  <a:cubicBezTo>
                    <a:pt x="17260" y="10929"/>
                    <a:pt x="17322" y="10696"/>
                    <a:pt x="17383" y="10450"/>
                  </a:cubicBezTo>
                  <a:cubicBezTo>
                    <a:pt x="17396" y="10401"/>
                    <a:pt x="17408" y="10364"/>
                    <a:pt x="17420" y="10315"/>
                  </a:cubicBezTo>
                  <a:cubicBezTo>
                    <a:pt x="17445" y="10302"/>
                    <a:pt x="17469" y="10290"/>
                    <a:pt x="17494" y="10290"/>
                  </a:cubicBezTo>
                  <a:cubicBezTo>
                    <a:pt x="17506" y="10499"/>
                    <a:pt x="17518" y="10720"/>
                    <a:pt x="17543" y="10942"/>
                  </a:cubicBezTo>
                  <a:cubicBezTo>
                    <a:pt x="17408" y="11003"/>
                    <a:pt x="17285" y="11077"/>
                    <a:pt x="17174" y="11163"/>
                  </a:cubicBezTo>
                  <a:close/>
                  <a:moveTo>
                    <a:pt x="18330" y="12159"/>
                  </a:moveTo>
                  <a:cubicBezTo>
                    <a:pt x="18453" y="12257"/>
                    <a:pt x="18563" y="12355"/>
                    <a:pt x="18674" y="12454"/>
                  </a:cubicBezTo>
                  <a:lnTo>
                    <a:pt x="18551" y="12601"/>
                  </a:lnTo>
                  <a:cubicBezTo>
                    <a:pt x="18404" y="12749"/>
                    <a:pt x="18219" y="12884"/>
                    <a:pt x="18035" y="12995"/>
                  </a:cubicBezTo>
                  <a:cubicBezTo>
                    <a:pt x="17789" y="13142"/>
                    <a:pt x="17445" y="13142"/>
                    <a:pt x="17162" y="13032"/>
                  </a:cubicBezTo>
                  <a:cubicBezTo>
                    <a:pt x="17174" y="12958"/>
                    <a:pt x="17174" y="12896"/>
                    <a:pt x="17187" y="12823"/>
                  </a:cubicBezTo>
                  <a:cubicBezTo>
                    <a:pt x="17199" y="12761"/>
                    <a:pt x="17211" y="12700"/>
                    <a:pt x="17236" y="12650"/>
                  </a:cubicBezTo>
                  <a:cubicBezTo>
                    <a:pt x="17641" y="12761"/>
                    <a:pt x="18059" y="12454"/>
                    <a:pt x="18330" y="12159"/>
                  </a:cubicBezTo>
                  <a:moveTo>
                    <a:pt x="16830" y="12810"/>
                  </a:moveTo>
                  <a:cubicBezTo>
                    <a:pt x="16855" y="12773"/>
                    <a:pt x="16867" y="12737"/>
                    <a:pt x="16892" y="12700"/>
                  </a:cubicBezTo>
                  <a:cubicBezTo>
                    <a:pt x="16928" y="12638"/>
                    <a:pt x="16965" y="12589"/>
                    <a:pt x="17014" y="12528"/>
                  </a:cubicBezTo>
                  <a:cubicBezTo>
                    <a:pt x="17027" y="12552"/>
                    <a:pt x="17051" y="12564"/>
                    <a:pt x="17076" y="12577"/>
                  </a:cubicBezTo>
                  <a:cubicBezTo>
                    <a:pt x="17100" y="12601"/>
                    <a:pt x="17137" y="12614"/>
                    <a:pt x="17162" y="12626"/>
                  </a:cubicBezTo>
                  <a:cubicBezTo>
                    <a:pt x="17113" y="12737"/>
                    <a:pt x="17076" y="12872"/>
                    <a:pt x="17076" y="12982"/>
                  </a:cubicBezTo>
                  <a:cubicBezTo>
                    <a:pt x="16978" y="12946"/>
                    <a:pt x="16904" y="12884"/>
                    <a:pt x="16830" y="12810"/>
                  </a:cubicBezTo>
                  <a:close/>
                  <a:moveTo>
                    <a:pt x="16781" y="12183"/>
                  </a:moveTo>
                  <a:cubicBezTo>
                    <a:pt x="16805" y="12282"/>
                    <a:pt x="16855" y="12368"/>
                    <a:pt x="16916" y="12441"/>
                  </a:cubicBezTo>
                  <a:cubicBezTo>
                    <a:pt x="16867" y="12503"/>
                    <a:pt x="16830" y="12589"/>
                    <a:pt x="16781" y="12650"/>
                  </a:cubicBezTo>
                  <a:cubicBezTo>
                    <a:pt x="16769" y="12675"/>
                    <a:pt x="16756" y="12687"/>
                    <a:pt x="16744" y="12712"/>
                  </a:cubicBezTo>
                  <a:cubicBezTo>
                    <a:pt x="16707" y="12638"/>
                    <a:pt x="16670" y="12577"/>
                    <a:pt x="16646" y="12491"/>
                  </a:cubicBezTo>
                  <a:cubicBezTo>
                    <a:pt x="16695" y="12392"/>
                    <a:pt x="16744" y="12282"/>
                    <a:pt x="16781" y="12183"/>
                  </a:cubicBezTo>
                  <a:close/>
                  <a:moveTo>
                    <a:pt x="15146" y="13978"/>
                  </a:moveTo>
                  <a:cubicBezTo>
                    <a:pt x="15330" y="13732"/>
                    <a:pt x="15490" y="13474"/>
                    <a:pt x="15638" y="13228"/>
                  </a:cubicBezTo>
                  <a:cubicBezTo>
                    <a:pt x="16178" y="12355"/>
                    <a:pt x="16633" y="11384"/>
                    <a:pt x="16978" y="10364"/>
                  </a:cubicBezTo>
                  <a:cubicBezTo>
                    <a:pt x="16941" y="10511"/>
                    <a:pt x="16904" y="10671"/>
                    <a:pt x="16855" y="10819"/>
                  </a:cubicBezTo>
                  <a:cubicBezTo>
                    <a:pt x="16498" y="12036"/>
                    <a:pt x="15920" y="13154"/>
                    <a:pt x="15097" y="14101"/>
                  </a:cubicBezTo>
                  <a:cubicBezTo>
                    <a:pt x="15109" y="14064"/>
                    <a:pt x="15134" y="14027"/>
                    <a:pt x="15146" y="13978"/>
                  </a:cubicBezTo>
                  <a:close/>
                  <a:moveTo>
                    <a:pt x="14716" y="21108"/>
                  </a:moveTo>
                  <a:cubicBezTo>
                    <a:pt x="14568" y="21391"/>
                    <a:pt x="13941" y="21539"/>
                    <a:pt x="13658" y="21612"/>
                  </a:cubicBezTo>
                  <a:cubicBezTo>
                    <a:pt x="12884" y="21809"/>
                    <a:pt x="12048" y="21895"/>
                    <a:pt x="11249" y="21907"/>
                  </a:cubicBezTo>
                  <a:cubicBezTo>
                    <a:pt x="10523" y="21907"/>
                    <a:pt x="9356" y="21932"/>
                    <a:pt x="8790" y="21403"/>
                  </a:cubicBezTo>
                  <a:cubicBezTo>
                    <a:pt x="8311" y="20961"/>
                    <a:pt x="8532" y="20531"/>
                    <a:pt x="8888" y="20125"/>
                  </a:cubicBezTo>
                  <a:cubicBezTo>
                    <a:pt x="8888" y="20125"/>
                    <a:pt x="8901" y="20125"/>
                    <a:pt x="8901" y="20125"/>
                  </a:cubicBezTo>
                  <a:cubicBezTo>
                    <a:pt x="8950" y="20113"/>
                    <a:pt x="8974" y="20076"/>
                    <a:pt x="8974" y="20026"/>
                  </a:cubicBezTo>
                  <a:cubicBezTo>
                    <a:pt x="9233" y="19756"/>
                    <a:pt x="9540" y="19510"/>
                    <a:pt x="9700" y="19301"/>
                  </a:cubicBezTo>
                  <a:cubicBezTo>
                    <a:pt x="10056" y="18846"/>
                    <a:pt x="10327" y="18342"/>
                    <a:pt x="10499" y="17801"/>
                  </a:cubicBezTo>
                  <a:cubicBezTo>
                    <a:pt x="10511" y="17801"/>
                    <a:pt x="10536" y="17801"/>
                    <a:pt x="10548" y="17801"/>
                  </a:cubicBezTo>
                  <a:cubicBezTo>
                    <a:pt x="10548" y="17801"/>
                    <a:pt x="10548" y="17801"/>
                    <a:pt x="10548" y="17801"/>
                  </a:cubicBezTo>
                  <a:cubicBezTo>
                    <a:pt x="10646" y="17801"/>
                    <a:pt x="10745" y="17789"/>
                    <a:pt x="10855" y="17765"/>
                  </a:cubicBezTo>
                  <a:cubicBezTo>
                    <a:pt x="10855" y="17765"/>
                    <a:pt x="10855" y="17765"/>
                    <a:pt x="10855" y="17765"/>
                  </a:cubicBezTo>
                  <a:cubicBezTo>
                    <a:pt x="11224" y="17703"/>
                    <a:pt x="11581" y="17605"/>
                    <a:pt x="11925" y="17469"/>
                  </a:cubicBezTo>
                  <a:cubicBezTo>
                    <a:pt x="11937" y="17469"/>
                    <a:pt x="11950" y="17457"/>
                    <a:pt x="11950" y="17457"/>
                  </a:cubicBezTo>
                  <a:cubicBezTo>
                    <a:pt x="12208" y="17420"/>
                    <a:pt x="12454" y="17310"/>
                    <a:pt x="12675" y="17113"/>
                  </a:cubicBezTo>
                  <a:cubicBezTo>
                    <a:pt x="12994" y="18072"/>
                    <a:pt x="13671" y="18945"/>
                    <a:pt x="14212" y="19768"/>
                  </a:cubicBezTo>
                  <a:cubicBezTo>
                    <a:pt x="14433" y="20100"/>
                    <a:pt x="14961" y="20666"/>
                    <a:pt x="14716" y="21108"/>
                  </a:cubicBezTo>
                  <a:close/>
                  <a:moveTo>
                    <a:pt x="16978" y="20211"/>
                  </a:moveTo>
                  <a:cubicBezTo>
                    <a:pt x="17014" y="20211"/>
                    <a:pt x="17051" y="20211"/>
                    <a:pt x="17088" y="20211"/>
                  </a:cubicBezTo>
                  <a:cubicBezTo>
                    <a:pt x="17482" y="21022"/>
                    <a:pt x="17666" y="21907"/>
                    <a:pt x="17998" y="22731"/>
                  </a:cubicBezTo>
                  <a:cubicBezTo>
                    <a:pt x="15834" y="22719"/>
                    <a:pt x="13683" y="22743"/>
                    <a:pt x="11532" y="22805"/>
                  </a:cubicBezTo>
                  <a:cubicBezTo>
                    <a:pt x="11495" y="22805"/>
                    <a:pt x="11470" y="22805"/>
                    <a:pt x="11433" y="22805"/>
                  </a:cubicBezTo>
                  <a:cubicBezTo>
                    <a:pt x="11298" y="22805"/>
                    <a:pt x="11163" y="22793"/>
                    <a:pt x="11028" y="22793"/>
                  </a:cubicBezTo>
                  <a:cubicBezTo>
                    <a:pt x="9048" y="22706"/>
                    <a:pt x="7057" y="22559"/>
                    <a:pt x="5077" y="22694"/>
                  </a:cubicBezTo>
                  <a:cubicBezTo>
                    <a:pt x="5557" y="21920"/>
                    <a:pt x="6012" y="21133"/>
                    <a:pt x="6454" y="20334"/>
                  </a:cubicBezTo>
                  <a:cubicBezTo>
                    <a:pt x="6663" y="20383"/>
                    <a:pt x="6909" y="20334"/>
                    <a:pt x="7106" y="20334"/>
                  </a:cubicBezTo>
                  <a:cubicBezTo>
                    <a:pt x="7475" y="20334"/>
                    <a:pt x="7843" y="20346"/>
                    <a:pt x="8200" y="20309"/>
                  </a:cubicBezTo>
                  <a:cubicBezTo>
                    <a:pt x="8102" y="20457"/>
                    <a:pt x="8016" y="20617"/>
                    <a:pt x="7991" y="20789"/>
                  </a:cubicBezTo>
                  <a:cubicBezTo>
                    <a:pt x="7745" y="22252"/>
                    <a:pt x="10487" y="22350"/>
                    <a:pt x="11347" y="22338"/>
                  </a:cubicBezTo>
                  <a:cubicBezTo>
                    <a:pt x="12208" y="22313"/>
                    <a:pt x="13105" y="22227"/>
                    <a:pt x="13941" y="21981"/>
                  </a:cubicBezTo>
                  <a:cubicBezTo>
                    <a:pt x="14384" y="21846"/>
                    <a:pt x="15220" y="21539"/>
                    <a:pt x="15306" y="20985"/>
                  </a:cubicBezTo>
                  <a:cubicBezTo>
                    <a:pt x="15355" y="20715"/>
                    <a:pt x="15170" y="20420"/>
                    <a:pt x="14949" y="20125"/>
                  </a:cubicBezTo>
                  <a:cubicBezTo>
                    <a:pt x="15625" y="20248"/>
                    <a:pt x="16289" y="20186"/>
                    <a:pt x="16978" y="20211"/>
                  </a:cubicBezTo>
                  <a:moveTo>
                    <a:pt x="17432" y="20543"/>
                  </a:moveTo>
                  <a:cubicBezTo>
                    <a:pt x="17518" y="20776"/>
                    <a:pt x="17605" y="21022"/>
                    <a:pt x="17703" y="21268"/>
                  </a:cubicBezTo>
                  <a:cubicBezTo>
                    <a:pt x="17875" y="21735"/>
                    <a:pt x="18047" y="22227"/>
                    <a:pt x="18268" y="22694"/>
                  </a:cubicBezTo>
                  <a:cubicBezTo>
                    <a:pt x="18268" y="22706"/>
                    <a:pt x="18268" y="22731"/>
                    <a:pt x="18268" y="22743"/>
                  </a:cubicBezTo>
                  <a:cubicBezTo>
                    <a:pt x="18256" y="22743"/>
                    <a:pt x="18244" y="22743"/>
                    <a:pt x="18232" y="22731"/>
                  </a:cubicBezTo>
                  <a:cubicBezTo>
                    <a:pt x="18207" y="22731"/>
                    <a:pt x="18170" y="22731"/>
                    <a:pt x="18133" y="22731"/>
                  </a:cubicBezTo>
                  <a:cubicBezTo>
                    <a:pt x="17936" y="21883"/>
                    <a:pt x="17592" y="20998"/>
                    <a:pt x="17187" y="20235"/>
                  </a:cubicBezTo>
                  <a:cubicBezTo>
                    <a:pt x="17322" y="20260"/>
                    <a:pt x="17359" y="20334"/>
                    <a:pt x="17432" y="20543"/>
                  </a:cubicBezTo>
                  <a:close/>
                  <a:moveTo>
                    <a:pt x="18059" y="22903"/>
                  </a:moveTo>
                  <a:lnTo>
                    <a:pt x="18047" y="22903"/>
                  </a:lnTo>
                  <a:cubicBezTo>
                    <a:pt x="18047" y="22891"/>
                    <a:pt x="18047" y="22879"/>
                    <a:pt x="18047" y="22879"/>
                  </a:cubicBezTo>
                  <a:cubicBezTo>
                    <a:pt x="18047" y="22854"/>
                    <a:pt x="18010" y="22854"/>
                    <a:pt x="18010" y="22879"/>
                  </a:cubicBezTo>
                  <a:cubicBezTo>
                    <a:pt x="18010" y="22879"/>
                    <a:pt x="18010" y="22891"/>
                    <a:pt x="18010" y="22903"/>
                  </a:cubicBezTo>
                  <a:cubicBezTo>
                    <a:pt x="16289" y="22940"/>
                    <a:pt x="14556" y="22915"/>
                    <a:pt x="12835" y="22866"/>
                  </a:cubicBezTo>
                  <a:cubicBezTo>
                    <a:pt x="14568" y="22817"/>
                    <a:pt x="16301" y="22817"/>
                    <a:pt x="18047" y="22854"/>
                  </a:cubicBezTo>
                  <a:cubicBezTo>
                    <a:pt x="18047" y="22866"/>
                    <a:pt x="18059" y="22879"/>
                    <a:pt x="18059" y="22903"/>
                  </a:cubicBezTo>
                  <a:close/>
                  <a:moveTo>
                    <a:pt x="18268" y="22891"/>
                  </a:moveTo>
                  <a:cubicBezTo>
                    <a:pt x="18268" y="22891"/>
                    <a:pt x="18256" y="22891"/>
                    <a:pt x="18256" y="22891"/>
                  </a:cubicBezTo>
                  <a:cubicBezTo>
                    <a:pt x="18232" y="22891"/>
                    <a:pt x="18195" y="22891"/>
                    <a:pt x="18170" y="22891"/>
                  </a:cubicBezTo>
                  <a:cubicBezTo>
                    <a:pt x="18170" y="22879"/>
                    <a:pt x="18170" y="22866"/>
                    <a:pt x="18158" y="22854"/>
                  </a:cubicBezTo>
                  <a:cubicBezTo>
                    <a:pt x="18182" y="22854"/>
                    <a:pt x="18207" y="22854"/>
                    <a:pt x="18219" y="22854"/>
                  </a:cubicBezTo>
                  <a:cubicBezTo>
                    <a:pt x="18244" y="22854"/>
                    <a:pt x="18256" y="22854"/>
                    <a:pt x="18268" y="22842"/>
                  </a:cubicBezTo>
                  <a:cubicBezTo>
                    <a:pt x="18268" y="22854"/>
                    <a:pt x="18268" y="22879"/>
                    <a:pt x="18268" y="22891"/>
                  </a:cubicBezTo>
                  <a:moveTo>
                    <a:pt x="18268" y="23124"/>
                  </a:moveTo>
                  <a:cubicBezTo>
                    <a:pt x="18268" y="23124"/>
                    <a:pt x="18268" y="23124"/>
                    <a:pt x="18268" y="23124"/>
                  </a:cubicBezTo>
                  <a:cubicBezTo>
                    <a:pt x="18293" y="24034"/>
                    <a:pt x="18342" y="24956"/>
                    <a:pt x="18342" y="25866"/>
                  </a:cubicBezTo>
                  <a:cubicBezTo>
                    <a:pt x="18354" y="26825"/>
                    <a:pt x="18281" y="27808"/>
                    <a:pt x="18354" y="28767"/>
                  </a:cubicBezTo>
                  <a:cubicBezTo>
                    <a:pt x="18305" y="28767"/>
                    <a:pt x="18256" y="28767"/>
                    <a:pt x="18207" y="28779"/>
                  </a:cubicBezTo>
                  <a:cubicBezTo>
                    <a:pt x="18109" y="26886"/>
                    <a:pt x="18158" y="25005"/>
                    <a:pt x="18059" y="23124"/>
                  </a:cubicBezTo>
                  <a:cubicBezTo>
                    <a:pt x="18121" y="23124"/>
                    <a:pt x="18195" y="23124"/>
                    <a:pt x="18268" y="23124"/>
                  </a:cubicBezTo>
                  <a:close/>
                  <a:moveTo>
                    <a:pt x="11347" y="28890"/>
                  </a:moveTo>
                  <a:cubicBezTo>
                    <a:pt x="10216" y="28865"/>
                    <a:pt x="9097" y="28865"/>
                    <a:pt x="7979" y="28853"/>
                  </a:cubicBezTo>
                  <a:cubicBezTo>
                    <a:pt x="7204" y="28853"/>
                    <a:pt x="6319" y="28743"/>
                    <a:pt x="5495" y="28816"/>
                  </a:cubicBezTo>
                  <a:cubicBezTo>
                    <a:pt x="5434" y="27894"/>
                    <a:pt x="5311" y="26972"/>
                    <a:pt x="5213" y="26050"/>
                  </a:cubicBezTo>
                  <a:cubicBezTo>
                    <a:pt x="5188" y="25792"/>
                    <a:pt x="4905" y="23948"/>
                    <a:pt x="4918" y="23223"/>
                  </a:cubicBezTo>
                  <a:cubicBezTo>
                    <a:pt x="5729" y="23272"/>
                    <a:pt x="6553" y="23149"/>
                    <a:pt x="7364" y="23100"/>
                  </a:cubicBezTo>
                  <a:cubicBezTo>
                    <a:pt x="8544" y="23026"/>
                    <a:pt x="9737" y="22965"/>
                    <a:pt x="10929" y="22915"/>
                  </a:cubicBezTo>
                  <a:cubicBezTo>
                    <a:pt x="11064" y="22915"/>
                    <a:pt x="11212" y="22915"/>
                    <a:pt x="11347" y="22903"/>
                  </a:cubicBezTo>
                  <a:cubicBezTo>
                    <a:pt x="11396" y="22903"/>
                    <a:pt x="11433" y="22903"/>
                    <a:pt x="11482" y="22903"/>
                  </a:cubicBezTo>
                  <a:cubicBezTo>
                    <a:pt x="13658" y="22977"/>
                    <a:pt x="15822" y="23112"/>
                    <a:pt x="17998" y="23124"/>
                  </a:cubicBezTo>
                  <a:cubicBezTo>
                    <a:pt x="17875" y="24993"/>
                    <a:pt x="17998" y="26911"/>
                    <a:pt x="18084" y="28779"/>
                  </a:cubicBezTo>
                  <a:cubicBezTo>
                    <a:pt x="15834" y="28878"/>
                    <a:pt x="13585" y="28927"/>
                    <a:pt x="11347" y="28890"/>
                  </a:cubicBezTo>
                  <a:moveTo>
                    <a:pt x="4893" y="26038"/>
                  </a:moveTo>
                  <a:cubicBezTo>
                    <a:pt x="4819" y="25091"/>
                    <a:pt x="4746" y="24145"/>
                    <a:pt x="4635" y="23186"/>
                  </a:cubicBezTo>
                  <a:cubicBezTo>
                    <a:pt x="4696" y="23198"/>
                    <a:pt x="4746" y="23198"/>
                    <a:pt x="4807" y="23210"/>
                  </a:cubicBezTo>
                  <a:cubicBezTo>
                    <a:pt x="4807" y="23272"/>
                    <a:pt x="4819" y="23333"/>
                    <a:pt x="4819" y="23395"/>
                  </a:cubicBezTo>
                  <a:cubicBezTo>
                    <a:pt x="4856" y="24046"/>
                    <a:pt x="4955" y="24686"/>
                    <a:pt x="5016" y="25325"/>
                  </a:cubicBezTo>
                  <a:cubicBezTo>
                    <a:pt x="5139" y="26493"/>
                    <a:pt x="5237" y="27661"/>
                    <a:pt x="5397" y="28829"/>
                  </a:cubicBezTo>
                  <a:cubicBezTo>
                    <a:pt x="5299" y="28841"/>
                    <a:pt x="5188" y="28853"/>
                    <a:pt x="5090" y="28865"/>
                  </a:cubicBezTo>
                  <a:cubicBezTo>
                    <a:pt x="5176" y="27956"/>
                    <a:pt x="4967" y="26948"/>
                    <a:pt x="4893" y="26038"/>
                  </a:cubicBezTo>
                  <a:close/>
                  <a:moveTo>
                    <a:pt x="4942" y="23026"/>
                  </a:moveTo>
                  <a:cubicBezTo>
                    <a:pt x="6381" y="22977"/>
                    <a:pt x="7819" y="22903"/>
                    <a:pt x="9257" y="22891"/>
                  </a:cubicBezTo>
                  <a:cubicBezTo>
                    <a:pt x="8876" y="22903"/>
                    <a:pt x="8495" y="22928"/>
                    <a:pt x="8114" y="22940"/>
                  </a:cubicBezTo>
                  <a:cubicBezTo>
                    <a:pt x="7081" y="23001"/>
                    <a:pt x="5975" y="23174"/>
                    <a:pt x="4930" y="23124"/>
                  </a:cubicBezTo>
                  <a:cubicBezTo>
                    <a:pt x="4930" y="23088"/>
                    <a:pt x="4930" y="23051"/>
                    <a:pt x="4942" y="23026"/>
                  </a:cubicBezTo>
                  <a:close/>
                  <a:moveTo>
                    <a:pt x="4635" y="23100"/>
                  </a:moveTo>
                  <a:cubicBezTo>
                    <a:pt x="4623" y="23075"/>
                    <a:pt x="4623" y="23063"/>
                    <a:pt x="4623" y="23038"/>
                  </a:cubicBezTo>
                  <a:cubicBezTo>
                    <a:pt x="4684" y="23038"/>
                    <a:pt x="4746" y="23038"/>
                    <a:pt x="4807" y="23038"/>
                  </a:cubicBezTo>
                  <a:cubicBezTo>
                    <a:pt x="4807" y="23063"/>
                    <a:pt x="4807" y="23088"/>
                    <a:pt x="4807" y="23112"/>
                  </a:cubicBezTo>
                  <a:cubicBezTo>
                    <a:pt x="4746" y="23112"/>
                    <a:pt x="4684" y="23100"/>
                    <a:pt x="4635" y="23100"/>
                  </a:cubicBezTo>
                  <a:close/>
                  <a:moveTo>
                    <a:pt x="6049" y="20604"/>
                  </a:moveTo>
                  <a:cubicBezTo>
                    <a:pt x="6122" y="20531"/>
                    <a:pt x="6196" y="20469"/>
                    <a:pt x="6270" y="20420"/>
                  </a:cubicBezTo>
                  <a:cubicBezTo>
                    <a:pt x="5827" y="21182"/>
                    <a:pt x="5397" y="21932"/>
                    <a:pt x="4991" y="22706"/>
                  </a:cubicBezTo>
                  <a:cubicBezTo>
                    <a:pt x="4893" y="22706"/>
                    <a:pt x="4807" y="22719"/>
                    <a:pt x="4709" y="22731"/>
                  </a:cubicBezTo>
                  <a:cubicBezTo>
                    <a:pt x="5151" y="22030"/>
                    <a:pt x="5495" y="21182"/>
                    <a:pt x="6049" y="20604"/>
                  </a:cubicBezTo>
                  <a:close/>
                  <a:moveTo>
                    <a:pt x="8286" y="20211"/>
                  </a:moveTo>
                  <a:cubicBezTo>
                    <a:pt x="8274" y="20223"/>
                    <a:pt x="8261" y="20235"/>
                    <a:pt x="8249" y="20260"/>
                  </a:cubicBezTo>
                  <a:cubicBezTo>
                    <a:pt x="7930" y="20235"/>
                    <a:pt x="7598" y="20260"/>
                    <a:pt x="7278" y="20260"/>
                  </a:cubicBezTo>
                  <a:cubicBezTo>
                    <a:pt x="7081" y="20272"/>
                    <a:pt x="6786" y="20309"/>
                    <a:pt x="6553" y="20285"/>
                  </a:cubicBezTo>
                  <a:cubicBezTo>
                    <a:pt x="7069" y="20113"/>
                    <a:pt x="7708" y="20223"/>
                    <a:pt x="8286" y="20211"/>
                  </a:cubicBezTo>
                  <a:close/>
                  <a:moveTo>
                    <a:pt x="12454" y="16634"/>
                  </a:moveTo>
                  <a:cubicBezTo>
                    <a:pt x="12429" y="16646"/>
                    <a:pt x="12404" y="16670"/>
                    <a:pt x="12380" y="16683"/>
                  </a:cubicBezTo>
                  <a:cubicBezTo>
                    <a:pt x="12097" y="16781"/>
                    <a:pt x="11802" y="16867"/>
                    <a:pt x="11507" y="16892"/>
                  </a:cubicBezTo>
                  <a:cubicBezTo>
                    <a:pt x="11298" y="16904"/>
                    <a:pt x="11138" y="16879"/>
                    <a:pt x="10941" y="16830"/>
                  </a:cubicBezTo>
                  <a:cubicBezTo>
                    <a:pt x="10905" y="16818"/>
                    <a:pt x="10868" y="16806"/>
                    <a:pt x="10843" y="16806"/>
                  </a:cubicBezTo>
                  <a:cubicBezTo>
                    <a:pt x="10794" y="16769"/>
                    <a:pt x="10745" y="16744"/>
                    <a:pt x="10696" y="16720"/>
                  </a:cubicBezTo>
                  <a:cubicBezTo>
                    <a:pt x="10696" y="16670"/>
                    <a:pt x="10696" y="16621"/>
                    <a:pt x="10696" y="16572"/>
                  </a:cubicBezTo>
                  <a:cubicBezTo>
                    <a:pt x="11273" y="16744"/>
                    <a:pt x="11876" y="16781"/>
                    <a:pt x="12454" y="16634"/>
                  </a:cubicBezTo>
                  <a:moveTo>
                    <a:pt x="10646" y="17187"/>
                  </a:moveTo>
                  <a:cubicBezTo>
                    <a:pt x="10978" y="17359"/>
                    <a:pt x="11347" y="17469"/>
                    <a:pt x="11704" y="17469"/>
                  </a:cubicBezTo>
                  <a:cubicBezTo>
                    <a:pt x="11581" y="17519"/>
                    <a:pt x="11445" y="17568"/>
                    <a:pt x="11310" y="17592"/>
                  </a:cubicBezTo>
                  <a:cubicBezTo>
                    <a:pt x="11114" y="17654"/>
                    <a:pt x="10880" y="17642"/>
                    <a:pt x="10696" y="17715"/>
                  </a:cubicBezTo>
                  <a:cubicBezTo>
                    <a:pt x="10610" y="17691"/>
                    <a:pt x="10560" y="17691"/>
                    <a:pt x="10548" y="17728"/>
                  </a:cubicBezTo>
                  <a:cubicBezTo>
                    <a:pt x="10536" y="17728"/>
                    <a:pt x="10523" y="17728"/>
                    <a:pt x="10523" y="17728"/>
                  </a:cubicBezTo>
                  <a:cubicBezTo>
                    <a:pt x="10573" y="17556"/>
                    <a:pt x="10610" y="17371"/>
                    <a:pt x="10646" y="17187"/>
                  </a:cubicBezTo>
                  <a:close/>
                  <a:moveTo>
                    <a:pt x="10683" y="16818"/>
                  </a:moveTo>
                  <a:cubicBezTo>
                    <a:pt x="11064" y="17002"/>
                    <a:pt x="11458" y="17027"/>
                    <a:pt x="11851" y="16941"/>
                  </a:cubicBezTo>
                  <a:cubicBezTo>
                    <a:pt x="11470" y="17064"/>
                    <a:pt x="11064" y="17051"/>
                    <a:pt x="10671" y="17027"/>
                  </a:cubicBezTo>
                  <a:cubicBezTo>
                    <a:pt x="10671" y="16953"/>
                    <a:pt x="10683" y="16892"/>
                    <a:pt x="10683" y="16818"/>
                  </a:cubicBezTo>
                  <a:close/>
                  <a:moveTo>
                    <a:pt x="12638" y="17002"/>
                  </a:moveTo>
                  <a:cubicBezTo>
                    <a:pt x="12429" y="17138"/>
                    <a:pt x="12220" y="17248"/>
                    <a:pt x="11999" y="17359"/>
                  </a:cubicBezTo>
                  <a:cubicBezTo>
                    <a:pt x="11950" y="17359"/>
                    <a:pt x="11913" y="17371"/>
                    <a:pt x="11863" y="17371"/>
                  </a:cubicBezTo>
                  <a:cubicBezTo>
                    <a:pt x="11507" y="17420"/>
                    <a:pt x="11126" y="17334"/>
                    <a:pt x="10806" y="17162"/>
                  </a:cubicBezTo>
                  <a:cubicBezTo>
                    <a:pt x="10573" y="17039"/>
                    <a:pt x="10855" y="17138"/>
                    <a:pt x="11003" y="17138"/>
                  </a:cubicBezTo>
                  <a:cubicBezTo>
                    <a:pt x="11077" y="17138"/>
                    <a:pt x="11163" y="17138"/>
                    <a:pt x="11249" y="17138"/>
                  </a:cubicBezTo>
                  <a:cubicBezTo>
                    <a:pt x="11482" y="17125"/>
                    <a:pt x="11716" y="17101"/>
                    <a:pt x="11950" y="17015"/>
                  </a:cubicBezTo>
                  <a:cubicBezTo>
                    <a:pt x="12085" y="16965"/>
                    <a:pt x="12208" y="16892"/>
                    <a:pt x="12331" y="16818"/>
                  </a:cubicBezTo>
                  <a:cubicBezTo>
                    <a:pt x="12417" y="16781"/>
                    <a:pt x="12490" y="16756"/>
                    <a:pt x="12564" y="16720"/>
                  </a:cubicBezTo>
                  <a:cubicBezTo>
                    <a:pt x="12589" y="16818"/>
                    <a:pt x="12613" y="16904"/>
                    <a:pt x="12638" y="17002"/>
                  </a:cubicBezTo>
                  <a:moveTo>
                    <a:pt x="8532" y="14654"/>
                  </a:moveTo>
                  <a:cubicBezTo>
                    <a:pt x="9036" y="15134"/>
                    <a:pt x="9626" y="15515"/>
                    <a:pt x="10302" y="15687"/>
                  </a:cubicBezTo>
                  <a:cubicBezTo>
                    <a:pt x="11261" y="15945"/>
                    <a:pt x="12527" y="16056"/>
                    <a:pt x="13462" y="15601"/>
                  </a:cubicBezTo>
                  <a:cubicBezTo>
                    <a:pt x="12663" y="16166"/>
                    <a:pt x="11777" y="16461"/>
                    <a:pt x="10683" y="16117"/>
                  </a:cubicBezTo>
                  <a:cubicBezTo>
                    <a:pt x="9847" y="15859"/>
                    <a:pt x="9134" y="15330"/>
                    <a:pt x="8532" y="14654"/>
                  </a:cubicBezTo>
                  <a:close/>
                  <a:moveTo>
                    <a:pt x="6700" y="12872"/>
                  </a:moveTo>
                  <a:cubicBezTo>
                    <a:pt x="6602" y="12749"/>
                    <a:pt x="6504" y="12626"/>
                    <a:pt x="6405" y="12503"/>
                  </a:cubicBezTo>
                  <a:cubicBezTo>
                    <a:pt x="6479" y="12405"/>
                    <a:pt x="6528" y="12282"/>
                    <a:pt x="6553" y="12159"/>
                  </a:cubicBezTo>
                  <a:cubicBezTo>
                    <a:pt x="6639" y="12368"/>
                    <a:pt x="6737" y="12564"/>
                    <a:pt x="6835" y="12773"/>
                  </a:cubicBezTo>
                  <a:cubicBezTo>
                    <a:pt x="6799" y="12798"/>
                    <a:pt x="6749" y="12835"/>
                    <a:pt x="6700" y="12872"/>
                  </a:cubicBezTo>
                  <a:close/>
                  <a:moveTo>
                    <a:pt x="5139" y="12773"/>
                  </a:moveTo>
                  <a:cubicBezTo>
                    <a:pt x="5004" y="12712"/>
                    <a:pt x="4905" y="12614"/>
                    <a:pt x="4832" y="12478"/>
                  </a:cubicBezTo>
                  <a:cubicBezTo>
                    <a:pt x="4918" y="12392"/>
                    <a:pt x="5004" y="12306"/>
                    <a:pt x="5090" y="12220"/>
                  </a:cubicBezTo>
                  <a:cubicBezTo>
                    <a:pt x="5139" y="12220"/>
                    <a:pt x="5262" y="12392"/>
                    <a:pt x="5299" y="12429"/>
                  </a:cubicBezTo>
                  <a:cubicBezTo>
                    <a:pt x="5409" y="12552"/>
                    <a:pt x="5532" y="12675"/>
                    <a:pt x="5692" y="12724"/>
                  </a:cubicBezTo>
                  <a:cubicBezTo>
                    <a:pt x="5877" y="12786"/>
                    <a:pt x="6049" y="12761"/>
                    <a:pt x="6184" y="12687"/>
                  </a:cubicBezTo>
                  <a:cubicBezTo>
                    <a:pt x="6208" y="12773"/>
                    <a:pt x="6233" y="12859"/>
                    <a:pt x="6270" y="12933"/>
                  </a:cubicBezTo>
                  <a:cubicBezTo>
                    <a:pt x="6282" y="12970"/>
                    <a:pt x="6295" y="13007"/>
                    <a:pt x="6307" y="13056"/>
                  </a:cubicBezTo>
                  <a:cubicBezTo>
                    <a:pt x="6282" y="13056"/>
                    <a:pt x="6258" y="13068"/>
                    <a:pt x="6233" y="13068"/>
                  </a:cubicBezTo>
                  <a:cubicBezTo>
                    <a:pt x="5889" y="13105"/>
                    <a:pt x="5434" y="12958"/>
                    <a:pt x="5139" y="12773"/>
                  </a:cubicBezTo>
                  <a:close/>
                  <a:moveTo>
                    <a:pt x="6393" y="12909"/>
                  </a:moveTo>
                  <a:cubicBezTo>
                    <a:pt x="6344" y="12823"/>
                    <a:pt x="6307" y="12737"/>
                    <a:pt x="6270" y="12638"/>
                  </a:cubicBezTo>
                  <a:cubicBezTo>
                    <a:pt x="6295" y="12626"/>
                    <a:pt x="6331" y="12589"/>
                    <a:pt x="6356" y="12564"/>
                  </a:cubicBezTo>
                  <a:lnTo>
                    <a:pt x="6540" y="12835"/>
                  </a:lnTo>
                  <a:cubicBezTo>
                    <a:pt x="6565" y="12872"/>
                    <a:pt x="6577" y="12896"/>
                    <a:pt x="6602" y="12933"/>
                  </a:cubicBezTo>
                  <a:cubicBezTo>
                    <a:pt x="6553" y="12970"/>
                    <a:pt x="6504" y="12995"/>
                    <a:pt x="6442" y="13019"/>
                  </a:cubicBezTo>
                  <a:cubicBezTo>
                    <a:pt x="6430" y="12982"/>
                    <a:pt x="6405" y="12946"/>
                    <a:pt x="6393" y="12909"/>
                  </a:cubicBezTo>
                  <a:close/>
                  <a:moveTo>
                    <a:pt x="1119" y="7254"/>
                  </a:moveTo>
                  <a:cubicBezTo>
                    <a:pt x="357" y="5951"/>
                    <a:pt x="185" y="4291"/>
                    <a:pt x="971" y="2951"/>
                  </a:cubicBezTo>
                  <a:cubicBezTo>
                    <a:pt x="1611" y="1869"/>
                    <a:pt x="2693" y="1402"/>
                    <a:pt x="3824" y="1463"/>
                  </a:cubicBezTo>
                  <a:cubicBezTo>
                    <a:pt x="3774" y="1623"/>
                    <a:pt x="3713" y="1783"/>
                    <a:pt x="3676" y="1931"/>
                  </a:cubicBezTo>
                  <a:cubicBezTo>
                    <a:pt x="3221" y="1931"/>
                    <a:pt x="2754" y="2066"/>
                    <a:pt x="2373" y="2299"/>
                  </a:cubicBezTo>
                  <a:cubicBezTo>
                    <a:pt x="1414" y="2865"/>
                    <a:pt x="922" y="3984"/>
                    <a:pt x="947" y="5065"/>
                  </a:cubicBezTo>
                  <a:cubicBezTo>
                    <a:pt x="996" y="7389"/>
                    <a:pt x="2963" y="8803"/>
                    <a:pt x="4893" y="9762"/>
                  </a:cubicBezTo>
                  <a:cubicBezTo>
                    <a:pt x="4844" y="9872"/>
                    <a:pt x="4807" y="9983"/>
                    <a:pt x="4770" y="10106"/>
                  </a:cubicBezTo>
                  <a:cubicBezTo>
                    <a:pt x="4758" y="10143"/>
                    <a:pt x="4746" y="10192"/>
                    <a:pt x="4733" y="10241"/>
                  </a:cubicBezTo>
                  <a:cubicBezTo>
                    <a:pt x="4721" y="10241"/>
                    <a:pt x="4709" y="10229"/>
                    <a:pt x="4696" y="10229"/>
                  </a:cubicBezTo>
                  <a:cubicBezTo>
                    <a:pt x="3270" y="9589"/>
                    <a:pt x="1918" y="8643"/>
                    <a:pt x="1119" y="7254"/>
                  </a:cubicBezTo>
                  <a:close/>
                  <a:moveTo>
                    <a:pt x="5409" y="10253"/>
                  </a:moveTo>
                  <a:cubicBezTo>
                    <a:pt x="5422" y="10167"/>
                    <a:pt x="5434" y="10093"/>
                    <a:pt x="5459" y="10020"/>
                  </a:cubicBezTo>
                  <a:cubicBezTo>
                    <a:pt x="5581" y="10081"/>
                    <a:pt x="5692" y="10130"/>
                    <a:pt x="5815" y="10179"/>
                  </a:cubicBezTo>
                  <a:cubicBezTo>
                    <a:pt x="5889" y="10425"/>
                    <a:pt x="5963" y="10659"/>
                    <a:pt x="6049" y="10893"/>
                  </a:cubicBezTo>
                  <a:cubicBezTo>
                    <a:pt x="5840" y="10745"/>
                    <a:pt x="5594" y="10622"/>
                    <a:pt x="5348" y="10511"/>
                  </a:cubicBezTo>
                  <a:cubicBezTo>
                    <a:pt x="5409" y="10438"/>
                    <a:pt x="5397" y="10339"/>
                    <a:pt x="5409" y="10253"/>
                  </a:cubicBezTo>
                  <a:close/>
                  <a:moveTo>
                    <a:pt x="5373" y="9983"/>
                  </a:moveTo>
                  <a:cubicBezTo>
                    <a:pt x="5336" y="10057"/>
                    <a:pt x="5311" y="10143"/>
                    <a:pt x="5286" y="10229"/>
                  </a:cubicBezTo>
                  <a:cubicBezTo>
                    <a:pt x="5274" y="10302"/>
                    <a:pt x="5237" y="10388"/>
                    <a:pt x="5262" y="10475"/>
                  </a:cubicBezTo>
                  <a:cubicBezTo>
                    <a:pt x="5114" y="10401"/>
                    <a:pt x="4967" y="10339"/>
                    <a:pt x="4832" y="10290"/>
                  </a:cubicBezTo>
                  <a:cubicBezTo>
                    <a:pt x="4844" y="10229"/>
                    <a:pt x="4856" y="10167"/>
                    <a:pt x="4868" y="10106"/>
                  </a:cubicBezTo>
                  <a:cubicBezTo>
                    <a:pt x="4893" y="9995"/>
                    <a:pt x="4930" y="9897"/>
                    <a:pt x="4955" y="9786"/>
                  </a:cubicBezTo>
                  <a:cubicBezTo>
                    <a:pt x="5090" y="9860"/>
                    <a:pt x="5237" y="9921"/>
                    <a:pt x="5373" y="9983"/>
                  </a:cubicBezTo>
                  <a:close/>
                  <a:moveTo>
                    <a:pt x="4672" y="2619"/>
                  </a:moveTo>
                  <a:cubicBezTo>
                    <a:pt x="4659" y="4647"/>
                    <a:pt x="4955" y="6737"/>
                    <a:pt x="5409" y="8680"/>
                  </a:cubicBezTo>
                  <a:cubicBezTo>
                    <a:pt x="5495" y="9061"/>
                    <a:pt x="5606" y="9442"/>
                    <a:pt x="5717" y="9835"/>
                  </a:cubicBezTo>
                  <a:cubicBezTo>
                    <a:pt x="3983" y="9061"/>
                    <a:pt x="2090" y="8053"/>
                    <a:pt x="1426" y="6172"/>
                  </a:cubicBezTo>
                  <a:cubicBezTo>
                    <a:pt x="1045" y="5127"/>
                    <a:pt x="1131" y="3750"/>
                    <a:pt x="1992" y="2939"/>
                  </a:cubicBezTo>
                  <a:cubicBezTo>
                    <a:pt x="2754" y="2213"/>
                    <a:pt x="3762" y="2287"/>
                    <a:pt x="4672" y="2619"/>
                  </a:cubicBezTo>
                  <a:close/>
                  <a:moveTo>
                    <a:pt x="4278" y="2029"/>
                  </a:moveTo>
                  <a:cubicBezTo>
                    <a:pt x="4119" y="1980"/>
                    <a:pt x="3946" y="1943"/>
                    <a:pt x="3774" y="1943"/>
                  </a:cubicBezTo>
                  <a:cubicBezTo>
                    <a:pt x="3824" y="1783"/>
                    <a:pt x="3860" y="1623"/>
                    <a:pt x="3897" y="1476"/>
                  </a:cubicBezTo>
                  <a:cubicBezTo>
                    <a:pt x="4033" y="1488"/>
                    <a:pt x="4168" y="1500"/>
                    <a:pt x="4303" y="1525"/>
                  </a:cubicBezTo>
                  <a:cubicBezTo>
                    <a:pt x="4291" y="1685"/>
                    <a:pt x="4278" y="1857"/>
                    <a:pt x="4278" y="2029"/>
                  </a:cubicBezTo>
                  <a:moveTo>
                    <a:pt x="4709" y="1672"/>
                  </a:moveTo>
                  <a:cubicBezTo>
                    <a:pt x="4696" y="1857"/>
                    <a:pt x="4684" y="2041"/>
                    <a:pt x="4684" y="2226"/>
                  </a:cubicBezTo>
                  <a:cubicBezTo>
                    <a:pt x="4610" y="2177"/>
                    <a:pt x="4537" y="2127"/>
                    <a:pt x="4450" y="2090"/>
                  </a:cubicBezTo>
                  <a:cubicBezTo>
                    <a:pt x="4438" y="1918"/>
                    <a:pt x="4426" y="1734"/>
                    <a:pt x="4414" y="1550"/>
                  </a:cubicBezTo>
                  <a:cubicBezTo>
                    <a:pt x="4500" y="1574"/>
                    <a:pt x="4598" y="1599"/>
                    <a:pt x="4684" y="1623"/>
                  </a:cubicBezTo>
                  <a:cubicBezTo>
                    <a:pt x="4684" y="1648"/>
                    <a:pt x="4696" y="1660"/>
                    <a:pt x="4709" y="1672"/>
                  </a:cubicBezTo>
                  <a:close/>
                  <a:moveTo>
                    <a:pt x="5237" y="2312"/>
                  </a:moveTo>
                  <a:cubicBezTo>
                    <a:pt x="5520" y="3664"/>
                    <a:pt x="5323" y="5115"/>
                    <a:pt x="5434" y="6504"/>
                  </a:cubicBezTo>
                  <a:cubicBezTo>
                    <a:pt x="5446" y="6688"/>
                    <a:pt x="5471" y="6873"/>
                    <a:pt x="5495" y="7069"/>
                  </a:cubicBezTo>
                  <a:cubicBezTo>
                    <a:pt x="5262" y="5459"/>
                    <a:pt x="5225" y="3848"/>
                    <a:pt x="5139" y="2213"/>
                  </a:cubicBezTo>
                  <a:cubicBezTo>
                    <a:pt x="5176" y="2250"/>
                    <a:pt x="5200" y="2275"/>
                    <a:pt x="5237" y="2312"/>
                  </a:cubicBezTo>
                  <a:close/>
                  <a:moveTo>
                    <a:pt x="7647" y="615"/>
                  </a:moveTo>
                  <a:cubicBezTo>
                    <a:pt x="8790" y="394"/>
                    <a:pt x="9946" y="296"/>
                    <a:pt x="11101" y="296"/>
                  </a:cubicBezTo>
                  <a:cubicBezTo>
                    <a:pt x="12146" y="296"/>
                    <a:pt x="13179" y="382"/>
                    <a:pt x="14199" y="529"/>
                  </a:cubicBezTo>
                  <a:cubicBezTo>
                    <a:pt x="15207" y="664"/>
                    <a:pt x="16572" y="714"/>
                    <a:pt x="17420" y="1341"/>
                  </a:cubicBezTo>
                  <a:cubicBezTo>
                    <a:pt x="17580" y="2779"/>
                    <a:pt x="14408" y="3246"/>
                    <a:pt x="13462" y="3307"/>
                  </a:cubicBezTo>
                  <a:cubicBezTo>
                    <a:pt x="13449" y="3307"/>
                    <a:pt x="13449" y="3320"/>
                    <a:pt x="13462" y="3320"/>
                  </a:cubicBezTo>
                  <a:cubicBezTo>
                    <a:pt x="14101" y="3258"/>
                    <a:pt x="16424" y="3012"/>
                    <a:pt x="17309" y="2226"/>
                  </a:cubicBezTo>
                  <a:cubicBezTo>
                    <a:pt x="17396" y="6369"/>
                    <a:pt x="16879" y="10659"/>
                    <a:pt x="14802" y="14261"/>
                  </a:cubicBezTo>
                  <a:cubicBezTo>
                    <a:pt x="14421" y="14740"/>
                    <a:pt x="13990" y="15171"/>
                    <a:pt x="13499" y="15441"/>
                  </a:cubicBezTo>
                  <a:cubicBezTo>
                    <a:pt x="12392" y="16056"/>
                    <a:pt x="10487" y="15834"/>
                    <a:pt x="9429" y="15207"/>
                  </a:cubicBezTo>
                  <a:cubicBezTo>
                    <a:pt x="8593" y="14728"/>
                    <a:pt x="7930" y="13941"/>
                    <a:pt x="7413" y="13044"/>
                  </a:cubicBezTo>
                  <a:cubicBezTo>
                    <a:pt x="7020" y="12331"/>
                    <a:pt x="6688" y="11581"/>
                    <a:pt x="6430" y="10856"/>
                  </a:cubicBezTo>
                  <a:cubicBezTo>
                    <a:pt x="6221" y="10229"/>
                    <a:pt x="6049" y="9614"/>
                    <a:pt x="5926" y="9061"/>
                  </a:cubicBezTo>
                  <a:cubicBezTo>
                    <a:pt x="5680" y="7954"/>
                    <a:pt x="5545" y="6836"/>
                    <a:pt x="5483" y="5705"/>
                  </a:cubicBezTo>
                  <a:cubicBezTo>
                    <a:pt x="5434" y="4598"/>
                    <a:pt x="5569" y="3455"/>
                    <a:pt x="5311" y="2373"/>
                  </a:cubicBezTo>
                  <a:cubicBezTo>
                    <a:pt x="5668" y="2668"/>
                    <a:pt x="6208" y="2816"/>
                    <a:pt x="6590" y="2914"/>
                  </a:cubicBezTo>
                  <a:cubicBezTo>
                    <a:pt x="8483" y="3418"/>
                    <a:pt x="10573" y="3455"/>
                    <a:pt x="12527" y="3357"/>
                  </a:cubicBezTo>
                  <a:cubicBezTo>
                    <a:pt x="12540" y="3357"/>
                    <a:pt x="12540" y="3344"/>
                    <a:pt x="12527" y="3344"/>
                  </a:cubicBezTo>
                  <a:cubicBezTo>
                    <a:pt x="11310" y="3332"/>
                    <a:pt x="10093" y="3381"/>
                    <a:pt x="8876" y="3271"/>
                  </a:cubicBezTo>
                  <a:cubicBezTo>
                    <a:pt x="8200" y="3209"/>
                    <a:pt x="7548" y="3086"/>
                    <a:pt x="6897" y="2890"/>
                  </a:cubicBezTo>
                  <a:cubicBezTo>
                    <a:pt x="6639" y="2816"/>
                    <a:pt x="6368" y="2730"/>
                    <a:pt x="6110" y="2619"/>
                  </a:cubicBezTo>
                  <a:cubicBezTo>
                    <a:pt x="5938" y="2558"/>
                    <a:pt x="5766" y="2484"/>
                    <a:pt x="5618" y="2385"/>
                  </a:cubicBezTo>
                  <a:cubicBezTo>
                    <a:pt x="5286" y="2226"/>
                    <a:pt x="5139" y="1980"/>
                    <a:pt x="5176" y="1623"/>
                  </a:cubicBezTo>
                  <a:cubicBezTo>
                    <a:pt x="5409" y="1427"/>
                    <a:pt x="5606" y="1218"/>
                    <a:pt x="5938" y="1082"/>
                  </a:cubicBezTo>
                  <a:cubicBezTo>
                    <a:pt x="6491" y="873"/>
                    <a:pt x="7069" y="726"/>
                    <a:pt x="7647" y="615"/>
                  </a:cubicBezTo>
                  <a:close/>
                  <a:moveTo>
                    <a:pt x="19547" y="1562"/>
                  </a:moveTo>
                  <a:cubicBezTo>
                    <a:pt x="19571" y="1709"/>
                    <a:pt x="19608" y="1918"/>
                    <a:pt x="19694" y="2078"/>
                  </a:cubicBezTo>
                  <a:cubicBezTo>
                    <a:pt x="19043" y="2189"/>
                    <a:pt x="18440" y="2533"/>
                    <a:pt x="18059" y="3049"/>
                  </a:cubicBezTo>
                  <a:cubicBezTo>
                    <a:pt x="18047" y="2791"/>
                    <a:pt x="18023" y="2533"/>
                    <a:pt x="17998" y="2275"/>
                  </a:cubicBezTo>
                  <a:cubicBezTo>
                    <a:pt x="18477" y="1857"/>
                    <a:pt x="19006" y="1636"/>
                    <a:pt x="19547" y="1562"/>
                  </a:cubicBezTo>
                  <a:close/>
                  <a:moveTo>
                    <a:pt x="19694" y="1906"/>
                  </a:moveTo>
                  <a:cubicBezTo>
                    <a:pt x="19645" y="1795"/>
                    <a:pt x="19608" y="1672"/>
                    <a:pt x="19571" y="1562"/>
                  </a:cubicBezTo>
                  <a:cubicBezTo>
                    <a:pt x="19670" y="1550"/>
                    <a:pt x="19756" y="1537"/>
                    <a:pt x="19854" y="1537"/>
                  </a:cubicBezTo>
                  <a:cubicBezTo>
                    <a:pt x="19867" y="1709"/>
                    <a:pt x="19879" y="1894"/>
                    <a:pt x="19916" y="2054"/>
                  </a:cubicBezTo>
                  <a:cubicBezTo>
                    <a:pt x="19879" y="2054"/>
                    <a:pt x="19830" y="2054"/>
                    <a:pt x="19793" y="2066"/>
                  </a:cubicBezTo>
                  <a:cubicBezTo>
                    <a:pt x="19756" y="2004"/>
                    <a:pt x="19719" y="1955"/>
                    <a:pt x="19694" y="1906"/>
                  </a:cubicBezTo>
                  <a:close/>
                  <a:moveTo>
                    <a:pt x="17322" y="2213"/>
                  </a:moveTo>
                  <a:cubicBezTo>
                    <a:pt x="17408" y="2140"/>
                    <a:pt x="17469" y="2066"/>
                    <a:pt x="17531" y="1980"/>
                  </a:cubicBezTo>
                  <a:cubicBezTo>
                    <a:pt x="17727" y="3369"/>
                    <a:pt x="17666" y="4770"/>
                    <a:pt x="17568" y="6172"/>
                  </a:cubicBezTo>
                  <a:cubicBezTo>
                    <a:pt x="17531" y="6627"/>
                    <a:pt x="17494" y="7094"/>
                    <a:pt x="17445" y="7561"/>
                  </a:cubicBezTo>
                  <a:cubicBezTo>
                    <a:pt x="17125" y="9344"/>
                    <a:pt x="16707" y="11065"/>
                    <a:pt x="15785" y="12712"/>
                  </a:cubicBezTo>
                  <a:cubicBezTo>
                    <a:pt x="15711" y="12859"/>
                    <a:pt x="15625" y="13019"/>
                    <a:pt x="15527" y="13167"/>
                  </a:cubicBezTo>
                  <a:cubicBezTo>
                    <a:pt x="16043" y="12011"/>
                    <a:pt x="16449" y="10794"/>
                    <a:pt x="16756" y="9565"/>
                  </a:cubicBezTo>
                  <a:cubicBezTo>
                    <a:pt x="17334" y="7192"/>
                    <a:pt x="17592" y="4647"/>
                    <a:pt x="17322" y="2213"/>
                  </a:cubicBezTo>
                  <a:close/>
                  <a:moveTo>
                    <a:pt x="17740" y="10204"/>
                  </a:moveTo>
                  <a:cubicBezTo>
                    <a:pt x="17740" y="10401"/>
                    <a:pt x="17777" y="10610"/>
                    <a:pt x="17850" y="10806"/>
                  </a:cubicBezTo>
                  <a:cubicBezTo>
                    <a:pt x="17777" y="10831"/>
                    <a:pt x="17703" y="10868"/>
                    <a:pt x="17629" y="10893"/>
                  </a:cubicBezTo>
                  <a:cubicBezTo>
                    <a:pt x="17605" y="10684"/>
                    <a:pt x="17592" y="10475"/>
                    <a:pt x="17568" y="10266"/>
                  </a:cubicBezTo>
                  <a:cubicBezTo>
                    <a:pt x="17629" y="10241"/>
                    <a:pt x="17678" y="10216"/>
                    <a:pt x="17740" y="10204"/>
                  </a:cubicBezTo>
                  <a:close/>
                  <a:moveTo>
                    <a:pt x="17518" y="9909"/>
                  </a:moveTo>
                  <a:cubicBezTo>
                    <a:pt x="17801" y="8606"/>
                    <a:pt x="17912" y="7254"/>
                    <a:pt x="18010" y="5914"/>
                  </a:cubicBezTo>
                  <a:cubicBezTo>
                    <a:pt x="18072" y="5115"/>
                    <a:pt x="18096" y="4303"/>
                    <a:pt x="18084" y="3504"/>
                  </a:cubicBezTo>
                  <a:cubicBezTo>
                    <a:pt x="18785" y="2545"/>
                    <a:pt x="20162" y="1906"/>
                    <a:pt x="21256" y="2681"/>
                  </a:cubicBezTo>
                  <a:cubicBezTo>
                    <a:pt x="22313" y="3430"/>
                    <a:pt x="22436" y="5041"/>
                    <a:pt x="22055" y="6184"/>
                  </a:cubicBezTo>
                  <a:cubicBezTo>
                    <a:pt x="21391" y="8213"/>
                    <a:pt x="19436" y="9270"/>
                    <a:pt x="17518" y="9909"/>
                  </a:cubicBezTo>
                  <a:close/>
                  <a:moveTo>
                    <a:pt x="22694" y="3504"/>
                  </a:moveTo>
                  <a:cubicBezTo>
                    <a:pt x="23321" y="5090"/>
                    <a:pt x="22805" y="6762"/>
                    <a:pt x="21797" y="8065"/>
                  </a:cubicBezTo>
                  <a:cubicBezTo>
                    <a:pt x="21735" y="8028"/>
                    <a:pt x="21661" y="8016"/>
                    <a:pt x="21600" y="7967"/>
                  </a:cubicBezTo>
                  <a:cubicBezTo>
                    <a:pt x="21538" y="7930"/>
                    <a:pt x="21489" y="7893"/>
                    <a:pt x="21452" y="7844"/>
                  </a:cubicBezTo>
                  <a:cubicBezTo>
                    <a:pt x="22079" y="7118"/>
                    <a:pt x="22510" y="6258"/>
                    <a:pt x="22559" y="5250"/>
                  </a:cubicBezTo>
                  <a:cubicBezTo>
                    <a:pt x="22682" y="5287"/>
                    <a:pt x="22829" y="5311"/>
                    <a:pt x="22928" y="5262"/>
                  </a:cubicBezTo>
                  <a:cubicBezTo>
                    <a:pt x="22952" y="5250"/>
                    <a:pt x="22940" y="5225"/>
                    <a:pt x="22915" y="5213"/>
                  </a:cubicBezTo>
                  <a:cubicBezTo>
                    <a:pt x="22842" y="5201"/>
                    <a:pt x="22756" y="5225"/>
                    <a:pt x="22682" y="5213"/>
                  </a:cubicBezTo>
                  <a:cubicBezTo>
                    <a:pt x="22633" y="5213"/>
                    <a:pt x="22596" y="5213"/>
                    <a:pt x="22559" y="5201"/>
                  </a:cubicBezTo>
                  <a:cubicBezTo>
                    <a:pt x="22559" y="5004"/>
                    <a:pt x="22559" y="4795"/>
                    <a:pt x="22534" y="4586"/>
                  </a:cubicBezTo>
                  <a:cubicBezTo>
                    <a:pt x="22424" y="3480"/>
                    <a:pt x="21784" y="2324"/>
                    <a:pt x="20616" y="2090"/>
                  </a:cubicBezTo>
                  <a:cubicBezTo>
                    <a:pt x="20420" y="2041"/>
                    <a:pt x="20198" y="2029"/>
                    <a:pt x="19989" y="2041"/>
                  </a:cubicBezTo>
                  <a:cubicBezTo>
                    <a:pt x="19989" y="1881"/>
                    <a:pt x="19953" y="1709"/>
                    <a:pt x="19916" y="1537"/>
                  </a:cubicBezTo>
                  <a:cubicBezTo>
                    <a:pt x="21071" y="1550"/>
                    <a:pt x="22190" y="2275"/>
                    <a:pt x="22694" y="3504"/>
                  </a:cubicBezTo>
                  <a:moveTo>
                    <a:pt x="21231" y="1463"/>
                  </a:moveTo>
                  <a:cubicBezTo>
                    <a:pt x="20162" y="984"/>
                    <a:pt x="18797" y="1132"/>
                    <a:pt x="17961" y="1955"/>
                  </a:cubicBezTo>
                  <a:cubicBezTo>
                    <a:pt x="17936" y="1759"/>
                    <a:pt x="17900" y="1550"/>
                    <a:pt x="17863" y="1353"/>
                  </a:cubicBezTo>
                  <a:cubicBezTo>
                    <a:pt x="17838" y="1218"/>
                    <a:pt x="17727" y="1168"/>
                    <a:pt x="17617" y="1181"/>
                  </a:cubicBezTo>
                  <a:cubicBezTo>
                    <a:pt x="16867" y="529"/>
                    <a:pt x="15736" y="443"/>
                    <a:pt x="14802" y="308"/>
                  </a:cubicBezTo>
                  <a:cubicBezTo>
                    <a:pt x="13486" y="111"/>
                    <a:pt x="12171" y="1"/>
                    <a:pt x="10855" y="13"/>
                  </a:cubicBezTo>
                  <a:cubicBezTo>
                    <a:pt x="9626" y="37"/>
                    <a:pt x="8397" y="160"/>
                    <a:pt x="7192" y="419"/>
                  </a:cubicBezTo>
                  <a:cubicBezTo>
                    <a:pt x="6479" y="578"/>
                    <a:pt x="5237" y="652"/>
                    <a:pt x="4770" y="1316"/>
                  </a:cubicBezTo>
                  <a:cubicBezTo>
                    <a:pt x="3762" y="800"/>
                    <a:pt x="2496" y="1021"/>
                    <a:pt x="1598" y="1672"/>
                  </a:cubicBezTo>
                  <a:cubicBezTo>
                    <a:pt x="517" y="2472"/>
                    <a:pt x="0" y="3861"/>
                    <a:pt x="74" y="5176"/>
                  </a:cubicBezTo>
                  <a:cubicBezTo>
                    <a:pt x="172" y="6676"/>
                    <a:pt x="996" y="8028"/>
                    <a:pt x="2078" y="8999"/>
                  </a:cubicBezTo>
                  <a:cubicBezTo>
                    <a:pt x="2656" y="9516"/>
                    <a:pt x="3295" y="9934"/>
                    <a:pt x="3983" y="10290"/>
                  </a:cubicBezTo>
                  <a:cubicBezTo>
                    <a:pt x="4893" y="10757"/>
                    <a:pt x="5729" y="10966"/>
                    <a:pt x="6307" y="11815"/>
                  </a:cubicBezTo>
                  <a:cubicBezTo>
                    <a:pt x="6307" y="12011"/>
                    <a:pt x="6270" y="12208"/>
                    <a:pt x="6122" y="12294"/>
                  </a:cubicBezTo>
                  <a:cubicBezTo>
                    <a:pt x="5827" y="12503"/>
                    <a:pt x="5655" y="12232"/>
                    <a:pt x="5471" y="12060"/>
                  </a:cubicBezTo>
                  <a:cubicBezTo>
                    <a:pt x="5336" y="11913"/>
                    <a:pt x="5188" y="11741"/>
                    <a:pt x="4979" y="11704"/>
                  </a:cubicBezTo>
                  <a:cubicBezTo>
                    <a:pt x="4537" y="11642"/>
                    <a:pt x="4340" y="12159"/>
                    <a:pt x="4438" y="12515"/>
                  </a:cubicBezTo>
                  <a:cubicBezTo>
                    <a:pt x="4672" y="13314"/>
                    <a:pt x="6467" y="13806"/>
                    <a:pt x="7032" y="13130"/>
                  </a:cubicBezTo>
                  <a:cubicBezTo>
                    <a:pt x="7389" y="13781"/>
                    <a:pt x="7794" y="14396"/>
                    <a:pt x="8274" y="14949"/>
                  </a:cubicBezTo>
                  <a:cubicBezTo>
                    <a:pt x="8839" y="15601"/>
                    <a:pt x="9552" y="16142"/>
                    <a:pt x="10339" y="16449"/>
                  </a:cubicBezTo>
                  <a:cubicBezTo>
                    <a:pt x="10253" y="17396"/>
                    <a:pt x="10019" y="18330"/>
                    <a:pt x="9429" y="19104"/>
                  </a:cubicBezTo>
                  <a:cubicBezTo>
                    <a:pt x="9245" y="19363"/>
                    <a:pt x="8925" y="19609"/>
                    <a:pt x="8630" y="19867"/>
                  </a:cubicBezTo>
                  <a:cubicBezTo>
                    <a:pt x="8126" y="19744"/>
                    <a:pt x="7573" y="19756"/>
                    <a:pt x="7057" y="19719"/>
                  </a:cubicBezTo>
                  <a:cubicBezTo>
                    <a:pt x="6725" y="19695"/>
                    <a:pt x="6331" y="19609"/>
                    <a:pt x="6049" y="19793"/>
                  </a:cubicBezTo>
                  <a:cubicBezTo>
                    <a:pt x="5704" y="20002"/>
                    <a:pt x="5409" y="20875"/>
                    <a:pt x="5188" y="21244"/>
                  </a:cubicBezTo>
                  <a:cubicBezTo>
                    <a:pt x="4881" y="21760"/>
                    <a:pt x="4549" y="22264"/>
                    <a:pt x="4278" y="22793"/>
                  </a:cubicBezTo>
                  <a:cubicBezTo>
                    <a:pt x="4266" y="22817"/>
                    <a:pt x="4266" y="22829"/>
                    <a:pt x="4266" y="22842"/>
                  </a:cubicBezTo>
                  <a:cubicBezTo>
                    <a:pt x="4242" y="22891"/>
                    <a:pt x="4266" y="22952"/>
                    <a:pt x="4303" y="23001"/>
                  </a:cubicBezTo>
                  <a:cubicBezTo>
                    <a:pt x="4340" y="24034"/>
                    <a:pt x="4401" y="25067"/>
                    <a:pt x="4475" y="26112"/>
                  </a:cubicBezTo>
                  <a:cubicBezTo>
                    <a:pt x="4549" y="27021"/>
                    <a:pt x="4512" y="28054"/>
                    <a:pt x="4746" y="28951"/>
                  </a:cubicBezTo>
                  <a:cubicBezTo>
                    <a:pt x="4746" y="28951"/>
                    <a:pt x="4746" y="28951"/>
                    <a:pt x="4733" y="28951"/>
                  </a:cubicBezTo>
                  <a:cubicBezTo>
                    <a:pt x="4659" y="28976"/>
                    <a:pt x="4623" y="29087"/>
                    <a:pt x="4721" y="29124"/>
                  </a:cubicBezTo>
                  <a:cubicBezTo>
                    <a:pt x="4746" y="29124"/>
                    <a:pt x="4782" y="29136"/>
                    <a:pt x="4807" y="29148"/>
                  </a:cubicBezTo>
                  <a:cubicBezTo>
                    <a:pt x="4844" y="29210"/>
                    <a:pt x="4905" y="29210"/>
                    <a:pt x="4967" y="29185"/>
                  </a:cubicBezTo>
                  <a:cubicBezTo>
                    <a:pt x="5901" y="29419"/>
                    <a:pt x="6995" y="29296"/>
                    <a:pt x="7942" y="29308"/>
                  </a:cubicBezTo>
                  <a:cubicBezTo>
                    <a:pt x="9024" y="29308"/>
                    <a:pt x="10118" y="29308"/>
                    <a:pt x="11200" y="29283"/>
                  </a:cubicBezTo>
                  <a:cubicBezTo>
                    <a:pt x="13634" y="29222"/>
                    <a:pt x="16056" y="29173"/>
                    <a:pt x="18477" y="29124"/>
                  </a:cubicBezTo>
                  <a:cubicBezTo>
                    <a:pt x="18539" y="29124"/>
                    <a:pt x="18576" y="29111"/>
                    <a:pt x="18613" y="29087"/>
                  </a:cubicBezTo>
                  <a:cubicBezTo>
                    <a:pt x="18613" y="29087"/>
                    <a:pt x="18625" y="29074"/>
                    <a:pt x="18625" y="29074"/>
                  </a:cubicBezTo>
                  <a:cubicBezTo>
                    <a:pt x="18625" y="29062"/>
                    <a:pt x="18637" y="29062"/>
                    <a:pt x="18637" y="29062"/>
                  </a:cubicBezTo>
                  <a:cubicBezTo>
                    <a:pt x="18637" y="29050"/>
                    <a:pt x="18649" y="29050"/>
                    <a:pt x="18649" y="29038"/>
                  </a:cubicBezTo>
                  <a:cubicBezTo>
                    <a:pt x="18674" y="29001"/>
                    <a:pt x="18686" y="28951"/>
                    <a:pt x="18674" y="28902"/>
                  </a:cubicBezTo>
                  <a:cubicBezTo>
                    <a:pt x="18772" y="27759"/>
                    <a:pt x="18649" y="26579"/>
                    <a:pt x="18662" y="25436"/>
                  </a:cubicBezTo>
                  <a:cubicBezTo>
                    <a:pt x="18674" y="24624"/>
                    <a:pt x="18809" y="23702"/>
                    <a:pt x="18600" y="22891"/>
                  </a:cubicBezTo>
                  <a:cubicBezTo>
                    <a:pt x="18637" y="22866"/>
                    <a:pt x="18674" y="22817"/>
                    <a:pt x="18649" y="22743"/>
                  </a:cubicBezTo>
                  <a:cubicBezTo>
                    <a:pt x="18514" y="22178"/>
                    <a:pt x="18281" y="21637"/>
                    <a:pt x="18072" y="21096"/>
                  </a:cubicBezTo>
                  <a:cubicBezTo>
                    <a:pt x="17949" y="20789"/>
                    <a:pt x="17838" y="20063"/>
                    <a:pt x="17531" y="19879"/>
                  </a:cubicBezTo>
                  <a:cubicBezTo>
                    <a:pt x="17285" y="19731"/>
                    <a:pt x="16904" y="19854"/>
                    <a:pt x="16633" y="19867"/>
                  </a:cubicBezTo>
                  <a:cubicBezTo>
                    <a:pt x="16019" y="19891"/>
                    <a:pt x="15392" y="19854"/>
                    <a:pt x="14777" y="19904"/>
                  </a:cubicBezTo>
                  <a:cubicBezTo>
                    <a:pt x="14593" y="19682"/>
                    <a:pt x="14408" y="19486"/>
                    <a:pt x="14310" y="19326"/>
                  </a:cubicBezTo>
                  <a:cubicBezTo>
                    <a:pt x="13744" y="18478"/>
                    <a:pt x="13056" y="17519"/>
                    <a:pt x="12884" y="16498"/>
                  </a:cubicBezTo>
                  <a:cubicBezTo>
                    <a:pt x="13105" y="16412"/>
                    <a:pt x="13339" y="16289"/>
                    <a:pt x="13548" y="16142"/>
                  </a:cubicBezTo>
                  <a:cubicBezTo>
                    <a:pt x="13597" y="16105"/>
                    <a:pt x="13646" y="16068"/>
                    <a:pt x="13695" y="16031"/>
                  </a:cubicBezTo>
                  <a:cubicBezTo>
                    <a:pt x="13720" y="16031"/>
                    <a:pt x="13732" y="16031"/>
                    <a:pt x="13744" y="16019"/>
                  </a:cubicBezTo>
                  <a:cubicBezTo>
                    <a:pt x="13769" y="15994"/>
                    <a:pt x="13794" y="15970"/>
                    <a:pt x="13818" y="15933"/>
                  </a:cubicBezTo>
                  <a:cubicBezTo>
                    <a:pt x="14912" y="15109"/>
                    <a:pt x="15785" y="14089"/>
                    <a:pt x="16424" y="12921"/>
                  </a:cubicBezTo>
                  <a:cubicBezTo>
                    <a:pt x="16547" y="13068"/>
                    <a:pt x="16707" y="13191"/>
                    <a:pt x="16830" y="13253"/>
                  </a:cubicBezTo>
                  <a:cubicBezTo>
                    <a:pt x="17469" y="13572"/>
                    <a:pt x="17961" y="13486"/>
                    <a:pt x="18514" y="13068"/>
                  </a:cubicBezTo>
                  <a:cubicBezTo>
                    <a:pt x="18846" y="12810"/>
                    <a:pt x="19276" y="12380"/>
                    <a:pt x="18969" y="11937"/>
                  </a:cubicBezTo>
                  <a:cubicBezTo>
                    <a:pt x="18760" y="11642"/>
                    <a:pt x="18465" y="11704"/>
                    <a:pt x="18256" y="11888"/>
                  </a:cubicBezTo>
                  <a:cubicBezTo>
                    <a:pt x="18232" y="11888"/>
                    <a:pt x="18207" y="11901"/>
                    <a:pt x="18182" y="11913"/>
                  </a:cubicBezTo>
                  <a:cubicBezTo>
                    <a:pt x="18072" y="12011"/>
                    <a:pt x="17961" y="12097"/>
                    <a:pt x="17838" y="12183"/>
                  </a:cubicBezTo>
                  <a:cubicBezTo>
                    <a:pt x="17518" y="12478"/>
                    <a:pt x="17309" y="12282"/>
                    <a:pt x="17187" y="11581"/>
                  </a:cubicBezTo>
                  <a:cubicBezTo>
                    <a:pt x="17260" y="11384"/>
                    <a:pt x="17727" y="11188"/>
                    <a:pt x="17912" y="11114"/>
                  </a:cubicBezTo>
                  <a:cubicBezTo>
                    <a:pt x="18342" y="10905"/>
                    <a:pt x="18785" y="10708"/>
                    <a:pt x="19215" y="10487"/>
                  </a:cubicBezTo>
                  <a:cubicBezTo>
                    <a:pt x="20014" y="10057"/>
                    <a:pt x="20764" y="9540"/>
                    <a:pt x="21428" y="8913"/>
                  </a:cubicBezTo>
                  <a:cubicBezTo>
                    <a:pt x="22534" y="7856"/>
                    <a:pt x="23333" y="6405"/>
                    <a:pt x="23284" y="4832"/>
                  </a:cubicBezTo>
                  <a:cubicBezTo>
                    <a:pt x="23247" y="3467"/>
                    <a:pt x="22522" y="2054"/>
                    <a:pt x="21231" y="1463"/>
                  </a:cubicBezTo>
                  <a:close/>
                </a:path>
              </a:pathLst>
            </a:cu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4" name="Shape 2964"/>
        <p:cNvGrpSpPr/>
        <p:nvPr/>
      </p:nvGrpSpPr>
      <p:grpSpPr>
        <a:xfrm>
          <a:off x="0" y="0"/>
          <a:ext cx="0" cy="0"/>
          <a:chOff x="0" y="0"/>
          <a:chExt cx="0" cy="0"/>
        </a:xfrm>
      </p:grpSpPr>
      <p:sp>
        <p:nvSpPr>
          <p:cNvPr id="2965" name="Google Shape;2965;p47"/>
          <p:cNvSpPr txBox="1"/>
          <p:nvPr>
            <p:ph type="title"/>
          </p:nvPr>
        </p:nvSpPr>
        <p:spPr>
          <a:xfrm>
            <a:off x="1115975" y="479775"/>
            <a:ext cx="3858900" cy="151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Cleaning the Data</a:t>
            </a:r>
            <a:endParaRPr sz="4000"/>
          </a:p>
        </p:txBody>
      </p:sp>
      <p:sp>
        <p:nvSpPr>
          <p:cNvPr id="2966" name="Google Shape;2966;p47"/>
          <p:cNvSpPr txBox="1"/>
          <p:nvPr>
            <p:ph idx="1" type="subTitle"/>
          </p:nvPr>
        </p:nvSpPr>
        <p:spPr>
          <a:xfrm>
            <a:off x="1635275" y="1749908"/>
            <a:ext cx="2820300" cy="90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journey!</a:t>
            </a:r>
            <a:endParaRPr/>
          </a:p>
          <a:p>
            <a:pPr indent="-330200" lvl="0" marL="457200" rtl="0" algn="ctr">
              <a:spcBef>
                <a:spcPts val="0"/>
              </a:spcBef>
              <a:spcAft>
                <a:spcPts val="0"/>
              </a:spcAft>
              <a:buSzPts val="1600"/>
              <a:buChar char="●"/>
            </a:pPr>
            <a:r>
              <a:rPr lang="en"/>
              <a:t>Had to drop some inaccessible spells (524 to 517)</a:t>
            </a:r>
            <a:endParaRPr/>
          </a:p>
          <a:p>
            <a:pPr indent="-330200" lvl="0" marL="457200" rtl="0" algn="ctr">
              <a:spcBef>
                <a:spcPts val="0"/>
              </a:spcBef>
              <a:spcAft>
                <a:spcPts val="0"/>
              </a:spcAft>
              <a:buSzPts val="1600"/>
              <a:buChar char="●"/>
            </a:pPr>
            <a:r>
              <a:rPr lang="en"/>
              <a:t>Fix some strange spacing</a:t>
            </a:r>
            <a:endParaRPr/>
          </a:p>
          <a:p>
            <a:pPr indent="-330200" lvl="0" marL="457200" rtl="0" algn="ctr">
              <a:spcBef>
                <a:spcPts val="0"/>
              </a:spcBef>
              <a:spcAft>
                <a:spcPts val="0"/>
              </a:spcAft>
              <a:buSzPts val="1600"/>
              <a:buChar char="●"/>
            </a:pPr>
            <a:r>
              <a:rPr lang="en"/>
              <a:t>Normalization</a:t>
            </a:r>
            <a:endParaRPr/>
          </a:p>
        </p:txBody>
      </p:sp>
      <p:pic>
        <p:nvPicPr>
          <p:cNvPr id="2967" name="Google Shape;2967;p47"/>
          <p:cNvPicPr preferRelativeResize="0"/>
          <p:nvPr/>
        </p:nvPicPr>
        <p:blipFill>
          <a:blip r:embed="rId3">
            <a:alphaModFix/>
          </a:blip>
          <a:stretch>
            <a:fillRect/>
          </a:stretch>
        </p:blipFill>
        <p:spPr>
          <a:xfrm>
            <a:off x="6559625" y="2786900"/>
            <a:ext cx="2624850" cy="2274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1" name="Shape 2971"/>
        <p:cNvGrpSpPr/>
        <p:nvPr/>
      </p:nvGrpSpPr>
      <p:grpSpPr>
        <a:xfrm>
          <a:off x="0" y="0"/>
          <a:ext cx="0" cy="0"/>
          <a:chOff x="0" y="0"/>
          <a:chExt cx="0" cy="0"/>
        </a:xfrm>
      </p:grpSpPr>
      <p:sp>
        <p:nvSpPr>
          <p:cNvPr id="2972" name="Google Shape;2972;p48"/>
          <p:cNvSpPr txBox="1"/>
          <p:nvPr>
            <p:ph type="title"/>
          </p:nvPr>
        </p:nvSpPr>
        <p:spPr>
          <a:xfrm>
            <a:off x="713225" y="432949"/>
            <a:ext cx="7704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Oh look at the view!</a:t>
            </a:r>
            <a:endParaRPr/>
          </a:p>
        </p:txBody>
      </p:sp>
      <p:sp>
        <p:nvSpPr>
          <p:cNvPr id="2973" name="Google Shape;2973;p48"/>
          <p:cNvSpPr txBox="1"/>
          <p:nvPr>
            <p:ph idx="4294967295" type="body"/>
          </p:nvPr>
        </p:nvSpPr>
        <p:spPr>
          <a:xfrm>
            <a:off x="2817375" y="1010750"/>
            <a:ext cx="4706700" cy="260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Quick Spell Overview:</a:t>
            </a:r>
            <a:endParaRPr/>
          </a:p>
          <a:p>
            <a:pPr indent="-317500" lvl="0" marL="457200" rtl="0" algn="l">
              <a:spcBef>
                <a:spcPts val="1600"/>
              </a:spcBef>
              <a:spcAft>
                <a:spcPts val="0"/>
              </a:spcAft>
              <a:buSzPts val="1400"/>
              <a:buChar char="●"/>
            </a:pPr>
            <a:r>
              <a:rPr lang="en"/>
              <a:t>Useful for mid-game look up</a:t>
            </a:r>
            <a:endParaRPr/>
          </a:p>
          <a:p>
            <a:pPr indent="-317500" lvl="1" marL="914400" rtl="0" algn="l">
              <a:spcBef>
                <a:spcPts val="0"/>
              </a:spcBef>
              <a:spcAft>
                <a:spcPts val="0"/>
              </a:spcAft>
              <a:buSzPts val="1400"/>
              <a:buChar char="○"/>
            </a:pPr>
            <a:r>
              <a:rPr lang="en"/>
              <a:t>Gives the name, spell level, spell tag and classes it’s available for</a:t>
            </a:r>
            <a:endParaRPr/>
          </a:p>
        </p:txBody>
      </p:sp>
      <p:pic>
        <p:nvPicPr>
          <p:cNvPr id="2974" name="Google Shape;2974;p48"/>
          <p:cNvPicPr preferRelativeResize="0"/>
          <p:nvPr/>
        </p:nvPicPr>
        <p:blipFill>
          <a:blip r:embed="rId3">
            <a:alphaModFix/>
          </a:blip>
          <a:stretch>
            <a:fillRect/>
          </a:stretch>
        </p:blipFill>
        <p:spPr>
          <a:xfrm>
            <a:off x="-6775" y="2626486"/>
            <a:ext cx="9144000" cy="2684477"/>
          </a:xfrm>
          <a:prstGeom prst="rect">
            <a:avLst/>
          </a:prstGeom>
          <a:noFill/>
          <a:ln>
            <a:noFill/>
          </a:ln>
        </p:spPr>
      </p:pic>
      <p:grpSp>
        <p:nvGrpSpPr>
          <p:cNvPr id="2975" name="Google Shape;2975;p48"/>
          <p:cNvGrpSpPr/>
          <p:nvPr/>
        </p:nvGrpSpPr>
        <p:grpSpPr>
          <a:xfrm>
            <a:off x="428511" y="432941"/>
            <a:ext cx="1686129" cy="1826789"/>
            <a:chOff x="-1114050" y="552800"/>
            <a:chExt cx="573650" cy="783525"/>
          </a:xfrm>
        </p:grpSpPr>
        <p:sp>
          <p:nvSpPr>
            <p:cNvPr id="2976" name="Google Shape;2976;p48"/>
            <p:cNvSpPr/>
            <p:nvPr/>
          </p:nvSpPr>
          <p:spPr>
            <a:xfrm>
              <a:off x="-611975" y="836875"/>
              <a:ext cx="30925" cy="17725"/>
            </a:xfrm>
            <a:custGeom>
              <a:rect b="b" l="l" r="r" t="t"/>
              <a:pathLst>
                <a:path extrusionOk="0" h="709" w="1237">
                  <a:moveTo>
                    <a:pt x="858" y="1"/>
                  </a:moveTo>
                  <a:cubicBezTo>
                    <a:pt x="552" y="1"/>
                    <a:pt x="247" y="135"/>
                    <a:pt x="59" y="376"/>
                  </a:cubicBezTo>
                  <a:cubicBezTo>
                    <a:pt x="27" y="415"/>
                    <a:pt x="1" y="461"/>
                    <a:pt x="7" y="513"/>
                  </a:cubicBezTo>
                  <a:cubicBezTo>
                    <a:pt x="7" y="539"/>
                    <a:pt x="20" y="565"/>
                    <a:pt x="40" y="584"/>
                  </a:cubicBezTo>
                  <a:cubicBezTo>
                    <a:pt x="118" y="688"/>
                    <a:pt x="274" y="708"/>
                    <a:pt x="404" y="708"/>
                  </a:cubicBezTo>
                  <a:cubicBezTo>
                    <a:pt x="429" y="709"/>
                    <a:pt x="455" y="709"/>
                    <a:pt x="481" y="709"/>
                  </a:cubicBezTo>
                  <a:cubicBezTo>
                    <a:pt x="705" y="709"/>
                    <a:pt x="938" y="679"/>
                    <a:pt x="1113" y="539"/>
                  </a:cubicBezTo>
                  <a:cubicBezTo>
                    <a:pt x="1145" y="513"/>
                    <a:pt x="1171" y="487"/>
                    <a:pt x="1191" y="454"/>
                  </a:cubicBezTo>
                  <a:cubicBezTo>
                    <a:pt x="1236" y="363"/>
                    <a:pt x="1204" y="259"/>
                    <a:pt x="1178" y="168"/>
                  </a:cubicBezTo>
                  <a:cubicBezTo>
                    <a:pt x="1165" y="136"/>
                    <a:pt x="1158" y="103"/>
                    <a:pt x="1132" y="77"/>
                  </a:cubicBezTo>
                  <a:cubicBezTo>
                    <a:pt x="1093" y="25"/>
                    <a:pt x="1022" y="5"/>
                    <a:pt x="957" y="5"/>
                  </a:cubicBezTo>
                  <a:cubicBezTo>
                    <a:pt x="924" y="2"/>
                    <a:pt x="891" y="1"/>
                    <a:pt x="858" y="1"/>
                  </a:cubicBezTo>
                  <a:close/>
                </a:path>
              </a:pathLst>
            </a:custGeom>
            <a:solidFill>
              <a:srgbClr val="96C5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48"/>
            <p:cNvSpPr/>
            <p:nvPr/>
          </p:nvSpPr>
          <p:spPr>
            <a:xfrm>
              <a:off x="-603350" y="840950"/>
              <a:ext cx="15150" cy="11675"/>
            </a:xfrm>
            <a:custGeom>
              <a:rect b="b" l="l" r="r" t="t"/>
              <a:pathLst>
                <a:path extrusionOk="0" h="467" w="606">
                  <a:moveTo>
                    <a:pt x="115" y="0"/>
                  </a:moveTo>
                  <a:cubicBezTo>
                    <a:pt x="76" y="0"/>
                    <a:pt x="37" y="6"/>
                    <a:pt x="0" y="18"/>
                  </a:cubicBezTo>
                  <a:cubicBezTo>
                    <a:pt x="131" y="83"/>
                    <a:pt x="228" y="135"/>
                    <a:pt x="326" y="213"/>
                  </a:cubicBezTo>
                  <a:cubicBezTo>
                    <a:pt x="423" y="285"/>
                    <a:pt x="508" y="363"/>
                    <a:pt x="599" y="467"/>
                  </a:cubicBezTo>
                  <a:cubicBezTo>
                    <a:pt x="605" y="324"/>
                    <a:pt x="521" y="187"/>
                    <a:pt x="410" y="103"/>
                  </a:cubicBezTo>
                  <a:cubicBezTo>
                    <a:pt x="325" y="41"/>
                    <a:pt x="219" y="0"/>
                    <a:pt x="115"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78" name="Google Shape;2978;p48"/>
            <p:cNvGrpSpPr/>
            <p:nvPr/>
          </p:nvGrpSpPr>
          <p:grpSpPr>
            <a:xfrm>
              <a:off x="-1114050" y="552800"/>
              <a:ext cx="573650" cy="783525"/>
              <a:chOff x="-1114050" y="552800"/>
              <a:chExt cx="573650" cy="783525"/>
            </a:xfrm>
          </p:grpSpPr>
          <p:sp>
            <p:nvSpPr>
              <p:cNvPr id="2979" name="Google Shape;2979;p48"/>
              <p:cNvSpPr/>
              <p:nvPr/>
            </p:nvSpPr>
            <p:spPr>
              <a:xfrm>
                <a:off x="-1114050" y="552800"/>
                <a:ext cx="573650" cy="783525"/>
              </a:xfrm>
              <a:custGeom>
                <a:rect b="b" l="l" r="r" t="t"/>
                <a:pathLst>
                  <a:path extrusionOk="0" h="31341" w="22946">
                    <a:moveTo>
                      <a:pt x="12247" y="0"/>
                    </a:moveTo>
                    <a:cubicBezTo>
                      <a:pt x="11779" y="0"/>
                      <a:pt x="11310" y="26"/>
                      <a:pt x="10836" y="52"/>
                    </a:cubicBezTo>
                    <a:cubicBezTo>
                      <a:pt x="10302" y="78"/>
                      <a:pt x="9736" y="111"/>
                      <a:pt x="9158" y="189"/>
                    </a:cubicBezTo>
                    <a:lnTo>
                      <a:pt x="9145" y="189"/>
                    </a:lnTo>
                    <a:cubicBezTo>
                      <a:pt x="8657" y="260"/>
                      <a:pt x="8143" y="351"/>
                      <a:pt x="7486" y="495"/>
                    </a:cubicBezTo>
                    <a:cubicBezTo>
                      <a:pt x="6927" y="618"/>
                      <a:pt x="6381" y="761"/>
                      <a:pt x="5854" y="924"/>
                    </a:cubicBezTo>
                    <a:cubicBezTo>
                      <a:pt x="5581" y="1008"/>
                      <a:pt x="5307" y="1093"/>
                      <a:pt x="5047" y="1184"/>
                    </a:cubicBezTo>
                    <a:cubicBezTo>
                      <a:pt x="4703" y="1301"/>
                      <a:pt x="4377" y="1457"/>
                      <a:pt x="4091" y="1639"/>
                    </a:cubicBezTo>
                    <a:cubicBezTo>
                      <a:pt x="3695" y="1886"/>
                      <a:pt x="3395" y="2166"/>
                      <a:pt x="3174" y="2498"/>
                    </a:cubicBezTo>
                    <a:cubicBezTo>
                      <a:pt x="2979" y="2784"/>
                      <a:pt x="2830" y="3024"/>
                      <a:pt x="2700" y="3252"/>
                    </a:cubicBezTo>
                    <a:cubicBezTo>
                      <a:pt x="2407" y="3766"/>
                      <a:pt x="2153" y="4312"/>
                      <a:pt x="1945" y="4871"/>
                    </a:cubicBezTo>
                    <a:cubicBezTo>
                      <a:pt x="1529" y="5997"/>
                      <a:pt x="1308" y="7174"/>
                      <a:pt x="1282" y="8370"/>
                    </a:cubicBezTo>
                    <a:lnTo>
                      <a:pt x="1236" y="10328"/>
                    </a:lnTo>
                    <a:lnTo>
                      <a:pt x="1405" y="10243"/>
                    </a:lnTo>
                    <a:cubicBezTo>
                      <a:pt x="1405" y="10282"/>
                      <a:pt x="1405" y="10321"/>
                      <a:pt x="1405" y="10354"/>
                    </a:cubicBezTo>
                    <a:cubicBezTo>
                      <a:pt x="1399" y="10458"/>
                      <a:pt x="1399" y="10562"/>
                      <a:pt x="1399" y="10666"/>
                    </a:cubicBezTo>
                    <a:cubicBezTo>
                      <a:pt x="1334" y="10699"/>
                      <a:pt x="1269" y="10725"/>
                      <a:pt x="1204" y="10764"/>
                    </a:cubicBezTo>
                    <a:cubicBezTo>
                      <a:pt x="638" y="11056"/>
                      <a:pt x="235" y="11564"/>
                      <a:pt x="85" y="12155"/>
                    </a:cubicBezTo>
                    <a:cubicBezTo>
                      <a:pt x="14" y="12422"/>
                      <a:pt x="1" y="12715"/>
                      <a:pt x="46" y="13020"/>
                    </a:cubicBezTo>
                    <a:cubicBezTo>
                      <a:pt x="85" y="13267"/>
                      <a:pt x="144" y="13495"/>
                      <a:pt x="235" y="13703"/>
                    </a:cubicBezTo>
                    <a:cubicBezTo>
                      <a:pt x="365" y="14009"/>
                      <a:pt x="560" y="14276"/>
                      <a:pt x="800" y="14471"/>
                    </a:cubicBezTo>
                    <a:cubicBezTo>
                      <a:pt x="937" y="14581"/>
                      <a:pt x="1093" y="14672"/>
                      <a:pt x="1269" y="14744"/>
                    </a:cubicBezTo>
                    <a:lnTo>
                      <a:pt x="1412" y="14893"/>
                    </a:lnTo>
                    <a:lnTo>
                      <a:pt x="1717" y="14893"/>
                    </a:lnTo>
                    <a:cubicBezTo>
                      <a:pt x="1789" y="14906"/>
                      <a:pt x="1861" y="14919"/>
                      <a:pt x="1932" y="14932"/>
                    </a:cubicBezTo>
                    <a:cubicBezTo>
                      <a:pt x="1978" y="15075"/>
                      <a:pt x="2030" y="15219"/>
                      <a:pt x="2082" y="15362"/>
                    </a:cubicBezTo>
                    <a:cubicBezTo>
                      <a:pt x="2166" y="15583"/>
                      <a:pt x="2264" y="15804"/>
                      <a:pt x="2368" y="16012"/>
                    </a:cubicBezTo>
                    <a:cubicBezTo>
                      <a:pt x="2420" y="16103"/>
                      <a:pt x="2465" y="16181"/>
                      <a:pt x="2504" y="16246"/>
                    </a:cubicBezTo>
                    <a:cubicBezTo>
                      <a:pt x="2517" y="16266"/>
                      <a:pt x="2530" y="16292"/>
                      <a:pt x="2543" y="16318"/>
                    </a:cubicBezTo>
                    <a:lnTo>
                      <a:pt x="2556" y="16337"/>
                    </a:lnTo>
                    <a:lnTo>
                      <a:pt x="2569" y="16357"/>
                    </a:lnTo>
                    <a:cubicBezTo>
                      <a:pt x="2608" y="16415"/>
                      <a:pt x="2648" y="16480"/>
                      <a:pt x="2693" y="16539"/>
                    </a:cubicBezTo>
                    <a:lnTo>
                      <a:pt x="2797" y="16708"/>
                    </a:lnTo>
                    <a:cubicBezTo>
                      <a:pt x="2843" y="16766"/>
                      <a:pt x="2882" y="16831"/>
                      <a:pt x="2934" y="16903"/>
                    </a:cubicBezTo>
                    <a:lnTo>
                      <a:pt x="3096" y="17131"/>
                    </a:lnTo>
                    <a:cubicBezTo>
                      <a:pt x="3200" y="17274"/>
                      <a:pt x="3304" y="17404"/>
                      <a:pt x="3395" y="17521"/>
                    </a:cubicBezTo>
                    <a:cubicBezTo>
                      <a:pt x="3428" y="17560"/>
                      <a:pt x="3499" y="17644"/>
                      <a:pt x="3499" y="17644"/>
                    </a:cubicBezTo>
                    <a:cubicBezTo>
                      <a:pt x="4078" y="18360"/>
                      <a:pt x="4729" y="18965"/>
                      <a:pt x="5431" y="19452"/>
                    </a:cubicBezTo>
                    <a:cubicBezTo>
                      <a:pt x="5548" y="19530"/>
                      <a:pt x="5672" y="19608"/>
                      <a:pt x="5789" y="19686"/>
                    </a:cubicBezTo>
                    <a:cubicBezTo>
                      <a:pt x="5717" y="19843"/>
                      <a:pt x="5646" y="19999"/>
                      <a:pt x="5581" y="20161"/>
                    </a:cubicBezTo>
                    <a:cubicBezTo>
                      <a:pt x="5431" y="20532"/>
                      <a:pt x="5307" y="20935"/>
                      <a:pt x="5216" y="21364"/>
                    </a:cubicBezTo>
                    <a:cubicBezTo>
                      <a:pt x="5132" y="21768"/>
                      <a:pt x="5086" y="22190"/>
                      <a:pt x="5073" y="22607"/>
                    </a:cubicBezTo>
                    <a:lnTo>
                      <a:pt x="5073" y="22620"/>
                    </a:lnTo>
                    <a:cubicBezTo>
                      <a:pt x="5073" y="22672"/>
                      <a:pt x="5073" y="22724"/>
                      <a:pt x="5080" y="22776"/>
                    </a:cubicBezTo>
                    <a:cubicBezTo>
                      <a:pt x="5054" y="23055"/>
                      <a:pt x="5041" y="23322"/>
                      <a:pt x="5028" y="23576"/>
                    </a:cubicBezTo>
                    <a:lnTo>
                      <a:pt x="5028" y="23608"/>
                    </a:lnTo>
                    <a:cubicBezTo>
                      <a:pt x="5008" y="24167"/>
                      <a:pt x="5021" y="24759"/>
                      <a:pt x="5060" y="25364"/>
                    </a:cubicBezTo>
                    <a:cubicBezTo>
                      <a:pt x="5093" y="25910"/>
                      <a:pt x="5158" y="26476"/>
                      <a:pt x="5249" y="27094"/>
                    </a:cubicBezTo>
                    <a:lnTo>
                      <a:pt x="5255" y="27113"/>
                    </a:lnTo>
                    <a:cubicBezTo>
                      <a:pt x="5301" y="27400"/>
                      <a:pt x="5347" y="27725"/>
                      <a:pt x="5457" y="28063"/>
                    </a:cubicBezTo>
                    <a:cubicBezTo>
                      <a:pt x="5522" y="28284"/>
                      <a:pt x="5620" y="28499"/>
                      <a:pt x="5737" y="28681"/>
                    </a:cubicBezTo>
                    <a:lnTo>
                      <a:pt x="5743" y="28694"/>
                    </a:lnTo>
                    <a:cubicBezTo>
                      <a:pt x="5743" y="28694"/>
                      <a:pt x="5776" y="28739"/>
                      <a:pt x="5782" y="28752"/>
                    </a:cubicBezTo>
                    <a:lnTo>
                      <a:pt x="5782" y="29039"/>
                    </a:lnTo>
                    <a:lnTo>
                      <a:pt x="6420" y="29318"/>
                    </a:lnTo>
                    <a:lnTo>
                      <a:pt x="6628" y="29416"/>
                    </a:lnTo>
                    <a:lnTo>
                      <a:pt x="6660" y="29416"/>
                    </a:lnTo>
                    <a:cubicBezTo>
                      <a:pt x="6569" y="29604"/>
                      <a:pt x="6478" y="29851"/>
                      <a:pt x="6478" y="30144"/>
                    </a:cubicBezTo>
                    <a:cubicBezTo>
                      <a:pt x="6485" y="30365"/>
                      <a:pt x="6537" y="30567"/>
                      <a:pt x="6641" y="30749"/>
                    </a:cubicBezTo>
                    <a:cubicBezTo>
                      <a:pt x="6849" y="31120"/>
                      <a:pt x="7239" y="31341"/>
                      <a:pt x="7681" y="31341"/>
                    </a:cubicBezTo>
                    <a:cubicBezTo>
                      <a:pt x="7811" y="31341"/>
                      <a:pt x="7941" y="31321"/>
                      <a:pt x="8072" y="31282"/>
                    </a:cubicBezTo>
                    <a:cubicBezTo>
                      <a:pt x="8423" y="31178"/>
                      <a:pt x="8676" y="30983"/>
                      <a:pt x="8858" y="30847"/>
                    </a:cubicBezTo>
                    <a:lnTo>
                      <a:pt x="8878" y="30827"/>
                    </a:lnTo>
                    <a:cubicBezTo>
                      <a:pt x="9314" y="30502"/>
                      <a:pt x="9775" y="30209"/>
                      <a:pt x="10257" y="29962"/>
                    </a:cubicBezTo>
                    <a:lnTo>
                      <a:pt x="10894" y="29637"/>
                    </a:lnTo>
                    <a:lnTo>
                      <a:pt x="10862" y="29143"/>
                    </a:lnTo>
                    <a:cubicBezTo>
                      <a:pt x="10894" y="29026"/>
                      <a:pt x="10901" y="28902"/>
                      <a:pt x="10894" y="28778"/>
                    </a:cubicBezTo>
                    <a:lnTo>
                      <a:pt x="10888" y="28668"/>
                    </a:lnTo>
                    <a:cubicBezTo>
                      <a:pt x="10868" y="28395"/>
                      <a:pt x="10849" y="28135"/>
                      <a:pt x="10855" y="27887"/>
                    </a:cubicBezTo>
                    <a:cubicBezTo>
                      <a:pt x="10855" y="27783"/>
                      <a:pt x="10862" y="27692"/>
                      <a:pt x="10875" y="27595"/>
                    </a:cubicBezTo>
                    <a:cubicBezTo>
                      <a:pt x="10946" y="27491"/>
                      <a:pt x="11005" y="27380"/>
                      <a:pt x="11044" y="27257"/>
                    </a:cubicBezTo>
                    <a:cubicBezTo>
                      <a:pt x="11083" y="27140"/>
                      <a:pt x="11135" y="27029"/>
                      <a:pt x="11213" y="26925"/>
                    </a:cubicBezTo>
                    <a:cubicBezTo>
                      <a:pt x="11304" y="26788"/>
                      <a:pt x="11408" y="26671"/>
                      <a:pt x="11512" y="26580"/>
                    </a:cubicBezTo>
                    <a:cubicBezTo>
                      <a:pt x="11629" y="26476"/>
                      <a:pt x="11701" y="26444"/>
                      <a:pt x="11746" y="26431"/>
                    </a:cubicBezTo>
                    <a:cubicBezTo>
                      <a:pt x="11772" y="26418"/>
                      <a:pt x="11798" y="26411"/>
                      <a:pt x="11805" y="26411"/>
                    </a:cubicBezTo>
                    <a:cubicBezTo>
                      <a:pt x="11805" y="26411"/>
                      <a:pt x="11870" y="26437"/>
                      <a:pt x="12019" y="26541"/>
                    </a:cubicBezTo>
                    <a:cubicBezTo>
                      <a:pt x="12123" y="26626"/>
                      <a:pt x="12227" y="26730"/>
                      <a:pt x="12318" y="26847"/>
                    </a:cubicBezTo>
                    <a:cubicBezTo>
                      <a:pt x="12507" y="27087"/>
                      <a:pt x="12657" y="27400"/>
                      <a:pt x="12741" y="27738"/>
                    </a:cubicBezTo>
                    <a:lnTo>
                      <a:pt x="12741" y="27751"/>
                    </a:lnTo>
                    <a:cubicBezTo>
                      <a:pt x="12754" y="27796"/>
                      <a:pt x="12767" y="27835"/>
                      <a:pt x="12787" y="27881"/>
                    </a:cubicBezTo>
                    <a:cubicBezTo>
                      <a:pt x="12826" y="28115"/>
                      <a:pt x="12845" y="28375"/>
                      <a:pt x="12845" y="28642"/>
                    </a:cubicBezTo>
                    <a:cubicBezTo>
                      <a:pt x="12839" y="28778"/>
                      <a:pt x="12858" y="28908"/>
                      <a:pt x="12904" y="29032"/>
                    </a:cubicBezTo>
                    <a:cubicBezTo>
                      <a:pt x="12923" y="29416"/>
                      <a:pt x="13125" y="29754"/>
                      <a:pt x="13489" y="30040"/>
                    </a:cubicBezTo>
                    <a:lnTo>
                      <a:pt x="14152" y="30547"/>
                    </a:lnTo>
                    <a:cubicBezTo>
                      <a:pt x="14361" y="30703"/>
                      <a:pt x="14796" y="31042"/>
                      <a:pt x="15388" y="31042"/>
                    </a:cubicBezTo>
                    <a:cubicBezTo>
                      <a:pt x="15460" y="31042"/>
                      <a:pt x="15525" y="31035"/>
                      <a:pt x="15596" y="31029"/>
                    </a:cubicBezTo>
                    <a:lnTo>
                      <a:pt x="16078" y="30964"/>
                    </a:lnTo>
                    <a:lnTo>
                      <a:pt x="16351" y="30554"/>
                    </a:lnTo>
                    <a:cubicBezTo>
                      <a:pt x="16572" y="30229"/>
                      <a:pt x="16650" y="29832"/>
                      <a:pt x="16578" y="29370"/>
                    </a:cubicBezTo>
                    <a:cubicBezTo>
                      <a:pt x="16578" y="29364"/>
                      <a:pt x="16578" y="29364"/>
                      <a:pt x="16578" y="29357"/>
                    </a:cubicBezTo>
                    <a:lnTo>
                      <a:pt x="16585" y="29357"/>
                    </a:lnTo>
                    <a:cubicBezTo>
                      <a:pt x="16617" y="29351"/>
                      <a:pt x="16643" y="29344"/>
                      <a:pt x="16682" y="29338"/>
                    </a:cubicBezTo>
                    <a:cubicBezTo>
                      <a:pt x="16773" y="29318"/>
                      <a:pt x="16858" y="29286"/>
                      <a:pt x="16929" y="29253"/>
                    </a:cubicBezTo>
                    <a:cubicBezTo>
                      <a:pt x="16969" y="29234"/>
                      <a:pt x="17008" y="29214"/>
                      <a:pt x="17034" y="29201"/>
                    </a:cubicBezTo>
                    <a:lnTo>
                      <a:pt x="17053" y="29188"/>
                    </a:lnTo>
                    <a:cubicBezTo>
                      <a:pt x="17073" y="29175"/>
                      <a:pt x="17099" y="29162"/>
                      <a:pt x="17118" y="29149"/>
                    </a:cubicBezTo>
                    <a:cubicBezTo>
                      <a:pt x="17196" y="29097"/>
                      <a:pt x="17268" y="29039"/>
                      <a:pt x="17333" y="28974"/>
                    </a:cubicBezTo>
                    <a:cubicBezTo>
                      <a:pt x="17365" y="28941"/>
                      <a:pt x="17391" y="28915"/>
                      <a:pt x="17404" y="28895"/>
                    </a:cubicBezTo>
                    <a:cubicBezTo>
                      <a:pt x="17411" y="28895"/>
                      <a:pt x="17482" y="28817"/>
                      <a:pt x="17482" y="28817"/>
                    </a:cubicBezTo>
                    <a:lnTo>
                      <a:pt x="17521" y="28752"/>
                    </a:lnTo>
                    <a:cubicBezTo>
                      <a:pt x="17547" y="28713"/>
                      <a:pt x="17573" y="28681"/>
                      <a:pt x="17599" y="28642"/>
                    </a:cubicBezTo>
                    <a:lnTo>
                      <a:pt x="17612" y="28616"/>
                    </a:lnTo>
                    <a:cubicBezTo>
                      <a:pt x="17729" y="28427"/>
                      <a:pt x="17827" y="28219"/>
                      <a:pt x="17892" y="27998"/>
                    </a:cubicBezTo>
                    <a:cubicBezTo>
                      <a:pt x="18003" y="27660"/>
                      <a:pt x="18055" y="27335"/>
                      <a:pt x="18094" y="27048"/>
                    </a:cubicBezTo>
                    <a:lnTo>
                      <a:pt x="18100" y="27029"/>
                    </a:lnTo>
                    <a:cubicBezTo>
                      <a:pt x="18191" y="26405"/>
                      <a:pt x="18256" y="25839"/>
                      <a:pt x="18289" y="25299"/>
                    </a:cubicBezTo>
                    <a:cubicBezTo>
                      <a:pt x="18334" y="24694"/>
                      <a:pt x="18341" y="24102"/>
                      <a:pt x="18321" y="23543"/>
                    </a:cubicBezTo>
                    <a:lnTo>
                      <a:pt x="18321" y="23498"/>
                    </a:lnTo>
                    <a:cubicBezTo>
                      <a:pt x="18308" y="23244"/>
                      <a:pt x="18295" y="22984"/>
                      <a:pt x="18269" y="22704"/>
                    </a:cubicBezTo>
                    <a:cubicBezTo>
                      <a:pt x="18276" y="22646"/>
                      <a:pt x="18276" y="22594"/>
                      <a:pt x="18276" y="22535"/>
                    </a:cubicBezTo>
                    <a:cubicBezTo>
                      <a:pt x="18263" y="22119"/>
                      <a:pt x="18217" y="21703"/>
                      <a:pt x="18133" y="21293"/>
                    </a:cubicBezTo>
                    <a:cubicBezTo>
                      <a:pt x="18042" y="20870"/>
                      <a:pt x="17925" y="20460"/>
                      <a:pt x="17775" y="20096"/>
                    </a:cubicBezTo>
                    <a:cubicBezTo>
                      <a:pt x="17690" y="19901"/>
                      <a:pt x="17606" y="19706"/>
                      <a:pt x="17508" y="19517"/>
                    </a:cubicBezTo>
                    <a:cubicBezTo>
                      <a:pt x="17606" y="19459"/>
                      <a:pt x="17703" y="19394"/>
                      <a:pt x="17794" y="19329"/>
                    </a:cubicBezTo>
                    <a:cubicBezTo>
                      <a:pt x="18549" y="18802"/>
                      <a:pt x="19206" y="18158"/>
                      <a:pt x="19733" y="17423"/>
                    </a:cubicBezTo>
                    <a:lnTo>
                      <a:pt x="19739" y="17417"/>
                    </a:lnTo>
                    <a:cubicBezTo>
                      <a:pt x="20279" y="16643"/>
                      <a:pt x="20663" y="15804"/>
                      <a:pt x="20877" y="14926"/>
                    </a:cubicBezTo>
                    <a:cubicBezTo>
                      <a:pt x="20949" y="14633"/>
                      <a:pt x="21014" y="14328"/>
                      <a:pt x="21059" y="14009"/>
                    </a:cubicBezTo>
                    <a:cubicBezTo>
                      <a:pt x="21267" y="13976"/>
                      <a:pt x="21469" y="13918"/>
                      <a:pt x="21664" y="13833"/>
                    </a:cubicBezTo>
                    <a:cubicBezTo>
                      <a:pt x="22100" y="13645"/>
                      <a:pt x="22471" y="13293"/>
                      <a:pt x="22679" y="12877"/>
                    </a:cubicBezTo>
                    <a:cubicBezTo>
                      <a:pt x="22867" y="12507"/>
                      <a:pt x="22945" y="12090"/>
                      <a:pt x="22919" y="11674"/>
                    </a:cubicBezTo>
                    <a:cubicBezTo>
                      <a:pt x="22893" y="11355"/>
                      <a:pt x="22809" y="11030"/>
                      <a:pt x="22666" y="10705"/>
                    </a:cubicBezTo>
                    <a:cubicBezTo>
                      <a:pt x="22503" y="10354"/>
                      <a:pt x="22288" y="10061"/>
                      <a:pt x="22015" y="9834"/>
                    </a:cubicBezTo>
                    <a:cubicBezTo>
                      <a:pt x="21755" y="9613"/>
                      <a:pt x="21430" y="9463"/>
                      <a:pt x="21092" y="9411"/>
                    </a:cubicBezTo>
                    <a:cubicBezTo>
                      <a:pt x="21033" y="8819"/>
                      <a:pt x="20949" y="8221"/>
                      <a:pt x="20845" y="7635"/>
                    </a:cubicBezTo>
                    <a:cubicBezTo>
                      <a:pt x="20838" y="7609"/>
                      <a:pt x="20838" y="7577"/>
                      <a:pt x="20832" y="7551"/>
                    </a:cubicBezTo>
                    <a:lnTo>
                      <a:pt x="20832" y="7551"/>
                    </a:lnTo>
                    <a:lnTo>
                      <a:pt x="20942" y="7557"/>
                    </a:lnTo>
                    <a:cubicBezTo>
                      <a:pt x="21001" y="6946"/>
                      <a:pt x="20962" y="6296"/>
                      <a:pt x="20819" y="5626"/>
                    </a:cubicBezTo>
                    <a:cubicBezTo>
                      <a:pt x="20695" y="5047"/>
                      <a:pt x="20519" y="4494"/>
                      <a:pt x="20350" y="3974"/>
                    </a:cubicBezTo>
                    <a:lnTo>
                      <a:pt x="20344" y="3961"/>
                    </a:lnTo>
                    <a:cubicBezTo>
                      <a:pt x="20272" y="3733"/>
                      <a:pt x="20149" y="3395"/>
                      <a:pt x="19967" y="3057"/>
                    </a:cubicBezTo>
                    <a:cubicBezTo>
                      <a:pt x="19785" y="2719"/>
                      <a:pt x="19557" y="2413"/>
                      <a:pt x="19290" y="2159"/>
                    </a:cubicBezTo>
                    <a:cubicBezTo>
                      <a:pt x="18868" y="1737"/>
                      <a:pt x="18341" y="1392"/>
                      <a:pt x="17632" y="1073"/>
                    </a:cubicBezTo>
                    <a:cubicBezTo>
                      <a:pt x="16617" y="605"/>
                      <a:pt x="15473" y="293"/>
                      <a:pt x="14243" y="130"/>
                    </a:cubicBezTo>
                    <a:cubicBezTo>
                      <a:pt x="13684" y="59"/>
                      <a:pt x="13105" y="13"/>
                      <a:pt x="12520" y="7"/>
                    </a:cubicBezTo>
                    <a:cubicBezTo>
                      <a:pt x="12429" y="0"/>
                      <a:pt x="12338" y="0"/>
                      <a:pt x="12247" y="0"/>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48"/>
              <p:cNvSpPr/>
              <p:nvPr/>
            </p:nvSpPr>
            <p:spPr>
              <a:xfrm>
                <a:off x="-708550" y="1105675"/>
                <a:ext cx="24575" cy="154275"/>
              </a:xfrm>
              <a:custGeom>
                <a:rect b="b" l="l" r="r" t="t"/>
                <a:pathLst>
                  <a:path extrusionOk="0" h="6171" w="983">
                    <a:moveTo>
                      <a:pt x="562" y="1"/>
                    </a:moveTo>
                    <a:cubicBezTo>
                      <a:pt x="532" y="1"/>
                      <a:pt x="502" y="5"/>
                      <a:pt x="475" y="10"/>
                    </a:cubicBezTo>
                    <a:cubicBezTo>
                      <a:pt x="332" y="36"/>
                      <a:pt x="176" y="75"/>
                      <a:pt x="98" y="192"/>
                    </a:cubicBezTo>
                    <a:cubicBezTo>
                      <a:pt x="33" y="290"/>
                      <a:pt x="33" y="420"/>
                      <a:pt x="40" y="537"/>
                    </a:cubicBezTo>
                    <a:cubicBezTo>
                      <a:pt x="85" y="1441"/>
                      <a:pt x="157" y="2345"/>
                      <a:pt x="254" y="3243"/>
                    </a:cubicBezTo>
                    <a:cubicBezTo>
                      <a:pt x="319" y="3860"/>
                      <a:pt x="397" y="4504"/>
                      <a:pt x="215" y="5109"/>
                    </a:cubicBezTo>
                    <a:cubicBezTo>
                      <a:pt x="176" y="5239"/>
                      <a:pt x="124" y="5369"/>
                      <a:pt x="85" y="5506"/>
                    </a:cubicBezTo>
                    <a:cubicBezTo>
                      <a:pt x="53" y="5610"/>
                      <a:pt x="33" y="5714"/>
                      <a:pt x="20" y="5824"/>
                    </a:cubicBezTo>
                    <a:cubicBezTo>
                      <a:pt x="1" y="5961"/>
                      <a:pt x="27" y="6143"/>
                      <a:pt x="170" y="6169"/>
                    </a:cubicBezTo>
                    <a:cubicBezTo>
                      <a:pt x="176" y="6170"/>
                      <a:pt x="183" y="6171"/>
                      <a:pt x="190" y="6171"/>
                    </a:cubicBezTo>
                    <a:cubicBezTo>
                      <a:pt x="268" y="6171"/>
                      <a:pt x="343" y="6105"/>
                      <a:pt x="391" y="6039"/>
                    </a:cubicBezTo>
                    <a:cubicBezTo>
                      <a:pt x="631" y="5740"/>
                      <a:pt x="703" y="5343"/>
                      <a:pt x="762" y="4959"/>
                    </a:cubicBezTo>
                    <a:cubicBezTo>
                      <a:pt x="944" y="3659"/>
                      <a:pt x="983" y="2339"/>
                      <a:pt x="872" y="1031"/>
                    </a:cubicBezTo>
                    <a:cubicBezTo>
                      <a:pt x="846" y="732"/>
                      <a:pt x="814" y="440"/>
                      <a:pt x="735" y="153"/>
                    </a:cubicBezTo>
                    <a:cubicBezTo>
                      <a:pt x="722" y="108"/>
                      <a:pt x="709" y="62"/>
                      <a:pt x="677" y="36"/>
                    </a:cubicBezTo>
                    <a:cubicBezTo>
                      <a:pt x="646" y="9"/>
                      <a:pt x="604" y="1"/>
                      <a:pt x="562" y="1"/>
                    </a:cubicBezTo>
                    <a:close/>
                  </a:path>
                </a:pathLst>
              </a:custGeom>
              <a:solidFill>
                <a:srgbClr val="96C5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48"/>
              <p:cNvSpPr/>
              <p:nvPr/>
            </p:nvSpPr>
            <p:spPr>
              <a:xfrm>
                <a:off x="-710975" y="1102325"/>
                <a:ext cx="28475" cy="157600"/>
              </a:xfrm>
              <a:custGeom>
                <a:rect b="b" l="l" r="r" t="t"/>
                <a:pathLst>
                  <a:path extrusionOk="0" h="6304" w="1139">
                    <a:moveTo>
                      <a:pt x="130" y="6160"/>
                    </a:moveTo>
                    <a:cubicBezTo>
                      <a:pt x="143" y="6225"/>
                      <a:pt x="195" y="6290"/>
                      <a:pt x="260" y="6303"/>
                    </a:cubicBezTo>
                    <a:cubicBezTo>
                      <a:pt x="195" y="6290"/>
                      <a:pt x="150" y="6225"/>
                      <a:pt x="130" y="6160"/>
                    </a:cubicBezTo>
                    <a:close/>
                    <a:moveTo>
                      <a:pt x="661" y="0"/>
                    </a:moveTo>
                    <a:cubicBezTo>
                      <a:pt x="633" y="0"/>
                      <a:pt x="608" y="4"/>
                      <a:pt x="585" y="8"/>
                    </a:cubicBezTo>
                    <a:cubicBezTo>
                      <a:pt x="507" y="21"/>
                      <a:pt x="442" y="34"/>
                      <a:pt x="364" y="60"/>
                    </a:cubicBezTo>
                    <a:cubicBezTo>
                      <a:pt x="286" y="86"/>
                      <a:pt x="202" y="125"/>
                      <a:pt x="137" y="196"/>
                    </a:cubicBezTo>
                    <a:cubicBezTo>
                      <a:pt x="65" y="261"/>
                      <a:pt x="26" y="365"/>
                      <a:pt x="13" y="450"/>
                    </a:cubicBezTo>
                    <a:cubicBezTo>
                      <a:pt x="0" y="535"/>
                      <a:pt x="7" y="613"/>
                      <a:pt x="7" y="678"/>
                    </a:cubicBezTo>
                    <a:cubicBezTo>
                      <a:pt x="26" y="951"/>
                      <a:pt x="46" y="1224"/>
                      <a:pt x="72" y="1497"/>
                    </a:cubicBezTo>
                    <a:cubicBezTo>
                      <a:pt x="124" y="2043"/>
                      <a:pt x="189" y="2590"/>
                      <a:pt x="260" y="3136"/>
                    </a:cubicBezTo>
                    <a:cubicBezTo>
                      <a:pt x="325" y="3676"/>
                      <a:pt x="429" y="4215"/>
                      <a:pt x="390" y="4762"/>
                    </a:cubicBezTo>
                    <a:cubicBezTo>
                      <a:pt x="377" y="4898"/>
                      <a:pt x="358" y="5035"/>
                      <a:pt x="325" y="5165"/>
                    </a:cubicBezTo>
                    <a:cubicBezTo>
                      <a:pt x="293" y="5295"/>
                      <a:pt x="247" y="5425"/>
                      <a:pt x="202" y="5555"/>
                    </a:cubicBezTo>
                    <a:cubicBezTo>
                      <a:pt x="163" y="5685"/>
                      <a:pt x="130" y="5822"/>
                      <a:pt x="111" y="5958"/>
                    </a:cubicBezTo>
                    <a:cubicBezTo>
                      <a:pt x="104" y="6023"/>
                      <a:pt x="111" y="6095"/>
                      <a:pt x="130" y="6160"/>
                    </a:cubicBezTo>
                    <a:cubicBezTo>
                      <a:pt x="111" y="6095"/>
                      <a:pt x="111" y="6023"/>
                      <a:pt x="117" y="5958"/>
                    </a:cubicBezTo>
                    <a:cubicBezTo>
                      <a:pt x="137" y="5822"/>
                      <a:pt x="169" y="5692"/>
                      <a:pt x="215" y="5562"/>
                    </a:cubicBezTo>
                    <a:cubicBezTo>
                      <a:pt x="254" y="5432"/>
                      <a:pt x="306" y="5302"/>
                      <a:pt x="345" y="5172"/>
                    </a:cubicBezTo>
                    <a:cubicBezTo>
                      <a:pt x="384" y="5041"/>
                      <a:pt x="410" y="4905"/>
                      <a:pt x="423" y="4768"/>
                    </a:cubicBezTo>
                    <a:cubicBezTo>
                      <a:pt x="494" y="4215"/>
                      <a:pt x="429" y="3663"/>
                      <a:pt x="390" y="3123"/>
                    </a:cubicBezTo>
                    <a:cubicBezTo>
                      <a:pt x="351" y="2577"/>
                      <a:pt x="325" y="2030"/>
                      <a:pt x="299" y="1484"/>
                    </a:cubicBezTo>
                    <a:lnTo>
                      <a:pt x="267" y="665"/>
                    </a:lnTo>
                    <a:cubicBezTo>
                      <a:pt x="254" y="535"/>
                      <a:pt x="267" y="424"/>
                      <a:pt x="319" y="378"/>
                    </a:cubicBezTo>
                    <a:cubicBezTo>
                      <a:pt x="377" y="320"/>
                      <a:pt x="501" y="287"/>
                      <a:pt x="624" y="274"/>
                    </a:cubicBezTo>
                    <a:cubicBezTo>
                      <a:pt x="650" y="268"/>
                      <a:pt x="670" y="268"/>
                      <a:pt x="683" y="268"/>
                    </a:cubicBezTo>
                    <a:cubicBezTo>
                      <a:pt x="685" y="270"/>
                      <a:pt x="686" y="271"/>
                      <a:pt x="686" y="271"/>
                    </a:cubicBezTo>
                    <a:cubicBezTo>
                      <a:pt x="687" y="271"/>
                      <a:pt x="685" y="268"/>
                      <a:pt x="689" y="268"/>
                    </a:cubicBezTo>
                    <a:cubicBezTo>
                      <a:pt x="696" y="268"/>
                      <a:pt x="715" y="352"/>
                      <a:pt x="728" y="411"/>
                    </a:cubicBezTo>
                    <a:cubicBezTo>
                      <a:pt x="761" y="541"/>
                      <a:pt x="787" y="671"/>
                      <a:pt x="806" y="801"/>
                    </a:cubicBezTo>
                    <a:cubicBezTo>
                      <a:pt x="839" y="1068"/>
                      <a:pt x="865" y="1341"/>
                      <a:pt x="885" y="1608"/>
                    </a:cubicBezTo>
                    <a:cubicBezTo>
                      <a:pt x="930" y="2154"/>
                      <a:pt x="956" y="2694"/>
                      <a:pt x="950" y="3240"/>
                    </a:cubicBezTo>
                    <a:cubicBezTo>
                      <a:pt x="950" y="3786"/>
                      <a:pt x="924" y="4333"/>
                      <a:pt x="865" y="4879"/>
                    </a:cubicBezTo>
                    <a:cubicBezTo>
                      <a:pt x="832" y="5146"/>
                      <a:pt x="806" y="5419"/>
                      <a:pt x="728" y="5685"/>
                    </a:cubicBezTo>
                    <a:cubicBezTo>
                      <a:pt x="689" y="5815"/>
                      <a:pt x="637" y="5939"/>
                      <a:pt x="566" y="6056"/>
                    </a:cubicBezTo>
                    <a:cubicBezTo>
                      <a:pt x="527" y="6115"/>
                      <a:pt x="494" y="6173"/>
                      <a:pt x="442" y="6225"/>
                    </a:cubicBezTo>
                    <a:cubicBezTo>
                      <a:pt x="400" y="6267"/>
                      <a:pt x="341" y="6304"/>
                      <a:pt x="276" y="6304"/>
                    </a:cubicBezTo>
                    <a:lnTo>
                      <a:pt x="276" y="6304"/>
                    </a:lnTo>
                    <a:cubicBezTo>
                      <a:pt x="272" y="6304"/>
                      <a:pt x="268" y="6304"/>
                      <a:pt x="264" y="6303"/>
                    </a:cubicBezTo>
                    <a:lnTo>
                      <a:pt x="264" y="6303"/>
                    </a:lnTo>
                    <a:cubicBezTo>
                      <a:pt x="268" y="6304"/>
                      <a:pt x="272" y="6304"/>
                      <a:pt x="276" y="6304"/>
                    </a:cubicBezTo>
                    <a:cubicBezTo>
                      <a:pt x="276" y="6304"/>
                      <a:pt x="276" y="6304"/>
                      <a:pt x="276" y="6304"/>
                    </a:cubicBezTo>
                    <a:lnTo>
                      <a:pt x="276" y="6304"/>
                    </a:lnTo>
                    <a:cubicBezTo>
                      <a:pt x="276" y="6304"/>
                      <a:pt x="276" y="6304"/>
                      <a:pt x="276" y="6304"/>
                    </a:cubicBezTo>
                    <a:cubicBezTo>
                      <a:pt x="341" y="6304"/>
                      <a:pt x="401" y="6267"/>
                      <a:pt x="449" y="6225"/>
                    </a:cubicBezTo>
                    <a:cubicBezTo>
                      <a:pt x="494" y="6173"/>
                      <a:pt x="533" y="6121"/>
                      <a:pt x="572" y="6063"/>
                    </a:cubicBezTo>
                    <a:cubicBezTo>
                      <a:pt x="644" y="5945"/>
                      <a:pt x="696" y="5815"/>
                      <a:pt x="741" y="5685"/>
                    </a:cubicBezTo>
                    <a:cubicBezTo>
                      <a:pt x="819" y="5425"/>
                      <a:pt x="865" y="5152"/>
                      <a:pt x="904" y="4879"/>
                    </a:cubicBezTo>
                    <a:cubicBezTo>
                      <a:pt x="989" y="4339"/>
                      <a:pt x="1054" y="3793"/>
                      <a:pt x="1086" y="3246"/>
                    </a:cubicBezTo>
                    <a:cubicBezTo>
                      <a:pt x="1125" y="2700"/>
                      <a:pt x="1138" y="2147"/>
                      <a:pt x="1119" y="1595"/>
                    </a:cubicBezTo>
                    <a:cubicBezTo>
                      <a:pt x="1106" y="1321"/>
                      <a:pt x="1093" y="1048"/>
                      <a:pt x="1060" y="769"/>
                    </a:cubicBezTo>
                    <a:cubicBezTo>
                      <a:pt x="1041" y="632"/>
                      <a:pt x="1021" y="489"/>
                      <a:pt x="989" y="352"/>
                    </a:cubicBezTo>
                    <a:lnTo>
                      <a:pt x="963" y="248"/>
                    </a:lnTo>
                    <a:cubicBezTo>
                      <a:pt x="950" y="209"/>
                      <a:pt x="937" y="164"/>
                      <a:pt x="898" y="112"/>
                    </a:cubicBezTo>
                    <a:cubicBezTo>
                      <a:pt x="859" y="53"/>
                      <a:pt x="787" y="14"/>
                      <a:pt x="728" y="8"/>
                    </a:cubicBezTo>
                    <a:cubicBezTo>
                      <a:pt x="704" y="2"/>
                      <a:pt x="681" y="0"/>
                      <a:pt x="661"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48"/>
              <p:cNvSpPr/>
              <p:nvPr/>
            </p:nvSpPr>
            <p:spPr>
              <a:xfrm>
                <a:off x="-729200" y="1031325"/>
                <a:ext cx="43450" cy="89900"/>
              </a:xfrm>
              <a:custGeom>
                <a:rect b="b" l="l" r="r" t="t"/>
                <a:pathLst>
                  <a:path extrusionOk="0" h="3596" w="1738">
                    <a:moveTo>
                      <a:pt x="385" y="0"/>
                    </a:moveTo>
                    <a:cubicBezTo>
                      <a:pt x="355" y="0"/>
                      <a:pt x="327" y="9"/>
                      <a:pt x="300" y="19"/>
                    </a:cubicBezTo>
                    <a:cubicBezTo>
                      <a:pt x="196" y="51"/>
                      <a:pt x="98" y="90"/>
                      <a:pt x="1" y="123"/>
                    </a:cubicBezTo>
                    <a:cubicBezTo>
                      <a:pt x="53" y="363"/>
                      <a:pt x="144" y="584"/>
                      <a:pt x="235" y="812"/>
                    </a:cubicBezTo>
                    <a:cubicBezTo>
                      <a:pt x="573" y="1703"/>
                      <a:pt x="807" y="2646"/>
                      <a:pt x="918" y="3596"/>
                    </a:cubicBezTo>
                    <a:cubicBezTo>
                      <a:pt x="996" y="3459"/>
                      <a:pt x="1080" y="3322"/>
                      <a:pt x="1178" y="3192"/>
                    </a:cubicBezTo>
                    <a:lnTo>
                      <a:pt x="1412" y="3459"/>
                    </a:lnTo>
                    <a:cubicBezTo>
                      <a:pt x="1418" y="3296"/>
                      <a:pt x="1425" y="3127"/>
                      <a:pt x="1431" y="2958"/>
                    </a:cubicBezTo>
                    <a:cubicBezTo>
                      <a:pt x="1509" y="3127"/>
                      <a:pt x="1614" y="3290"/>
                      <a:pt x="1737" y="3427"/>
                    </a:cubicBezTo>
                    <a:cubicBezTo>
                      <a:pt x="1659" y="2223"/>
                      <a:pt x="1230" y="1053"/>
                      <a:pt x="514" y="84"/>
                    </a:cubicBezTo>
                    <a:cubicBezTo>
                      <a:pt x="488" y="51"/>
                      <a:pt x="462" y="12"/>
                      <a:pt x="423" y="6"/>
                    </a:cubicBezTo>
                    <a:cubicBezTo>
                      <a:pt x="410" y="2"/>
                      <a:pt x="397" y="0"/>
                      <a:pt x="385" y="0"/>
                    </a:cubicBezTo>
                    <a:close/>
                  </a:path>
                </a:pathLst>
              </a:custGeom>
              <a:solidFill>
                <a:srgbClr val="A357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48"/>
              <p:cNvSpPr/>
              <p:nvPr/>
            </p:nvSpPr>
            <p:spPr>
              <a:xfrm>
                <a:off x="-732775" y="1027875"/>
                <a:ext cx="48650" cy="94650"/>
              </a:xfrm>
              <a:custGeom>
                <a:rect b="b" l="l" r="r" t="t"/>
                <a:pathLst>
                  <a:path extrusionOk="0" h="3786" w="1946">
                    <a:moveTo>
                      <a:pt x="501" y="1"/>
                    </a:moveTo>
                    <a:cubicBezTo>
                      <a:pt x="423" y="14"/>
                      <a:pt x="391" y="33"/>
                      <a:pt x="345" y="46"/>
                    </a:cubicBezTo>
                    <a:lnTo>
                      <a:pt x="98" y="137"/>
                    </a:lnTo>
                    <a:cubicBezTo>
                      <a:pt x="40" y="157"/>
                      <a:pt x="1" y="222"/>
                      <a:pt x="14" y="287"/>
                    </a:cubicBezTo>
                    <a:cubicBezTo>
                      <a:pt x="85" y="605"/>
                      <a:pt x="215" y="879"/>
                      <a:pt x="319" y="1158"/>
                    </a:cubicBezTo>
                    <a:cubicBezTo>
                      <a:pt x="423" y="1431"/>
                      <a:pt x="521" y="1718"/>
                      <a:pt x="605" y="1997"/>
                    </a:cubicBezTo>
                    <a:cubicBezTo>
                      <a:pt x="696" y="2283"/>
                      <a:pt x="768" y="2569"/>
                      <a:pt x="840" y="2862"/>
                    </a:cubicBezTo>
                    <a:cubicBezTo>
                      <a:pt x="905" y="3155"/>
                      <a:pt x="963" y="3447"/>
                      <a:pt x="1009" y="3740"/>
                    </a:cubicBezTo>
                    <a:lnTo>
                      <a:pt x="1009" y="3747"/>
                    </a:lnTo>
                    <a:cubicBezTo>
                      <a:pt x="1015" y="3760"/>
                      <a:pt x="1022" y="3773"/>
                      <a:pt x="1035" y="3779"/>
                    </a:cubicBezTo>
                    <a:cubicBezTo>
                      <a:pt x="1041" y="3783"/>
                      <a:pt x="1049" y="3786"/>
                      <a:pt x="1057" y="3786"/>
                    </a:cubicBezTo>
                    <a:cubicBezTo>
                      <a:pt x="1074" y="3786"/>
                      <a:pt x="1091" y="3777"/>
                      <a:pt x="1100" y="3760"/>
                    </a:cubicBezTo>
                    <a:lnTo>
                      <a:pt x="1326" y="3368"/>
                    </a:lnTo>
                    <a:lnTo>
                      <a:pt x="1326" y="3368"/>
                    </a:lnTo>
                    <a:cubicBezTo>
                      <a:pt x="1409" y="3450"/>
                      <a:pt x="1490" y="3526"/>
                      <a:pt x="1555" y="3597"/>
                    </a:cubicBezTo>
                    <a:cubicBezTo>
                      <a:pt x="1470" y="3499"/>
                      <a:pt x="1405" y="3402"/>
                      <a:pt x="1334" y="3311"/>
                    </a:cubicBezTo>
                    <a:cubicBezTo>
                      <a:pt x="1328" y="3308"/>
                      <a:pt x="1323" y="3307"/>
                      <a:pt x="1318" y="3307"/>
                    </a:cubicBezTo>
                    <a:cubicBezTo>
                      <a:pt x="1311" y="3307"/>
                      <a:pt x="1305" y="3310"/>
                      <a:pt x="1301" y="3317"/>
                    </a:cubicBezTo>
                    <a:lnTo>
                      <a:pt x="1097" y="3600"/>
                    </a:lnTo>
                    <a:lnTo>
                      <a:pt x="1097" y="3600"/>
                    </a:lnTo>
                    <a:cubicBezTo>
                      <a:pt x="1077" y="3344"/>
                      <a:pt x="1047" y="3087"/>
                      <a:pt x="1002" y="2830"/>
                    </a:cubicBezTo>
                    <a:cubicBezTo>
                      <a:pt x="957" y="2530"/>
                      <a:pt x="892" y="2231"/>
                      <a:pt x="820" y="1939"/>
                    </a:cubicBezTo>
                    <a:cubicBezTo>
                      <a:pt x="742" y="1646"/>
                      <a:pt x="651" y="1353"/>
                      <a:pt x="553" y="1067"/>
                    </a:cubicBezTo>
                    <a:cubicBezTo>
                      <a:pt x="469" y="820"/>
                      <a:pt x="361" y="583"/>
                      <a:pt x="299" y="347"/>
                    </a:cubicBezTo>
                    <a:lnTo>
                      <a:pt x="299" y="347"/>
                    </a:lnTo>
                    <a:lnTo>
                      <a:pt x="436" y="300"/>
                    </a:lnTo>
                    <a:cubicBezTo>
                      <a:pt x="469" y="289"/>
                      <a:pt x="505" y="274"/>
                      <a:pt x="521" y="269"/>
                    </a:cubicBezTo>
                    <a:lnTo>
                      <a:pt x="521" y="269"/>
                    </a:lnTo>
                    <a:cubicBezTo>
                      <a:pt x="522" y="270"/>
                      <a:pt x="525" y="271"/>
                      <a:pt x="527" y="274"/>
                    </a:cubicBezTo>
                    <a:cubicBezTo>
                      <a:pt x="547" y="293"/>
                      <a:pt x="573" y="339"/>
                      <a:pt x="599" y="371"/>
                    </a:cubicBezTo>
                    <a:lnTo>
                      <a:pt x="670" y="475"/>
                    </a:lnTo>
                    <a:cubicBezTo>
                      <a:pt x="722" y="547"/>
                      <a:pt x="768" y="612"/>
                      <a:pt x="814" y="683"/>
                    </a:cubicBezTo>
                    <a:cubicBezTo>
                      <a:pt x="996" y="976"/>
                      <a:pt x="1158" y="1275"/>
                      <a:pt x="1295" y="1587"/>
                    </a:cubicBezTo>
                    <a:cubicBezTo>
                      <a:pt x="1543" y="2154"/>
                      <a:pt x="1710" y="2759"/>
                      <a:pt x="1798" y="3381"/>
                    </a:cubicBezTo>
                    <a:lnTo>
                      <a:pt x="1798" y="3381"/>
                    </a:lnTo>
                    <a:cubicBezTo>
                      <a:pt x="1724" y="3289"/>
                      <a:pt x="1659" y="3189"/>
                      <a:pt x="1600" y="3083"/>
                    </a:cubicBezTo>
                    <a:cubicBezTo>
                      <a:pt x="1594" y="3070"/>
                      <a:pt x="1587" y="3064"/>
                      <a:pt x="1574" y="3064"/>
                    </a:cubicBezTo>
                    <a:cubicBezTo>
                      <a:pt x="1555" y="3064"/>
                      <a:pt x="1542" y="3077"/>
                      <a:pt x="1542" y="3096"/>
                    </a:cubicBezTo>
                    <a:cubicBezTo>
                      <a:pt x="1548" y="3252"/>
                      <a:pt x="1561" y="3421"/>
                      <a:pt x="1555" y="3597"/>
                    </a:cubicBezTo>
                    <a:cubicBezTo>
                      <a:pt x="1565" y="3483"/>
                      <a:pt x="1582" y="3358"/>
                      <a:pt x="1596" y="3224"/>
                    </a:cubicBezTo>
                    <a:lnTo>
                      <a:pt x="1596" y="3224"/>
                    </a:lnTo>
                    <a:cubicBezTo>
                      <a:pt x="1659" y="3361"/>
                      <a:pt x="1744" y="3486"/>
                      <a:pt x="1841" y="3604"/>
                    </a:cubicBezTo>
                    <a:cubicBezTo>
                      <a:pt x="1846" y="3614"/>
                      <a:pt x="1860" y="3625"/>
                      <a:pt x="1876" y="3625"/>
                    </a:cubicBezTo>
                    <a:cubicBezTo>
                      <a:pt x="1879" y="3625"/>
                      <a:pt x="1883" y="3624"/>
                      <a:pt x="1887" y="3623"/>
                    </a:cubicBezTo>
                    <a:cubicBezTo>
                      <a:pt x="1919" y="3623"/>
                      <a:pt x="1945" y="3597"/>
                      <a:pt x="1939" y="3565"/>
                    </a:cubicBezTo>
                    <a:cubicBezTo>
                      <a:pt x="1932" y="3207"/>
                      <a:pt x="1893" y="2856"/>
                      <a:pt x="1822" y="2511"/>
                    </a:cubicBezTo>
                    <a:cubicBezTo>
                      <a:pt x="1750" y="2166"/>
                      <a:pt x="1646" y="1828"/>
                      <a:pt x="1516" y="1496"/>
                    </a:cubicBezTo>
                    <a:cubicBezTo>
                      <a:pt x="1386" y="1165"/>
                      <a:pt x="1223" y="846"/>
                      <a:pt x="1035" y="547"/>
                    </a:cubicBezTo>
                    <a:cubicBezTo>
                      <a:pt x="989" y="475"/>
                      <a:pt x="937" y="397"/>
                      <a:pt x="892" y="326"/>
                    </a:cubicBezTo>
                    <a:lnTo>
                      <a:pt x="814" y="215"/>
                    </a:lnTo>
                    <a:lnTo>
                      <a:pt x="774" y="163"/>
                    </a:lnTo>
                    <a:cubicBezTo>
                      <a:pt x="761" y="144"/>
                      <a:pt x="748" y="124"/>
                      <a:pt x="729" y="98"/>
                    </a:cubicBezTo>
                    <a:cubicBezTo>
                      <a:pt x="709" y="79"/>
                      <a:pt x="683" y="46"/>
                      <a:pt x="638" y="27"/>
                    </a:cubicBezTo>
                    <a:cubicBezTo>
                      <a:pt x="592" y="7"/>
                      <a:pt x="540" y="1"/>
                      <a:pt x="501"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48"/>
              <p:cNvSpPr/>
              <p:nvPr/>
            </p:nvSpPr>
            <p:spPr>
              <a:xfrm>
                <a:off x="-960400" y="1107300"/>
                <a:ext cx="24575" cy="154275"/>
              </a:xfrm>
              <a:custGeom>
                <a:rect b="b" l="l" r="r" t="t"/>
                <a:pathLst>
                  <a:path extrusionOk="0" h="6171" w="983">
                    <a:moveTo>
                      <a:pt x="421" y="1"/>
                    </a:moveTo>
                    <a:cubicBezTo>
                      <a:pt x="379" y="1"/>
                      <a:pt x="337" y="9"/>
                      <a:pt x="306" y="36"/>
                    </a:cubicBezTo>
                    <a:cubicBezTo>
                      <a:pt x="274" y="69"/>
                      <a:pt x="261" y="108"/>
                      <a:pt x="248" y="153"/>
                    </a:cubicBezTo>
                    <a:cubicBezTo>
                      <a:pt x="170" y="440"/>
                      <a:pt x="137" y="739"/>
                      <a:pt x="111" y="1031"/>
                    </a:cubicBezTo>
                    <a:cubicBezTo>
                      <a:pt x="0" y="2339"/>
                      <a:pt x="39" y="3659"/>
                      <a:pt x="228" y="4960"/>
                    </a:cubicBezTo>
                    <a:cubicBezTo>
                      <a:pt x="280" y="5343"/>
                      <a:pt x="352" y="5740"/>
                      <a:pt x="592" y="6039"/>
                    </a:cubicBezTo>
                    <a:cubicBezTo>
                      <a:pt x="646" y="6105"/>
                      <a:pt x="716" y="6171"/>
                      <a:pt x="798" y="6171"/>
                    </a:cubicBezTo>
                    <a:cubicBezTo>
                      <a:pt x="805" y="6171"/>
                      <a:pt x="813" y="6170"/>
                      <a:pt x="820" y="6169"/>
                    </a:cubicBezTo>
                    <a:cubicBezTo>
                      <a:pt x="956" y="6150"/>
                      <a:pt x="983" y="5961"/>
                      <a:pt x="963" y="5824"/>
                    </a:cubicBezTo>
                    <a:cubicBezTo>
                      <a:pt x="950" y="5720"/>
                      <a:pt x="930" y="5610"/>
                      <a:pt x="898" y="5506"/>
                    </a:cubicBezTo>
                    <a:cubicBezTo>
                      <a:pt x="859" y="5376"/>
                      <a:pt x="807" y="5246"/>
                      <a:pt x="768" y="5109"/>
                    </a:cubicBezTo>
                    <a:cubicBezTo>
                      <a:pt x="586" y="4511"/>
                      <a:pt x="664" y="3867"/>
                      <a:pt x="729" y="3243"/>
                    </a:cubicBezTo>
                    <a:cubicBezTo>
                      <a:pt x="826" y="2345"/>
                      <a:pt x="898" y="1448"/>
                      <a:pt x="943" y="544"/>
                    </a:cubicBezTo>
                    <a:cubicBezTo>
                      <a:pt x="950" y="427"/>
                      <a:pt x="956" y="296"/>
                      <a:pt x="885" y="199"/>
                    </a:cubicBezTo>
                    <a:cubicBezTo>
                      <a:pt x="807" y="75"/>
                      <a:pt x="651" y="43"/>
                      <a:pt x="508" y="10"/>
                    </a:cubicBezTo>
                    <a:cubicBezTo>
                      <a:pt x="481" y="5"/>
                      <a:pt x="451" y="1"/>
                      <a:pt x="421" y="1"/>
                    </a:cubicBezTo>
                    <a:close/>
                  </a:path>
                </a:pathLst>
              </a:custGeom>
              <a:solidFill>
                <a:srgbClr val="96C5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48"/>
              <p:cNvSpPr/>
              <p:nvPr/>
            </p:nvSpPr>
            <p:spPr>
              <a:xfrm>
                <a:off x="-961700" y="1104000"/>
                <a:ext cx="28325" cy="157550"/>
              </a:xfrm>
              <a:custGeom>
                <a:rect b="b" l="l" r="r" t="t"/>
                <a:pathLst>
                  <a:path extrusionOk="0" h="6302" w="1133">
                    <a:moveTo>
                      <a:pt x="449" y="266"/>
                    </a:moveTo>
                    <a:cubicBezTo>
                      <a:pt x="449" y="266"/>
                      <a:pt x="449" y="266"/>
                      <a:pt x="449" y="266"/>
                    </a:cubicBezTo>
                    <a:lnTo>
                      <a:pt x="449" y="266"/>
                    </a:lnTo>
                    <a:cubicBezTo>
                      <a:pt x="449" y="266"/>
                      <a:pt x="449" y="266"/>
                      <a:pt x="449" y="266"/>
                    </a:cubicBezTo>
                    <a:close/>
                    <a:moveTo>
                      <a:pt x="483" y="1"/>
                    </a:moveTo>
                    <a:cubicBezTo>
                      <a:pt x="459" y="1"/>
                      <a:pt x="433" y="2"/>
                      <a:pt x="404" y="6"/>
                    </a:cubicBezTo>
                    <a:cubicBezTo>
                      <a:pt x="345" y="12"/>
                      <a:pt x="274" y="51"/>
                      <a:pt x="235" y="110"/>
                    </a:cubicBezTo>
                    <a:cubicBezTo>
                      <a:pt x="196" y="162"/>
                      <a:pt x="183" y="214"/>
                      <a:pt x="176" y="246"/>
                    </a:cubicBezTo>
                    <a:lnTo>
                      <a:pt x="144" y="350"/>
                    </a:lnTo>
                    <a:cubicBezTo>
                      <a:pt x="111" y="494"/>
                      <a:pt x="91" y="630"/>
                      <a:pt x="72" y="767"/>
                    </a:cubicBezTo>
                    <a:cubicBezTo>
                      <a:pt x="39" y="1046"/>
                      <a:pt x="26" y="1319"/>
                      <a:pt x="13" y="1599"/>
                    </a:cubicBezTo>
                    <a:cubicBezTo>
                      <a:pt x="0" y="2145"/>
                      <a:pt x="13" y="2698"/>
                      <a:pt x="46" y="3245"/>
                    </a:cubicBezTo>
                    <a:cubicBezTo>
                      <a:pt x="78" y="3797"/>
                      <a:pt x="144" y="4344"/>
                      <a:pt x="228" y="4883"/>
                    </a:cubicBezTo>
                    <a:cubicBezTo>
                      <a:pt x="274" y="5150"/>
                      <a:pt x="313" y="5423"/>
                      <a:pt x="397" y="5690"/>
                    </a:cubicBezTo>
                    <a:cubicBezTo>
                      <a:pt x="436" y="5820"/>
                      <a:pt x="488" y="5943"/>
                      <a:pt x="560" y="6061"/>
                    </a:cubicBezTo>
                    <a:cubicBezTo>
                      <a:pt x="599" y="6119"/>
                      <a:pt x="638" y="6178"/>
                      <a:pt x="690" y="6223"/>
                    </a:cubicBezTo>
                    <a:cubicBezTo>
                      <a:pt x="644" y="6171"/>
                      <a:pt x="605" y="6119"/>
                      <a:pt x="566" y="6061"/>
                    </a:cubicBezTo>
                    <a:cubicBezTo>
                      <a:pt x="495" y="5943"/>
                      <a:pt x="443" y="5813"/>
                      <a:pt x="404" y="5683"/>
                    </a:cubicBezTo>
                    <a:cubicBezTo>
                      <a:pt x="326" y="5423"/>
                      <a:pt x="300" y="5150"/>
                      <a:pt x="267" y="4877"/>
                    </a:cubicBezTo>
                    <a:cubicBezTo>
                      <a:pt x="209" y="4337"/>
                      <a:pt x="183" y="3791"/>
                      <a:pt x="183" y="3245"/>
                    </a:cubicBezTo>
                    <a:cubicBezTo>
                      <a:pt x="176" y="2698"/>
                      <a:pt x="202" y="2152"/>
                      <a:pt x="248" y="1612"/>
                    </a:cubicBezTo>
                    <a:cubicBezTo>
                      <a:pt x="267" y="1339"/>
                      <a:pt x="293" y="1066"/>
                      <a:pt x="332" y="806"/>
                    </a:cubicBezTo>
                    <a:cubicBezTo>
                      <a:pt x="345" y="669"/>
                      <a:pt x="371" y="539"/>
                      <a:pt x="404" y="415"/>
                    </a:cubicBezTo>
                    <a:cubicBezTo>
                      <a:pt x="415" y="358"/>
                      <a:pt x="437" y="290"/>
                      <a:pt x="446" y="271"/>
                    </a:cubicBezTo>
                    <a:lnTo>
                      <a:pt x="446" y="271"/>
                    </a:lnTo>
                    <a:cubicBezTo>
                      <a:pt x="446" y="272"/>
                      <a:pt x="447" y="272"/>
                      <a:pt x="449" y="272"/>
                    </a:cubicBezTo>
                    <a:cubicBezTo>
                      <a:pt x="456" y="269"/>
                      <a:pt x="464" y="268"/>
                      <a:pt x="474" y="268"/>
                    </a:cubicBezTo>
                    <a:cubicBezTo>
                      <a:pt x="483" y="268"/>
                      <a:pt x="495" y="269"/>
                      <a:pt x="508" y="272"/>
                    </a:cubicBezTo>
                    <a:cubicBezTo>
                      <a:pt x="631" y="292"/>
                      <a:pt x="761" y="324"/>
                      <a:pt x="813" y="376"/>
                    </a:cubicBezTo>
                    <a:cubicBezTo>
                      <a:pt x="865" y="428"/>
                      <a:pt x="878" y="533"/>
                      <a:pt x="865" y="669"/>
                    </a:cubicBezTo>
                    <a:lnTo>
                      <a:pt x="833" y="1482"/>
                    </a:lnTo>
                    <a:cubicBezTo>
                      <a:pt x="807" y="2028"/>
                      <a:pt x="781" y="2575"/>
                      <a:pt x="742" y="3121"/>
                    </a:cubicBezTo>
                    <a:cubicBezTo>
                      <a:pt x="709" y="3667"/>
                      <a:pt x="638" y="4220"/>
                      <a:pt x="709" y="4766"/>
                    </a:cubicBezTo>
                    <a:cubicBezTo>
                      <a:pt x="729" y="4903"/>
                      <a:pt x="748" y="5039"/>
                      <a:pt x="787" y="5170"/>
                    </a:cubicBezTo>
                    <a:cubicBezTo>
                      <a:pt x="826" y="5306"/>
                      <a:pt x="878" y="5430"/>
                      <a:pt x="917" y="5560"/>
                    </a:cubicBezTo>
                    <a:cubicBezTo>
                      <a:pt x="963" y="5690"/>
                      <a:pt x="995" y="5826"/>
                      <a:pt x="1015" y="5956"/>
                    </a:cubicBezTo>
                    <a:cubicBezTo>
                      <a:pt x="1022" y="6028"/>
                      <a:pt x="1022" y="6093"/>
                      <a:pt x="1002" y="6165"/>
                    </a:cubicBezTo>
                    <a:cubicBezTo>
                      <a:pt x="989" y="6223"/>
                      <a:pt x="943" y="6288"/>
                      <a:pt x="872" y="6301"/>
                    </a:cubicBezTo>
                    <a:cubicBezTo>
                      <a:pt x="943" y="6295"/>
                      <a:pt x="989" y="6230"/>
                      <a:pt x="1008" y="6165"/>
                    </a:cubicBezTo>
                    <a:cubicBezTo>
                      <a:pt x="1028" y="6100"/>
                      <a:pt x="1028" y="6028"/>
                      <a:pt x="1022" y="5956"/>
                    </a:cubicBezTo>
                    <a:cubicBezTo>
                      <a:pt x="1002" y="5820"/>
                      <a:pt x="976" y="5690"/>
                      <a:pt x="930" y="5560"/>
                    </a:cubicBezTo>
                    <a:cubicBezTo>
                      <a:pt x="885" y="5430"/>
                      <a:pt x="846" y="5300"/>
                      <a:pt x="813" y="5163"/>
                    </a:cubicBezTo>
                    <a:cubicBezTo>
                      <a:pt x="781" y="5033"/>
                      <a:pt x="755" y="4896"/>
                      <a:pt x="748" y="4766"/>
                    </a:cubicBezTo>
                    <a:cubicBezTo>
                      <a:pt x="703" y="4220"/>
                      <a:pt x="807" y="3680"/>
                      <a:pt x="878" y="3134"/>
                    </a:cubicBezTo>
                    <a:cubicBezTo>
                      <a:pt x="943" y="2594"/>
                      <a:pt x="1008" y="2048"/>
                      <a:pt x="1061" y="1502"/>
                    </a:cubicBezTo>
                    <a:cubicBezTo>
                      <a:pt x="1087" y="1228"/>
                      <a:pt x="1106" y="955"/>
                      <a:pt x="1126" y="682"/>
                    </a:cubicBezTo>
                    <a:cubicBezTo>
                      <a:pt x="1132" y="611"/>
                      <a:pt x="1132" y="533"/>
                      <a:pt x="1119" y="448"/>
                    </a:cubicBezTo>
                    <a:cubicBezTo>
                      <a:pt x="1106" y="363"/>
                      <a:pt x="1067" y="266"/>
                      <a:pt x="995" y="194"/>
                    </a:cubicBezTo>
                    <a:cubicBezTo>
                      <a:pt x="930" y="123"/>
                      <a:pt x="846" y="84"/>
                      <a:pt x="768" y="58"/>
                    </a:cubicBezTo>
                    <a:cubicBezTo>
                      <a:pt x="690" y="32"/>
                      <a:pt x="625" y="19"/>
                      <a:pt x="547" y="6"/>
                    </a:cubicBezTo>
                    <a:cubicBezTo>
                      <a:pt x="527" y="2"/>
                      <a:pt x="506" y="1"/>
                      <a:pt x="483"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48"/>
              <p:cNvSpPr/>
              <p:nvPr/>
            </p:nvSpPr>
            <p:spPr>
              <a:xfrm>
                <a:off x="-958600" y="1032950"/>
                <a:ext cx="43425" cy="90075"/>
              </a:xfrm>
              <a:custGeom>
                <a:rect b="b" l="l" r="r" t="t"/>
                <a:pathLst>
                  <a:path extrusionOk="0" h="3603" w="1737">
                    <a:moveTo>
                      <a:pt x="1352" y="0"/>
                    </a:moveTo>
                    <a:cubicBezTo>
                      <a:pt x="1340" y="0"/>
                      <a:pt x="1327" y="2"/>
                      <a:pt x="1314" y="6"/>
                    </a:cubicBezTo>
                    <a:cubicBezTo>
                      <a:pt x="1275" y="19"/>
                      <a:pt x="1249" y="51"/>
                      <a:pt x="1229" y="84"/>
                    </a:cubicBezTo>
                    <a:cubicBezTo>
                      <a:pt x="507" y="1053"/>
                      <a:pt x="78" y="2230"/>
                      <a:pt x="0" y="3433"/>
                    </a:cubicBezTo>
                    <a:cubicBezTo>
                      <a:pt x="124" y="3290"/>
                      <a:pt x="228" y="3134"/>
                      <a:pt x="306" y="2965"/>
                    </a:cubicBezTo>
                    <a:lnTo>
                      <a:pt x="325" y="3466"/>
                    </a:lnTo>
                    <a:lnTo>
                      <a:pt x="559" y="3192"/>
                    </a:lnTo>
                    <a:cubicBezTo>
                      <a:pt x="657" y="3323"/>
                      <a:pt x="741" y="3459"/>
                      <a:pt x="826" y="3602"/>
                    </a:cubicBezTo>
                    <a:cubicBezTo>
                      <a:pt x="930" y="2646"/>
                      <a:pt x="1164" y="1710"/>
                      <a:pt x="1509" y="812"/>
                    </a:cubicBezTo>
                    <a:cubicBezTo>
                      <a:pt x="1593" y="591"/>
                      <a:pt x="1684" y="363"/>
                      <a:pt x="1736" y="129"/>
                    </a:cubicBezTo>
                    <a:cubicBezTo>
                      <a:pt x="1639" y="90"/>
                      <a:pt x="1541" y="58"/>
                      <a:pt x="1444" y="19"/>
                    </a:cubicBezTo>
                    <a:cubicBezTo>
                      <a:pt x="1412" y="10"/>
                      <a:pt x="1383" y="0"/>
                      <a:pt x="1352" y="0"/>
                    </a:cubicBezTo>
                    <a:close/>
                  </a:path>
                </a:pathLst>
              </a:custGeom>
              <a:solidFill>
                <a:srgbClr val="A357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48"/>
              <p:cNvSpPr/>
              <p:nvPr/>
            </p:nvSpPr>
            <p:spPr>
              <a:xfrm>
                <a:off x="-960075" y="1029600"/>
                <a:ext cx="48475" cy="94575"/>
              </a:xfrm>
              <a:custGeom>
                <a:rect b="b" l="l" r="r" t="t"/>
                <a:pathLst>
                  <a:path extrusionOk="0" h="3783" w="1939">
                    <a:moveTo>
                      <a:pt x="393" y="3589"/>
                    </a:moveTo>
                    <a:cubicBezTo>
                      <a:pt x="390" y="3593"/>
                      <a:pt x="387" y="3596"/>
                      <a:pt x="384" y="3600"/>
                    </a:cubicBezTo>
                    <a:cubicBezTo>
                      <a:pt x="387" y="3596"/>
                      <a:pt x="390" y="3593"/>
                      <a:pt x="393" y="3589"/>
                    </a:cubicBezTo>
                    <a:close/>
                    <a:moveTo>
                      <a:pt x="1406" y="1"/>
                    </a:moveTo>
                    <a:cubicBezTo>
                      <a:pt x="1373" y="1"/>
                      <a:pt x="1335" y="8"/>
                      <a:pt x="1301" y="23"/>
                    </a:cubicBezTo>
                    <a:cubicBezTo>
                      <a:pt x="1256" y="49"/>
                      <a:pt x="1230" y="75"/>
                      <a:pt x="1210" y="101"/>
                    </a:cubicBezTo>
                    <a:cubicBezTo>
                      <a:pt x="1191" y="120"/>
                      <a:pt x="1178" y="140"/>
                      <a:pt x="1165" y="159"/>
                    </a:cubicBezTo>
                    <a:lnTo>
                      <a:pt x="1126" y="211"/>
                    </a:lnTo>
                    <a:lnTo>
                      <a:pt x="1048" y="322"/>
                    </a:lnTo>
                    <a:cubicBezTo>
                      <a:pt x="1002" y="400"/>
                      <a:pt x="950" y="471"/>
                      <a:pt x="904" y="549"/>
                    </a:cubicBezTo>
                    <a:cubicBezTo>
                      <a:pt x="716" y="849"/>
                      <a:pt x="560" y="1167"/>
                      <a:pt x="423" y="1499"/>
                    </a:cubicBezTo>
                    <a:cubicBezTo>
                      <a:pt x="293" y="1824"/>
                      <a:pt x="189" y="2162"/>
                      <a:pt x="118" y="2513"/>
                    </a:cubicBezTo>
                    <a:cubicBezTo>
                      <a:pt x="46" y="2858"/>
                      <a:pt x="7" y="3209"/>
                      <a:pt x="0" y="3561"/>
                    </a:cubicBezTo>
                    <a:lnTo>
                      <a:pt x="0" y="3567"/>
                    </a:lnTo>
                    <a:cubicBezTo>
                      <a:pt x="0" y="3580"/>
                      <a:pt x="7" y="3600"/>
                      <a:pt x="20" y="3613"/>
                    </a:cubicBezTo>
                    <a:cubicBezTo>
                      <a:pt x="31" y="3621"/>
                      <a:pt x="43" y="3624"/>
                      <a:pt x="55" y="3624"/>
                    </a:cubicBezTo>
                    <a:cubicBezTo>
                      <a:pt x="72" y="3624"/>
                      <a:pt x="89" y="3617"/>
                      <a:pt x="105" y="3606"/>
                    </a:cubicBezTo>
                    <a:cubicBezTo>
                      <a:pt x="200" y="3490"/>
                      <a:pt x="280" y="3363"/>
                      <a:pt x="345" y="3229"/>
                    </a:cubicBezTo>
                    <a:lnTo>
                      <a:pt x="345" y="3229"/>
                    </a:lnTo>
                    <a:cubicBezTo>
                      <a:pt x="360" y="3358"/>
                      <a:pt x="379" y="3483"/>
                      <a:pt x="384" y="3600"/>
                    </a:cubicBezTo>
                    <a:cubicBezTo>
                      <a:pt x="378" y="3425"/>
                      <a:pt x="396" y="3263"/>
                      <a:pt x="397" y="3112"/>
                    </a:cubicBezTo>
                    <a:lnTo>
                      <a:pt x="397" y="3112"/>
                    </a:lnTo>
                    <a:cubicBezTo>
                      <a:pt x="397" y="3112"/>
                      <a:pt x="397" y="3112"/>
                      <a:pt x="397" y="3112"/>
                    </a:cubicBezTo>
                    <a:lnTo>
                      <a:pt x="397" y="3112"/>
                    </a:lnTo>
                    <a:lnTo>
                      <a:pt x="397" y="3112"/>
                    </a:lnTo>
                    <a:cubicBezTo>
                      <a:pt x="397" y="3105"/>
                      <a:pt x="397" y="3099"/>
                      <a:pt x="397" y="3092"/>
                    </a:cubicBezTo>
                    <a:cubicBezTo>
                      <a:pt x="397" y="3086"/>
                      <a:pt x="391" y="3073"/>
                      <a:pt x="378" y="3066"/>
                    </a:cubicBezTo>
                    <a:cubicBezTo>
                      <a:pt x="374" y="3065"/>
                      <a:pt x="370" y="3064"/>
                      <a:pt x="366" y="3064"/>
                    </a:cubicBezTo>
                    <a:cubicBezTo>
                      <a:pt x="355" y="3064"/>
                      <a:pt x="343" y="3070"/>
                      <a:pt x="339" y="3079"/>
                    </a:cubicBezTo>
                    <a:lnTo>
                      <a:pt x="339" y="3086"/>
                    </a:lnTo>
                    <a:cubicBezTo>
                      <a:pt x="283" y="3192"/>
                      <a:pt x="217" y="3293"/>
                      <a:pt x="141" y="3385"/>
                    </a:cubicBezTo>
                    <a:lnTo>
                      <a:pt x="141" y="3385"/>
                    </a:lnTo>
                    <a:cubicBezTo>
                      <a:pt x="228" y="2765"/>
                      <a:pt x="395" y="2159"/>
                      <a:pt x="644" y="1590"/>
                    </a:cubicBezTo>
                    <a:cubicBezTo>
                      <a:pt x="781" y="1278"/>
                      <a:pt x="943" y="972"/>
                      <a:pt x="1126" y="686"/>
                    </a:cubicBezTo>
                    <a:cubicBezTo>
                      <a:pt x="1171" y="614"/>
                      <a:pt x="1217" y="543"/>
                      <a:pt x="1269" y="471"/>
                    </a:cubicBezTo>
                    <a:lnTo>
                      <a:pt x="1340" y="367"/>
                    </a:lnTo>
                    <a:cubicBezTo>
                      <a:pt x="1366" y="335"/>
                      <a:pt x="1392" y="296"/>
                      <a:pt x="1412" y="276"/>
                    </a:cubicBezTo>
                    <a:cubicBezTo>
                      <a:pt x="1413" y="274"/>
                      <a:pt x="1414" y="272"/>
                      <a:pt x="1415" y="270"/>
                    </a:cubicBezTo>
                    <a:lnTo>
                      <a:pt x="1415" y="270"/>
                    </a:lnTo>
                    <a:cubicBezTo>
                      <a:pt x="1428" y="273"/>
                      <a:pt x="1468" y="284"/>
                      <a:pt x="1503" y="296"/>
                    </a:cubicBezTo>
                    <a:lnTo>
                      <a:pt x="1640" y="346"/>
                    </a:lnTo>
                    <a:lnTo>
                      <a:pt x="1640" y="346"/>
                    </a:lnTo>
                    <a:cubicBezTo>
                      <a:pt x="1578" y="585"/>
                      <a:pt x="1470" y="818"/>
                      <a:pt x="1386" y="1070"/>
                    </a:cubicBezTo>
                    <a:cubicBezTo>
                      <a:pt x="1288" y="1356"/>
                      <a:pt x="1197" y="1642"/>
                      <a:pt x="1119" y="1941"/>
                    </a:cubicBezTo>
                    <a:cubicBezTo>
                      <a:pt x="1048" y="2234"/>
                      <a:pt x="983" y="2527"/>
                      <a:pt x="937" y="2826"/>
                    </a:cubicBezTo>
                    <a:cubicBezTo>
                      <a:pt x="898" y="3081"/>
                      <a:pt x="864" y="3341"/>
                      <a:pt x="843" y="3598"/>
                    </a:cubicBezTo>
                    <a:lnTo>
                      <a:pt x="843" y="3598"/>
                    </a:lnTo>
                    <a:lnTo>
                      <a:pt x="638" y="3313"/>
                    </a:lnTo>
                    <a:cubicBezTo>
                      <a:pt x="638" y="3313"/>
                      <a:pt x="638" y="3313"/>
                      <a:pt x="638" y="3307"/>
                    </a:cubicBezTo>
                    <a:cubicBezTo>
                      <a:pt x="632" y="3304"/>
                      <a:pt x="627" y="3303"/>
                      <a:pt x="622" y="3303"/>
                    </a:cubicBezTo>
                    <a:cubicBezTo>
                      <a:pt x="615" y="3303"/>
                      <a:pt x="609" y="3306"/>
                      <a:pt x="605" y="3313"/>
                    </a:cubicBezTo>
                    <a:cubicBezTo>
                      <a:pt x="536" y="3395"/>
                      <a:pt x="473" y="3495"/>
                      <a:pt x="393" y="3589"/>
                    </a:cubicBezTo>
                    <a:lnTo>
                      <a:pt x="393" y="3589"/>
                    </a:lnTo>
                    <a:cubicBezTo>
                      <a:pt x="457" y="3516"/>
                      <a:pt x="536" y="3446"/>
                      <a:pt x="615" y="3368"/>
                    </a:cubicBezTo>
                    <a:lnTo>
                      <a:pt x="615" y="3368"/>
                    </a:lnTo>
                    <a:lnTo>
                      <a:pt x="839" y="3756"/>
                    </a:lnTo>
                    <a:cubicBezTo>
                      <a:pt x="846" y="3769"/>
                      <a:pt x="859" y="3782"/>
                      <a:pt x="872" y="3782"/>
                    </a:cubicBezTo>
                    <a:cubicBezTo>
                      <a:pt x="875" y="3783"/>
                      <a:pt x="879" y="3783"/>
                      <a:pt x="882" y="3783"/>
                    </a:cubicBezTo>
                    <a:cubicBezTo>
                      <a:pt x="904" y="3783"/>
                      <a:pt x="925" y="3765"/>
                      <a:pt x="930" y="3743"/>
                    </a:cubicBezTo>
                    <a:cubicBezTo>
                      <a:pt x="983" y="3444"/>
                      <a:pt x="1035" y="3151"/>
                      <a:pt x="1106" y="2858"/>
                    </a:cubicBezTo>
                    <a:cubicBezTo>
                      <a:pt x="1171" y="2572"/>
                      <a:pt x="1243" y="2279"/>
                      <a:pt x="1334" y="2000"/>
                    </a:cubicBezTo>
                    <a:cubicBezTo>
                      <a:pt x="1418" y="1714"/>
                      <a:pt x="1516" y="1434"/>
                      <a:pt x="1620" y="1154"/>
                    </a:cubicBezTo>
                    <a:cubicBezTo>
                      <a:pt x="1724" y="881"/>
                      <a:pt x="1854" y="601"/>
                      <a:pt x="1926" y="289"/>
                    </a:cubicBezTo>
                    <a:cubicBezTo>
                      <a:pt x="1939" y="224"/>
                      <a:pt x="1906" y="159"/>
                      <a:pt x="1841" y="140"/>
                    </a:cubicBezTo>
                    <a:lnTo>
                      <a:pt x="1841" y="133"/>
                    </a:lnTo>
                    <a:lnTo>
                      <a:pt x="1594" y="49"/>
                    </a:lnTo>
                    <a:cubicBezTo>
                      <a:pt x="1555" y="36"/>
                      <a:pt x="1516" y="16"/>
                      <a:pt x="1438" y="3"/>
                    </a:cubicBezTo>
                    <a:cubicBezTo>
                      <a:pt x="1428" y="2"/>
                      <a:pt x="1417" y="1"/>
                      <a:pt x="1406"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48"/>
              <p:cNvSpPr/>
              <p:nvPr/>
            </p:nvSpPr>
            <p:spPr>
              <a:xfrm>
                <a:off x="-917650" y="1221525"/>
                <a:ext cx="50775" cy="52700"/>
              </a:xfrm>
              <a:custGeom>
                <a:rect b="b" l="l" r="r" t="t"/>
                <a:pathLst>
                  <a:path extrusionOk="0" h="2108" w="2031">
                    <a:moveTo>
                      <a:pt x="424" y="0"/>
                    </a:moveTo>
                    <a:cubicBezTo>
                      <a:pt x="313" y="280"/>
                      <a:pt x="170" y="547"/>
                      <a:pt x="1" y="794"/>
                    </a:cubicBezTo>
                    <a:cubicBezTo>
                      <a:pt x="190" y="1216"/>
                      <a:pt x="417" y="1620"/>
                      <a:pt x="677" y="2003"/>
                    </a:cubicBezTo>
                    <a:lnTo>
                      <a:pt x="794" y="1997"/>
                    </a:lnTo>
                    <a:cubicBezTo>
                      <a:pt x="926" y="1988"/>
                      <a:pt x="1062" y="1979"/>
                      <a:pt x="1198" y="1979"/>
                    </a:cubicBezTo>
                    <a:cubicBezTo>
                      <a:pt x="1443" y="1979"/>
                      <a:pt x="1686" y="2007"/>
                      <a:pt x="1900" y="2107"/>
                    </a:cubicBezTo>
                    <a:cubicBezTo>
                      <a:pt x="1854" y="1444"/>
                      <a:pt x="1822" y="761"/>
                      <a:pt x="2030" y="137"/>
                    </a:cubicBezTo>
                    <a:lnTo>
                      <a:pt x="2030" y="137"/>
                    </a:lnTo>
                    <a:cubicBezTo>
                      <a:pt x="1796" y="286"/>
                      <a:pt x="1614" y="501"/>
                      <a:pt x="1490" y="748"/>
                    </a:cubicBezTo>
                    <a:cubicBezTo>
                      <a:pt x="1445" y="501"/>
                      <a:pt x="1354" y="267"/>
                      <a:pt x="1217" y="65"/>
                    </a:cubicBezTo>
                    <a:cubicBezTo>
                      <a:pt x="1100" y="351"/>
                      <a:pt x="944" y="618"/>
                      <a:pt x="742" y="852"/>
                    </a:cubicBezTo>
                    <a:cubicBezTo>
                      <a:pt x="690" y="553"/>
                      <a:pt x="580" y="260"/>
                      <a:pt x="424" y="0"/>
                    </a:cubicBezTo>
                    <a:close/>
                  </a:path>
                </a:pathLst>
              </a:custGeom>
              <a:solidFill>
                <a:srgbClr val="96C5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48"/>
              <p:cNvSpPr/>
              <p:nvPr/>
            </p:nvSpPr>
            <p:spPr>
              <a:xfrm>
                <a:off x="-919275" y="1220100"/>
                <a:ext cx="53050" cy="55575"/>
              </a:xfrm>
              <a:custGeom>
                <a:rect b="b" l="l" r="r" t="t"/>
                <a:pathLst>
                  <a:path extrusionOk="0" h="2223" w="2122">
                    <a:moveTo>
                      <a:pt x="486" y="0"/>
                    </a:moveTo>
                    <a:cubicBezTo>
                      <a:pt x="466" y="0"/>
                      <a:pt x="446" y="12"/>
                      <a:pt x="437" y="31"/>
                    </a:cubicBezTo>
                    <a:lnTo>
                      <a:pt x="437" y="38"/>
                    </a:lnTo>
                    <a:cubicBezTo>
                      <a:pt x="326" y="311"/>
                      <a:pt x="183" y="571"/>
                      <a:pt x="14" y="818"/>
                    </a:cubicBezTo>
                    <a:cubicBezTo>
                      <a:pt x="7" y="831"/>
                      <a:pt x="1" y="857"/>
                      <a:pt x="14" y="877"/>
                    </a:cubicBezTo>
                    <a:cubicBezTo>
                      <a:pt x="202" y="1299"/>
                      <a:pt x="424" y="1716"/>
                      <a:pt x="690" y="2099"/>
                    </a:cubicBezTo>
                    <a:cubicBezTo>
                      <a:pt x="701" y="2115"/>
                      <a:pt x="716" y="2127"/>
                      <a:pt x="736" y="2127"/>
                    </a:cubicBezTo>
                    <a:cubicBezTo>
                      <a:pt x="740" y="2127"/>
                      <a:pt x="744" y="2127"/>
                      <a:pt x="749" y="2125"/>
                    </a:cubicBezTo>
                    <a:cubicBezTo>
                      <a:pt x="928" y="2114"/>
                      <a:pt x="1103" y="2098"/>
                      <a:pt x="1277" y="2098"/>
                    </a:cubicBezTo>
                    <a:cubicBezTo>
                      <a:pt x="1305" y="2098"/>
                      <a:pt x="1333" y="2099"/>
                      <a:pt x="1360" y="2099"/>
                    </a:cubicBezTo>
                    <a:cubicBezTo>
                      <a:pt x="1562" y="2106"/>
                      <a:pt x="1763" y="2138"/>
                      <a:pt x="1939" y="2216"/>
                    </a:cubicBezTo>
                    <a:cubicBezTo>
                      <a:pt x="1945" y="2223"/>
                      <a:pt x="1958" y="2223"/>
                      <a:pt x="1971" y="2223"/>
                    </a:cubicBezTo>
                    <a:cubicBezTo>
                      <a:pt x="1997" y="2223"/>
                      <a:pt x="2024" y="2197"/>
                      <a:pt x="2024" y="2164"/>
                    </a:cubicBezTo>
                    <a:cubicBezTo>
                      <a:pt x="1997" y="1833"/>
                      <a:pt x="1971" y="1501"/>
                      <a:pt x="1978" y="1176"/>
                    </a:cubicBezTo>
                    <a:cubicBezTo>
                      <a:pt x="1984" y="844"/>
                      <a:pt x="2024" y="519"/>
                      <a:pt x="2115" y="200"/>
                    </a:cubicBezTo>
                    <a:cubicBezTo>
                      <a:pt x="2121" y="194"/>
                      <a:pt x="2115" y="187"/>
                      <a:pt x="2115" y="181"/>
                    </a:cubicBezTo>
                    <a:cubicBezTo>
                      <a:pt x="2111" y="173"/>
                      <a:pt x="2102" y="170"/>
                      <a:pt x="2095" y="170"/>
                    </a:cubicBezTo>
                    <a:cubicBezTo>
                      <a:pt x="2090" y="170"/>
                      <a:pt x="2085" y="172"/>
                      <a:pt x="2082" y="174"/>
                    </a:cubicBezTo>
                    <a:cubicBezTo>
                      <a:pt x="1848" y="330"/>
                      <a:pt x="1666" y="552"/>
                      <a:pt x="1555" y="805"/>
                    </a:cubicBezTo>
                    <a:cubicBezTo>
                      <a:pt x="1673" y="581"/>
                      <a:pt x="1845" y="394"/>
                      <a:pt x="2045" y="255"/>
                    </a:cubicBezTo>
                    <a:lnTo>
                      <a:pt x="2045" y="255"/>
                    </a:lnTo>
                    <a:cubicBezTo>
                      <a:pt x="1946" y="553"/>
                      <a:pt x="1906" y="861"/>
                      <a:pt x="1893" y="1169"/>
                    </a:cubicBezTo>
                    <a:cubicBezTo>
                      <a:pt x="1876" y="1475"/>
                      <a:pt x="1885" y="1776"/>
                      <a:pt x="1901" y="2076"/>
                    </a:cubicBezTo>
                    <a:lnTo>
                      <a:pt x="1901" y="2076"/>
                    </a:lnTo>
                    <a:cubicBezTo>
                      <a:pt x="1726" y="2012"/>
                      <a:pt x="1544" y="1987"/>
                      <a:pt x="1367" y="1976"/>
                    </a:cubicBezTo>
                    <a:cubicBezTo>
                      <a:pt x="1327" y="1975"/>
                      <a:pt x="1288" y="1974"/>
                      <a:pt x="1249" y="1974"/>
                    </a:cubicBezTo>
                    <a:cubicBezTo>
                      <a:pt x="1088" y="1974"/>
                      <a:pt x="930" y="1983"/>
                      <a:pt x="771" y="1993"/>
                    </a:cubicBezTo>
                    <a:lnTo>
                      <a:pt x="771" y="1993"/>
                    </a:lnTo>
                    <a:cubicBezTo>
                      <a:pt x="533" y="1629"/>
                      <a:pt x="318" y="1253"/>
                      <a:pt x="137" y="854"/>
                    </a:cubicBezTo>
                    <a:lnTo>
                      <a:pt x="137" y="854"/>
                    </a:lnTo>
                    <a:cubicBezTo>
                      <a:pt x="278" y="640"/>
                      <a:pt x="400" y="416"/>
                      <a:pt x="499" y="179"/>
                    </a:cubicBezTo>
                    <a:lnTo>
                      <a:pt x="499" y="179"/>
                    </a:lnTo>
                    <a:cubicBezTo>
                      <a:pt x="626" y="408"/>
                      <a:pt x="717" y="660"/>
                      <a:pt x="768" y="916"/>
                    </a:cubicBezTo>
                    <a:cubicBezTo>
                      <a:pt x="768" y="929"/>
                      <a:pt x="775" y="935"/>
                      <a:pt x="781" y="942"/>
                    </a:cubicBezTo>
                    <a:cubicBezTo>
                      <a:pt x="790" y="948"/>
                      <a:pt x="800" y="951"/>
                      <a:pt x="810" y="951"/>
                    </a:cubicBezTo>
                    <a:cubicBezTo>
                      <a:pt x="822" y="951"/>
                      <a:pt x="833" y="946"/>
                      <a:pt x="840" y="935"/>
                    </a:cubicBezTo>
                    <a:cubicBezTo>
                      <a:pt x="1032" y="706"/>
                      <a:pt x="1183" y="447"/>
                      <a:pt x="1286" y="170"/>
                    </a:cubicBezTo>
                    <a:lnTo>
                      <a:pt x="1286" y="170"/>
                    </a:lnTo>
                    <a:cubicBezTo>
                      <a:pt x="1411" y="358"/>
                      <a:pt x="1506" y="579"/>
                      <a:pt x="1555" y="805"/>
                    </a:cubicBezTo>
                    <a:cubicBezTo>
                      <a:pt x="1523" y="558"/>
                      <a:pt x="1432" y="324"/>
                      <a:pt x="1302" y="109"/>
                    </a:cubicBezTo>
                    <a:cubicBezTo>
                      <a:pt x="1295" y="103"/>
                      <a:pt x="1295" y="103"/>
                      <a:pt x="1289" y="103"/>
                    </a:cubicBezTo>
                    <a:cubicBezTo>
                      <a:pt x="1285" y="101"/>
                      <a:pt x="1281" y="100"/>
                      <a:pt x="1277" y="100"/>
                    </a:cubicBezTo>
                    <a:cubicBezTo>
                      <a:pt x="1269" y="100"/>
                      <a:pt x="1263" y="105"/>
                      <a:pt x="1263" y="109"/>
                    </a:cubicBezTo>
                    <a:lnTo>
                      <a:pt x="1263" y="116"/>
                    </a:lnTo>
                    <a:cubicBezTo>
                      <a:pt x="1152" y="367"/>
                      <a:pt x="1009" y="602"/>
                      <a:pt x="836" y="812"/>
                    </a:cubicBezTo>
                    <a:lnTo>
                      <a:pt x="836" y="812"/>
                    </a:lnTo>
                    <a:cubicBezTo>
                      <a:pt x="779" y="538"/>
                      <a:pt x="675" y="271"/>
                      <a:pt x="541" y="25"/>
                    </a:cubicBezTo>
                    <a:cubicBezTo>
                      <a:pt x="534" y="18"/>
                      <a:pt x="521" y="5"/>
                      <a:pt x="508" y="5"/>
                    </a:cubicBezTo>
                    <a:cubicBezTo>
                      <a:pt x="501" y="2"/>
                      <a:pt x="494" y="0"/>
                      <a:pt x="486"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48"/>
              <p:cNvSpPr/>
              <p:nvPr/>
            </p:nvSpPr>
            <p:spPr>
              <a:xfrm>
                <a:off x="-767400" y="1222650"/>
                <a:ext cx="49125" cy="46700"/>
              </a:xfrm>
              <a:custGeom>
                <a:rect b="b" l="l" r="r" t="t"/>
                <a:pathLst>
                  <a:path extrusionOk="0" h="1868" w="1965">
                    <a:moveTo>
                      <a:pt x="618" y="1"/>
                    </a:moveTo>
                    <a:cubicBezTo>
                      <a:pt x="449" y="261"/>
                      <a:pt x="241" y="482"/>
                      <a:pt x="0" y="671"/>
                    </a:cubicBezTo>
                    <a:cubicBezTo>
                      <a:pt x="91" y="1061"/>
                      <a:pt x="130" y="1464"/>
                      <a:pt x="124" y="1867"/>
                    </a:cubicBezTo>
                    <a:cubicBezTo>
                      <a:pt x="293" y="1809"/>
                      <a:pt x="456" y="1770"/>
                      <a:pt x="631" y="1744"/>
                    </a:cubicBezTo>
                    <a:cubicBezTo>
                      <a:pt x="729" y="1724"/>
                      <a:pt x="826" y="1718"/>
                      <a:pt x="924" y="1718"/>
                    </a:cubicBezTo>
                    <a:cubicBezTo>
                      <a:pt x="1047" y="1718"/>
                      <a:pt x="1164" y="1744"/>
                      <a:pt x="1281" y="1776"/>
                    </a:cubicBezTo>
                    <a:cubicBezTo>
                      <a:pt x="1321" y="1705"/>
                      <a:pt x="1405" y="1614"/>
                      <a:pt x="1438" y="1562"/>
                    </a:cubicBezTo>
                    <a:cubicBezTo>
                      <a:pt x="1646" y="1250"/>
                      <a:pt x="1821" y="918"/>
                      <a:pt x="1964" y="573"/>
                    </a:cubicBezTo>
                    <a:lnTo>
                      <a:pt x="1964" y="573"/>
                    </a:lnTo>
                    <a:cubicBezTo>
                      <a:pt x="1769" y="710"/>
                      <a:pt x="1555" y="827"/>
                      <a:pt x="1334" y="911"/>
                    </a:cubicBezTo>
                    <a:cubicBezTo>
                      <a:pt x="1347" y="742"/>
                      <a:pt x="1334" y="567"/>
                      <a:pt x="1301" y="398"/>
                    </a:cubicBezTo>
                    <a:cubicBezTo>
                      <a:pt x="1184" y="567"/>
                      <a:pt x="1028" y="710"/>
                      <a:pt x="846" y="807"/>
                    </a:cubicBezTo>
                    <a:cubicBezTo>
                      <a:pt x="813" y="528"/>
                      <a:pt x="735" y="254"/>
                      <a:pt x="618" y="1"/>
                    </a:cubicBezTo>
                    <a:close/>
                  </a:path>
                </a:pathLst>
              </a:custGeom>
              <a:solidFill>
                <a:srgbClr val="96C5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48"/>
              <p:cNvSpPr/>
              <p:nvPr/>
            </p:nvSpPr>
            <p:spPr>
              <a:xfrm>
                <a:off x="-769025" y="1221675"/>
                <a:ext cx="51725" cy="49225"/>
              </a:xfrm>
              <a:custGeom>
                <a:rect b="b" l="l" r="r" t="t"/>
                <a:pathLst>
                  <a:path extrusionOk="0" h="1969" w="2069">
                    <a:moveTo>
                      <a:pt x="680" y="1"/>
                    </a:moveTo>
                    <a:cubicBezTo>
                      <a:pt x="666" y="1"/>
                      <a:pt x="652" y="8"/>
                      <a:pt x="644" y="20"/>
                    </a:cubicBezTo>
                    <a:cubicBezTo>
                      <a:pt x="475" y="267"/>
                      <a:pt x="267" y="482"/>
                      <a:pt x="26" y="664"/>
                    </a:cubicBezTo>
                    <a:cubicBezTo>
                      <a:pt x="13" y="677"/>
                      <a:pt x="0" y="697"/>
                      <a:pt x="7" y="723"/>
                    </a:cubicBezTo>
                    <a:cubicBezTo>
                      <a:pt x="98" y="1106"/>
                      <a:pt x="130" y="1510"/>
                      <a:pt x="124" y="1906"/>
                    </a:cubicBezTo>
                    <a:cubicBezTo>
                      <a:pt x="124" y="1913"/>
                      <a:pt x="124" y="1919"/>
                      <a:pt x="130" y="1926"/>
                    </a:cubicBezTo>
                    <a:cubicBezTo>
                      <a:pt x="141" y="1951"/>
                      <a:pt x="163" y="1969"/>
                      <a:pt x="191" y="1969"/>
                    </a:cubicBezTo>
                    <a:cubicBezTo>
                      <a:pt x="198" y="1969"/>
                      <a:pt x="207" y="1968"/>
                      <a:pt x="215" y="1965"/>
                    </a:cubicBezTo>
                    <a:cubicBezTo>
                      <a:pt x="397" y="1906"/>
                      <a:pt x="579" y="1861"/>
                      <a:pt x="774" y="1835"/>
                    </a:cubicBezTo>
                    <a:cubicBezTo>
                      <a:pt x="842" y="1825"/>
                      <a:pt x="910" y="1820"/>
                      <a:pt x="978" y="1820"/>
                    </a:cubicBezTo>
                    <a:cubicBezTo>
                      <a:pt x="1098" y="1820"/>
                      <a:pt x="1217" y="1836"/>
                      <a:pt x="1333" y="1874"/>
                    </a:cubicBezTo>
                    <a:cubicBezTo>
                      <a:pt x="1338" y="1875"/>
                      <a:pt x="1343" y="1875"/>
                      <a:pt x="1347" y="1875"/>
                    </a:cubicBezTo>
                    <a:cubicBezTo>
                      <a:pt x="1370" y="1875"/>
                      <a:pt x="1394" y="1863"/>
                      <a:pt x="1405" y="1841"/>
                    </a:cubicBezTo>
                    <a:cubicBezTo>
                      <a:pt x="1425" y="1802"/>
                      <a:pt x="1457" y="1757"/>
                      <a:pt x="1496" y="1711"/>
                    </a:cubicBezTo>
                    <a:cubicBezTo>
                      <a:pt x="1509" y="1692"/>
                      <a:pt x="1529" y="1666"/>
                      <a:pt x="1548" y="1640"/>
                    </a:cubicBezTo>
                    <a:lnTo>
                      <a:pt x="1600" y="1562"/>
                    </a:lnTo>
                    <a:cubicBezTo>
                      <a:pt x="1659" y="1464"/>
                      <a:pt x="1717" y="1367"/>
                      <a:pt x="1776" y="1262"/>
                    </a:cubicBezTo>
                    <a:cubicBezTo>
                      <a:pt x="1880" y="1054"/>
                      <a:pt x="1977" y="846"/>
                      <a:pt x="2068" y="632"/>
                    </a:cubicBezTo>
                    <a:lnTo>
                      <a:pt x="2068" y="625"/>
                    </a:lnTo>
                    <a:cubicBezTo>
                      <a:pt x="2068" y="619"/>
                      <a:pt x="2068" y="599"/>
                      <a:pt x="2062" y="593"/>
                    </a:cubicBezTo>
                    <a:cubicBezTo>
                      <a:pt x="2053" y="580"/>
                      <a:pt x="2040" y="573"/>
                      <a:pt x="2027" y="573"/>
                    </a:cubicBezTo>
                    <a:cubicBezTo>
                      <a:pt x="2021" y="573"/>
                      <a:pt x="2014" y="575"/>
                      <a:pt x="2010" y="580"/>
                    </a:cubicBezTo>
                    <a:cubicBezTo>
                      <a:pt x="1823" y="717"/>
                      <a:pt x="1624" y="830"/>
                      <a:pt x="1419" y="925"/>
                    </a:cubicBezTo>
                    <a:lnTo>
                      <a:pt x="1419" y="925"/>
                    </a:lnTo>
                    <a:cubicBezTo>
                      <a:pt x="1422" y="760"/>
                      <a:pt x="1403" y="595"/>
                      <a:pt x="1366" y="437"/>
                    </a:cubicBezTo>
                    <a:lnTo>
                      <a:pt x="1366" y="437"/>
                    </a:lnTo>
                    <a:cubicBezTo>
                      <a:pt x="1392" y="606"/>
                      <a:pt x="1399" y="781"/>
                      <a:pt x="1379" y="950"/>
                    </a:cubicBezTo>
                    <a:cubicBezTo>
                      <a:pt x="1379" y="957"/>
                      <a:pt x="1379" y="957"/>
                      <a:pt x="1379" y="963"/>
                    </a:cubicBezTo>
                    <a:cubicBezTo>
                      <a:pt x="1379" y="968"/>
                      <a:pt x="1386" y="973"/>
                      <a:pt x="1394" y="973"/>
                    </a:cubicBezTo>
                    <a:cubicBezTo>
                      <a:pt x="1397" y="973"/>
                      <a:pt x="1401" y="972"/>
                      <a:pt x="1405" y="970"/>
                    </a:cubicBezTo>
                    <a:cubicBezTo>
                      <a:pt x="1590" y="906"/>
                      <a:pt x="1771" y="822"/>
                      <a:pt x="1940" y="719"/>
                    </a:cubicBezTo>
                    <a:lnTo>
                      <a:pt x="1940" y="719"/>
                    </a:lnTo>
                    <a:cubicBezTo>
                      <a:pt x="1859" y="887"/>
                      <a:pt x="1773" y="1053"/>
                      <a:pt x="1678" y="1210"/>
                    </a:cubicBezTo>
                    <a:cubicBezTo>
                      <a:pt x="1620" y="1308"/>
                      <a:pt x="1561" y="1406"/>
                      <a:pt x="1503" y="1503"/>
                    </a:cubicBezTo>
                    <a:lnTo>
                      <a:pt x="1451" y="1575"/>
                    </a:lnTo>
                    <a:cubicBezTo>
                      <a:pt x="1438" y="1594"/>
                      <a:pt x="1418" y="1614"/>
                      <a:pt x="1405" y="1640"/>
                    </a:cubicBezTo>
                    <a:cubicBezTo>
                      <a:pt x="1376" y="1674"/>
                      <a:pt x="1347" y="1704"/>
                      <a:pt x="1320" y="1745"/>
                    </a:cubicBezTo>
                    <a:lnTo>
                      <a:pt x="1320" y="1745"/>
                    </a:lnTo>
                    <a:cubicBezTo>
                      <a:pt x="1236" y="1723"/>
                      <a:pt x="1149" y="1704"/>
                      <a:pt x="1067" y="1698"/>
                    </a:cubicBezTo>
                    <a:cubicBezTo>
                      <a:pt x="1036" y="1696"/>
                      <a:pt x="1006" y="1696"/>
                      <a:pt x="975" y="1696"/>
                    </a:cubicBezTo>
                    <a:cubicBezTo>
                      <a:pt x="902" y="1696"/>
                      <a:pt x="828" y="1700"/>
                      <a:pt x="755" y="1705"/>
                    </a:cubicBezTo>
                    <a:cubicBezTo>
                      <a:pt x="590" y="1727"/>
                      <a:pt x="421" y="1763"/>
                      <a:pt x="258" y="1812"/>
                    </a:cubicBezTo>
                    <a:lnTo>
                      <a:pt x="258" y="1812"/>
                    </a:lnTo>
                    <a:cubicBezTo>
                      <a:pt x="248" y="1446"/>
                      <a:pt x="210" y="1085"/>
                      <a:pt x="131" y="729"/>
                    </a:cubicBezTo>
                    <a:lnTo>
                      <a:pt x="131" y="729"/>
                    </a:lnTo>
                    <a:cubicBezTo>
                      <a:pt x="345" y="560"/>
                      <a:pt x="528" y="352"/>
                      <a:pt x="676" y="127"/>
                    </a:cubicBezTo>
                    <a:lnTo>
                      <a:pt x="676" y="127"/>
                    </a:lnTo>
                    <a:cubicBezTo>
                      <a:pt x="781" y="355"/>
                      <a:pt x="849" y="598"/>
                      <a:pt x="885" y="846"/>
                    </a:cubicBezTo>
                    <a:cubicBezTo>
                      <a:pt x="885" y="853"/>
                      <a:pt x="891" y="853"/>
                      <a:pt x="891" y="853"/>
                    </a:cubicBezTo>
                    <a:cubicBezTo>
                      <a:pt x="896" y="862"/>
                      <a:pt x="904" y="868"/>
                      <a:pt x="911" y="868"/>
                    </a:cubicBezTo>
                    <a:cubicBezTo>
                      <a:pt x="913" y="868"/>
                      <a:pt x="916" y="868"/>
                      <a:pt x="917" y="866"/>
                    </a:cubicBezTo>
                    <a:cubicBezTo>
                      <a:pt x="1106" y="762"/>
                      <a:pt x="1262" y="612"/>
                      <a:pt x="1366" y="437"/>
                    </a:cubicBezTo>
                    <a:lnTo>
                      <a:pt x="1366" y="437"/>
                    </a:lnTo>
                    <a:cubicBezTo>
                      <a:pt x="1249" y="590"/>
                      <a:pt x="1098" y="721"/>
                      <a:pt x="928" y="806"/>
                    </a:cubicBezTo>
                    <a:lnTo>
                      <a:pt x="928" y="806"/>
                    </a:lnTo>
                    <a:cubicBezTo>
                      <a:pt x="905" y="538"/>
                      <a:pt x="834" y="270"/>
                      <a:pt x="722" y="27"/>
                    </a:cubicBezTo>
                    <a:cubicBezTo>
                      <a:pt x="716" y="14"/>
                      <a:pt x="716" y="7"/>
                      <a:pt x="703" y="7"/>
                    </a:cubicBezTo>
                    <a:cubicBezTo>
                      <a:pt x="696" y="3"/>
                      <a:pt x="688" y="1"/>
                      <a:pt x="680"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48"/>
              <p:cNvSpPr/>
              <p:nvPr/>
            </p:nvSpPr>
            <p:spPr>
              <a:xfrm>
                <a:off x="-924950" y="1271000"/>
                <a:ext cx="54975" cy="38200"/>
              </a:xfrm>
              <a:custGeom>
                <a:rect b="b" l="l" r="r" t="t"/>
                <a:pathLst>
                  <a:path extrusionOk="0" h="1528" w="2199">
                    <a:moveTo>
                      <a:pt x="1490" y="0"/>
                    </a:moveTo>
                    <a:cubicBezTo>
                      <a:pt x="1354" y="0"/>
                      <a:pt x="1218" y="9"/>
                      <a:pt x="1086" y="18"/>
                    </a:cubicBezTo>
                    <a:lnTo>
                      <a:pt x="969" y="24"/>
                    </a:lnTo>
                    <a:cubicBezTo>
                      <a:pt x="982" y="44"/>
                      <a:pt x="995" y="63"/>
                      <a:pt x="1002" y="83"/>
                    </a:cubicBezTo>
                    <a:cubicBezTo>
                      <a:pt x="1008" y="89"/>
                      <a:pt x="1015" y="96"/>
                      <a:pt x="1021" y="96"/>
                    </a:cubicBezTo>
                    <a:cubicBezTo>
                      <a:pt x="1028" y="89"/>
                      <a:pt x="1034" y="83"/>
                      <a:pt x="1041" y="76"/>
                    </a:cubicBezTo>
                    <a:cubicBezTo>
                      <a:pt x="1043" y="75"/>
                      <a:pt x="1045" y="74"/>
                      <a:pt x="1046" y="74"/>
                    </a:cubicBezTo>
                    <a:cubicBezTo>
                      <a:pt x="1057" y="74"/>
                      <a:pt x="1064" y="103"/>
                      <a:pt x="1047" y="109"/>
                    </a:cubicBezTo>
                    <a:cubicBezTo>
                      <a:pt x="1041" y="109"/>
                      <a:pt x="1028" y="109"/>
                      <a:pt x="1021" y="96"/>
                    </a:cubicBezTo>
                    <a:cubicBezTo>
                      <a:pt x="722" y="382"/>
                      <a:pt x="390" y="701"/>
                      <a:pt x="156" y="1039"/>
                    </a:cubicBezTo>
                    <a:cubicBezTo>
                      <a:pt x="78" y="1149"/>
                      <a:pt x="0" y="1273"/>
                      <a:pt x="0" y="1416"/>
                    </a:cubicBezTo>
                    <a:cubicBezTo>
                      <a:pt x="0" y="1436"/>
                      <a:pt x="7" y="1462"/>
                      <a:pt x="13" y="1481"/>
                    </a:cubicBezTo>
                    <a:cubicBezTo>
                      <a:pt x="32" y="1516"/>
                      <a:pt x="70" y="1528"/>
                      <a:pt x="110" y="1528"/>
                    </a:cubicBezTo>
                    <a:cubicBezTo>
                      <a:pt x="139" y="1528"/>
                      <a:pt x="169" y="1522"/>
                      <a:pt x="195" y="1514"/>
                    </a:cubicBezTo>
                    <a:cubicBezTo>
                      <a:pt x="371" y="1462"/>
                      <a:pt x="514" y="1351"/>
                      <a:pt x="657" y="1241"/>
                    </a:cubicBezTo>
                    <a:cubicBezTo>
                      <a:pt x="1145" y="870"/>
                      <a:pt x="1659" y="545"/>
                      <a:pt x="2198" y="272"/>
                    </a:cubicBezTo>
                    <a:cubicBezTo>
                      <a:pt x="2198" y="226"/>
                      <a:pt x="2192" y="180"/>
                      <a:pt x="2192" y="128"/>
                    </a:cubicBezTo>
                    <a:cubicBezTo>
                      <a:pt x="1978" y="28"/>
                      <a:pt x="1735" y="0"/>
                      <a:pt x="1490"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48"/>
              <p:cNvSpPr/>
              <p:nvPr/>
            </p:nvSpPr>
            <p:spPr>
              <a:xfrm>
                <a:off x="-924950" y="1270300"/>
                <a:ext cx="54975" cy="39200"/>
              </a:xfrm>
              <a:custGeom>
                <a:rect b="b" l="l" r="r" t="t"/>
                <a:pathLst>
                  <a:path extrusionOk="0" fill="none" h="1568" w="2199">
                    <a:moveTo>
                      <a:pt x="1086" y="46"/>
                    </a:moveTo>
                    <a:lnTo>
                      <a:pt x="969" y="52"/>
                    </a:lnTo>
                    <a:cubicBezTo>
                      <a:pt x="982" y="72"/>
                      <a:pt x="995" y="91"/>
                      <a:pt x="1002" y="111"/>
                    </a:cubicBezTo>
                    <a:cubicBezTo>
                      <a:pt x="1008" y="117"/>
                      <a:pt x="1015" y="124"/>
                      <a:pt x="1021" y="124"/>
                    </a:cubicBezTo>
                    <a:cubicBezTo>
                      <a:pt x="1028" y="117"/>
                      <a:pt x="1034" y="111"/>
                      <a:pt x="1041" y="104"/>
                    </a:cubicBezTo>
                    <a:cubicBezTo>
                      <a:pt x="1054" y="91"/>
                      <a:pt x="1067" y="130"/>
                      <a:pt x="1047" y="137"/>
                    </a:cubicBezTo>
                    <a:cubicBezTo>
                      <a:pt x="1041" y="137"/>
                      <a:pt x="1028" y="137"/>
                      <a:pt x="1021" y="124"/>
                    </a:cubicBezTo>
                    <a:cubicBezTo>
                      <a:pt x="722" y="410"/>
                      <a:pt x="390" y="729"/>
                      <a:pt x="156" y="1067"/>
                    </a:cubicBezTo>
                    <a:cubicBezTo>
                      <a:pt x="78" y="1177"/>
                      <a:pt x="0" y="1301"/>
                      <a:pt x="0" y="1444"/>
                    </a:cubicBezTo>
                    <a:cubicBezTo>
                      <a:pt x="0" y="1464"/>
                      <a:pt x="7" y="1490"/>
                      <a:pt x="13" y="1509"/>
                    </a:cubicBezTo>
                    <a:cubicBezTo>
                      <a:pt x="46" y="1568"/>
                      <a:pt x="130" y="1561"/>
                      <a:pt x="195" y="1542"/>
                    </a:cubicBezTo>
                    <a:cubicBezTo>
                      <a:pt x="371" y="1490"/>
                      <a:pt x="514" y="1379"/>
                      <a:pt x="657" y="1269"/>
                    </a:cubicBezTo>
                    <a:cubicBezTo>
                      <a:pt x="1145" y="898"/>
                      <a:pt x="1659" y="573"/>
                      <a:pt x="2198" y="300"/>
                    </a:cubicBezTo>
                    <a:cubicBezTo>
                      <a:pt x="2198" y="254"/>
                      <a:pt x="2192" y="208"/>
                      <a:pt x="2192" y="156"/>
                    </a:cubicBezTo>
                    <a:cubicBezTo>
                      <a:pt x="1860" y="0"/>
                      <a:pt x="1457" y="20"/>
                      <a:pt x="1086" y="46"/>
                    </a:cubicBezTo>
                    <a:close/>
                  </a:path>
                </a:pathLst>
              </a:custGeom>
              <a:noFill/>
              <a:ln cap="rnd" cmpd="sng" w="3425">
                <a:solidFill>
                  <a:srgbClr val="49402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48"/>
              <p:cNvSpPr/>
              <p:nvPr/>
            </p:nvSpPr>
            <p:spPr>
              <a:xfrm>
                <a:off x="-764475" y="1265575"/>
                <a:ext cx="38725" cy="36075"/>
              </a:xfrm>
              <a:custGeom>
                <a:rect b="b" l="l" r="r" t="t"/>
                <a:pathLst>
                  <a:path extrusionOk="0" h="1443" w="1549">
                    <a:moveTo>
                      <a:pt x="807" y="1"/>
                    </a:moveTo>
                    <a:cubicBezTo>
                      <a:pt x="709" y="1"/>
                      <a:pt x="612" y="7"/>
                      <a:pt x="514" y="27"/>
                    </a:cubicBezTo>
                    <a:cubicBezTo>
                      <a:pt x="339" y="53"/>
                      <a:pt x="176" y="92"/>
                      <a:pt x="7" y="150"/>
                    </a:cubicBezTo>
                    <a:cubicBezTo>
                      <a:pt x="7" y="241"/>
                      <a:pt x="7" y="339"/>
                      <a:pt x="0" y="436"/>
                    </a:cubicBezTo>
                    <a:cubicBezTo>
                      <a:pt x="0" y="534"/>
                      <a:pt x="85" y="606"/>
                      <a:pt x="169" y="664"/>
                    </a:cubicBezTo>
                    <a:lnTo>
                      <a:pt x="826" y="1171"/>
                    </a:lnTo>
                    <a:cubicBezTo>
                      <a:pt x="997" y="1307"/>
                      <a:pt x="1190" y="1443"/>
                      <a:pt x="1403" y="1443"/>
                    </a:cubicBezTo>
                    <a:cubicBezTo>
                      <a:pt x="1425" y="1443"/>
                      <a:pt x="1448" y="1441"/>
                      <a:pt x="1470" y="1438"/>
                    </a:cubicBezTo>
                    <a:cubicBezTo>
                      <a:pt x="1548" y="1321"/>
                      <a:pt x="1548" y="1165"/>
                      <a:pt x="1522" y="1022"/>
                    </a:cubicBezTo>
                    <a:cubicBezTo>
                      <a:pt x="1490" y="801"/>
                      <a:pt x="1418" y="586"/>
                      <a:pt x="1314" y="384"/>
                    </a:cubicBezTo>
                    <a:cubicBezTo>
                      <a:pt x="1282" y="319"/>
                      <a:pt x="1151" y="189"/>
                      <a:pt x="1151" y="118"/>
                    </a:cubicBezTo>
                    <a:cubicBezTo>
                      <a:pt x="1151" y="105"/>
                      <a:pt x="1158" y="79"/>
                      <a:pt x="1164" y="59"/>
                    </a:cubicBezTo>
                    <a:cubicBezTo>
                      <a:pt x="1047" y="27"/>
                      <a:pt x="930" y="1"/>
                      <a:pt x="807"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48"/>
              <p:cNvSpPr/>
              <p:nvPr/>
            </p:nvSpPr>
            <p:spPr>
              <a:xfrm>
                <a:off x="-764475" y="1265575"/>
                <a:ext cx="38725" cy="36775"/>
              </a:xfrm>
              <a:custGeom>
                <a:rect b="b" l="l" r="r" t="t"/>
                <a:pathLst>
                  <a:path extrusionOk="0" fill="none" h="1471" w="1549">
                    <a:moveTo>
                      <a:pt x="514" y="27"/>
                    </a:moveTo>
                    <a:cubicBezTo>
                      <a:pt x="339" y="53"/>
                      <a:pt x="176" y="92"/>
                      <a:pt x="7" y="150"/>
                    </a:cubicBezTo>
                    <a:cubicBezTo>
                      <a:pt x="7" y="241"/>
                      <a:pt x="7" y="339"/>
                      <a:pt x="0" y="436"/>
                    </a:cubicBezTo>
                    <a:cubicBezTo>
                      <a:pt x="0" y="534"/>
                      <a:pt x="85" y="606"/>
                      <a:pt x="169" y="664"/>
                    </a:cubicBezTo>
                    <a:lnTo>
                      <a:pt x="826" y="1171"/>
                    </a:lnTo>
                    <a:cubicBezTo>
                      <a:pt x="1015" y="1321"/>
                      <a:pt x="1230" y="1471"/>
                      <a:pt x="1470" y="1438"/>
                    </a:cubicBezTo>
                    <a:cubicBezTo>
                      <a:pt x="1548" y="1321"/>
                      <a:pt x="1548" y="1165"/>
                      <a:pt x="1522" y="1022"/>
                    </a:cubicBezTo>
                    <a:cubicBezTo>
                      <a:pt x="1490" y="801"/>
                      <a:pt x="1418" y="586"/>
                      <a:pt x="1314" y="384"/>
                    </a:cubicBezTo>
                    <a:cubicBezTo>
                      <a:pt x="1282" y="319"/>
                      <a:pt x="1151" y="189"/>
                      <a:pt x="1151" y="118"/>
                    </a:cubicBezTo>
                    <a:cubicBezTo>
                      <a:pt x="1151" y="105"/>
                      <a:pt x="1158" y="79"/>
                      <a:pt x="1164" y="59"/>
                    </a:cubicBezTo>
                    <a:cubicBezTo>
                      <a:pt x="1047" y="27"/>
                      <a:pt x="930" y="1"/>
                      <a:pt x="807" y="1"/>
                    </a:cubicBezTo>
                    <a:cubicBezTo>
                      <a:pt x="709" y="1"/>
                      <a:pt x="612" y="7"/>
                      <a:pt x="514" y="27"/>
                    </a:cubicBezTo>
                    <a:close/>
                  </a:path>
                </a:pathLst>
              </a:custGeom>
              <a:noFill/>
              <a:ln cap="rnd" cmpd="sng" w="3425">
                <a:solidFill>
                  <a:srgbClr val="49402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48"/>
              <p:cNvSpPr/>
              <p:nvPr/>
            </p:nvSpPr>
            <p:spPr>
              <a:xfrm>
                <a:off x="-937150" y="1126725"/>
                <a:ext cx="234000" cy="82150"/>
              </a:xfrm>
              <a:custGeom>
                <a:rect b="b" l="l" r="r" t="t"/>
                <a:pathLst>
                  <a:path extrusionOk="0" h="3286" w="9360">
                    <a:moveTo>
                      <a:pt x="8208" y="1"/>
                    </a:moveTo>
                    <a:cubicBezTo>
                      <a:pt x="8104" y="593"/>
                      <a:pt x="7805" y="1152"/>
                      <a:pt x="7376" y="1575"/>
                    </a:cubicBezTo>
                    <a:cubicBezTo>
                      <a:pt x="7376" y="1314"/>
                      <a:pt x="7356" y="1054"/>
                      <a:pt x="7304" y="794"/>
                    </a:cubicBezTo>
                    <a:cubicBezTo>
                      <a:pt x="7298" y="749"/>
                      <a:pt x="7285" y="697"/>
                      <a:pt x="7252" y="664"/>
                    </a:cubicBezTo>
                    <a:cubicBezTo>
                      <a:pt x="7213" y="619"/>
                      <a:pt x="7148" y="612"/>
                      <a:pt x="7083" y="606"/>
                    </a:cubicBezTo>
                    <a:cubicBezTo>
                      <a:pt x="6679" y="564"/>
                      <a:pt x="6273" y="544"/>
                      <a:pt x="5867" y="544"/>
                    </a:cubicBezTo>
                    <a:cubicBezTo>
                      <a:pt x="4409" y="544"/>
                      <a:pt x="2949" y="807"/>
                      <a:pt x="1581" y="1321"/>
                    </a:cubicBezTo>
                    <a:cubicBezTo>
                      <a:pt x="1548" y="989"/>
                      <a:pt x="1509" y="664"/>
                      <a:pt x="1477" y="339"/>
                    </a:cubicBezTo>
                    <a:cubicBezTo>
                      <a:pt x="1236" y="729"/>
                      <a:pt x="937" y="1087"/>
                      <a:pt x="592" y="1392"/>
                    </a:cubicBezTo>
                    <a:cubicBezTo>
                      <a:pt x="716" y="1106"/>
                      <a:pt x="761" y="788"/>
                      <a:pt x="735" y="482"/>
                    </a:cubicBezTo>
                    <a:lnTo>
                      <a:pt x="735" y="482"/>
                    </a:lnTo>
                    <a:cubicBezTo>
                      <a:pt x="534" y="840"/>
                      <a:pt x="287" y="1165"/>
                      <a:pt x="0" y="1458"/>
                    </a:cubicBezTo>
                    <a:cubicBezTo>
                      <a:pt x="0" y="1477"/>
                      <a:pt x="0" y="1503"/>
                      <a:pt x="7" y="1523"/>
                    </a:cubicBezTo>
                    <a:cubicBezTo>
                      <a:pt x="7" y="1523"/>
                      <a:pt x="7" y="1529"/>
                      <a:pt x="7" y="1536"/>
                    </a:cubicBezTo>
                    <a:cubicBezTo>
                      <a:pt x="20" y="1685"/>
                      <a:pt x="40" y="1841"/>
                      <a:pt x="59" y="1991"/>
                    </a:cubicBezTo>
                    <a:cubicBezTo>
                      <a:pt x="1183" y="1483"/>
                      <a:pt x="2414" y="1226"/>
                      <a:pt x="3646" y="1226"/>
                    </a:cubicBezTo>
                    <a:cubicBezTo>
                      <a:pt x="4575" y="1226"/>
                      <a:pt x="5504" y="1372"/>
                      <a:pt x="6387" y="1666"/>
                    </a:cubicBezTo>
                    <a:cubicBezTo>
                      <a:pt x="6576" y="1724"/>
                      <a:pt x="6764" y="1796"/>
                      <a:pt x="6946" y="1867"/>
                    </a:cubicBezTo>
                    <a:cubicBezTo>
                      <a:pt x="7772" y="2179"/>
                      <a:pt x="8618" y="2576"/>
                      <a:pt x="9125" y="3285"/>
                    </a:cubicBezTo>
                    <a:cubicBezTo>
                      <a:pt x="9262" y="2719"/>
                      <a:pt x="9333" y="2140"/>
                      <a:pt x="9353" y="1562"/>
                    </a:cubicBezTo>
                    <a:cubicBezTo>
                      <a:pt x="9359" y="1334"/>
                      <a:pt x="9359" y="1106"/>
                      <a:pt x="9346" y="885"/>
                    </a:cubicBezTo>
                    <a:cubicBezTo>
                      <a:pt x="9060" y="1145"/>
                      <a:pt x="8754" y="1392"/>
                      <a:pt x="8436" y="1614"/>
                    </a:cubicBezTo>
                    <a:cubicBezTo>
                      <a:pt x="8377" y="1074"/>
                      <a:pt x="8299" y="534"/>
                      <a:pt x="8208" y="1"/>
                    </a:cubicBezTo>
                    <a:close/>
                  </a:path>
                </a:pathLst>
              </a:custGeom>
              <a:solidFill>
                <a:srgbClr val="96C5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48"/>
              <p:cNvSpPr/>
              <p:nvPr/>
            </p:nvSpPr>
            <p:spPr>
              <a:xfrm>
                <a:off x="-937150" y="1126725"/>
                <a:ext cx="234000" cy="82150"/>
              </a:xfrm>
              <a:custGeom>
                <a:rect b="b" l="l" r="r" t="t"/>
                <a:pathLst>
                  <a:path extrusionOk="0" fill="none" h="3286" w="9360">
                    <a:moveTo>
                      <a:pt x="8436" y="1614"/>
                    </a:moveTo>
                    <a:cubicBezTo>
                      <a:pt x="8377" y="1074"/>
                      <a:pt x="8299" y="534"/>
                      <a:pt x="8208" y="1"/>
                    </a:cubicBezTo>
                    <a:cubicBezTo>
                      <a:pt x="8104" y="593"/>
                      <a:pt x="7805" y="1152"/>
                      <a:pt x="7376" y="1575"/>
                    </a:cubicBezTo>
                    <a:cubicBezTo>
                      <a:pt x="7376" y="1314"/>
                      <a:pt x="7356" y="1054"/>
                      <a:pt x="7304" y="794"/>
                    </a:cubicBezTo>
                    <a:cubicBezTo>
                      <a:pt x="7298" y="749"/>
                      <a:pt x="7285" y="697"/>
                      <a:pt x="7252" y="664"/>
                    </a:cubicBezTo>
                    <a:cubicBezTo>
                      <a:pt x="7213" y="619"/>
                      <a:pt x="7148" y="612"/>
                      <a:pt x="7083" y="606"/>
                    </a:cubicBezTo>
                    <a:cubicBezTo>
                      <a:pt x="5229" y="417"/>
                      <a:pt x="3330" y="664"/>
                      <a:pt x="1581" y="1321"/>
                    </a:cubicBezTo>
                    <a:cubicBezTo>
                      <a:pt x="1548" y="989"/>
                      <a:pt x="1509" y="664"/>
                      <a:pt x="1477" y="339"/>
                    </a:cubicBezTo>
                    <a:cubicBezTo>
                      <a:pt x="1236" y="729"/>
                      <a:pt x="937" y="1087"/>
                      <a:pt x="592" y="1392"/>
                    </a:cubicBezTo>
                    <a:cubicBezTo>
                      <a:pt x="716" y="1106"/>
                      <a:pt x="761" y="788"/>
                      <a:pt x="735" y="482"/>
                    </a:cubicBezTo>
                    <a:cubicBezTo>
                      <a:pt x="534" y="840"/>
                      <a:pt x="287" y="1165"/>
                      <a:pt x="0" y="1458"/>
                    </a:cubicBezTo>
                    <a:cubicBezTo>
                      <a:pt x="0" y="1477"/>
                      <a:pt x="0" y="1503"/>
                      <a:pt x="7" y="1523"/>
                    </a:cubicBezTo>
                    <a:cubicBezTo>
                      <a:pt x="7" y="1523"/>
                      <a:pt x="7" y="1529"/>
                      <a:pt x="7" y="1536"/>
                    </a:cubicBezTo>
                    <a:cubicBezTo>
                      <a:pt x="20" y="1685"/>
                      <a:pt x="40" y="1841"/>
                      <a:pt x="59" y="1991"/>
                    </a:cubicBezTo>
                    <a:cubicBezTo>
                      <a:pt x="2030" y="1100"/>
                      <a:pt x="4332" y="983"/>
                      <a:pt x="6387" y="1666"/>
                    </a:cubicBezTo>
                    <a:cubicBezTo>
                      <a:pt x="6576" y="1724"/>
                      <a:pt x="6764" y="1796"/>
                      <a:pt x="6946" y="1867"/>
                    </a:cubicBezTo>
                    <a:cubicBezTo>
                      <a:pt x="7772" y="2179"/>
                      <a:pt x="8618" y="2576"/>
                      <a:pt x="9125" y="3285"/>
                    </a:cubicBezTo>
                    <a:cubicBezTo>
                      <a:pt x="9262" y="2719"/>
                      <a:pt x="9333" y="2140"/>
                      <a:pt x="9353" y="1562"/>
                    </a:cubicBezTo>
                    <a:cubicBezTo>
                      <a:pt x="9359" y="1334"/>
                      <a:pt x="9359" y="1106"/>
                      <a:pt x="9346" y="885"/>
                    </a:cubicBezTo>
                    <a:cubicBezTo>
                      <a:pt x="9060" y="1145"/>
                      <a:pt x="8754" y="1392"/>
                      <a:pt x="8436" y="1614"/>
                    </a:cubicBezTo>
                    <a:close/>
                  </a:path>
                </a:pathLst>
              </a:custGeom>
              <a:noFill/>
              <a:ln cap="rnd" cmpd="sng" w="3425">
                <a:solidFill>
                  <a:srgbClr val="49402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48"/>
              <p:cNvSpPr/>
              <p:nvPr/>
            </p:nvSpPr>
            <p:spPr>
              <a:xfrm>
                <a:off x="-938950" y="1030675"/>
                <a:ext cx="235475" cy="136400"/>
              </a:xfrm>
              <a:custGeom>
                <a:rect b="b" l="l" r="r" t="t"/>
                <a:pathLst>
                  <a:path extrusionOk="0" h="5456" w="9419">
                    <a:moveTo>
                      <a:pt x="6886" y="1"/>
                    </a:moveTo>
                    <a:cubicBezTo>
                      <a:pt x="6679" y="1"/>
                      <a:pt x="6471" y="6"/>
                      <a:pt x="6264" y="12"/>
                    </a:cubicBezTo>
                    <a:cubicBezTo>
                      <a:pt x="5815" y="25"/>
                      <a:pt x="5373" y="32"/>
                      <a:pt x="4924" y="45"/>
                    </a:cubicBezTo>
                    <a:cubicBezTo>
                      <a:pt x="4423" y="58"/>
                      <a:pt x="3916" y="71"/>
                      <a:pt x="3415" y="84"/>
                    </a:cubicBezTo>
                    <a:cubicBezTo>
                      <a:pt x="3012" y="97"/>
                      <a:pt x="2609" y="103"/>
                      <a:pt x="2206" y="136"/>
                    </a:cubicBezTo>
                    <a:cubicBezTo>
                      <a:pt x="1783" y="175"/>
                      <a:pt x="1328" y="253"/>
                      <a:pt x="905" y="285"/>
                    </a:cubicBezTo>
                    <a:cubicBezTo>
                      <a:pt x="268" y="1144"/>
                      <a:pt x="85" y="2262"/>
                      <a:pt x="33" y="3329"/>
                    </a:cubicBezTo>
                    <a:cubicBezTo>
                      <a:pt x="1" y="3986"/>
                      <a:pt x="7" y="4643"/>
                      <a:pt x="72" y="5300"/>
                    </a:cubicBezTo>
                    <a:cubicBezTo>
                      <a:pt x="359" y="5007"/>
                      <a:pt x="606" y="4682"/>
                      <a:pt x="807" y="4324"/>
                    </a:cubicBezTo>
                    <a:lnTo>
                      <a:pt x="807" y="4324"/>
                    </a:lnTo>
                    <a:cubicBezTo>
                      <a:pt x="833" y="4630"/>
                      <a:pt x="788" y="4948"/>
                      <a:pt x="664" y="5234"/>
                    </a:cubicBezTo>
                    <a:cubicBezTo>
                      <a:pt x="1009" y="4929"/>
                      <a:pt x="1308" y="4571"/>
                      <a:pt x="1549" y="4181"/>
                    </a:cubicBezTo>
                    <a:cubicBezTo>
                      <a:pt x="1581" y="4506"/>
                      <a:pt x="1620" y="4831"/>
                      <a:pt x="1653" y="5163"/>
                    </a:cubicBezTo>
                    <a:cubicBezTo>
                      <a:pt x="3021" y="4649"/>
                      <a:pt x="4481" y="4386"/>
                      <a:pt x="5939" y="4386"/>
                    </a:cubicBezTo>
                    <a:cubicBezTo>
                      <a:pt x="6345" y="4386"/>
                      <a:pt x="6751" y="4406"/>
                      <a:pt x="7155" y="4448"/>
                    </a:cubicBezTo>
                    <a:cubicBezTo>
                      <a:pt x="7213" y="4454"/>
                      <a:pt x="7285" y="4461"/>
                      <a:pt x="7324" y="4506"/>
                    </a:cubicBezTo>
                    <a:cubicBezTo>
                      <a:pt x="7357" y="4539"/>
                      <a:pt x="7370" y="4591"/>
                      <a:pt x="7376" y="4636"/>
                    </a:cubicBezTo>
                    <a:cubicBezTo>
                      <a:pt x="7428" y="4896"/>
                      <a:pt x="7448" y="5156"/>
                      <a:pt x="7448" y="5417"/>
                    </a:cubicBezTo>
                    <a:cubicBezTo>
                      <a:pt x="7877" y="4994"/>
                      <a:pt x="8176" y="4435"/>
                      <a:pt x="8280" y="3843"/>
                    </a:cubicBezTo>
                    <a:cubicBezTo>
                      <a:pt x="8371" y="4376"/>
                      <a:pt x="8449" y="4916"/>
                      <a:pt x="8508" y="5456"/>
                    </a:cubicBezTo>
                    <a:cubicBezTo>
                      <a:pt x="8826" y="5234"/>
                      <a:pt x="9132" y="4987"/>
                      <a:pt x="9418" y="4727"/>
                    </a:cubicBezTo>
                    <a:cubicBezTo>
                      <a:pt x="9373" y="3498"/>
                      <a:pt x="9119" y="2282"/>
                      <a:pt x="8794" y="1098"/>
                    </a:cubicBezTo>
                    <a:cubicBezTo>
                      <a:pt x="8703" y="780"/>
                      <a:pt x="8599" y="448"/>
                      <a:pt x="8365" y="220"/>
                    </a:cubicBezTo>
                    <a:cubicBezTo>
                      <a:pt x="8365" y="224"/>
                      <a:pt x="8365" y="227"/>
                      <a:pt x="8364" y="227"/>
                    </a:cubicBezTo>
                    <a:cubicBezTo>
                      <a:pt x="8363" y="227"/>
                      <a:pt x="8361" y="224"/>
                      <a:pt x="8358" y="214"/>
                    </a:cubicBezTo>
                    <a:lnTo>
                      <a:pt x="8358" y="214"/>
                    </a:lnTo>
                    <a:cubicBezTo>
                      <a:pt x="8365" y="214"/>
                      <a:pt x="8365" y="220"/>
                      <a:pt x="8365" y="220"/>
                    </a:cubicBezTo>
                    <a:cubicBezTo>
                      <a:pt x="8365" y="214"/>
                      <a:pt x="8365" y="201"/>
                      <a:pt x="8365" y="188"/>
                    </a:cubicBezTo>
                    <a:cubicBezTo>
                      <a:pt x="8358" y="162"/>
                      <a:pt x="8326" y="149"/>
                      <a:pt x="8300" y="142"/>
                    </a:cubicBezTo>
                    <a:cubicBezTo>
                      <a:pt x="7837" y="29"/>
                      <a:pt x="7363" y="1"/>
                      <a:pt x="6886" y="1"/>
                    </a:cubicBezTo>
                    <a:close/>
                  </a:path>
                </a:pathLst>
              </a:custGeom>
              <a:solidFill>
                <a:srgbClr val="A357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48"/>
              <p:cNvSpPr/>
              <p:nvPr/>
            </p:nvSpPr>
            <p:spPr>
              <a:xfrm>
                <a:off x="-941700" y="1029825"/>
                <a:ext cx="240825" cy="140100"/>
              </a:xfrm>
              <a:custGeom>
                <a:rect b="b" l="l" r="r" t="t"/>
                <a:pathLst>
                  <a:path extrusionOk="0" h="5604" w="9633">
                    <a:moveTo>
                      <a:pt x="7223" y="1"/>
                    </a:moveTo>
                    <a:cubicBezTo>
                      <a:pt x="7076" y="1"/>
                      <a:pt x="6930" y="4"/>
                      <a:pt x="6784" y="7"/>
                    </a:cubicBezTo>
                    <a:cubicBezTo>
                      <a:pt x="6198" y="27"/>
                      <a:pt x="5620" y="53"/>
                      <a:pt x="5034" y="79"/>
                    </a:cubicBezTo>
                    <a:lnTo>
                      <a:pt x="6784" y="66"/>
                    </a:lnTo>
                    <a:cubicBezTo>
                      <a:pt x="7076" y="66"/>
                      <a:pt x="7362" y="72"/>
                      <a:pt x="7655" y="105"/>
                    </a:cubicBezTo>
                    <a:cubicBezTo>
                      <a:pt x="7798" y="118"/>
                      <a:pt x="7941" y="137"/>
                      <a:pt x="8084" y="163"/>
                    </a:cubicBezTo>
                    <a:cubicBezTo>
                      <a:pt x="8149" y="176"/>
                      <a:pt x="8221" y="189"/>
                      <a:pt x="8293" y="209"/>
                    </a:cubicBezTo>
                    <a:lnTo>
                      <a:pt x="8397" y="235"/>
                    </a:lnTo>
                    <a:cubicBezTo>
                      <a:pt x="8404" y="235"/>
                      <a:pt x="8410" y="237"/>
                      <a:pt x="8415" y="238"/>
                    </a:cubicBezTo>
                    <a:lnTo>
                      <a:pt x="8415" y="238"/>
                    </a:lnTo>
                    <a:cubicBezTo>
                      <a:pt x="8415" y="243"/>
                      <a:pt x="8415" y="249"/>
                      <a:pt x="8416" y="254"/>
                    </a:cubicBezTo>
                    <a:cubicBezTo>
                      <a:pt x="8416" y="261"/>
                      <a:pt x="8416" y="261"/>
                      <a:pt x="8416" y="274"/>
                    </a:cubicBezTo>
                    <a:cubicBezTo>
                      <a:pt x="8416" y="274"/>
                      <a:pt x="8416" y="274"/>
                      <a:pt x="8423" y="287"/>
                    </a:cubicBezTo>
                    <a:lnTo>
                      <a:pt x="8429" y="293"/>
                    </a:lnTo>
                    <a:cubicBezTo>
                      <a:pt x="8429" y="300"/>
                      <a:pt x="8442" y="312"/>
                      <a:pt x="8455" y="313"/>
                    </a:cubicBezTo>
                    <a:lnTo>
                      <a:pt x="8455" y="313"/>
                    </a:lnTo>
                    <a:cubicBezTo>
                      <a:pt x="8575" y="440"/>
                      <a:pt x="8660" y="601"/>
                      <a:pt x="8722" y="768"/>
                    </a:cubicBezTo>
                    <a:cubicBezTo>
                      <a:pt x="8787" y="950"/>
                      <a:pt x="8832" y="1139"/>
                      <a:pt x="8878" y="1327"/>
                    </a:cubicBezTo>
                    <a:cubicBezTo>
                      <a:pt x="8982" y="1698"/>
                      <a:pt x="9066" y="2082"/>
                      <a:pt x="9144" y="2459"/>
                    </a:cubicBezTo>
                    <a:cubicBezTo>
                      <a:pt x="9297" y="3204"/>
                      <a:pt x="9400" y="3956"/>
                      <a:pt x="9429" y="4713"/>
                    </a:cubicBezTo>
                    <a:lnTo>
                      <a:pt x="9429" y="4713"/>
                    </a:lnTo>
                    <a:cubicBezTo>
                      <a:pt x="9194" y="4921"/>
                      <a:pt x="8954" y="5111"/>
                      <a:pt x="8703" y="5292"/>
                    </a:cubicBezTo>
                    <a:lnTo>
                      <a:pt x="8703" y="5292"/>
                    </a:lnTo>
                    <a:lnTo>
                      <a:pt x="8507" y="3857"/>
                    </a:lnTo>
                    <a:cubicBezTo>
                      <a:pt x="8501" y="3805"/>
                      <a:pt x="8462" y="3766"/>
                      <a:pt x="8410" y="3753"/>
                    </a:cubicBezTo>
                    <a:cubicBezTo>
                      <a:pt x="8405" y="3753"/>
                      <a:pt x="8401" y="3752"/>
                      <a:pt x="8397" y="3752"/>
                    </a:cubicBezTo>
                    <a:cubicBezTo>
                      <a:pt x="8342" y="3752"/>
                      <a:pt x="8286" y="3790"/>
                      <a:pt x="8280" y="3851"/>
                    </a:cubicBezTo>
                    <a:lnTo>
                      <a:pt x="8273" y="3851"/>
                    </a:lnTo>
                    <a:cubicBezTo>
                      <a:pt x="8192" y="4325"/>
                      <a:pt x="7982" y="4777"/>
                      <a:pt x="7671" y="5144"/>
                    </a:cubicBezTo>
                    <a:lnTo>
                      <a:pt x="7671" y="5144"/>
                    </a:lnTo>
                    <a:cubicBezTo>
                      <a:pt x="7669" y="5103"/>
                      <a:pt x="7665" y="5062"/>
                      <a:pt x="7662" y="5021"/>
                    </a:cubicBezTo>
                    <a:cubicBezTo>
                      <a:pt x="7655" y="4950"/>
                      <a:pt x="7649" y="4878"/>
                      <a:pt x="7636" y="4807"/>
                    </a:cubicBezTo>
                    <a:lnTo>
                      <a:pt x="7623" y="4696"/>
                    </a:lnTo>
                    <a:cubicBezTo>
                      <a:pt x="7616" y="4664"/>
                      <a:pt x="7610" y="4631"/>
                      <a:pt x="7597" y="4579"/>
                    </a:cubicBezTo>
                    <a:cubicBezTo>
                      <a:pt x="7584" y="4534"/>
                      <a:pt x="7558" y="4475"/>
                      <a:pt x="7506" y="4430"/>
                    </a:cubicBezTo>
                    <a:cubicBezTo>
                      <a:pt x="7454" y="4391"/>
                      <a:pt x="7395" y="4371"/>
                      <a:pt x="7349" y="4365"/>
                    </a:cubicBezTo>
                    <a:cubicBezTo>
                      <a:pt x="7304" y="4358"/>
                      <a:pt x="7271" y="4351"/>
                      <a:pt x="7232" y="4351"/>
                    </a:cubicBezTo>
                    <a:lnTo>
                      <a:pt x="7128" y="4338"/>
                    </a:lnTo>
                    <a:cubicBezTo>
                      <a:pt x="6992" y="4325"/>
                      <a:pt x="6849" y="4319"/>
                      <a:pt x="6706" y="4312"/>
                    </a:cubicBezTo>
                    <a:cubicBezTo>
                      <a:pt x="6479" y="4297"/>
                      <a:pt x="6251" y="4289"/>
                      <a:pt x="6022" y="4289"/>
                    </a:cubicBezTo>
                    <a:cubicBezTo>
                      <a:pt x="5687" y="4289"/>
                      <a:pt x="5351" y="4305"/>
                      <a:pt x="5015" y="4332"/>
                    </a:cubicBezTo>
                    <a:cubicBezTo>
                      <a:pt x="4449" y="4378"/>
                      <a:pt x="3890" y="4462"/>
                      <a:pt x="3343" y="4586"/>
                    </a:cubicBezTo>
                    <a:cubicBezTo>
                      <a:pt x="2843" y="4703"/>
                      <a:pt x="2353" y="4848"/>
                      <a:pt x="1869" y="5024"/>
                    </a:cubicBezTo>
                    <a:lnTo>
                      <a:pt x="1869" y="5024"/>
                    </a:lnTo>
                    <a:lnTo>
                      <a:pt x="1782" y="4202"/>
                    </a:lnTo>
                    <a:cubicBezTo>
                      <a:pt x="1776" y="4163"/>
                      <a:pt x="1756" y="4130"/>
                      <a:pt x="1724" y="4111"/>
                    </a:cubicBezTo>
                    <a:cubicBezTo>
                      <a:pt x="1703" y="4099"/>
                      <a:pt x="1680" y="4093"/>
                      <a:pt x="1658" y="4093"/>
                    </a:cubicBezTo>
                    <a:cubicBezTo>
                      <a:pt x="1618" y="4093"/>
                      <a:pt x="1580" y="4112"/>
                      <a:pt x="1555" y="4150"/>
                    </a:cubicBezTo>
                    <a:cubicBezTo>
                      <a:pt x="1398" y="4407"/>
                      <a:pt x="1214" y="4650"/>
                      <a:pt x="1011" y="4870"/>
                    </a:cubicBezTo>
                    <a:lnTo>
                      <a:pt x="1011" y="4870"/>
                    </a:lnTo>
                    <a:cubicBezTo>
                      <a:pt x="1040" y="4698"/>
                      <a:pt x="1048" y="4521"/>
                      <a:pt x="1034" y="4345"/>
                    </a:cubicBezTo>
                    <a:cubicBezTo>
                      <a:pt x="1028" y="4306"/>
                      <a:pt x="1008" y="4273"/>
                      <a:pt x="976" y="4254"/>
                    </a:cubicBezTo>
                    <a:cubicBezTo>
                      <a:pt x="958" y="4244"/>
                      <a:pt x="939" y="4240"/>
                      <a:pt x="921" y="4240"/>
                    </a:cubicBezTo>
                    <a:cubicBezTo>
                      <a:pt x="878" y="4240"/>
                      <a:pt x="838" y="4263"/>
                      <a:pt x="820" y="4299"/>
                    </a:cubicBezTo>
                    <a:cubicBezTo>
                      <a:pt x="665" y="4578"/>
                      <a:pt x="478" y="4836"/>
                      <a:pt x="270" y="5074"/>
                    </a:cubicBezTo>
                    <a:lnTo>
                      <a:pt x="270" y="5074"/>
                    </a:lnTo>
                    <a:cubicBezTo>
                      <a:pt x="208" y="4304"/>
                      <a:pt x="210" y="3525"/>
                      <a:pt x="280" y="2752"/>
                    </a:cubicBezTo>
                    <a:cubicBezTo>
                      <a:pt x="319" y="2329"/>
                      <a:pt x="391" y="1906"/>
                      <a:pt x="514" y="1496"/>
                    </a:cubicBezTo>
                    <a:cubicBezTo>
                      <a:pt x="635" y="1096"/>
                      <a:pt x="812" y="720"/>
                      <a:pt x="1050" y="376"/>
                    </a:cubicBezTo>
                    <a:lnTo>
                      <a:pt x="1050" y="376"/>
                    </a:lnTo>
                    <a:cubicBezTo>
                      <a:pt x="1379" y="348"/>
                      <a:pt x="1701" y="292"/>
                      <a:pt x="2023" y="254"/>
                    </a:cubicBezTo>
                    <a:cubicBezTo>
                      <a:pt x="2186" y="228"/>
                      <a:pt x="2355" y="209"/>
                      <a:pt x="2517" y="202"/>
                    </a:cubicBezTo>
                    <a:lnTo>
                      <a:pt x="3025" y="176"/>
                    </a:lnTo>
                    <a:lnTo>
                      <a:pt x="3525" y="144"/>
                    </a:lnTo>
                    <a:lnTo>
                      <a:pt x="4026" y="124"/>
                    </a:lnTo>
                    <a:lnTo>
                      <a:pt x="5034" y="79"/>
                    </a:lnTo>
                    <a:lnTo>
                      <a:pt x="4026" y="85"/>
                    </a:lnTo>
                    <a:lnTo>
                      <a:pt x="3525" y="92"/>
                    </a:lnTo>
                    <a:lnTo>
                      <a:pt x="3018" y="105"/>
                    </a:lnTo>
                    <a:lnTo>
                      <a:pt x="2511" y="124"/>
                    </a:lnTo>
                    <a:cubicBezTo>
                      <a:pt x="2348" y="124"/>
                      <a:pt x="2179" y="137"/>
                      <a:pt x="2010" y="157"/>
                    </a:cubicBezTo>
                    <a:cubicBezTo>
                      <a:pt x="1672" y="189"/>
                      <a:pt x="1340" y="235"/>
                      <a:pt x="1008" y="254"/>
                    </a:cubicBezTo>
                    <a:cubicBezTo>
                      <a:pt x="995" y="254"/>
                      <a:pt x="976" y="261"/>
                      <a:pt x="963" y="280"/>
                    </a:cubicBezTo>
                    <a:cubicBezTo>
                      <a:pt x="696" y="631"/>
                      <a:pt x="501" y="1035"/>
                      <a:pt x="371" y="1451"/>
                    </a:cubicBezTo>
                    <a:cubicBezTo>
                      <a:pt x="235" y="1867"/>
                      <a:pt x="156" y="2303"/>
                      <a:pt x="104" y="2739"/>
                    </a:cubicBezTo>
                    <a:cubicBezTo>
                      <a:pt x="7" y="3604"/>
                      <a:pt x="0" y="4475"/>
                      <a:pt x="72" y="5347"/>
                    </a:cubicBezTo>
                    <a:cubicBezTo>
                      <a:pt x="72" y="5373"/>
                      <a:pt x="85" y="5392"/>
                      <a:pt x="104" y="5412"/>
                    </a:cubicBezTo>
                    <a:cubicBezTo>
                      <a:pt x="124" y="5434"/>
                      <a:pt x="152" y="5446"/>
                      <a:pt x="180" y="5446"/>
                    </a:cubicBezTo>
                    <a:cubicBezTo>
                      <a:pt x="208" y="5446"/>
                      <a:pt x="238" y="5434"/>
                      <a:pt x="261" y="5412"/>
                    </a:cubicBezTo>
                    <a:cubicBezTo>
                      <a:pt x="456" y="5220"/>
                      <a:pt x="632" y="5010"/>
                      <a:pt x="788" y="4785"/>
                    </a:cubicBezTo>
                    <a:lnTo>
                      <a:pt x="788" y="4785"/>
                    </a:lnTo>
                    <a:cubicBezTo>
                      <a:pt x="766" y="4936"/>
                      <a:pt x="725" y="5084"/>
                      <a:pt x="664" y="5223"/>
                    </a:cubicBezTo>
                    <a:cubicBezTo>
                      <a:pt x="651" y="5262"/>
                      <a:pt x="651" y="5314"/>
                      <a:pt x="683" y="5347"/>
                    </a:cubicBezTo>
                    <a:cubicBezTo>
                      <a:pt x="708" y="5374"/>
                      <a:pt x="740" y="5387"/>
                      <a:pt x="772" y="5387"/>
                    </a:cubicBezTo>
                    <a:cubicBezTo>
                      <a:pt x="800" y="5387"/>
                      <a:pt x="828" y="5378"/>
                      <a:pt x="852" y="5360"/>
                    </a:cubicBezTo>
                    <a:cubicBezTo>
                      <a:pt x="1118" y="5123"/>
                      <a:pt x="1361" y="4857"/>
                      <a:pt x="1571" y="4567"/>
                    </a:cubicBezTo>
                    <a:lnTo>
                      <a:pt x="1571" y="4567"/>
                    </a:lnTo>
                    <a:lnTo>
                      <a:pt x="1639" y="5210"/>
                    </a:lnTo>
                    <a:cubicBezTo>
                      <a:pt x="1639" y="5216"/>
                      <a:pt x="1646" y="5229"/>
                      <a:pt x="1646" y="5236"/>
                    </a:cubicBezTo>
                    <a:cubicBezTo>
                      <a:pt x="1667" y="5288"/>
                      <a:pt x="1717" y="5320"/>
                      <a:pt x="1770" y="5320"/>
                    </a:cubicBezTo>
                    <a:cubicBezTo>
                      <a:pt x="1783" y="5320"/>
                      <a:pt x="1796" y="5318"/>
                      <a:pt x="1808" y="5314"/>
                    </a:cubicBezTo>
                    <a:cubicBezTo>
                      <a:pt x="2329" y="5119"/>
                      <a:pt x="2855" y="4963"/>
                      <a:pt x="3395" y="4846"/>
                    </a:cubicBezTo>
                    <a:cubicBezTo>
                      <a:pt x="3935" y="4722"/>
                      <a:pt x="4488" y="4644"/>
                      <a:pt x="5034" y="4592"/>
                    </a:cubicBezTo>
                    <a:cubicBezTo>
                      <a:pt x="5378" y="4564"/>
                      <a:pt x="5722" y="4548"/>
                      <a:pt x="6067" y="4548"/>
                    </a:cubicBezTo>
                    <a:cubicBezTo>
                      <a:pt x="6275" y="4548"/>
                      <a:pt x="6484" y="4554"/>
                      <a:pt x="6693" y="4566"/>
                    </a:cubicBezTo>
                    <a:cubicBezTo>
                      <a:pt x="6829" y="4573"/>
                      <a:pt x="6972" y="4579"/>
                      <a:pt x="7109" y="4592"/>
                    </a:cubicBezTo>
                    <a:lnTo>
                      <a:pt x="7213" y="4605"/>
                    </a:lnTo>
                    <a:cubicBezTo>
                      <a:pt x="7245" y="4605"/>
                      <a:pt x="7278" y="4605"/>
                      <a:pt x="7304" y="4612"/>
                    </a:cubicBezTo>
                    <a:cubicBezTo>
                      <a:pt x="7330" y="4618"/>
                      <a:pt x="7343" y="4625"/>
                      <a:pt x="7343" y="4625"/>
                    </a:cubicBezTo>
                    <a:cubicBezTo>
                      <a:pt x="7343" y="4625"/>
                      <a:pt x="7349" y="4631"/>
                      <a:pt x="7356" y="4651"/>
                    </a:cubicBezTo>
                    <a:cubicBezTo>
                      <a:pt x="7362" y="4670"/>
                      <a:pt x="7369" y="4709"/>
                      <a:pt x="7375" y="4742"/>
                    </a:cubicBezTo>
                    <a:lnTo>
                      <a:pt x="7389" y="4839"/>
                    </a:lnTo>
                    <a:cubicBezTo>
                      <a:pt x="7402" y="4911"/>
                      <a:pt x="7408" y="4976"/>
                      <a:pt x="7415" y="5041"/>
                    </a:cubicBezTo>
                    <a:cubicBezTo>
                      <a:pt x="7428" y="5177"/>
                      <a:pt x="7434" y="5314"/>
                      <a:pt x="7434" y="5444"/>
                    </a:cubicBezTo>
                    <a:lnTo>
                      <a:pt x="7434" y="5451"/>
                    </a:lnTo>
                    <a:cubicBezTo>
                      <a:pt x="7434" y="5477"/>
                      <a:pt x="7441" y="5509"/>
                      <a:pt x="7467" y="5535"/>
                    </a:cubicBezTo>
                    <a:cubicBezTo>
                      <a:pt x="7489" y="5561"/>
                      <a:pt x="7520" y="5574"/>
                      <a:pt x="7552" y="5574"/>
                    </a:cubicBezTo>
                    <a:cubicBezTo>
                      <a:pt x="7584" y="5574"/>
                      <a:pt x="7616" y="5561"/>
                      <a:pt x="7642" y="5535"/>
                    </a:cubicBezTo>
                    <a:cubicBezTo>
                      <a:pt x="7954" y="5232"/>
                      <a:pt x="8197" y="4857"/>
                      <a:pt x="8353" y="4448"/>
                    </a:cubicBezTo>
                    <a:lnTo>
                      <a:pt x="8353" y="4448"/>
                    </a:lnTo>
                    <a:lnTo>
                      <a:pt x="8507" y="5503"/>
                    </a:lnTo>
                    <a:lnTo>
                      <a:pt x="8507" y="5509"/>
                    </a:lnTo>
                    <a:cubicBezTo>
                      <a:pt x="8507" y="5529"/>
                      <a:pt x="8514" y="5542"/>
                      <a:pt x="8527" y="5555"/>
                    </a:cubicBezTo>
                    <a:cubicBezTo>
                      <a:pt x="8546" y="5586"/>
                      <a:pt x="8580" y="5603"/>
                      <a:pt x="8616" y="5603"/>
                    </a:cubicBezTo>
                    <a:cubicBezTo>
                      <a:pt x="8639" y="5603"/>
                      <a:pt x="8662" y="5596"/>
                      <a:pt x="8683" y="5581"/>
                    </a:cubicBezTo>
                    <a:cubicBezTo>
                      <a:pt x="9001" y="5353"/>
                      <a:pt x="9307" y="5099"/>
                      <a:pt x="9600" y="4833"/>
                    </a:cubicBezTo>
                    <a:cubicBezTo>
                      <a:pt x="9619" y="4813"/>
                      <a:pt x="9632" y="4787"/>
                      <a:pt x="9632" y="4755"/>
                    </a:cubicBezTo>
                    <a:cubicBezTo>
                      <a:pt x="9593" y="3968"/>
                      <a:pt x="9476" y="3187"/>
                      <a:pt x="9307" y="2426"/>
                    </a:cubicBezTo>
                    <a:cubicBezTo>
                      <a:pt x="9223" y="2043"/>
                      <a:pt x="9125" y="1666"/>
                      <a:pt x="9021" y="1288"/>
                    </a:cubicBezTo>
                    <a:cubicBezTo>
                      <a:pt x="8962" y="1100"/>
                      <a:pt x="8917" y="911"/>
                      <a:pt x="8839" y="723"/>
                    </a:cubicBezTo>
                    <a:cubicBezTo>
                      <a:pt x="8769" y="546"/>
                      <a:pt x="8669" y="369"/>
                      <a:pt x="8527" y="228"/>
                    </a:cubicBezTo>
                    <a:lnTo>
                      <a:pt x="8527" y="228"/>
                    </a:lnTo>
                    <a:cubicBezTo>
                      <a:pt x="8527" y="224"/>
                      <a:pt x="8527" y="220"/>
                      <a:pt x="8527" y="215"/>
                    </a:cubicBezTo>
                    <a:cubicBezTo>
                      <a:pt x="8527" y="196"/>
                      <a:pt x="8514" y="176"/>
                      <a:pt x="8501" y="163"/>
                    </a:cubicBezTo>
                    <a:cubicBezTo>
                      <a:pt x="8468" y="137"/>
                      <a:pt x="8442" y="131"/>
                      <a:pt x="8423" y="124"/>
                    </a:cubicBezTo>
                    <a:lnTo>
                      <a:pt x="8319" y="105"/>
                    </a:lnTo>
                    <a:cubicBezTo>
                      <a:pt x="8240" y="85"/>
                      <a:pt x="8169" y="72"/>
                      <a:pt x="8097" y="66"/>
                    </a:cubicBezTo>
                    <a:cubicBezTo>
                      <a:pt x="7954" y="40"/>
                      <a:pt x="7805" y="27"/>
                      <a:pt x="7662" y="14"/>
                    </a:cubicBezTo>
                    <a:cubicBezTo>
                      <a:pt x="7515" y="4"/>
                      <a:pt x="7369" y="1"/>
                      <a:pt x="7223"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48"/>
              <p:cNvSpPr/>
              <p:nvPr/>
            </p:nvSpPr>
            <p:spPr>
              <a:xfrm>
                <a:off x="-786925" y="1063150"/>
                <a:ext cx="38725" cy="43325"/>
              </a:xfrm>
              <a:custGeom>
                <a:rect b="b" l="l" r="r" t="t"/>
                <a:pathLst>
                  <a:path extrusionOk="0" h="1733" w="1549">
                    <a:moveTo>
                      <a:pt x="1549" y="1"/>
                    </a:moveTo>
                    <a:lnTo>
                      <a:pt x="1549" y="1"/>
                    </a:lnTo>
                    <a:cubicBezTo>
                      <a:pt x="1263" y="268"/>
                      <a:pt x="996" y="554"/>
                      <a:pt x="742" y="840"/>
                    </a:cubicBezTo>
                    <a:cubicBezTo>
                      <a:pt x="612" y="983"/>
                      <a:pt x="482" y="1132"/>
                      <a:pt x="359" y="1282"/>
                    </a:cubicBezTo>
                    <a:cubicBezTo>
                      <a:pt x="300" y="1354"/>
                      <a:pt x="235" y="1432"/>
                      <a:pt x="176" y="1503"/>
                    </a:cubicBezTo>
                    <a:lnTo>
                      <a:pt x="85" y="1620"/>
                    </a:lnTo>
                    <a:lnTo>
                      <a:pt x="46" y="1679"/>
                    </a:lnTo>
                    <a:lnTo>
                      <a:pt x="20" y="1711"/>
                    </a:lnTo>
                    <a:cubicBezTo>
                      <a:pt x="15" y="1717"/>
                      <a:pt x="14" y="1732"/>
                      <a:pt x="6" y="1732"/>
                    </a:cubicBezTo>
                    <a:cubicBezTo>
                      <a:pt x="4" y="1732"/>
                      <a:pt x="3" y="1732"/>
                      <a:pt x="1" y="1731"/>
                    </a:cubicBezTo>
                    <a:lnTo>
                      <a:pt x="1" y="1731"/>
                    </a:lnTo>
                    <a:cubicBezTo>
                      <a:pt x="3" y="1732"/>
                      <a:pt x="6" y="1733"/>
                      <a:pt x="8" y="1733"/>
                    </a:cubicBezTo>
                    <a:cubicBezTo>
                      <a:pt x="16" y="1733"/>
                      <a:pt x="22" y="1723"/>
                      <a:pt x="27" y="1718"/>
                    </a:cubicBezTo>
                    <a:lnTo>
                      <a:pt x="59" y="1692"/>
                    </a:lnTo>
                    <a:lnTo>
                      <a:pt x="118" y="1646"/>
                    </a:lnTo>
                    <a:lnTo>
                      <a:pt x="222" y="1549"/>
                    </a:lnTo>
                    <a:cubicBezTo>
                      <a:pt x="294" y="1484"/>
                      <a:pt x="365" y="1419"/>
                      <a:pt x="437" y="1354"/>
                    </a:cubicBezTo>
                    <a:cubicBezTo>
                      <a:pt x="580" y="1217"/>
                      <a:pt x="710" y="1074"/>
                      <a:pt x="840" y="931"/>
                    </a:cubicBezTo>
                    <a:cubicBezTo>
                      <a:pt x="1093" y="638"/>
                      <a:pt x="1341" y="333"/>
                      <a:pt x="1549" y="1"/>
                    </a:cubicBezTo>
                    <a:close/>
                  </a:path>
                </a:pathLst>
              </a:custGeom>
              <a:solidFill>
                <a:srgbClr val="7B4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48"/>
              <p:cNvSpPr/>
              <p:nvPr/>
            </p:nvSpPr>
            <p:spPr>
              <a:xfrm>
                <a:off x="-773750" y="1072425"/>
                <a:ext cx="28475" cy="38075"/>
              </a:xfrm>
              <a:custGeom>
                <a:rect b="b" l="l" r="r" t="t"/>
                <a:pathLst>
                  <a:path extrusionOk="0" h="1523" w="1139">
                    <a:moveTo>
                      <a:pt x="1139" y="1"/>
                    </a:moveTo>
                    <a:cubicBezTo>
                      <a:pt x="937" y="254"/>
                      <a:pt x="762" y="514"/>
                      <a:pt x="573" y="761"/>
                    </a:cubicBezTo>
                    <a:cubicBezTo>
                      <a:pt x="384" y="1015"/>
                      <a:pt x="189" y="1262"/>
                      <a:pt x="1" y="1522"/>
                    </a:cubicBezTo>
                    <a:cubicBezTo>
                      <a:pt x="267" y="1334"/>
                      <a:pt x="482" y="1100"/>
                      <a:pt x="677" y="846"/>
                    </a:cubicBezTo>
                    <a:cubicBezTo>
                      <a:pt x="866" y="586"/>
                      <a:pt x="1035" y="306"/>
                      <a:pt x="1139" y="1"/>
                    </a:cubicBezTo>
                    <a:close/>
                  </a:path>
                </a:pathLst>
              </a:custGeom>
              <a:solidFill>
                <a:srgbClr val="7B4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48"/>
              <p:cNvSpPr/>
              <p:nvPr/>
            </p:nvSpPr>
            <p:spPr>
              <a:xfrm>
                <a:off x="-767075" y="1071450"/>
                <a:ext cx="15475" cy="30750"/>
              </a:xfrm>
              <a:custGeom>
                <a:rect b="b" l="l" r="r" t="t"/>
                <a:pathLst>
                  <a:path extrusionOk="0" h="1230" w="619">
                    <a:moveTo>
                      <a:pt x="0" y="1"/>
                    </a:moveTo>
                    <a:lnTo>
                      <a:pt x="0" y="1"/>
                    </a:lnTo>
                    <a:cubicBezTo>
                      <a:pt x="85" y="215"/>
                      <a:pt x="189" y="417"/>
                      <a:pt x="293" y="625"/>
                    </a:cubicBezTo>
                    <a:cubicBezTo>
                      <a:pt x="397" y="826"/>
                      <a:pt x="495" y="1028"/>
                      <a:pt x="618" y="1230"/>
                    </a:cubicBezTo>
                    <a:cubicBezTo>
                      <a:pt x="592" y="996"/>
                      <a:pt x="514" y="774"/>
                      <a:pt x="410" y="560"/>
                    </a:cubicBezTo>
                    <a:cubicBezTo>
                      <a:pt x="306" y="358"/>
                      <a:pt x="176" y="157"/>
                      <a:pt x="0" y="1"/>
                    </a:cubicBezTo>
                    <a:close/>
                  </a:path>
                </a:pathLst>
              </a:custGeom>
              <a:solidFill>
                <a:srgbClr val="7B4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48"/>
              <p:cNvSpPr/>
              <p:nvPr/>
            </p:nvSpPr>
            <p:spPr>
              <a:xfrm>
                <a:off x="-776500" y="1085275"/>
                <a:ext cx="11075" cy="21150"/>
              </a:xfrm>
              <a:custGeom>
                <a:rect b="b" l="l" r="r" t="t"/>
                <a:pathLst>
                  <a:path extrusionOk="0" h="846" w="443">
                    <a:moveTo>
                      <a:pt x="7" y="0"/>
                    </a:moveTo>
                    <a:lnTo>
                      <a:pt x="7" y="0"/>
                    </a:lnTo>
                    <a:cubicBezTo>
                      <a:pt x="0" y="169"/>
                      <a:pt x="52" y="326"/>
                      <a:pt x="130" y="475"/>
                    </a:cubicBezTo>
                    <a:cubicBezTo>
                      <a:pt x="202" y="618"/>
                      <a:pt x="306" y="748"/>
                      <a:pt x="442" y="846"/>
                    </a:cubicBezTo>
                    <a:cubicBezTo>
                      <a:pt x="390" y="683"/>
                      <a:pt x="319" y="553"/>
                      <a:pt x="247" y="410"/>
                    </a:cubicBezTo>
                    <a:cubicBezTo>
                      <a:pt x="169" y="273"/>
                      <a:pt x="104" y="137"/>
                      <a:pt x="7" y="0"/>
                    </a:cubicBezTo>
                    <a:close/>
                  </a:path>
                </a:pathLst>
              </a:custGeom>
              <a:solidFill>
                <a:srgbClr val="7B41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48"/>
              <p:cNvSpPr/>
              <p:nvPr/>
            </p:nvSpPr>
            <p:spPr>
              <a:xfrm>
                <a:off x="-935675" y="1157375"/>
                <a:ext cx="226675" cy="88075"/>
              </a:xfrm>
              <a:custGeom>
                <a:rect b="b" l="l" r="r" t="t"/>
                <a:pathLst>
                  <a:path extrusionOk="0" h="3523" w="9067">
                    <a:moveTo>
                      <a:pt x="3587" y="0"/>
                    </a:moveTo>
                    <a:cubicBezTo>
                      <a:pt x="2355" y="0"/>
                      <a:pt x="1124" y="257"/>
                      <a:pt x="0" y="765"/>
                    </a:cubicBezTo>
                    <a:cubicBezTo>
                      <a:pt x="124" y="1662"/>
                      <a:pt x="358" y="2540"/>
                      <a:pt x="722" y="3360"/>
                    </a:cubicBezTo>
                    <a:cubicBezTo>
                      <a:pt x="891" y="3113"/>
                      <a:pt x="1034" y="2846"/>
                      <a:pt x="1145" y="2566"/>
                    </a:cubicBezTo>
                    <a:cubicBezTo>
                      <a:pt x="1301" y="2826"/>
                      <a:pt x="1411" y="3119"/>
                      <a:pt x="1463" y="3418"/>
                    </a:cubicBezTo>
                    <a:cubicBezTo>
                      <a:pt x="1665" y="3184"/>
                      <a:pt x="1821" y="2917"/>
                      <a:pt x="1938" y="2631"/>
                    </a:cubicBezTo>
                    <a:cubicBezTo>
                      <a:pt x="2075" y="2833"/>
                      <a:pt x="2166" y="3067"/>
                      <a:pt x="2211" y="3314"/>
                    </a:cubicBezTo>
                    <a:cubicBezTo>
                      <a:pt x="2335" y="3067"/>
                      <a:pt x="2517" y="2852"/>
                      <a:pt x="2751" y="2703"/>
                    </a:cubicBezTo>
                    <a:cubicBezTo>
                      <a:pt x="2784" y="2592"/>
                      <a:pt x="2829" y="2482"/>
                      <a:pt x="2881" y="2371"/>
                    </a:cubicBezTo>
                    <a:cubicBezTo>
                      <a:pt x="2985" y="2163"/>
                      <a:pt x="3128" y="1968"/>
                      <a:pt x="3278" y="1786"/>
                    </a:cubicBezTo>
                    <a:cubicBezTo>
                      <a:pt x="3486" y="1545"/>
                      <a:pt x="3733" y="1324"/>
                      <a:pt x="4019" y="1181"/>
                    </a:cubicBezTo>
                    <a:cubicBezTo>
                      <a:pt x="4218" y="1086"/>
                      <a:pt x="4442" y="1029"/>
                      <a:pt x="4664" y="1029"/>
                    </a:cubicBezTo>
                    <a:cubicBezTo>
                      <a:pt x="4762" y="1029"/>
                      <a:pt x="4860" y="1040"/>
                      <a:pt x="4956" y="1064"/>
                    </a:cubicBezTo>
                    <a:cubicBezTo>
                      <a:pt x="5118" y="1103"/>
                      <a:pt x="5268" y="1181"/>
                      <a:pt x="5411" y="1272"/>
                    </a:cubicBezTo>
                    <a:cubicBezTo>
                      <a:pt x="5964" y="1630"/>
                      <a:pt x="6367" y="2196"/>
                      <a:pt x="6595" y="2813"/>
                    </a:cubicBezTo>
                    <a:cubicBezTo>
                      <a:pt x="6647" y="2970"/>
                      <a:pt x="6692" y="3126"/>
                      <a:pt x="6731" y="3282"/>
                    </a:cubicBezTo>
                    <a:cubicBezTo>
                      <a:pt x="6972" y="3093"/>
                      <a:pt x="7180" y="2872"/>
                      <a:pt x="7349" y="2612"/>
                    </a:cubicBezTo>
                    <a:cubicBezTo>
                      <a:pt x="7466" y="2865"/>
                      <a:pt x="7544" y="3139"/>
                      <a:pt x="7577" y="3418"/>
                    </a:cubicBezTo>
                    <a:cubicBezTo>
                      <a:pt x="7759" y="3321"/>
                      <a:pt x="7915" y="3178"/>
                      <a:pt x="8032" y="3009"/>
                    </a:cubicBezTo>
                    <a:cubicBezTo>
                      <a:pt x="8065" y="3178"/>
                      <a:pt x="8078" y="3353"/>
                      <a:pt x="8065" y="3522"/>
                    </a:cubicBezTo>
                    <a:cubicBezTo>
                      <a:pt x="8286" y="3438"/>
                      <a:pt x="8500" y="3321"/>
                      <a:pt x="8695" y="3184"/>
                    </a:cubicBezTo>
                    <a:cubicBezTo>
                      <a:pt x="8728" y="3119"/>
                      <a:pt x="8754" y="3048"/>
                      <a:pt x="8780" y="2976"/>
                    </a:cubicBezTo>
                    <a:cubicBezTo>
                      <a:pt x="8897" y="2677"/>
                      <a:pt x="8995" y="2371"/>
                      <a:pt x="9066" y="2059"/>
                    </a:cubicBezTo>
                    <a:cubicBezTo>
                      <a:pt x="8559" y="1350"/>
                      <a:pt x="7713" y="953"/>
                      <a:pt x="6887" y="641"/>
                    </a:cubicBezTo>
                    <a:cubicBezTo>
                      <a:pt x="6705" y="570"/>
                      <a:pt x="6517" y="498"/>
                      <a:pt x="6328" y="440"/>
                    </a:cubicBezTo>
                    <a:cubicBezTo>
                      <a:pt x="5445" y="146"/>
                      <a:pt x="4516" y="0"/>
                      <a:pt x="3587" y="0"/>
                    </a:cubicBezTo>
                    <a:close/>
                  </a:path>
                </a:pathLst>
              </a:custGeom>
              <a:solidFill>
                <a:srgbClr val="B4A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48"/>
              <p:cNvSpPr/>
              <p:nvPr/>
            </p:nvSpPr>
            <p:spPr>
              <a:xfrm>
                <a:off x="-937475" y="1156950"/>
                <a:ext cx="228800" cy="89375"/>
              </a:xfrm>
              <a:custGeom>
                <a:rect b="b" l="l" r="r" t="t"/>
                <a:pathLst>
                  <a:path extrusionOk="0" h="3575" w="9152">
                    <a:moveTo>
                      <a:pt x="3605" y="1"/>
                    </a:moveTo>
                    <a:cubicBezTo>
                      <a:pt x="3572" y="1"/>
                      <a:pt x="3539" y="1"/>
                      <a:pt x="3506" y="1"/>
                    </a:cubicBezTo>
                    <a:cubicBezTo>
                      <a:pt x="2322" y="8"/>
                      <a:pt x="1139" y="249"/>
                      <a:pt x="46" y="717"/>
                    </a:cubicBezTo>
                    <a:cubicBezTo>
                      <a:pt x="13" y="730"/>
                      <a:pt x="0" y="762"/>
                      <a:pt x="0" y="788"/>
                    </a:cubicBezTo>
                    <a:lnTo>
                      <a:pt x="0" y="795"/>
                    </a:lnTo>
                    <a:cubicBezTo>
                      <a:pt x="118" y="1692"/>
                      <a:pt x="339" y="2583"/>
                      <a:pt x="696" y="3422"/>
                    </a:cubicBezTo>
                    <a:cubicBezTo>
                      <a:pt x="703" y="3442"/>
                      <a:pt x="716" y="3455"/>
                      <a:pt x="735" y="3468"/>
                    </a:cubicBezTo>
                    <a:cubicBezTo>
                      <a:pt x="753" y="3480"/>
                      <a:pt x="773" y="3486"/>
                      <a:pt x="795" y="3486"/>
                    </a:cubicBezTo>
                    <a:cubicBezTo>
                      <a:pt x="829" y="3486"/>
                      <a:pt x="865" y="3470"/>
                      <a:pt x="885" y="3442"/>
                    </a:cubicBezTo>
                    <a:lnTo>
                      <a:pt x="885" y="3435"/>
                    </a:lnTo>
                    <a:cubicBezTo>
                      <a:pt x="1013" y="3255"/>
                      <a:pt x="1127" y="3061"/>
                      <a:pt x="1225" y="2856"/>
                    </a:cubicBezTo>
                    <a:lnTo>
                      <a:pt x="1225" y="2856"/>
                    </a:lnTo>
                    <a:cubicBezTo>
                      <a:pt x="1313" y="3047"/>
                      <a:pt x="1374" y="3248"/>
                      <a:pt x="1412" y="3455"/>
                    </a:cubicBezTo>
                    <a:cubicBezTo>
                      <a:pt x="1418" y="3487"/>
                      <a:pt x="1431" y="3513"/>
                      <a:pt x="1451" y="3533"/>
                    </a:cubicBezTo>
                    <a:cubicBezTo>
                      <a:pt x="1477" y="3553"/>
                      <a:pt x="1507" y="3563"/>
                      <a:pt x="1537" y="3563"/>
                    </a:cubicBezTo>
                    <a:cubicBezTo>
                      <a:pt x="1573" y="3563"/>
                      <a:pt x="1608" y="3548"/>
                      <a:pt x="1633" y="3520"/>
                    </a:cubicBezTo>
                    <a:cubicBezTo>
                      <a:pt x="1784" y="3340"/>
                      <a:pt x="1915" y="3144"/>
                      <a:pt x="2020" y="2935"/>
                    </a:cubicBezTo>
                    <a:lnTo>
                      <a:pt x="2020" y="2935"/>
                    </a:lnTo>
                    <a:cubicBezTo>
                      <a:pt x="2082" y="3068"/>
                      <a:pt x="2128" y="3209"/>
                      <a:pt x="2153" y="3351"/>
                    </a:cubicBezTo>
                    <a:cubicBezTo>
                      <a:pt x="2160" y="3390"/>
                      <a:pt x="2186" y="3429"/>
                      <a:pt x="2225" y="3448"/>
                    </a:cubicBezTo>
                    <a:cubicBezTo>
                      <a:pt x="2246" y="3458"/>
                      <a:pt x="2267" y="3462"/>
                      <a:pt x="2288" y="3462"/>
                    </a:cubicBezTo>
                    <a:cubicBezTo>
                      <a:pt x="2338" y="3462"/>
                      <a:pt x="2384" y="3436"/>
                      <a:pt x="2407" y="3390"/>
                    </a:cubicBezTo>
                    <a:lnTo>
                      <a:pt x="2407" y="3383"/>
                    </a:lnTo>
                    <a:cubicBezTo>
                      <a:pt x="2511" y="3162"/>
                      <a:pt x="2686" y="2967"/>
                      <a:pt x="2895" y="2830"/>
                    </a:cubicBezTo>
                    <a:cubicBezTo>
                      <a:pt x="2921" y="2817"/>
                      <a:pt x="2940" y="2791"/>
                      <a:pt x="2947" y="2765"/>
                    </a:cubicBezTo>
                    <a:cubicBezTo>
                      <a:pt x="3018" y="2538"/>
                      <a:pt x="3122" y="2330"/>
                      <a:pt x="3259" y="2135"/>
                    </a:cubicBezTo>
                    <a:cubicBezTo>
                      <a:pt x="3395" y="1939"/>
                      <a:pt x="3558" y="1757"/>
                      <a:pt x="3734" y="1601"/>
                    </a:cubicBezTo>
                    <a:cubicBezTo>
                      <a:pt x="3909" y="1445"/>
                      <a:pt x="4104" y="1315"/>
                      <a:pt x="4319" y="1237"/>
                    </a:cubicBezTo>
                    <a:cubicBezTo>
                      <a:pt x="4456" y="1191"/>
                      <a:pt x="4601" y="1164"/>
                      <a:pt x="4746" y="1164"/>
                    </a:cubicBezTo>
                    <a:cubicBezTo>
                      <a:pt x="4828" y="1164"/>
                      <a:pt x="4909" y="1173"/>
                      <a:pt x="4989" y="1192"/>
                    </a:cubicBezTo>
                    <a:cubicBezTo>
                      <a:pt x="5203" y="1244"/>
                      <a:pt x="5411" y="1367"/>
                      <a:pt x="5600" y="1510"/>
                    </a:cubicBezTo>
                    <a:cubicBezTo>
                      <a:pt x="5789" y="1653"/>
                      <a:pt x="5964" y="1822"/>
                      <a:pt x="6107" y="2011"/>
                    </a:cubicBezTo>
                    <a:cubicBezTo>
                      <a:pt x="6407" y="2395"/>
                      <a:pt x="6615" y="2843"/>
                      <a:pt x="6732" y="3312"/>
                    </a:cubicBezTo>
                    <a:lnTo>
                      <a:pt x="6732" y="3318"/>
                    </a:lnTo>
                    <a:cubicBezTo>
                      <a:pt x="6732" y="3325"/>
                      <a:pt x="6738" y="3338"/>
                      <a:pt x="6745" y="3344"/>
                    </a:cubicBezTo>
                    <a:cubicBezTo>
                      <a:pt x="6760" y="3363"/>
                      <a:pt x="6782" y="3373"/>
                      <a:pt x="6804" y="3373"/>
                    </a:cubicBezTo>
                    <a:cubicBezTo>
                      <a:pt x="6819" y="3373"/>
                      <a:pt x="6835" y="3368"/>
                      <a:pt x="6849" y="3357"/>
                    </a:cubicBezTo>
                    <a:cubicBezTo>
                      <a:pt x="7067" y="3185"/>
                      <a:pt x="7254" y="2983"/>
                      <a:pt x="7412" y="2759"/>
                    </a:cubicBezTo>
                    <a:lnTo>
                      <a:pt x="7412" y="2759"/>
                    </a:lnTo>
                    <a:cubicBezTo>
                      <a:pt x="7507" y="2976"/>
                      <a:pt x="7569" y="3206"/>
                      <a:pt x="7597" y="3435"/>
                    </a:cubicBezTo>
                    <a:lnTo>
                      <a:pt x="7597" y="3442"/>
                    </a:lnTo>
                    <a:cubicBezTo>
                      <a:pt x="7597" y="3448"/>
                      <a:pt x="7603" y="3448"/>
                      <a:pt x="7603" y="3455"/>
                    </a:cubicBezTo>
                    <a:cubicBezTo>
                      <a:pt x="7612" y="3472"/>
                      <a:pt x="7629" y="3481"/>
                      <a:pt x="7646" y="3481"/>
                    </a:cubicBezTo>
                    <a:cubicBezTo>
                      <a:pt x="7654" y="3481"/>
                      <a:pt x="7662" y="3479"/>
                      <a:pt x="7668" y="3474"/>
                    </a:cubicBezTo>
                    <a:cubicBezTo>
                      <a:pt x="7834" y="3391"/>
                      <a:pt x="7972" y="3271"/>
                      <a:pt x="8081" y="3125"/>
                    </a:cubicBezTo>
                    <a:lnTo>
                      <a:pt x="8081" y="3125"/>
                    </a:lnTo>
                    <a:cubicBezTo>
                      <a:pt x="8102" y="3260"/>
                      <a:pt x="8109" y="3402"/>
                      <a:pt x="8104" y="3539"/>
                    </a:cubicBezTo>
                    <a:cubicBezTo>
                      <a:pt x="8104" y="3546"/>
                      <a:pt x="8104" y="3552"/>
                      <a:pt x="8104" y="3552"/>
                    </a:cubicBezTo>
                    <a:cubicBezTo>
                      <a:pt x="8109" y="3567"/>
                      <a:pt x="8121" y="3574"/>
                      <a:pt x="8135" y="3574"/>
                    </a:cubicBezTo>
                    <a:cubicBezTo>
                      <a:pt x="8140" y="3574"/>
                      <a:pt x="8145" y="3573"/>
                      <a:pt x="8150" y="3572"/>
                    </a:cubicBezTo>
                    <a:cubicBezTo>
                      <a:pt x="8371" y="3481"/>
                      <a:pt x="8585" y="3364"/>
                      <a:pt x="8780" y="3221"/>
                    </a:cubicBezTo>
                    <a:cubicBezTo>
                      <a:pt x="8787" y="3221"/>
                      <a:pt x="8787" y="3214"/>
                      <a:pt x="8787" y="3214"/>
                    </a:cubicBezTo>
                    <a:cubicBezTo>
                      <a:pt x="8826" y="3117"/>
                      <a:pt x="8865" y="3026"/>
                      <a:pt x="8897" y="2934"/>
                    </a:cubicBezTo>
                    <a:cubicBezTo>
                      <a:pt x="8930" y="2843"/>
                      <a:pt x="8962" y="2746"/>
                      <a:pt x="8995" y="2655"/>
                    </a:cubicBezTo>
                    <a:cubicBezTo>
                      <a:pt x="9054" y="2466"/>
                      <a:pt x="9106" y="2271"/>
                      <a:pt x="9151" y="2076"/>
                    </a:cubicBezTo>
                    <a:cubicBezTo>
                      <a:pt x="9151" y="2076"/>
                      <a:pt x="9151" y="2070"/>
                      <a:pt x="9151" y="2070"/>
                    </a:cubicBezTo>
                    <a:cubicBezTo>
                      <a:pt x="8884" y="1712"/>
                      <a:pt x="8533" y="1432"/>
                      <a:pt x="8156" y="1211"/>
                    </a:cubicBezTo>
                    <a:cubicBezTo>
                      <a:pt x="7779" y="984"/>
                      <a:pt x="7370" y="815"/>
                      <a:pt x="6960" y="659"/>
                    </a:cubicBezTo>
                    <a:lnTo>
                      <a:pt x="6960" y="659"/>
                    </a:lnTo>
                    <a:cubicBezTo>
                      <a:pt x="7370" y="815"/>
                      <a:pt x="7779" y="990"/>
                      <a:pt x="8156" y="1218"/>
                    </a:cubicBezTo>
                    <a:cubicBezTo>
                      <a:pt x="8523" y="1437"/>
                      <a:pt x="8871" y="1719"/>
                      <a:pt x="9124" y="2072"/>
                    </a:cubicBezTo>
                    <a:lnTo>
                      <a:pt x="9124" y="2072"/>
                    </a:lnTo>
                    <a:cubicBezTo>
                      <a:pt x="9079" y="2267"/>
                      <a:pt x="9027" y="2454"/>
                      <a:pt x="8962" y="2642"/>
                    </a:cubicBezTo>
                    <a:cubicBezTo>
                      <a:pt x="8930" y="2733"/>
                      <a:pt x="8897" y="2830"/>
                      <a:pt x="8858" y="2921"/>
                    </a:cubicBezTo>
                    <a:cubicBezTo>
                      <a:pt x="8827" y="3009"/>
                      <a:pt x="8790" y="3096"/>
                      <a:pt x="8753" y="3183"/>
                    </a:cubicBezTo>
                    <a:lnTo>
                      <a:pt x="8753" y="3183"/>
                    </a:lnTo>
                    <a:cubicBezTo>
                      <a:pt x="8573" y="3309"/>
                      <a:pt x="8376" y="3413"/>
                      <a:pt x="8172" y="3494"/>
                    </a:cubicBezTo>
                    <a:lnTo>
                      <a:pt x="8172" y="3494"/>
                    </a:lnTo>
                    <a:cubicBezTo>
                      <a:pt x="8181" y="3335"/>
                      <a:pt x="8172" y="3171"/>
                      <a:pt x="8143" y="3013"/>
                    </a:cubicBezTo>
                    <a:cubicBezTo>
                      <a:pt x="8143" y="3006"/>
                      <a:pt x="8137" y="2993"/>
                      <a:pt x="8124" y="2987"/>
                    </a:cubicBezTo>
                    <a:cubicBezTo>
                      <a:pt x="8117" y="2982"/>
                      <a:pt x="8109" y="2980"/>
                      <a:pt x="8101" y="2980"/>
                    </a:cubicBezTo>
                    <a:cubicBezTo>
                      <a:pt x="8088" y="2980"/>
                      <a:pt x="8076" y="2987"/>
                      <a:pt x="8071" y="3000"/>
                    </a:cubicBezTo>
                    <a:lnTo>
                      <a:pt x="8065" y="3000"/>
                    </a:lnTo>
                    <a:cubicBezTo>
                      <a:pt x="7968" y="3148"/>
                      <a:pt x="7836" y="3266"/>
                      <a:pt x="7686" y="3354"/>
                    </a:cubicBezTo>
                    <a:lnTo>
                      <a:pt x="7686" y="3354"/>
                    </a:lnTo>
                    <a:cubicBezTo>
                      <a:pt x="7655" y="3094"/>
                      <a:pt x="7586" y="2840"/>
                      <a:pt x="7473" y="2603"/>
                    </a:cubicBezTo>
                    <a:cubicBezTo>
                      <a:pt x="7473" y="2596"/>
                      <a:pt x="7467" y="2583"/>
                      <a:pt x="7454" y="2577"/>
                    </a:cubicBezTo>
                    <a:cubicBezTo>
                      <a:pt x="7445" y="2570"/>
                      <a:pt x="7435" y="2567"/>
                      <a:pt x="7424" y="2567"/>
                    </a:cubicBezTo>
                    <a:cubicBezTo>
                      <a:pt x="7404" y="2567"/>
                      <a:pt x="7382" y="2579"/>
                      <a:pt x="7369" y="2596"/>
                    </a:cubicBezTo>
                    <a:cubicBezTo>
                      <a:pt x="7222" y="2811"/>
                      <a:pt x="7046" y="3001"/>
                      <a:pt x="6849" y="3166"/>
                    </a:cubicBezTo>
                    <a:lnTo>
                      <a:pt x="6849" y="3166"/>
                    </a:lnTo>
                    <a:cubicBezTo>
                      <a:pt x="6739" y="2713"/>
                      <a:pt x="6546" y="2278"/>
                      <a:pt x="6263" y="1894"/>
                    </a:cubicBezTo>
                    <a:cubicBezTo>
                      <a:pt x="6114" y="1686"/>
                      <a:pt x="5938" y="1497"/>
                      <a:pt x="5737" y="1341"/>
                    </a:cubicBezTo>
                    <a:cubicBezTo>
                      <a:pt x="5535" y="1179"/>
                      <a:pt x="5314" y="1035"/>
                      <a:pt x="5041" y="964"/>
                    </a:cubicBezTo>
                    <a:cubicBezTo>
                      <a:pt x="4939" y="939"/>
                      <a:pt x="4834" y="927"/>
                      <a:pt x="4731" y="927"/>
                    </a:cubicBezTo>
                    <a:cubicBezTo>
                      <a:pt x="4564" y="927"/>
                      <a:pt x="4397" y="957"/>
                      <a:pt x="4241" y="1009"/>
                    </a:cubicBezTo>
                    <a:cubicBezTo>
                      <a:pt x="3987" y="1094"/>
                      <a:pt x="3760" y="1237"/>
                      <a:pt x="3564" y="1406"/>
                    </a:cubicBezTo>
                    <a:cubicBezTo>
                      <a:pt x="3363" y="1582"/>
                      <a:pt x="3200" y="1770"/>
                      <a:pt x="3044" y="1985"/>
                    </a:cubicBezTo>
                    <a:cubicBezTo>
                      <a:pt x="2904" y="2180"/>
                      <a:pt x="2787" y="2404"/>
                      <a:pt x="2708" y="2634"/>
                    </a:cubicBezTo>
                    <a:lnTo>
                      <a:pt x="2708" y="2634"/>
                    </a:lnTo>
                    <a:cubicBezTo>
                      <a:pt x="2564" y="2735"/>
                      <a:pt x="2437" y="2857"/>
                      <a:pt x="2331" y="2999"/>
                    </a:cubicBezTo>
                    <a:lnTo>
                      <a:pt x="2331" y="2999"/>
                    </a:lnTo>
                    <a:cubicBezTo>
                      <a:pt x="2278" y="2851"/>
                      <a:pt x="2206" y="2709"/>
                      <a:pt x="2121" y="2577"/>
                    </a:cubicBezTo>
                    <a:lnTo>
                      <a:pt x="2114" y="2577"/>
                    </a:lnTo>
                    <a:cubicBezTo>
                      <a:pt x="2101" y="2551"/>
                      <a:pt x="2082" y="2538"/>
                      <a:pt x="2056" y="2525"/>
                    </a:cubicBezTo>
                    <a:cubicBezTo>
                      <a:pt x="2041" y="2519"/>
                      <a:pt x="2025" y="2516"/>
                      <a:pt x="2009" y="2516"/>
                    </a:cubicBezTo>
                    <a:cubicBezTo>
                      <a:pt x="1957" y="2516"/>
                      <a:pt x="1907" y="2548"/>
                      <a:pt x="1887" y="2603"/>
                    </a:cubicBezTo>
                    <a:cubicBezTo>
                      <a:pt x="1813" y="2796"/>
                      <a:pt x="1714" y="2979"/>
                      <a:pt x="1595" y="3147"/>
                    </a:cubicBezTo>
                    <a:lnTo>
                      <a:pt x="1595" y="3147"/>
                    </a:lnTo>
                    <a:cubicBezTo>
                      <a:pt x="1530" y="2930"/>
                      <a:pt x="1437" y="2721"/>
                      <a:pt x="1321" y="2525"/>
                    </a:cubicBezTo>
                    <a:lnTo>
                      <a:pt x="1314" y="2518"/>
                    </a:lnTo>
                    <a:cubicBezTo>
                      <a:pt x="1301" y="2499"/>
                      <a:pt x="1282" y="2479"/>
                      <a:pt x="1256" y="2473"/>
                    </a:cubicBezTo>
                    <a:cubicBezTo>
                      <a:pt x="1242" y="2467"/>
                      <a:pt x="1227" y="2464"/>
                      <a:pt x="1213" y="2464"/>
                    </a:cubicBezTo>
                    <a:cubicBezTo>
                      <a:pt x="1168" y="2464"/>
                      <a:pt x="1126" y="2493"/>
                      <a:pt x="1106" y="2538"/>
                    </a:cubicBezTo>
                    <a:cubicBezTo>
                      <a:pt x="1026" y="2747"/>
                      <a:pt x="928" y="2949"/>
                      <a:pt x="813" y="3143"/>
                    </a:cubicBezTo>
                    <a:lnTo>
                      <a:pt x="813" y="3143"/>
                    </a:lnTo>
                    <a:cubicBezTo>
                      <a:pt x="490" y="2405"/>
                      <a:pt x="278" y="1622"/>
                      <a:pt x="151" y="823"/>
                    </a:cubicBezTo>
                    <a:lnTo>
                      <a:pt x="151" y="823"/>
                    </a:lnTo>
                    <a:cubicBezTo>
                      <a:pt x="1203" y="344"/>
                      <a:pt x="2348" y="79"/>
                      <a:pt x="3506" y="40"/>
                    </a:cubicBezTo>
                    <a:cubicBezTo>
                      <a:pt x="3578" y="39"/>
                      <a:pt x="3650" y="38"/>
                      <a:pt x="3722" y="38"/>
                    </a:cubicBezTo>
                    <a:cubicBezTo>
                      <a:pt x="4237" y="38"/>
                      <a:pt x="4754" y="79"/>
                      <a:pt x="5262" y="170"/>
                    </a:cubicBezTo>
                    <a:cubicBezTo>
                      <a:pt x="5555" y="223"/>
                      <a:pt x="5841" y="288"/>
                      <a:pt x="6127" y="372"/>
                    </a:cubicBezTo>
                    <a:cubicBezTo>
                      <a:pt x="6407" y="450"/>
                      <a:pt x="6686" y="561"/>
                      <a:pt x="6959" y="658"/>
                    </a:cubicBezTo>
                    <a:cubicBezTo>
                      <a:pt x="6686" y="561"/>
                      <a:pt x="6413" y="450"/>
                      <a:pt x="6127" y="366"/>
                    </a:cubicBezTo>
                    <a:cubicBezTo>
                      <a:pt x="5847" y="281"/>
                      <a:pt x="5555" y="216"/>
                      <a:pt x="5268" y="157"/>
                    </a:cubicBezTo>
                    <a:cubicBezTo>
                      <a:pt x="4722" y="53"/>
                      <a:pt x="4163" y="1"/>
                      <a:pt x="3605"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48"/>
              <p:cNvSpPr/>
              <p:nvPr/>
            </p:nvSpPr>
            <p:spPr>
              <a:xfrm>
                <a:off x="-914875" y="1176600"/>
                <a:ext cx="16600" cy="36850"/>
              </a:xfrm>
              <a:custGeom>
                <a:rect b="b" l="l" r="r" t="t"/>
                <a:pathLst>
                  <a:path extrusionOk="0" h="1474" w="664">
                    <a:moveTo>
                      <a:pt x="615" y="1"/>
                    </a:moveTo>
                    <a:cubicBezTo>
                      <a:pt x="599" y="1"/>
                      <a:pt x="585" y="13"/>
                      <a:pt x="579" y="35"/>
                    </a:cubicBezTo>
                    <a:cubicBezTo>
                      <a:pt x="535" y="144"/>
                      <a:pt x="490" y="254"/>
                      <a:pt x="447" y="364"/>
                    </a:cubicBezTo>
                    <a:lnTo>
                      <a:pt x="447" y="364"/>
                    </a:lnTo>
                    <a:cubicBezTo>
                      <a:pt x="381" y="296"/>
                      <a:pt x="307" y="236"/>
                      <a:pt x="228" y="184"/>
                    </a:cubicBezTo>
                    <a:lnTo>
                      <a:pt x="228" y="184"/>
                    </a:lnTo>
                    <a:cubicBezTo>
                      <a:pt x="228" y="184"/>
                      <a:pt x="228" y="184"/>
                      <a:pt x="228" y="184"/>
                    </a:cubicBezTo>
                    <a:lnTo>
                      <a:pt x="222" y="178"/>
                    </a:lnTo>
                    <a:lnTo>
                      <a:pt x="215" y="178"/>
                    </a:lnTo>
                    <a:cubicBezTo>
                      <a:pt x="194" y="164"/>
                      <a:pt x="171" y="158"/>
                      <a:pt x="148" y="158"/>
                    </a:cubicBezTo>
                    <a:cubicBezTo>
                      <a:pt x="106" y="158"/>
                      <a:pt x="65" y="179"/>
                      <a:pt x="40" y="217"/>
                    </a:cubicBezTo>
                    <a:cubicBezTo>
                      <a:pt x="0" y="275"/>
                      <a:pt x="20" y="354"/>
                      <a:pt x="79" y="393"/>
                    </a:cubicBezTo>
                    <a:cubicBezTo>
                      <a:pt x="167" y="464"/>
                      <a:pt x="251" y="541"/>
                      <a:pt x="325" y="626"/>
                    </a:cubicBezTo>
                    <a:lnTo>
                      <a:pt x="325" y="626"/>
                    </a:lnTo>
                    <a:cubicBezTo>
                      <a:pt x="317" y="671"/>
                      <a:pt x="308" y="716"/>
                      <a:pt x="300" y="763"/>
                    </a:cubicBezTo>
                    <a:cubicBezTo>
                      <a:pt x="293" y="828"/>
                      <a:pt x="280" y="900"/>
                      <a:pt x="274" y="971"/>
                    </a:cubicBezTo>
                    <a:cubicBezTo>
                      <a:pt x="261" y="1108"/>
                      <a:pt x="254" y="1251"/>
                      <a:pt x="254" y="1388"/>
                    </a:cubicBezTo>
                    <a:cubicBezTo>
                      <a:pt x="248" y="1427"/>
                      <a:pt x="267" y="1459"/>
                      <a:pt x="306" y="1472"/>
                    </a:cubicBezTo>
                    <a:cubicBezTo>
                      <a:pt x="310" y="1473"/>
                      <a:pt x="314" y="1473"/>
                      <a:pt x="318" y="1473"/>
                    </a:cubicBezTo>
                    <a:cubicBezTo>
                      <a:pt x="352" y="1473"/>
                      <a:pt x="378" y="1449"/>
                      <a:pt x="384" y="1420"/>
                    </a:cubicBezTo>
                    <a:lnTo>
                      <a:pt x="391" y="1401"/>
                    </a:lnTo>
                    <a:cubicBezTo>
                      <a:pt x="423" y="1271"/>
                      <a:pt x="456" y="1140"/>
                      <a:pt x="488" y="1010"/>
                    </a:cubicBezTo>
                    <a:lnTo>
                      <a:pt x="564" y="725"/>
                    </a:lnTo>
                    <a:lnTo>
                      <a:pt x="564" y="725"/>
                    </a:lnTo>
                    <a:cubicBezTo>
                      <a:pt x="572" y="735"/>
                      <a:pt x="579" y="746"/>
                      <a:pt x="586" y="757"/>
                    </a:cubicBezTo>
                    <a:cubicBezTo>
                      <a:pt x="579" y="746"/>
                      <a:pt x="572" y="735"/>
                      <a:pt x="564" y="725"/>
                    </a:cubicBezTo>
                    <a:lnTo>
                      <a:pt x="564" y="725"/>
                    </a:lnTo>
                    <a:lnTo>
                      <a:pt x="592" y="620"/>
                    </a:lnTo>
                    <a:cubicBezTo>
                      <a:pt x="604" y="586"/>
                      <a:pt x="600" y="552"/>
                      <a:pt x="581" y="522"/>
                    </a:cubicBezTo>
                    <a:lnTo>
                      <a:pt x="581" y="522"/>
                    </a:lnTo>
                    <a:cubicBezTo>
                      <a:pt x="607" y="371"/>
                      <a:pt x="630" y="214"/>
                      <a:pt x="657" y="61"/>
                    </a:cubicBezTo>
                    <a:lnTo>
                      <a:pt x="657" y="48"/>
                    </a:lnTo>
                    <a:cubicBezTo>
                      <a:pt x="664" y="28"/>
                      <a:pt x="651" y="9"/>
                      <a:pt x="625" y="2"/>
                    </a:cubicBezTo>
                    <a:cubicBezTo>
                      <a:pt x="621" y="1"/>
                      <a:pt x="618" y="1"/>
                      <a:pt x="615"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48"/>
              <p:cNvSpPr/>
              <p:nvPr/>
            </p:nvSpPr>
            <p:spPr>
              <a:xfrm>
                <a:off x="-1085275" y="845150"/>
                <a:ext cx="42300" cy="54550"/>
              </a:xfrm>
              <a:custGeom>
                <a:rect b="b" l="l" r="r" t="t"/>
                <a:pathLst>
                  <a:path extrusionOk="0" h="2182" w="1692">
                    <a:moveTo>
                      <a:pt x="1227" y="1"/>
                    </a:moveTo>
                    <a:cubicBezTo>
                      <a:pt x="1006" y="1"/>
                      <a:pt x="785" y="43"/>
                      <a:pt x="586" y="143"/>
                    </a:cubicBezTo>
                    <a:cubicBezTo>
                      <a:pt x="326" y="273"/>
                      <a:pt x="111" y="507"/>
                      <a:pt x="40" y="793"/>
                    </a:cubicBezTo>
                    <a:cubicBezTo>
                      <a:pt x="1" y="956"/>
                      <a:pt x="1" y="1125"/>
                      <a:pt x="27" y="1287"/>
                    </a:cubicBezTo>
                    <a:cubicBezTo>
                      <a:pt x="66" y="1521"/>
                      <a:pt x="144" y="1756"/>
                      <a:pt x="313" y="1905"/>
                    </a:cubicBezTo>
                    <a:cubicBezTo>
                      <a:pt x="423" y="2009"/>
                      <a:pt x="566" y="2068"/>
                      <a:pt x="710" y="2113"/>
                    </a:cubicBezTo>
                    <a:cubicBezTo>
                      <a:pt x="852" y="2156"/>
                      <a:pt x="1003" y="2181"/>
                      <a:pt x="1151" y="2181"/>
                    </a:cubicBezTo>
                    <a:cubicBezTo>
                      <a:pt x="1341" y="2181"/>
                      <a:pt x="1528" y="2140"/>
                      <a:pt x="1692" y="2042"/>
                    </a:cubicBezTo>
                    <a:cubicBezTo>
                      <a:pt x="1581" y="1372"/>
                      <a:pt x="1490" y="696"/>
                      <a:pt x="1431" y="13"/>
                    </a:cubicBezTo>
                    <a:cubicBezTo>
                      <a:pt x="1364" y="5"/>
                      <a:pt x="1296" y="1"/>
                      <a:pt x="1227" y="1"/>
                    </a:cubicBezTo>
                    <a:close/>
                  </a:path>
                </a:pathLst>
              </a:custGeom>
              <a:solidFill>
                <a:srgbClr val="96C5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48"/>
              <p:cNvSpPr/>
              <p:nvPr/>
            </p:nvSpPr>
            <p:spPr>
              <a:xfrm>
                <a:off x="-1086575" y="841850"/>
                <a:ext cx="44425" cy="57950"/>
              </a:xfrm>
              <a:custGeom>
                <a:rect b="b" l="l" r="r" t="t"/>
                <a:pathLst>
                  <a:path extrusionOk="0" h="2318" w="1777">
                    <a:moveTo>
                      <a:pt x="1288" y="1"/>
                    </a:moveTo>
                    <a:cubicBezTo>
                      <a:pt x="1207" y="1"/>
                      <a:pt x="1125" y="7"/>
                      <a:pt x="1041" y="21"/>
                    </a:cubicBezTo>
                    <a:cubicBezTo>
                      <a:pt x="892" y="41"/>
                      <a:pt x="742" y="86"/>
                      <a:pt x="605" y="158"/>
                    </a:cubicBezTo>
                    <a:cubicBezTo>
                      <a:pt x="326" y="301"/>
                      <a:pt x="111" y="561"/>
                      <a:pt x="33" y="860"/>
                    </a:cubicBezTo>
                    <a:cubicBezTo>
                      <a:pt x="1" y="1010"/>
                      <a:pt x="1" y="1159"/>
                      <a:pt x="20" y="1302"/>
                    </a:cubicBezTo>
                    <a:cubicBezTo>
                      <a:pt x="40" y="1445"/>
                      <a:pt x="79" y="1588"/>
                      <a:pt x="131" y="1718"/>
                    </a:cubicBezTo>
                    <a:cubicBezTo>
                      <a:pt x="189" y="1849"/>
                      <a:pt x="274" y="1972"/>
                      <a:pt x="384" y="2063"/>
                    </a:cubicBezTo>
                    <a:cubicBezTo>
                      <a:pt x="495" y="2154"/>
                      <a:pt x="625" y="2206"/>
                      <a:pt x="762" y="2245"/>
                    </a:cubicBezTo>
                    <a:cubicBezTo>
                      <a:pt x="631" y="2200"/>
                      <a:pt x="495" y="2148"/>
                      <a:pt x="391" y="2057"/>
                    </a:cubicBezTo>
                    <a:cubicBezTo>
                      <a:pt x="287" y="1959"/>
                      <a:pt x="215" y="1836"/>
                      <a:pt x="170" y="1705"/>
                    </a:cubicBezTo>
                    <a:cubicBezTo>
                      <a:pt x="98" y="1439"/>
                      <a:pt x="79" y="1146"/>
                      <a:pt x="176" y="899"/>
                    </a:cubicBezTo>
                    <a:cubicBezTo>
                      <a:pt x="274" y="658"/>
                      <a:pt x="475" y="476"/>
                      <a:pt x="710" y="379"/>
                    </a:cubicBezTo>
                    <a:cubicBezTo>
                      <a:pt x="827" y="327"/>
                      <a:pt x="950" y="294"/>
                      <a:pt x="1080" y="281"/>
                    </a:cubicBezTo>
                    <a:cubicBezTo>
                      <a:pt x="1148" y="270"/>
                      <a:pt x="1220" y="266"/>
                      <a:pt x="1293" y="266"/>
                    </a:cubicBezTo>
                    <a:cubicBezTo>
                      <a:pt x="1317" y="266"/>
                      <a:pt x="1341" y="266"/>
                      <a:pt x="1365" y="267"/>
                    </a:cubicBezTo>
                    <a:lnTo>
                      <a:pt x="1365" y="267"/>
                    </a:lnTo>
                    <a:cubicBezTo>
                      <a:pt x="1397" y="570"/>
                      <a:pt x="1444" y="876"/>
                      <a:pt x="1496" y="1172"/>
                    </a:cubicBezTo>
                    <a:cubicBezTo>
                      <a:pt x="1561" y="1505"/>
                      <a:pt x="1637" y="1838"/>
                      <a:pt x="1714" y="2165"/>
                    </a:cubicBezTo>
                    <a:lnTo>
                      <a:pt x="1714" y="2165"/>
                    </a:lnTo>
                    <a:cubicBezTo>
                      <a:pt x="1580" y="2249"/>
                      <a:pt x="1418" y="2291"/>
                      <a:pt x="1262" y="2304"/>
                    </a:cubicBezTo>
                    <a:cubicBezTo>
                      <a:pt x="1233" y="2306"/>
                      <a:pt x="1203" y="2307"/>
                      <a:pt x="1174" y="2307"/>
                    </a:cubicBezTo>
                    <a:cubicBezTo>
                      <a:pt x="1035" y="2307"/>
                      <a:pt x="896" y="2283"/>
                      <a:pt x="762" y="2245"/>
                    </a:cubicBezTo>
                    <a:lnTo>
                      <a:pt x="762" y="2245"/>
                    </a:lnTo>
                    <a:cubicBezTo>
                      <a:pt x="908" y="2292"/>
                      <a:pt x="1059" y="2318"/>
                      <a:pt x="1211" y="2318"/>
                    </a:cubicBezTo>
                    <a:cubicBezTo>
                      <a:pt x="1228" y="2318"/>
                      <a:pt x="1245" y="2317"/>
                      <a:pt x="1262" y="2317"/>
                    </a:cubicBezTo>
                    <a:cubicBezTo>
                      <a:pt x="1431" y="2317"/>
                      <a:pt x="1601" y="2278"/>
                      <a:pt x="1757" y="2200"/>
                    </a:cubicBezTo>
                    <a:lnTo>
                      <a:pt x="1776" y="2193"/>
                    </a:lnTo>
                    <a:lnTo>
                      <a:pt x="1770" y="2174"/>
                    </a:lnTo>
                    <a:cubicBezTo>
                      <a:pt x="1731" y="1836"/>
                      <a:pt x="1711" y="1491"/>
                      <a:pt x="1685" y="1153"/>
                    </a:cubicBezTo>
                    <a:cubicBezTo>
                      <a:pt x="1666" y="808"/>
                      <a:pt x="1646" y="470"/>
                      <a:pt x="1614" y="132"/>
                    </a:cubicBezTo>
                    <a:lnTo>
                      <a:pt x="1607" y="28"/>
                    </a:lnTo>
                    <a:lnTo>
                      <a:pt x="1496" y="15"/>
                    </a:lnTo>
                    <a:cubicBezTo>
                      <a:pt x="1427" y="6"/>
                      <a:pt x="1358" y="1"/>
                      <a:pt x="1288"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48"/>
              <p:cNvSpPr/>
              <p:nvPr/>
            </p:nvSpPr>
            <p:spPr>
              <a:xfrm>
                <a:off x="-1072600" y="865775"/>
                <a:ext cx="25400" cy="12250"/>
              </a:xfrm>
              <a:custGeom>
                <a:rect b="b" l="l" r="r" t="t"/>
                <a:pathLst>
                  <a:path extrusionOk="0" h="490" w="1016">
                    <a:moveTo>
                      <a:pt x="423" y="0"/>
                    </a:moveTo>
                    <a:cubicBezTo>
                      <a:pt x="343" y="0"/>
                      <a:pt x="263" y="4"/>
                      <a:pt x="190" y="33"/>
                    </a:cubicBezTo>
                    <a:cubicBezTo>
                      <a:pt x="92" y="72"/>
                      <a:pt x="7" y="157"/>
                      <a:pt x="1" y="267"/>
                    </a:cubicBezTo>
                    <a:cubicBezTo>
                      <a:pt x="1" y="287"/>
                      <a:pt x="7" y="306"/>
                      <a:pt x="20" y="326"/>
                    </a:cubicBezTo>
                    <a:cubicBezTo>
                      <a:pt x="27" y="339"/>
                      <a:pt x="40" y="345"/>
                      <a:pt x="59" y="352"/>
                    </a:cubicBezTo>
                    <a:cubicBezTo>
                      <a:pt x="170" y="404"/>
                      <a:pt x="300" y="423"/>
                      <a:pt x="424" y="436"/>
                    </a:cubicBezTo>
                    <a:cubicBezTo>
                      <a:pt x="554" y="449"/>
                      <a:pt x="690" y="469"/>
                      <a:pt x="820" y="482"/>
                    </a:cubicBezTo>
                    <a:cubicBezTo>
                      <a:pt x="839" y="486"/>
                      <a:pt x="858" y="489"/>
                      <a:pt x="875" y="489"/>
                    </a:cubicBezTo>
                    <a:cubicBezTo>
                      <a:pt x="888" y="489"/>
                      <a:pt x="900" y="487"/>
                      <a:pt x="911" y="482"/>
                    </a:cubicBezTo>
                    <a:cubicBezTo>
                      <a:pt x="996" y="456"/>
                      <a:pt x="1009" y="345"/>
                      <a:pt x="1016" y="261"/>
                    </a:cubicBezTo>
                    <a:cubicBezTo>
                      <a:pt x="1016" y="228"/>
                      <a:pt x="1016" y="196"/>
                      <a:pt x="1003" y="170"/>
                    </a:cubicBezTo>
                    <a:cubicBezTo>
                      <a:pt x="990" y="150"/>
                      <a:pt x="977" y="131"/>
                      <a:pt x="957" y="118"/>
                    </a:cubicBezTo>
                    <a:cubicBezTo>
                      <a:pt x="833" y="20"/>
                      <a:pt x="658" y="7"/>
                      <a:pt x="502" y="1"/>
                    </a:cubicBezTo>
                    <a:cubicBezTo>
                      <a:pt x="476" y="1"/>
                      <a:pt x="449" y="0"/>
                      <a:pt x="423" y="0"/>
                    </a:cubicBezTo>
                    <a:close/>
                  </a:path>
                </a:pathLst>
              </a:custGeom>
              <a:solidFill>
                <a:srgbClr val="96C5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48"/>
              <p:cNvSpPr/>
              <p:nvPr/>
            </p:nvSpPr>
            <p:spPr>
              <a:xfrm>
                <a:off x="-1075350" y="863675"/>
                <a:ext cx="28475" cy="7175"/>
              </a:xfrm>
              <a:custGeom>
                <a:rect b="b" l="l" r="r" t="t"/>
                <a:pathLst>
                  <a:path extrusionOk="0" h="287" w="1139">
                    <a:moveTo>
                      <a:pt x="579" y="0"/>
                    </a:moveTo>
                    <a:cubicBezTo>
                      <a:pt x="475" y="7"/>
                      <a:pt x="365" y="20"/>
                      <a:pt x="261" y="52"/>
                    </a:cubicBezTo>
                    <a:cubicBezTo>
                      <a:pt x="150" y="91"/>
                      <a:pt x="65" y="169"/>
                      <a:pt x="0" y="247"/>
                    </a:cubicBezTo>
                    <a:cubicBezTo>
                      <a:pt x="98" y="208"/>
                      <a:pt x="189" y="169"/>
                      <a:pt x="287" y="156"/>
                    </a:cubicBezTo>
                    <a:cubicBezTo>
                      <a:pt x="384" y="143"/>
                      <a:pt x="482" y="137"/>
                      <a:pt x="586" y="137"/>
                    </a:cubicBezTo>
                    <a:cubicBezTo>
                      <a:pt x="621" y="134"/>
                      <a:pt x="657" y="133"/>
                      <a:pt x="693" y="133"/>
                    </a:cubicBezTo>
                    <a:cubicBezTo>
                      <a:pt x="754" y="133"/>
                      <a:pt x="814" y="137"/>
                      <a:pt x="872" y="150"/>
                    </a:cubicBezTo>
                    <a:cubicBezTo>
                      <a:pt x="963" y="169"/>
                      <a:pt x="1054" y="215"/>
                      <a:pt x="1139" y="286"/>
                    </a:cubicBezTo>
                    <a:cubicBezTo>
                      <a:pt x="1100" y="182"/>
                      <a:pt x="1015" y="98"/>
                      <a:pt x="911" y="52"/>
                    </a:cubicBezTo>
                    <a:cubicBezTo>
                      <a:pt x="800" y="7"/>
                      <a:pt x="690" y="0"/>
                      <a:pt x="579"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48"/>
              <p:cNvSpPr/>
              <p:nvPr/>
            </p:nvSpPr>
            <p:spPr>
              <a:xfrm>
                <a:off x="-1061850" y="866400"/>
                <a:ext cx="9125" cy="13375"/>
              </a:xfrm>
              <a:custGeom>
                <a:rect b="b" l="l" r="r" t="t"/>
                <a:pathLst>
                  <a:path extrusionOk="0" h="535" w="365">
                    <a:moveTo>
                      <a:pt x="341" y="0"/>
                    </a:moveTo>
                    <a:cubicBezTo>
                      <a:pt x="289" y="0"/>
                      <a:pt x="234" y="19"/>
                      <a:pt x="189" y="47"/>
                    </a:cubicBezTo>
                    <a:cubicBezTo>
                      <a:pt x="137" y="80"/>
                      <a:pt x="91" y="125"/>
                      <a:pt x="59" y="184"/>
                    </a:cubicBezTo>
                    <a:cubicBezTo>
                      <a:pt x="26" y="236"/>
                      <a:pt x="7" y="294"/>
                      <a:pt x="7" y="359"/>
                    </a:cubicBezTo>
                    <a:cubicBezTo>
                      <a:pt x="0" y="418"/>
                      <a:pt x="13" y="483"/>
                      <a:pt x="52" y="535"/>
                    </a:cubicBezTo>
                    <a:cubicBezTo>
                      <a:pt x="72" y="476"/>
                      <a:pt x="85" y="424"/>
                      <a:pt x="104" y="379"/>
                    </a:cubicBezTo>
                    <a:cubicBezTo>
                      <a:pt x="130" y="333"/>
                      <a:pt x="150" y="288"/>
                      <a:pt x="176" y="249"/>
                    </a:cubicBezTo>
                    <a:cubicBezTo>
                      <a:pt x="221" y="164"/>
                      <a:pt x="280" y="93"/>
                      <a:pt x="364" y="2"/>
                    </a:cubicBezTo>
                    <a:cubicBezTo>
                      <a:pt x="357" y="1"/>
                      <a:pt x="349" y="0"/>
                      <a:pt x="341"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48"/>
              <p:cNvSpPr/>
              <p:nvPr/>
            </p:nvSpPr>
            <p:spPr>
              <a:xfrm>
                <a:off x="-613750" y="814725"/>
                <a:ext cx="43600" cy="58950"/>
              </a:xfrm>
              <a:custGeom>
                <a:rect b="b" l="l" r="r" t="t"/>
                <a:pathLst>
                  <a:path extrusionOk="0" h="2358" w="1744">
                    <a:moveTo>
                      <a:pt x="734" y="1"/>
                    </a:moveTo>
                    <a:cubicBezTo>
                      <a:pt x="544" y="1"/>
                      <a:pt x="349" y="55"/>
                      <a:pt x="169" y="124"/>
                    </a:cubicBezTo>
                    <a:cubicBezTo>
                      <a:pt x="117" y="144"/>
                      <a:pt x="65" y="163"/>
                      <a:pt x="33" y="209"/>
                    </a:cubicBezTo>
                    <a:cubicBezTo>
                      <a:pt x="0" y="254"/>
                      <a:pt x="0" y="319"/>
                      <a:pt x="0" y="378"/>
                    </a:cubicBezTo>
                    <a:cubicBezTo>
                      <a:pt x="7" y="1028"/>
                      <a:pt x="91" y="1685"/>
                      <a:pt x="0" y="2322"/>
                    </a:cubicBezTo>
                    <a:cubicBezTo>
                      <a:pt x="151" y="2347"/>
                      <a:pt x="307" y="2357"/>
                      <a:pt x="460" y="2357"/>
                    </a:cubicBezTo>
                    <a:cubicBezTo>
                      <a:pt x="504" y="2357"/>
                      <a:pt x="548" y="2356"/>
                      <a:pt x="592" y="2355"/>
                    </a:cubicBezTo>
                    <a:cubicBezTo>
                      <a:pt x="852" y="2348"/>
                      <a:pt x="1125" y="2296"/>
                      <a:pt x="1340" y="2140"/>
                    </a:cubicBezTo>
                    <a:cubicBezTo>
                      <a:pt x="1548" y="1984"/>
                      <a:pt x="1672" y="1737"/>
                      <a:pt x="1711" y="1477"/>
                    </a:cubicBezTo>
                    <a:cubicBezTo>
                      <a:pt x="1743" y="1223"/>
                      <a:pt x="1698" y="956"/>
                      <a:pt x="1607" y="716"/>
                    </a:cubicBezTo>
                    <a:cubicBezTo>
                      <a:pt x="1503" y="443"/>
                      <a:pt x="1327" y="176"/>
                      <a:pt x="1060" y="66"/>
                    </a:cubicBezTo>
                    <a:cubicBezTo>
                      <a:pt x="956" y="20"/>
                      <a:pt x="846" y="1"/>
                      <a:pt x="734" y="1"/>
                    </a:cubicBezTo>
                    <a:close/>
                  </a:path>
                </a:pathLst>
              </a:custGeom>
              <a:solidFill>
                <a:srgbClr val="96C5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48"/>
              <p:cNvSpPr/>
              <p:nvPr/>
            </p:nvSpPr>
            <p:spPr>
              <a:xfrm>
                <a:off x="-616675" y="814550"/>
                <a:ext cx="48950" cy="62175"/>
              </a:xfrm>
              <a:custGeom>
                <a:rect b="b" l="l" r="r" t="t"/>
                <a:pathLst>
                  <a:path extrusionOk="0" h="2487" w="1958">
                    <a:moveTo>
                      <a:pt x="892" y="1"/>
                    </a:moveTo>
                    <a:cubicBezTo>
                      <a:pt x="883" y="1"/>
                      <a:pt x="874" y="1"/>
                      <a:pt x="865" y="1"/>
                    </a:cubicBezTo>
                    <a:cubicBezTo>
                      <a:pt x="664" y="7"/>
                      <a:pt x="468" y="59"/>
                      <a:pt x="286" y="131"/>
                    </a:cubicBezTo>
                    <a:cubicBezTo>
                      <a:pt x="457" y="72"/>
                      <a:pt x="628" y="19"/>
                      <a:pt x="808" y="19"/>
                    </a:cubicBezTo>
                    <a:cubicBezTo>
                      <a:pt x="827" y="19"/>
                      <a:pt x="846" y="19"/>
                      <a:pt x="865" y="20"/>
                    </a:cubicBezTo>
                    <a:cubicBezTo>
                      <a:pt x="1060" y="20"/>
                      <a:pt x="1249" y="99"/>
                      <a:pt x="1379" y="242"/>
                    </a:cubicBezTo>
                    <a:cubicBezTo>
                      <a:pt x="1515" y="378"/>
                      <a:pt x="1600" y="554"/>
                      <a:pt x="1652" y="736"/>
                    </a:cubicBezTo>
                    <a:cubicBezTo>
                      <a:pt x="1711" y="918"/>
                      <a:pt x="1743" y="1107"/>
                      <a:pt x="1737" y="1289"/>
                    </a:cubicBezTo>
                    <a:cubicBezTo>
                      <a:pt x="1724" y="1646"/>
                      <a:pt x="1541" y="1998"/>
                      <a:pt x="1229" y="2128"/>
                    </a:cubicBezTo>
                    <a:cubicBezTo>
                      <a:pt x="1073" y="2199"/>
                      <a:pt x="891" y="2225"/>
                      <a:pt x="703" y="2238"/>
                    </a:cubicBezTo>
                    <a:cubicBezTo>
                      <a:pt x="618" y="2244"/>
                      <a:pt x="532" y="2247"/>
                      <a:pt x="445" y="2247"/>
                    </a:cubicBezTo>
                    <a:cubicBezTo>
                      <a:pt x="371" y="2247"/>
                      <a:pt x="296" y="2245"/>
                      <a:pt x="222" y="2240"/>
                    </a:cubicBezTo>
                    <a:lnTo>
                      <a:pt x="222" y="2240"/>
                    </a:lnTo>
                    <a:cubicBezTo>
                      <a:pt x="242" y="1885"/>
                      <a:pt x="211" y="1535"/>
                      <a:pt x="176" y="1185"/>
                    </a:cubicBezTo>
                    <a:cubicBezTo>
                      <a:pt x="156" y="996"/>
                      <a:pt x="143" y="807"/>
                      <a:pt x="130" y="619"/>
                    </a:cubicBezTo>
                    <a:cubicBezTo>
                      <a:pt x="124" y="521"/>
                      <a:pt x="117" y="424"/>
                      <a:pt x="117" y="333"/>
                    </a:cubicBezTo>
                    <a:cubicBezTo>
                      <a:pt x="124" y="281"/>
                      <a:pt x="130" y="235"/>
                      <a:pt x="163" y="203"/>
                    </a:cubicBezTo>
                    <a:cubicBezTo>
                      <a:pt x="195" y="164"/>
                      <a:pt x="240" y="144"/>
                      <a:pt x="285" y="131"/>
                    </a:cubicBezTo>
                    <a:lnTo>
                      <a:pt x="285" y="131"/>
                    </a:lnTo>
                    <a:cubicBezTo>
                      <a:pt x="240" y="144"/>
                      <a:pt x="195" y="164"/>
                      <a:pt x="163" y="196"/>
                    </a:cubicBezTo>
                    <a:cubicBezTo>
                      <a:pt x="130" y="235"/>
                      <a:pt x="117" y="281"/>
                      <a:pt x="111" y="333"/>
                    </a:cubicBezTo>
                    <a:cubicBezTo>
                      <a:pt x="111" y="424"/>
                      <a:pt x="117" y="521"/>
                      <a:pt x="111" y="619"/>
                    </a:cubicBezTo>
                    <a:cubicBezTo>
                      <a:pt x="111" y="807"/>
                      <a:pt x="117" y="996"/>
                      <a:pt x="117" y="1191"/>
                    </a:cubicBezTo>
                    <a:cubicBezTo>
                      <a:pt x="111" y="1568"/>
                      <a:pt x="91" y="1952"/>
                      <a:pt x="20" y="2316"/>
                    </a:cubicBezTo>
                    <a:lnTo>
                      <a:pt x="0" y="2407"/>
                    </a:lnTo>
                    <a:lnTo>
                      <a:pt x="104" y="2427"/>
                    </a:lnTo>
                    <a:cubicBezTo>
                      <a:pt x="275" y="2467"/>
                      <a:pt x="456" y="2487"/>
                      <a:pt x="633" y="2487"/>
                    </a:cubicBezTo>
                    <a:cubicBezTo>
                      <a:pt x="659" y="2487"/>
                      <a:pt x="684" y="2486"/>
                      <a:pt x="709" y="2485"/>
                    </a:cubicBezTo>
                    <a:cubicBezTo>
                      <a:pt x="917" y="2485"/>
                      <a:pt x="1132" y="2459"/>
                      <a:pt x="1333" y="2368"/>
                    </a:cubicBezTo>
                    <a:cubicBezTo>
                      <a:pt x="1541" y="2284"/>
                      <a:pt x="1717" y="2115"/>
                      <a:pt x="1815" y="1913"/>
                    </a:cubicBezTo>
                    <a:cubicBezTo>
                      <a:pt x="1919" y="1718"/>
                      <a:pt x="1958" y="1497"/>
                      <a:pt x="1938" y="1282"/>
                    </a:cubicBezTo>
                    <a:cubicBezTo>
                      <a:pt x="1925" y="1074"/>
                      <a:pt x="1867" y="872"/>
                      <a:pt x="1782" y="684"/>
                    </a:cubicBezTo>
                    <a:cubicBezTo>
                      <a:pt x="1698" y="502"/>
                      <a:pt x="1581" y="326"/>
                      <a:pt x="1424" y="190"/>
                    </a:cubicBezTo>
                    <a:cubicBezTo>
                      <a:pt x="1275" y="65"/>
                      <a:pt x="1079" y="1"/>
                      <a:pt x="892"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48"/>
              <p:cNvSpPr/>
              <p:nvPr/>
            </p:nvSpPr>
            <p:spPr>
              <a:xfrm>
                <a:off x="-612775" y="834975"/>
                <a:ext cx="30250" cy="13600"/>
              </a:xfrm>
              <a:custGeom>
                <a:rect b="b" l="l" r="r" t="t"/>
                <a:pathLst>
                  <a:path extrusionOk="0" h="544" w="1210">
                    <a:moveTo>
                      <a:pt x="954" y="1"/>
                    </a:moveTo>
                    <a:cubicBezTo>
                      <a:pt x="807" y="1"/>
                      <a:pt x="660" y="28"/>
                      <a:pt x="521" y="81"/>
                    </a:cubicBezTo>
                    <a:cubicBezTo>
                      <a:pt x="410" y="127"/>
                      <a:pt x="299" y="186"/>
                      <a:pt x="215" y="264"/>
                    </a:cubicBezTo>
                    <a:cubicBezTo>
                      <a:pt x="124" y="342"/>
                      <a:pt x="46" y="433"/>
                      <a:pt x="0" y="543"/>
                    </a:cubicBezTo>
                    <a:cubicBezTo>
                      <a:pt x="176" y="394"/>
                      <a:pt x="364" y="283"/>
                      <a:pt x="566" y="205"/>
                    </a:cubicBezTo>
                    <a:cubicBezTo>
                      <a:pt x="768" y="127"/>
                      <a:pt x="982" y="88"/>
                      <a:pt x="1210" y="29"/>
                    </a:cubicBezTo>
                    <a:cubicBezTo>
                      <a:pt x="1126" y="10"/>
                      <a:pt x="1040" y="1"/>
                      <a:pt x="954"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48"/>
              <p:cNvSpPr/>
              <p:nvPr/>
            </p:nvSpPr>
            <p:spPr>
              <a:xfrm>
                <a:off x="-1061525" y="675575"/>
                <a:ext cx="460950" cy="375650"/>
              </a:xfrm>
              <a:custGeom>
                <a:rect b="b" l="l" r="r" t="t"/>
                <a:pathLst>
                  <a:path extrusionOk="0" h="15026" w="18438">
                    <a:moveTo>
                      <a:pt x="8641" y="0"/>
                    </a:moveTo>
                    <a:cubicBezTo>
                      <a:pt x="5800" y="0"/>
                      <a:pt x="2933" y="244"/>
                      <a:pt x="1294" y="1066"/>
                    </a:cubicBezTo>
                    <a:cubicBezTo>
                      <a:pt x="1294" y="1066"/>
                      <a:pt x="534" y="2139"/>
                      <a:pt x="599" y="3147"/>
                    </a:cubicBezTo>
                    <a:cubicBezTo>
                      <a:pt x="599" y="3147"/>
                      <a:pt x="0" y="8500"/>
                      <a:pt x="1496" y="10821"/>
                    </a:cubicBezTo>
                    <a:cubicBezTo>
                      <a:pt x="2992" y="13150"/>
                      <a:pt x="5054" y="14932"/>
                      <a:pt x="9112" y="15023"/>
                    </a:cubicBezTo>
                    <a:cubicBezTo>
                      <a:pt x="9204" y="15025"/>
                      <a:pt x="9295" y="15026"/>
                      <a:pt x="9387" y="15026"/>
                    </a:cubicBezTo>
                    <a:cubicBezTo>
                      <a:pt x="13343" y="15026"/>
                      <a:pt x="17030" y="13105"/>
                      <a:pt x="17729" y="9215"/>
                    </a:cubicBezTo>
                    <a:cubicBezTo>
                      <a:pt x="18438" y="5241"/>
                      <a:pt x="17079" y="552"/>
                      <a:pt x="17079" y="552"/>
                    </a:cubicBezTo>
                    <a:cubicBezTo>
                      <a:pt x="17079" y="552"/>
                      <a:pt x="13385" y="71"/>
                      <a:pt x="9417" y="6"/>
                    </a:cubicBezTo>
                    <a:cubicBezTo>
                      <a:pt x="9159" y="2"/>
                      <a:pt x="8900" y="0"/>
                      <a:pt x="8641" y="0"/>
                    </a:cubicBezTo>
                    <a:close/>
                  </a:path>
                </a:pathLst>
              </a:custGeom>
              <a:solidFill>
                <a:srgbClr val="96C5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48"/>
              <p:cNvSpPr/>
              <p:nvPr/>
            </p:nvSpPr>
            <p:spPr>
              <a:xfrm>
                <a:off x="-1052100" y="675325"/>
                <a:ext cx="441950" cy="379275"/>
              </a:xfrm>
              <a:custGeom>
                <a:rect b="b" l="l" r="r" t="t"/>
                <a:pathLst>
                  <a:path extrusionOk="0" h="15171" w="17678">
                    <a:moveTo>
                      <a:pt x="7786" y="0"/>
                    </a:moveTo>
                    <a:cubicBezTo>
                      <a:pt x="6830" y="0"/>
                      <a:pt x="5872" y="30"/>
                      <a:pt x="4917" y="107"/>
                    </a:cubicBezTo>
                    <a:cubicBezTo>
                      <a:pt x="4228" y="166"/>
                      <a:pt x="3545" y="250"/>
                      <a:pt x="2862" y="387"/>
                    </a:cubicBezTo>
                    <a:cubicBezTo>
                      <a:pt x="2186" y="523"/>
                      <a:pt x="1516" y="712"/>
                      <a:pt x="885" y="1011"/>
                    </a:cubicBezTo>
                    <a:cubicBezTo>
                      <a:pt x="872" y="1017"/>
                      <a:pt x="865" y="1024"/>
                      <a:pt x="859" y="1037"/>
                    </a:cubicBezTo>
                    <a:cubicBezTo>
                      <a:pt x="748" y="1193"/>
                      <a:pt x="657" y="1356"/>
                      <a:pt x="566" y="1525"/>
                    </a:cubicBezTo>
                    <a:cubicBezTo>
                      <a:pt x="482" y="1687"/>
                      <a:pt x="404" y="1863"/>
                      <a:pt x="339" y="2039"/>
                    </a:cubicBezTo>
                    <a:cubicBezTo>
                      <a:pt x="274" y="2214"/>
                      <a:pt x="222" y="2403"/>
                      <a:pt x="183" y="2585"/>
                    </a:cubicBezTo>
                    <a:cubicBezTo>
                      <a:pt x="144" y="2769"/>
                      <a:pt x="131" y="2959"/>
                      <a:pt x="137" y="3149"/>
                    </a:cubicBezTo>
                    <a:lnTo>
                      <a:pt x="137" y="3149"/>
                    </a:lnTo>
                    <a:cubicBezTo>
                      <a:pt x="59" y="3921"/>
                      <a:pt x="20" y="4694"/>
                      <a:pt x="7" y="5466"/>
                    </a:cubicBezTo>
                    <a:cubicBezTo>
                      <a:pt x="0" y="6240"/>
                      <a:pt x="26" y="7020"/>
                      <a:pt x="111" y="7794"/>
                    </a:cubicBezTo>
                    <a:cubicBezTo>
                      <a:pt x="196" y="8568"/>
                      <a:pt x="339" y="9336"/>
                      <a:pt x="618" y="10077"/>
                    </a:cubicBezTo>
                    <a:cubicBezTo>
                      <a:pt x="683" y="10259"/>
                      <a:pt x="768" y="10441"/>
                      <a:pt x="859" y="10617"/>
                    </a:cubicBezTo>
                    <a:cubicBezTo>
                      <a:pt x="904" y="10708"/>
                      <a:pt x="956" y="10792"/>
                      <a:pt x="1008" y="10877"/>
                    </a:cubicBezTo>
                    <a:cubicBezTo>
                      <a:pt x="1061" y="10961"/>
                      <a:pt x="1113" y="11039"/>
                      <a:pt x="1165" y="11117"/>
                    </a:cubicBezTo>
                    <a:cubicBezTo>
                      <a:pt x="1223" y="11202"/>
                      <a:pt x="1275" y="11280"/>
                      <a:pt x="1334" y="11365"/>
                    </a:cubicBezTo>
                    <a:lnTo>
                      <a:pt x="1503" y="11599"/>
                    </a:lnTo>
                    <a:cubicBezTo>
                      <a:pt x="1613" y="11761"/>
                      <a:pt x="1743" y="11911"/>
                      <a:pt x="1860" y="12060"/>
                    </a:cubicBezTo>
                    <a:cubicBezTo>
                      <a:pt x="2355" y="12665"/>
                      <a:pt x="2927" y="13212"/>
                      <a:pt x="3571" y="13660"/>
                    </a:cubicBezTo>
                    <a:cubicBezTo>
                      <a:pt x="4221" y="14109"/>
                      <a:pt x="4937" y="14454"/>
                      <a:pt x="5678" y="14688"/>
                    </a:cubicBezTo>
                    <a:cubicBezTo>
                      <a:pt x="6426" y="14929"/>
                      <a:pt x="7200" y="15059"/>
                      <a:pt x="7980" y="15130"/>
                    </a:cubicBezTo>
                    <a:cubicBezTo>
                      <a:pt x="8329" y="15148"/>
                      <a:pt x="8677" y="15170"/>
                      <a:pt x="9026" y="15170"/>
                    </a:cubicBezTo>
                    <a:cubicBezTo>
                      <a:pt x="9068" y="15170"/>
                      <a:pt x="9109" y="15170"/>
                      <a:pt x="9151" y="15169"/>
                    </a:cubicBezTo>
                    <a:cubicBezTo>
                      <a:pt x="9541" y="15163"/>
                      <a:pt x="9931" y="15137"/>
                      <a:pt x="10315" y="15098"/>
                    </a:cubicBezTo>
                    <a:cubicBezTo>
                      <a:pt x="11096" y="15007"/>
                      <a:pt x="11863" y="14844"/>
                      <a:pt x="12604" y="14590"/>
                    </a:cubicBezTo>
                    <a:cubicBezTo>
                      <a:pt x="13346" y="14337"/>
                      <a:pt x="14055" y="13986"/>
                      <a:pt x="14699" y="13537"/>
                    </a:cubicBezTo>
                    <a:cubicBezTo>
                      <a:pt x="15342" y="13088"/>
                      <a:pt x="15915" y="12535"/>
                      <a:pt x="16370" y="11891"/>
                    </a:cubicBezTo>
                    <a:cubicBezTo>
                      <a:pt x="16819" y="11248"/>
                      <a:pt x="17157" y="10526"/>
                      <a:pt x="17346" y="9758"/>
                    </a:cubicBezTo>
                    <a:cubicBezTo>
                      <a:pt x="17541" y="8997"/>
                      <a:pt x="17612" y="8217"/>
                      <a:pt x="17645" y="7443"/>
                    </a:cubicBezTo>
                    <a:cubicBezTo>
                      <a:pt x="17677" y="6669"/>
                      <a:pt x="17645" y="5889"/>
                      <a:pt x="17586" y="5115"/>
                    </a:cubicBezTo>
                    <a:cubicBezTo>
                      <a:pt x="17521" y="4347"/>
                      <a:pt x="17417" y="3573"/>
                      <a:pt x="17281" y="2812"/>
                    </a:cubicBezTo>
                    <a:cubicBezTo>
                      <a:pt x="17144" y="2052"/>
                      <a:pt x="16981" y="1297"/>
                      <a:pt x="16767" y="543"/>
                    </a:cubicBezTo>
                    <a:cubicBezTo>
                      <a:pt x="16760" y="517"/>
                      <a:pt x="16741" y="497"/>
                      <a:pt x="16708" y="497"/>
                    </a:cubicBezTo>
                    <a:cubicBezTo>
                      <a:pt x="16071" y="419"/>
                      <a:pt x="15434" y="354"/>
                      <a:pt x="14796" y="302"/>
                    </a:cubicBezTo>
                    <a:cubicBezTo>
                      <a:pt x="14159" y="244"/>
                      <a:pt x="13521" y="198"/>
                      <a:pt x="12884" y="153"/>
                    </a:cubicBezTo>
                    <a:cubicBezTo>
                      <a:pt x="12247" y="114"/>
                      <a:pt x="11603" y="81"/>
                      <a:pt x="10966" y="55"/>
                    </a:cubicBezTo>
                    <a:cubicBezTo>
                      <a:pt x="10322" y="29"/>
                      <a:pt x="9684" y="22"/>
                      <a:pt x="9040" y="16"/>
                    </a:cubicBezTo>
                    <a:lnTo>
                      <a:pt x="9040" y="16"/>
                    </a:lnTo>
                    <a:cubicBezTo>
                      <a:pt x="9684" y="35"/>
                      <a:pt x="10322" y="61"/>
                      <a:pt x="10959" y="100"/>
                    </a:cubicBezTo>
                    <a:cubicBezTo>
                      <a:pt x="11603" y="133"/>
                      <a:pt x="12240" y="179"/>
                      <a:pt x="12878" y="231"/>
                    </a:cubicBezTo>
                    <a:cubicBezTo>
                      <a:pt x="14137" y="333"/>
                      <a:pt x="15396" y="468"/>
                      <a:pt x="16649" y="628"/>
                    </a:cubicBezTo>
                    <a:lnTo>
                      <a:pt x="16649" y="628"/>
                    </a:lnTo>
                    <a:cubicBezTo>
                      <a:pt x="17032" y="2103"/>
                      <a:pt x="17282" y="3615"/>
                      <a:pt x="17398" y="5134"/>
                    </a:cubicBezTo>
                    <a:cubicBezTo>
                      <a:pt x="17450" y="5895"/>
                      <a:pt x="17476" y="6669"/>
                      <a:pt x="17430" y="7436"/>
                    </a:cubicBezTo>
                    <a:lnTo>
                      <a:pt x="17417" y="7723"/>
                    </a:lnTo>
                    <a:lnTo>
                      <a:pt x="17391" y="8009"/>
                    </a:lnTo>
                    <a:cubicBezTo>
                      <a:pt x="17372" y="8197"/>
                      <a:pt x="17359" y="8392"/>
                      <a:pt x="17333" y="8581"/>
                    </a:cubicBezTo>
                    <a:lnTo>
                      <a:pt x="17248" y="9147"/>
                    </a:lnTo>
                    <a:cubicBezTo>
                      <a:pt x="17235" y="9238"/>
                      <a:pt x="17209" y="9329"/>
                      <a:pt x="17190" y="9427"/>
                    </a:cubicBezTo>
                    <a:lnTo>
                      <a:pt x="17163" y="9563"/>
                    </a:lnTo>
                    <a:lnTo>
                      <a:pt x="17124" y="9700"/>
                    </a:lnTo>
                    <a:cubicBezTo>
                      <a:pt x="16942" y="10441"/>
                      <a:pt x="16611" y="11137"/>
                      <a:pt x="16175" y="11755"/>
                    </a:cubicBezTo>
                    <a:cubicBezTo>
                      <a:pt x="15733" y="12366"/>
                      <a:pt x="15180" y="12906"/>
                      <a:pt x="14556" y="13335"/>
                    </a:cubicBezTo>
                    <a:cubicBezTo>
                      <a:pt x="13931" y="13764"/>
                      <a:pt x="13242" y="14103"/>
                      <a:pt x="12520" y="14350"/>
                    </a:cubicBezTo>
                    <a:cubicBezTo>
                      <a:pt x="11798" y="14597"/>
                      <a:pt x="11050" y="14753"/>
                      <a:pt x="10289" y="14831"/>
                    </a:cubicBezTo>
                    <a:cubicBezTo>
                      <a:pt x="9842" y="14877"/>
                      <a:pt x="9391" y="14902"/>
                      <a:pt x="8939" y="14902"/>
                    </a:cubicBezTo>
                    <a:cubicBezTo>
                      <a:pt x="7861" y="14902"/>
                      <a:pt x="6783" y="14762"/>
                      <a:pt x="5756" y="14441"/>
                    </a:cubicBezTo>
                    <a:cubicBezTo>
                      <a:pt x="5034" y="14213"/>
                      <a:pt x="4338" y="13888"/>
                      <a:pt x="3714" y="13459"/>
                    </a:cubicBezTo>
                    <a:cubicBezTo>
                      <a:pt x="3090" y="13030"/>
                      <a:pt x="2530" y="12496"/>
                      <a:pt x="2049" y="11911"/>
                    </a:cubicBezTo>
                    <a:cubicBezTo>
                      <a:pt x="1925" y="11761"/>
                      <a:pt x="1802" y="11612"/>
                      <a:pt x="1691" y="11456"/>
                    </a:cubicBezTo>
                    <a:lnTo>
                      <a:pt x="1522" y="11228"/>
                    </a:lnTo>
                    <a:cubicBezTo>
                      <a:pt x="1470" y="11150"/>
                      <a:pt x="1418" y="11065"/>
                      <a:pt x="1366" y="10987"/>
                    </a:cubicBezTo>
                    <a:cubicBezTo>
                      <a:pt x="1308" y="10909"/>
                      <a:pt x="1256" y="10831"/>
                      <a:pt x="1204" y="10753"/>
                    </a:cubicBezTo>
                    <a:cubicBezTo>
                      <a:pt x="1158" y="10669"/>
                      <a:pt x="1106" y="10591"/>
                      <a:pt x="1067" y="10506"/>
                    </a:cubicBezTo>
                    <a:cubicBezTo>
                      <a:pt x="976" y="10344"/>
                      <a:pt x="898" y="10168"/>
                      <a:pt x="833" y="9992"/>
                    </a:cubicBezTo>
                    <a:cubicBezTo>
                      <a:pt x="560" y="9283"/>
                      <a:pt x="417" y="8529"/>
                      <a:pt x="326" y="7768"/>
                    </a:cubicBezTo>
                    <a:cubicBezTo>
                      <a:pt x="235" y="7007"/>
                      <a:pt x="202" y="6240"/>
                      <a:pt x="202" y="5466"/>
                    </a:cubicBezTo>
                    <a:cubicBezTo>
                      <a:pt x="202" y="4698"/>
                      <a:pt x="235" y="3931"/>
                      <a:pt x="306" y="3164"/>
                    </a:cubicBezTo>
                    <a:cubicBezTo>
                      <a:pt x="313" y="3157"/>
                      <a:pt x="313" y="3157"/>
                      <a:pt x="306" y="3151"/>
                    </a:cubicBezTo>
                    <a:cubicBezTo>
                      <a:pt x="300" y="2975"/>
                      <a:pt x="313" y="2793"/>
                      <a:pt x="345" y="2617"/>
                    </a:cubicBezTo>
                    <a:cubicBezTo>
                      <a:pt x="378" y="2442"/>
                      <a:pt x="423" y="2266"/>
                      <a:pt x="488" y="2091"/>
                    </a:cubicBezTo>
                    <a:cubicBezTo>
                      <a:pt x="547" y="1921"/>
                      <a:pt x="618" y="1752"/>
                      <a:pt x="703" y="1590"/>
                    </a:cubicBezTo>
                    <a:cubicBezTo>
                      <a:pt x="785" y="1437"/>
                      <a:pt x="874" y="1278"/>
                      <a:pt x="969" y="1132"/>
                    </a:cubicBezTo>
                    <a:lnTo>
                      <a:pt x="969" y="1132"/>
                    </a:lnTo>
                    <a:cubicBezTo>
                      <a:pt x="1575" y="838"/>
                      <a:pt x="2225" y="652"/>
                      <a:pt x="2888" y="504"/>
                    </a:cubicBezTo>
                    <a:cubicBezTo>
                      <a:pt x="3558" y="361"/>
                      <a:pt x="4241" y="263"/>
                      <a:pt x="4924" y="192"/>
                    </a:cubicBezTo>
                    <a:cubicBezTo>
                      <a:pt x="5607" y="120"/>
                      <a:pt x="6289" y="81"/>
                      <a:pt x="6979" y="55"/>
                    </a:cubicBezTo>
                    <a:cubicBezTo>
                      <a:pt x="7668" y="29"/>
                      <a:pt x="8358" y="16"/>
                      <a:pt x="9040" y="16"/>
                    </a:cubicBezTo>
                    <a:cubicBezTo>
                      <a:pt x="8623" y="6"/>
                      <a:pt x="8205" y="0"/>
                      <a:pt x="7786"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48"/>
              <p:cNvSpPr/>
              <p:nvPr/>
            </p:nvSpPr>
            <p:spPr>
              <a:xfrm>
                <a:off x="-813100" y="741075"/>
                <a:ext cx="68650" cy="82950"/>
              </a:xfrm>
              <a:custGeom>
                <a:rect b="b" l="l" r="r" t="t"/>
                <a:pathLst>
                  <a:path extrusionOk="0" h="3318" w="2746">
                    <a:moveTo>
                      <a:pt x="2745" y="0"/>
                    </a:moveTo>
                    <a:cubicBezTo>
                      <a:pt x="2134" y="397"/>
                      <a:pt x="1594" y="898"/>
                      <a:pt x="1132" y="1457"/>
                    </a:cubicBezTo>
                    <a:cubicBezTo>
                      <a:pt x="671" y="2023"/>
                      <a:pt x="280" y="2647"/>
                      <a:pt x="1" y="3317"/>
                    </a:cubicBezTo>
                    <a:cubicBezTo>
                      <a:pt x="371" y="2693"/>
                      <a:pt x="775" y="2095"/>
                      <a:pt x="1236" y="1542"/>
                    </a:cubicBezTo>
                    <a:cubicBezTo>
                      <a:pt x="1692" y="989"/>
                      <a:pt x="2199" y="482"/>
                      <a:pt x="2745" y="0"/>
                    </a:cubicBezTo>
                    <a:close/>
                  </a:path>
                </a:pathLst>
              </a:custGeom>
              <a:solidFill>
                <a:srgbClr val="4C63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48"/>
              <p:cNvSpPr/>
              <p:nvPr/>
            </p:nvSpPr>
            <p:spPr>
              <a:xfrm>
                <a:off x="-803025" y="777975"/>
                <a:ext cx="20200" cy="30100"/>
              </a:xfrm>
              <a:custGeom>
                <a:rect b="b" l="l" r="r" t="t"/>
                <a:pathLst>
                  <a:path extrusionOk="0" h="1204" w="808">
                    <a:moveTo>
                      <a:pt x="1" y="1"/>
                    </a:moveTo>
                    <a:cubicBezTo>
                      <a:pt x="7" y="124"/>
                      <a:pt x="40" y="248"/>
                      <a:pt x="86" y="365"/>
                    </a:cubicBezTo>
                    <a:cubicBezTo>
                      <a:pt x="131" y="488"/>
                      <a:pt x="196" y="599"/>
                      <a:pt x="255" y="703"/>
                    </a:cubicBezTo>
                    <a:cubicBezTo>
                      <a:pt x="320" y="807"/>
                      <a:pt x="391" y="918"/>
                      <a:pt x="476" y="1015"/>
                    </a:cubicBezTo>
                    <a:cubicBezTo>
                      <a:pt x="567" y="1106"/>
                      <a:pt x="684" y="1191"/>
                      <a:pt x="807" y="1204"/>
                    </a:cubicBezTo>
                    <a:cubicBezTo>
                      <a:pt x="703" y="1139"/>
                      <a:pt x="625" y="1048"/>
                      <a:pt x="560" y="950"/>
                    </a:cubicBezTo>
                    <a:cubicBezTo>
                      <a:pt x="495" y="846"/>
                      <a:pt x="437" y="742"/>
                      <a:pt x="372" y="638"/>
                    </a:cubicBezTo>
                    <a:cubicBezTo>
                      <a:pt x="242" y="423"/>
                      <a:pt x="118" y="222"/>
                      <a:pt x="1" y="1"/>
                    </a:cubicBezTo>
                    <a:close/>
                  </a:path>
                </a:pathLst>
              </a:custGeom>
              <a:solidFill>
                <a:srgbClr val="4C63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48"/>
              <p:cNvSpPr/>
              <p:nvPr/>
            </p:nvSpPr>
            <p:spPr>
              <a:xfrm>
                <a:off x="-789200" y="764150"/>
                <a:ext cx="15475" cy="21175"/>
              </a:xfrm>
              <a:custGeom>
                <a:rect b="b" l="l" r="r" t="t"/>
                <a:pathLst>
                  <a:path extrusionOk="0" h="847" w="619">
                    <a:moveTo>
                      <a:pt x="1" y="1"/>
                    </a:moveTo>
                    <a:lnTo>
                      <a:pt x="1" y="1"/>
                    </a:lnTo>
                    <a:cubicBezTo>
                      <a:pt x="111" y="157"/>
                      <a:pt x="215" y="287"/>
                      <a:pt x="313" y="424"/>
                    </a:cubicBezTo>
                    <a:cubicBezTo>
                      <a:pt x="417" y="560"/>
                      <a:pt x="508" y="703"/>
                      <a:pt x="619" y="846"/>
                    </a:cubicBezTo>
                    <a:cubicBezTo>
                      <a:pt x="612" y="664"/>
                      <a:pt x="528" y="495"/>
                      <a:pt x="424" y="346"/>
                    </a:cubicBezTo>
                    <a:cubicBezTo>
                      <a:pt x="313" y="196"/>
                      <a:pt x="176" y="72"/>
                      <a:pt x="1" y="1"/>
                    </a:cubicBezTo>
                    <a:close/>
                  </a:path>
                </a:pathLst>
              </a:custGeom>
              <a:solidFill>
                <a:srgbClr val="4C63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48"/>
              <p:cNvSpPr/>
              <p:nvPr/>
            </p:nvSpPr>
            <p:spPr>
              <a:xfrm>
                <a:off x="-776025" y="745125"/>
                <a:ext cx="16925" cy="27525"/>
              </a:xfrm>
              <a:custGeom>
                <a:rect b="b" l="l" r="r" t="t"/>
                <a:pathLst>
                  <a:path extrusionOk="0" h="1101" w="677">
                    <a:moveTo>
                      <a:pt x="1" y="1"/>
                    </a:moveTo>
                    <a:lnTo>
                      <a:pt x="1" y="1"/>
                    </a:lnTo>
                    <a:cubicBezTo>
                      <a:pt x="40" y="222"/>
                      <a:pt x="124" y="424"/>
                      <a:pt x="235" y="606"/>
                    </a:cubicBezTo>
                    <a:cubicBezTo>
                      <a:pt x="345" y="794"/>
                      <a:pt x="488" y="963"/>
                      <a:pt x="657" y="1100"/>
                    </a:cubicBezTo>
                    <a:lnTo>
                      <a:pt x="677" y="1081"/>
                    </a:lnTo>
                    <a:cubicBezTo>
                      <a:pt x="573" y="892"/>
                      <a:pt x="462" y="716"/>
                      <a:pt x="352" y="541"/>
                    </a:cubicBezTo>
                    <a:cubicBezTo>
                      <a:pt x="235" y="359"/>
                      <a:pt x="131" y="183"/>
                      <a:pt x="1" y="1"/>
                    </a:cubicBezTo>
                    <a:close/>
                  </a:path>
                </a:pathLst>
              </a:custGeom>
              <a:solidFill>
                <a:srgbClr val="4C63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48"/>
              <p:cNvSpPr/>
              <p:nvPr/>
            </p:nvSpPr>
            <p:spPr>
              <a:xfrm>
                <a:off x="-1029025" y="767650"/>
                <a:ext cx="27350" cy="27575"/>
              </a:xfrm>
              <a:custGeom>
                <a:rect b="b" l="l" r="r" t="t"/>
                <a:pathLst>
                  <a:path extrusionOk="0" h="1103" w="1094">
                    <a:moveTo>
                      <a:pt x="584" y="1"/>
                    </a:moveTo>
                    <a:cubicBezTo>
                      <a:pt x="452" y="1"/>
                      <a:pt x="319" y="52"/>
                      <a:pt x="222" y="141"/>
                    </a:cubicBezTo>
                    <a:cubicBezTo>
                      <a:pt x="66" y="284"/>
                      <a:pt x="1" y="505"/>
                      <a:pt x="20" y="719"/>
                    </a:cubicBezTo>
                    <a:cubicBezTo>
                      <a:pt x="33" y="817"/>
                      <a:pt x="59" y="914"/>
                      <a:pt x="131" y="979"/>
                    </a:cubicBezTo>
                    <a:cubicBezTo>
                      <a:pt x="190" y="1032"/>
                      <a:pt x="268" y="1051"/>
                      <a:pt x="339" y="1064"/>
                    </a:cubicBezTo>
                    <a:cubicBezTo>
                      <a:pt x="417" y="1083"/>
                      <a:pt x="499" y="1103"/>
                      <a:pt x="579" y="1103"/>
                    </a:cubicBezTo>
                    <a:cubicBezTo>
                      <a:pt x="633" y="1103"/>
                      <a:pt x="686" y="1094"/>
                      <a:pt x="736" y="1071"/>
                    </a:cubicBezTo>
                    <a:cubicBezTo>
                      <a:pt x="827" y="1032"/>
                      <a:pt x="898" y="947"/>
                      <a:pt x="944" y="862"/>
                    </a:cubicBezTo>
                    <a:cubicBezTo>
                      <a:pt x="1094" y="596"/>
                      <a:pt x="1068" y="212"/>
                      <a:pt x="814" y="62"/>
                    </a:cubicBezTo>
                    <a:cubicBezTo>
                      <a:pt x="744" y="20"/>
                      <a:pt x="665" y="1"/>
                      <a:pt x="584" y="1"/>
                    </a:cubicBezTo>
                    <a:close/>
                  </a:path>
                </a:pathLst>
              </a:custGeom>
              <a:solidFill>
                <a:srgbClr val="729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48"/>
              <p:cNvSpPr/>
              <p:nvPr/>
            </p:nvSpPr>
            <p:spPr>
              <a:xfrm>
                <a:off x="-1000225" y="767575"/>
                <a:ext cx="10100" cy="8225"/>
              </a:xfrm>
              <a:custGeom>
                <a:rect b="b" l="l" r="r" t="t"/>
                <a:pathLst>
                  <a:path extrusionOk="0" h="329" w="404">
                    <a:moveTo>
                      <a:pt x="208" y="0"/>
                    </a:moveTo>
                    <a:cubicBezTo>
                      <a:pt x="104" y="0"/>
                      <a:pt x="7" y="91"/>
                      <a:pt x="0" y="196"/>
                    </a:cubicBezTo>
                    <a:cubicBezTo>
                      <a:pt x="0" y="235"/>
                      <a:pt x="13" y="274"/>
                      <a:pt x="39" y="293"/>
                    </a:cubicBezTo>
                    <a:cubicBezTo>
                      <a:pt x="59" y="306"/>
                      <a:pt x="78" y="313"/>
                      <a:pt x="98" y="313"/>
                    </a:cubicBezTo>
                    <a:cubicBezTo>
                      <a:pt x="140" y="322"/>
                      <a:pt x="183" y="328"/>
                      <a:pt x="224" y="328"/>
                    </a:cubicBezTo>
                    <a:cubicBezTo>
                      <a:pt x="238" y="328"/>
                      <a:pt x="253" y="327"/>
                      <a:pt x="267" y="326"/>
                    </a:cubicBezTo>
                    <a:cubicBezTo>
                      <a:pt x="306" y="326"/>
                      <a:pt x="338" y="319"/>
                      <a:pt x="364" y="300"/>
                    </a:cubicBezTo>
                    <a:cubicBezTo>
                      <a:pt x="390" y="280"/>
                      <a:pt x="403" y="241"/>
                      <a:pt x="403" y="209"/>
                    </a:cubicBezTo>
                    <a:cubicBezTo>
                      <a:pt x="403" y="98"/>
                      <a:pt x="312" y="7"/>
                      <a:pt x="208" y="0"/>
                    </a:cubicBezTo>
                    <a:close/>
                  </a:path>
                </a:pathLst>
              </a:custGeom>
              <a:solidFill>
                <a:srgbClr val="729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48"/>
              <p:cNvSpPr/>
              <p:nvPr/>
            </p:nvSpPr>
            <p:spPr>
              <a:xfrm>
                <a:off x="-1032425" y="815450"/>
                <a:ext cx="12375" cy="12400"/>
              </a:xfrm>
              <a:custGeom>
                <a:rect b="b" l="l" r="r" t="t"/>
                <a:pathLst>
                  <a:path extrusionOk="0" h="496" w="495">
                    <a:moveTo>
                      <a:pt x="298" y="1"/>
                    </a:moveTo>
                    <a:cubicBezTo>
                      <a:pt x="251" y="1"/>
                      <a:pt x="203" y="18"/>
                      <a:pt x="169" y="43"/>
                    </a:cubicBezTo>
                    <a:cubicBezTo>
                      <a:pt x="111" y="89"/>
                      <a:pt x="72" y="154"/>
                      <a:pt x="46" y="219"/>
                    </a:cubicBezTo>
                    <a:cubicBezTo>
                      <a:pt x="13" y="297"/>
                      <a:pt x="0" y="414"/>
                      <a:pt x="72" y="459"/>
                    </a:cubicBezTo>
                    <a:cubicBezTo>
                      <a:pt x="104" y="485"/>
                      <a:pt x="150" y="492"/>
                      <a:pt x="189" y="492"/>
                    </a:cubicBezTo>
                    <a:cubicBezTo>
                      <a:pt x="214" y="494"/>
                      <a:pt x="240" y="496"/>
                      <a:pt x="265" y="496"/>
                    </a:cubicBezTo>
                    <a:cubicBezTo>
                      <a:pt x="321" y="496"/>
                      <a:pt x="377" y="486"/>
                      <a:pt x="417" y="446"/>
                    </a:cubicBezTo>
                    <a:cubicBezTo>
                      <a:pt x="456" y="414"/>
                      <a:pt x="469" y="355"/>
                      <a:pt x="475" y="303"/>
                    </a:cubicBezTo>
                    <a:cubicBezTo>
                      <a:pt x="495" y="199"/>
                      <a:pt x="469" y="63"/>
                      <a:pt x="371" y="17"/>
                    </a:cubicBezTo>
                    <a:cubicBezTo>
                      <a:pt x="348" y="6"/>
                      <a:pt x="323" y="1"/>
                      <a:pt x="298" y="1"/>
                    </a:cubicBezTo>
                    <a:close/>
                  </a:path>
                </a:pathLst>
              </a:custGeom>
              <a:solidFill>
                <a:srgbClr val="729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48"/>
              <p:cNvSpPr/>
              <p:nvPr/>
            </p:nvSpPr>
            <p:spPr>
              <a:xfrm>
                <a:off x="-689350" y="978325"/>
                <a:ext cx="11725" cy="11425"/>
              </a:xfrm>
              <a:custGeom>
                <a:rect b="b" l="l" r="r" t="t"/>
                <a:pathLst>
                  <a:path extrusionOk="0" h="457" w="469">
                    <a:moveTo>
                      <a:pt x="323" y="1"/>
                    </a:moveTo>
                    <a:cubicBezTo>
                      <a:pt x="249" y="1"/>
                      <a:pt x="175" y="57"/>
                      <a:pt x="117" y="110"/>
                    </a:cubicBezTo>
                    <a:cubicBezTo>
                      <a:pt x="59" y="162"/>
                      <a:pt x="0" y="227"/>
                      <a:pt x="13" y="298"/>
                    </a:cubicBezTo>
                    <a:cubicBezTo>
                      <a:pt x="26" y="383"/>
                      <a:pt x="124" y="422"/>
                      <a:pt x="202" y="448"/>
                    </a:cubicBezTo>
                    <a:cubicBezTo>
                      <a:pt x="225" y="452"/>
                      <a:pt x="248" y="457"/>
                      <a:pt x="271" y="457"/>
                    </a:cubicBezTo>
                    <a:cubicBezTo>
                      <a:pt x="280" y="457"/>
                      <a:pt x="290" y="456"/>
                      <a:pt x="299" y="454"/>
                    </a:cubicBezTo>
                    <a:cubicBezTo>
                      <a:pt x="345" y="441"/>
                      <a:pt x="377" y="402"/>
                      <a:pt x="403" y="363"/>
                    </a:cubicBezTo>
                    <a:cubicBezTo>
                      <a:pt x="436" y="305"/>
                      <a:pt x="468" y="240"/>
                      <a:pt x="468" y="175"/>
                    </a:cubicBezTo>
                    <a:cubicBezTo>
                      <a:pt x="468" y="110"/>
                      <a:pt x="436" y="38"/>
                      <a:pt x="377" y="12"/>
                    </a:cubicBezTo>
                    <a:cubicBezTo>
                      <a:pt x="359" y="4"/>
                      <a:pt x="341" y="1"/>
                      <a:pt x="323" y="1"/>
                    </a:cubicBezTo>
                    <a:close/>
                  </a:path>
                </a:pathLst>
              </a:custGeom>
              <a:solidFill>
                <a:srgbClr val="729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48"/>
              <p:cNvSpPr/>
              <p:nvPr/>
            </p:nvSpPr>
            <p:spPr>
              <a:xfrm>
                <a:off x="-644800" y="902325"/>
                <a:ext cx="7500" cy="7950"/>
              </a:xfrm>
              <a:custGeom>
                <a:rect b="b" l="l" r="r" t="t"/>
                <a:pathLst>
                  <a:path extrusionOk="0" h="318" w="300">
                    <a:moveTo>
                      <a:pt x="185" y="1"/>
                    </a:moveTo>
                    <a:cubicBezTo>
                      <a:pt x="122" y="1"/>
                      <a:pt x="57" y="41"/>
                      <a:pt x="33" y="99"/>
                    </a:cubicBezTo>
                    <a:cubicBezTo>
                      <a:pt x="0" y="184"/>
                      <a:pt x="52" y="282"/>
                      <a:pt x="130" y="308"/>
                    </a:cubicBezTo>
                    <a:cubicBezTo>
                      <a:pt x="143" y="314"/>
                      <a:pt x="158" y="317"/>
                      <a:pt x="172" y="317"/>
                    </a:cubicBezTo>
                    <a:cubicBezTo>
                      <a:pt x="187" y="317"/>
                      <a:pt x="202" y="314"/>
                      <a:pt x="215" y="308"/>
                    </a:cubicBezTo>
                    <a:cubicBezTo>
                      <a:pt x="286" y="282"/>
                      <a:pt x="299" y="184"/>
                      <a:pt x="299" y="106"/>
                    </a:cubicBezTo>
                    <a:cubicBezTo>
                      <a:pt x="293" y="80"/>
                      <a:pt x="293" y="60"/>
                      <a:pt x="280" y="41"/>
                    </a:cubicBezTo>
                    <a:cubicBezTo>
                      <a:pt x="273" y="28"/>
                      <a:pt x="260" y="21"/>
                      <a:pt x="247" y="15"/>
                    </a:cubicBezTo>
                    <a:cubicBezTo>
                      <a:pt x="228" y="5"/>
                      <a:pt x="207" y="1"/>
                      <a:pt x="185" y="1"/>
                    </a:cubicBezTo>
                    <a:close/>
                  </a:path>
                </a:pathLst>
              </a:custGeom>
              <a:solidFill>
                <a:srgbClr val="729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48"/>
              <p:cNvSpPr/>
              <p:nvPr/>
            </p:nvSpPr>
            <p:spPr>
              <a:xfrm>
                <a:off x="-1040550" y="816850"/>
                <a:ext cx="87175" cy="190725"/>
              </a:xfrm>
              <a:custGeom>
                <a:rect b="b" l="l" r="r" t="t"/>
                <a:pathLst>
                  <a:path extrusionOk="0" h="7629" w="3487">
                    <a:moveTo>
                      <a:pt x="0" y="0"/>
                    </a:moveTo>
                    <a:cubicBezTo>
                      <a:pt x="0" y="371"/>
                      <a:pt x="7" y="735"/>
                      <a:pt x="13" y="1106"/>
                    </a:cubicBezTo>
                    <a:lnTo>
                      <a:pt x="39" y="2211"/>
                    </a:lnTo>
                    <a:cubicBezTo>
                      <a:pt x="46" y="2393"/>
                      <a:pt x="46" y="2575"/>
                      <a:pt x="72" y="2764"/>
                    </a:cubicBezTo>
                    <a:cubicBezTo>
                      <a:pt x="91" y="2953"/>
                      <a:pt x="143" y="3135"/>
                      <a:pt x="208" y="3310"/>
                    </a:cubicBezTo>
                    <a:lnTo>
                      <a:pt x="586" y="4351"/>
                    </a:lnTo>
                    <a:cubicBezTo>
                      <a:pt x="657" y="4520"/>
                      <a:pt x="716" y="4696"/>
                      <a:pt x="800" y="4865"/>
                    </a:cubicBezTo>
                    <a:cubicBezTo>
                      <a:pt x="885" y="5040"/>
                      <a:pt x="1002" y="5190"/>
                      <a:pt x="1125" y="5333"/>
                    </a:cubicBezTo>
                    <a:cubicBezTo>
                      <a:pt x="1366" y="5613"/>
                      <a:pt x="1607" y="5886"/>
                      <a:pt x="1854" y="6159"/>
                    </a:cubicBezTo>
                    <a:cubicBezTo>
                      <a:pt x="2101" y="6439"/>
                      <a:pt x="2341" y="6712"/>
                      <a:pt x="2589" y="6985"/>
                    </a:cubicBezTo>
                    <a:cubicBezTo>
                      <a:pt x="2849" y="7245"/>
                      <a:pt x="3135" y="7505"/>
                      <a:pt x="3486" y="7629"/>
                    </a:cubicBezTo>
                    <a:cubicBezTo>
                      <a:pt x="3148" y="7479"/>
                      <a:pt x="2875" y="7219"/>
                      <a:pt x="2641" y="6939"/>
                    </a:cubicBezTo>
                    <a:cubicBezTo>
                      <a:pt x="2400" y="6660"/>
                      <a:pt x="2166" y="6373"/>
                      <a:pt x="1932" y="6094"/>
                    </a:cubicBezTo>
                    <a:cubicBezTo>
                      <a:pt x="1698" y="5808"/>
                      <a:pt x="1450" y="5535"/>
                      <a:pt x="1216" y="5255"/>
                    </a:cubicBezTo>
                    <a:cubicBezTo>
                      <a:pt x="1099" y="5112"/>
                      <a:pt x="995" y="4969"/>
                      <a:pt x="917" y="4806"/>
                    </a:cubicBezTo>
                    <a:cubicBezTo>
                      <a:pt x="839" y="4650"/>
                      <a:pt x="781" y="4474"/>
                      <a:pt x="716" y="4299"/>
                    </a:cubicBezTo>
                    <a:lnTo>
                      <a:pt x="325" y="3271"/>
                    </a:lnTo>
                    <a:cubicBezTo>
                      <a:pt x="260" y="3096"/>
                      <a:pt x="208" y="2927"/>
                      <a:pt x="189" y="2751"/>
                    </a:cubicBezTo>
                    <a:cubicBezTo>
                      <a:pt x="163" y="2569"/>
                      <a:pt x="156" y="2387"/>
                      <a:pt x="143" y="2205"/>
                    </a:cubicBezTo>
                    <a:lnTo>
                      <a:pt x="78" y="1099"/>
                    </a:lnTo>
                    <a:cubicBezTo>
                      <a:pt x="52" y="735"/>
                      <a:pt x="26" y="364"/>
                      <a:pt x="0" y="0"/>
                    </a:cubicBezTo>
                    <a:close/>
                  </a:path>
                </a:pathLst>
              </a:custGeom>
              <a:solidFill>
                <a:srgbClr val="729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48"/>
              <p:cNvSpPr/>
              <p:nvPr/>
            </p:nvSpPr>
            <p:spPr>
              <a:xfrm>
                <a:off x="-649200" y="885300"/>
                <a:ext cx="22950" cy="74800"/>
              </a:xfrm>
              <a:custGeom>
                <a:rect b="b" l="l" r="r" t="t"/>
                <a:pathLst>
                  <a:path extrusionOk="0" h="2992" w="918">
                    <a:moveTo>
                      <a:pt x="761" y="0"/>
                    </a:moveTo>
                    <a:cubicBezTo>
                      <a:pt x="735" y="26"/>
                      <a:pt x="735" y="65"/>
                      <a:pt x="735" y="98"/>
                    </a:cubicBezTo>
                    <a:cubicBezTo>
                      <a:pt x="742" y="130"/>
                      <a:pt x="755" y="163"/>
                      <a:pt x="768" y="195"/>
                    </a:cubicBezTo>
                    <a:cubicBezTo>
                      <a:pt x="781" y="260"/>
                      <a:pt x="800" y="319"/>
                      <a:pt x="807" y="384"/>
                    </a:cubicBezTo>
                    <a:cubicBezTo>
                      <a:pt x="826" y="514"/>
                      <a:pt x="820" y="644"/>
                      <a:pt x="800" y="774"/>
                    </a:cubicBezTo>
                    <a:cubicBezTo>
                      <a:pt x="761" y="1028"/>
                      <a:pt x="664" y="1268"/>
                      <a:pt x="534" y="1496"/>
                    </a:cubicBezTo>
                    <a:cubicBezTo>
                      <a:pt x="469" y="1613"/>
                      <a:pt x="397" y="1730"/>
                      <a:pt x="358" y="1867"/>
                    </a:cubicBezTo>
                    <a:cubicBezTo>
                      <a:pt x="313" y="2003"/>
                      <a:pt x="293" y="2140"/>
                      <a:pt x="280" y="2270"/>
                    </a:cubicBezTo>
                    <a:cubicBezTo>
                      <a:pt x="261" y="2400"/>
                      <a:pt x="241" y="2530"/>
                      <a:pt x="196" y="2653"/>
                    </a:cubicBezTo>
                    <a:cubicBezTo>
                      <a:pt x="163" y="2777"/>
                      <a:pt x="98" y="2894"/>
                      <a:pt x="0" y="2992"/>
                    </a:cubicBezTo>
                    <a:cubicBezTo>
                      <a:pt x="117" y="2920"/>
                      <a:pt x="202" y="2803"/>
                      <a:pt x="261" y="2679"/>
                    </a:cubicBezTo>
                    <a:cubicBezTo>
                      <a:pt x="319" y="2556"/>
                      <a:pt x="352" y="2419"/>
                      <a:pt x="378" y="2289"/>
                    </a:cubicBezTo>
                    <a:cubicBezTo>
                      <a:pt x="410" y="2159"/>
                      <a:pt x="430" y="2029"/>
                      <a:pt x="475" y="1906"/>
                    </a:cubicBezTo>
                    <a:cubicBezTo>
                      <a:pt x="514" y="1788"/>
                      <a:pt x="579" y="1678"/>
                      <a:pt x="644" y="1561"/>
                    </a:cubicBezTo>
                    <a:cubicBezTo>
                      <a:pt x="787" y="1327"/>
                      <a:pt x="885" y="1060"/>
                      <a:pt x="904" y="787"/>
                    </a:cubicBezTo>
                    <a:cubicBezTo>
                      <a:pt x="917" y="644"/>
                      <a:pt x="904" y="507"/>
                      <a:pt x="872" y="371"/>
                    </a:cubicBezTo>
                    <a:cubicBezTo>
                      <a:pt x="852" y="306"/>
                      <a:pt x="826" y="241"/>
                      <a:pt x="800" y="182"/>
                    </a:cubicBezTo>
                    <a:cubicBezTo>
                      <a:pt x="768" y="124"/>
                      <a:pt x="729" y="59"/>
                      <a:pt x="761" y="0"/>
                    </a:cubicBezTo>
                    <a:close/>
                  </a:path>
                </a:pathLst>
              </a:custGeom>
              <a:solidFill>
                <a:srgbClr val="729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48"/>
              <p:cNvSpPr/>
              <p:nvPr/>
            </p:nvSpPr>
            <p:spPr>
              <a:xfrm>
                <a:off x="-899275" y="974900"/>
                <a:ext cx="130925" cy="32350"/>
              </a:xfrm>
              <a:custGeom>
                <a:rect b="b" l="l" r="r" t="t"/>
                <a:pathLst>
                  <a:path extrusionOk="0" h="1294" w="5237">
                    <a:moveTo>
                      <a:pt x="3523" y="0"/>
                    </a:moveTo>
                    <a:cubicBezTo>
                      <a:pt x="3176" y="0"/>
                      <a:pt x="2830" y="34"/>
                      <a:pt x="2492" y="97"/>
                    </a:cubicBezTo>
                    <a:cubicBezTo>
                      <a:pt x="2030" y="188"/>
                      <a:pt x="1581" y="331"/>
                      <a:pt x="1158" y="533"/>
                    </a:cubicBezTo>
                    <a:cubicBezTo>
                      <a:pt x="742" y="728"/>
                      <a:pt x="346" y="981"/>
                      <a:pt x="1" y="1294"/>
                    </a:cubicBezTo>
                    <a:cubicBezTo>
                      <a:pt x="411" y="1073"/>
                      <a:pt x="820" y="884"/>
                      <a:pt x="1243" y="721"/>
                    </a:cubicBezTo>
                    <a:cubicBezTo>
                      <a:pt x="1666" y="572"/>
                      <a:pt x="2095" y="442"/>
                      <a:pt x="2537" y="364"/>
                    </a:cubicBezTo>
                    <a:cubicBezTo>
                      <a:pt x="2979" y="273"/>
                      <a:pt x="3428" y="234"/>
                      <a:pt x="3877" y="221"/>
                    </a:cubicBezTo>
                    <a:cubicBezTo>
                      <a:pt x="3953" y="218"/>
                      <a:pt x="4029" y="217"/>
                      <a:pt x="4105" y="217"/>
                    </a:cubicBezTo>
                    <a:cubicBezTo>
                      <a:pt x="4480" y="217"/>
                      <a:pt x="4858" y="243"/>
                      <a:pt x="5236" y="292"/>
                    </a:cubicBezTo>
                    <a:cubicBezTo>
                      <a:pt x="4807" y="130"/>
                      <a:pt x="4345" y="38"/>
                      <a:pt x="3883" y="12"/>
                    </a:cubicBezTo>
                    <a:cubicBezTo>
                      <a:pt x="3763" y="4"/>
                      <a:pt x="3643" y="0"/>
                      <a:pt x="3523"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48"/>
              <p:cNvSpPr/>
              <p:nvPr/>
            </p:nvSpPr>
            <p:spPr>
              <a:xfrm>
                <a:off x="-892925" y="946150"/>
                <a:ext cx="104575" cy="52475"/>
              </a:xfrm>
              <a:custGeom>
                <a:rect b="b" l="l" r="r" t="t"/>
                <a:pathLst>
                  <a:path extrusionOk="0" h="2099" w="4183">
                    <a:moveTo>
                      <a:pt x="3579" y="0"/>
                    </a:moveTo>
                    <a:cubicBezTo>
                      <a:pt x="3463" y="0"/>
                      <a:pt x="3341" y="39"/>
                      <a:pt x="3239" y="96"/>
                    </a:cubicBezTo>
                    <a:cubicBezTo>
                      <a:pt x="2817" y="323"/>
                      <a:pt x="2543" y="798"/>
                      <a:pt x="2563" y="1273"/>
                    </a:cubicBezTo>
                    <a:cubicBezTo>
                      <a:pt x="2530" y="1039"/>
                      <a:pt x="2472" y="805"/>
                      <a:pt x="2381" y="584"/>
                    </a:cubicBezTo>
                    <a:cubicBezTo>
                      <a:pt x="2348" y="506"/>
                      <a:pt x="2309" y="421"/>
                      <a:pt x="2244" y="363"/>
                    </a:cubicBezTo>
                    <a:cubicBezTo>
                      <a:pt x="2173" y="298"/>
                      <a:pt x="2080" y="270"/>
                      <a:pt x="1984" y="270"/>
                    </a:cubicBezTo>
                    <a:cubicBezTo>
                      <a:pt x="1897" y="270"/>
                      <a:pt x="1808" y="293"/>
                      <a:pt x="1730" y="330"/>
                    </a:cubicBezTo>
                    <a:cubicBezTo>
                      <a:pt x="1314" y="545"/>
                      <a:pt x="1217" y="1104"/>
                      <a:pt x="1308" y="1566"/>
                    </a:cubicBezTo>
                    <a:cubicBezTo>
                      <a:pt x="1249" y="1371"/>
                      <a:pt x="1191" y="1162"/>
                      <a:pt x="1061" y="1006"/>
                    </a:cubicBezTo>
                    <a:cubicBezTo>
                      <a:pt x="953" y="871"/>
                      <a:pt x="791" y="772"/>
                      <a:pt x="624" y="772"/>
                    </a:cubicBezTo>
                    <a:cubicBezTo>
                      <a:pt x="589" y="772"/>
                      <a:pt x="555" y="776"/>
                      <a:pt x="521" y="785"/>
                    </a:cubicBezTo>
                    <a:cubicBezTo>
                      <a:pt x="397" y="818"/>
                      <a:pt x="300" y="902"/>
                      <a:pt x="222" y="1006"/>
                    </a:cubicBezTo>
                    <a:cubicBezTo>
                      <a:pt x="0" y="1306"/>
                      <a:pt x="26" y="1793"/>
                      <a:pt x="241" y="2099"/>
                    </a:cubicBezTo>
                    <a:cubicBezTo>
                      <a:pt x="1423" y="1377"/>
                      <a:pt x="2588" y="1230"/>
                      <a:pt x="3340" y="1230"/>
                    </a:cubicBezTo>
                    <a:cubicBezTo>
                      <a:pt x="3855" y="1230"/>
                      <a:pt x="4176" y="1299"/>
                      <a:pt x="4176" y="1299"/>
                    </a:cubicBezTo>
                    <a:cubicBezTo>
                      <a:pt x="4182" y="967"/>
                      <a:pt x="4124" y="636"/>
                      <a:pt x="3994" y="330"/>
                    </a:cubicBezTo>
                    <a:cubicBezTo>
                      <a:pt x="3948" y="232"/>
                      <a:pt x="3896" y="135"/>
                      <a:pt x="3812" y="70"/>
                    </a:cubicBezTo>
                    <a:cubicBezTo>
                      <a:pt x="3743" y="21"/>
                      <a:pt x="3662" y="0"/>
                      <a:pt x="3579" y="0"/>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48"/>
              <p:cNvSpPr/>
              <p:nvPr/>
            </p:nvSpPr>
            <p:spPr>
              <a:xfrm>
                <a:off x="-891800" y="944550"/>
                <a:ext cx="104900" cy="54075"/>
              </a:xfrm>
              <a:custGeom>
                <a:rect b="b" l="l" r="r" t="t"/>
                <a:pathLst>
                  <a:path extrusionOk="0" h="2163" w="4196">
                    <a:moveTo>
                      <a:pt x="3534" y="130"/>
                    </a:moveTo>
                    <a:cubicBezTo>
                      <a:pt x="3622" y="130"/>
                      <a:pt x="3705" y="157"/>
                      <a:pt x="3767" y="218"/>
                    </a:cubicBezTo>
                    <a:cubicBezTo>
                      <a:pt x="3851" y="303"/>
                      <a:pt x="3897" y="433"/>
                      <a:pt x="3942" y="557"/>
                    </a:cubicBezTo>
                    <a:cubicBezTo>
                      <a:pt x="4025" y="795"/>
                      <a:pt x="4071" y="1043"/>
                      <a:pt x="4073" y="1293"/>
                    </a:cubicBezTo>
                    <a:lnTo>
                      <a:pt x="4073" y="1293"/>
                    </a:lnTo>
                    <a:cubicBezTo>
                      <a:pt x="3831" y="1256"/>
                      <a:pt x="3589" y="1241"/>
                      <a:pt x="3348" y="1241"/>
                    </a:cubicBezTo>
                    <a:cubicBezTo>
                      <a:pt x="3268" y="1241"/>
                      <a:pt x="3189" y="1243"/>
                      <a:pt x="3110" y="1246"/>
                    </a:cubicBezTo>
                    <a:cubicBezTo>
                      <a:pt x="2933" y="1256"/>
                      <a:pt x="2757" y="1271"/>
                      <a:pt x="2583" y="1294"/>
                    </a:cubicBezTo>
                    <a:lnTo>
                      <a:pt x="2583" y="1294"/>
                    </a:lnTo>
                    <a:cubicBezTo>
                      <a:pt x="2585" y="1048"/>
                      <a:pt x="2663" y="798"/>
                      <a:pt x="2811" y="589"/>
                    </a:cubicBezTo>
                    <a:cubicBezTo>
                      <a:pt x="2889" y="485"/>
                      <a:pt x="2980" y="387"/>
                      <a:pt x="3084" y="309"/>
                    </a:cubicBezTo>
                    <a:cubicBezTo>
                      <a:pt x="3194" y="231"/>
                      <a:pt x="3311" y="166"/>
                      <a:pt x="3435" y="140"/>
                    </a:cubicBezTo>
                    <a:cubicBezTo>
                      <a:pt x="3468" y="133"/>
                      <a:pt x="3502" y="130"/>
                      <a:pt x="3534" y="130"/>
                    </a:cubicBezTo>
                    <a:close/>
                    <a:moveTo>
                      <a:pt x="1938" y="394"/>
                    </a:moveTo>
                    <a:cubicBezTo>
                      <a:pt x="1987" y="394"/>
                      <a:pt x="2034" y="402"/>
                      <a:pt x="2076" y="420"/>
                    </a:cubicBezTo>
                    <a:cubicBezTo>
                      <a:pt x="2173" y="459"/>
                      <a:pt x="2232" y="550"/>
                      <a:pt x="2277" y="661"/>
                    </a:cubicBezTo>
                    <a:cubicBezTo>
                      <a:pt x="2364" y="870"/>
                      <a:pt x="2421" y="1086"/>
                      <a:pt x="2449" y="1313"/>
                    </a:cubicBezTo>
                    <a:lnTo>
                      <a:pt x="2449" y="1313"/>
                    </a:lnTo>
                    <a:cubicBezTo>
                      <a:pt x="2327" y="1332"/>
                      <a:pt x="2207" y="1355"/>
                      <a:pt x="2089" y="1383"/>
                    </a:cubicBezTo>
                    <a:cubicBezTo>
                      <a:pt x="1822" y="1439"/>
                      <a:pt x="1559" y="1512"/>
                      <a:pt x="1306" y="1607"/>
                    </a:cubicBezTo>
                    <a:lnTo>
                      <a:pt x="1306" y="1607"/>
                    </a:lnTo>
                    <a:cubicBezTo>
                      <a:pt x="1263" y="1382"/>
                      <a:pt x="1270" y="1139"/>
                      <a:pt x="1341" y="921"/>
                    </a:cubicBezTo>
                    <a:cubicBezTo>
                      <a:pt x="1406" y="700"/>
                      <a:pt x="1555" y="505"/>
                      <a:pt x="1763" y="427"/>
                    </a:cubicBezTo>
                    <a:cubicBezTo>
                      <a:pt x="1820" y="405"/>
                      <a:pt x="1880" y="394"/>
                      <a:pt x="1938" y="394"/>
                    </a:cubicBezTo>
                    <a:close/>
                    <a:moveTo>
                      <a:pt x="3524" y="1"/>
                    </a:moveTo>
                    <a:cubicBezTo>
                      <a:pt x="3484" y="1"/>
                      <a:pt x="3445" y="4"/>
                      <a:pt x="3409" y="10"/>
                    </a:cubicBezTo>
                    <a:cubicBezTo>
                      <a:pt x="3259" y="43"/>
                      <a:pt x="3123" y="114"/>
                      <a:pt x="3006" y="199"/>
                    </a:cubicBezTo>
                    <a:cubicBezTo>
                      <a:pt x="2889" y="290"/>
                      <a:pt x="2785" y="394"/>
                      <a:pt x="2700" y="518"/>
                    </a:cubicBezTo>
                    <a:cubicBezTo>
                      <a:pt x="2610" y="643"/>
                      <a:pt x="2543" y="787"/>
                      <a:pt x="2502" y="938"/>
                    </a:cubicBezTo>
                    <a:lnTo>
                      <a:pt x="2502" y="938"/>
                    </a:lnTo>
                    <a:cubicBezTo>
                      <a:pt x="2471" y="828"/>
                      <a:pt x="2433" y="720"/>
                      <a:pt x="2388" y="615"/>
                    </a:cubicBezTo>
                    <a:cubicBezTo>
                      <a:pt x="2362" y="557"/>
                      <a:pt x="2336" y="498"/>
                      <a:pt x="2290" y="440"/>
                    </a:cubicBezTo>
                    <a:cubicBezTo>
                      <a:pt x="2251" y="387"/>
                      <a:pt x="2193" y="335"/>
                      <a:pt x="2121" y="309"/>
                    </a:cubicBezTo>
                    <a:cubicBezTo>
                      <a:pt x="2063" y="286"/>
                      <a:pt x="2001" y="276"/>
                      <a:pt x="1940" y="276"/>
                    </a:cubicBezTo>
                    <a:cubicBezTo>
                      <a:pt x="1866" y="276"/>
                      <a:pt x="1792" y="291"/>
                      <a:pt x="1724" y="316"/>
                    </a:cubicBezTo>
                    <a:cubicBezTo>
                      <a:pt x="1601" y="361"/>
                      <a:pt x="1490" y="446"/>
                      <a:pt x="1412" y="550"/>
                    </a:cubicBezTo>
                    <a:cubicBezTo>
                      <a:pt x="1328" y="648"/>
                      <a:pt x="1276" y="771"/>
                      <a:pt x="1237" y="888"/>
                    </a:cubicBezTo>
                    <a:cubicBezTo>
                      <a:pt x="1200" y="1015"/>
                      <a:pt x="1184" y="1144"/>
                      <a:pt x="1183" y="1273"/>
                    </a:cubicBezTo>
                    <a:lnTo>
                      <a:pt x="1183" y="1273"/>
                    </a:lnTo>
                    <a:cubicBezTo>
                      <a:pt x="1135" y="1169"/>
                      <a:pt x="1074" y="1071"/>
                      <a:pt x="990" y="986"/>
                    </a:cubicBezTo>
                    <a:cubicBezTo>
                      <a:pt x="905" y="901"/>
                      <a:pt x="794" y="836"/>
                      <a:pt x="677" y="810"/>
                    </a:cubicBezTo>
                    <a:cubicBezTo>
                      <a:pt x="649" y="804"/>
                      <a:pt x="620" y="801"/>
                      <a:pt x="590" y="801"/>
                    </a:cubicBezTo>
                    <a:cubicBezTo>
                      <a:pt x="493" y="801"/>
                      <a:pt x="395" y="833"/>
                      <a:pt x="320" y="888"/>
                    </a:cubicBezTo>
                    <a:cubicBezTo>
                      <a:pt x="125" y="1031"/>
                      <a:pt x="21" y="1272"/>
                      <a:pt x="14" y="1500"/>
                    </a:cubicBezTo>
                    <a:cubicBezTo>
                      <a:pt x="1" y="1734"/>
                      <a:pt x="60" y="1974"/>
                      <a:pt x="196" y="2163"/>
                    </a:cubicBezTo>
                    <a:cubicBezTo>
                      <a:pt x="73" y="1968"/>
                      <a:pt x="21" y="1727"/>
                      <a:pt x="40" y="1506"/>
                    </a:cubicBezTo>
                    <a:cubicBezTo>
                      <a:pt x="60" y="1278"/>
                      <a:pt x="170" y="1057"/>
                      <a:pt x="352" y="934"/>
                    </a:cubicBezTo>
                    <a:cubicBezTo>
                      <a:pt x="420" y="890"/>
                      <a:pt x="500" y="868"/>
                      <a:pt x="579" y="868"/>
                    </a:cubicBezTo>
                    <a:cubicBezTo>
                      <a:pt x="605" y="868"/>
                      <a:pt x="632" y="870"/>
                      <a:pt x="658" y="875"/>
                    </a:cubicBezTo>
                    <a:cubicBezTo>
                      <a:pt x="768" y="901"/>
                      <a:pt x="859" y="960"/>
                      <a:pt x="938" y="1038"/>
                    </a:cubicBezTo>
                    <a:cubicBezTo>
                      <a:pt x="1087" y="1200"/>
                      <a:pt x="1158" y="1421"/>
                      <a:pt x="1217" y="1642"/>
                    </a:cubicBezTo>
                    <a:lnTo>
                      <a:pt x="1217" y="1642"/>
                    </a:lnTo>
                    <a:cubicBezTo>
                      <a:pt x="1180" y="1657"/>
                      <a:pt x="1143" y="1672"/>
                      <a:pt x="1107" y="1688"/>
                    </a:cubicBezTo>
                    <a:cubicBezTo>
                      <a:pt x="944" y="1747"/>
                      <a:pt x="794" y="1831"/>
                      <a:pt x="638" y="1903"/>
                    </a:cubicBezTo>
                    <a:cubicBezTo>
                      <a:pt x="560" y="1942"/>
                      <a:pt x="495" y="1987"/>
                      <a:pt x="417" y="2026"/>
                    </a:cubicBezTo>
                    <a:lnTo>
                      <a:pt x="196" y="2163"/>
                    </a:lnTo>
                    <a:cubicBezTo>
                      <a:pt x="346" y="2085"/>
                      <a:pt x="495" y="1994"/>
                      <a:pt x="651" y="1929"/>
                    </a:cubicBezTo>
                    <a:cubicBezTo>
                      <a:pt x="807" y="1857"/>
                      <a:pt x="964" y="1786"/>
                      <a:pt x="1120" y="1727"/>
                    </a:cubicBezTo>
                    <a:cubicBezTo>
                      <a:pt x="1438" y="1604"/>
                      <a:pt x="1770" y="1519"/>
                      <a:pt x="2102" y="1454"/>
                    </a:cubicBezTo>
                    <a:cubicBezTo>
                      <a:pt x="2433" y="1389"/>
                      <a:pt x="2772" y="1357"/>
                      <a:pt x="3110" y="1350"/>
                    </a:cubicBezTo>
                    <a:cubicBezTo>
                      <a:pt x="3176" y="1347"/>
                      <a:pt x="3243" y="1346"/>
                      <a:pt x="3309" y="1346"/>
                    </a:cubicBezTo>
                    <a:cubicBezTo>
                      <a:pt x="3582" y="1346"/>
                      <a:pt x="3856" y="1368"/>
                      <a:pt x="4118" y="1415"/>
                    </a:cubicBezTo>
                    <a:lnTo>
                      <a:pt x="4189" y="1428"/>
                    </a:lnTo>
                    <a:lnTo>
                      <a:pt x="4189" y="1363"/>
                    </a:lnTo>
                    <a:cubicBezTo>
                      <a:pt x="4196" y="1077"/>
                      <a:pt x="4150" y="791"/>
                      <a:pt x="4059" y="518"/>
                    </a:cubicBezTo>
                    <a:cubicBezTo>
                      <a:pt x="4033" y="453"/>
                      <a:pt x="4014" y="387"/>
                      <a:pt x="3981" y="322"/>
                    </a:cubicBezTo>
                    <a:cubicBezTo>
                      <a:pt x="3949" y="251"/>
                      <a:pt x="3910" y="186"/>
                      <a:pt x="3851" y="127"/>
                    </a:cubicBezTo>
                    <a:cubicBezTo>
                      <a:pt x="3799" y="69"/>
                      <a:pt x="3721" y="30"/>
                      <a:pt x="3643" y="10"/>
                    </a:cubicBezTo>
                    <a:cubicBezTo>
                      <a:pt x="3604" y="4"/>
                      <a:pt x="3563" y="1"/>
                      <a:pt x="3524"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48"/>
              <p:cNvSpPr/>
              <p:nvPr/>
            </p:nvSpPr>
            <p:spPr>
              <a:xfrm>
                <a:off x="-989175" y="863500"/>
                <a:ext cx="66850" cy="80400"/>
              </a:xfrm>
              <a:custGeom>
                <a:rect b="b" l="l" r="r" t="t"/>
                <a:pathLst>
                  <a:path extrusionOk="0" h="3216" w="2674">
                    <a:moveTo>
                      <a:pt x="1503" y="0"/>
                    </a:moveTo>
                    <a:cubicBezTo>
                      <a:pt x="1492" y="0"/>
                      <a:pt x="1481" y="0"/>
                      <a:pt x="1470" y="1"/>
                    </a:cubicBezTo>
                    <a:cubicBezTo>
                      <a:pt x="1236" y="7"/>
                      <a:pt x="1002" y="79"/>
                      <a:pt x="787" y="176"/>
                    </a:cubicBezTo>
                    <a:cubicBezTo>
                      <a:pt x="683" y="222"/>
                      <a:pt x="579" y="274"/>
                      <a:pt x="495" y="352"/>
                    </a:cubicBezTo>
                    <a:cubicBezTo>
                      <a:pt x="436" y="417"/>
                      <a:pt x="391" y="488"/>
                      <a:pt x="352" y="566"/>
                    </a:cubicBezTo>
                    <a:cubicBezTo>
                      <a:pt x="104" y="1022"/>
                      <a:pt x="0" y="1555"/>
                      <a:pt x="52" y="2069"/>
                    </a:cubicBezTo>
                    <a:cubicBezTo>
                      <a:pt x="78" y="2316"/>
                      <a:pt x="143" y="2563"/>
                      <a:pt x="286" y="2765"/>
                    </a:cubicBezTo>
                    <a:cubicBezTo>
                      <a:pt x="481" y="3050"/>
                      <a:pt x="827" y="3216"/>
                      <a:pt x="1174" y="3216"/>
                    </a:cubicBezTo>
                    <a:cubicBezTo>
                      <a:pt x="1199" y="3216"/>
                      <a:pt x="1224" y="3215"/>
                      <a:pt x="1249" y="3213"/>
                    </a:cubicBezTo>
                    <a:cubicBezTo>
                      <a:pt x="1763" y="3181"/>
                      <a:pt x="2205" y="2804"/>
                      <a:pt x="2420" y="2342"/>
                    </a:cubicBezTo>
                    <a:cubicBezTo>
                      <a:pt x="2673" y="1809"/>
                      <a:pt x="2647" y="1158"/>
                      <a:pt x="2407" y="618"/>
                    </a:cubicBezTo>
                    <a:cubicBezTo>
                      <a:pt x="2342" y="469"/>
                      <a:pt x="2257" y="326"/>
                      <a:pt x="2134" y="215"/>
                    </a:cubicBezTo>
                    <a:cubicBezTo>
                      <a:pt x="1966" y="66"/>
                      <a:pt x="1733" y="0"/>
                      <a:pt x="1503" y="0"/>
                    </a:cubicBezTo>
                    <a:close/>
                  </a:path>
                </a:pathLst>
              </a:custGeom>
              <a:solidFill>
                <a:srgbClr val="729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48"/>
              <p:cNvSpPr/>
              <p:nvPr/>
            </p:nvSpPr>
            <p:spPr>
              <a:xfrm>
                <a:off x="-984475" y="860875"/>
                <a:ext cx="63125" cy="60400"/>
              </a:xfrm>
              <a:custGeom>
                <a:rect b="b" l="l" r="r" t="t"/>
                <a:pathLst>
                  <a:path extrusionOk="0" h="2416" w="2525">
                    <a:moveTo>
                      <a:pt x="1251" y="0"/>
                    </a:moveTo>
                    <a:cubicBezTo>
                      <a:pt x="1141" y="0"/>
                      <a:pt x="1031" y="17"/>
                      <a:pt x="924" y="54"/>
                    </a:cubicBezTo>
                    <a:cubicBezTo>
                      <a:pt x="807" y="93"/>
                      <a:pt x="703" y="151"/>
                      <a:pt x="599" y="216"/>
                    </a:cubicBezTo>
                    <a:cubicBezTo>
                      <a:pt x="365" y="379"/>
                      <a:pt x="157" y="600"/>
                      <a:pt x="85" y="879"/>
                    </a:cubicBezTo>
                    <a:cubicBezTo>
                      <a:pt x="1" y="1198"/>
                      <a:pt x="92" y="1536"/>
                      <a:pt x="242" y="1829"/>
                    </a:cubicBezTo>
                    <a:cubicBezTo>
                      <a:pt x="307" y="1953"/>
                      <a:pt x="378" y="2083"/>
                      <a:pt x="489" y="2174"/>
                    </a:cubicBezTo>
                    <a:cubicBezTo>
                      <a:pt x="671" y="2336"/>
                      <a:pt x="924" y="2382"/>
                      <a:pt x="1165" y="2401"/>
                    </a:cubicBezTo>
                    <a:cubicBezTo>
                      <a:pt x="1240" y="2410"/>
                      <a:pt x="1317" y="2416"/>
                      <a:pt x="1394" y="2416"/>
                    </a:cubicBezTo>
                    <a:cubicBezTo>
                      <a:pt x="1542" y="2416"/>
                      <a:pt x="1689" y="2394"/>
                      <a:pt x="1822" y="2330"/>
                    </a:cubicBezTo>
                    <a:cubicBezTo>
                      <a:pt x="1946" y="2265"/>
                      <a:pt x="2050" y="2167"/>
                      <a:pt x="2134" y="2050"/>
                    </a:cubicBezTo>
                    <a:cubicBezTo>
                      <a:pt x="2459" y="1640"/>
                      <a:pt x="2524" y="1036"/>
                      <a:pt x="2264" y="587"/>
                    </a:cubicBezTo>
                    <a:cubicBezTo>
                      <a:pt x="2060" y="229"/>
                      <a:pt x="1655" y="0"/>
                      <a:pt x="1251" y="0"/>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48"/>
              <p:cNvSpPr/>
              <p:nvPr/>
            </p:nvSpPr>
            <p:spPr>
              <a:xfrm>
                <a:off x="-983975" y="860875"/>
                <a:ext cx="62125" cy="62025"/>
              </a:xfrm>
              <a:custGeom>
                <a:rect b="b" l="l" r="r" t="t"/>
                <a:pathLst>
                  <a:path extrusionOk="0" h="2481" w="2485">
                    <a:moveTo>
                      <a:pt x="1019" y="23"/>
                    </a:moveTo>
                    <a:cubicBezTo>
                      <a:pt x="980" y="30"/>
                      <a:pt x="942" y="40"/>
                      <a:pt x="904" y="54"/>
                    </a:cubicBezTo>
                    <a:cubicBezTo>
                      <a:pt x="942" y="41"/>
                      <a:pt x="980" y="31"/>
                      <a:pt x="1019" y="23"/>
                    </a:cubicBezTo>
                    <a:close/>
                    <a:moveTo>
                      <a:pt x="1236" y="1"/>
                    </a:moveTo>
                    <a:cubicBezTo>
                      <a:pt x="1163" y="1"/>
                      <a:pt x="1090" y="8"/>
                      <a:pt x="1019" y="23"/>
                    </a:cubicBezTo>
                    <a:lnTo>
                      <a:pt x="1019" y="23"/>
                    </a:lnTo>
                    <a:cubicBezTo>
                      <a:pt x="1083" y="10"/>
                      <a:pt x="1149" y="4"/>
                      <a:pt x="1215" y="4"/>
                    </a:cubicBezTo>
                    <a:cubicBezTo>
                      <a:pt x="1268" y="4"/>
                      <a:pt x="1321" y="8"/>
                      <a:pt x="1373" y="14"/>
                    </a:cubicBezTo>
                    <a:cubicBezTo>
                      <a:pt x="1529" y="34"/>
                      <a:pt x="1678" y="93"/>
                      <a:pt x="1808" y="171"/>
                    </a:cubicBezTo>
                    <a:cubicBezTo>
                      <a:pt x="2082" y="333"/>
                      <a:pt x="2277" y="600"/>
                      <a:pt x="2335" y="905"/>
                    </a:cubicBezTo>
                    <a:cubicBezTo>
                      <a:pt x="2400" y="1205"/>
                      <a:pt x="2348" y="1523"/>
                      <a:pt x="2212" y="1790"/>
                    </a:cubicBezTo>
                    <a:cubicBezTo>
                      <a:pt x="2069" y="2057"/>
                      <a:pt x="1847" y="2297"/>
                      <a:pt x="1555" y="2336"/>
                    </a:cubicBezTo>
                    <a:cubicBezTo>
                      <a:pt x="1490" y="2345"/>
                      <a:pt x="1423" y="2349"/>
                      <a:pt x="1354" y="2349"/>
                    </a:cubicBezTo>
                    <a:cubicBezTo>
                      <a:pt x="1271" y="2349"/>
                      <a:pt x="1185" y="2343"/>
                      <a:pt x="1100" y="2336"/>
                    </a:cubicBezTo>
                    <a:cubicBezTo>
                      <a:pt x="950" y="2317"/>
                      <a:pt x="794" y="2291"/>
                      <a:pt x="664" y="2232"/>
                    </a:cubicBezTo>
                    <a:cubicBezTo>
                      <a:pt x="391" y="2122"/>
                      <a:pt x="241" y="1809"/>
                      <a:pt x="131" y="1530"/>
                    </a:cubicBezTo>
                    <a:cubicBezTo>
                      <a:pt x="85" y="1380"/>
                      <a:pt x="52" y="1231"/>
                      <a:pt x="52" y="1075"/>
                    </a:cubicBezTo>
                    <a:cubicBezTo>
                      <a:pt x="59" y="918"/>
                      <a:pt x="98" y="762"/>
                      <a:pt x="183" y="632"/>
                    </a:cubicBezTo>
                    <a:cubicBezTo>
                      <a:pt x="345" y="366"/>
                      <a:pt x="612" y="158"/>
                      <a:pt x="904" y="54"/>
                    </a:cubicBezTo>
                    <a:lnTo>
                      <a:pt x="904" y="54"/>
                    </a:lnTo>
                    <a:cubicBezTo>
                      <a:pt x="755" y="99"/>
                      <a:pt x="618" y="184"/>
                      <a:pt x="488" y="281"/>
                    </a:cubicBezTo>
                    <a:cubicBezTo>
                      <a:pt x="365" y="372"/>
                      <a:pt x="254" y="489"/>
                      <a:pt x="163" y="619"/>
                    </a:cubicBezTo>
                    <a:cubicBezTo>
                      <a:pt x="78" y="756"/>
                      <a:pt x="26" y="912"/>
                      <a:pt x="13" y="1068"/>
                    </a:cubicBezTo>
                    <a:cubicBezTo>
                      <a:pt x="0" y="1231"/>
                      <a:pt x="26" y="1393"/>
                      <a:pt x="72" y="1549"/>
                    </a:cubicBezTo>
                    <a:cubicBezTo>
                      <a:pt x="118" y="1699"/>
                      <a:pt x="176" y="1848"/>
                      <a:pt x="261" y="1992"/>
                    </a:cubicBezTo>
                    <a:cubicBezTo>
                      <a:pt x="339" y="2135"/>
                      <a:pt x="462" y="2265"/>
                      <a:pt x="612" y="2336"/>
                    </a:cubicBezTo>
                    <a:cubicBezTo>
                      <a:pt x="761" y="2408"/>
                      <a:pt x="930" y="2440"/>
                      <a:pt x="1087" y="2460"/>
                    </a:cubicBezTo>
                    <a:cubicBezTo>
                      <a:pt x="1184" y="2472"/>
                      <a:pt x="1282" y="2481"/>
                      <a:pt x="1379" y="2481"/>
                    </a:cubicBezTo>
                    <a:cubicBezTo>
                      <a:pt x="1444" y="2481"/>
                      <a:pt x="1509" y="2477"/>
                      <a:pt x="1574" y="2466"/>
                    </a:cubicBezTo>
                    <a:cubicBezTo>
                      <a:pt x="1743" y="2440"/>
                      <a:pt x="1906" y="2362"/>
                      <a:pt x="2030" y="2245"/>
                    </a:cubicBezTo>
                    <a:cubicBezTo>
                      <a:pt x="2153" y="2128"/>
                      <a:pt x="2244" y="1992"/>
                      <a:pt x="2316" y="1842"/>
                    </a:cubicBezTo>
                    <a:cubicBezTo>
                      <a:pt x="2452" y="1543"/>
                      <a:pt x="2485" y="1205"/>
                      <a:pt x="2400" y="886"/>
                    </a:cubicBezTo>
                    <a:cubicBezTo>
                      <a:pt x="2272" y="362"/>
                      <a:pt x="1752" y="1"/>
                      <a:pt x="1236"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48"/>
              <p:cNvSpPr/>
              <p:nvPr/>
            </p:nvSpPr>
            <p:spPr>
              <a:xfrm>
                <a:off x="-962850" y="883650"/>
                <a:ext cx="19375" cy="18650"/>
              </a:xfrm>
              <a:custGeom>
                <a:rect b="b" l="l" r="r" t="t"/>
                <a:pathLst>
                  <a:path extrusionOk="0" h="746" w="775">
                    <a:moveTo>
                      <a:pt x="384" y="0"/>
                    </a:moveTo>
                    <a:cubicBezTo>
                      <a:pt x="375" y="0"/>
                      <a:pt x="367" y="1"/>
                      <a:pt x="359" y="1"/>
                    </a:cubicBezTo>
                    <a:cubicBezTo>
                      <a:pt x="281" y="7"/>
                      <a:pt x="203" y="33"/>
                      <a:pt x="150" y="86"/>
                    </a:cubicBezTo>
                    <a:cubicBezTo>
                      <a:pt x="124" y="118"/>
                      <a:pt x="105" y="151"/>
                      <a:pt x="85" y="190"/>
                    </a:cubicBezTo>
                    <a:cubicBezTo>
                      <a:pt x="46" y="281"/>
                      <a:pt x="1" y="378"/>
                      <a:pt x="27" y="476"/>
                    </a:cubicBezTo>
                    <a:cubicBezTo>
                      <a:pt x="46" y="528"/>
                      <a:pt x="85" y="573"/>
                      <a:pt x="131" y="619"/>
                    </a:cubicBezTo>
                    <a:cubicBezTo>
                      <a:pt x="177" y="664"/>
                      <a:pt x="235" y="710"/>
                      <a:pt x="300" y="729"/>
                    </a:cubicBezTo>
                    <a:cubicBezTo>
                      <a:pt x="332" y="741"/>
                      <a:pt x="366" y="746"/>
                      <a:pt x="399" y="746"/>
                    </a:cubicBezTo>
                    <a:cubicBezTo>
                      <a:pt x="500" y="746"/>
                      <a:pt x="601" y="697"/>
                      <a:pt x="664" y="619"/>
                    </a:cubicBezTo>
                    <a:cubicBezTo>
                      <a:pt x="755" y="515"/>
                      <a:pt x="775" y="365"/>
                      <a:pt x="729" y="235"/>
                    </a:cubicBezTo>
                    <a:cubicBezTo>
                      <a:pt x="716" y="196"/>
                      <a:pt x="697" y="157"/>
                      <a:pt x="671" y="125"/>
                    </a:cubicBezTo>
                    <a:cubicBezTo>
                      <a:pt x="604" y="40"/>
                      <a:pt x="493" y="0"/>
                      <a:pt x="384"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48"/>
              <p:cNvSpPr/>
              <p:nvPr/>
            </p:nvSpPr>
            <p:spPr>
              <a:xfrm>
                <a:off x="-761075" y="857550"/>
                <a:ext cx="80525" cy="84550"/>
              </a:xfrm>
              <a:custGeom>
                <a:rect b="b" l="l" r="r" t="t"/>
                <a:pathLst>
                  <a:path extrusionOk="0" h="3382" w="3221">
                    <a:moveTo>
                      <a:pt x="1372" y="1"/>
                    </a:moveTo>
                    <a:cubicBezTo>
                      <a:pt x="1292" y="1"/>
                      <a:pt x="1212" y="4"/>
                      <a:pt x="1133" y="11"/>
                    </a:cubicBezTo>
                    <a:cubicBezTo>
                      <a:pt x="957" y="24"/>
                      <a:pt x="775" y="63"/>
                      <a:pt x="625" y="147"/>
                    </a:cubicBezTo>
                    <a:cubicBezTo>
                      <a:pt x="268" y="349"/>
                      <a:pt x="118" y="778"/>
                      <a:pt x="66" y="1175"/>
                    </a:cubicBezTo>
                    <a:cubicBezTo>
                      <a:pt x="1" y="1617"/>
                      <a:pt x="27" y="2086"/>
                      <a:pt x="229" y="2489"/>
                    </a:cubicBezTo>
                    <a:cubicBezTo>
                      <a:pt x="443" y="2924"/>
                      <a:pt x="872" y="3256"/>
                      <a:pt x="1347" y="3354"/>
                    </a:cubicBezTo>
                    <a:cubicBezTo>
                      <a:pt x="1445" y="3372"/>
                      <a:pt x="1545" y="3381"/>
                      <a:pt x="1645" y="3381"/>
                    </a:cubicBezTo>
                    <a:cubicBezTo>
                      <a:pt x="2035" y="3381"/>
                      <a:pt x="2424" y="3243"/>
                      <a:pt x="2719" y="2990"/>
                    </a:cubicBezTo>
                    <a:cubicBezTo>
                      <a:pt x="2850" y="2879"/>
                      <a:pt x="2967" y="2736"/>
                      <a:pt x="3045" y="2580"/>
                    </a:cubicBezTo>
                    <a:cubicBezTo>
                      <a:pt x="3155" y="2359"/>
                      <a:pt x="3194" y="2112"/>
                      <a:pt x="3207" y="1864"/>
                    </a:cubicBezTo>
                    <a:cubicBezTo>
                      <a:pt x="3220" y="1572"/>
                      <a:pt x="3201" y="1279"/>
                      <a:pt x="3110" y="999"/>
                    </a:cubicBezTo>
                    <a:cubicBezTo>
                      <a:pt x="3019" y="726"/>
                      <a:pt x="2856" y="473"/>
                      <a:pt x="2609" y="310"/>
                    </a:cubicBezTo>
                    <a:cubicBezTo>
                      <a:pt x="2505" y="239"/>
                      <a:pt x="2388" y="193"/>
                      <a:pt x="2264" y="147"/>
                    </a:cubicBezTo>
                    <a:cubicBezTo>
                      <a:pt x="1976" y="50"/>
                      <a:pt x="1675" y="1"/>
                      <a:pt x="1372" y="1"/>
                    </a:cubicBezTo>
                    <a:close/>
                  </a:path>
                </a:pathLst>
              </a:custGeom>
              <a:solidFill>
                <a:srgbClr val="729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48"/>
              <p:cNvSpPr/>
              <p:nvPr/>
            </p:nvSpPr>
            <p:spPr>
              <a:xfrm>
                <a:off x="-762850" y="849475"/>
                <a:ext cx="79200" cy="70000"/>
              </a:xfrm>
              <a:custGeom>
                <a:rect b="b" l="l" r="r" t="t"/>
                <a:pathLst>
                  <a:path extrusionOk="0" h="2800" w="3168">
                    <a:moveTo>
                      <a:pt x="1676" y="1"/>
                    </a:moveTo>
                    <a:cubicBezTo>
                      <a:pt x="1653" y="1"/>
                      <a:pt x="1630" y="1"/>
                      <a:pt x="1607" y="2"/>
                    </a:cubicBezTo>
                    <a:cubicBezTo>
                      <a:pt x="1178" y="22"/>
                      <a:pt x="1171" y="35"/>
                      <a:pt x="800" y="256"/>
                    </a:cubicBezTo>
                    <a:cubicBezTo>
                      <a:pt x="215" y="601"/>
                      <a:pt x="0" y="1440"/>
                      <a:pt x="313" y="2038"/>
                    </a:cubicBezTo>
                    <a:cubicBezTo>
                      <a:pt x="563" y="2513"/>
                      <a:pt x="1098" y="2800"/>
                      <a:pt x="1632" y="2800"/>
                    </a:cubicBezTo>
                    <a:cubicBezTo>
                      <a:pt x="1777" y="2800"/>
                      <a:pt x="1923" y="2778"/>
                      <a:pt x="2062" y="2734"/>
                    </a:cubicBezTo>
                    <a:cubicBezTo>
                      <a:pt x="2712" y="2526"/>
                      <a:pt x="3168" y="1849"/>
                      <a:pt x="3148" y="1166"/>
                    </a:cubicBezTo>
                    <a:cubicBezTo>
                      <a:pt x="3148" y="997"/>
                      <a:pt x="3116" y="822"/>
                      <a:pt x="3025" y="679"/>
                    </a:cubicBezTo>
                    <a:cubicBezTo>
                      <a:pt x="2966" y="581"/>
                      <a:pt x="2888" y="496"/>
                      <a:pt x="2797" y="425"/>
                    </a:cubicBezTo>
                    <a:cubicBezTo>
                      <a:pt x="2483" y="160"/>
                      <a:pt x="2082" y="1"/>
                      <a:pt x="1676" y="1"/>
                    </a:cubicBezTo>
                    <a:close/>
                  </a:path>
                </a:pathLst>
              </a:custGeom>
              <a:solidFill>
                <a:srgbClr val="E5DB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48"/>
              <p:cNvSpPr/>
              <p:nvPr/>
            </p:nvSpPr>
            <p:spPr>
              <a:xfrm>
                <a:off x="-764025" y="849275"/>
                <a:ext cx="81525" cy="71650"/>
              </a:xfrm>
              <a:custGeom>
                <a:rect b="b" l="l" r="r" t="t"/>
                <a:pathLst>
                  <a:path extrusionOk="0" h="2866" w="3261">
                    <a:moveTo>
                      <a:pt x="1361" y="30"/>
                    </a:moveTo>
                    <a:lnTo>
                      <a:pt x="1361" y="30"/>
                    </a:lnTo>
                    <a:cubicBezTo>
                      <a:pt x="1166" y="49"/>
                      <a:pt x="1010" y="173"/>
                      <a:pt x="847" y="264"/>
                    </a:cubicBezTo>
                    <a:cubicBezTo>
                      <a:pt x="1010" y="173"/>
                      <a:pt x="1173" y="56"/>
                      <a:pt x="1361" y="30"/>
                    </a:cubicBezTo>
                    <a:close/>
                    <a:moveTo>
                      <a:pt x="847" y="264"/>
                    </a:moveTo>
                    <a:lnTo>
                      <a:pt x="847" y="264"/>
                    </a:lnTo>
                    <a:cubicBezTo>
                      <a:pt x="823" y="278"/>
                      <a:pt x="800" y="294"/>
                      <a:pt x="777" y="310"/>
                    </a:cubicBezTo>
                    <a:lnTo>
                      <a:pt x="777" y="310"/>
                    </a:lnTo>
                    <a:cubicBezTo>
                      <a:pt x="800" y="294"/>
                      <a:pt x="823" y="278"/>
                      <a:pt x="847" y="264"/>
                    </a:cubicBezTo>
                    <a:close/>
                    <a:moveTo>
                      <a:pt x="1740" y="1"/>
                    </a:moveTo>
                    <a:cubicBezTo>
                      <a:pt x="1613" y="1"/>
                      <a:pt x="1487" y="12"/>
                      <a:pt x="1361" y="30"/>
                    </a:cubicBezTo>
                    <a:cubicBezTo>
                      <a:pt x="1470" y="22"/>
                      <a:pt x="1579" y="15"/>
                      <a:pt x="1688" y="15"/>
                    </a:cubicBezTo>
                    <a:cubicBezTo>
                      <a:pt x="1767" y="15"/>
                      <a:pt x="1847" y="19"/>
                      <a:pt x="1927" y="30"/>
                    </a:cubicBezTo>
                    <a:cubicBezTo>
                      <a:pt x="2304" y="88"/>
                      <a:pt x="2649" y="277"/>
                      <a:pt x="2909" y="537"/>
                    </a:cubicBezTo>
                    <a:cubicBezTo>
                      <a:pt x="2974" y="602"/>
                      <a:pt x="3033" y="674"/>
                      <a:pt x="3065" y="758"/>
                    </a:cubicBezTo>
                    <a:cubicBezTo>
                      <a:pt x="3104" y="836"/>
                      <a:pt x="3130" y="927"/>
                      <a:pt x="3137" y="1018"/>
                    </a:cubicBezTo>
                    <a:cubicBezTo>
                      <a:pt x="3156" y="1200"/>
                      <a:pt x="3143" y="1389"/>
                      <a:pt x="3098" y="1565"/>
                    </a:cubicBezTo>
                    <a:cubicBezTo>
                      <a:pt x="3000" y="1916"/>
                      <a:pt x="2792" y="2241"/>
                      <a:pt x="2499" y="2456"/>
                    </a:cubicBezTo>
                    <a:cubicBezTo>
                      <a:pt x="2259" y="2647"/>
                      <a:pt x="1959" y="2746"/>
                      <a:pt x="1653" y="2746"/>
                    </a:cubicBezTo>
                    <a:cubicBezTo>
                      <a:pt x="1595" y="2746"/>
                      <a:pt x="1537" y="2742"/>
                      <a:pt x="1478" y="2735"/>
                    </a:cubicBezTo>
                    <a:cubicBezTo>
                      <a:pt x="1114" y="2690"/>
                      <a:pt x="763" y="2521"/>
                      <a:pt x="522" y="2234"/>
                    </a:cubicBezTo>
                    <a:cubicBezTo>
                      <a:pt x="282" y="1955"/>
                      <a:pt x="190" y="1558"/>
                      <a:pt x="249" y="1187"/>
                    </a:cubicBezTo>
                    <a:cubicBezTo>
                      <a:pt x="303" y="844"/>
                      <a:pt x="491" y="512"/>
                      <a:pt x="777" y="310"/>
                    </a:cubicBezTo>
                    <a:lnTo>
                      <a:pt x="777" y="310"/>
                    </a:lnTo>
                    <a:cubicBezTo>
                      <a:pt x="176" y="733"/>
                      <a:pt x="0" y="1672"/>
                      <a:pt x="470" y="2273"/>
                    </a:cubicBezTo>
                    <a:cubicBezTo>
                      <a:pt x="711" y="2586"/>
                      <a:pt x="1075" y="2787"/>
                      <a:pt x="1465" y="2846"/>
                    </a:cubicBezTo>
                    <a:cubicBezTo>
                      <a:pt x="1544" y="2859"/>
                      <a:pt x="1624" y="2866"/>
                      <a:pt x="1703" y="2866"/>
                    </a:cubicBezTo>
                    <a:cubicBezTo>
                      <a:pt x="1821" y="2866"/>
                      <a:pt x="1938" y="2851"/>
                      <a:pt x="2050" y="2820"/>
                    </a:cubicBezTo>
                    <a:cubicBezTo>
                      <a:pt x="2246" y="2774"/>
                      <a:pt x="2421" y="2683"/>
                      <a:pt x="2584" y="2566"/>
                    </a:cubicBezTo>
                    <a:cubicBezTo>
                      <a:pt x="2896" y="2325"/>
                      <a:pt x="3117" y="1974"/>
                      <a:pt x="3208" y="1591"/>
                    </a:cubicBezTo>
                    <a:cubicBezTo>
                      <a:pt x="3254" y="1395"/>
                      <a:pt x="3260" y="1200"/>
                      <a:pt x="3228" y="1005"/>
                    </a:cubicBezTo>
                    <a:cubicBezTo>
                      <a:pt x="3215" y="908"/>
                      <a:pt x="3182" y="810"/>
                      <a:pt x="3137" y="726"/>
                    </a:cubicBezTo>
                    <a:cubicBezTo>
                      <a:pt x="3091" y="635"/>
                      <a:pt x="3026" y="557"/>
                      <a:pt x="2961" y="491"/>
                    </a:cubicBezTo>
                    <a:cubicBezTo>
                      <a:pt x="2675" y="225"/>
                      <a:pt x="2311" y="56"/>
                      <a:pt x="1933" y="10"/>
                    </a:cubicBezTo>
                    <a:cubicBezTo>
                      <a:pt x="1868" y="4"/>
                      <a:pt x="1804" y="1"/>
                      <a:pt x="1740"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48"/>
              <p:cNvSpPr/>
              <p:nvPr/>
            </p:nvSpPr>
            <p:spPr>
              <a:xfrm>
                <a:off x="-717500" y="869200"/>
                <a:ext cx="16300" cy="16600"/>
              </a:xfrm>
              <a:custGeom>
                <a:rect b="b" l="l" r="r" t="t"/>
                <a:pathLst>
                  <a:path extrusionOk="0" h="664" w="652">
                    <a:moveTo>
                      <a:pt x="378" y="0"/>
                    </a:moveTo>
                    <a:cubicBezTo>
                      <a:pt x="242" y="0"/>
                      <a:pt x="105" y="85"/>
                      <a:pt x="53" y="208"/>
                    </a:cubicBezTo>
                    <a:cubicBezTo>
                      <a:pt x="40" y="241"/>
                      <a:pt x="27" y="280"/>
                      <a:pt x="20" y="312"/>
                    </a:cubicBezTo>
                    <a:cubicBezTo>
                      <a:pt x="7" y="345"/>
                      <a:pt x="1" y="377"/>
                      <a:pt x="1" y="416"/>
                    </a:cubicBezTo>
                    <a:cubicBezTo>
                      <a:pt x="14" y="520"/>
                      <a:pt x="124" y="592"/>
                      <a:pt x="222" y="631"/>
                    </a:cubicBezTo>
                    <a:cubicBezTo>
                      <a:pt x="271" y="647"/>
                      <a:pt x="326" y="664"/>
                      <a:pt x="379" y="664"/>
                    </a:cubicBezTo>
                    <a:cubicBezTo>
                      <a:pt x="410" y="664"/>
                      <a:pt x="440" y="658"/>
                      <a:pt x="469" y="644"/>
                    </a:cubicBezTo>
                    <a:cubicBezTo>
                      <a:pt x="521" y="618"/>
                      <a:pt x="560" y="566"/>
                      <a:pt x="586" y="507"/>
                    </a:cubicBezTo>
                    <a:cubicBezTo>
                      <a:pt x="632" y="423"/>
                      <a:pt x="651" y="325"/>
                      <a:pt x="638" y="228"/>
                    </a:cubicBezTo>
                    <a:cubicBezTo>
                      <a:pt x="619" y="130"/>
                      <a:pt x="554" y="46"/>
                      <a:pt x="463" y="13"/>
                    </a:cubicBezTo>
                    <a:cubicBezTo>
                      <a:pt x="437" y="7"/>
                      <a:pt x="404" y="0"/>
                      <a:pt x="378"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48"/>
              <p:cNvSpPr/>
              <p:nvPr/>
            </p:nvSpPr>
            <p:spPr>
              <a:xfrm>
                <a:off x="-1003325" y="812100"/>
                <a:ext cx="76600" cy="48975"/>
              </a:xfrm>
              <a:custGeom>
                <a:rect b="b" l="l" r="r" t="t"/>
                <a:pathLst>
                  <a:path extrusionOk="0" h="1959" w="3064">
                    <a:moveTo>
                      <a:pt x="2335" y="0"/>
                    </a:moveTo>
                    <a:cubicBezTo>
                      <a:pt x="1803" y="0"/>
                      <a:pt x="1271" y="151"/>
                      <a:pt x="761" y="314"/>
                    </a:cubicBezTo>
                    <a:cubicBezTo>
                      <a:pt x="469" y="405"/>
                      <a:pt x="144" y="541"/>
                      <a:pt x="46" y="827"/>
                    </a:cubicBezTo>
                    <a:cubicBezTo>
                      <a:pt x="1" y="944"/>
                      <a:pt x="7" y="1068"/>
                      <a:pt x="14" y="1192"/>
                    </a:cubicBezTo>
                    <a:cubicBezTo>
                      <a:pt x="27" y="1341"/>
                      <a:pt x="46" y="1491"/>
                      <a:pt x="72" y="1640"/>
                    </a:cubicBezTo>
                    <a:cubicBezTo>
                      <a:pt x="92" y="1731"/>
                      <a:pt x="118" y="1829"/>
                      <a:pt x="189" y="1894"/>
                    </a:cubicBezTo>
                    <a:cubicBezTo>
                      <a:pt x="243" y="1942"/>
                      <a:pt x="311" y="1958"/>
                      <a:pt x="384" y="1958"/>
                    </a:cubicBezTo>
                    <a:cubicBezTo>
                      <a:pt x="460" y="1958"/>
                      <a:pt x="542" y="1940"/>
                      <a:pt x="618" y="1920"/>
                    </a:cubicBezTo>
                    <a:cubicBezTo>
                      <a:pt x="1334" y="1731"/>
                      <a:pt x="2056" y="1549"/>
                      <a:pt x="2771" y="1361"/>
                    </a:cubicBezTo>
                    <a:cubicBezTo>
                      <a:pt x="2843" y="1341"/>
                      <a:pt x="2921" y="1322"/>
                      <a:pt x="2973" y="1270"/>
                    </a:cubicBezTo>
                    <a:cubicBezTo>
                      <a:pt x="3057" y="1185"/>
                      <a:pt x="3064" y="1055"/>
                      <a:pt x="3057" y="938"/>
                    </a:cubicBezTo>
                    <a:cubicBezTo>
                      <a:pt x="3044" y="697"/>
                      <a:pt x="2999" y="463"/>
                      <a:pt x="2934" y="229"/>
                    </a:cubicBezTo>
                    <a:cubicBezTo>
                      <a:pt x="2914" y="177"/>
                      <a:pt x="2895" y="118"/>
                      <a:pt x="2856" y="79"/>
                    </a:cubicBezTo>
                    <a:cubicBezTo>
                      <a:pt x="2810" y="47"/>
                      <a:pt x="2758" y="40"/>
                      <a:pt x="2713" y="27"/>
                    </a:cubicBezTo>
                    <a:cubicBezTo>
                      <a:pt x="2587" y="9"/>
                      <a:pt x="2461" y="0"/>
                      <a:pt x="2335"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48"/>
              <p:cNvSpPr/>
              <p:nvPr/>
            </p:nvSpPr>
            <p:spPr>
              <a:xfrm>
                <a:off x="-744475" y="793225"/>
                <a:ext cx="84400" cy="49300"/>
              </a:xfrm>
              <a:custGeom>
                <a:rect b="b" l="l" r="r" t="t"/>
                <a:pathLst>
                  <a:path extrusionOk="0" h="1972" w="3376">
                    <a:moveTo>
                      <a:pt x="1018" y="1"/>
                    </a:moveTo>
                    <a:cubicBezTo>
                      <a:pt x="972" y="1"/>
                      <a:pt x="925" y="1"/>
                      <a:pt x="878" y="2"/>
                    </a:cubicBezTo>
                    <a:cubicBezTo>
                      <a:pt x="742" y="9"/>
                      <a:pt x="605" y="15"/>
                      <a:pt x="482" y="74"/>
                    </a:cubicBezTo>
                    <a:cubicBezTo>
                      <a:pt x="156" y="223"/>
                      <a:pt x="72" y="626"/>
                      <a:pt x="26" y="978"/>
                    </a:cubicBezTo>
                    <a:cubicBezTo>
                      <a:pt x="13" y="1075"/>
                      <a:pt x="0" y="1186"/>
                      <a:pt x="52" y="1277"/>
                    </a:cubicBezTo>
                    <a:cubicBezTo>
                      <a:pt x="85" y="1329"/>
                      <a:pt x="137" y="1374"/>
                      <a:pt x="195" y="1407"/>
                    </a:cubicBezTo>
                    <a:cubicBezTo>
                      <a:pt x="456" y="1569"/>
                      <a:pt x="768" y="1647"/>
                      <a:pt x="1073" y="1706"/>
                    </a:cubicBezTo>
                    <a:cubicBezTo>
                      <a:pt x="1607" y="1816"/>
                      <a:pt x="2140" y="1901"/>
                      <a:pt x="2680" y="1960"/>
                    </a:cubicBezTo>
                    <a:cubicBezTo>
                      <a:pt x="2732" y="1966"/>
                      <a:pt x="2785" y="1972"/>
                      <a:pt x="2838" y="1972"/>
                    </a:cubicBezTo>
                    <a:cubicBezTo>
                      <a:pt x="2898" y="1972"/>
                      <a:pt x="2956" y="1964"/>
                      <a:pt x="3011" y="1940"/>
                    </a:cubicBezTo>
                    <a:cubicBezTo>
                      <a:pt x="3174" y="1862"/>
                      <a:pt x="3246" y="1660"/>
                      <a:pt x="3285" y="1485"/>
                    </a:cubicBezTo>
                    <a:cubicBezTo>
                      <a:pt x="3330" y="1251"/>
                      <a:pt x="3363" y="1010"/>
                      <a:pt x="3376" y="776"/>
                    </a:cubicBezTo>
                    <a:cubicBezTo>
                      <a:pt x="3376" y="672"/>
                      <a:pt x="3376" y="568"/>
                      <a:pt x="3324" y="477"/>
                    </a:cubicBezTo>
                    <a:cubicBezTo>
                      <a:pt x="3252" y="353"/>
                      <a:pt x="3103" y="301"/>
                      <a:pt x="2959" y="262"/>
                    </a:cubicBezTo>
                    <a:cubicBezTo>
                      <a:pt x="2328" y="86"/>
                      <a:pt x="1674" y="1"/>
                      <a:pt x="1018"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48"/>
              <p:cNvSpPr/>
              <p:nvPr/>
            </p:nvSpPr>
            <p:spPr>
              <a:xfrm>
                <a:off x="-1053400" y="580875"/>
                <a:ext cx="438200" cy="181850"/>
              </a:xfrm>
              <a:custGeom>
                <a:rect b="b" l="l" r="r" t="t"/>
                <a:pathLst>
                  <a:path extrusionOk="0" h="7274" w="17528">
                    <a:moveTo>
                      <a:pt x="9814" y="1"/>
                    </a:moveTo>
                    <a:cubicBezTo>
                      <a:pt x="9534" y="1"/>
                      <a:pt x="9254" y="8"/>
                      <a:pt x="8975" y="22"/>
                    </a:cubicBezTo>
                    <a:cubicBezTo>
                      <a:pt x="8247" y="61"/>
                      <a:pt x="7284" y="106"/>
                      <a:pt x="6563" y="230"/>
                    </a:cubicBezTo>
                    <a:cubicBezTo>
                      <a:pt x="5268" y="458"/>
                      <a:pt x="4273" y="698"/>
                      <a:pt x="3031" y="1114"/>
                    </a:cubicBezTo>
                    <a:cubicBezTo>
                      <a:pt x="2550" y="1277"/>
                      <a:pt x="1990" y="1576"/>
                      <a:pt x="1698" y="1992"/>
                    </a:cubicBezTo>
                    <a:cubicBezTo>
                      <a:pt x="631" y="3534"/>
                      <a:pt x="26" y="5400"/>
                      <a:pt x="0" y="7273"/>
                    </a:cubicBezTo>
                    <a:cubicBezTo>
                      <a:pt x="657" y="6922"/>
                      <a:pt x="1204" y="6356"/>
                      <a:pt x="1535" y="5686"/>
                    </a:cubicBezTo>
                    <a:cubicBezTo>
                      <a:pt x="1665" y="5947"/>
                      <a:pt x="1815" y="6194"/>
                      <a:pt x="1984" y="6434"/>
                    </a:cubicBezTo>
                    <a:cubicBezTo>
                      <a:pt x="2010" y="6480"/>
                      <a:pt x="2049" y="6525"/>
                      <a:pt x="2101" y="6532"/>
                    </a:cubicBezTo>
                    <a:cubicBezTo>
                      <a:pt x="2147" y="6532"/>
                      <a:pt x="2186" y="6506"/>
                      <a:pt x="2218" y="6473"/>
                    </a:cubicBezTo>
                    <a:cubicBezTo>
                      <a:pt x="2823" y="5960"/>
                      <a:pt x="3369" y="5381"/>
                      <a:pt x="3851" y="4750"/>
                    </a:cubicBezTo>
                    <a:lnTo>
                      <a:pt x="3851" y="4750"/>
                    </a:lnTo>
                    <a:cubicBezTo>
                      <a:pt x="3922" y="5147"/>
                      <a:pt x="3922" y="5556"/>
                      <a:pt x="3844" y="5947"/>
                    </a:cubicBezTo>
                    <a:cubicBezTo>
                      <a:pt x="4254" y="5621"/>
                      <a:pt x="4624" y="5244"/>
                      <a:pt x="4943" y="4822"/>
                    </a:cubicBezTo>
                    <a:cubicBezTo>
                      <a:pt x="5060" y="5160"/>
                      <a:pt x="5112" y="5517"/>
                      <a:pt x="5093" y="5875"/>
                    </a:cubicBezTo>
                    <a:cubicBezTo>
                      <a:pt x="5652" y="5472"/>
                      <a:pt x="6172" y="5010"/>
                      <a:pt x="6641" y="4509"/>
                    </a:cubicBezTo>
                    <a:cubicBezTo>
                      <a:pt x="7024" y="5277"/>
                      <a:pt x="7525" y="5992"/>
                      <a:pt x="8130" y="6610"/>
                    </a:cubicBezTo>
                    <a:lnTo>
                      <a:pt x="8514" y="4809"/>
                    </a:lnTo>
                    <a:cubicBezTo>
                      <a:pt x="8780" y="5108"/>
                      <a:pt x="9008" y="5439"/>
                      <a:pt x="9190" y="5797"/>
                    </a:cubicBezTo>
                    <a:cubicBezTo>
                      <a:pt x="9476" y="5426"/>
                      <a:pt x="9704" y="5004"/>
                      <a:pt x="9853" y="4561"/>
                    </a:cubicBezTo>
                    <a:cubicBezTo>
                      <a:pt x="10146" y="4939"/>
                      <a:pt x="10510" y="5257"/>
                      <a:pt x="10920" y="5491"/>
                    </a:cubicBezTo>
                    <a:cubicBezTo>
                      <a:pt x="10933" y="5212"/>
                      <a:pt x="10939" y="4926"/>
                      <a:pt x="10953" y="4646"/>
                    </a:cubicBezTo>
                    <a:cubicBezTo>
                      <a:pt x="11304" y="4978"/>
                      <a:pt x="11707" y="5257"/>
                      <a:pt x="12143" y="5465"/>
                    </a:cubicBezTo>
                    <a:cubicBezTo>
                      <a:pt x="12162" y="5108"/>
                      <a:pt x="12182" y="4756"/>
                      <a:pt x="12201" y="4399"/>
                    </a:cubicBezTo>
                    <a:cubicBezTo>
                      <a:pt x="12943" y="4815"/>
                      <a:pt x="13495" y="5563"/>
                      <a:pt x="13665" y="6402"/>
                    </a:cubicBezTo>
                    <a:cubicBezTo>
                      <a:pt x="14302" y="6012"/>
                      <a:pt x="14842" y="5472"/>
                      <a:pt x="15232" y="4841"/>
                    </a:cubicBezTo>
                    <a:lnTo>
                      <a:pt x="15232" y="4841"/>
                    </a:lnTo>
                    <a:cubicBezTo>
                      <a:pt x="15238" y="5231"/>
                      <a:pt x="15115" y="5628"/>
                      <a:pt x="14881" y="5940"/>
                    </a:cubicBezTo>
                    <a:cubicBezTo>
                      <a:pt x="15388" y="5719"/>
                      <a:pt x="15817" y="5329"/>
                      <a:pt x="16097" y="4848"/>
                    </a:cubicBezTo>
                    <a:lnTo>
                      <a:pt x="16097" y="4848"/>
                    </a:lnTo>
                    <a:cubicBezTo>
                      <a:pt x="16058" y="5231"/>
                      <a:pt x="15928" y="5602"/>
                      <a:pt x="15733" y="5934"/>
                    </a:cubicBezTo>
                    <a:cubicBezTo>
                      <a:pt x="16136" y="5778"/>
                      <a:pt x="16461" y="5446"/>
                      <a:pt x="16604" y="5043"/>
                    </a:cubicBezTo>
                    <a:cubicBezTo>
                      <a:pt x="16955" y="5413"/>
                      <a:pt x="17242" y="5849"/>
                      <a:pt x="17437" y="6324"/>
                    </a:cubicBezTo>
                    <a:cubicBezTo>
                      <a:pt x="17528" y="5374"/>
                      <a:pt x="17300" y="4516"/>
                      <a:pt x="17014" y="3612"/>
                    </a:cubicBezTo>
                    <a:cubicBezTo>
                      <a:pt x="16858" y="3105"/>
                      <a:pt x="16695" y="2591"/>
                      <a:pt x="16383" y="2162"/>
                    </a:cubicBezTo>
                    <a:cubicBezTo>
                      <a:pt x="15980" y="1596"/>
                      <a:pt x="15355" y="1232"/>
                      <a:pt x="14718" y="945"/>
                    </a:cubicBezTo>
                    <a:cubicBezTo>
                      <a:pt x="13184" y="265"/>
                      <a:pt x="11498" y="1"/>
                      <a:pt x="9814"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48"/>
              <p:cNvSpPr/>
              <p:nvPr/>
            </p:nvSpPr>
            <p:spPr>
              <a:xfrm>
                <a:off x="-1055025" y="579925"/>
                <a:ext cx="438850" cy="185400"/>
              </a:xfrm>
              <a:custGeom>
                <a:rect b="b" l="l" r="r" t="t"/>
                <a:pathLst>
                  <a:path extrusionOk="0" h="7416" w="17554">
                    <a:moveTo>
                      <a:pt x="9970" y="0"/>
                    </a:moveTo>
                    <a:cubicBezTo>
                      <a:pt x="9492" y="0"/>
                      <a:pt x="9010" y="24"/>
                      <a:pt x="8533" y="47"/>
                    </a:cubicBezTo>
                    <a:cubicBezTo>
                      <a:pt x="8000" y="73"/>
                      <a:pt x="7467" y="105"/>
                      <a:pt x="6933" y="177"/>
                    </a:cubicBezTo>
                    <a:cubicBezTo>
                      <a:pt x="6406" y="255"/>
                      <a:pt x="5880" y="359"/>
                      <a:pt x="5359" y="470"/>
                    </a:cubicBezTo>
                    <a:cubicBezTo>
                      <a:pt x="4833" y="587"/>
                      <a:pt x="4319" y="723"/>
                      <a:pt x="3805" y="873"/>
                    </a:cubicBezTo>
                    <a:cubicBezTo>
                      <a:pt x="3551" y="951"/>
                      <a:pt x="3298" y="1035"/>
                      <a:pt x="3044" y="1120"/>
                    </a:cubicBezTo>
                    <a:cubicBezTo>
                      <a:pt x="2784" y="1211"/>
                      <a:pt x="2537" y="1322"/>
                      <a:pt x="2309" y="1471"/>
                    </a:cubicBezTo>
                    <a:cubicBezTo>
                      <a:pt x="2082" y="1614"/>
                      <a:pt x="1867" y="1790"/>
                      <a:pt x="1711" y="2024"/>
                    </a:cubicBezTo>
                    <a:cubicBezTo>
                      <a:pt x="1561" y="2245"/>
                      <a:pt x="1412" y="2466"/>
                      <a:pt x="1282" y="2700"/>
                    </a:cubicBezTo>
                    <a:cubicBezTo>
                      <a:pt x="1015" y="3169"/>
                      <a:pt x="787" y="3656"/>
                      <a:pt x="599" y="4157"/>
                    </a:cubicBezTo>
                    <a:cubicBezTo>
                      <a:pt x="228" y="5165"/>
                      <a:pt x="26" y="6238"/>
                      <a:pt x="0" y="7311"/>
                    </a:cubicBezTo>
                    <a:lnTo>
                      <a:pt x="0" y="7415"/>
                    </a:lnTo>
                    <a:lnTo>
                      <a:pt x="91" y="7363"/>
                    </a:lnTo>
                    <a:cubicBezTo>
                      <a:pt x="725" y="7025"/>
                      <a:pt x="1253" y="6495"/>
                      <a:pt x="1600" y="5862"/>
                    </a:cubicBezTo>
                    <a:lnTo>
                      <a:pt x="1600" y="5862"/>
                    </a:lnTo>
                    <a:cubicBezTo>
                      <a:pt x="1722" y="6088"/>
                      <a:pt x="1858" y="6305"/>
                      <a:pt x="2003" y="6518"/>
                    </a:cubicBezTo>
                    <a:cubicBezTo>
                      <a:pt x="2023" y="6550"/>
                      <a:pt x="2049" y="6589"/>
                      <a:pt x="2108" y="6615"/>
                    </a:cubicBezTo>
                    <a:cubicBezTo>
                      <a:pt x="2127" y="6628"/>
                      <a:pt x="2149" y="6632"/>
                      <a:pt x="2171" y="6632"/>
                    </a:cubicBezTo>
                    <a:cubicBezTo>
                      <a:pt x="2208" y="6632"/>
                      <a:pt x="2246" y="6619"/>
                      <a:pt x="2270" y="6602"/>
                    </a:cubicBezTo>
                    <a:cubicBezTo>
                      <a:pt x="2316" y="6576"/>
                      <a:pt x="2335" y="6550"/>
                      <a:pt x="2368" y="6531"/>
                    </a:cubicBezTo>
                    <a:lnTo>
                      <a:pt x="2452" y="6453"/>
                    </a:lnTo>
                    <a:cubicBezTo>
                      <a:pt x="2563" y="6355"/>
                      <a:pt x="2673" y="6258"/>
                      <a:pt x="2777" y="6154"/>
                    </a:cubicBezTo>
                    <a:cubicBezTo>
                      <a:pt x="3176" y="5785"/>
                      <a:pt x="3542" y="5378"/>
                      <a:pt x="3875" y="4953"/>
                    </a:cubicBezTo>
                    <a:lnTo>
                      <a:pt x="3875" y="4953"/>
                    </a:lnTo>
                    <a:cubicBezTo>
                      <a:pt x="3921" y="5294"/>
                      <a:pt x="3912" y="5638"/>
                      <a:pt x="3844" y="5972"/>
                    </a:cubicBezTo>
                    <a:lnTo>
                      <a:pt x="3811" y="6141"/>
                    </a:lnTo>
                    <a:lnTo>
                      <a:pt x="3948" y="6037"/>
                    </a:lnTo>
                    <a:cubicBezTo>
                      <a:pt x="4335" y="5735"/>
                      <a:pt x="4687" y="5377"/>
                      <a:pt x="4986" y="4989"/>
                    </a:cubicBezTo>
                    <a:lnTo>
                      <a:pt x="4986" y="4989"/>
                    </a:lnTo>
                    <a:cubicBezTo>
                      <a:pt x="5077" y="5288"/>
                      <a:pt x="5117" y="5600"/>
                      <a:pt x="5099" y="5907"/>
                    </a:cubicBezTo>
                    <a:lnTo>
                      <a:pt x="5093" y="6037"/>
                    </a:lnTo>
                    <a:lnTo>
                      <a:pt x="5190" y="5959"/>
                    </a:lnTo>
                    <a:cubicBezTo>
                      <a:pt x="5734" y="5571"/>
                      <a:pt x="6236" y="5129"/>
                      <a:pt x="6690" y="4640"/>
                    </a:cubicBezTo>
                    <a:lnTo>
                      <a:pt x="6690" y="4640"/>
                    </a:lnTo>
                    <a:cubicBezTo>
                      <a:pt x="7069" y="5392"/>
                      <a:pt x="7570" y="6082"/>
                      <a:pt x="8156" y="6680"/>
                    </a:cubicBezTo>
                    <a:lnTo>
                      <a:pt x="8227" y="6752"/>
                    </a:lnTo>
                    <a:lnTo>
                      <a:pt x="8247" y="6654"/>
                    </a:lnTo>
                    <a:lnTo>
                      <a:pt x="8605" y="4952"/>
                    </a:lnTo>
                    <a:lnTo>
                      <a:pt x="8605" y="4952"/>
                    </a:lnTo>
                    <a:cubicBezTo>
                      <a:pt x="8843" y="5226"/>
                      <a:pt x="9048" y="5532"/>
                      <a:pt x="9209" y="5855"/>
                    </a:cubicBezTo>
                    <a:lnTo>
                      <a:pt x="9249" y="5920"/>
                    </a:lnTo>
                    <a:lnTo>
                      <a:pt x="9294" y="5861"/>
                    </a:lnTo>
                    <a:cubicBezTo>
                      <a:pt x="9563" y="5507"/>
                      <a:pt x="9780" y="5113"/>
                      <a:pt x="9934" y="4694"/>
                    </a:cubicBezTo>
                    <a:lnTo>
                      <a:pt x="9934" y="4694"/>
                    </a:lnTo>
                    <a:cubicBezTo>
                      <a:pt x="10224" y="5047"/>
                      <a:pt x="10574" y="5342"/>
                      <a:pt x="10959" y="5568"/>
                    </a:cubicBezTo>
                    <a:lnTo>
                      <a:pt x="11024" y="5607"/>
                    </a:lnTo>
                    <a:lnTo>
                      <a:pt x="11031" y="5536"/>
                    </a:lnTo>
                    <a:lnTo>
                      <a:pt x="11059" y="4779"/>
                    </a:lnTo>
                    <a:lnTo>
                      <a:pt x="11059" y="4779"/>
                    </a:lnTo>
                    <a:cubicBezTo>
                      <a:pt x="11394" y="5084"/>
                      <a:pt x="11774" y="5341"/>
                      <a:pt x="12188" y="5542"/>
                    </a:cubicBezTo>
                    <a:lnTo>
                      <a:pt x="12240" y="5568"/>
                    </a:lnTo>
                    <a:lnTo>
                      <a:pt x="12247" y="5503"/>
                    </a:lnTo>
                    <a:lnTo>
                      <a:pt x="12302" y="4501"/>
                    </a:lnTo>
                    <a:lnTo>
                      <a:pt x="12302" y="4501"/>
                    </a:lnTo>
                    <a:cubicBezTo>
                      <a:pt x="13009" y="4917"/>
                      <a:pt x="13526" y="5641"/>
                      <a:pt x="13697" y="6446"/>
                    </a:cubicBezTo>
                    <a:lnTo>
                      <a:pt x="13710" y="6492"/>
                    </a:lnTo>
                    <a:lnTo>
                      <a:pt x="13749" y="6466"/>
                    </a:lnTo>
                    <a:cubicBezTo>
                      <a:pt x="14358" y="6093"/>
                      <a:pt x="14884" y="5578"/>
                      <a:pt x="15270" y="4977"/>
                    </a:cubicBezTo>
                    <a:lnTo>
                      <a:pt x="15270" y="4977"/>
                    </a:lnTo>
                    <a:cubicBezTo>
                      <a:pt x="15256" y="5328"/>
                      <a:pt x="15134" y="5679"/>
                      <a:pt x="14926" y="5965"/>
                    </a:cubicBezTo>
                    <a:lnTo>
                      <a:pt x="14874" y="6037"/>
                    </a:lnTo>
                    <a:lnTo>
                      <a:pt x="14959" y="5998"/>
                    </a:lnTo>
                    <a:cubicBezTo>
                      <a:pt x="15440" y="5782"/>
                      <a:pt x="15857" y="5419"/>
                      <a:pt x="16132" y="4971"/>
                    </a:cubicBezTo>
                    <a:lnTo>
                      <a:pt x="16132" y="4971"/>
                    </a:lnTo>
                    <a:cubicBezTo>
                      <a:pt x="16085" y="5319"/>
                      <a:pt x="15971" y="5664"/>
                      <a:pt x="15785" y="5965"/>
                    </a:cubicBezTo>
                    <a:lnTo>
                      <a:pt x="15772" y="5998"/>
                    </a:lnTo>
                    <a:lnTo>
                      <a:pt x="15804" y="5985"/>
                    </a:lnTo>
                    <a:cubicBezTo>
                      <a:pt x="16204" y="5830"/>
                      <a:pt x="16527" y="5496"/>
                      <a:pt x="16672" y="5090"/>
                    </a:cubicBezTo>
                    <a:lnTo>
                      <a:pt x="16672" y="5090"/>
                    </a:lnTo>
                    <a:cubicBezTo>
                      <a:pt x="17022" y="5460"/>
                      <a:pt x="17301" y="5888"/>
                      <a:pt x="17502" y="6362"/>
                    </a:cubicBezTo>
                    <a:cubicBezTo>
                      <a:pt x="17307" y="5887"/>
                      <a:pt x="17027" y="5451"/>
                      <a:pt x="16676" y="5074"/>
                    </a:cubicBezTo>
                    <a:lnTo>
                      <a:pt x="16669" y="5068"/>
                    </a:lnTo>
                    <a:lnTo>
                      <a:pt x="16663" y="5081"/>
                    </a:lnTo>
                    <a:cubicBezTo>
                      <a:pt x="16524" y="5464"/>
                      <a:pt x="16216" y="5787"/>
                      <a:pt x="15831" y="5943"/>
                    </a:cubicBezTo>
                    <a:lnTo>
                      <a:pt x="15831" y="5943"/>
                    </a:lnTo>
                    <a:cubicBezTo>
                      <a:pt x="16013" y="5623"/>
                      <a:pt x="16135" y="5267"/>
                      <a:pt x="16174" y="4900"/>
                    </a:cubicBezTo>
                    <a:lnTo>
                      <a:pt x="16174" y="4900"/>
                    </a:lnTo>
                    <a:cubicBezTo>
                      <a:pt x="16174" y="4899"/>
                      <a:pt x="16175" y="4899"/>
                      <a:pt x="16175" y="4899"/>
                    </a:cubicBezTo>
                    <a:lnTo>
                      <a:pt x="16174" y="4898"/>
                    </a:lnTo>
                    <a:lnTo>
                      <a:pt x="16174" y="4898"/>
                    </a:lnTo>
                    <a:cubicBezTo>
                      <a:pt x="16174" y="4896"/>
                      <a:pt x="16175" y="4894"/>
                      <a:pt x="16175" y="4892"/>
                    </a:cubicBezTo>
                    <a:lnTo>
                      <a:pt x="16188" y="4807"/>
                    </a:lnTo>
                    <a:lnTo>
                      <a:pt x="16149" y="4879"/>
                    </a:lnTo>
                    <a:cubicBezTo>
                      <a:pt x="16147" y="4881"/>
                      <a:pt x="16146" y="4884"/>
                      <a:pt x="16145" y="4886"/>
                    </a:cubicBezTo>
                    <a:lnTo>
                      <a:pt x="16145" y="4886"/>
                    </a:lnTo>
                    <a:lnTo>
                      <a:pt x="16142" y="4886"/>
                    </a:lnTo>
                    <a:cubicBezTo>
                      <a:pt x="16142" y="4887"/>
                      <a:pt x="16142" y="4889"/>
                      <a:pt x="16142" y="4891"/>
                    </a:cubicBezTo>
                    <a:lnTo>
                      <a:pt x="16142" y="4891"/>
                    </a:lnTo>
                    <a:cubicBezTo>
                      <a:pt x="15877" y="5335"/>
                      <a:pt x="15481" y="5698"/>
                      <a:pt x="15019" y="5916"/>
                    </a:cubicBezTo>
                    <a:lnTo>
                      <a:pt x="15019" y="5916"/>
                    </a:lnTo>
                    <a:cubicBezTo>
                      <a:pt x="15225" y="5611"/>
                      <a:pt x="15335" y="5245"/>
                      <a:pt x="15323" y="4879"/>
                    </a:cubicBezTo>
                    <a:lnTo>
                      <a:pt x="15323" y="4781"/>
                    </a:lnTo>
                    <a:lnTo>
                      <a:pt x="15271" y="4866"/>
                    </a:lnTo>
                    <a:cubicBezTo>
                      <a:pt x="14891" y="5475"/>
                      <a:pt x="14368" y="5997"/>
                      <a:pt x="13758" y="6378"/>
                    </a:cubicBezTo>
                    <a:lnTo>
                      <a:pt x="13758" y="6378"/>
                    </a:lnTo>
                    <a:cubicBezTo>
                      <a:pt x="13571" y="5558"/>
                      <a:pt x="13025" y="4819"/>
                      <a:pt x="12286" y="4404"/>
                    </a:cubicBezTo>
                    <a:lnTo>
                      <a:pt x="12234" y="4372"/>
                    </a:lnTo>
                    <a:lnTo>
                      <a:pt x="12227" y="4437"/>
                    </a:lnTo>
                    <a:lnTo>
                      <a:pt x="12166" y="5437"/>
                    </a:lnTo>
                    <a:lnTo>
                      <a:pt x="12166" y="5437"/>
                    </a:lnTo>
                    <a:cubicBezTo>
                      <a:pt x="11758" y="5233"/>
                      <a:pt x="11380" y="4969"/>
                      <a:pt x="11050" y="4651"/>
                    </a:cubicBezTo>
                    <a:lnTo>
                      <a:pt x="10978" y="4586"/>
                    </a:lnTo>
                    <a:lnTo>
                      <a:pt x="10972" y="4684"/>
                    </a:lnTo>
                    <a:lnTo>
                      <a:pt x="10942" y="5459"/>
                    </a:lnTo>
                    <a:lnTo>
                      <a:pt x="10942" y="5459"/>
                    </a:lnTo>
                    <a:cubicBezTo>
                      <a:pt x="10564" y="5224"/>
                      <a:pt x="10228" y="4925"/>
                      <a:pt x="9951" y="4573"/>
                    </a:cubicBezTo>
                    <a:lnTo>
                      <a:pt x="9899" y="4502"/>
                    </a:lnTo>
                    <a:lnTo>
                      <a:pt x="9873" y="4586"/>
                    </a:lnTo>
                    <a:cubicBezTo>
                      <a:pt x="9732" y="4998"/>
                      <a:pt x="9527" y="5391"/>
                      <a:pt x="9264" y="5740"/>
                    </a:cubicBezTo>
                    <a:lnTo>
                      <a:pt x="9264" y="5740"/>
                    </a:lnTo>
                    <a:cubicBezTo>
                      <a:pt x="9083" y="5408"/>
                      <a:pt x="8867" y="5094"/>
                      <a:pt x="8611" y="4814"/>
                    </a:cubicBezTo>
                    <a:lnTo>
                      <a:pt x="8546" y="4742"/>
                    </a:lnTo>
                    <a:lnTo>
                      <a:pt x="8527" y="4833"/>
                    </a:lnTo>
                    <a:lnTo>
                      <a:pt x="8164" y="6536"/>
                    </a:lnTo>
                    <a:lnTo>
                      <a:pt x="8164" y="6536"/>
                    </a:lnTo>
                    <a:cubicBezTo>
                      <a:pt x="7596" y="5942"/>
                      <a:pt x="7120" y="5259"/>
                      <a:pt x="6758" y="4521"/>
                    </a:cubicBezTo>
                    <a:lnTo>
                      <a:pt x="6719" y="4443"/>
                    </a:lnTo>
                    <a:lnTo>
                      <a:pt x="6667" y="4508"/>
                    </a:lnTo>
                    <a:cubicBezTo>
                      <a:pt x="6226" y="4980"/>
                      <a:pt x="5739" y="5411"/>
                      <a:pt x="5222" y="5791"/>
                    </a:cubicBezTo>
                    <a:lnTo>
                      <a:pt x="5222" y="5791"/>
                    </a:lnTo>
                    <a:cubicBezTo>
                      <a:pt x="5230" y="5468"/>
                      <a:pt x="5176" y="5146"/>
                      <a:pt x="5067" y="4840"/>
                    </a:cubicBezTo>
                    <a:lnTo>
                      <a:pt x="5028" y="4729"/>
                    </a:lnTo>
                    <a:lnTo>
                      <a:pt x="4956" y="4827"/>
                    </a:lnTo>
                    <a:cubicBezTo>
                      <a:pt x="4677" y="5200"/>
                      <a:pt x="4355" y="5536"/>
                      <a:pt x="3997" y="5835"/>
                    </a:cubicBezTo>
                    <a:lnTo>
                      <a:pt x="3997" y="5835"/>
                    </a:lnTo>
                    <a:cubicBezTo>
                      <a:pt x="4051" y="5488"/>
                      <a:pt x="4042" y="5130"/>
                      <a:pt x="3981" y="4781"/>
                    </a:cubicBezTo>
                    <a:lnTo>
                      <a:pt x="3955" y="4632"/>
                    </a:lnTo>
                    <a:lnTo>
                      <a:pt x="3864" y="4749"/>
                    </a:lnTo>
                    <a:cubicBezTo>
                      <a:pt x="3506" y="5217"/>
                      <a:pt x="3116" y="5653"/>
                      <a:pt x="2686" y="6063"/>
                    </a:cubicBezTo>
                    <a:cubicBezTo>
                      <a:pt x="2582" y="6160"/>
                      <a:pt x="2472" y="6258"/>
                      <a:pt x="2368" y="6355"/>
                    </a:cubicBezTo>
                    <a:lnTo>
                      <a:pt x="2283" y="6427"/>
                    </a:lnTo>
                    <a:cubicBezTo>
                      <a:pt x="2251" y="6453"/>
                      <a:pt x="2225" y="6479"/>
                      <a:pt x="2205" y="6492"/>
                    </a:cubicBezTo>
                    <a:cubicBezTo>
                      <a:pt x="2190" y="6500"/>
                      <a:pt x="2181" y="6503"/>
                      <a:pt x="2174" y="6503"/>
                    </a:cubicBezTo>
                    <a:cubicBezTo>
                      <a:pt x="2169" y="6503"/>
                      <a:pt x="2165" y="6501"/>
                      <a:pt x="2160" y="6498"/>
                    </a:cubicBezTo>
                    <a:cubicBezTo>
                      <a:pt x="2147" y="6492"/>
                      <a:pt x="2127" y="6472"/>
                      <a:pt x="2108" y="6446"/>
                    </a:cubicBezTo>
                    <a:cubicBezTo>
                      <a:pt x="1945" y="6206"/>
                      <a:pt x="1789" y="5952"/>
                      <a:pt x="1659" y="5692"/>
                    </a:cubicBezTo>
                    <a:lnTo>
                      <a:pt x="1600" y="5581"/>
                    </a:lnTo>
                    <a:lnTo>
                      <a:pt x="1542" y="5698"/>
                    </a:lnTo>
                    <a:cubicBezTo>
                      <a:pt x="1232" y="6324"/>
                      <a:pt x="734" y="6854"/>
                      <a:pt x="126" y="7207"/>
                    </a:cubicBezTo>
                    <a:lnTo>
                      <a:pt x="126" y="7207"/>
                    </a:lnTo>
                    <a:cubicBezTo>
                      <a:pt x="156" y="6182"/>
                      <a:pt x="350" y="5165"/>
                      <a:pt x="703" y="4196"/>
                    </a:cubicBezTo>
                    <a:cubicBezTo>
                      <a:pt x="885" y="3702"/>
                      <a:pt x="1112" y="3214"/>
                      <a:pt x="1373" y="2752"/>
                    </a:cubicBezTo>
                    <a:cubicBezTo>
                      <a:pt x="1503" y="2525"/>
                      <a:pt x="1646" y="2297"/>
                      <a:pt x="1795" y="2083"/>
                    </a:cubicBezTo>
                    <a:cubicBezTo>
                      <a:pt x="1938" y="1868"/>
                      <a:pt x="2140" y="1692"/>
                      <a:pt x="2361" y="1556"/>
                    </a:cubicBezTo>
                    <a:cubicBezTo>
                      <a:pt x="2803" y="1270"/>
                      <a:pt x="3324" y="1133"/>
                      <a:pt x="3831" y="970"/>
                    </a:cubicBezTo>
                    <a:cubicBezTo>
                      <a:pt x="4345" y="814"/>
                      <a:pt x="4859" y="678"/>
                      <a:pt x="5379" y="561"/>
                    </a:cubicBezTo>
                    <a:cubicBezTo>
                      <a:pt x="5899" y="444"/>
                      <a:pt x="6419" y="340"/>
                      <a:pt x="6946" y="262"/>
                    </a:cubicBezTo>
                    <a:cubicBezTo>
                      <a:pt x="7473" y="190"/>
                      <a:pt x="8006" y="157"/>
                      <a:pt x="8540" y="131"/>
                    </a:cubicBezTo>
                    <a:cubicBezTo>
                      <a:pt x="9017" y="102"/>
                      <a:pt x="9495" y="78"/>
                      <a:pt x="9973" y="78"/>
                    </a:cubicBezTo>
                    <a:cubicBezTo>
                      <a:pt x="10028" y="78"/>
                      <a:pt x="10084" y="79"/>
                      <a:pt x="10140" y="79"/>
                    </a:cubicBezTo>
                    <a:cubicBezTo>
                      <a:pt x="10673" y="86"/>
                      <a:pt x="11200" y="125"/>
                      <a:pt x="11733" y="190"/>
                    </a:cubicBezTo>
                    <a:cubicBezTo>
                      <a:pt x="12786" y="327"/>
                      <a:pt x="13827" y="593"/>
                      <a:pt x="14803" y="1022"/>
                    </a:cubicBezTo>
                    <a:cubicBezTo>
                      <a:pt x="15284" y="1237"/>
                      <a:pt x="15759" y="1504"/>
                      <a:pt x="16136" y="1874"/>
                    </a:cubicBezTo>
                    <a:cubicBezTo>
                      <a:pt x="16331" y="2056"/>
                      <a:pt x="16494" y="2271"/>
                      <a:pt x="16617" y="2505"/>
                    </a:cubicBezTo>
                    <a:cubicBezTo>
                      <a:pt x="16747" y="2733"/>
                      <a:pt x="16845" y="2986"/>
                      <a:pt x="16936" y="3234"/>
                    </a:cubicBezTo>
                    <a:cubicBezTo>
                      <a:pt x="17105" y="3741"/>
                      <a:pt x="17267" y="4248"/>
                      <a:pt x="17385" y="4768"/>
                    </a:cubicBezTo>
                    <a:cubicBezTo>
                      <a:pt x="17502" y="5289"/>
                      <a:pt x="17554" y="5829"/>
                      <a:pt x="17502" y="6362"/>
                    </a:cubicBezTo>
                    <a:cubicBezTo>
                      <a:pt x="17554" y="5829"/>
                      <a:pt x="17508" y="5289"/>
                      <a:pt x="17398" y="4768"/>
                    </a:cubicBezTo>
                    <a:cubicBezTo>
                      <a:pt x="17287" y="4242"/>
                      <a:pt x="17124" y="3734"/>
                      <a:pt x="16962" y="3227"/>
                    </a:cubicBezTo>
                    <a:cubicBezTo>
                      <a:pt x="16871" y="2973"/>
                      <a:pt x="16773" y="2720"/>
                      <a:pt x="16650" y="2486"/>
                    </a:cubicBezTo>
                    <a:cubicBezTo>
                      <a:pt x="16520" y="2252"/>
                      <a:pt x="16357" y="2030"/>
                      <a:pt x="16168" y="1842"/>
                    </a:cubicBezTo>
                    <a:cubicBezTo>
                      <a:pt x="15785" y="1465"/>
                      <a:pt x="15310" y="1192"/>
                      <a:pt x="14822" y="970"/>
                    </a:cubicBezTo>
                    <a:cubicBezTo>
                      <a:pt x="13847" y="528"/>
                      <a:pt x="12799" y="255"/>
                      <a:pt x="11739" y="118"/>
                    </a:cubicBezTo>
                    <a:cubicBezTo>
                      <a:pt x="11206" y="47"/>
                      <a:pt x="10673" y="14"/>
                      <a:pt x="10140" y="1"/>
                    </a:cubicBezTo>
                    <a:cubicBezTo>
                      <a:pt x="10083" y="1"/>
                      <a:pt x="10027" y="0"/>
                      <a:pt x="9970" y="0"/>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48"/>
              <p:cNvSpPr/>
              <p:nvPr/>
            </p:nvSpPr>
            <p:spPr>
              <a:xfrm>
                <a:off x="-1053400" y="581400"/>
                <a:ext cx="224400" cy="181325"/>
              </a:xfrm>
              <a:custGeom>
                <a:rect b="b" l="l" r="r" t="t"/>
                <a:pathLst>
                  <a:path extrusionOk="0" h="7253" w="8976">
                    <a:moveTo>
                      <a:pt x="8975" y="1"/>
                    </a:moveTo>
                    <a:lnTo>
                      <a:pt x="8975" y="1"/>
                    </a:lnTo>
                    <a:cubicBezTo>
                      <a:pt x="8247" y="40"/>
                      <a:pt x="7284" y="85"/>
                      <a:pt x="6563" y="209"/>
                    </a:cubicBezTo>
                    <a:cubicBezTo>
                      <a:pt x="5268" y="437"/>
                      <a:pt x="4273" y="677"/>
                      <a:pt x="3031" y="1093"/>
                    </a:cubicBezTo>
                    <a:cubicBezTo>
                      <a:pt x="2550" y="1256"/>
                      <a:pt x="1990" y="1555"/>
                      <a:pt x="1698" y="1971"/>
                    </a:cubicBezTo>
                    <a:cubicBezTo>
                      <a:pt x="631" y="3513"/>
                      <a:pt x="26" y="5379"/>
                      <a:pt x="0" y="7252"/>
                    </a:cubicBezTo>
                    <a:cubicBezTo>
                      <a:pt x="657" y="6901"/>
                      <a:pt x="1204" y="6335"/>
                      <a:pt x="1535" y="5665"/>
                    </a:cubicBezTo>
                    <a:cubicBezTo>
                      <a:pt x="1665" y="5926"/>
                      <a:pt x="1815" y="6173"/>
                      <a:pt x="1984" y="6413"/>
                    </a:cubicBezTo>
                    <a:cubicBezTo>
                      <a:pt x="2010" y="6459"/>
                      <a:pt x="2049" y="6504"/>
                      <a:pt x="2101" y="6511"/>
                    </a:cubicBezTo>
                    <a:cubicBezTo>
                      <a:pt x="2147" y="6511"/>
                      <a:pt x="2186" y="6485"/>
                      <a:pt x="2218" y="6452"/>
                    </a:cubicBezTo>
                    <a:cubicBezTo>
                      <a:pt x="2823" y="5939"/>
                      <a:pt x="3369" y="5360"/>
                      <a:pt x="3851" y="4729"/>
                    </a:cubicBezTo>
                    <a:lnTo>
                      <a:pt x="3851" y="4729"/>
                    </a:lnTo>
                    <a:cubicBezTo>
                      <a:pt x="3922" y="5126"/>
                      <a:pt x="3922" y="5535"/>
                      <a:pt x="3844" y="5926"/>
                    </a:cubicBezTo>
                    <a:cubicBezTo>
                      <a:pt x="4254" y="5600"/>
                      <a:pt x="4624" y="5223"/>
                      <a:pt x="4943" y="4801"/>
                    </a:cubicBezTo>
                    <a:cubicBezTo>
                      <a:pt x="5060" y="5139"/>
                      <a:pt x="5112" y="5496"/>
                      <a:pt x="5093" y="5854"/>
                    </a:cubicBezTo>
                    <a:cubicBezTo>
                      <a:pt x="5535" y="5535"/>
                      <a:pt x="5951" y="5184"/>
                      <a:pt x="6335" y="4801"/>
                    </a:cubicBezTo>
                    <a:cubicBezTo>
                      <a:pt x="5854" y="1237"/>
                      <a:pt x="8975" y="1"/>
                      <a:pt x="8975" y="1"/>
                    </a:cubicBezTo>
                    <a:close/>
                  </a:path>
                </a:pathLst>
              </a:custGeom>
              <a:solidFill>
                <a:srgbClr val="494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7" name="Shape 3047"/>
        <p:cNvGrpSpPr/>
        <p:nvPr/>
      </p:nvGrpSpPr>
      <p:grpSpPr>
        <a:xfrm>
          <a:off x="0" y="0"/>
          <a:ext cx="0" cy="0"/>
          <a:chOff x="0" y="0"/>
          <a:chExt cx="0" cy="0"/>
        </a:xfrm>
      </p:grpSpPr>
      <p:sp>
        <p:nvSpPr>
          <p:cNvPr id="3048" name="Google Shape;3048;p49"/>
          <p:cNvSpPr txBox="1"/>
          <p:nvPr>
            <p:ph idx="8" type="title"/>
          </p:nvPr>
        </p:nvSpPr>
        <p:spPr>
          <a:xfrm>
            <a:off x="713225" y="432949"/>
            <a:ext cx="7704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 Class Example</a:t>
            </a:r>
            <a:endParaRPr/>
          </a:p>
        </p:txBody>
      </p:sp>
      <p:sp>
        <p:nvSpPr>
          <p:cNvPr id="3049" name="Google Shape;3049;p49"/>
          <p:cNvSpPr txBox="1"/>
          <p:nvPr>
            <p:ph idx="1" type="subTitle"/>
          </p:nvPr>
        </p:nvSpPr>
        <p:spPr>
          <a:xfrm>
            <a:off x="3480308" y="1010750"/>
            <a:ext cx="2183400" cy="8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Another View</a:t>
            </a:r>
            <a:endParaRPr/>
          </a:p>
        </p:txBody>
      </p:sp>
      <p:sp>
        <p:nvSpPr>
          <p:cNvPr id="3050" name="Google Shape;3050;p49"/>
          <p:cNvSpPr txBox="1"/>
          <p:nvPr>
            <p:ph idx="4" type="title"/>
          </p:nvPr>
        </p:nvSpPr>
        <p:spPr>
          <a:xfrm>
            <a:off x="296026" y="1590375"/>
            <a:ext cx="21834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This is you!</a:t>
            </a:r>
            <a:endParaRPr/>
          </a:p>
        </p:txBody>
      </p:sp>
      <p:sp>
        <p:nvSpPr>
          <p:cNvPr id="3051" name="Google Shape;3051;p49"/>
          <p:cNvSpPr txBox="1"/>
          <p:nvPr>
            <p:ph idx="5" type="subTitle"/>
          </p:nvPr>
        </p:nvSpPr>
        <p:spPr>
          <a:xfrm>
            <a:off x="2981158" y="1590375"/>
            <a:ext cx="2408700" cy="8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need spells, but you don’t know what you can learn. Don’t worry, we got you covered!</a:t>
            </a:r>
            <a:endParaRPr/>
          </a:p>
        </p:txBody>
      </p:sp>
      <p:grpSp>
        <p:nvGrpSpPr>
          <p:cNvPr id="3052" name="Google Shape;3052;p49"/>
          <p:cNvGrpSpPr/>
          <p:nvPr/>
        </p:nvGrpSpPr>
        <p:grpSpPr>
          <a:xfrm rot="579608">
            <a:off x="6970840" y="1371823"/>
            <a:ext cx="1263774" cy="538864"/>
            <a:chOff x="1480725" y="1735000"/>
            <a:chExt cx="1263800" cy="538875"/>
          </a:xfrm>
        </p:grpSpPr>
        <p:sp>
          <p:nvSpPr>
            <p:cNvPr id="3053" name="Google Shape;3053;p49"/>
            <p:cNvSpPr/>
            <p:nvPr/>
          </p:nvSpPr>
          <p:spPr>
            <a:xfrm>
              <a:off x="1480725" y="1735000"/>
              <a:ext cx="1263800" cy="538875"/>
            </a:xfrm>
            <a:custGeom>
              <a:rect b="b" l="l" r="r" t="t"/>
              <a:pathLst>
                <a:path extrusionOk="0" h="21555" w="50552">
                  <a:moveTo>
                    <a:pt x="22156" y="0"/>
                  </a:moveTo>
                  <a:cubicBezTo>
                    <a:pt x="21454" y="0"/>
                    <a:pt x="20777" y="50"/>
                    <a:pt x="20100" y="201"/>
                  </a:cubicBezTo>
                  <a:cubicBezTo>
                    <a:pt x="16216" y="977"/>
                    <a:pt x="14361" y="3459"/>
                    <a:pt x="13133" y="5865"/>
                  </a:cubicBezTo>
                  <a:cubicBezTo>
                    <a:pt x="9825" y="6216"/>
                    <a:pt x="8095" y="7769"/>
                    <a:pt x="7193" y="9524"/>
                  </a:cubicBezTo>
                  <a:cubicBezTo>
                    <a:pt x="5389" y="9724"/>
                    <a:pt x="4186" y="10075"/>
                    <a:pt x="3158" y="10677"/>
                  </a:cubicBezTo>
                  <a:cubicBezTo>
                    <a:pt x="1078" y="11905"/>
                    <a:pt x="0" y="14211"/>
                    <a:pt x="526" y="16416"/>
                  </a:cubicBezTo>
                  <a:cubicBezTo>
                    <a:pt x="1028" y="18597"/>
                    <a:pt x="2932" y="20000"/>
                    <a:pt x="4386" y="20552"/>
                  </a:cubicBezTo>
                  <a:cubicBezTo>
                    <a:pt x="4762" y="20702"/>
                    <a:pt x="5890" y="21128"/>
                    <a:pt x="8897" y="21128"/>
                  </a:cubicBezTo>
                  <a:cubicBezTo>
                    <a:pt x="9399" y="21128"/>
                    <a:pt x="9925" y="21103"/>
                    <a:pt x="10451" y="21078"/>
                  </a:cubicBezTo>
                  <a:cubicBezTo>
                    <a:pt x="14637" y="20877"/>
                    <a:pt x="15815" y="20802"/>
                    <a:pt x="16742" y="20602"/>
                  </a:cubicBezTo>
                  <a:cubicBezTo>
                    <a:pt x="17118" y="20652"/>
                    <a:pt x="17544" y="20702"/>
                    <a:pt x="18070" y="20752"/>
                  </a:cubicBezTo>
                  <a:cubicBezTo>
                    <a:pt x="19248" y="20877"/>
                    <a:pt x="20176" y="20927"/>
                    <a:pt x="21730" y="20927"/>
                  </a:cubicBezTo>
                  <a:cubicBezTo>
                    <a:pt x="22231" y="20927"/>
                    <a:pt x="22807" y="20927"/>
                    <a:pt x="23509" y="20902"/>
                  </a:cubicBezTo>
                  <a:cubicBezTo>
                    <a:pt x="25539" y="20877"/>
                    <a:pt x="27018" y="20877"/>
                    <a:pt x="28121" y="20877"/>
                  </a:cubicBezTo>
                  <a:cubicBezTo>
                    <a:pt x="29399" y="20877"/>
                    <a:pt x="30100" y="20902"/>
                    <a:pt x="30677" y="20927"/>
                  </a:cubicBezTo>
                  <a:lnTo>
                    <a:pt x="30677" y="21028"/>
                  </a:lnTo>
                  <a:lnTo>
                    <a:pt x="34311" y="21479"/>
                  </a:lnTo>
                  <a:cubicBezTo>
                    <a:pt x="34712" y="21529"/>
                    <a:pt x="35163" y="21554"/>
                    <a:pt x="35689" y="21554"/>
                  </a:cubicBezTo>
                  <a:cubicBezTo>
                    <a:pt x="37068" y="21554"/>
                    <a:pt x="38847" y="21404"/>
                    <a:pt x="40050" y="21178"/>
                  </a:cubicBezTo>
                  <a:cubicBezTo>
                    <a:pt x="46918" y="19875"/>
                    <a:pt x="47995" y="18897"/>
                    <a:pt x="48522" y="18396"/>
                  </a:cubicBezTo>
                  <a:cubicBezTo>
                    <a:pt x="50151" y="16867"/>
                    <a:pt x="50552" y="14436"/>
                    <a:pt x="49499" y="12481"/>
                  </a:cubicBezTo>
                  <a:cubicBezTo>
                    <a:pt x="48472" y="10577"/>
                    <a:pt x="44562" y="8597"/>
                    <a:pt x="43785" y="8221"/>
                  </a:cubicBezTo>
                  <a:cubicBezTo>
                    <a:pt x="41905" y="7293"/>
                    <a:pt x="40326" y="6717"/>
                    <a:pt x="38396" y="6692"/>
                  </a:cubicBezTo>
                  <a:cubicBezTo>
                    <a:pt x="37018" y="4937"/>
                    <a:pt x="35113" y="3759"/>
                    <a:pt x="32933" y="3383"/>
                  </a:cubicBezTo>
                  <a:cubicBezTo>
                    <a:pt x="32456" y="3283"/>
                    <a:pt x="31955" y="3258"/>
                    <a:pt x="31454" y="3258"/>
                  </a:cubicBezTo>
                  <a:cubicBezTo>
                    <a:pt x="30953" y="3258"/>
                    <a:pt x="30451" y="3283"/>
                    <a:pt x="29925" y="3358"/>
                  </a:cubicBezTo>
                  <a:cubicBezTo>
                    <a:pt x="29073" y="2406"/>
                    <a:pt x="28070" y="1629"/>
                    <a:pt x="27018" y="1128"/>
                  </a:cubicBezTo>
                  <a:cubicBezTo>
                    <a:pt x="25464" y="376"/>
                    <a:pt x="23785" y="0"/>
                    <a:pt x="22156" y="0"/>
                  </a:cubicBezTo>
                  <a:close/>
                </a:path>
              </a:pathLst>
            </a:custGeom>
            <a:solidFill>
              <a:srgbClr val="FFFFFF"/>
            </a:solidFill>
            <a:ln>
              <a:noFill/>
            </a:ln>
            <a:effectLst>
              <a:outerShdw blurRad="42863" rotWithShape="0" algn="bl" dir="7920000" dist="57150">
                <a:srgbClr val="000000">
                  <a:alpha val="2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49"/>
            <p:cNvSpPr/>
            <p:nvPr/>
          </p:nvSpPr>
          <p:spPr>
            <a:xfrm>
              <a:off x="1611675" y="1867625"/>
              <a:ext cx="984350" cy="275950"/>
            </a:xfrm>
            <a:custGeom>
              <a:rect b="b" l="l" r="r" t="t"/>
              <a:pathLst>
                <a:path extrusionOk="0" h="11038" w="39374">
                  <a:moveTo>
                    <a:pt x="19021" y="1414"/>
                  </a:moveTo>
                  <a:cubicBezTo>
                    <a:pt x="19083" y="1414"/>
                    <a:pt x="19138" y="1518"/>
                    <a:pt x="19098" y="1637"/>
                  </a:cubicBezTo>
                  <a:cubicBezTo>
                    <a:pt x="19086" y="1675"/>
                    <a:pt x="19073" y="1694"/>
                    <a:pt x="19057" y="1694"/>
                  </a:cubicBezTo>
                  <a:cubicBezTo>
                    <a:pt x="19042" y="1694"/>
                    <a:pt x="19023" y="1675"/>
                    <a:pt x="18998" y="1637"/>
                  </a:cubicBezTo>
                  <a:cubicBezTo>
                    <a:pt x="18948" y="1562"/>
                    <a:pt x="18948" y="1487"/>
                    <a:pt x="18973" y="1437"/>
                  </a:cubicBezTo>
                  <a:cubicBezTo>
                    <a:pt x="18988" y="1421"/>
                    <a:pt x="19005" y="1414"/>
                    <a:pt x="19021" y="1414"/>
                  </a:cubicBezTo>
                  <a:close/>
                  <a:moveTo>
                    <a:pt x="13718" y="2329"/>
                  </a:moveTo>
                  <a:cubicBezTo>
                    <a:pt x="13866" y="2329"/>
                    <a:pt x="14018" y="2446"/>
                    <a:pt x="14136" y="2665"/>
                  </a:cubicBezTo>
                  <a:cubicBezTo>
                    <a:pt x="14261" y="2916"/>
                    <a:pt x="14261" y="2941"/>
                    <a:pt x="14085" y="2941"/>
                  </a:cubicBezTo>
                  <a:cubicBezTo>
                    <a:pt x="14010" y="2941"/>
                    <a:pt x="13835" y="2891"/>
                    <a:pt x="13735" y="2865"/>
                  </a:cubicBezTo>
                  <a:cubicBezTo>
                    <a:pt x="13434" y="2740"/>
                    <a:pt x="13359" y="2565"/>
                    <a:pt x="13509" y="2414"/>
                  </a:cubicBezTo>
                  <a:cubicBezTo>
                    <a:pt x="13575" y="2357"/>
                    <a:pt x="13646" y="2329"/>
                    <a:pt x="13718" y="2329"/>
                  </a:cubicBezTo>
                  <a:close/>
                  <a:moveTo>
                    <a:pt x="19185" y="2202"/>
                  </a:moveTo>
                  <a:cubicBezTo>
                    <a:pt x="19207" y="2202"/>
                    <a:pt x="19228" y="2206"/>
                    <a:pt x="19248" y="2214"/>
                  </a:cubicBezTo>
                  <a:cubicBezTo>
                    <a:pt x="19599" y="2339"/>
                    <a:pt x="19349" y="2840"/>
                    <a:pt x="18772" y="3116"/>
                  </a:cubicBezTo>
                  <a:cubicBezTo>
                    <a:pt x="18634" y="3191"/>
                    <a:pt x="18534" y="3229"/>
                    <a:pt x="18468" y="3229"/>
                  </a:cubicBezTo>
                  <a:cubicBezTo>
                    <a:pt x="18403" y="3229"/>
                    <a:pt x="18371" y="3191"/>
                    <a:pt x="18371" y="3116"/>
                  </a:cubicBezTo>
                  <a:cubicBezTo>
                    <a:pt x="18371" y="3041"/>
                    <a:pt x="18522" y="2815"/>
                    <a:pt x="18722" y="2565"/>
                  </a:cubicBezTo>
                  <a:cubicBezTo>
                    <a:pt x="18932" y="2313"/>
                    <a:pt x="19072" y="2202"/>
                    <a:pt x="19185" y="2202"/>
                  </a:cubicBezTo>
                  <a:close/>
                  <a:moveTo>
                    <a:pt x="20313" y="3293"/>
                  </a:moveTo>
                  <a:cubicBezTo>
                    <a:pt x="20410" y="3293"/>
                    <a:pt x="20451" y="3361"/>
                    <a:pt x="20451" y="3492"/>
                  </a:cubicBezTo>
                  <a:cubicBezTo>
                    <a:pt x="20451" y="3693"/>
                    <a:pt x="19825" y="4294"/>
                    <a:pt x="19374" y="4520"/>
                  </a:cubicBezTo>
                  <a:cubicBezTo>
                    <a:pt x="19056" y="4653"/>
                    <a:pt x="18672" y="4742"/>
                    <a:pt x="18451" y="4742"/>
                  </a:cubicBezTo>
                  <a:cubicBezTo>
                    <a:pt x="18341" y="4742"/>
                    <a:pt x="18271" y="4720"/>
                    <a:pt x="18271" y="4670"/>
                  </a:cubicBezTo>
                  <a:cubicBezTo>
                    <a:pt x="18271" y="4620"/>
                    <a:pt x="18296" y="4570"/>
                    <a:pt x="18346" y="4570"/>
                  </a:cubicBezTo>
                  <a:cubicBezTo>
                    <a:pt x="18396" y="4570"/>
                    <a:pt x="18822" y="4269"/>
                    <a:pt x="19299" y="3893"/>
                  </a:cubicBezTo>
                  <a:cubicBezTo>
                    <a:pt x="19832" y="3485"/>
                    <a:pt x="20150" y="3293"/>
                    <a:pt x="20313" y="3293"/>
                  </a:cubicBezTo>
                  <a:close/>
                  <a:moveTo>
                    <a:pt x="14435" y="4408"/>
                  </a:moveTo>
                  <a:cubicBezTo>
                    <a:pt x="14484" y="4408"/>
                    <a:pt x="14537" y="4428"/>
                    <a:pt x="14587" y="4470"/>
                  </a:cubicBezTo>
                  <a:cubicBezTo>
                    <a:pt x="14662" y="4545"/>
                    <a:pt x="14662" y="4595"/>
                    <a:pt x="14537" y="4670"/>
                  </a:cubicBezTo>
                  <a:cubicBezTo>
                    <a:pt x="14450" y="4724"/>
                    <a:pt x="14387" y="4750"/>
                    <a:pt x="14343" y="4750"/>
                  </a:cubicBezTo>
                  <a:cubicBezTo>
                    <a:pt x="14285" y="4750"/>
                    <a:pt x="14261" y="4705"/>
                    <a:pt x="14261" y="4620"/>
                  </a:cubicBezTo>
                  <a:cubicBezTo>
                    <a:pt x="14261" y="4486"/>
                    <a:pt x="14339" y="4408"/>
                    <a:pt x="14435" y="4408"/>
                  </a:cubicBezTo>
                  <a:close/>
                  <a:moveTo>
                    <a:pt x="12481" y="3617"/>
                  </a:moveTo>
                  <a:cubicBezTo>
                    <a:pt x="12657" y="3617"/>
                    <a:pt x="12807" y="3768"/>
                    <a:pt x="13158" y="4269"/>
                  </a:cubicBezTo>
                  <a:cubicBezTo>
                    <a:pt x="13384" y="4645"/>
                    <a:pt x="13584" y="4971"/>
                    <a:pt x="13584" y="4996"/>
                  </a:cubicBezTo>
                  <a:cubicBezTo>
                    <a:pt x="13584" y="5025"/>
                    <a:pt x="13537" y="5040"/>
                    <a:pt x="13467" y="5040"/>
                  </a:cubicBezTo>
                  <a:cubicBezTo>
                    <a:pt x="13359" y="5040"/>
                    <a:pt x="13195" y="5006"/>
                    <a:pt x="13058" y="4946"/>
                  </a:cubicBezTo>
                  <a:cubicBezTo>
                    <a:pt x="12732" y="4820"/>
                    <a:pt x="12256" y="4194"/>
                    <a:pt x="12256" y="3893"/>
                  </a:cubicBezTo>
                  <a:cubicBezTo>
                    <a:pt x="12256" y="3667"/>
                    <a:pt x="12306" y="3617"/>
                    <a:pt x="12481" y="3617"/>
                  </a:cubicBezTo>
                  <a:close/>
                  <a:moveTo>
                    <a:pt x="26191" y="5297"/>
                  </a:moveTo>
                  <a:cubicBezTo>
                    <a:pt x="26441" y="5297"/>
                    <a:pt x="26517" y="5322"/>
                    <a:pt x="26517" y="5472"/>
                  </a:cubicBezTo>
                  <a:cubicBezTo>
                    <a:pt x="26517" y="5630"/>
                    <a:pt x="26356" y="5727"/>
                    <a:pt x="26138" y="5727"/>
                  </a:cubicBezTo>
                  <a:cubicBezTo>
                    <a:pt x="26046" y="5727"/>
                    <a:pt x="25944" y="5710"/>
                    <a:pt x="25840" y="5673"/>
                  </a:cubicBezTo>
                  <a:cubicBezTo>
                    <a:pt x="25614" y="5572"/>
                    <a:pt x="25589" y="5547"/>
                    <a:pt x="25740" y="5447"/>
                  </a:cubicBezTo>
                  <a:cubicBezTo>
                    <a:pt x="25815" y="5372"/>
                    <a:pt x="26015" y="5297"/>
                    <a:pt x="26191" y="5297"/>
                  </a:cubicBezTo>
                  <a:close/>
                  <a:moveTo>
                    <a:pt x="21193" y="4318"/>
                  </a:moveTo>
                  <a:cubicBezTo>
                    <a:pt x="21294" y="4318"/>
                    <a:pt x="21357" y="4376"/>
                    <a:pt x="21379" y="4495"/>
                  </a:cubicBezTo>
                  <a:cubicBezTo>
                    <a:pt x="21429" y="4695"/>
                    <a:pt x="20978" y="5221"/>
                    <a:pt x="20552" y="5422"/>
                  </a:cubicBezTo>
                  <a:cubicBezTo>
                    <a:pt x="20001" y="5707"/>
                    <a:pt x="19119" y="5877"/>
                    <a:pt x="18418" y="5877"/>
                  </a:cubicBezTo>
                  <a:cubicBezTo>
                    <a:pt x="18195" y="5877"/>
                    <a:pt x="17990" y="5859"/>
                    <a:pt x="17820" y="5823"/>
                  </a:cubicBezTo>
                  <a:cubicBezTo>
                    <a:pt x="17669" y="5773"/>
                    <a:pt x="17494" y="5723"/>
                    <a:pt x="17419" y="5673"/>
                  </a:cubicBezTo>
                  <a:cubicBezTo>
                    <a:pt x="17287" y="5584"/>
                    <a:pt x="17290" y="5438"/>
                    <a:pt x="17395" y="5438"/>
                  </a:cubicBezTo>
                  <a:cubicBezTo>
                    <a:pt x="17409" y="5438"/>
                    <a:pt x="17426" y="5441"/>
                    <a:pt x="17444" y="5447"/>
                  </a:cubicBezTo>
                  <a:cubicBezTo>
                    <a:pt x="17464" y="5457"/>
                    <a:pt x="17507" y="5462"/>
                    <a:pt x="17567" y="5462"/>
                  </a:cubicBezTo>
                  <a:cubicBezTo>
                    <a:pt x="17954" y="5462"/>
                    <a:pt x="19067" y="5270"/>
                    <a:pt x="19674" y="5096"/>
                  </a:cubicBezTo>
                  <a:cubicBezTo>
                    <a:pt x="19925" y="5021"/>
                    <a:pt x="20351" y="4795"/>
                    <a:pt x="20602" y="4620"/>
                  </a:cubicBezTo>
                  <a:cubicBezTo>
                    <a:pt x="20859" y="4420"/>
                    <a:pt x="21059" y="4318"/>
                    <a:pt x="21193" y="4318"/>
                  </a:cubicBezTo>
                  <a:close/>
                  <a:moveTo>
                    <a:pt x="14404" y="5456"/>
                  </a:moveTo>
                  <a:cubicBezTo>
                    <a:pt x="14606" y="5456"/>
                    <a:pt x="14837" y="5613"/>
                    <a:pt x="14837" y="5798"/>
                  </a:cubicBezTo>
                  <a:cubicBezTo>
                    <a:pt x="14837" y="5939"/>
                    <a:pt x="14699" y="6008"/>
                    <a:pt x="14545" y="6008"/>
                  </a:cubicBezTo>
                  <a:cubicBezTo>
                    <a:pt x="14397" y="6008"/>
                    <a:pt x="14234" y="5945"/>
                    <a:pt x="14161" y="5823"/>
                  </a:cubicBezTo>
                  <a:cubicBezTo>
                    <a:pt x="14111" y="5673"/>
                    <a:pt x="14111" y="5597"/>
                    <a:pt x="14211" y="5522"/>
                  </a:cubicBezTo>
                  <a:cubicBezTo>
                    <a:pt x="14264" y="5476"/>
                    <a:pt x="14332" y="5456"/>
                    <a:pt x="14404" y="5456"/>
                  </a:cubicBezTo>
                  <a:close/>
                  <a:moveTo>
                    <a:pt x="23659" y="6475"/>
                  </a:moveTo>
                  <a:cubicBezTo>
                    <a:pt x="23785" y="6475"/>
                    <a:pt x="23985" y="6675"/>
                    <a:pt x="23985" y="6825"/>
                  </a:cubicBezTo>
                  <a:cubicBezTo>
                    <a:pt x="23985" y="6907"/>
                    <a:pt x="23893" y="6945"/>
                    <a:pt x="23780" y="6945"/>
                  </a:cubicBezTo>
                  <a:cubicBezTo>
                    <a:pt x="23649" y="6945"/>
                    <a:pt x="23489" y="6894"/>
                    <a:pt x="23409" y="6800"/>
                  </a:cubicBezTo>
                  <a:cubicBezTo>
                    <a:pt x="23309" y="6675"/>
                    <a:pt x="23309" y="6625"/>
                    <a:pt x="23409" y="6575"/>
                  </a:cubicBezTo>
                  <a:cubicBezTo>
                    <a:pt x="23484" y="6525"/>
                    <a:pt x="23609" y="6475"/>
                    <a:pt x="23659" y="6475"/>
                  </a:cubicBezTo>
                  <a:close/>
                  <a:moveTo>
                    <a:pt x="26247" y="6498"/>
                  </a:moveTo>
                  <a:cubicBezTo>
                    <a:pt x="26254" y="6498"/>
                    <a:pt x="26260" y="6499"/>
                    <a:pt x="26266" y="6500"/>
                  </a:cubicBezTo>
                  <a:cubicBezTo>
                    <a:pt x="26341" y="6525"/>
                    <a:pt x="26416" y="6625"/>
                    <a:pt x="26416" y="6750"/>
                  </a:cubicBezTo>
                  <a:cubicBezTo>
                    <a:pt x="26416" y="6951"/>
                    <a:pt x="26366" y="7001"/>
                    <a:pt x="26116" y="7026"/>
                  </a:cubicBezTo>
                  <a:cubicBezTo>
                    <a:pt x="26072" y="7032"/>
                    <a:pt x="26029" y="7035"/>
                    <a:pt x="25990" y="7035"/>
                  </a:cubicBezTo>
                  <a:cubicBezTo>
                    <a:pt x="25873" y="7035"/>
                    <a:pt x="25784" y="7007"/>
                    <a:pt x="25765" y="6951"/>
                  </a:cubicBezTo>
                  <a:cubicBezTo>
                    <a:pt x="25668" y="6830"/>
                    <a:pt x="26062" y="6498"/>
                    <a:pt x="26247" y="6498"/>
                  </a:cubicBezTo>
                  <a:close/>
                  <a:moveTo>
                    <a:pt x="13551" y="6296"/>
                  </a:moveTo>
                  <a:cubicBezTo>
                    <a:pt x="13668" y="6296"/>
                    <a:pt x="13828" y="6346"/>
                    <a:pt x="14035" y="6449"/>
                  </a:cubicBezTo>
                  <a:cubicBezTo>
                    <a:pt x="14436" y="6625"/>
                    <a:pt x="14637" y="6926"/>
                    <a:pt x="14436" y="7051"/>
                  </a:cubicBezTo>
                  <a:cubicBezTo>
                    <a:pt x="14361" y="7105"/>
                    <a:pt x="14299" y="7131"/>
                    <a:pt x="14227" y="7131"/>
                  </a:cubicBezTo>
                  <a:cubicBezTo>
                    <a:pt x="14132" y="7131"/>
                    <a:pt x="14020" y="7086"/>
                    <a:pt x="13835" y="7001"/>
                  </a:cubicBezTo>
                  <a:cubicBezTo>
                    <a:pt x="13484" y="6850"/>
                    <a:pt x="13258" y="6625"/>
                    <a:pt x="13334" y="6424"/>
                  </a:cubicBezTo>
                  <a:cubicBezTo>
                    <a:pt x="13370" y="6340"/>
                    <a:pt x="13441" y="6296"/>
                    <a:pt x="13551" y="6296"/>
                  </a:cubicBezTo>
                  <a:close/>
                  <a:moveTo>
                    <a:pt x="20202" y="6762"/>
                  </a:moveTo>
                  <a:cubicBezTo>
                    <a:pt x="20408" y="6762"/>
                    <a:pt x="20511" y="6880"/>
                    <a:pt x="20301" y="7076"/>
                  </a:cubicBezTo>
                  <a:cubicBezTo>
                    <a:pt x="20226" y="7176"/>
                    <a:pt x="20000" y="7226"/>
                    <a:pt x="19750" y="7226"/>
                  </a:cubicBezTo>
                  <a:lnTo>
                    <a:pt x="19349" y="7226"/>
                  </a:lnTo>
                  <a:lnTo>
                    <a:pt x="19624" y="7001"/>
                  </a:lnTo>
                  <a:cubicBezTo>
                    <a:pt x="19812" y="6835"/>
                    <a:pt x="20039" y="6762"/>
                    <a:pt x="20202" y="6762"/>
                  </a:cubicBezTo>
                  <a:close/>
                  <a:moveTo>
                    <a:pt x="26302" y="7545"/>
                  </a:moveTo>
                  <a:cubicBezTo>
                    <a:pt x="26371" y="7545"/>
                    <a:pt x="26434" y="7570"/>
                    <a:pt x="26467" y="7627"/>
                  </a:cubicBezTo>
                  <a:cubicBezTo>
                    <a:pt x="26567" y="7778"/>
                    <a:pt x="26391" y="8003"/>
                    <a:pt x="26166" y="8003"/>
                  </a:cubicBezTo>
                  <a:cubicBezTo>
                    <a:pt x="26040" y="8003"/>
                    <a:pt x="25990" y="7928"/>
                    <a:pt x="25990" y="7803"/>
                  </a:cubicBezTo>
                  <a:cubicBezTo>
                    <a:pt x="25990" y="7651"/>
                    <a:pt x="26160" y="7545"/>
                    <a:pt x="26302" y="7545"/>
                  </a:cubicBezTo>
                  <a:close/>
                  <a:moveTo>
                    <a:pt x="33910" y="7327"/>
                  </a:moveTo>
                  <a:cubicBezTo>
                    <a:pt x="34086" y="7327"/>
                    <a:pt x="34186" y="7527"/>
                    <a:pt x="34111" y="7678"/>
                  </a:cubicBezTo>
                  <a:cubicBezTo>
                    <a:pt x="34061" y="7753"/>
                    <a:pt x="33885" y="7853"/>
                    <a:pt x="33685" y="7928"/>
                  </a:cubicBezTo>
                  <a:cubicBezTo>
                    <a:pt x="33522" y="8003"/>
                    <a:pt x="33434" y="8041"/>
                    <a:pt x="33387" y="8041"/>
                  </a:cubicBezTo>
                  <a:cubicBezTo>
                    <a:pt x="33340" y="8041"/>
                    <a:pt x="33334" y="8003"/>
                    <a:pt x="33334" y="7928"/>
                  </a:cubicBezTo>
                  <a:cubicBezTo>
                    <a:pt x="33334" y="7703"/>
                    <a:pt x="33710" y="7327"/>
                    <a:pt x="33910" y="7327"/>
                  </a:cubicBezTo>
                  <a:close/>
                  <a:moveTo>
                    <a:pt x="15639" y="7803"/>
                  </a:moveTo>
                  <a:cubicBezTo>
                    <a:pt x="15915" y="7803"/>
                    <a:pt x="15940" y="7903"/>
                    <a:pt x="15765" y="8079"/>
                  </a:cubicBezTo>
                  <a:cubicBezTo>
                    <a:pt x="15691" y="8152"/>
                    <a:pt x="15618" y="8186"/>
                    <a:pt x="15558" y="8186"/>
                  </a:cubicBezTo>
                  <a:cubicBezTo>
                    <a:pt x="15473" y="8186"/>
                    <a:pt x="15414" y="8120"/>
                    <a:pt x="15414" y="8003"/>
                  </a:cubicBezTo>
                  <a:cubicBezTo>
                    <a:pt x="15414" y="7853"/>
                    <a:pt x="15464" y="7803"/>
                    <a:pt x="15639" y="7803"/>
                  </a:cubicBezTo>
                  <a:close/>
                  <a:moveTo>
                    <a:pt x="13947" y="7943"/>
                  </a:moveTo>
                  <a:cubicBezTo>
                    <a:pt x="14155" y="7943"/>
                    <a:pt x="14270" y="8027"/>
                    <a:pt x="14236" y="8179"/>
                  </a:cubicBezTo>
                  <a:cubicBezTo>
                    <a:pt x="14218" y="8289"/>
                    <a:pt x="13957" y="8359"/>
                    <a:pt x="13682" y="8359"/>
                  </a:cubicBezTo>
                  <a:cubicBezTo>
                    <a:pt x="13581" y="8359"/>
                    <a:pt x="13478" y="8349"/>
                    <a:pt x="13384" y="8329"/>
                  </a:cubicBezTo>
                  <a:cubicBezTo>
                    <a:pt x="13108" y="8229"/>
                    <a:pt x="13183" y="8104"/>
                    <a:pt x="13584" y="8003"/>
                  </a:cubicBezTo>
                  <a:cubicBezTo>
                    <a:pt x="13723" y="7963"/>
                    <a:pt x="13846" y="7943"/>
                    <a:pt x="13947" y="7943"/>
                  </a:cubicBezTo>
                  <a:close/>
                  <a:moveTo>
                    <a:pt x="24554" y="7900"/>
                  </a:moveTo>
                  <a:cubicBezTo>
                    <a:pt x="24962" y="7900"/>
                    <a:pt x="25118" y="8013"/>
                    <a:pt x="24938" y="8229"/>
                  </a:cubicBezTo>
                  <a:cubicBezTo>
                    <a:pt x="24870" y="8324"/>
                    <a:pt x="24677" y="8368"/>
                    <a:pt x="24450" y="8368"/>
                  </a:cubicBezTo>
                  <a:cubicBezTo>
                    <a:pt x="24259" y="8368"/>
                    <a:pt x="24044" y="8336"/>
                    <a:pt x="23860" y="8279"/>
                  </a:cubicBezTo>
                  <a:cubicBezTo>
                    <a:pt x="23509" y="8129"/>
                    <a:pt x="23534" y="8028"/>
                    <a:pt x="23960" y="7953"/>
                  </a:cubicBezTo>
                  <a:cubicBezTo>
                    <a:pt x="24194" y="7918"/>
                    <a:pt x="24393" y="7900"/>
                    <a:pt x="24554" y="7900"/>
                  </a:cubicBezTo>
                  <a:close/>
                  <a:moveTo>
                    <a:pt x="21304" y="7577"/>
                  </a:moveTo>
                  <a:cubicBezTo>
                    <a:pt x="21479" y="7577"/>
                    <a:pt x="21554" y="7627"/>
                    <a:pt x="21579" y="7728"/>
                  </a:cubicBezTo>
                  <a:cubicBezTo>
                    <a:pt x="21629" y="8028"/>
                    <a:pt x="20652" y="8404"/>
                    <a:pt x="19800" y="8454"/>
                  </a:cubicBezTo>
                  <a:cubicBezTo>
                    <a:pt x="19682" y="8462"/>
                    <a:pt x="19569" y="8465"/>
                    <a:pt x="19467" y="8465"/>
                  </a:cubicBezTo>
                  <a:cubicBezTo>
                    <a:pt x="19219" y="8465"/>
                    <a:pt x="19033" y="8447"/>
                    <a:pt x="18998" y="8429"/>
                  </a:cubicBezTo>
                  <a:cubicBezTo>
                    <a:pt x="18923" y="8354"/>
                    <a:pt x="20953" y="7602"/>
                    <a:pt x="21304" y="7577"/>
                  </a:cubicBezTo>
                  <a:close/>
                  <a:moveTo>
                    <a:pt x="30729" y="8318"/>
                  </a:moveTo>
                  <a:cubicBezTo>
                    <a:pt x="30760" y="8318"/>
                    <a:pt x="30785" y="8322"/>
                    <a:pt x="30802" y="8329"/>
                  </a:cubicBezTo>
                  <a:cubicBezTo>
                    <a:pt x="31178" y="8454"/>
                    <a:pt x="30777" y="8755"/>
                    <a:pt x="30251" y="8755"/>
                  </a:cubicBezTo>
                  <a:cubicBezTo>
                    <a:pt x="30050" y="8755"/>
                    <a:pt x="29875" y="8730"/>
                    <a:pt x="29850" y="8680"/>
                  </a:cubicBezTo>
                  <a:cubicBezTo>
                    <a:pt x="29782" y="8590"/>
                    <a:pt x="30463" y="8318"/>
                    <a:pt x="30729" y="8318"/>
                  </a:cubicBezTo>
                  <a:close/>
                  <a:moveTo>
                    <a:pt x="34933" y="8424"/>
                  </a:moveTo>
                  <a:cubicBezTo>
                    <a:pt x="34946" y="8424"/>
                    <a:pt x="34956" y="8426"/>
                    <a:pt x="34963" y="8429"/>
                  </a:cubicBezTo>
                  <a:cubicBezTo>
                    <a:pt x="35138" y="8555"/>
                    <a:pt x="35038" y="8855"/>
                    <a:pt x="34737" y="9006"/>
                  </a:cubicBezTo>
                  <a:cubicBezTo>
                    <a:pt x="34485" y="9132"/>
                    <a:pt x="33819" y="9232"/>
                    <a:pt x="33464" y="9232"/>
                  </a:cubicBezTo>
                  <a:cubicBezTo>
                    <a:pt x="33325" y="9232"/>
                    <a:pt x="33233" y="9217"/>
                    <a:pt x="33233" y="9181"/>
                  </a:cubicBezTo>
                  <a:cubicBezTo>
                    <a:pt x="33233" y="9062"/>
                    <a:pt x="34679" y="8424"/>
                    <a:pt x="34933" y="8424"/>
                  </a:cubicBezTo>
                  <a:close/>
                  <a:moveTo>
                    <a:pt x="16157" y="8626"/>
                  </a:moveTo>
                  <a:cubicBezTo>
                    <a:pt x="16410" y="8626"/>
                    <a:pt x="16431" y="8791"/>
                    <a:pt x="16166" y="9056"/>
                  </a:cubicBezTo>
                  <a:cubicBezTo>
                    <a:pt x="16050" y="9171"/>
                    <a:pt x="15880" y="9244"/>
                    <a:pt x="15742" y="9244"/>
                  </a:cubicBezTo>
                  <a:cubicBezTo>
                    <a:pt x="15670" y="9244"/>
                    <a:pt x="15607" y="9224"/>
                    <a:pt x="15564" y="9181"/>
                  </a:cubicBezTo>
                  <a:cubicBezTo>
                    <a:pt x="15389" y="9006"/>
                    <a:pt x="15514" y="8755"/>
                    <a:pt x="15840" y="8680"/>
                  </a:cubicBezTo>
                  <a:cubicBezTo>
                    <a:pt x="15969" y="8643"/>
                    <a:pt x="16075" y="8626"/>
                    <a:pt x="16157" y="8626"/>
                  </a:cubicBezTo>
                  <a:close/>
                  <a:moveTo>
                    <a:pt x="12056" y="8475"/>
                  </a:moveTo>
                  <a:cubicBezTo>
                    <a:pt x="12250" y="8475"/>
                    <a:pt x="12581" y="8552"/>
                    <a:pt x="12933" y="8680"/>
                  </a:cubicBezTo>
                  <a:cubicBezTo>
                    <a:pt x="13258" y="8805"/>
                    <a:pt x="13710" y="8881"/>
                    <a:pt x="14161" y="8881"/>
                  </a:cubicBezTo>
                  <a:cubicBezTo>
                    <a:pt x="14787" y="8906"/>
                    <a:pt x="14887" y="8931"/>
                    <a:pt x="14913" y="9081"/>
                  </a:cubicBezTo>
                  <a:cubicBezTo>
                    <a:pt x="14938" y="9181"/>
                    <a:pt x="14887" y="9307"/>
                    <a:pt x="14812" y="9357"/>
                  </a:cubicBezTo>
                  <a:cubicBezTo>
                    <a:pt x="14731" y="9411"/>
                    <a:pt x="14507" y="9436"/>
                    <a:pt x="14232" y="9436"/>
                  </a:cubicBezTo>
                  <a:cubicBezTo>
                    <a:pt x="13747" y="9436"/>
                    <a:pt x="13102" y="9359"/>
                    <a:pt x="12782" y="9231"/>
                  </a:cubicBezTo>
                  <a:cubicBezTo>
                    <a:pt x="12331" y="9056"/>
                    <a:pt x="11880" y="8705"/>
                    <a:pt x="11880" y="8555"/>
                  </a:cubicBezTo>
                  <a:cubicBezTo>
                    <a:pt x="11880" y="8500"/>
                    <a:pt x="11946" y="8475"/>
                    <a:pt x="12056" y="8475"/>
                  </a:cubicBezTo>
                  <a:close/>
                  <a:moveTo>
                    <a:pt x="22173" y="8385"/>
                  </a:moveTo>
                  <a:cubicBezTo>
                    <a:pt x="22293" y="8385"/>
                    <a:pt x="22391" y="8436"/>
                    <a:pt x="22431" y="8530"/>
                  </a:cubicBezTo>
                  <a:cubicBezTo>
                    <a:pt x="22507" y="8755"/>
                    <a:pt x="22005" y="9231"/>
                    <a:pt x="21454" y="9382"/>
                  </a:cubicBezTo>
                  <a:cubicBezTo>
                    <a:pt x="21023" y="9515"/>
                    <a:pt x="20328" y="9588"/>
                    <a:pt x="19750" y="9588"/>
                  </a:cubicBezTo>
                  <a:cubicBezTo>
                    <a:pt x="19353" y="9588"/>
                    <a:pt x="19011" y="9554"/>
                    <a:pt x="18847" y="9482"/>
                  </a:cubicBezTo>
                  <a:cubicBezTo>
                    <a:pt x="18371" y="9256"/>
                    <a:pt x="18572" y="9181"/>
                    <a:pt x="19700" y="9056"/>
                  </a:cubicBezTo>
                  <a:cubicBezTo>
                    <a:pt x="20702" y="8931"/>
                    <a:pt x="21529" y="8730"/>
                    <a:pt x="21830" y="8505"/>
                  </a:cubicBezTo>
                  <a:cubicBezTo>
                    <a:pt x="21946" y="8423"/>
                    <a:pt x="22068" y="8385"/>
                    <a:pt x="22173" y="8385"/>
                  </a:cubicBezTo>
                  <a:close/>
                  <a:moveTo>
                    <a:pt x="23480" y="8946"/>
                  </a:moveTo>
                  <a:cubicBezTo>
                    <a:pt x="23604" y="8946"/>
                    <a:pt x="23881" y="8969"/>
                    <a:pt x="24211" y="9006"/>
                  </a:cubicBezTo>
                  <a:cubicBezTo>
                    <a:pt x="24637" y="9081"/>
                    <a:pt x="25364" y="9131"/>
                    <a:pt x="25815" y="9131"/>
                  </a:cubicBezTo>
                  <a:cubicBezTo>
                    <a:pt x="26592" y="9131"/>
                    <a:pt x="26642" y="9156"/>
                    <a:pt x="26642" y="9332"/>
                  </a:cubicBezTo>
                  <a:cubicBezTo>
                    <a:pt x="26642" y="9432"/>
                    <a:pt x="26567" y="9557"/>
                    <a:pt x="26467" y="9607"/>
                  </a:cubicBezTo>
                  <a:cubicBezTo>
                    <a:pt x="26344" y="9674"/>
                    <a:pt x="26036" y="9706"/>
                    <a:pt x="25682" y="9706"/>
                  </a:cubicBezTo>
                  <a:cubicBezTo>
                    <a:pt x="25236" y="9706"/>
                    <a:pt x="24719" y="9655"/>
                    <a:pt x="24411" y="9557"/>
                  </a:cubicBezTo>
                  <a:cubicBezTo>
                    <a:pt x="23935" y="9407"/>
                    <a:pt x="23409" y="9106"/>
                    <a:pt x="23409" y="8956"/>
                  </a:cubicBezTo>
                  <a:cubicBezTo>
                    <a:pt x="23409" y="8949"/>
                    <a:pt x="23434" y="8946"/>
                    <a:pt x="23480" y="8946"/>
                  </a:cubicBezTo>
                  <a:close/>
                  <a:moveTo>
                    <a:pt x="31001" y="9334"/>
                  </a:moveTo>
                  <a:cubicBezTo>
                    <a:pt x="31203" y="9334"/>
                    <a:pt x="31228" y="9383"/>
                    <a:pt x="31228" y="9507"/>
                  </a:cubicBezTo>
                  <a:cubicBezTo>
                    <a:pt x="31228" y="9607"/>
                    <a:pt x="31153" y="9708"/>
                    <a:pt x="31078" y="9758"/>
                  </a:cubicBezTo>
                  <a:cubicBezTo>
                    <a:pt x="30989" y="9787"/>
                    <a:pt x="30846" y="9801"/>
                    <a:pt x="30686" y="9801"/>
                  </a:cubicBezTo>
                  <a:cubicBezTo>
                    <a:pt x="30441" y="9801"/>
                    <a:pt x="30157" y="9768"/>
                    <a:pt x="29975" y="9708"/>
                  </a:cubicBezTo>
                  <a:cubicBezTo>
                    <a:pt x="29675" y="9582"/>
                    <a:pt x="29624" y="9432"/>
                    <a:pt x="29875" y="9432"/>
                  </a:cubicBezTo>
                  <a:cubicBezTo>
                    <a:pt x="29975" y="9432"/>
                    <a:pt x="30326" y="9407"/>
                    <a:pt x="30652" y="9357"/>
                  </a:cubicBezTo>
                  <a:cubicBezTo>
                    <a:pt x="30805" y="9342"/>
                    <a:pt x="30918" y="9334"/>
                    <a:pt x="31001" y="9334"/>
                  </a:cubicBezTo>
                  <a:close/>
                  <a:moveTo>
                    <a:pt x="35984" y="9056"/>
                  </a:moveTo>
                  <a:cubicBezTo>
                    <a:pt x="36109" y="9056"/>
                    <a:pt x="36178" y="9106"/>
                    <a:pt x="36216" y="9206"/>
                  </a:cubicBezTo>
                  <a:cubicBezTo>
                    <a:pt x="36291" y="9407"/>
                    <a:pt x="36241" y="9507"/>
                    <a:pt x="35815" y="9708"/>
                  </a:cubicBezTo>
                  <a:cubicBezTo>
                    <a:pt x="35225" y="9994"/>
                    <a:pt x="34252" y="10178"/>
                    <a:pt x="33542" y="10178"/>
                  </a:cubicBezTo>
                  <a:cubicBezTo>
                    <a:pt x="33258" y="10178"/>
                    <a:pt x="33015" y="10148"/>
                    <a:pt x="32858" y="10084"/>
                  </a:cubicBezTo>
                  <a:cubicBezTo>
                    <a:pt x="32632" y="9983"/>
                    <a:pt x="32757" y="9933"/>
                    <a:pt x="33810" y="9657"/>
                  </a:cubicBezTo>
                  <a:cubicBezTo>
                    <a:pt x="34462" y="9482"/>
                    <a:pt x="35188" y="9282"/>
                    <a:pt x="35414" y="9206"/>
                  </a:cubicBezTo>
                  <a:cubicBezTo>
                    <a:pt x="35677" y="9106"/>
                    <a:pt x="35859" y="9056"/>
                    <a:pt x="35984" y="9056"/>
                  </a:cubicBezTo>
                  <a:close/>
                  <a:moveTo>
                    <a:pt x="6993" y="9708"/>
                  </a:moveTo>
                  <a:cubicBezTo>
                    <a:pt x="7268" y="9708"/>
                    <a:pt x="7544" y="9958"/>
                    <a:pt x="7469" y="10134"/>
                  </a:cubicBezTo>
                  <a:cubicBezTo>
                    <a:pt x="7432" y="10231"/>
                    <a:pt x="7361" y="10281"/>
                    <a:pt x="7276" y="10281"/>
                  </a:cubicBezTo>
                  <a:cubicBezTo>
                    <a:pt x="7187" y="10281"/>
                    <a:pt x="7083" y="10225"/>
                    <a:pt x="6993" y="10109"/>
                  </a:cubicBezTo>
                  <a:cubicBezTo>
                    <a:pt x="6767" y="9883"/>
                    <a:pt x="6792" y="9708"/>
                    <a:pt x="6993" y="9708"/>
                  </a:cubicBezTo>
                  <a:close/>
                  <a:moveTo>
                    <a:pt x="3196" y="9822"/>
                  </a:moveTo>
                  <a:cubicBezTo>
                    <a:pt x="3915" y="9822"/>
                    <a:pt x="4913" y="9924"/>
                    <a:pt x="4913" y="10008"/>
                  </a:cubicBezTo>
                  <a:cubicBezTo>
                    <a:pt x="4913" y="10181"/>
                    <a:pt x="3608" y="10368"/>
                    <a:pt x="2848" y="10368"/>
                  </a:cubicBezTo>
                  <a:cubicBezTo>
                    <a:pt x="2615" y="10368"/>
                    <a:pt x="2433" y="10350"/>
                    <a:pt x="2356" y="10309"/>
                  </a:cubicBezTo>
                  <a:cubicBezTo>
                    <a:pt x="2281" y="10259"/>
                    <a:pt x="2256" y="10134"/>
                    <a:pt x="2256" y="10033"/>
                  </a:cubicBezTo>
                  <a:cubicBezTo>
                    <a:pt x="2306" y="9883"/>
                    <a:pt x="2406" y="9858"/>
                    <a:pt x="2832" y="9833"/>
                  </a:cubicBezTo>
                  <a:cubicBezTo>
                    <a:pt x="2938" y="9825"/>
                    <a:pt x="3063" y="9822"/>
                    <a:pt x="3196" y="9822"/>
                  </a:cubicBezTo>
                  <a:close/>
                  <a:moveTo>
                    <a:pt x="28265" y="9927"/>
                  </a:moveTo>
                  <a:cubicBezTo>
                    <a:pt x="28371" y="9927"/>
                    <a:pt x="28622" y="9971"/>
                    <a:pt x="29123" y="10059"/>
                  </a:cubicBezTo>
                  <a:cubicBezTo>
                    <a:pt x="29574" y="10134"/>
                    <a:pt x="30251" y="10184"/>
                    <a:pt x="30652" y="10184"/>
                  </a:cubicBezTo>
                  <a:cubicBezTo>
                    <a:pt x="30831" y="10177"/>
                    <a:pt x="30966" y="10172"/>
                    <a:pt x="31068" y="10172"/>
                  </a:cubicBezTo>
                  <a:cubicBezTo>
                    <a:pt x="31339" y="10172"/>
                    <a:pt x="31379" y="10207"/>
                    <a:pt x="31379" y="10334"/>
                  </a:cubicBezTo>
                  <a:cubicBezTo>
                    <a:pt x="31379" y="10602"/>
                    <a:pt x="30978" y="10757"/>
                    <a:pt x="30413" y="10757"/>
                  </a:cubicBezTo>
                  <a:cubicBezTo>
                    <a:pt x="30131" y="10757"/>
                    <a:pt x="29808" y="10718"/>
                    <a:pt x="29474" y="10635"/>
                  </a:cubicBezTo>
                  <a:cubicBezTo>
                    <a:pt x="28923" y="10485"/>
                    <a:pt x="28446" y="10259"/>
                    <a:pt x="28271" y="10059"/>
                  </a:cubicBezTo>
                  <a:cubicBezTo>
                    <a:pt x="28196" y="9971"/>
                    <a:pt x="28158" y="9927"/>
                    <a:pt x="28265" y="9927"/>
                  </a:cubicBezTo>
                  <a:close/>
                  <a:moveTo>
                    <a:pt x="16900" y="0"/>
                  </a:moveTo>
                  <a:cubicBezTo>
                    <a:pt x="16783" y="0"/>
                    <a:pt x="16657" y="3"/>
                    <a:pt x="16517" y="8"/>
                  </a:cubicBezTo>
                  <a:cubicBezTo>
                    <a:pt x="14486" y="134"/>
                    <a:pt x="13509" y="911"/>
                    <a:pt x="12306" y="3417"/>
                  </a:cubicBezTo>
                  <a:cubicBezTo>
                    <a:pt x="11579" y="4871"/>
                    <a:pt x="11579" y="4770"/>
                    <a:pt x="12306" y="5597"/>
                  </a:cubicBezTo>
                  <a:cubicBezTo>
                    <a:pt x="12557" y="5848"/>
                    <a:pt x="12732" y="6099"/>
                    <a:pt x="12732" y="6124"/>
                  </a:cubicBezTo>
                  <a:cubicBezTo>
                    <a:pt x="12732" y="6169"/>
                    <a:pt x="12670" y="6188"/>
                    <a:pt x="12577" y="6188"/>
                  </a:cubicBezTo>
                  <a:cubicBezTo>
                    <a:pt x="12414" y="6188"/>
                    <a:pt x="12156" y="6128"/>
                    <a:pt x="11980" y="6048"/>
                  </a:cubicBezTo>
                  <a:cubicBezTo>
                    <a:pt x="11830" y="5973"/>
                    <a:pt x="11604" y="5773"/>
                    <a:pt x="11454" y="5597"/>
                  </a:cubicBezTo>
                  <a:lnTo>
                    <a:pt x="11228" y="5297"/>
                  </a:lnTo>
                  <a:lnTo>
                    <a:pt x="11003" y="5472"/>
                  </a:lnTo>
                  <a:cubicBezTo>
                    <a:pt x="10827" y="5647"/>
                    <a:pt x="10627" y="5673"/>
                    <a:pt x="9223" y="5723"/>
                  </a:cubicBezTo>
                  <a:cubicBezTo>
                    <a:pt x="7494" y="5773"/>
                    <a:pt x="6993" y="5923"/>
                    <a:pt x="6642" y="6349"/>
                  </a:cubicBezTo>
                  <a:cubicBezTo>
                    <a:pt x="6266" y="6800"/>
                    <a:pt x="6341" y="6901"/>
                    <a:pt x="7619" y="7728"/>
                  </a:cubicBezTo>
                  <a:cubicBezTo>
                    <a:pt x="7870" y="7878"/>
                    <a:pt x="8070" y="8053"/>
                    <a:pt x="8070" y="8104"/>
                  </a:cubicBezTo>
                  <a:cubicBezTo>
                    <a:pt x="8070" y="8169"/>
                    <a:pt x="7992" y="8200"/>
                    <a:pt x="7866" y="8200"/>
                  </a:cubicBezTo>
                  <a:cubicBezTo>
                    <a:pt x="7609" y="8200"/>
                    <a:pt x="7154" y="8072"/>
                    <a:pt x="6767" y="7853"/>
                  </a:cubicBezTo>
                  <a:cubicBezTo>
                    <a:pt x="6469" y="7693"/>
                    <a:pt x="6213" y="7574"/>
                    <a:pt x="6172" y="7574"/>
                  </a:cubicBezTo>
                  <a:cubicBezTo>
                    <a:pt x="6168" y="7574"/>
                    <a:pt x="6166" y="7575"/>
                    <a:pt x="6166" y="7577"/>
                  </a:cubicBezTo>
                  <a:cubicBezTo>
                    <a:pt x="6166" y="7627"/>
                    <a:pt x="6341" y="7803"/>
                    <a:pt x="6542" y="7978"/>
                  </a:cubicBezTo>
                  <a:cubicBezTo>
                    <a:pt x="6966" y="8339"/>
                    <a:pt x="7013" y="8466"/>
                    <a:pt x="6698" y="8466"/>
                  </a:cubicBezTo>
                  <a:cubicBezTo>
                    <a:pt x="6641" y="8466"/>
                    <a:pt x="6572" y="8462"/>
                    <a:pt x="6491" y="8454"/>
                  </a:cubicBezTo>
                  <a:cubicBezTo>
                    <a:pt x="6356" y="8435"/>
                    <a:pt x="6261" y="8423"/>
                    <a:pt x="6196" y="8423"/>
                  </a:cubicBezTo>
                  <a:cubicBezTo>
                    <a:pt x="6094" y="8423"/>
                    <a:pt x="6065" y="8453"/>
                    <a:pt x="6065" y="8530"/>
                  </a:cubicBezTo>
                  <a:cubicBezTo>
                    <a:pt x="6065" y="8605"/>
                    <a:pt x="5940" y="8805"/>
                    <a:pt x="5790" y="8956"/>
                  </a:cubicBezTo>
                  <a:cubicBezTo>
                    <a:pt x="5539" y="9206"/>
                    <a:pt x="5514" y="9206"/>
                    <a:pt x="3910" y="9282"/>
                  </a:cubicBezTo>
                  <a:cubicBezTo>
                    <a:pt x="2356" y="9332"/>
                    <a:pt x="1153" y="9507"/>
                    <a:pt x="602" y="9733"/>
                  </a:cubicBezTo>
                  <a:cubicBezTo>
                    <a:pt x="0" y="9958"/>
                    <a:pt x="476" y="10384"/>
                    <a:pt x="1554" y="10585"/>
                  </a:cubicBezTo>
                  <a:cubicBezTo>
                    <a:pt x="1784" y="10626"/>
                    <a:pt x="2261" y="10644"/>
                    <a:pt x="2855" y="10644"/>
                  </a:cubicBezTo>
                  <a:cubicBezTo>
                    <a:pt x="4789" y="10644"/>
                    <a:pt x="7970" y="10457"/>
                    <a:pt x="7970" y="10284"/>
                  </a:cubicBezTo>
                  <a:cubicBezTo>
                    <a:pt x="7970" y="10234"/>
                    <a:pt x="7895" y="10159"/>
                    <a:pt x="7820" y="10084"/>
                  </a:cubicBezTo>
                  <a:cubicBezTo>
                    <a:pt x="7644" y="9958"/>
                    <a:pt x="7644" y="9708"/>
                    <a:pt x="7820" y="9708"/>
                  </a:cubicBezTo>
                  <a:cubicBezTo>
                    <a:pt x="7995" y="9708"/>
                    <a:pt x="8923" y="10184"/>
                    <a:pt x="8923" y="10284"/>
                  </a:cubicBezTo>
                  <a:cubicBezTo>
                    <a:pt x="8923" y="10334"/>
                    <a:pt x="9098" y="10384"/>
                    <a:pt x="9324" y="10384"/>
                  </a:cubicBezTo>
                  <a:lnTo>
                    <a:pt x="9725" y="10384"/>
                  </a:lnTo>
                  <a:lnTo>
                    <a:pt x="9198" y="9908"/>
                  </a:lnTo>
                  <a:cubicBezTo>
                    <a:pt x="8697" y="9457"/>
                    <a:pt x="8471" y="9106"/>
                    <a:pt x="8622" y="9006"/>
                  </a:cubicBezTo>
                  <a:cubicBezTo>
                    <a:pt x="8626" y="9004"/>
                    <a:pt x="8632" y="9003"/>
                    <a:pt x="8639" y="9003"/>
                  </a:cubicBezTo>
                  <a:cubicBezTo>
                    <a:pt x="8716" y="9003"/>
                    <a:pt x="8949" y="9119"/>
                    <a:pt x="9223" y="9256"/>
                  </a:cubicBezTo>
                  <a:cubicBezTo>
                    <a:pt x="9499" y="9407"/>
                    <a:pt x="9950" y="9683"/>
                    <a:pt x="10226" y="9833"/>
                  </a:cubicBezTo>
                  <a:cubicBezTo>
                    <a:pt x="10502" y="9983"/>
                    <a:pt x="10802" y="10084"/>
                    <a:pt x="10903" y="10084"/>
                  </a:cubicBezTo>
                  <a:cubicBezTo>
                    <a:pt x="11003" y="10059"/>
                    <a:pt x="10903" y="9958"/>
                    <a:pt x="10527" y="9733"/>
                  </a:cubicBezTo>
                  <a:cubicBezTo>
                    <a:pt x="10025" y="9457"/>
                    <a:pt x="9599" y="9031"/>
                    <a:pt x="9599" y="8830"/>
                  </a:cubicBezTo>
                  <a:cubicBezTo>
                    <a:pt x="9599" y="8799"/>
                    <a:pt x="9625" y="8783"/>
                    <a:pt x="9677" y="8783"/>
                  </a:cubicBezTo>
                  <a:cubicBezTo>
                    <a:pt x="9830" y="8783"/>
                    <a:pt x="10210" y="8919"/>
                    <a:pt x="10827" y="9181"/>
                  </a:cubicBezTo>
                  <a:cubicBezTo>
                    <a:pt x="12571" y="9964"/>
                    <a:pt x="13098" y="10088"/>
                    <a:pt x="17885" y="10088"/>
                  </a:cubicBezTo>
                  <a:cubicBezTo>
                    <a:pt x="18466" y="10088"/>
                    <a:pt x="19109" y="10086"/>
                    <a:pt x="19825" y="10084"/>
                  </a:cubicBezTo>
                  <a:lnTo>
                    <a:pt x="25088" y="10059"/>
                  </a:lnTo>
                  <a:lnTo>
                    <a:pt x="26842" y="10409"/>
                  </a:lnTo>
                  <a:cubicBezTo>
                    <a:pt x="28984" y="10859"/>
                    <a:pt x="30234" y="11038"/>
                    <a:pt x="31353" y="11038"/>
                  </a:cubicBezTo>
                  <a:cubicBezTo>
                    <a:pt x="31792" y="11038"/>
                    <a:pt x="32212" y="11010"/>
                    <a:pt x="32657" y="10961"/>
                  </a:cubicBezTo>
                  <a:cubicBezTo>
                    <a:pt x="34186" y="10760"/>
                    <a:pt x="38772" y="9758"/>
                    <a:pt x="39148" y="9532"/>
                  </a:cubicBezTo>
                  <a:cubicBezTo>
                    <a:pt x="39299" y="9432"/>
                    <a:pt x="39374" y="9482"/>
                    <a:pt x="38271" y="8780"/>
                  </a:cubicBezTo>
                  <a:cubicBezTo>
                    <a:pt x="36416" y="7602"/>
                    <a:pt x="34612" y="6750"/>
                    <a:pt x="33609" y="6575"/>
                  </a:cubicBezTo>
                  <a:cubicBezTo>
                    <a:pt x="33384" y="6537"/>
                    <a:pt x="33183" y="6518"/>
                    <a:pt x="32955" y="6518"/>
                  </a:cubicBezTo>
                  <a:cubicBezTo>
                    <a:pt x="32726" y="6518"/>
                    <a:pt x="32469" y="6537"/>
                    <a:pt x="32131" y="6575"/>
                  </a:cubicBezTo>
                  <a:cubicBezTo>
                    <a:pt x="31792" y="6612"/>
                    <a:pt x="31548" y="6631"/>
                    <a:pt x="31360" y="6631"/>
                  </a:cubicBezTo>
                  <a:cubicBezTo>
                    <a:pt x="31172" y="6631"/>
                    <a:pt x="31040" y="6612"/>
                    <a:pt x="30928" y="6575"/>
                  </a:cubicBezTo>
                  <a:cubicBezTo>
                    <a:pt x="30811" y="6540"/>
                    <a:pt x="30733" y="6521"/>
                    <a:pt x="30680" y="6521"/>
                  </a:cubicBezTo>
                  <a:cubicBezTo>
                    <a:pt x="30618" y="6521"/>
                    <a:pt x="30590" y="6546"/>
                    <a:pt x="30577" y="6600"/>
                  </a:cubicBezTo>
                  <a:cubicBezTo>
                    <a:pt x="30477" y="6876"/>
                    <a:pt x="29800" y="7402"/>
                    <a:pt x="29299" y="7602"/>
                  </a:cubicBezTo>
                  <a:cubicBezTo>
                    <a:pt x="28944" y="7741"/>
                    <a:pt x="28408" y="7814"/>
                    <a:pt x="27990" y="7814"/>
                  </a:cubicBezTo>
                  <a:cubicBezTo>
                    <a:pt x="27730" y="7814"/>
                    <a:pt x="27515" y="7785"/>
                    <a:pt x="27419" y="7728"/>
                  </a:cubicBezTo>
                  <a:cubicBezTo>
                    <a:pt x="27243" y="7602"/>
                    <a:pt x="27243" y="7602"/>
                    <a:pt x="28096" y="7302"/>
                  </a:cubicBezTo>
                  <a:cubicBezTo>
                    <a:pt x="29574" y="6725"/>
                    <a:pt x="30151" y="6274"/>
                    <a:pt x="29900" y="5798"/>
                  </a:cubicBezTo>
                  <a:cubicBezTo>
                    <a:pt x="29861" y="5729"/>
                    <a:pt x="29833" y="5691"/>
                    <a:pt x="29781" y="5691"/>
                  </a:cubicBezTo>
                  <a:cubicBezTo>
                    <a:pt x="29700" y="5691"/>
                    <a:pt x="29560" y="5784"/>
                    <a:pt x="29223" y="5998"/>
                  </a:cubicBezTo>
                  <a:cubicBezTo>
                    <a:pt x="28597" y="6424"/>
                    <a:pt x="28020" y="6675"/>
                    <a:pt x="27544" y="6675"/>
                  </a:cubicBezTo>
                  <a:cubicBezTo>
                    <a:pt x="27193" y="6675"/>
                    <a:pt x="27043" y="6525"/>
                    <a:pt x="27294" y="6424"/>
                  </a:cubicBezTo>
                  <a:cubicBezTo>
                    <a:pt x="27594" y="6324"/>
                    <a:pt x="29073" y="5297"/>
                    <a:pt x="29198" y="5071"/>
                  </a:cubicBezTo>
                  <a:cubicBezTo>
                    <a:pt x="29299" y="4896"/>
                    <a:pt x="29299" y="4845"/>
                    <a:pt x="29148" y="4645"/>
                  </a:cubicBezTo>
                  <a:lnTo>
                    <a:pt x="28973" y="4419"/>
                  </a:lnTo>
                  <a:lnTo>
                    <a:pt x="28697" y="4720"/>
                  </a:lnTo>
                  <a:cubicBezTo>
                    <a:pt x="28419" y="4998"/>
                    <a:pt x="27733" y="5405"/>
                    <a:pt x="27572" y="5405"/>
                  </a:cubicBezTo>
                  <a:cubicBezTo>
                    <a:pt x="27559" y="5405"/>
                    <a:pt x="27550" y="5402"/>
                    <a:pt x="27544" y="5397"/>
                  </a:cubicBezTo>
                  <a:cubicBezTo>
                    <a:pt x="27469" y="5322"/>
                    <a:pt x="27870" y="4770"/>
                    <a:pt x="28296" y="4319"/>
                  </a:cubicBezTo>
                  <a:lnTo>
                    <a:pt x="28572" y="4018"/>
                  </a:lnTo>
                  <a:lnTo>
                    <a:pt x="28171" y="3718"/>
                  </a:lnTo>
                  <a:cubicBezTo>
                    <a:pt x="27770" y="3417"/>
                    <a:pt x="27143" y="3191"/>
                    <a:pt x="26492" y="3091"/>
                  </a:cubicBezTo>
                  <a:cubicBezTo>
                    <a:pt x="26412" y="3079"/>
                    <a:pt x="26311" y="3073"/>
                    <a:pt x="26194" y="3073"/>
                  </a:cubicBezTo>
                  <a:cubicBezTo>
                    <a:pt x="25578" y="3073"/>
                    <a:pt x="24533" y="3231"/>
                    <a:pt x="23985" y="3442"/>
                  </a:cubicBezTo>
                  <a:cubicBezTo>
                    <a:pt x="23426" y="3647"/>
                    <a:pt x="23061" y="3769"/>
                    <a:pt x="22774" y="3769"/>
                  </a:cubicBezTo>
                  <a:cubicBezTo>
                    <a:pt x="22289" y="3769"/>
                    <a:pt x="22027" y="3421"/>
                    <a:pt x="21429" y="2540"/>
                  </a:cubicBezTo>
                  <a:cubicBezTo>
                    <a:pt x="20426" y="1061"/>
                    <a:pt x="19775" y="585"/>
                    <a:pt x="18171" y="184"/>
                  </a:cubicBezTo>
                  <a:cubicBezTo>
                    <a:pt x="17674" y="45"/>
                    <a:pt x="17350" y="0"/>
                    <a:pt x="169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49"/>
            <p:cNvSpPr/>
            <p:nvPr/>
          </p:nvSpPr>
          <p:spPr>
            <a:xfrm>
              <a:off x="2199400" y="2065125"/>
              <a:ext cx="40225" cy="11700"/>
            </a:xfrm>
            <a:custGeom>
              <a:rect b="b" l="l" r="r" t="t"/>
              <a:pathLst>
                <a:path extrusionOk="0" h="468" w="1609">
                  <a:moveTo>
                    <a:pt x="1045" y="0"/>
                  </a:moveTo>
                  <a:cubicBezTo>
                    <a:pt x="884" y="0"/>
                    <a:pt x="685" y="18"/>
                    <a:pt x="451" y="53"/>
                  </a:cubicBezTo>
                  <a:cubicBezTo>
                    <a:pt x="25" y="128"/>
                    <a:pt x="0" y="229"/>
                    <a:pt x="351" y="379"/>
                  </a:cubicBezTo>
                  <a:cubicBezTo>
                    <a:pt x="535" y="436"/>
                    <a:pt x="750" y="468"/>
                    <a:pt x="941" y="468"/>
                  </a:cubicBezTo>
                  <a:cubicBezTo>
                    <a:pt x="1168" y="468"/>
                    <a:pt x="1361" y="424"/>
                    <a:pt x="1429" y="329"/>
                  </a:cubicBezTo>
                  <a:cubicBezTo>
                    <a:pt x="1609" y="113"/>
                    <a:pt x="1453" y="0"/>
                    <a:pt x="1045"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49"/>
            <p:cNvSpPr/>
            <p:nvPr/>
          </p:nvSpPr>
          <p:spPr>
            <a:xfrm>
              <a:off x="2194375" y="2029475"/>
              <a:ext cx="16950" cy="11800"/>
            </a:xfrm>
            <a:custGeom>
              <a:rect b="b" l="l" r="r" t="t"/>
              <a:pathLst>
                <a:path extrusionOk="0" h="472" w="678">
                  <a:moveTo>
                    <a:pt x="351" y="1"/>
                  </a:moveTo>
                  <a:cubicBezTo>
                    <a:pt x="301" y="1"/>
                    <a:pt x="176" y="51"/>
                    <a:pt x="101" y="101"/>
                  </a:cubicBezTo>
                  <a:cubicBezTo>
                    <a:pt x="1" y="151"/>
                    <a:pt x="1" y="201"/>
                    <a:pt x="101" y="326"/>
                  </a:cubicBezTo>
                  <a:cubicBezTo>
                    <a:pt x="181" y="420"/>
                    <a:pt x="341" y="471"/>
                    <a:pt x="472" y="471"/>
                  </a:cubicBezTo>
                  <a:cubicBezTo>
                    <a:pt x="585" y="471"/>
                    <a:pt x="677" y="433"/>
                    <a:pt x="677" y="351"/>
                  </a:cubicBezTo>
                  <a:cubicBezTo>
                    <a:pt x="677" y="201"/>
                    <a:pt x="477" y="1"/>
                    <a:pt x="351"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49"/>
            <p:cNvSpPr/>
            <p:nvPr/>
          </p:nvSpPr>
          <p:spPr>
            <a:xfrm>
              <a:off x="2196875" y="2091250"/>
              <a:ext cx="80850" cy="19050"/>
            </a:xfrm>
            <a:custGeom>
              <a:rect b="b" l="l" r="r" t="t"/>
              <a:pathLst>
                <a:path extrusionOk="0" h="762" w="3234">
                  <a:moveTo>
                    <a:pt x="72" y="1"/>
                  </a:moveTo>
                  <a:cubicBezTo>
                    <a:pt x="26" y="1"/>
                    <a:pt x="1" y="4"/>
                    <a:pt x="1" y="11"/>
                  </a:cubicBezTo>
                  <a:cubicBezTo>
                    <a:pt x="1" y="161"/>
                    <a:pt x="527" y="462"/>
                    <a:pt x="1003" y="612"/>
                  </a:cubicBezTo>
                  <a:cubicBezTo>
                    <a:pt x="1311" y="710"/>
                    <a:pt x="1828" y="761"/>
                    <a:pt x="2274" y="761"/>
                  </a:cubicBezTo>
                  <a:cubicBezTo>
                    <a:pt x="2628" y="761"/>
                    <a:pt x="2936" y="729"/>
                    <a:pt x="3059" y="662"/>
                  </a:cubicBezTo>
                  <a:cubicBezTo>
                    <a:pt x="3159" y="612"/>
                    <a:pt x="3234" y="487"/>
                    <a:pt x="3234" y="387"/>
                  </a:cubicBezTo>
                  <a:cubicBezTo>
                    <a:pt x="3234" y="211"/>
                    <a:pt x="3184" y="186"/>
                    <a:pt x="2407" y="186"/>
                  </a:cubicBezTo>
                  <a:cubicBezTo>
                    <a:pt x="1956" y="186"/>
                    <a:pt x="1229" y="136"/>
                    <a:pt x="803" y="61"/>
                  </a:cubicBezTo>
                  <a:cubicBezTo>
                    <a:pt x="473" y="24"/>
                    <a:pt x="196" y="1"/>
                    <a:pt x="72"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49"/>
            <p:cNvSpPr/>
            <p:nvPr/>
          </p:nvSpPr>
          <p:spPr>
            <a:xfrm>
              <a:off x="2356225" y="2075575"/>
              <a:ext cx="34925" cy="10950"/>
            </a:xfrm>
            <a:custGeom>
              <a:rect b="b" l="l" r="r" t="t"/>
              <a:pathLst>
                <a:path extrusionOk="0" h="438" w="1397">
                  <a:moveTo>
                    <a:pt x="947" y="0"/>
                  </a:moveTo>
                  <a:cubicBezTo>
                    <a:pt x="681" y="0"/>
                    <a:pt x="0" y="272"/>
                    <a:pt x="68" y="362"/>
                  </a:cubicBezTo>
                  <a:cubicBezTo>
                    <a:pt x="93" y="412"/>
                    <a:pt x="268" y="437"/>
                    <a:pt x="469" y="437"/>
                  </a:cubicBezTo>
                  <a:cubicBezTo>
                    <a:pt x="995" y="437"/>
                    <a:pt x="1396" y="136"/>
                    <a:pt x="1020" y="11"/>
                  </a:cubicBezTo>
                  <a:cubicBezTo>
                    <a:pt x="1003" y="4"/>
                    <a:pt x="978" y="0"/>
                    <a:pt x="947"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49"/>
            <p:cNvSpPr/>
            <p:nvPr/>
          </p:nvSpPr>
          <p:spPr>
            <a:xfrm>
              <a:off x="2253425" y="2030000"/>
              <a:ext cx="18675" cy="13525"/>
            </a:xfrm>
            <a:custGeom>
              <a:rect b="b" l="l" r="r" t="t"/>
              <a:pathLst>
                <a:path extrusionOk="0" h="541" w="747">
                  <a:moveTo>
                    <a:pt x="561" y="0"/>
                  </a:moveTo>
                  <a:cubicBezTo>
                    <a:pt x="370" y="0"/>
                    <a:pt x="1" y="338"/>
                    <a:pt x="95" y="456"/>
                  </a:cubicBezTo>
                  <a:cubicBezTo>
                    <a:pt x="114" y="512"/>
                    <a:pt x="203" y="540"/>
                    <a:pt x="320" y="540"/>
                  </a:cubicBezTo>
                  <a:cubicBezTo>
                    <a:pt x="359" y="540"/>
                    <a:pt x="402" y="537"/>
                    <a:pt x="446" y="531"/>
                  </a:cubicBezTo>
                  <a:cubicBezTo>
                    <a:pt x="696" y="506"/>
                    <a:pt x="746" y="456"/>
                    <a:pt x="746" y="255"/>
                  </a:cubicBezTo>
                  <a:cubicBezTo>
                    <a:pt x="746" y="130"/>
                    <a:pt x="671" y="30"/>
                    <a:pt x="596" y="5"/>
                  </a:cubicBezTo>
                  <a:cubicBezTo>
                    <a:pt x="585" y="1"/>
                    <a:pt x="573" y="0"/>
                    <a:pt x="561"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49"/>
            <p:cNvSpPr/>
            <p:nvPr/>
          </p:nvSpPr>
          <p:spPr>
            <a:xfrm>
              <a:off x="2352275" y="2100950"/>
              <a:ext cx="40125" cy="11725"/>
            </a:xfrm>
            <a:custGeom>
              <a:rect b="b" l="l" r="r" t="t"/>
              <a:pathLst>
                <a:path extrusionOk="0" h="469" w="1605">
                  <a:moveTo>
                    <a:pt x="1377" y="1"/>
                  </a:moveTo>
                  <a:cubicBezTo>
                    <a:pt x="1294" y="1"/>
                    <a:pt x="1181" y="9"/>
                    <a:pt x="1028" y="24"/>
                  </a:cubicBezTo>
                  <a:cubicBezTo>
                    <a:pt x="702" y="74"/>
                    <a:pt x="351" y="99"/>
                    <a:pt x="251" y="99"/>
                  </a:cubicBezTo>
                  <a:cubicBezTo>
                    <a:pt x="0" y="99"/>
                    <a:pt x="51" y="249"/>
                    <a:pt x="351" y="375"/>
                  </a:cubicBezTo>
                  <a:cubicBezTo>
                    <a:pt x="533" y="435"/>
                    <a:pt x="817" y="468"/>
                    <a:pt x="1062" y="468"/>
                  </a:cubicBezTo>
                  <a:cubicBezTo>
                    <a:pt x="1222" y="468"/>
                    <a:pt x="1365" y="454"/>
                    <a:pt x="1454" y="425"/>
                  </a:cubicBezTo>
                  <a:cubicBezTo>
                    <a:pt x="1529" y="375"/>
                    <a:pt x="1604" y="274"/>
                    <a:pt x="1604" y="174"/>
                  </a:cubicBezTo>
                  <a:cubicBezTo>
                    <a:pt x="1604" y="50"/>
                    <a:pt x="1579" y="1"/>
                    <a:pt x="1377"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49"/>
            <p:cNvSpPr/>
            <p:nvPr/>
          </p:nvSpPr>
          <p:spPr>
            <a:xfrm>
              <a:off x="2070950" y="2077225"/>
              <a:ext cx="103400" cy="30100"/>
            </a:xfrm>
            <a:custGeom>
              <a:rect b="b" l="l" r="r" t="t"/>
              <a:pathLst>
                <a:path extrusionOk="0" h="1204" w="4136">
                  <a:moveTo>
                    <a:pt x="3802" y="1"/>
                  </a:moveTo>
                  <a:cubicBezTo>
                    <a:pt x="3697" y="1"/>
                    <a:pt x="3575" y="39"/>
                    <a:pt x="3459" y="121"/>
                  </a:cubicBezTo>
                  <a:cubicBezTo>
                    <a:pt x="3158" y="346"/>
                    <a:pt x="2331" y="547"/>
                    <a:pt x="1329" y="672"/>
                  </a:cubicBezTo>
                  <a:cubicBezTo>
                    <a:pt x="201" y="797"/>
                    <a:pt x="0" y="872"/>
                    <a:pt x="476" y="1098"/>
                  </a:cubicBezTo>
                  <a:cubicBezTo>
                    <a:pt x="640" y="1170"/>
                    <a:pt x="982" y="1204"/>
                    <a:pt x="1379" y="1204"/>
                  </a:cubicBezTo>
                  <a:cubicBezTo>
                    <a:pt x="1957" y="1204"/>
                    <a:pt x="2652" y="1131"/>
                    <a:pt x="3083" y="998"/>
                  </a:cubicBezTo>
                  <a:cubicBezTo>
                    <a:pt x="3634" y="847"/>
                    <a:pt x="4136" y="371"/>
                    <a:pt x="4060" y="146"/>
                  </a:cubicBezTo>
                  <a:cubicBezTo>
                    <a:pt x="4020" y="52"/>
                    <a:pt x="3922" y="1"/>
                    <a:pt x="3802"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49"/>
            <p:cNvSpPr/>
            <p:nvPr/>
          </p:nvSpPr>
          <p:spPr>
            <a:xfrm>
              <a:off x="2043825" y="1975550"/>
              <a:ext cx="103575" cy="39000"/>
            </a:xfrm>
            <a:custGeom>
              <a:rect b="b" l="l" r="r" t="t"/>
              <a:pathLst>
                <a:path extrusionOk="0" h="1560" w="4143">
                  <a:moveTo>
                    <a:pt x="3907" y="1"/>
                  </a:moveTo>
                  <a:cubicBezTo>
                    <a:pt x="3773" y="1"/>
                    <a:pt x="3573" y="103"/>
                    <a:pt x="3316" y="303"/>
                  </a:cubicBezTo>
                  <a:cubicBezTo>
                    <a:pt x="3065" y="478"/>
                    <a:pt x="2639" y="704"/>
                    <a:pt x="2388" y="779"/>
                  </a:cubicBezTo>
                  <a:cubicBezTo>
                    <a:pt x="1781" y="953"/>
                    <a:pt x="668" y="1145"/>
                    <a:pt x="281" y="1145"/>
                  </a:cubicBezTo>
                  <a:cubicBezTo>
                    <a:pt x="221" y="1145"/>
                    <a:pt x="178" y="1140"/>
                    <a:pt x="158" y="1130"/>
                  </a:cubicBezTo>
                  <a:cubicBezTo>
                    <a:pt x="140" y="1124"/>
                    <a:pt x="123" y="1121"/>
                    <a:pt x="109" y="1121"/>
                  </a:cubicBezTo>
                  <a:cubicBezTo>
                    <a:pt x="4" y="1121"/>
                    <a:pt x="1" y="1267"/>
                    <a:pt x="133" y="1356"/>
                  </a:cubicBezTo>
                  <a:cubicBezTo>
                    <a:pt x="208" y="1406"/>
                    <a:pt x="383" y="1456"/>
                    <a:pt x="534" y="1506"/>
                  </a:cubicBezTo>
                  <a:cubicBezTo>
                    <a:pt x="704" y="1542"/>
                    <a:pt x="909" y="1560"/>
                    <a:pt x="1132" y="1560"/>
                  </a:cubicBezTo>
                  <a:cubicBezTo>
                    <a:pt x="1833" y="1560"/>
                    <a:pt x="2715" y="1390"/>
                    <a:pt x="3266" y="1105"/>
                  </a:cubicBezTo>
                  <a:cubicBezTo>
                    <a:pt x="3692" y="904"/>
                    <a:pt x="4143" y="378"/>
                    <a:pt x="4093" y="178"/>
                  </a:cubicBezTo>
                  <a:cubicBezTo>
                    <a:pt x="4071" y="59"/>
                    <a:pt x="4008" y="1"/>
                    <a:pt x="3907"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49"/>
            <p:cNvSpPr/>
            <p:nvPr/>
          </p:nvSpPr>
          <p:spPr>
            <a:xfrm>
              <a:off x="2251400" y="2000025"/>
              <a:ext cx="23200" cy="10800"/>
            </a:xfrm>
            <a:custGeom>
              <a:rect b="b" l="l" r="r" t="t"/>
              <a:pathLst>
                <a:path extrusionOk="0" h="432" w="928">
                  <a:moveTo>
                    <a:pt x="602" y="1"/>
                  </a:moveTo>
                  <a:cubicBezTo>
                    <a:pt x="426" y="1"/>
                    <a:pt x="226" y="76"/>
                    <a:pt x="151" y="151"/>
                  </a:cubicBezTo>
                  <a:cubicBezTo>
                    <a:pt x="0" y="251"/>
                    <a:pt x="25" y="276"/>
                    <a:pt x="251" y="377"/>
                  </a:cubicBezTo>
                  <a:cubicBezTo>
                    <a:pt x="355" y="414"/>
                    <a:pt x="457" y="431"/>
                    <a:pt x="549" y="431"/>
                  </a:cubicBezTo>
                  <a:cubicBezTo>
                    <a:pt x="767" y="431"/>
                    <a:pt x="928" y="334"/>
                    <a:pt x="928" y="176"/>
                  </a:cubicBezTo>
                  <a:cubicBezTo>
                    <a:pt x="928" y="26"/>
                    <a:pt x="852" y="1"/>
                    <a:pt x="602"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49"/>
            <p:cNvSpPr/>
            <p:nvPr/>
          </p:nvSpPr>
          <p:spPr>
            <a:xfrm>
              <a:off x="2261425" y="2056225"/>
              <a:ext cx="14425" cy="11500"/>
            </a:xfrm>
            <a:custGeom>
              <a:rect b="b" l="l" r="r" t="t"/>
              <a:pathLst>
                <a:path extrusionOk="0" h="460" w="577">
                  <a:moveTo>
                    <a:pt x="312" y="1"/>
                  </a:moveTo>
                  <a:cubicBezTo>
                    <a:pt x="170" y="1"/>
                    <a:pt x="0" y="107"/>
                    <a:pt x="0" y="259"/>
                  </a:cubicBezTo>
                  <a:cubicBezTo>
                    <a:pt x="0" y="384"/>
                    <a:pt x="50" y="459"/>
                    <a:pt x="176" y="459"/>
                  </a:cubicBezTo>
                  <a:cubicBezTo>
                    <a:pt x="401" y="459"/>
                    <a:pt x="577" y="234"/>
                    <a:pt x="477" y="83"/>
                  </a:cubicBezTo>
                  <a:cubicBezTo>
                    <a:pt x="444" y="26"/>
                    <a:pt x="381" y="1"/>
                    <a:pt x="312"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49"/>
            <p:cNvSpPr/>
            <p:nvPr/>
          </p:nvSpPr>
          <p:spPr>
            <a:xfrm>
              <a:off x="2315625" y="2115775"/>
              <a:ext cx="80525" cy="20800"/>
            </a:xfrm>
            <a:custGeom>
              <a:rect b="b" l="l" r="r" t="t"/>
              <a:pathLst>
                <a:path extrusionOk="0" h="832" w="3221">
                  <a:moveTo>
                    <a:pt x="107" y="1"/>
                  </a:moveTo>
                  <a:cubicBezTo>
                    <a:pt x="0" y="1"/>
                    <a:pt x="38" y="45"/>
                    <a:pt x="113" y="133"/>
                  </a:cubicBezTo>
                  <a:cubicBezTo>
                    <a:pt x="288" y="333"/>
                    <a:pt x="765" y="559"/>
                    <a:pt x="1316" y="709"/>
                  </a:cubicBezTo>
                  <a:cubicBezTo>
                    <a:pt x="1650" y="792"/>
                    <a:pt x="1973" y="831"/>
                    <a:pt x="2255" y="831"/>
                  </a:cubicBezTo>
                  <a:cubicBezTo>
                    <a:pt x="2820" y="831"/>
                    <a:pt x="3221" y="676"/>
                    <a:pt x="3221" y="408"/>
                  </a:cubicBezTo>
                  <a:cubicBezTo>
                    <a:pt x="3221" y="281"/>
                    <a:pt x="3181" y="246"/>
                    <a:pt x="2910" y="246"/>
                  </a:cubicBezTo>
                  <a:cubicBezTo>
                    <a:pt x="2808" y="246"/>
                    <a:pt x="2673" y="251"/>
                    <a:pt x="2494" y="258"/>
                  </a:cubicBezTo>
                  <a:cubicBezTo>
                    <a:pt x="2093" y="258"/>
                    <a:pt x="1416" y="208"/>
                    <a:pt x="965" y="133"/>
                  </a:cubicBezTo>
                  <a:cubicBezTo>
                    <a:pt x="464" y="45"/>
                    <a:pt x="213" y="1"/>
                    <a:pt x="107"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49"/>
            <p:cNvSpPr/>
            <p:nvPr/>
          </p:nvSpPr>
          <p:spPr>
            <a:xfrm>
              <a:off x="2068425" y="1949925"/>
              <a:ext cx="54550" cy="36275"/>
            </a:xfrm>
            <a:custGeom>
              <a:rect b="b" l="l" r="r" t="t"/>
              <a:pathLst>
                <a:path extrusionOk="0" h="1451" w="2182">
                  <a:moveTo>
                    <a:pt x="2043" y="1"/>
                  </a:moveTo>
                  <a:cubicBezTo>
                    <a:pt x="1880" y="1"/>
                    <a:pt x="1562" y="193"/>
                    <a:pt x="1029" y="601"/>
                  </a:cubicBezTo>
                  <a:cubicBezTo>
                    <a:pt x="552" y="977"/>
                    <a:pt x="126" y="1278"/>
                    <a:pt x="76" y="1278"/>
                  </a:cubicBezTo>
                  <a:cubicBezTo>
                    <a:pt x="26" y="1278"/>
                    <a:pt x="1" y="1328"/>
                    <a:pt x="1" y="1378"/>
                  </a:cubicBezTo>
                  <a:cubicBezTo>
                    <a:pt x="1" y="1428"/>
                    <a:pt x="71" y="1450"/>
                    <a:pt x="181" y="1450"/>
                  </a:cubicBezTo>
                  <a:cubicBezTo>
                    <a:pt x="402" y="1450"/>
                    <a:pt x="786" y="1361"/>
                    <a:pt x="1104" y="1228"/>
                  </a:cubicBezTo>
                  <a:cubicBezTo>
                    <a:pt x="1555" y="1002"/>
                    <a:pt x="2181" y="401"/>
                    <a:pt x="2181" y="200"/>
                  </a:cubicBezTo>
                  <a:cubicBezTo>
                    <a:pt x="2181" y="69"/>
                    <a:pt x="2140" y="1"/>
                    <a:pt x="2043"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49"/>
            <p:cNvSpPr/>
            <p:nvPr/>
          </p:nvSpPr>
          <p:spPr>
            <a:xfrm>
              <a:off x="1592875" y="1839150"/>
              <a:ext cx="1037000" cy="330325"/>
            </a:xfrm>
            <a:custGeom>
              <a:rect b="b" l="l" r="r" t="t"/>
              <a:pathLst>
                <a:path extrusionOk="0" h="13213" w="41480">
                  <a:moveTo>
                    <a:pt x="17652" y="1139"/>
                  </a:moveTo>
                  <a:cubicBezTo>
                    <a:pt x="18102" y="1139"/>
                    <a:pt x="18426" y="1184"/>
                    <a:pt x="18923" y="1323"/>
                  </a:cubicBezTo>
                  <a:cubicBezTo>
                    <a:pt x="20527" y="1724"/>
                    <a:pt x="21178" y="2200"/>
                    <a:pt x="22181" y="3679"/>
                  </a:cubicBezTo>
                  <a:cubicBezTo>
                    <a:pt x="22779" y="4560"/>
                    <a:pt x="23041" y="4908"/>
                    <a:pt x="23526" y="4908"/>
                  </a:cubicBezTo>
                  <a:cubicBezTo>
                    <a:pt x="23813" y="4908"/>
                    <a:pt x="24178" y="4786"/>
                    <a:pt x="24737" y="4581"/>
                  </a:cubicBezTo>
                  <a:cubicBezTo>
                    <a:pt x="25285" y="4370"/>
                    <a:pt x="26330" y="4212"/>
                    <a:pt x="26946" y="4212"/>
                  </a:cubicBezTo>
                  <a:cubicBezTo>
                    <a:pt x="27063" y="4212"/>
                    <a:pt x="27164" y="4218"/>
                    <a:pt x="27244" y="4230"/>
                  </a:cubicBezTo>
                  <a:cubicBezTo>
                    <a:pt x="27895" y="4330"/>
                    <a:pt x="28522" y="4556"/>
                    <a:pt x="28923" y="4857"/>
                  </a:cubicBezTo>
                  <a:lnTo>
                    <a:pt x="29324" y="5157"/>
                  </a:lnTo>
                  <a:lnTo>
                    <a:pt x="29048" y="5458"/>
                  </a:lnTo>
                  <a:cubicBezTo>
                    <a:pt x="28622" y="5909"/>
                    <a:pt x="28221" y="6461"/>
                    <a:pt x="28296" y="6536"/>
                  </a:cubicBezTo>
                  <a:cubicBezTo>
                    <a:pt x="28302" y="6541"/>
                    <a:pt x="28311" y="6544"/>
                    <a:pt x="28324" y="6544"/>
                  </a:cubicBezTo>
                  <a:cubicBezTo>
                    <a:pt x="28485" y="6544"/>
                    <a:pt x="29171" y="6137"/>
                    <a:pt x="29449" y="5859"/>
                  </a:cubicBezTo>
                  <a:lnTo>
                    <a:pt x="29725" y="5558"/>
                  </a:lnTo>
                  <a:lnTo>
                    <a:pt x="29900" y="5784"/>
                  </a:lnTo>
                  <a:cubicBezTo>
                    <a:pt x="30051" y="5984"/>
                    <a:pt x="30051" y="6035"/>
                    <a:pt x="29950" y="6210"/>
                  </a:cubicBezTo>
                  <a:cubicBezTo>
                    <a:pt x="29825" y="6436"/>
                    <a:pt x="28346" y="7463"/>
                    <a:pt x="28046" y="7563"/>
                  </a:cubicBezTo>
                  <a:cubicBezTo>
                    <a:pt x="27795" y="7664"/>
                    <a:pt x="27945" y="7814"/>
                    <a:pt x="28296" y="7814"/>
                  </a:cubicBezTo>
                  <a:cubicBezTo>
                    <a:pt x="28772" y="7814"/>
                    <a:pt x="29349" y="7563"/>
                    <a:pt x="29975" y="7137"/>
                  </a:cubicBezTo>
                  <a:cubicBezTo>
                    <a:pt x="30312" y="6923"/>
                    <a:pt x="30452" y="6830"/>
                    <a:pt x="30533" y="6830"/>
                  </a:cubicBezTo>
                  <a:cubicBezTo>
                    <a:pt x="30585" y="6830"/>
                    <a:pt x="30613" y="6868"/>
                    <a:pt x="30652" y="6937"/>
                  </a:cubicBezTo>
                  <a:cubicBezTo>
                    <a:pt x="30903" y="7413"/>
                    <a:pt x="30326" y="7864"/>
                    <a:pt x="28823" y="8441"/>
                  </a:cubicBezTo>
                  <a:cubicBezTo>
                    <a:pt x="27995" y="8741"/>
                    <a:pt x="27995" y="8741"/>
                    <a:pt x="28171" y="8867"/>
                  </a:cubicBezTo>
                  <a:cubicBezTo>
                    <a:pt x="28267" y="8924"/>
                    <a:pt x="28482" y="8953"/>
                    <a:pt x="28742" y="8953"/>
                  </a:cubicBezTo>
                  <a:cubicBezTo>
                    <a:pt x="29160" y="8953"/>
                    <a:pt x="29696" y="8880"/>
                    <a:pt x="30051" y="8741"/>
                  </a:cubicBezTo>
                  <a:cubicBezTo>
                    <a:pt x="30552" y="8541"/>
                    <a:pt x="31229" y="8015"/>
                    <a:pt x="31329" y="7739"/>
                  </a:cubicBezTo>
                  <a:cubicBezTo>
                    <a:pt x="31342" y="7685"/>
                    <a:pt x="31370" y="7660"/>
                    <a:pt x="31432" y="7660"/>
                  </a:cubicBezTo>
                  <a:cubicBezTo>
                    <a:pt x="31485" y="7660"/>
                    <a:pt x="31563" y="7679"/>
                    <a:pt x="31680" y="7714"/>
                  </a:cubicBezTo>
                  <a:cubicBezTo>
                    <a:pt x="31792" y="7751"/>
                    <a:pt x="31924" y="7770"/>
                    <a:pt x="32112" y="7770"/>
                  </a:cubicBezTo>
                  <a:cubicBezTo>
                    <a:pt x="32300" y="7770"/>
                    <a:pt x="32544" y="7751"/>
                    <a:pt x="32883" y="7714"/>
                  </a:cubicBezTo>
                  <a:cubicBezTo>
                    <a:pt x="33221" y="7676"/>
                    <a:pt x="33478" y="7657"/>
                    <a:pt x="33707" y="7657"/>
                  </a:cubicBezTo>
                  <a:cubicBezTo>
                    <a:pt x="33935" y="7657"/>
                    <a:pt x="34136" y="7676"/>
                    <a:pt x="34361" y="7714"/>
                  </a:cubicBezTo>
                  <a:cubicBezTo>
                    <a:pt x="35364" y="7889"/>
                    <a:pt x="37168" y="8741"/>
                    <a:pt x="39023" y="9919"/>
                  </a:cubicBezTo>
                  <a:cubicBezTo>
                    <a:pt x="40126" y="10621"/>
                    <a:pt x="40051" y="10571"/>
                    <a:pt x="39900" y="10671"/>
                  </a:cubicBezTo>
                  <a:cubicBezTo>
                    <a:pt x="39524" y="10897"/>
                    <a:pt x="34938" y="11899"/>
                    <a:pt x="33409" y="12100"/>
                  </a:cubicBezTo>
                  <a:cubicBezTo>
                    <a:pt x="32964" y="12149"/>
                    <a:pt x="32544" y="12177"/>
                    <a:pt x="32105" y="12177"/>
                  </a:cubicBezTo>
                  <a:cubicBezTo>
                    <a:pt x="30986" y="12177"/>
                    <a:pt x="29736" y="11998"/>
                    <a:pt x="27594" y="11548"/>
                  </a:cubicBezTo>
                  <a:lnTo>
                    <a:pt x="25840" y="11198"/>
                  </a:lnTo>
                  <a:lnTo>
                    <a:pt x="20577" y="11223"/>
                  </a:lnTo>
                  <a:cubicBezTo>
                    <a:pt x="19861" y="11225"/>
                    <a:pt x="19218" y="11227"/>
                    <a:pt x="18637" y="11227"/>
                  </a:cubicBezTo>
                  <a:cubicBezTo>
                    <a:pt x="13850" y="11227"/>
                    <a:pt x="13323" y="11103"/>
                    <a:pt x="11579" y="10320"/>
                  </a:cubicBezTo>
                  <a:cubicBezTo>
                    <a:pt x="10962" y="10058"/>
                    <a:pt x="10582" y="9922"/>
                    <a:pt x="10429" y="9922"/>
                  </a:cubicBezTo>
                  <a:cubicBezTo>
                    <a:pt x="10377" y="9922"/>
                    <a:pt x="10351" y="9938"/>
                    <a:pt x="10351" y="9969"/>
                  </a:cubicBezTo>
                  <a:cubicBezTo>
                    <a:pt x="10351" y="10170"/>
                    <a:pt x="10777" y="10596"/>
                    <a:pt x="11279" y="10872"/>
                  </a:cubicBezTo>
                  <a:cubicBezTo>
                    <a:pt x="11655" y="11097"/>
                    <a:pt x="11755" y="11198"/>
                    <a:pt x="11655" y="11223"/>
                  </a:cubicBezTo>
                  <a:cubicBezTo>
                    <a:pt x="11554" y="11223"/>
                    <a:pt x="11254" y="11122"/>
                    <a:pt x="10978" y="10972"/>
                  </a:cubicBezTo>
                  <a:cubicBezTo>
                    <a:pt x="10702" y="10822"/>
                    <a:pt x="10251" y="10546"/>
                    <a:pt x="9975" y="10395"/>
                  </a:cubicBezTo>
                  <a:cubicBezTo>
                    <a:pt x="9701" y="10258"/>
                    <a:pt x="9468" y="10142"/>
                    <a:pt x="9391" y="10142"/>
                  </a:cubicBezTo>
                  <a:cubicBezTo>
                    <a:pt x="9384" y="10142"/>
                    <a:pt x="9378" y="10143"/>
                    <a:pt x="9374" y="10145"/>
                  </a:cubicBezTo>
                  <a:cubicBezTo>
                    <a:pt x="9223" y="10245"/>
                    <a:pt x="9449" y="10596"/>
                    <a:pt x="9950" y="11047"/>
                  </a:cubicBezTo>
                  <a:lnTo>
                    <a:pt x="10477" y="11523"/>
                  </a:lnTo>
                  <a:lnTo>
                    <a:pt x="10076" y="11523"/>
                  </a:lnTo>
                  <a:cubicBezTo>
                    <a:pt x="9850" y="11523"/>
                    <a:pt x="9675" y="11473"/>
                    <a:pt x="9675" y="11423"/>
                  </a:cubicBezTo>
                  <a:cubicBezTo>
                    <a:pt x="9675" y="11323"/>
                    <a:pt x="8747" y="10847"/>
                    <a:pt x="8572" y="10847"/>
                  </a:cubicBezTo>
                  <a:cubicBezTo>
                    <a:pt x="8396" y="10847"/>
                    <a:pt x="8396" y="11097"/>
                    <a:pt x="8572" y="11223"/>
                  </a:cubicBezTo>
                  <a:cubicBezTo>
                    <a:pt x="8647" y="11298"/>
                    <a:pt x="8722" y="11373"/>
                    <a:pt x="8722" y="11423"/>
                  </a:cubicBezTo>
                  <a:cubicBezTo>
                    <a:pt x="8722" y="11596"/>
                    <a:pt x="5541" y="11783"/>
                    <a:pt x="3607" y="11783"/>
                  </a:cubicBezTo>
                  <a:cubicBezTo>
                    <a:pt x="3013" y="11783"/>
                    <a:pt x="2536" y="11765"/>
                    <a:pt x="2306" y="11724"/>
                  </a:cubicBezTo>
                  <a:cubicBezTo>
                    <a:pt x="1203" y="11523"/>
                    <a:pt x="752" y="11097"/>
                    <a:pt x="1354" y="10872"/>
                  </a:cubicBezTo>
                  <a:cubicBezTo>
                    <a:pt x="1905" y="10646"/>
                    <a:pt x="3108" y="10471"/>
                    <a:pt x="4662" y="10421"/>
                  </a:cubicBezTo>
                  <a:cubicBezTo>
                    <a:pt x="6266" y="10345"/>
                    <a:pt x="6291" y="10345"/>
                    <a:pt x="6542" y="10095"/>
                  </a:cubicBezTo>
                  <a:cubicBezTo>
                    <a:pt x="6692" y="9944"/>
                    <a:pt x="6817" y="9744"/>
                    <a:pt x="6817" y="9669"/>
                  </a:cubicBezTo>
                  <a:cubicBezTo>
                    <a:pt x="6817" y="9592"/>
                    <a:pt x="6846" y="9562"/>
                    <a:pt x="6948" y="9562"/>
                  </a:cubicBezTo>
                  <a:cubicBezTo>
                    <a:pt x="7013" y="9562"/>
                    <a:pt x="7108" y="9574"/>
                    <a:pt x="7243" y="9593"/>
                  </a:cubicBezTo>
                  <a:cubicBezTo>
                    <a:pt x="7324" y="9601"/>
                    <a:pt x="7393" y="9605"/>
                    <a:pt x="7450" y="9605"/>
                  </a:cubicBezTo>
                  <a:cubicBezTo>
                    <a:pt x="7765" y="9605"/>
                    <a:pt x="7718" y="9478"/>
                    <a:pt x="7294" y="9117"/>
                  </a:cubicBezTo>
                  <a:cubicBezTo>
                    <a:pt x="7093" y="8942"/>
                    <a:pt x="6918" y="8766"/>
                    <a:pt x="6918" y="8716"/>
                  </a:cubicBezTo>
                  <a:cubicBezTo>
                    <a:pt x="6918" y="8714"/>
                    <a:pt x="6920" y="8713"/>
                    <a:pt x="6924" y="8713"/>
                  </a:cubicBezTo>
                  <a:cubicBezTo>
                    <a:pt x="6965" y="8713"/>
                    <a:pt x="7221" y="8832"/>
                    <a:pt x="7519" y="8992"/>
                  </a:cubicBezTo>
                  <a:cubicBezTo>
                    <a:pt x="7906" y="9211"/>
                    <a:pt x="8361" y="9339"/>
                    <a:pt x="8618" y="9339"/>
                  </a:cubicBezTo>
                  <a:cubicBezTo>
                    <a:pt x="8744" y="9339"/>
                    <a:pt x="8822" y="9308"/>
                    <a:pt x="8822" y="9243"/>
                  </a:cubicBezTo>
                  <a:cubicBezTo>
                    <a:pt x="8822" y="9192"/>
                    <a:pt x="8622" y="9017"/>
                    <a:pt x="8371" y="8867"/>
                  </a:cubicBezTo>
                  <a:cubicBezTo>
                    <a:pt x="7093" y="8040"/>
                    <a:pt x="7018" y="7939"/>
                    <a:pt x="7394" y="7488"/>
                  </a:cubicBezTo>
                  <a:cubicBezTo>
                    <a:pt x="7745" y="7062"/>
                    <a:pt x="8246" y="6912"/>
                    <a:pt x="9975" y="6862"/>
                  </a:cubicBezTo>
                  <a:cubicBezTo>
                    <a:pt x="11379" y="6812"/>
                    <a:pt x="11579" y="6786"/>
                    <a:pt x="11755" y="6611"/>
                  </a:cubicBezTo>
                  <a:lnTo>
                    <a:pt x="11980" y="6436"/>
                  </a:lnTo>
                  <a:lnTo>
                    <a:pt x="12206" y="6736"/>
                  </a:lnTo>
                  <a:cubicBezTo>
                    <a:pt x="12356" y="6912"/>
                    <a:pt x="12582" y="7112"/>
                    <a:pt x="12732" y="7187"/>
                  </a:cubicBezTo>
                  <a:cubicBezTo>
                    <a:pt x="12908" y="7267"/>
                    <a:pt x="13166" y="7327"/>
                    <a:pt x="13329" y="7327"/>
                  </a:cubicBezTo>
                  <a:cubicBezTo>
                    <a:pt x="13422" y="7327"/>
                    <a:pt x="13484" y="7308"/>
                    <a:pt x="13484" y="7263"/>
                  </a:cubicBezTo>
                  <a:cubicBezTo>
                    <a:pt x="13484" y="7238"/>
                    <a:pt x="13309" y="6987"/>
                    <a:pt x="13058" y="6736"/>
                  </a:cubicBezTo>
                  <a:cubicBezTo>
                    <a:pt x="12331" y="5909"/>
                    <a:pt x="12331" y="6010"/>
                    <a:pt x="13058" y="4556"/>
                  </a:cubicBezTo>
                  <a:cubicBezTo>
                    <a:pt x="14261" y="2050"/>
                    <a:pt x="15238" y="1273"/>
                    <a:pt x="17269" y="1147"/>
                  </a:cubicBezTo>
                  <a:cubicBezTo>
                    <a:pt x="17409" y="1142"/>
                    <a:pt x="17535" y="1139"/>
                    <a:pt x="17652" y="1139"/>
                  </a:cubicBezTo>
                  <a:close/>
                  <a:moveTo>
                    <a:pt x="17665" y="0"/>
                  </a:moveTo>
                  <a:cubicBezTo>
                    <a:pt x="17250" y="0"/>
                    <a:pt x="16841" y="40"/>
                    <a:pt x="16442" y="120"/>
                  </a:cubicBezTo>
                  <a:cubicBezTo>
                    <a:pt x="14487" y="521"/>
                    <a:pt x="13359" y="1523"/>
                    <a:pt x="12206" y="3954"/>
                  </a:cubicBezTo>
                  <a:cubicBezTo>
                    <a:pt x="11855" y="4631"/>
                    <a:pt x="11479" y="5333"/>
                    <a:pt x="11329" y="5508"/>
                  </a:cubicBezTo>
                  <a:lnTo>
                    <a:pt x="11078" y="5809"/>
                  </a:lnTo>
                  <a:lnTo>
                    <a:pt x="10076" y="5809"/>
                  </a:lnTo>
                  <a:cubicBezTo>
                    <a:pt x="7519" y="5809"/>
                    <a:pt x="6416" y="6511"/>
                    <a:pt x="6066" y="8340"/>
                  </a:cubicBezTo>
                  <a:cubicBezTo>
                    <a:pt x="5990" y="8641"/>
                    <a:pt x="5940" y="8992"/>
                    <a:pt x="5915" y="9092"/>
                  </a:cubicBezTo>
                  <a:cubicBezTo>
                    <a:pt x="5865" y="9268"/>
                    <a:pt x="5765" y="9293"/>
                    <a:pt x="4261" y="9393"/>
                  </a:cubicBezTo>
                  <a:cubicBezTo>
                    <a:pt x="2482" y="9518"/>
                    <a:pt x="1429" y="9744"/>
                    <a:pt x="777" y="10120"/>
                  </a:cubicBezTo>
                  <a:cubicBezTo>
                    <a:pt x="276" y="10421"/>
                    <a:pt x="0" y="10897"/>
                    <a:pt x="101" y="11298"/>
                  </a:cubicBezTo>
                  <a:cubicBezTo>
                    <a:pt x="201" y="11724"/>
                    <a:pt x="777" y="12250"/>
                    <a:pt x="1379" y="12476"/>
                  </a:cubicBezTo>
                  <a:cubicBezTo>
                    <a:pt x="1889" y="12672"/>
                    <a:pt x="3119" y="12776"/>
                    <a:pt x="4543" y="12776"/>
                  </a:cubicBezTo>
                  <a:cubicBezTo>
                    <a:pt x="4939" y="12776"/>
                    <a:pt x="5350" y="12768"/>
                    <a:pt x="5765" y="12751"/>
                  </a:cubicBezTo>
                  <a:cubicBezTo>
                    <a:pt x="9775" y="12551"/>
                    <a:pt x="10853" y="12476"/>
                    <a:pt x="11529" y="12325"/>
                  </a:cubicBezTo>
                  <a:cubicBezTo>
                    <a:pt x="11859" y="12263"/>
                    <a:pt x="12155" y="12219"/>
                    <a:pt x="12278" y="12219"/>
                  </a:cubicBezTo>
                  <a:cubicBezTo>
                    <a:pt x="12304" y="12219"/>
                    <a:pt x="12322" y="12221"/>
                    <a:pt x="12331" y="12225"/>
                  </a:cubicBezTo>
                  <a:cubicBezTo>
                    <a:pt x="12381" y="12250"/>
                    <a:pt x="13133" y="12350"/>
                    <a:pt x="14010" y="12451"/>
                  </a:cubicBezTo>
                  <a:cubicBezTo>
                    <a:pt x="15021" y="12548"/>
                    <a:pt x="15820" y="12585"/>
                    <a:pt x="17390" y="12585"/>
                  </a:cubicBezTo>
                  <a:cubicBezTo>
                    <a:pt x="17845" y="12585"/>
                    <a:pt x="18365" y="12582"/>
                    <a:pt x="18973" y="12576"/>
                  </a:cubicBezTo>
                  <a:cubicBezTo>
                    <a:pt x="21161" y="12543"/>
                    <a:pt x="22689" y="12524"/>
                    <a:pt x="23826" y="12524"/>
                  </a:cubicBezTo>
                  <a:cubicBezTo>
                    <a:pt x="26178" y="12524"/>
                    <a:pt x="26852" y="12607"/>
                    <a:pt x="28221" y="12827"/>
                  </a:cubicBezTo>
                  <a:cubicBezTo>
                    <a:pt x="29198" y="13002"/>
                    <a:pt x="30176" y="13152"/>
                    <a:pt x="30351" y="13177"/>
                  </a:cubicBezTo>
                  <a:cubicBezTo>
                    <a:pt x="30557" y="13201"/>
                    <a:pt x="30838" y="13212"/>
                    <a:pt x="31166" y="13212"/>
                  </a:cubicBezTo>
                  <a:cubicBezTo>
                    <a:pt x="32234" y="13212"/>
                    <a:pt x="33790" y="13094"/>
                    <a:pt x="34787" y="12902"/>
                  </a:cubicBezTo>
                  <a:cubicBezTo>
                    <a:pt x="37795" y="12350"/>
                    <a:pt x="40803" y="11523"/>
                    <a:pt x="41178" y="11172"/>
                  </a:cubicBezTo>
                  <a:cubicBezTo>
                    <a:pt x="41429" y="10947"/>
                    <a:pt x="41479" y="10596"/>
                    <a:pt x="41329" y="10270"/>
                  </a:cubicBezTo>
                  <a:cubicBezTo>
                    <a:pt x="41153" y="9969"/>
                    <a:pt x="38722" y="8416"/>
                    <a:pt x="37469" y="7814"/>
                  </a:cubicBezTo>
                  <a:cubicBezTo>
                    <a:pt x="35824" y="7011"/>
                    <a:pt x="34894" y="6704"/>
                    <a:pt x="33766" y="6704"/>
                  </a:cubicBezTo>
                  <a:cubicBezTo>
                    <a:pt x="33416" y="6704"/>
                    <a:pt x="33047" y="6733"/>
                    <a:pt x="32632" y="6786"/>
                  </a:cubicBezTo>
                  <a:cubicBezTo>
                    <a:pt x="32446" y="6811"/>
                    <a:pt x="32312" y="6825"/>
                    <a:pt x="32208" y="6825"/>
                  </a:cubicBezTo>
                  <a:cubicBezTo>
                    <a:pt x="31989" y="6825"/>
                    <a:pt x="31900" y="6764"/>
                    <a:pt x="31730" y="6611"/>
                  </a:cubicBezTo>
                  <a:cubicBezTo>
                    <a:pt x="31554" y="6486"/>
                    <a:pt x="31254" y="6085"/>
                    <a:pt x="31028" y="5709"/>
                  </a:cubicBezTo>
                  <a:cubicBezTo>
                    <a:pt x="30251" y="4405"/>
                    <a:pt x="29098" y="3578"/>
                    <a:pt x="27695" y="3328"/>
                  </a:cubicBezTo>
                  <a:cubicBezTo>
                    <a:pt x="27470" y="3286"/>
                    <a:pt x="27218" y="3265"/>
                    <a:pt x="26947" y="3265"/>
                  </a:cubicBezTo>
                  <a:cubicBezTo>
                    <a:pt x="26247" y="3265"/>
                    <a:pt x="25417" y="3401"/>
                    <a:pt x="24587" y="3654"/>
                  </a:cubicBezTo>
                  <a:cubicBezTo>
                    <a:pt x="24161" y="3779"/>
                    <a:pt x="23785" y="3904"/>
                    <a:pt x="23710" y="3904"/>
                  </a:cubicBezTo>
                  <a:cubicBezTo>
                    <a:pt x="23660" y="3904"/>
                    <a:pt x="23409" y="3553"/>
                    <a:pt x="23158" y="3102"/>
                  </a:cubicBezTo>
                  <a:cubicBezTo>
                    <a:pt x="22507" y="2025"/>
                    <a:pt x="21630" y="1147"/>
                    <a:pt x="20727" y="721"/>
                  </a:cubicBezTo>
                  <a:cubicBezTo>
                    <a:pt x="19730" y="240"/>
                    <a:pt x="18682" y="0"/>
                    <a:pt x="17665" y="0"/>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49"/>
            <p:cNvSpPr/>
            <p:nvPr/>
          </p:nvSpPr>
          <p:spPr>
            <a:xfrm>
              <a:off x="1668050" y="2113150"/>
              <a:ext cx="66450" cy="13700"/>
            </a:xfrm>
            <a:custGeom>
              <a:rect b="b" l="l" r="r" t="t"/>
              <a:pathLst>
                <a:path extrusionOk="0" h="548" w="2658">
                  <a:moveTo>
                    <a:pt x="941" y="1"/>
                  </a:moveTo>
                  <a:cubicBezTo>
                    <a:pt x="808" y="1"/>
                    <a:pt x="683" y="4"/>
                    <a:pt x="577" y="12"/>
                  </a:cubicBezTo>
                  <a:cubicBezTo>
                    <a:pt x="151" y="37"/>
                    <a:pt x="26" y="62"/>
                    <a:pt x="1" y="212"/>
                  </a:cubicBezTo>
                  <a:cubicBezTo>
                    <a:pt x="1" y="313"/>
                    <a:pt x="26" y="438"/>
                    <a:pt x="101" y="488"/>
                  </a:cubicBezTo>
                  <a:cubicBezTo>
                    <a:pt x="178" y="529"/>
                    <a:pt x="360" y="547"/>
                    <a:pt x="593" y="547"/>
                  </a:cubicBezTo>
                  <a:cubicBezTo>
                    <a:pt x="1353" y="547"/>
                    <a:pt x="2658" y="360"/>
                    <a:pt x="2658" y="187"/>
                  </a:cubicBezTo>
                  <a:cubicBezTo>
                    <a:pt x="2658" y="103"/>
                    <a:pt x="1660" y="1"/>
                    <a:pt x="941"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49"/>
            <p:cNvSpPr/>
            <p:nvPr/>
          </p:nvSpPr>
          <p:spPr>
            <a:xfrm>
              <a:off x="1943125" y="2025000"/>
              <a:ext cx="34475" cy="20925"/>
            </a:xfrm>
            <a:custGeom>
              <a:rect b="b" l="l" r="r" t="t"/>
              <a:pathLst>
                <a:path extrusionOk="0" h="837" w="1379">
                  <a:moveTo>
                    <a:pt x="293" y="1"/>
                  </a:moveTo>
                  <a:cubicBezTo>
                    <a:pt x="183" y="1"/>
                    <a:pt x="112" y="45"/>
                    <a:pt x="76" y="129"/>
                  </a:cubicBezTo>
                  <a:cubicBezTo>
                    <a:pt x="0" y="330"/>
                    <a:pt x="226" y="555"/>
                    <a:pt x="577" y="706"/>
                  </a:cubicBezTo>
                  <a:cubicBezTo>
                    <a:pt x="762" y="791"/>
                    <a:pt x="874" y="836"/>
                    <a:pt x="969" y="836"/>
                  </a:cubicBezTo>
                  <a:cubicBezTo>
                    <a:pt x="1041" y="836"/>
                    <a:pt x="1103" y="810"/>
                    <a:pt x="1178" y="756"/>
                  </a:cubicBezTo>
                  <a:cubicBezTo>
                    <a:pt x="1379" y="631"/>
                    <a:pt x="1178" y="330"/>
                    <a:pt x="777" y="154"/>
                  </a:cubicBezTo>
                  <a:cubicBezTo>
                    <a:pt x="570" y="51"/>
                    <a:pt x="410" y="1"/>
                    <a:pt x="293"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49"/>
            <p:cNvSpPr/>
            <p:nvPr/>
          </p:nvSpPr>
          <p:spPr>
            <a:xfrm>
              <a:off x="1968175" y="1977825"/>
              <a:ext cx="10050" cy="8575"/>
            </a:xfrm>
            <a:custGeom>
              <a:rect b="b" l="l" r="r" t="t"/>
              <a:pathLst>
                <a:path extrusionOk="0" h="343" w="402">
                  <a:moveTo>
                    <a:pt x="175" y="0"/>
                  </a:moveTo>
                  <a:cubicBezTo>
                    <a:pt x="79" y="0"/>
                    <a:pt x="1" y="78"/>
                    <a:pt x="1" y="212"/>
                  </a:cubicBezTo>
                  <a:cubicBezTo>
                    <a:pt x="1" y="297"/>
                    <a:pt x="25" y="342"/>
                    <a:pt x="83" y="342"/>
                  </a:cubicBezTo>
                  <a:cubicBezTo>
                    <a:pt x="127" y="342"/>
                    <a:pt x="190" y="316"/>
                    <a:pt x="277" y="262"/>
                  </a:cubicBezTo>
                  <a:cubicBezTo>
                    <a:pt x="402" y="187"/>
                    <a:pt x="402" y="137"/>
                    <a:pt x="327" y="62"/>
                  </a:cubicBezTo>
                  <a:cubicBezTo>
                    <a:pt x="277" y="20"/>
                    <a:pt x="224" y="0"/>
                    <a:pt x="175"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49"/>
            <p:cNvSpPr/>
            <p:nvPr/>
          </p:nvSpPr>
          <p:spPr>
            <a:xfrm>
              <a:off x="1964425" y="2004000"/>
              <a:ext cx="18200" cy="13825"/>
            </a:xfrm>
            <a:custGeom>
              <a:rect b="b" l="l" r="r" t="t"/>
              <a:pathLst>
                <a:path extrusionOk="0" h="553" w="728">
                  <a:moveTo>
                    <a:pt x="294" y="1"/>
                  </a:moveTo>
                  <a:cubicBezTo>
                    <a:pt x="222" y="1"/>
                    <a:pt x="154" y="21"/>
                    <a:pt x="101" y="67"/>
                  </a:cubicBezTo>
                  <a:cubicBezTo>
                    <a:pt x="1" y="142"/>
                    <a:pt x="1" y="218"/>
                    <a:pt x="51" y="368"/>
                  </a:cubicBezTo>
                  <a:cubicBezTo>
                    <a:pt x="124" y="490"/>
                    <a:pt x="287" y="553"/>
                    <a:pt x="435" y="553"/>
                  </a:cubicBezTo>
                  <a:cubicBezTo>
                    <a:pt x="589" y="553"/>
                    <a:pt x="727" y="484"/>
                    <a:pt x="727" y="343"/>
                  </a:cubicBezTo>
                  <a:cubicBezTo>
                    <a:pt x="727" y="158"/>
                    <a:pt x="496" y="1"/>
                    <a:pt x="294"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49"/>
            <p:cNvSpPr/>
            <p:nvPr/>
          </p:nvSpPr>
          <p:spPr>
            <a:xfrm>
              <a:off x="1780850" y="2110300"/>
              <a:ext cx="19450" cy="14375"/>
            </a:xfrm>
            <a:custGeom>
              <a:rect b="b" l="l" r="r" t="t"/>
              <a:pathLst>
                <a:path extrusionOk="0" h="575" w="778">
                  <a:moveTo>
                    <a:pt x="226" y="1"/>
                  </a:moveTo>
                  <a:cubicBezTo>
                    <a:pt x="25" y="1"/>
                    <a:pt x="0" y="176"/>
                    <a:pt x="226" y="402"/>
                  </a:cubicBezTo>
                  <a:cubicBezTo>
                    <a:pt x="316" y="518"/>
                    <a:pt x="420" y="574"/>
                    <a:pt x="509" y="574"/>
                  </a:cubicBezTo>
                  <a:cubicBezTo>
                    <a:pt x="594" y="574"/>
                    <a:pt x="665" y="524"/>
                    <a:pt x="702" y="427"/>
                  </a:cubicBezTo>
                  <a:cubicBezTo>
                    <a:pt x="777" y="251"/>
                    <a:pt x="501" y="1"/>
                    <a:pt x="226"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49"/>
            <p:cNvSpPr/>
            <p:nvPr/>
          </p:nvSpPr>
          <p:spPr>
            <a:xfrm>
              <a:off x="2427450" y="2094000"/>
              <a:ext cx="91525" cy="28075"/>
            </a:xfrm>
            <a:custGeom>
              <a:rect b="b" l="l" r="r" t="t"/>
              <a:pathLst>
                <a:path extrusionOk="0" h="1123" w="3661">
                  <a:moveTo>
                    <a:pt x="3353" y="1"/>
                  </a:moveTo>
                  <a:cubicBezTo>
                    <a:pt x="3228" y="1"/>
                    <a:pt x="3046" y="51"/>
                    <a:pt x="2783" y="151"/>
                  </a:cubicBezTo>
                  <a:cubicBezTo>
                    <a:pt x="2557" y="227"/>
                    <a:pt x="1831" y="427"/>
                    <a:pt x="1179" y="602"/>
                  </a:cubicBezTo>
                  <a:cubicBezTo>
                    <a:pt x="126" y="878"/>
                    <a:pt x="1" y="928"/>
                    <a:pt x="227" y="1029"/>
                  </a:cubicBezTo>
                  <a:cubicBezTo>
                    <a:pt x="384" y="1093"/>
                    <a:pt x="627" y="1123"/>
                    <a:pt x="911" y="1123"/>
                  </a:cubicBezTo>
                  <a:cubicBezTo>
                    <a:pt x="1621" y="1123"/>
                    <a:pt x="2594" y="939"/>
                    <a:pt x="3184" y="653"/>
                  </a:cubicBezTo>
                  <a:cubicBezTo>
                    <a:pt x="3610" y="452"/>
                    <a:pt x="3660" y="352"/>
                    <a:pt x="3585" y="151"/>
                  </a:cubicBezTo>
                  <a:cubicBezTo>
                    <a:pt x="3547" y="51"/>
                    <a:pt x="3478" y="1"/>
                    <a:pt x="3353"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49"/>
            <p:cNvSpPr/>
            <p:nvPr/>
          </p:nvSpPr>
          <p:spPr>
            <a:xfrm>
              <a:off x="2445000" y="2050775"/>
              <a:ext cx="21325" cy="17875"/>
            </a:xfrm>
            <a:custGeom>
              <a:rect b="b" l="l" r="r" t="t"/>
              <a:pathLst>
                <a:path extrusionOk="0" h="715" w="853">
                  <a:moveTo>
                    <a:pt x="577" y="1"/>
                  </a:moveTo>
                  <a:cubicBezTo>
                    <a:pt x="377" y="1"/>
                    <a:pt x="1" y="377"/>
                    <a:pt x="1" y="602"/>
                  </a:cubicBezTo>
                  <a:cubicBezTo>
                    <a:pt x="1" y="677"/>
                    <a:pt x="7" y="715"/>
                    <a:pt x="54" y="715"/>
                  </a:cubicBezTo>
                  <a:cubicBezTo>
                    <a:pt x="101" y="715"/>
                    <a:pt x="189" y="677"/>
                    <a:pt x="352" y="602"/>
                  </a:cubicBezTo>
                  <a:cubicBezTo>
                    <a:pt x="552" y="527"/>
                    <a:pt x="728" y="427"/>
                    <a:pt x="778" y="352"/>
                  </a:cubicBezTo>
                  <a:cubicBezTo>
                    <a:pt x="853" y="201"/>
                    <a:pt x="753" y="1"/>
                    <a:pt x="577"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49"/>
            <p:cNvSpPr/>
            <p:nvPr/>
          </p:nvSpPr>
          <p:spPr>
            <a:xfrm>
              <a:off x="2442500" y="2078200"/>
              <a:ext cx="47650" cy="20250"/>
            </a:xfrm>
            <a:custGeom>
              <a:rect b="b" l="l" r="r" t="t"/>
              <a:pathLst>
                <a:path extrusionOk="0" h="810" w="1906">
                  <a:moveTo>
                    <a:pt x="1700" y="1"/>
                  </a:moveTo>
                  <a:cubicBezTo>
                    <a:pt x="1446" y="1"/>
                    <a:pt x="0" y="639"/>
                    <a:pt x="0" y="758"/>
                  </a:cubicBezTo>
                  <a:cubicBezTo>
                    <a:pt x="0" y="794"/>
                    <a:pt x="92" y="809"/>
                    <a:pt x="231" y="809"/>
                  </a:cubicBezTo>
                  <a:cubicBezTo>
                    <a:pt x="586" y="809"/>
                    <a:pt x="1252" y="709"/>
                    <a:pt x="1504" y="583"/>
                  </a:cubicBezTo>
                  <a:cubicBezTo>
                    <a:pt x="1805" y="432"/>
                    <a:pt x="1905" y="132"/>
                    <a:pt x="1730" y="6"/>
                  </a:cubicBezTo>
                  <a:cubicBezTo>
                    <a:pt x="1723" y="3"/>
                    <a:pt x="1713" y="1"/>
                    <a:pt x="1700"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49"/>
            <p:cNvSpPr/>
            <p:nvPr/>
          </p:nvSpPr>
          <p:spPr>
            <a:xfrm>
              <a:off x="1997000" y="2062675"/>
              <a:ext cx="13200" cy="9600"/>
            </a:xfrm>
            <a:custGeom>
              <a:rect b="b" l="l" r="r" t="t"/>
              <a:pathLst>
                <a:path extrusionOk="0" h="384" w="528">
                  <a:moveTo>
                    <a:pt x="226" y="1"/>
                  </a:moveTo>
                  <a:cubicBezTo>
                    <a:pt x="51" y="1"/>
                    <a:pt x="1" y="51"/>
                    <a:pt x="1" y="201"/>
                  </a:cubicBezTo>
                  <a:cubicBezTo>
                    <a:pt x="1" y="318"/>
                    <a:pt x="60" y="384"/>
                    <a:pt x="145" y="384"/>
                  </a:cubicBezTo>
                  <a:cubicBezTo>
                    <a:pt x="205" y="384"/>
                    <a:pt x="278" y="350"/>
                    <a:pt x="352" y="277"/>
                  </a:cubicBezTo>
                  <a:cubicBezTo>
                    <a:pt x="527" y="101"/>
                    <a:pt x="477" y="1"/>
                    <a:pt x="226"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49"/>
            <p:cNvSpPr/>
            <p:nvPr/>
          </p:nvSpPr>
          <p:spPr>
            <a:xfrm>
              <a:off x="1996375" y="2083250"/>
              <a:ext cx="26075" cy="15475"/>
            </a:xfrm>
            <a:custGeom>
              <a:rect b="b" l="l" r="r" t="t"/>
              <a:pathLst>
                <a:path extrusionOk="0" h="619" w="1043">
                  <a:moveTo>
                    <a:pt x="769" y="1"/>
                  </a:moveTo>
                  <a:cubicBezTo>
                    <a:pt x="687" y="1"/>
                    <a:pt x="581" y="18"/>
                    <a:pt x="452" y="55"/>
                  </a:cubicBezTo>
                  <a:cubicBezTo>
                    <a:pt x="126" y="130"/>
                    <a:pt x="1" y="381"/>
                    <a:pt x="176" y="556"/>
                  </a:cubicBezTo>
                  <a:cubicBezTo>
                    <a:pt x="219" y="599"/>
                    <a:pt x="282" y="619"/>
                    <a:pt x="354" y="619"/>
                  </a:cubicBezTo>
                  <a:cubicBezTo>
                    <a:pt x="492" y="619"/>
                    <a:pt x="662" y="546"/>
                    <a:pt x="778" y="431"/>
                  </a:cubicBezTo>
                  <a:cubicBezTo>
                    <a:pt x="1043" y="166"/>
                    <a:pt x="1022" y="1"/>
                    <a:pt x="769"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49"/>
            <p:cNvSpPr/>
            <p:nvPr/>
          </p:nvSpPr>
          <p:spPr>
            <a:xfrm>
              <a:off x="2095375" y="2036650"/>
              <a:ext cx="29100" cy="11650"/>
            </a:xfrm>
            <a:custGeom>
              <a:rect b="b" l="l" r="r" t="t"/>
              <a:pathLst>
                <a:path extrusionOk="0" h="466" w="1164">
                  <a:moveTo>
                    <a:pt x="854" y="1"/>
                  </a:moveTo>
                  <a:cubicBezTo>
                    <a:pt x="691" y="1"/>
                    <a:pt x="464" y="74"/>
                    <a:pt x="276" y="240"/>
                  </a:cubicBezTo>
                  <a:lnTo>
                    <a:pt x="1" y="465"/>
                  </a:lnTo>
                  <a:lnTo>
                    <a:pt x="402" y="465"/>
                  </a:lnTo>
                  <a:cubicBezTo>
                    <a:pt x="652" y="465"/>
                    <a:pt x="878" y="415"/>
                    <a:pt x="953" y="315"/>
                  </a:cubicBezTo>
                  <a:cubicBezTo>
                    <a:pt x="1163" y="119"/>
                    <a:pt x="1060" y="1"/>
                    <a:pt x="854"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49"/>
            <p:cNvSpPr/>
            <p:nvPr/>
          </p:nvSpPr>
          <p:spPr>
            <a:xfrm>
              <a:off x="2085350" y="1902975"/>
              <a:ext cx="4775" cy="7000"/>
            </a:xfrm>
            <a:custGeom>
              <a:rect b="b" l="l" r="r" t="t"/>
              <a:pathLst>
                <a:path extrusionOk="0" h="280" w="191">
                  <a:moveTo>
                    <a:pt x="74" y="0"/>
                  </a:moveTo>
                  <a:cubicBezTo>
                    <a:pt x="58" y="0"/>
                    <a:pt x="41" y="7"/>
                    <a:pt x="26" y="23"/>
                  </a:cubicBezTo>
                  <a:cubicBezTo>
                    <a:pt x="1" y="73"/>
                    <a:pt x="1" y="148"/>
                    <a:pt x="51" y="223"/>
                  </a:cubicBezTo>
                  <a:cubicBezTo>
                    <a:pt x="76" y="261"/>
                    <a:pt x="95" y="280"/>
                    <a:pt x="110" y="280"/>
                  </a:cubicBezTo>
                  <a:cubicBezTo>
                    <a:pt x="126" y="280"/>
                    <a:pt x="139" y="261"/>
                    <a:pt x="151" y="223"/>
                  </a:cubicBezTo>
                  <a:cubicBezTo>
                    <a:pt x="191" y="104"/>
                    <a:pt x="136" y="0"/>
                    <a:pt x="74"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49"/>
            <p:cNvSpPr/>
            <p:nvPr/>
          </p:nvSpPr>
          <p:spPr>
            <a:xfrm>
              <a:off x="1908650" y="2079500"/>
              <a:ext cx="76475" cy="23900"/>
            </a:xfrm>
            <a:custGeom>
              <a:rect b="b" l="l" r="r" t="t"/>
              <a:pathLst>
                <a:path extrusionOk="0" h="956" w="3059">
                  <a:moveTo>
                    <a:pt x="177" y="0"/>
                  </a:moveTo>
                  <a:cubicBezTo>
                    <a:pt x="67" y="0"/>
                    <a:pt x="1" y="25"/>
                    <a:pt x="1" y="80"/>
                  </a:cubicBezTo>
                  <a:cubicBezTo>
                    <a:pt x="1" y="230"/>
                    <a:pt x="452" y="581"/>
                    <a:pt x="903" y="756"/>
                  </a:cubicBezTo>
                  <a:cubicBezTo>
                    <a:pt x="1210" y="879"/>
                    <a:pt x="1818" y="955"/>
                    <a:pt x="2295" y="955"/>
                  </a:cubicBezTo>
                  <a:cubicBezTo>
                    <a:pt x="2597" y="955"/>
                    <a:pt x="2846" y="925"/>
                    <a:pt x="2933" y="857"/>
                  </a:cubicBezTo>
                  <a:cubicBezTo>
                    <a:pt x="3008" y="832"/>
                    <a:pt x="3059" y="706"/>
                    <a:pt x="3034" y="606"/>
                  </a:cubicBezTo>
                  <a:cubicBezTo>
                    <a:pt x="3008" y="456"/>
                    <a:pt x="2908" y="431"/>
                    <a:pt x="2282" y="406"/>
                  </a:cubicBezTo>
                  <a:cubicBezTo>
                    <a:pt x="1831" y="406"/>
                    <a:pt x="1379" y="330"/>
                    <a:pt x="1054" y="205"/>
                  </a:cubicBezTo>
                  <a:cubicBezTo>
                    <a:pt x="702" y="77"/>
                    <a:pt x="371" y="0"/>
                    <a:pt x="177"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49"/>
            <p:cNvSpPr/>
            <p:nvPr/>
          </p:nvSpPr>
          <p:spPr>
            <a:xfrm>
              <a:off x="1918050" y="1958050"/>
              <a:ext cx="33250" cy="35575"/>
            </a:xfrm>
            <a:custGeom>
              <a:rect b="b" l="l" r="r" t="t"/>
              <a:pathLst>
                <a:path extrusionOk="0" h="1423" w="1330">
                  <a:moveTo>
                    <a:pt x="226" y="0"/>
                  </a:moveTo>
                  <a:cubicBezTo>
                    <a:pt x="51" y="0"/>
                    <a:pt x="1" y="50"/>
                    <a:pt x="1" y="276"/>
                  </a:cubicBezTo>
                  <a:cubicBezTo>
                    <a:pt x="1" y="577"/>
                    <a:pt x="477" y="1203"/>
                    <a:pt x="803" y="1329"/>
                  </a:cubicBezTo>
                  <a:cubicBezTo>
                    <a:pt x="940" y="1389"/>
                    <a:pt x="1104" y="1423"/>
                    <a:pt x="1212" y="1423"/>
                  </a:cubicBezTo>
                  <a:cubicBezTo>
                    <a:pt x="1282" y="1423"/>
                    <a:pt x="1329" y="1408"/>
                    <a:pt x="1329" y="1379"/>
                  </a:cubicBezTo>
                  <a:cubicBezTo>
                    <a:pt x="1329" y="1354"/>
                    <a:pt x="1129" y="1028"/>
                    <a:pt x="903" y="652"/>
                  </a:cubicBezTo>
                  <a:cubicBezTo>
                    <a:pt x="552" y="151"/>
                    <a:pt x="402" y="0"/>
                    <a:pt x="226"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49"/>
            <p:cNvSpPr/>
            <p:nvPr/>
          </p:nvSpPr>
          <p:spPr>
            <a:xfrm>
              <a:off x="1945625" y="1925825"/>
              <a:ext cx="22575" cy="15325"/>
            </a:xfrm>
            <a:custGeom>
              <a:rect b="b" l="l" r="r" t="t"/>
              <a:pathLst>
                <a:path extrusionOk="0" h="613" w="903">
                  <a:moveTo>
                    <a:pt x="359" y="1"/>
                  </a:moveTo>
                  <a:cubicBezTo>
                    <a:pt x="288" y="1"/>
                    <a:pt x="217" y="29"/>
                    <a:pt x="151" y="86"/>
                  </a:cubicBezTo>
                  <a:cubicBezTo>
                    <a:pt x="1" y="237"/>
                    <a:pt x="76" y="412"/>
                    <a:pt x="377" y="537"/>
                  </a:cubicBezTo>
                  <a:cubicBezTo>
                    <a:pt x="477" y="563"/>
                    <a:pt x="652" y="613"/>
                    <a:pt x="727" y="613"/>
                  </a:cubicBezTo>
                  <a:cubicBezTo>
                    <a:pt x="903" y="613"/>
                    <a:pt x="903" y="588"/>
                    <a:pt x="753" y="337"/>
                  </a:cubicBezTo>
                  <a:cubicBezTo>
                    <a:pt x="651" y="118"/>
                    <a:pt x="505" y="1"/>
                    <a:pt x="359"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49"/>
            <p:cNvSpPr/>
            <p:nvPr/>
          </p:nvSpPr>
          <p:spPr>
            <a:xfrm>
              <a:off x="1939375" y="2066175"/>
              <a:ext cx="29050" cy="10425"/>
            </a:xfrm>
            <a:custGeom>
              <a:rect b="b" l="l" r="r" t="t"/>
              <a:pathLst>
                <a:path extrusionOk="0" h="417" w="1162">
                  <a:moveTo>
                    <a:pt x="839" y="1"/>
                  </a:moveTo>
                  <a:cubicBezTo>
                    <a:pt x="738" y="1"/>
                    <a:pt x="615" y="21"/>
                    <a:pt x="476" y="61"/>
                  </a:cubicBezTo>
                  <a:cubicBezTo>
                    <a:pt x="75" y="162"/>
                    <a:pt x="0" y="287"/>
                    <a:pt x="276" y="387"/>
                  </a:cubicBezTo>
                  <a:cubicBezTo>
                    <a:pt x="370" y="407"/>
                    <a:pt x="473" y="417"/>
                    <a:pt x="574" y="417"/>
                  </a:cubicBezTo>
                  <a:cubicBezTo>
                    <a:pt x="849" y="417"/>
                    <a:pt x="1110" y="347"/>
                    <a:pt x="1128" y="237"/>
                  </a:cubicBezTo>
                  <a:cubicBezTo>
                    <a:pt x="1162" y="85"/>
                    <a:pt x="1047" y="1"/>
                    <a:pt x="839"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49"/>
            <p:cNvSpPr/>
            <p:nvPr/>
          </p:nvSpPr>
          <p:spPr>
            <a:xfrm>
              <a:off x="2070950" y="1922650"/>
              <a:ext cx="30725" cy="25700"/>
            </a:xfrm>
            <a:custGeom>
              <a:rect b="b" l="l" r="r" t="t"/>
              <a:pathLst>
                <a:path extrusionOk="0" h="1028" w="1229">
                  <a:moveTo>
                    <a:pt x="814" y="1"/>
                  </a:moveTo>
                  <a:cubicBezTo>
                    <a:pt x="701" y="1"/>
                    <a:pt x="561" y="112"/>
                    <a:pt x="351" y="364"/>
                  </a:cubicBezTo>
                  <a:cubicBezTo>
                    <a:pt x="151" y="614"/>
                    <a:pt x="0" y="840"/>
                    <a:pt x="0" y="915"/>
                  </a:cubicBezTo>
                  <a:cubicBezTo>
                    <a:pt x="0" y="990"/>
                    <a:pt x="32" y="1028"/>
                    <a:pt x="97" y="1028"/>
                  </a:cubicBezTo>
                  <a:cubicBezTo>
                    <a:pt x="163" y="1028"/>
                    <a:pt x="263" y="990"/>
                    <a:pt x="401" y="915"/>
                  </a:cubicBezTo>
                  <a:cubicBezTo>
                    <a:pt x="978" y="639"/>
                    <a:pt x="1228" y="138"/>
                    <a:pt x="877" y="13"/>
                  </a:cubicBezTo>
                  <a:cubicBezTo>
                    <a:pt x="857" y="5"/>
                    <a:pt x="836" y="1"/>
                    <a:pt x="814" y="1"/>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49"/>
            <p:cNvSpPr/>
            <p:nvPr/>
          </p:nvSpPr>
          <p:spPr>
            <a:xfrm>
              <a:off x="2084725" y="2057050"/>
              <a:ext cx="67700" cy="22200"/>
            </a:xfrm>
            <a:custGeom>
              <a:rect b="b" l="l" r="r" t="t"/>
              <a:pathLst>
                <a:path extrusionOk="0" h="888" w="2708">
                  <a:moveTo>
                    <a:pt x="2382" y="0"/>
                  </a:moveTo>
                  <a:cubicBezTo>
                    <a:pt x="2031" y="25"/>
                    <a:pt x="1" y="777"/>
                    <a:pt x="76" y="852"/>
                  </a:cubicBezTo>
                  <a:cubicBezTo>
                    <a:pt x="111" y="870"/>
                    <a:pt x="297" y="888"/>
                    <a:pt x="545" y="888"/>
                  </a:cubicBezTo>
                  <a:cubicBezTo>
                    <a:pt x="647" y="888"/>
                    <a:pt x="760" y="885"/>
                    <a:pt x="878" y="877"/>
                  </a:cubicBezTo>
                  <a:cubicBezTo>
                    <a:pt x="1730" y="827"/>
                    <a:pt x="2707" y="451"/>
                    <a:pt x="2657" y="151"/>
                  </a:cubicBezTo>
                  <a:cubicBezTo>
                    <a:pt x="2632" y="50"/>
                    <a:pt x="2557" y="0"/>
                    <a:pt x="2382" y="0"/>
                  </a:cubicBezTo>
                  <a:close/>
                </a:path>
              </a:pathLst>
            </a:custGeom>
            <a:solidFill>
              <a:srgbClr val="364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086" name="Google Shape;3086;p49"/>
          <p:cNvPicPr preferRelativeResize="0"/>
          <p:nvPr/>
        </p:nvPicPr>
        <p:blipFill>
          <a:blip r:embed="rId4">
            <a:alphaModFix/>
          </a:blip>
          <a:stretch>
            <a:fillRect/>
          </a:stretch>
        </p:blipFill>
        <p:spPr>
          <a:xfrm>
            <a:off x="-128887" y="2235125"/>
            <a:ext cx="2763225" cy="2763225"/>
          </a:xfrm>
          <a:prstGeom prst="rect">
            <a:avLst/>
          </a:prstGeom>
          <a:noFill/>
          <a:ln>
            <a:noFill/>
          </a:ln>
        </p:spPr>
      </p:pic>
      <p:pic>
        <p:nvPicPr>
          <p:cNvPr id="3087" name="Google Shape;3087;p49"/>
          <p:cNvPicPr preferRelativeResize="0"/>
          <p:nvPr/>
        </p:nvPicPr>
        <p:blipFill>
          <a:blip r:embed="rId5">
            <a:alphaModFix/>
          </a:blip>
          <a:stretch>
            <a:fillRect/>
          </a:stretch>
        </p:blipFill>
        <p:spPr>
          <a:xfrm>
            <a:off x="2455456" y="2856348"/>
            <a:ext cx="5815419" cy="2287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1" name="Shape 3091"/>
        <p:cNvGrpSpPr/>
        <p:nvPr/>
      </p:nvGrpSpPr>
      <p:grpSpPr>
        <a:xfrm>
          <a:off x="0" y="0"/>
          <a:ext cx="0" cy="0"/>
          <a:chOff x="0" y="0"/>
          <a:chExt cx="0" cy="0"/>
        </a:xfrm>
      </p:grpSpPr>
      <p:sp>
        <p:nvSpPr>
          <p:cNvPr id="3092" name="Google Shape;3092;p50"/>
          <p:cNvSpPr txBox="1"/>
          <p:nvPr>
            <p:ph idx="1" type="subTitle"/>
          </p:nvPr>
        </p:nvSpPr>
        <p:spPr>
          <a:xfrm>
            <a:off x="4464500" y="1150013"/>
            <a:ext cx="2592600" cy="87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notable aspect of spells are their schools! Gives a broader overview of what the spell does!</a:t>
            </a:r>
            <a:endParaRPr/>
          </a:p>
        </p:txBody>
      </p:sp>
      <p:sp>
        <p:nvSpPr>
          <p:cNvPr id="3093" name="Google Shape;3093;p50"/>
          <p:cNvSpPr txBox="1"/>
          <p:nvPr>
            <p:ph idx="4" type="title"/>
          </p:nvPr>
        </p:nvSpPr>
        <p:spPr>
          <a:xfrm>
            <a:off x="713225" y="432949"/>
            <a:ext cx="7704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School is in Session</a:t>
            </a:r>
            <a:endParaRPr/>
          </a:p>
        </p:txBody>
      </p:sp>
      <p:pic>
        <p:nvPicPr>
          <p:cNvPr id="3094" name="Google Shape;3094;p50"/>
          <p:cNvPicPr preferRelativeResize="0"/>
          <p:nvPr/>
        </p:nvPicPr>
        <p:blipFill>
          <a:blip r:embed="rId3">
            <a:alphaModFix/>
          </a:blip>
          <a:stretch>
            <a:fillRect/>
          </a:stretch>
        </p:blipFill>
        <p:spPr>
          <a:xfrm>
            <a:off x="4181338" y="2240988"/>
            <a:ext cx="3158921" cy="2811787"/>
          </a:xfrm>
          <a:prstGeom prst="rect">
            <a:avLst/>
          </a:prstGeom>
          <a:noFill/>
          <a:ln>
            <a:noFill/>
          </a:ln>
        </p:spPr>
      </p:pic>
      <p:pic>
        <p:nvPicPr>
          <p:cNvPr id="3095" name="Google Shape;3095;p50"/>
          <p:cNvPicPr preferRelativeResize="0"/>
          <p:nvPr/>
        </p:nvPicPr>
        <p:blipFill>
          <a:blip r:embed="rId4">
            <a:alphaModFix/>
          </a:blip>
          <a:stretch>
            <a:fillRect/>
          </a:stretch>
        </p:blipFill>
        <p:spPr>
          <a:xfrm>
            <a:off x="0" y="4230700"/>
            <a:ext cx="577800" cy="577800"/>
          </a:xfrm>
          <a:prstGeom prst="rect">
            <a:avLst/>
          </a:prstGeom>
          <a:noFill/>
          <a:ln>
            <a:noFill/>
          </a:ln>
        </p:spPr>
      </p:pic>
      <p:pic>
        <p:nvPicPr>
          <p:cNvPr id="3096" name="Google Shape;3096;p50"/>
          <p:cNvPicPr preferRelativeResize="0"/>
          <p:nvPr/>
        </p:nvPicPr>
        <p:blipFill rotWithShape="1">
          <a:blip r:embed="rId5">
            <a:alphaModFix/>
          </a:blip>
          <a:srcRect b="0" l="0" r="0" t="0"/>
          <a:stretch/>
        </p:blipFill>
        <p:spPr>
          <a:xfrm>
            <a:off x="713214" y="4230700"/>
            <a:ext cx="577800" cy="577800"/>
          </a:xfrm>
          <a:prstGeom prst="rect">
            <a:avLst/>
          </a:prstGeom>
          <a:noFill/>
          <a:ln>
            <a:noFill/>
          </a:ln>
        </p:spPr>
      </p:pic>
      <p:pic>
        <p:nvPicPr>
          <p:cNvPr id="3097" name="Google Shape;3097;p50"/>
          <p:cNvPicPr preferRelativeResize="0"/>
          <p:nvPr/>
        </p:nvPicPr>
        <p:blipFill>
          <a:blip r:embed="rId6">
            <a:alphaModFix/>
          </a:blip>
          <a:stretch>
            <a:fillRect/>
          </a:stretch>
        </p:blipFill>
        <p:spPr>
          <a:xfrm>
            <a:off x="1437077" y="4230694"/>
            <a:ext cx="577800" cy="577819"/>
          </a:xfrm>
          <a:prstGeom prst="rect">
            <a:avLst/>
          </a:prstGeom>
          <a:noFill/>
          <a:ln>
            <a:noFill/>
          </a:ln>
        </p:spPr>
      </p:pic>
      <p:pic>
        <p:nvPicPr>
          <p:cNvPr id="3098" name="Google Shape;3098;p50"/>
          <p:cNvPicPr preferRelativeResize="0"/>
          <p:nvPr/>
        </p:nvPicPr>
        <p:blipFill>
          <a:blip r:embed="rId7">
            <a:alphaModFix/>
          </a:blip>
          <a:stretch>
            <a:fillRect/>
          </a:stretch>
        </p:blipFill>
        <p:spPr>
          <a:xfrm>
            <a:off x="2160925" y="4230699"/>
            <a:ext cx="577800" cy="577800"/>
          </a:xfrm>
          <a:prstGeom prst="rect">
            <a:avLst/>
          </a:prstGeom>
          <a:noFill/>
          <a:ln>
            <a:noFill/>
          </a:ln>
        </p:spPr>
      </p:pic>
      <p:pic>
        <p:nvPicPr>
          <p:cNvPr id="3099" name="Google Shape;3099;p50"/>
          <p:cNvPicPr preferRelativeResize="0"/>
          <p:nvPr/>
        </p:nvPicPr>
        <p:blipFill>
          <a:blip r:embed="rId8">
            <a:alphaModFix/>
          </a:blip>
          <a:stretch>
            <a:fillRect/>
          </a:stretch>
        </p:blipFill>
        <p:spPr>
          <a:xfrm>
            <a:off x="2895400" y="4230699"/>
            <a:ext cx="577800" cy="577800"/>
          </a:xfrm>
          <a:prstGeom prst="rect">
            <a:avLst/>
          </a:prstGeom>
          <a:noFill/>
          <a:ln>
            <a:noFill/>
          </a:ln>
        </p:spPr>
      </p:pic>
      <p:pic>
        <p:nvPicPr>
          <p:cNvPr id="3100" name="Google Shape;3100;p50"/>
          <p:cNvPicPr preferRelativeResize="0"/>
          <p:nvPr/>
        </p:nvPicPr>
        <p:blipFill>
          <a:blip r:embed="rId9">
            <a:alphaModFix/>
          </a:blip>
          <a:stretch>
            <a:fillRect/>
          </a:stretch>
        </p:blipFill>
        <p:spPr>
          <a:xfrm>
            <a:off x="3629875" y="4230701"/>
            <a:ext cx="577800" cy="577800"/>
          </a:xfrm>
          <a:prstGeom prst="rect">
            <a:avLst/>
          </a:prstGeom>
          <a:noFill/>
          <a:ln>
            <a:noFill/>
          </a:ln>
        </p:spPr>
      </p:pic>
      <p:pic>
        <p:nvPicPr>
          <p:cNvPr id="3101" name="Google Shape;3101;p50"/>
          <p:cNvPicPr preferRelativeResize="0"/>
          <p:nvPr/>
        </p:nvPicPr>
        <p:blipFill>
          <a:blip r:embed="rId10">
            <a:alphaModFix/>
          </a:blip>
          <a:stretch>
            <a:fillRect/>
          </a:stretch>
        </p:blipFill>
        <p:spPr>
          <a:xfrm>
            <a:off x="7506875" y="4230699"/>
            <a:ext cx="577800" cy="577800"/>
          </a:xfrm>
          <a:prstGeom prst="rect">
            <a:avLst/>
          </a:prstGeom>
          <a:noFill/>
          <a:ln>
            <a:noFill/>
          </a:ln>
        </p:spPr>
      </p:pic>
      <p:pic>
        <p:nvPicPr>
          <p:cNvPr id="3102" name="Google Shape;3102;p50"/>
          <p:cNvPicPr preferRelativeResize="0"/>
          <p:nvPr/>
        </p:nvPicPr>
        <p:blipFill>
          <a:blip r:embed="rId11">
            <a:alphaModFix/>
          </a:blip>
          <a:stretch>
            <a:fillRect/>
          </a:stretch>
        </p:blipFill>
        <p:spPr>
          <a:xfrm>
            <a:off x="8251300" y="4230699"/>
            <a:ext cx="577800" cy="577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ungeons &amp; Creatures Minitheme by Slidesgo">
  <a:themeElements>
    <a:clrScheme name="Simple Light">
      <a:dk1>
        <a:srgbClr val="191919"/>
      </a:dk1>
      <a:lt1>
        <a:srgbClr val="EADFC7"/>
      </a:lt1>
      <a:dk2>
        <a:srgbClr val="D4C8A9"/>
      </a:dk2>
      <a:lt2>
        <a:srgbClr val="575431"/>
      </a:lt2>
      <a:accent1>
        <a:srgbClr val="51390E"/>
      </a:accent1>
      <a:accent2>
        <a:srgbClr val="80CBA5"/>
      </a:accent2>
      <a:accent3>
        <a:srgbClr val="EDCE2C"/>
      </a:accent3>
      <a:accent4>
        <a:srgbClr val="E44A6B"/>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ungeons &amp; Creatures Minitheme by Slidesgo">
  <a:themeElements>
    <a:clrScheme name="Simple Light">
      <a:dk1>
        <a:srgbClr val="191919"/>
      </a:dk1>
      <a:lt1>
        <a:srgbClr val="EADFC7"/>
      </a:lt1>
      <a:dk2>
        <a:srgbClr val="D4C8A9"/>
      </a:dk2>
      <a:lt2>
        <a:srgbClr val="575431"/>
      </a:lt2>
      <a:accent1>
        <a:srgbClr val="51390E"/>
      </a:accent1>
      <a:accent2>
        <a:srgbClr val="80CBA5"/>
      </a:accent2>
      <a:accent3>
        <a:srgbClr val="EDCE2C"/>
      </a:accent3>
      <a:accent4>
        <a:srgbClr val="E44A6B"/>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