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57" r:id="rId4"/>
    <p:sldId id="271" r:id="rId5"/>
    <p:sldId id="272" r:id="rId6"/>
    <p:sldId id="273" r:id="rId7"/>
    <p:sldId id="287" r:id="rId8"/>
    <p:sldId id="285" r:id="rId9"/>
    <p:sldId id="274" r:id="rId10"/>
    <p:sldId id="282" r:id="rId11"/>
    <p:sldId id="286" r:id="rId12"/>
    <p:sldId id="27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8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 tout est dans un Docker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fr-CH" dirty="0" smtClean="0"/>
          </a:p>
          <a:p>
            <a:pPr fontAlgn="base"/>
            <a:r>
              <a:rPr lang="fr-CH" dirty="0" smtClean="0"/>
              <a:t>Si deux </a:t>
            </a:r>
            <a:r>
              <a:rPr lang="fr-CH" dirty="0" err="1" smtClean="0"/>
              <a:t>dev</a:t>
            </a:r>
            <a:r>
              <a:rPr lang="fr-CH" dirty="0" smtClean="0"/>
              <a:t>. </a:t>
            </a:r>
            <a:r>
              <a:rPr lang="fr-CH" smtClean="0"/>
              <a:t>ont une grande interaction, il faut surveiller leur «entente»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A8E-7E2E-4CF3-8617-EFBDBC4DC74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9CFA-6EAD-4153-9F17-FF4FFF5C2CF3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280A-F71F-40FE-971A-87AEE475A7D7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C8BD-C65B-44C0-9E34-A4AF83F4B624}" type="datetime1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7719-6BDD-4F28-A734-B461E75BF0BF}" type="datetime1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5AB-2A5B-46DF-AD7F-38BF3B8CC8EC}" type="datetime1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F2A0-8030-4F56-A9E2-F28DC7D61117}" type="datetime1">
              <a:rPr lang="en-US" smtClean="0"/>
              <a:t>6/8/17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9597-E6FD-4B8F-8D23-EF2F9F49C38C}" type="datetime1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2A1FCF-1FCC-4C79-B2C4-2BED07CB5578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noProof="1"/>
              <a:t/>
            </a:r>
            <a:br>
              <a:rPr lang="fr-FR" noProof="1"/>
            </a:br>
            <a:r>
              <a:rPr lang="fr-FR" noProof="1"/>
              <a:t>SoftwEng – Projet</a:t>
            </a:r>
            <a:br>
              <a:rPr lang="fr-FR" noProof="1"/>
            </a:br>
            <a:r>
              <a:rPr lang="fr-FR" noProof="1"/>
              <a:t/>
            </a:r>
            <a:br>
              <a:rPr lang="fr-FR" noProof="1"/>
            </a:br>
            <a:r>
              <a:rPr lang="en-US" sz="6000" noProof="1"/>
              <a:t>Visual analysis of interactions between developers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Favre - Pasquier- Pfeiffer - van </a:t>
            </a:r>
            <a:r>
              <a:rPr lang="fr-CH" dirty="0" err="1"/>
              <a:t>Dooren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6400800"/>
            <a:ext cx="851974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>
                <a:solidFill>
                  <a:schemeClr val="tx1"/>
                </a:solidFill>
              </a:rPr>
              <a:t>SoftwEng</a:t>
            </a:r>
            <a:r>
              <a:rPr lang="fr-CH" dirty="0">
                <a:solidFill>
                  <a:schemeClr val="tx1"/>
                </a:solidFill>
              </a:rPr>
              <a:t> - Génie logiciel : méthodes de développement et architecture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0726614" y="6400800"/>
            <a:ext cx="146245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chemeClr val="tx1"/>
                </a:solidFill>
              </a:rPr>
              <a:t>Juin 2017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CB7CF8-AC3E-442B-9F4A-7D9544C7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BF4FA82-675E-4412-AB0A-A927EEF6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Indiquer le nombre </a:t>
            </a:r>
            <a:r>
              <a:rPr lang="fr-CH"/>
              <a:t>de fichier</a:t>
            </a:r>
            <a:r>
              <a:rPr lang="fr-FR"/>
              <a:t>s</a:t>
            </a:r>
            <a:r>
              <a:rPr lang="fr-CH"/>
              <a:t> </a:t>
            </a:r>
            <a:r>
              <a:rPr lang="fr-CH" dirty="0"/>
              <a:t>en lien pour une interaction</a:t>
            </a:r>
          </a:p>
          <a:p>
            <a:r>
              <a:rPr lang="fr-CH"/>
              <a:t>Possibilité de </a:t>
            </a:r>
            <a:r>
              <a:rPr lang="fr-CH" dirty="0"/>
              <a:t>télécharger une image du graphique</a:t>
            </a:r>
          </a:p>
          <a:p>
            <a:r>
              <a:rPr lang="fr-CH" dirty="0"/>
              <a:t>Affiner le </a:t>
            </a:r>
            <a:r>
              <a:rPr lang="fr-CH"/>
              <a:t>calcul d’interaction </a:t>
            </a:r>
            <a:r>
              <a:rPr lang="fr-CH" dirty="0"/>
              <a:t>en analysant les </a:t>
            </a:r>
            <a:r>
              <a:rPr lang="fr-CH" dirty="0" err="1"/>
              <a:t>commits</a:t>
            </a:r>
            <a:r>
              <a:rPr lang="fr-CH" dirty="0"/>
              <a:t> plus en détail :</a:t>
            </a:r>
          </a:p>
          <a:p>
            <a:pPr lvl="1"/>
            <a:r>
              <a:rPr lang="fr-CH" dirty="0"/>
              <a:t>Partie du code modifiée (méthode,  classe)</a:t>
            </a:r>
          </a:p>
          <a:p>
            <a:pPr lvl="1"/>
            <a:r>
              <a:rPr lang="fr-FR"/>
              <a:t>Nombre</a:t>
            </a:r>
            <a:r>
              <a:rPr lang="fr-CH"/>
              <a:t> de ligne</a:t>
            </a:r>
            <a:r>
              <a:rPr lang="fr-FR"/>
              <a:t>s</a:t>
            </a:r>
            <a:r>
              <a:rPr lang="fr-CH"/>
              <a:t> </a:t>
            </a:r>
            <a:r>
              <a:rPr lang="fr-CH" dirty="0"/>
              <a:t>entre les lignes modifiées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2C04FE5-138B-4562-BDC2-5E4FB5C0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E5BD275-A9AE-44FF-A19B-7DF1890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45" y="2926915"/>
            <a:ext cx="75399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27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759" y="2926915"/>
            <a:ext cx="54844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406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Sommaire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1295400" y="2009379"/>
            <a:ext cx="9387490" cy="3809999"/>
          </a:xfrm>
        </p:spPr>
        <p:txBody>
          <a:bodyPr>
            <a:normAutofit lnSpcReduction="10000"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 dirty="0">
                <a:solidFill>
                  <a:srgbClr val="2D2E2D"/>
                </a:solidFill>
                <a:latin typeface="Arial"/>
              </a:rPr>
              <a:t>Buts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</a:rPr>
              <a:t>Comment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>
                <a:solidFill>
                  <a:srgbClr val="2D2E2D"/>
                </a:solidFill>
                <a:latin typeface="Arial"/>
              </a:rPr>
              <a:t>Technologies utilisées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Implémentation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>
                <a:solidFill>
                  <a:srgbClr val="2D2E2D"/>
                </a:solidFill>
                <a:latin typeface="Arial"/>
              </a:rPr>
              <a:t>Résultats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sz="2000" b="0" i="0" dirty="0">
                <a:solidFill>
                  <a:srgbClr val="2D2E2D"/>
                </a:solidFill>
                <a:latin typeface="Arial"/>
              </a:rPr>
              <a:t>Analyse </a:t>
            </a:r>
            <a:r>
              <a:rPr lang="fr-FR" sz="2000" b="0" i="0">
                <a:solidFill>
                  <a:srgbClr val="2D2E2D"/>
                </a:solidFill>
                <a:latin typeface="Arial"/>
              </a:rPr>
              <a:t>des résultats</a:t>
            </a:r>
            <a:endParaRPr lang="fr-FR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Démonstration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fr-FR" dirty="0">
                <a:solidFill>
                  <a:srgbClr val="2D2E2D"/>
                </a:solidFill>
                <a:latin typeface="Arial"/>
              </a:rPr>
              <a:t>Questions</a:t>
            </a:r>
            <a:endParaRPr lang="fr-FR" sz="2000" b="0" i="0" dirty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376851"/>
          </a:xfrm>
        </p:spPr>
        <p:txBody>
          <a:bodyPr/>
          <a:lstStyle/>
          <a:p>
            <a:r>
              <a:rPr lang="fr-CH" dirty="0"/>
              <a:t>Analyser et comprendre les interactions entre les différents membres d’une équipe de développement logiciel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0A28EA0F-D7D4-49F7-8B1F-8461D2AC7A1C}"/>
              </a:ext>
            </a:extLst>
          </p:cNvPr>
          <p:cNvSpPr txBox="1">
            <a:spLocks/>
          </p:cNvSpPr>
          <p:nvPr/>
        </p:nvSpPr>
        <p:spPr>
          <a:xfrm>
            <a:off x="1298336" y="310051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Comment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33CCC393-D15A-4BD8-A2CE-B9DE7F9E2E8A}"/>
              </a:ext>
            </a:extLst>
          </p:cNvPr>
          <p:cNvSpPr txBox="1">
            <a:spLocks/>
          </p:cNvSpPr>
          <p:nvPr/>
        </p:nvSpPr>
        <p:spPr>
          <a:xfrm>
            <a:off x="1298336" y="4577865"/>
            <a:ext cx="9601200" cy="125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En analysant les différents </a:t>
            </a:r>
            <a:r>
              <a:rPr lang="fr-CH" dirty="0" err="1"/>
              <a:t>commits</a:t>
            </a:r>
            <a:r>
              <a:rPr lang="fr-CH" dirty="0"/>
              <a:t> des participants d’un même projet sur GitHub</a:t>
            </a:r>
          </a:p>
        </p:txBody>
      </p:sp>
    </p:spTree>
    <p:extLst>
      <p:ext uri="{BB962C8B-B14F-4D97-AF65-F5344CB8AC3E}">
        <p14:creationId xmlns:p14="http://schemas.microsoft.com/office/powerpoint/2010/main" val="7416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Technologie</a:t>
            </a:r>
            <a:r>
              <a:rPr lang="fr-FR"/>
              <a:t>s</a:t>
            </a:r>
            <a:r>
              <a:rPr lang="fr-CH"/>
              <a:t> utilisée</a:t>
            </a:r>
            <a:r>
              <a:rPr lang="fr-FR"/>
              <a:t>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Résultat de recherche d'images pour &quot;python&quot;">
            <a:extLst>
              <a:ext uri="{FF2B5EF4-FFF2-40B4-BE49-F238E27FC236}">
                <a16:creationId xmlns:a16="http://schemas.microsoft.com/office/drawing/2014/main" xmlns="" id="{C29F05C1-AE2F-4195-A4AF-CD31FFB7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62" y="1749746"/>
            <a:ext cx="5843859" cy="19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nodejs&quot;">
            <a:extLst>
              <a:ext uri="{FF2B5EF4-FFF2-40B4-BE49-F238E27FC236}">
                <a16:creationId xmlns:a16="http://schemas.microsoft.com/office/drawing/2014/main" xmlns="" id="{971192F0-6FBD-4B7D-887C-3973E47A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834" y="3192688"/>
            <a:ext cx="3937960" cy="24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711E207-3FBC-4051-BC9B-92F9453E4D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8239" y="881117"/>
            <a:ext cx="2520000" cy="2520000"/>
          </a:xfrm>
          <a:prstGeom prst="rect">
            <a:avLst/>
          </a:prstGeom>
        </p:spPr>
      </p:pic>
      <p:pic>
        <p:nvPicPr>
          <p:cNvPr id="1040" name="Picture 16" descr="Résultat de recherche d'images pour &quot;d3 js&quot;">
            <a:extLst>
              <a:ext uri="{FF2B5EF4-FFF2-40B4-BE49-F238E27FC236}">
                <a16:creationId xmlns:a16="http://schemas.microsoft.com/office/drawing/2014/main" xmlns="" id="{58D7299E-4C08-499C-810C-BD6B04DC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25812"/>
            <a:ext cx="2851614" cy="19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docker&quot;">
            <a:extLst>
              <a:ext uri="{FF2B5EF4-FFF2-40B4-BE49-F238E27FC236}">
                <a16:creationId xmlns:a16="http://schemas.microsoft.com/office/drawing/2014/main" xmlns="" id="{946F255B-E357-4324-A759-B341C66D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25" y="3525812"/>
            <a:ext cx="3222491" cy="28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s://lh4.googleusercontent.com/41j1gEGCAKWWnmp-Z67siSab9OwKblsFzbXofaLhRdy3lrVkyhJRQCYHJT8sEi2RZ3KRG1EwDWgIiHNHAcMY2qAR0n0xRmhtnsJdoojkEL2hv0w3crs9WuVmVHsv8c216Ka9pmNv">
            <a:extLst>
              <a:ext uri="{FF2B5EF4-FFF2-40B4-BE49-F238E27FC236}">
                <a16:creationId xmlns:a16="http://schemas.microsoft.com/office/drawing/2014/main" xmlns="" id="{704E3331-D419-4D62-A0DF-A8C2E6D3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14" y="700082"/>
            <a:ext cx="6579577" cy="521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contenu dans un container unique </a:t>
            </a:r>
          </a:p>
          <a:p>
            <a:r>
              <a:rPr lang="fr-FR" dirty="0" smtClean="0"/>
              <a:t>Environnement Linux + </a:t>
            </a:r>
            <a:r>
              <a:rPr lang="fr-FR" dirty="0" err="1" smtClean="0"/>
              <a:t>NodeJs</a:t>
            </a:r>
            <a:r>
              <a:rPr lang="fr-FR" dirty="0" smtClean="0"/>
              <a:t> + Python</a:t>
            </a:r>
          </a:p>
          <a:p>
            <a:r>
              <a:rPr lang="fr-FR" dirty="0" smtClean="0"/>
              <a:t>Délivre un </a:t>
            </a:r>
            <a:r>
              <a:rPr lang="fr-FR" dirty="0" err="1" smtClean="0"/>
              <a:t>dashboard</a:t>
            </a:r>
            <a:r>
              <a:rPr lang="fr-FR" dirty="0" smtClean="0"/>
              <a:t> utilisable depuis un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Dashboard </a:t>
            </a:r>
            <a:r>
              <a:rPr lang="fr-CH" dirty="0"/>
              <a:t>web de </a:t>
            </a:r>
            <a:r>
              <a:rPr lang="fr-CH" dirty="0" smtClean="0"/>
              <a:t>l’outil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 6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xmlns="" id="{08D0AB49-F47E-4D12-A710-94105908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661044"/>
            <a:ext cx="6617677" cy="5161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59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Résultat</a:t>
            </a:r>
            <a:r>
              <a:rPr lang="fr-FR"/>
              <a:t>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15704B8-B064-4A17-9D45-DF463EFC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4345" y="149468"/>
            <a:ext cx="5317655" cy="51317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09B026A-372D-407C-9841-78FB92E0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9684" y="1262069"/>
            <a:ext cx="5626846" cy="48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CH" dirty="0"/>
              <a:t>Réorganisation des postes de </a:t>
            </a:r>
            <a:r>
              <a:rPr lang="fr-CH" dirty="0" smtClean="0"/>
              <a:t>travail</a:t>
            </a:r>
          </a:p>
          <a:p>
            <a:pPr fontAlgn="base"/>
            <a:r>
              <a:rPr lang="fr-CH" dirty="0" smtClean="0"/>
              <a:t>Comprendre </a:t>
            </a:r>
            <a:r>
              <a:rPr lang="fr-CH" dirty="0"/>
              <a:t>les interactions entre les personnes de </a:t>
            </a:r>
            <a:r>
              <a:rPr lang="fr-FR" dirty="0"/>
              <a:t>différents </a:t>
            </a:r>
            <a:r>
              <a:rPr lang="fr-CH" dirty="0"/>
              <a:t>domaine</a:t>
            </a:r>
            <a:r>
              <a:rPr lang="fr-FR" dirty="0"/>
              <a:t>s</a:t>
            </a:r>
            <a:r>
              <a:rPr lang="fr-CH" dirty="0"/>
              <a:t> (</a:t>
            </a:r>
            <a:r>
              <a:rPr lang="fr-CH" dirty="0" err="1"/>
              <a:t>dev</a:t>
            </a:r>
            <a:r>
              <a:rPr lang="fr-CH" dirty="0"/>
              <a:t> / design / test / </a:t>
            </a:r>
            <a:r>
              <a:rPr lang="fr-CH" dirty="0" smtClean="0"/>
              <a:t>…)</a:t>
            </a:r>
          </a:p>
          <a:p>
            <a:pPr fontAlgn="base"/>
            <a:r>
              <a:rPr lang="fr-CH" dirty="0" smtClean="0"/>
              <a:t>Analyse </a:t>
            </a:r>
            <a:r>
              <a:rPr lang="fr-CH" dirty="0"/>
              <a:t>a postériori en cas d’échec du projet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SoftwEng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218</Words>
  <Application>Microsoft Macintosh PowerPoint</Application>
  <PresentationFormat>Grand écran</PresentationFormat>
  <Paragraphs>61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 SoftwEng – Projet  Visual analysis of interactions between developers</vt:lpstr>
      <vt:lpstr>Sommaire</vt:lpstr>
      <vt:lpstr>Buts</vt:lpstr>
      <vt:lpstr>Technologies utilisées</vt:lpstr>
      <vt:lpstr>Implémentation</vt:lpstr>
      <vt:lpstr>Docker container</vt:lpstr>
      <vt:lpstr>Dashboard web de l’outil</vt:lpstr>
      <vt:lpstr>Résultats</vt:lpstr>
      <vt:lpstr>Analyse des résultats</vt:lpstr>
      <vt:lpstr>Améliorations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SoftwEng – Projet  Visual analysis of interactions between developers</dc:title>
  <dc:creator/>
  <cp:keywords/>
  <cp:lastModifiedBy/>
  <cp:revision>2</cp:revision>
  <dcterms:created xsi:type="dcterms:W3CDTF">2017-05-29T13:47:42Z</dcterms:created>
  <dcterms:modified xsi:type="dcterms:W3CDTF">2017-06-08T11:59:18Z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