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3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69C0-D26B-FD1C-40A4-4A19E71E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A5E3D-A6FA-01EA-85F1-C0F4068D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4BC1-C714-F26A-550D-75D0211F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3D5B-5D83-F386-72ED-446CD918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C40A-C60F-8A3D-E49F-2B12F09C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04F-469C-927D-E045-E22E8DC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2C5B-7FC6-C754-6107-36D0C326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7C44-C94E-534F-163E-D3AB200C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6F97-180B-A69C-E6B2-50675A60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B15E-9DC1-ED16-682A-FE76FAE6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FB21D-3FDF-A2E5-6CE1-3C91344B5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62BF-6FC4-B3F0-7FF7-2CA376B47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6B3E-ED94-F295-EA19-29AA8D58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AB7C-006D-35E7-EE92-341CD1A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86AA-1970-998F-90D9-DF49BA67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AE4-3A28-95B0-D739-7A230F8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5550-3A71-DF58-03FA-95541E82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CBB3-120D-D3E2-BC45-97AB899A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9EEB-FF5C-60B8-3E5E-F965B8F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2DEE-FA76-9B79-473B-8A27DBEB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73C-5C01-452E-F210-7750F014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9924-7C9A-ACBF-85A1-7C19A01E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DE7D-8A11-8C53-AD09-4151D261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0F1E-74BC-BC58-9027-97B7D2D6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BB5E-19C1-EEA3-CF43-875940A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D846-ED3C-BF02-7A30-4C8010C3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8799-0BCA-32DE-9DD8-7EA2D900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6533-CD61-5363-46A1-1D9C87FB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7ED16-A667-9E8A-D7FF-58A31A5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C359-6032-6A00-60FE-96DB79F9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56E12-B050-BC8A-BDAC-7CD23EC9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2EB-907B-608B-FC12-11C3BB5A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5487A-A43C-B411-59C6-B4F01586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3D744-FD48-D7FB-343C-DCFDF6F0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0B8BF-E6C7-3EA9-E6E7-17A29401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30C9-F1D2-73BC-4B3D-61C215F1A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6C3FF-EDA0-EC92-9B3F-8E1BFF02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08332-D08E-937F-01FA-6D54FC05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EDE1A-AC0C-C581-BCDB-7BB612C3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5626-AE30-C210-A80B-4FF4852B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A0581-F066-EA99-F3FF-04DC8BE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6EB40-2079-749F-79DC-24A8037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3324-B59B-4303-B044-4805FA2E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8B208-8786-FE87-113F-F3A3D09E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B40-82CE-A2B6-58F8-134DAD86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A1AA0-BD0F-8A95-D730-CE18A921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9FB-F862-F630-54C3-D45365EF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6B06-E9E3-4EA0-E6D2-4827BABF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282CE-A83A-CF81-EF82-97DE63C9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EE238-C15C-1413-E074-AC4A68AD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0D8F-1CE8-4BF3-F1FB-014C510E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3B3F-E389-7212-8D84-2D36CC77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0986-0E39-E759-15FA-4A02651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29C99-9856-2D56-2377-6992BD540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3EA23-AEA6-F357-E62C-5B2771FD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D55D-CA67-FA42-9831-97CDA183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0BDD0-F892-A086-EEE3-5194ED47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DF631-C7C1-B6D8-69DE-B20B4296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D826-6E19-0759-85A6-FDF58E4F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C908-A518-5671-99E8-9C9E3873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902A-5A8B-1FCF-3058-68EDDB68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743F-0B32-C344-82EE-E3C5A6E09A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384B-B7C4-94C0-59BA-E583B525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8A16-C0DC-C3E6-470A-6A1E4570F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B6A3-E761-B74F-ACBE-8273541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E219-B697-7B11-3744-5951A28B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4212352"/>
            <a:ext cx="7772400" cy="212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A3213-273B-6C1F-25EA-AB6FEE57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99085"/>
            <a:ext cx="3873500" cy="100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745B4-5F58-A0D8-029D-BEAE18196E9C}"/>
              </a:ext>
            </a:extLst>
          </p:cNvPr>
          <p:cNvSpPr txBox="1"/>
          <p:nvPr/>
        </p:nvSpPr>
        <p:spPr>
          <a:xfrm>
            <a:off x="958850" y="1568499"/>
            <a:ext cx="106453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200" dirty="0"/>
              <a:t>Section 801 of the Food and Drug Administration Amendments Act of 2007 (FDAAA 801)</a:t>
            </a:r>
          </a:p>
          <a:p>
            <a:pPr marL="285750" indent="-285750" algn="l">
              <a:buFontTx/>
              <a:buChar char="-"/>
            </a:pPr>
            <a:r>
              <a:rPr lang="en-US" sz="2200" dirty="0"/>
              <a:t>Final Rule for Clinical Trials Registration and Results Information Submission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Applicable Clinical Trials (ACT) registered within 21 days of enrollment of first participant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Results submitted no later than 1 year after ACT primary completion date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Non-compliance could result in loss of all funding for an institution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A6371-228F-C2F6-055C-0ABBB51FBEB9}"/>
              </a:ext>
            </a:extLst>
          </p:cNvPr>
          <p:cNvSpPr txBox="1"/>
          <p:nvPr/>
        </p:nvSpPr>
        <p:spPr>
          <a:xfrm>
            <a:off x="3563007" y="6338967"/>
            <a:ext cx="8041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supported by Yale Clinical and Translational Science Award CTSA UL1TR001863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189CE-3826-434A-8D41-933AD1E3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960" y="4875927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75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Maciejewski</dc:creator>
  <cp:lastModifiedBy>Maciejewski, Kaitlin</cp:lastModifiedBy>
  <cp:revision>5</cp:revision>
  <dcterms:created xsi:type="dcterms:W3CDTF">2023-02-21T01:07:05Z</dcterms:created>
  <dcterms:modified xsi:type="dcterms:W3CDTF">2023-02-22T21:18:03Z</dcterms:modified>
</cp:coreProperties>
</file>