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33 Imagen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34 Imagen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69 Imagen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70 Imagen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-777960"/>
            <a:ext cx="10514160" cy="71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724680" y="5040000"/>
            <a:ext cx="5942824" cy="165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8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RW Chancery L"/>
                <a:ea typeface="DejaVu Sans"/>
              </a:rPr>
              <a:t>TINDER 2.0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Conversación entre usuarios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160" cy="308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le informa al usuario que likeo por ultima vez que hay match, se le da la posibilidad de mandar un mensaje.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ingresa el que recibió el mensaje se le muestra en pantalla y se marca como leído.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le da la opción de contestar, en este caso, se guardara en la casilla del usuario anterior. También se le da la opción de rechazarlo, lo que elimina el mensaje.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36000" y="144000"/>
            <a:ext cx="237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Bucar Personas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2"/>
          <p:cNvSpPr/>
          <p:nvPr/>
        </p:nvSpPr>
        <p:spPr>
          <a:xfrm>
            <a:off x="7128000" y="432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8568000" y="144000"/>
            <a:ext cx="237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dicc_pgm{}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1656000" y="144000"/>
            <a:ext cx="1510920" cy="136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Mensaje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1152000" y="116568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216000" y="1786320"/>
            <a:ext cx="1798920" cy="516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Line 7"/>
          <p:cNvSpPr/>
          <p:nvPr/>
        </p:nvSpPr>
        <p:spPr>
          <a:xfrm>
            <a:off x="1152000" y="2520000"/>
            <a:ext cx="360" cy="64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360000" y="3384000"/>
            <a:ext cx="1798920" cy="136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Responder /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Ignorar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656000" y="2808000"/>
            <a:ext cx="1798920" cy="516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Eliminar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2520000" y="3672000"/>
            <a:ext cx="129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Ignorar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Line 11"/>
          <p:cNvSpPr/>
          <p:nvPr/>
        </p:nvSpPr>
        <p:spPr>
          <a:xfrm>
            <a:off x="1296000" y="5013720"/>
            <a:ext cx="360" cy="74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2"/>
          <p:cNvSpPr/>
          <p:nvPr/>
        </p:nvSpPr>
        <p:spPr>
          <a:xfrm>
            <a:off x="360000" y="5976000"/>
            <a:ext cx="1798920" cy="516600"/>
          </a:xfrm>
          <a:prstGeom prst="rect">
            <a:avLst/>
          </a:pr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Guardar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584000" y="5112000"/>
            <a:ext cx="129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Responder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5"/>
          <p:cNvSpPr/>
          <p:nvPr/>
        </p:nvSpPr>
        <p:spPr>
          <a:xfrm>
            <a:off x="2232000" y="201600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5112000" y="2376000"/>
            <a:ext cx="1438920" cy="143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Dejar Like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4896000" y="4464000"/>
            <a:ext cx="187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 coincidencia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>
            <a:off x="6696000" y="3672000"/>
            <a:ext cx="187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Hay coincidencia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19"/>
          <p:cNvSpPr/>
          <p:nvPr/>
        </p:nvSpPr>
        <p:spPr>
          <a:xfrm>
            <a:off x="5832000" y="3816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0"/>
          <p:cNvSpPr/>
          <p:nvPr/>
        </p:nvSpPr>
        <p:spPr>
          <a:xfrm>
            <a:off x="7704000" y="4536000"/>
            <a:ext cx="1510920" cy="12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Dejar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mensaje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9"/>
          <p:cNvSpPr/>
          <p:nvPr/>
        </p:nvSpPr>
        <p:spPr>
          <a:xfrm>
            <a:off x="2808000" y="1296000"/>
            <a:ext cx="1582920" cy="143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Hay persona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1"/>
          <p:cNvSpPr/>
          <p:nvPr/>
        </p:nvSpPr>
        <p:spPr>
          <a:xfrm>
            <a:off x="6264000" y="5616000"/>
            <a:ext cx="115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4"/>
          <p:cNvSpPr/>
          <p:nvPr/>
        </p:nvSpPr>
        <p:spPr>
          <a:xfrm>
            <a:off x="10224000" y="4968000"/>
            <a:ext cx="115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35"/>
          <p:cNvSpPr/>
          <p:nvPr/>
        </p:nvSpPr>
        <p:spPr>
          <a:xfrm>
            <a:off x="9360000" y="5184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3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7"/>
          <p:cNvSpPr/>
          <p:nvPr/>
        </p:nvSpPr>
        <p:spPr>
          <a:xfrm>
            <a:off x="9864000" y="3456000"/>
            <a:ext cx="1798920" cy="516600"/>
          </a:xfrm>
          <a:prstGeom prst="rect">
            <a:avLst/>
          </a:prstGeom>
          <a:solidFill>
            <a:srgbClr val="FFFFFF"/>
          </a:solidFill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Guardar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8"/>
          <p:cNvSpPr/>
          <p:nvPr/>
        </p:nvSpPr>
        <p:spPr>
          <a:xfrm>
            <a:off x="4680000" y="208800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9"/>
          <p:cNvSpPr/>
          <p:nvPr/>
        </p:nvSpPr>
        <p:spPr>
          <a:xfrm>
            <a:off x="6264000" y="1368000"/>
            <a:ext cx="165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Volver a menu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1"/>
          <p:cNvSpPr/>
          <p:nvPr/>
        </p:nvSpPr>
        <p:spPr>
          <a:xfrm>
            <a:off x="4392000" y="116568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4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43"/>
          <p:cNvSpPr/>
          <p:nvPr/>
        </p:nvSpPr>
        <p:spPr>
          <a:xfrm>
            <a:off x="2376000" y="144000"/>
            <a:ext cx="1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44"/>
          <p:cNvSpPr/>
          <p:nvPr/>
        </p:nvSpPr>
        <p:spPr>
          <a:xfrm flipH="1">
            <a:off x="3456000" y="432000"/>
            <a:ext cx="1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45"/>
          <p:cNvSpPr/>
          <p:nvPr/>
        </p:nvSpPr>
        <p:spPr>
          <a:xfrm>
            <a:off x="3456000" y="144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46"/>
          <p:cNvSpPr/>
          <p:nvPr/>
        </p:nvSpPr>
        <p:spPr>
          <a:xfrm flipH="1">
            <a:off x="72000" y="144000"/>
            <a:ext cx="230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47"/>
          <p:cNvSpPr/>
          <p:nvPr/>
        </p:nvSpPr>
        <p:spPr>
          <a:xfrm flipV="1">
            <a:off x="72000" y="144000"/>
            <a:ext cx="360" cy="61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48"/>
          <p:cNvSpPr/>
          <p:nvPr/>
        </p:nvSpPr>
        <p:spPr>
          <a:xfrm>
            <a:off x="72000" y="6264000"/>
            <a:ext cx="28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49"/>
          <p:cNvSpPr/>
          <p:nvPr/>
        </p:nvSpPr>
        <p:spPr>
          <a:xfrm flipH="1">
            <a:off x="1008000" y="792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50"/>
          <p:cNvSpPr/>
          <p:nvPr/>
        </p:nvSpPr>
        <p:spPr>
          <a:xfrm>
            <a:off x="1008000" y="792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51"/>
          <p:cNvSpPr/>
          <p:nvPr/>
        </p:nvSpPr>
        <p:spPr>
          <a:xfrm>
            <a:off x="4320000" y="1656000"/>
            <a:ext cx="180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52"/>
          <p:cNvSpPr/>
          <p:nvPr/>
        </p:nvSpPr>
        <p:spPr>
          <a:xfrm>
            <a:off x="4391640" y="2016000"/>
            <a:ext cx="1440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53"/>
          <p:cNvSpPr/>
          <p:nvPr/>
        </p:nvSpPr>
        <p:spPr>
          <a:xfrm>
            <a:off x="2376000" y="1511640"/>
            <a:ext cx="360" cy="504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54"/>
          <p:cNvSpPr/>
          <p:nvPr/>
        </p:nvSpPr>
        <p:spPr>
          <a:xfrm>
            <a:off x="2376000" y="2016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55"/>
          <p:cNvSpPr/>
          <p:nvPr/>
        </p:nvSpPr>
        <p:spPr>
          <a:xfrm>
            <a:off x="3600000" y="1296000"/>
            <a:ext cx="72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56"/>
          <p:cNvSpPr/>
          <p:nvPr/>
        </p:nvSpPr>
        <p:spPr>
          <a:xfrm>
            <a:off x="4320000" y="1296000"/>
            <a:ext cx="36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57"/>
          <p:cNvSpPr/>
          <p:nvPr/>
        </p:nvSpPr>
        <p:spPr>
          <a:xfrm>
            <a:off x="5832000" y="2016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58"/>
          <p:cNvSpPr/>
          <p:nvPr/>
        </p:nvSpPr>
        <p:spPr>
          <a:xfrm flipH="1">
            <a:off x="3672000" y="5904000"/>
            <a:ext cx="259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59"/>
          <p:cNvSpPr/>
          <p:nvPr/>
        </p:nvSpPr>
        <p:spPr>
          <a:xfrm flipV="1">
            <a:off x="3672000" y="2735640"/>
            <a:ext cx="360" cy="3168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60"/>
          <p:cNvSpPr/>
          <p:nvPr/>
        </p:nvSpPr>
        <p:spPr>
          <a:xfrm>
            <a:off x="2159640" y="4032000"/>
            <a:ext cx="360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61"/>
          <p:cNvSpPr/>
          <p:nvPr/>
        </p:nvSpPr>
        <p:spPr>
          <a:xfrm flipV="1">
            <a:off x="2520000" y="3528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62"/>
          <p:cNvSpPr/>
          <p:nvPr/>
        </p:nvSpPr>
        <p:spPr>
          <a:xfrm>
            <a:off x="6840000" y="5184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63"/>
          <p:cNvSpPr/>
          <p:nvPr/>
        </p:nvSpPr>
        <p:spPr>
          <a:xfrm>
            <a:off x="5832000" y="5040000"/>
            <a:ext cx="36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64"/>
          <p:cNvSpPr/>
          <p:nvPr/>
        </p:nvSpPr>
        <p:spPr>
          <a:xfrm>
            <a:off x="5832000" y="5184000"/>
            <a:ext cx="100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65"/>
          <p:cNvSpPr/>
          <p:nvPr/>
        </p:nvSpPr>
        <p:spPr>
          <a:xfrm>
            <a:off x="7632000" y="3096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66"/>
          <p:cNvSpPr/>
          <p:nvPr/>
        </p:nvSpPr>
        <p:spPr>
          <a:xfrm>
            <a:off x="6624000" y="3096000"/>
            <a:ext cx="100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67"/>
          <p:cNvSpPr/>
          <p:nvPr/>
        </p:nvSpPr>
        <p:spPr>
          <a:xfrm>
            <a:off x="7272000" y="5184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68"/>
          <p:cNvSpPr/>
          <p:nvPr/>
        </p:nvSpPr>
        <p:spPr>
          <a:xfrm flipV="1">
            <a:off x="7272000" y="4175640"/>
            <a:ext cx="360" cy="1008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69"/>
          <p:cNvSpPr/>
          <p:nvPr/>
        </p:nvSpPr>
        <p:spPr>
          <a:xfrm flipV="1">
            <a:off x="10800000" y="4104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70"/>
          <p:cNvSpPr/>
          <p:nvPr/>
        </p:nvSpPr>
        <p:spPr>
          <a:xfrm>
            <a:off x="10800000" y="5616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Line 71"/>
          <p:cNvSpPr/>
          <p:nvPr/>
        </p:nvSpPr>
        <p:spPr>
          <a:xfrm>
            <a:off x="3672000" y="5904000"/>
            <a:ext cx="36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72"/>
          <p:cNvSpPr/>
          <p:nvPr/>
        </p:nvSpPr>
        <p:spPr>
          <a:xfrm>
            <a:off x="3672000" y="6264000"/>
            <a:ext cx="712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73"/>
          <p:cNvSpPr/>
          <p:nvPr/>
        </p:nvSpPr>
        <p:spPr>
          <a:xfrm>
            <a:off x="1296000" y="6493320"/>
            <a:ext cx="360" cy="202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Line 74"/>
          <p:cNvSpPr/>
          <p:nvPr/>
        </p:nvSpPr>
        <p:spPr>
          <a:xfrm>
            <a:off x="1296000" y="6696000"/>
            <a:ext cx="82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75"/>
          <p:cNvSpPr/>
          <p:nvPr/>
        </p:nvSpPr>
        <p:spPr>
          <a:xfrm flipV="1">
            <a:off x="9576000" y="1656000"/>
            <a:ext cx="360" cy="50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76"/>
          <p:cNvSpPr/>
          <p:nvPr/>
        </p:nvSpPr>
        <p:spPr>
          <a:xfrm flipV="1">
            <a:off x="9576000" y="936000"/>
            <a:ext cx="36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77"/>
          <p:cNvSpPr/>
          <p:nvPr/>
        </p:nvSpPr>
        <p:spPr>
          <a:xfrm flipH="1">
            <a:off x="9576000" y="3672000"/>
            <a:ext cx="28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58920"/>
            <a:ext cx="105141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Usuarios en el archivo pickle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053720"/>
            <a:ext cx="10514160" cy="29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archivo inicia vacío por primera vez.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medida que se cargan los nuevos usuarios, se lo hace de forma ordenada comparando los seudónimos de los usuarios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eso se busca la posición que debe tener en el archivo y se guardan en una lista a todos los usuarios que estén detrás de dicha posición.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carga el nuevo usuario y después los que están en la lista.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8169840" y="5347800"/>
            <a:ext cx="1491840" cy="6868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8208000" y="5347800"/>
            <a:ext cx="13827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Archivo pickle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3891960" y="5321880"/>
            <a:ext cx="2397600" cy="6933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883080" y="5343840"/>
            <a:ext cx="1491840" cy="6933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883080" y="5400000"/>
            <a:ext cx="1491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Cargar_datos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3844080" y="5400000"/>
            <a:ext cx="24454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Cargar_usuarios_pickle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2664000" y="5615640"/>
            <a:ext cx="102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0"/>
          <p:cNvSpPr/>
          <p:nvPr/>
        </p:nvSpPr>
        <p:spPr>
          <a:xfrm>
            <a:off x="6696000" y="5544000"/>
            <a:ext cx="102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28000" y="288000"/>
            <a:ext cx="2014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56000" y="1728000"/>
            <a:ext cx="2086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 &lt; Fin Arch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2736000" y="1008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800000" y="4248000"/>
            <a:ext cx="2014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S.N &lt; S.C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5"/>
          <p:cNvSpPr/>
          <p:nvPr/>
        </p:nvSpPr>
        <p:spPr>
          <a:xfrm>
            <a:off x="2736000" y="3600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2952000" y="3744000"/>
            <a:ext cx="8629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8"/>
          <p:cNvSpPr/>
          <p:nvPr/>
        </p:nvSpPr>
        <p:spPr>
          <a:xfrm>
            <a:off x="4104000" y="2520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5044320" y="2209680"/>
            <a:ext cx="2014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10"/>
          <p:cNvSpPr/>
          <p:nvPr/>
        </p:nvSpPr>
        <p:spPr>
          <a:xfrm>
            <a:off x="6048000" y="2808000"/>
            <a:ext cx="36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5040000" y="3672000"/>
            <a:ext cx="2086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 &lt; Fin Arch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5081760" y="5968080"/>
            <a:ext cx="2014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 en lista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13"/>
          <p:cNvSpPr/>
          <p:nvPr/>
        </p:nvSpPr>
        <p:spPr>
          <a:xfrm>
            <a:off x="6120000" y="540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5"/>
          <p:cNvSpPr/>
          <p:nvPr/>
        </p:nvSpPr>
        <p:spPr>
          <a:xfrm>
            <a:off x="7488000" y="4464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8568000" y="4176000"/>
            <a:ext cx="2014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Cargar S.N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17"/>
          <p:cNvSpPr/>
          <p:nvPr/>
        </p:nvSpPr>
        <p:spPr>
          <a:xfrm>
            <a:off x="9576000" y="4896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8568000" y="5688000"/>
            <a:ext cx="2014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Cargar lista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8568000" y="360000"/>
            <a:ext cx="3382920" cy="12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S.N = Seudónimo Nuevo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 = Seudónimo Cargado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Likes y mensajes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810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likes y los mensajes se guardan en 2 archivos pickle separados.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alguna futura implementación, resultará más sencillo utilizar los datos por separados.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 igual que los usuarios nuevos, la mensajería y los likes comienzan vacíos.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medida que avance el programa se guardarán en un diccionario.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 finalizar, se guardan automáticamente.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comience nuevamente el programa, los diccionarios se aparean en uno solo.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3040" y="10400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Likes.pkl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120000" y="10436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Mensajes.pkl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4680000" y="183564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4"/>
          <p:cNvSpPr/>
          <p:nvPr/>
        </p:nvSpPr>
        <p:spPr>
          <a:xfrm>
            <a:off x="7086240" y="176364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3888000" y="25556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Likes {}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264000" y="25556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Mensajes {}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112000" y="37076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dicc_programa{}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10"/>
          <p:cNvSpPr/>
          <p:nvPr/>
        </p:nvSpPr>
        <p:spPr>
          <a:xfrm>
            <a:off x="6048000" y="442764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5184000" y="5075640"/>
            <a:ext cx="179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 pgm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14"/>
          <p:cNvSpPr/>
          <p:nvPr/>
        </p:nvSpPr>
        <p:spPr>
          <a:xfrm>
            <a:off x="3096000" y="1224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15"/>
          <p:cNvSpPr/>
          <p:nvPr/>
        </p:nvSpPr>
        <p:spPr>
          <a:xfrm flipH="1">
            <a:off x="7919640" y="1296000"/>
            <a:ext cx="648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16"/>
          <p:cNvSpPr/>
          <p:nvPr/>
        </p:nvSpPr>
        <p:spPr>
          <a:xfrm>
            <a:off x="3096000" y="1224000"/>
            <a:ext cx="360" cy="41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17"/>
          <p:cNvSpPr/>
          <p:nvPr/>
        </p:nvSpPr>
        <p:spPr>
          <a:xfrm>
            <a:off x="3096000" y="5400000"/>
            <a:ext cx="208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8"/>
          <p:cNvSpPr/>
          <p:nvPr/>
        </p:nvSpPr>
        <p:spPr>
          <a:xfrm>
            <a:off x="8568000" y="1296000"/>
            <a:ext cx="360" cy="40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9"/>
          <p:cNvSpPr/>
          <p:nvPr/>
        </p:nvSpPr>
        <p:spPr>
          <a:xfrm flipH="1">
            <a:off x="6983640" y="5328000"/>
            <a:ext cx="1584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Top Five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440" y="2158560"/>
            <a:ext cx="10514160" cy="33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implementó una función lineal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recorre el diccionario con un ciclo for mientras que se van guardando en variables distintos datos.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Luego se compara y se devuelve los cinco usuarios con mas likes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056000" y="288000"/>
            <a:ext cx="223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dicc_pgm {}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0" y="360000"/>
            <a:ext cx="1582920" cy="12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Claves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3816000" y="2304000"/>
            <a:ext cx="1150920" cy="93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Nº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2880000" y="3239640"/>
            <a:ext cx="107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Guardar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3168000" y="2173680"/>
            <a:ext cx="100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vacío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3888000" y="3888000"/>
            <a:ext cx="1150920" cy="93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Nº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2952000" y="4824000"/>
            <a:ext cx="1078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Guardar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3240000" y="3973680"/>
            <a:ext cx="100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vacío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14"/>
          <p:cNvSpPr/>
          <p:nvPr/>
        </p:nvSpPr>
        <p:spPr>
          <a:xfrm>
            <a:off x="4392000" y="3384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5"/>
          <p:cNvSpPr/>
          <p:nvPr/>
        </p:nvSpPr>
        <p:spPr>
          <a:xfrm>
            <a:off x="4680000" y="3240000"/>
            <a:ext cx="1150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16"/>
          <p:cNvSpPr/>
          <p:nvPr/>
        </p:nvSpPr>
        <p:spPr>
          <a:xfrm>
            <a:off x="5256000" y="4320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7"/>
          <p:cNvSpPr/>
          <p:nvPr/>
        </p:nvSpPr>
        <p:spPr>
          <a:xfrm>
            <a:off x="6192000" y="4104000"/>
            <a:ext cx="2590920" cy="79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Poner en lista y ordenar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N1 - N5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8"/>
          <p:cNvSpPr/>
          <p:nvPr/>
        </p:nvSpPr>
        <p:spPr>
          <a:xfrm>
            <a:off x="7488000" y="5112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9"/>
          <p:cNvSpPr/>
          <p:nvPr/>
        </p:nvSpPr>
        <p:spPr>
          <a:xfrm>
            <a:off x="6552000" y="5976000"/>
            <a:ext cx="179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Comparar vs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21"/>
          <p:cNvSpPr/>
          <p:nvPr/>
        </p:nvSpPr>
        <p:spPr>
          <a:xfrm>
            <a:off x="4392000" y="172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2"/>
          <p:cNvSpPr/>
          <p:nvPr/>
        </p:nvSpPr>
        <p:spPr>
          <a:xfrm>
            <a:off x="7200000" y="1584000"/>
            <a:ext cx="2734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 Top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24"/>
          <p:cNvSpPr/>
          <p:nvPr/>
        </p:nvSpPr>
        <p:spPr>
          <a:xfrm flipH="1">
            <a:off x="4464000" y="288000"/>
            <a:ext cx="151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25"/>
          <p:cNvSpPr/>
          <p:nvPr/>
        </p:nvSpPr>
        <p:spPr>
          <a:xfrm>
            <a:off x="5976000" y="288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26"/>
          <p:cNvSpPr/>
          <p:nvPr/>
        </p:nvSpPr>
        <p:spPr>
          <a:xfrm>
            <a:off x="5976000" y="504000"/>
            <a:ext cx="1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27"/>
          <p:cNvSpPr/>
          <p:nvPr/>
        </p:nvSpPr>
        <p:spPr>
          <a:xfrm>
            <a:off x="5472000" y="1872000"/>
            <a:ext cx="158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28"/>
          <p:cNvSpPr/>
          <p:nvPr/>
        </p:nvSpPr>
        <p:spPr>
          <a:xfrm flipV="1">
            <a:off x="5472000" y="1008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29"/>
          <p:cNvSpPr/>
          <p:nvPr/>
        </p:nvSpPr>
        <p:spPr>
          <a:xfrm>
            <a:off x="5183640" y="1008000"/>
            <a:ext cx="288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30"/>
          <p:cNvSpPr/>
          <p:nvPr/>
        </p:nvSpPr>
        <p:spPr>
          <a:xfrm>
            <a:off x="2448000" y="1008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31"/>
          <p:cNvSpPr/>
          <p:nvPr/>
        </p:nvSpPr>
        <p:spPr>
          <a:xfrm>
            <a:off x="2448000" y="1008000"/>
            <a:ext cx="360" cy="518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32"/>
          <p:cNvSpPr/>
          <p:nvPr/>
        </p:nvSpPr>
        <p:spPr>
          <a:xfrm flipH="1">
            <a:off x="2448000" y="6192000"/>
            <a:ext cx="410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33"/>
          <p:cNvSpPr/>
          <p:nvPr/>
        </p:nvSpPr>
        <p:spPr>
          <a:xfrm flipH="1">
            <a:off x="2448000" y="5112000"/>
            <a:ext cx="50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34"/>
          <p:cNvSpPr/>
          <p:nvPr/>
        </p:nvSpPr>
        <p:spPr>
          <a:xfrm flipH="1">
            <a:off x="2448000" y="3455640"/>
            <a:ext cx="43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Line 35"/>
          <p:cNvSpPr/>
          <p:nvPr/>
        </p:nvSpPr>
        <p:spPr>
          <a:xfrm>
            <a:off x="3456000" y="4392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Line 36"/>
          <p:cNvSpPr/>
          <p:nvPr/>
        </p:nvSpPr>
        <p:spPr>
          <a:xfrm flipH="1">
            <a:off x="3384000" y="2736000"/>
            <a:ext cx="43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37"/>
          <p:cNvSpPr/>
          <p:nvPr/>
        </p:nvSpPr>
        <p:spPr>
          <a:xfrm>
            <a:off x="3393360" y="273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38"/>
          <p:cNvSpPr/>
          <p:nvPr/>
        </p:nvSpPr>
        <p:spPr>
          <a:xfrm flipH="1">
            <a:off x="3456000" y="4392000"/>
            <a:ext cx="43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Usuarios ordenados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ordenan los usuarios a medida que son ingresados al sistema en el archivo pickle.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hace un merge entre el archivo pickle (usuarios cargados en el sistema) y el archivo .csv (precargados)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1160" y="5769000"/>
            <a:ext cx="1591560" cy="912960"/>
          </a:xfrm>
          <a:prstGeom prst="flowChartProcess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641160" y="5992200"/>
            <a:ext cx="15915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Cargar_datos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272120" y="4232880"/>
            <a:ext cx="1591560" cy="912960"/>
          </a:xfrm>
          <a:prstGeom prst="flowChartProcess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4272120" y="5533920"/>
            <a:ext cx="1591560" cy="912960"/>
          </a:xfrm>
          <a:prstGeom prst="flowChartProcess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4355280" y="5834880"/>
            <a:ext cx="15915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Usuarios.csv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4272120" y="4505400"/>
            <a:ext cx="15915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Archivo pickle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3116520" y="4685040"/>
            <a:ext cx="102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6228360" y="4685040"/>
            <a:ext cx="112968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 flipV="1">
            <a:off x="6228360" y="5662080"/>
            <a:ext cx="1129680" cy="42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277920" y="4303800"/>
            <a:ext cx="2451600" cy="733680"/>
          </a:xfrm>
          <a:prstGeom prst="flowChartProcess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299880" y="4485600"/>
            <a:ext cx="24516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Cargar_usuarios_pickle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 flipV="1">
            <a:off x="1437840" y="5037480"/>
            <a:ext cx="360" cy="62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7639560" y="4906440"/>
            <a:ext cx="1974960" cy="912960"/>
          </a:xfrm>
          <a:prstGeom prst="flowChartProcess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6"/>
          <p:cNvSpPr/>
          <p:nvPr/>
        </p:nvSpPr>
        <p:spPr>
          <a:xfrm>
            <a:off x="7639560" y="5178960"/>
            <a:ext cx="21517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Imprimir_usuarios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328000" y="648000"/>
            <a:ext cx="223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Usuarios.csv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064000" y="611640"/>
            <a:ext cx="223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usuarios_nuevos.pkl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 rot="21559800">
            <a:off x="6901920" y="1773360"/>
            <a:ext cx="1917000" cy="16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104000" y="4113000"/>
            <a:ext cx="1870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S.csv = S.I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!= F.A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936000" y="4067640"/>
            <a:ext cx="1726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S.pkl = S.I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!= F.L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>
            <a:off x="7920000" y="370764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6912000" y="4571640"/>
            <a:ext cx="2230920" cy="827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Comparacion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S.csv y S.pkl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=&gt; S.I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8"/>
          <p:cNvSpPr/>
          <p:nvPr/>
        </p:nvSpPr>
        <p:spPr>
          <a:xfrm flipH="1">
            <a:off x="6264000" y="485964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9"/>
          <p:cNvSpPr/>
          <p:nvPr/>
        </p:nvSpPr>
        <p:spPr>
          <a:xfrm>
            <a:off x="9288000" y="478764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6912000" y="5723640"/>
            <a:ext cx="2230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Imprimir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6"/>
          <p:cNvSpPr/>
          <p:nvPr/>
        </p:nvSpPr>
        <p:spPr>
          <a:xfrm>
            <a:off x="288000" y="861840"/>
            <a:ext cx="381492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S.csv = Seudónimo de csv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S.pkl = Seudónimo de 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S.I = Seudonimo a imprimir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F.A = Fin archivo csv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F.L = Fin de linea de 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7"/>
          <p:cNvSpPr/>
          <p:nvPr/>
        </p:nvSpPr>
        <p:spPr>
          <a:xfrm>
            <a:off x="144000" y="648000"/>
            <a:ext cx="3382920" cy="172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8"/>
          <p:cNvSpPr/>
          <p:nvPr/>
        </p:nvSpPr>
        <p:spPr>
          <a:xfrm>
            <a:off x="5400000" y="4149720"/>
            <a:ext cx="2662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S.csv &lt; S.pkl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9"/>
          <p:cNvSpPr/>
          <p:nvPr/>
        </p:nvSpPr>
        <p:spPr>
          <a:xfrm>
            <a:off x="8640000" y="4104000"/>
            <a:ext cx="2662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S.pkl &lt; S.csv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20"/>
          <p:cNvSpPr/>
          <p:nvPr/>
        </p:nvSpPr>
        <p:spPr>
          <a:xfrm>
            <a:off x="9000000" y="2592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1"/>
          <p:cNvSpPr/>
          <p:nvPr/>
        </p:nvSpPr>
        <p:spPr>
          <a:xfrm>
            <a:off x="10118160" y="2300400"/>
            <a:ext cx="1726920" cy="502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Menú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22"/>
          <p:cNvSpPr/>
          <p:nvPr/>
        </p:nvSpPr>
        <p:spPr>
          <a:xfrm>
            <a:off x="3816000" y="2592000"/>
            <a:ext cx="280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23"/>
          <p:cNvSpPr/>
          <p:nvPr/>
        </p:nvSpPr>
        <p:spPr>
          <a:xfrm>
            <a:off x="7992000" y="6227280"/>
            <a:ext cx="360" cy="324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24"/>
          <p:cNvSpPr/>
          <p:nvPr/>
        </p:nvSpPr>
        <p:spPr>
          <a:xfrm flipH="1">
            <a:off x="3816000" y="6552000"/>
            <a:ext cx="4176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5"/>
          <p:cNvSpPr/>
          <p:nvPr/>
        </p:nvSpPr>
        <p:spPr>
          <a:xfrm flipV="1">
            <a:off x="3816000" y="2592000"/>
            <a:ext cx="360" cy="39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26"/>
          <p:cNvSpPr/>
          <p:nvPr/>
        </p:nvSpPr>
        <p:spPr>
          <a:xfrm>
            <a:off x="5040000" y="597600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27"/>
          <p:cNvSpPr/>
          <p:nvPr/>
        </p:nvSpPr>
        <p:spPr>
          <a:xfrm>
            <a:off x="5040000" y="5696640"/>
            <a:ext cx="360" cy="279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8"/>
          <p:cNvSpPr/>
          <p:nvPr/>
        </p:nvSpPr>
        <p:spPr>
          <a:xfrm flipH="1">
            <a:off x="9216000" y="5976000"/>
            <a:ext cx="158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29"/>
          <p:cNvSpPr/>
          <p:nvPr/>
        </p:nvSpPr>
        <p:spPr>
          <a:xfrm flipV="1">
            <a:off x="10800000" y="5760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484</Words>
  <Application>LibreOffice/5.1.6.2$Linux_X86_64 LibreOffice_project/10m0$Build-2</Application>
  <PresentationFormat>Personalizado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Juan</dc:creator>
  <dc:description/>
  <cp:lastModifiedBy>Usuario de Windows</cp:lastModifiedBy>
  <cp:revision>18</cp:revision>
  <dcterms:created xsi:type="dcterms:W3CDTF">2018-12-03T19:04:31Z</dcterms:created>
  <dcterms:modified xsi:type="dcterms:W3CDTF">2022-06-19T02:31:57Z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