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6" r:id="rId7"/>
    <p:sldId id="267" r:id="rId8"/>
    <p:sldId id="268" r:id="rId9"/>
    <p:sldId id="260" r:id="rId10"/>
    <p:sldId id="276" r:id="rId11"/>
    <p:sldId id="270" r:id="rId12"/>
    <p:sldId id="279" r:id="rId13"/>
    <p:sldId id="277" r:id="rId14"/>
    <p:sldId id="271" r:id="rId15"/>
    <p:sldId id="274" r:id="rId16"/>
    <p:sldId id="272" r:id="rId17"/>
    <p:sldId id="280" r:id="rId18"/>
    <p:sldId id="273" r:id="rId19"/>
    <p:sldId id="269" r:id="rId20"/>
    <p:sldId id="278"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98F93-4330-43B1-899F-108870E1D58D}" v="4" dt="2022-01-30T03:03:17.066"/>
    <p1510:client id="{B09D3811-DA1F-4D28-91C2-DCFB529B47F6}" v="1178" dt="2022-01-29T19:51:54.564"/>
    <p1510:client id="{C8B7F11F-E0A2-42AC-ACBF-554106FAC126}" v="23" dt="2022-01-29T17:36:36.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m" userId="4cd339256a2043ee" providerId="Windows Live" clId="Web-{53E98F93-4330-43B1-899F-108870E1D58D}"/>
    <pc:docChg chg="modSld">
      <pc:chgData name="karthikeyan m" userId="4cd339256a2043ee" providerId="Windows Live" clId="Web-{53E98F93-4330-43B1-899F-108870E1D58D}" dt="2022-01-30T03:03:17.066" v="4" actId="20577"/>
      <pc:docMkLst>
        <pc:docMk/>
      </pc:docMkLst>
      <pc:sldChg chg="modSp">
        <pc:chgData name="karthikeyan m" userId="4cd339256a2043ee" providerId="Windows Live" clId="Web-{53E98F93-4330-43B1-899F-108870E1D58D}" dt="2022-01-30T03:03:17.066" v="4" actId="20577"/>
        <pc:sldMkLst>
          <pc:docMk/>
          <pc:sldMk cId="2661283632" sldId="259"/>
        </pc:sldMkLst>
        <pc:spChg chg="mod">
          <ac:chgData name="karthikeyan m" userId="4cd339256a2043ee" providerId="Windows Live" clId="Web-{53E98F93-4330-43B1-899F-108870E1D58D}" dt="2022-01-30T03:03:17.066" v="4" actId="20577"/>
          <ac:spMkLst>
            <pc:docMk/>
            <pc:sldMk cId="2661283632" sldId="259"/>
            <ac:spMk id="3" creationId="{581E91D3-14AE-4ACD-B4F2-54B8608E54DE}"/>
          </ac:spMkLst>
        </pc:spChg>
      </pc:sldChg>
    </pc:docChg>
  </pc:docChgLst>
  <pc:docChgLst>
    <pc:chgData name="karthikeyan m" userId="4cd339256a2043ee" providerId="Windows Live" clId="Web-{C8B7F11F-E0A2-42AC-ACBF-554106FAC126}"/>
    <pc:docChg chg="addSld modSld">
      <pc:chgData name="karthikeyan m" userId="4cd339256a2043ee" providerId="Windows Live" clId="Web-{C8B7F11F-E0A2-42AC-ACBF-554106FAC126}" dt="2022-01-29T17:36:33.092" v="18" actId="20577"/>
      <pc:docMkLst>
        <pc:docMk/>
      </pc:docMkLst>
      <pc:sldChg chg="addSp delSp modSp">
        <pc:chgData name="karthikeyan m" userId="4cd339256a2043ee" providerId="Windows Live" clId="Web-{C8B7F11F-E0A2-42AC-ACBF-554106FAC126}" dt="2022-01-29T17:36:26.358" v="7" actId="20577"/>
        <pc:sldMkLst>
          <pc:docMk/>
          <pc:sldMk cId="109857222" sldId="256"/>
        </pc:sldMkLst>
        <pc:spChg chg="mod">
          <ac:chgData name="karthikeyan m" userId="4cd339256a2043ee" providerId="Windows Live" clId="Web-{C8B7F11F-E0A2-42AC-ACBF-554106FAC126}" dt="2022-01-29T17:36:26.358" v="7" actId="20577"/>
          <ac:spMkLst>
            <pc:docMk/>
            <pc:sldMk cId="109857222" sldId="256"/>
            <ac:spMk id="2" creationId="{00000000-0000-0000-0000-000000000000}"/>
          </ac:spMkLst>
        </pc:spChg>
        <pc:spChg chg="add del">
          <ac:chgData name="karthikeyan m" userId="4cd339256a2043ee" providerId="Windows Live" clId="Web-{C8B7F11F-E0A2-42AC-ACBF-554106FAC126}" dt="2022-01-29T17:36:12.389" v="1"/>
          <ac:spMkLst>
            <pc:docMk/>
            <pc:sldMk cId="109857222" sldId="256"/>
            <ac:spMk id="4" creationId="{33881141-5B74-467C-9EA2-BC2C24F8C431}"/>
          </ac:spMkLst>
        </pc:spChg>
      </pc:sldChg>
      <pc:sldChg chg="modSp new">
        <pc:chgData name="karthikeyan m" userId="4cd339256a2043ee" providerId="Windows Live" clId="Web-{C8B7F11F-E0A2-42AC-ACBF-554106FAC126}" dt="2022-01-29T17:36:33.092" v="18" actId="20577"/>
        <pc:sldMkLst>
          <pc:docMk/>
          <pc:sldMk cId="1816958206" sldId="257"/>
        </pc:sldMkLst>
        <pc:spChg chg="mod">
          <ac:chgData name="karthikeyan m" userId="4cd339256a2043ee" providerId="Windows Live" clId="Web-{C8B7F11F-E0A2-42AC-ACBF-554106FAC126}" dt="2022-01-29T17:36:33.092" v="18" actId="20577"/>
          <ac:spMkLst>
            <pc:docMk/>
            <pc:sldMk cId="1816958206" sldId="257"/>
            <ac:spMk id="2" creationId="{A0138BFA-F9E5-4D4C-8E14-1C3122657F69}"/>
          </ac:spMkLst>
        </pc:spChg>
      </pc:sldChg>
    </pc:docChg>
  </pc:docChgLst>
  <pc:docChgLst>
    <pc:chgData name="karthikeyan m" userId="4cd339256a2043ee" providerId="Windows Live" clId="Web-{B09D3811-DA1F-4D28-91C2-DCFB529B47F6}"/>
    <pc:docChg chg="addSld modSld">
      <pc:chgData name="karthikeyan m" userId="4cd339256a2043ee" providerId="Windows Live" clId="Web-{B09D3811-DA1F-4D28-91C2-DCFB529B47F6}" dt="2022-01-29T19:51:52.751" v="1162" actId="20577"/>
      <pc:docMkLst>
        <pc:docMk/>
      </pc:docMkLst>
      <pc:sldChg chg="modSp">
        <pc:chgData name="karthikeyan m" userId="4cd339256a2043ee" providerId="Windows Live" clId="Web-{B09D3811-DA1F-4D28-91C2-DCFB529B47F6}" dt="2022-01-29T18:18:54.678" v="43" actId="20577"/>
        <pc:sldMkLst>
          <pc:docMk/>
          <pc:sldMk cId="109857222" sldId="256"/>
        </pc:sldMkLst>
        <pc:spChg chg="mod">
          <ac:chgData name="karthikeyan m" userId="4cd339256a2043ee" providerId="Windows Live" clId="Web-{B09D3811-DA1F-4D28-91C2-DCFB529B47F6}" dt="2022-01-29T18:18:54.678" v="43" actId="20577"/>
          <ac:spMkLst>
            <pc:docMk/>
            <pc:sldMk cId="109857222" sldId="256"/>
            <ac:spMk id="2" creationId="{00000000-0000-0000-0000-000000000000}"/>
          </ac:spMkLst>
        </pc:spChg>
        <pc:spChg chg="mod">
          <ac:chgData name="karthikeyan m" userId="4cd339256a2043ee" providerId="Windows Live" clId="Web-{B09D3811-DA1F-4D28-91C2-DCFB529B47F6}" dt="2022-01-29T18:18:39.693" v="41" actId="20577"/>
          <ac:spMkLst>
            <pc:docMk/>
            <pc:sldMk cId="109857222" sldId="256"/>
            <ac:spMk id="3" creationId="{00000000-0000-0000-0000-000000000000}"/>
          </ac:spMkLst>
        </pc:spChg>
      </pc:sldChg>
      <pc:sldChg chg="modSp">
        <pc:chgData name="karthikeyan m" userId="4cd339256a2043ee" providerId="Windows Live" clId="Web-{B09D3811-DA1F-4D28-91C2-DCFB529B47F6}" dt="2022-01-29T18:37:52.941" v="238" actId="20577"/>
        <pc:sldMkLst>
          <pc:docMk/>
          <pc:sldMk cId="1816958206" sldId="257"/>
        </pc:sldMkLst>
        <pc:spChg chg="mod">
          <ac:chgData name="karthikeyan m" userId="4cd339256a2043ee" providerId="Windows Live" clId="Web-{B09D3811-DA1F-4D28-91C2-DCFB529B47F6}" dt="2022-01-29T18:19:15.804" v="45" actId="20577"/>
          <ac:spMkLst>
            <pc:docMk/>
            <pc:sldMk cId="1816958206" sldId="257"/>
            <ac:spMk id="2" creationId="{A0138BFA-F9E5-4D4C-8E14-1C3122657F69}"/>
          </ac:spMkLst>
        </pc:spChg>
        <pc:spChg chg="mod">
          <ac:chgData name="karthikeyan m" userId="4cd339256a2043ee" providerId="Windows Live" clId="Web-{B09D3811-DA1F-4D28-91C2-DCFB529B47F6}" dt="2022-01-29T18:37:52.941" v="238" actId="20577"/>
          <ac:spMkLst>
            <pc:docMk/>
            <pc:sldMk cId="1816958206" sldId="257"/>
            <ac:spMk id="3" creationId="{3273E087-169C-4D57-A378-52FA344A202D}"/>
          </ac:spMkLst>
        </pc:spChg>
      </pc:sldChg>
      <pc:sldChg chg="modSp new">
        <pc:chgData name="karthikeyan m" userId="4cd339256a2043ee" providerId="Windows Live" clId="Web-{B09D3811-DA1F-4D28-91C2-DCFB529B47F6}" dt="2022-01-29T18:28:58.944" v="174" actId="20577"/>
        <pc:sldMkLst>
          <pc:docMk/>
          <pc:sldMk cId="1197540274" sldId="258"/>
        </pc:sldMkLst>
        <pc:spChg chg="mod">
          <ac:chgData name="karthikeyan m" userId="4cd339256a2043ee" providerId="Windows Live" clId="Web-{B09D3811-DA1F-4D28-91C2-DCFB529B47F6}" dt="2022-01-29T18:18:05.910" v="8" actId="20577"/>
          <ac:spMkLst>
            <pc:docMk/>
            <pc:sldMk cId="1197540274" sldId="258"/>
            <ac:spMk id="2" creationId="{68312ED4-6BB8-4A14-A5DE-A7FE913764C5}"/>
          </ac:spMkLst>
        </pc:spChg>
        <pc:spChg chg="mod">
          <ac:chgData name="karthikeyan m" userId="4cd339256a2043ee" providerId="Windows Live" clId="Web-{B09D3811-DA1F-4D28-91C2-DCFB529B47F6}" dt="2022-01-29T18:28:58.944" v="174" actId="20577"/>
          <ac:spMkLst>
            <pc:docMk/>
            <pc:sldMk cId="1197540274" sldId="258"/>
            <ac:spMk id="3" creationId="{9F0AEEC3-19EE-4C24-9EE4-BC0CD8F15F3C}"/>
          </ac:spMkLst>
        </pc:spChg>
      </pc:sldChg>
      <pc:sldChg chg="modSp new">
        <pc:chgData name="karthikeyan m" userId="4cd339256a2043ee" providerId="Windows Live" clId="Web-{B09D3811-DA1F-4D28-91C2-DCFB529B47F6}" dt="2022-01-29T18:32:18.782" v="235" actId="20577"/>
        <pc:sldMkLst>
          <pc:docMk/>
          <pc:sldMk cId="2661283632" sldId="259"/>
        </pc:sldMkLst>
        <pc:spChg chg="mod">
          <ac:chgData name="karthikeyan m" userId="4cd339256a2043ee" providerId="Windows Live" clId="Web-{B09D3811-DA1F-4D28-91C2-DCFB529B47F6}" dt="2022-01-29T18:29:25.758" v="183" actId="20577"/>
          <ac:spMkLst>
            <pc:docMk/>
            <pc:sldMk cId="2661283632" sldId="259"/>
            <ac:spMk id="2" creationId="{525DEF69-8E1C-4F0A-A787-0CD827E9E020}"/>
          </ac:spMkLst>
        </pc:spChg>
        <pc:spChg chg="mod">
          <ac:chgData name="karthikeyan m" userId="4cd339256a2043ee" providerId="Windows Live" clId="Web-{B09D3811-DA1F-4D28-91C2-DCFB529B47F6}" dt="2022-01-29T18:32:18.782" v="235" actId="20577"/>
          <ac:spMkLst>
            <pc:docMk/>
            <pc:sldMk cId="2661283632" sldId="259"/>
            <ac:spMk id="3" creationId="{581E91D3-14AE-4ACD-B4F2-54B8608E54DE}"/>
          </ac:spMkLst>
        </pc:spChg>
      </pc:sldChg>
      <pc:sldChg chg="modSp new">
        <pc:chgData name="karthikeyan m" userId="4cd339256a2043ee" providerId="Windows Live" clId="Web-{B09D3811-DA1F-4D28-91C2-DCFB529B47F6}" dt="2022-01-29T19:49:44.873" v="1063" actId="20577"/>
        <pc:sldMkLst>
          <pc:docMk/>
          <pc:sldMk cId="3107946452" sldId="260"/>
        </pc:sldMkLst>
        <pc:spChg chg="mod">
          <ac:chgData name="karthikeyan m" userId="4cd339256a2043ee" providerId="Windows Live" clId="Web-{B09D3811-DA1F-4D28-91C2-DCFB529B47F6}" dt="2022-01-29T18:38:18.270" v="256" actId="20577"/>
          <ac:spMkLst>
            <pc:docMk/>
            <pc:sldMk cId="3107946452" sldId="260"/>
            <ac:spMk id="2" creationId="{8FF20190-7962-4E21-9247-FE2550C93EAA}"/>
          </ac:spMkLst>
        </pc:spChg>
        <pc:spChg chg="mod">
          <ac:chgData name="karthikeyan m" userId="4cd339256a2043ee" providerId="Windows Live" clId="Web-{B09D3811-DA1F-4D28-91C2-DCFB529B47F6}" dt="2022-01-29T19:49:44.873" v="1063" actId="20577"/>
          <ac:spMkLst>
            <pc:docMk/>
            <pc:sldMk cId="3107946452" sldId="260"/>
            <ac:spMk id="3" creationId="{4770039C-3534-4E57-A312-8C69F7191F4A}"/>
          </ac:spMkLst>
        </pc:spChg>
      </pc:sldChg>
      <pc:sldChg chg="modSp new">
        <pc:chgData name="karthikeyan m" userId="4cd339256a2043ee" providerId="Windows Live" clId="Web-{B09D3811-DA1F-4D28-91C2-DCFB529B47F6}" dt="2022-01-29T19:51:52.751" v="1162" actId="20577"/>
        <pc:sldMkLst>
          <pc:docMk/>
          <pc:sldMk cId="323939431" sldId="261"/>
        </pc:sldMkLst>
        <pc:spChg chg="mod">
          <ac:chgData name="karthikeyan m" userId="4cd339256a2043ee" providerId="Windows Live" clId="Web-{B09D3811-DA1F-4D28-91C2-DCFB529B47F6}" dt="2022-01-29T18:38:01.363" v="245" actId="20577"/>
          <ac:spMkLst>
            <pc:docMk/>
            <pc:sldMk cId="323939431" sldId="261"/>
            <ac:spMk id="2" creationId="{13F3B76F-4333-4DD3-AA41-0DF2BEB4BF53}"/>
          </ac:spMkLst>
        </pc:spChg>
        <pc:spChg chg="mod">
          <ac:chgData name="karthikeyan m" userId="4cd339256a2043ee" providerId="Windows Live" clId="Web-{B09D3811-DA1F-4D28-91C2-DCFB529B47F6}" dt="2022-01-29T19:51:52.751" v="1162" actId="20577"/>
          <ac:spMkLst>
            <pc:docMk/>
            <pc:sldMk cId="323939431" sldId="261"/>
            <ac:spMk id="3" creationId="{165EA348-9A75-486E-9AAC-8DE2EC9D84A0}"/>
          </ac:spMkLst>
        </pc:spChg>
      </pc:sldChg>
      <pc:sldChg chg="modSp new">
        <pc:chgData name="karthikeyan m" userId="4cd339256a2043ee" providerId="Windows Live" clId="Web-{B09D3811-DA1F-4D28-91C2-DCFB529B47F6}" dt="2022-01-29T18:56:53.409" v="600" actId="20577"/>
        <pc:sldMkLst>
          <pc:docMk/>
          <pc:sldMk cId="4150321246" sldId="262"/>
        </pc:sldMkLst>
        <pc:spChg chg="mod">
          <ac:chgData name="karthikeyan m" userId="4cd339256a2043ee" providerId="Windows Live" clId="Web-{B09D3811-DA1F-4D28-91C2-DCFB529B47F6}" dt="2022-01-29T18:38:29.349" v="260" actId="20577"/>
          <ac:spMkLst>
            <pc:docMk/>
            <pc:sldMk cId="4150321246" sldId="262"/>
            <ac:spMk id="2" creationId="{C775FFC6-1AA0-4540-ACF6-2FFB4EBD9905}"/>
          </ac:spMkLst>
        </pc:spChg>
        <pc:spChg chg="mod">
          <ac:chgData name="karthikeyan m" userId="4cd339256a2043ee" providerId="Windows Live" clId="Web-{B09D3811-DA1F-4D28-91C2-DCFB529B47F6}" dt="2022-01-29T18:56:53.409" v="600" actId="20577"/>
          <ac:spMkLst>
            <pc:docMk/>
            <pc:sldMk cId="4150321246" sldId="262"/>
            <ac:spMk id="3" creationId="{3EC4FF57-4659-4FDB-B296-CAEE58F69F7F}"/>
          </ac:spMkLst>
        </pc:spChg>
      </pc:sldChg>
      <pc:sldChg chg="modSp new">
        <pc:chgData name="karthikeyan m" userId="4cd339256a2043ee" providerId="Windows Live" clId="Web-{B09D3811-DA1F-4D28-91C2-DCFB529B47F6}" dt="2022-01-29T18:54:15.026" v="451" actId="20577"/>
        <pc:sldMkLst>
          <pc:docMk/>
          <pc:sldMk cId="1256076964" sldId="263"/>
        </pc:sldMkLst>
        <pc:spChg chg="mod">
          <ac:chgData name="karthikeyan m" userId="4cd339256a2043ee" providerId="Windows Live" clId="Web-{B09D3811-DA1F-4D28-91C2-DCFB529B47F6}" dt="2022-01-29T18:38:42.756" v="263" actId="20577"/>
          <ac:spMkLst>
            <pc:docMk/>
            <pc:sldMk cId="1256076964" sldId="263"/>
            <ac:spMk id="2" creationId="{2060E1AA-3A38-4A7E-8480-CF6B0B9EC579}"/>
          </ac:spMkLst>
        </pc:spChg>
        <pc:spChg chg="mod">
          <ac:chgData name="karthikeyan m" userId="4cd339256a2043ee" providerId="Windows Live" clId="Web-{B09D3811-DA1F-4D28-91C2-DCFB529B47F6}" dt="2022-01-29T18:54:15.026" v="451" actId="20577"/>
          <ac:spMkLst>
            <pc:docMk/>
            <pc:sldMk cId="1256076964" sldId="263"/>
            <ac:spMk id="3" creationId="{16405F3F-15C5-4EB6-A127-EC353BFE9EDB}"/>
          </ac:spMkLst>
        </pc:spChg>
      </pc:sldChg>
      <pc:sldChg chg="modSp new">
        <pc:chgData name="karthikeyan m" userId="4cd339256a2043ee" providerId="Windows Live" clId="Web-{B09D3811-DA1F-4D28-91C2-DCFB529B47F6}" dt="2022-01-29T18:39:09.773" v="270" actId="20577"/>
        <pc:sldMkLst>
          <pc:docMk/>
          <pc:sldMk cId="811668743" sldId="264"/>
        </pc:sldMkLst>
        <pc:spChg chg="mod">
          <ac:chgData name="karthikeyan m" userId="4cd339256a2043ee" providerId="Windows Live" clId="Web-{B09D3811-DA1F-4D28-91C2-DCFB529B47F6}" dt="2022-01-29T18:38:56.631" v="267" actId="20577"/>
          <ac:spMkLst>
            <pc:docMk/>
            <pc:sldMk cId="811668743" sldId="264"/>
            <ac:spMk id="2" creationId="{DE34DF51-454D-426D-88AB-DDA07DE86625}"/>
          </ac:spMkLst>
        </pc:spChg>
        <pc:spChg chg="mod">
          <ac:chgData name="karthikeyan m" userId="4cd339256a2043ee" providerId="Windows Live" clId="Web-{B09D3811-DA1F-4D28-91C2-DCFB529B47F6}" dt="2022-01-29T18:39:09.773" v="270" actId="20577"/>
          <ac:spMkLst>
            <pc:docMk/>
            <pc:sldMk cId="811668743" sldId="264"/>
            <ac:spMk id="3" creationId="{E6025E26-BFDE-449C-96C2-D7D9F49C3BEB}"/>
          </ac:spMkLst>
        </pc:spChg>
      </pc:sldChg>
      <pc:sldChg chg="modSp new">
        <pc:chgData name="karthikeyan m" userId="4cd339256a2043ee" providerId="Windows Live" clId="Web-{B09D3811-DA1F-4D28-91C2-DCFB529B47F6}" dt="2022-01-29T18:40:02.885" v="280" actId="20577"/>
        <pc:sldMkLst>
          <pc:docMk/>
          <pc:sldMk cId="1349378292" sldId="265"/>
        </pc:sldMkLst>
        <pc:spChg chg="mod">
          <ac:chgData name="karthikeyan m" userId="4cd339256a2043ee" providerId="Windows Live" clId="Web-{B09D3811-DA1F-4D28-91C2-DCFB529B47F6}" dt="2022-01-29T18:39:17.976" v="274" actId="20577"/>
          <ac:spMkLst>
            <pc:docMk/>
            <pc:sldMk cId="1349378292" sldId="265"/>
            <ac:spMk id="2" creationId="{FBE67851-DA65-4FD5-8F6E-5600C1C1FB0B}"/>
          </ac:spMkLst>
        </pc:spChg>
        <pc:spChg chg="mod">
          <ac:chgData name="karthikeyan m" userId="4cd339256a2043ee" providerId="Windows Live" clId="Web-{B09D3811-DA1F-4D28-91C2-DCFB529B47F6}" dt="2022-01-29T18:40:02.885" v="280" actId="20577"/>
          <ac:spMkLst>
            <pc:docMk/>
            <pc:sldMk cId="1349378292" sldId="265"/>
            <ac:spMk id="3" creationId="{7AD8F9A4-59D0-4D3F-8F6D-E4EA67E611A3}"/>
          </ac:spMkLst>
        </pc:spChg>
      </pc:sldChg>
      <pc:sldChg chg="modSp new">
        <pc:chgData name="karthikeyan m" userId="4cd339256a2043ee" providerId="Windows Live" clId="Web-{B09D3811-DA1F-4D28-91C2-DCFB529B47F6}" dt="2022-01-29T19:40:16.076" v="773" actId="20577"/>
        <pc:sldMkLst>
          <pc:docMk/>
          <pc:sldMk cId="3863675518" sldId="266"/>
        </pc:sldMkLst>
        <pc:spChg chg="mod">
          <ac:chgData name="karthikeyan m" userId="4cd339256a2043ee" providerId="Windows Live" clId="Web-{B09D3811-DA1F-4D28-91C2-DCFB529B47F6}" dt="2022-01-29T19:28:52.843" v="604" actId="20577"/>
          <ac:spMkLst>
            <pc:docMk/>
            <pc:sldMk cId="3863675518" sldId="266"/>
            <ac:spMk id="2" creationId="{1ED63657-BA05-43A9-9CDA-21842ADFB1C5}"/>
          </ac:spMkLst>
        </pc:spChg>
        <pc:spChg chg="mod">
          <ac:chgData name="karthikeyan m" userId="4cd339256a2043ee" providerId="Windows Live" clId="Web-{B09D3811-DA1F-4D28-91C2-DCFB529B47F6}" dt="2022-01-29T19:40:16.076" v="773" actId="20577"/>
          <ac:spMkLst>
            <pc:docMk/>
            <pc:sldMk cId="3863675518" sldId="266"/>
            <ac:spMk id="3" creationId="{09DFA607-109F-4BF3-8EC9-D8AEEA40678A}"/>
          </ac:spMkLst>
        </pc:spChg>
      </pc:sldChg>
      <pc:sldChg chg="modSp new">
        <pc:chgData name="karthikeyan m" userId="4cd339256a2043ee" providerId="Windows Live" clId="Web-{B09D3811-DA1F-4D28-91C2-DCFB529B47F6}" dt="2022-01-29T19:47:17.433" v="928" actId="20577"/>
        <pc:sldMkLst>
          <pc:docMk/>
          <pc:sldMk cId="3007322143" sldId="267"/>
        </pc:sldMkLst>
        <pc:spChg chg="mod">
          <ac:chgData name="karthikeyan m" userId="4cd339256a2043ee" providerId="Windows Live" clId="Web-{B09D3811-DA1F-4D28-91C2-DCFB529B47F6}" dt="2022-01-29T19:41:32.532" v="777" actId="20577"/>
          <ac:spMkLst>
            <pc:docMk/>
            <pc:sldMk cId="3007322143" sldId="267"/>
            <ac:spMk id="2" creationId="{C27F0DAF-25AC-4079-A4F3-A0509ED701E1}"/>
          </ac:spMkLst>
        </pc:spChg>
        <pc:spChg chg="mod">
          <ac:chgData name="karthikeyan m" userId="4cd339256a2043ee" providerId="Windows Live" clId="Web-{B09D3811-DA1F-4D28-91C2-DCFB529B47F6}" dt="2022-01-29T19:47:17.433" v="928" actId="20577"/>
          <ac:spMkLst>
            <pc:docMk/>
            <pc:sldMk cId="3007322143" sldId="267"/>
            <ac:spMk id="3" creationId="{6F949761-CF66-45DD-B5A4-46D72CBC3B96}"/>
          </ac:spMkLst>
        </pc:spChg>
      </pc:sldChg>
      <pc:sldChg chg="modSp new">
        <pc:chgData name="karthikeyan m" userId="4cd339256a2043ee" providerId="Windows Live" clId="Web-{B09D3811-DA1F-4D28-91C2-DCFB529B47F6}" dt="2022-01-29T19:47:47.371" v="936" actId="20577"/>
        <pc:sldMkLst>
          <pc:docMk/>
          <pc:sldMk cId="1598023634" sldId="268"/>
        </pc:sldMkLst>
        <pc:spChg chg="mod">
          <ac:chgData name="karthikeyan m" userId="4cd339256a2043ee" providerId="Windows Live" clId="Web-{B09D3811-DA1F-4D28-91C2-DCFB529B47F6}" dt="2022-01-29T19:47:32.574" v="933" actId="20577"/>
          <ac:spMkLst>
            <pc:docMk/>
            <pc:sldMk cId="1598023634" sldId="268"/>
            <ac:spMk id="2" creationId="{88CE9DDB-E99C-4C3F-8FCB-CB5A69F3B5B7}"/>
          </ac:spMkLst>
        </pc:spChg>
        <pc:spChg chg="mod">
          <ac:chgData name="karthikeyan m" userId="4cd339256a2043ee" providerId="Windows Live" clId="Web-{B09D3811-DA1F-4D28-91C2-DCFB529B47F6}" dt="2022-01-29T19:47:47.371" v="936" actId="20577"/>
          <ac:spMkLst>
            <pc:docMk/>
            <pc:sldMk cId="1598023634" sldId="268"/>
            <ac:spMk id="3" creationId="{E3C0B79D-EC54-4F78-A2C0-2E01D2A3A0F8}"/>
          </ac:spMkLst>
        </pc:spChg>
      </pc:sldChg>
    </pc:docChg>
  </pc:docChgLst>
  <pc:docChgLst>
    <pc:chgData clId="Web-{C8B7F11F-E0A2-42AC-ACBF-554106FAC126}"/>
    <pc:docChg chg="modSld">
      <pc:chgData name="" userId="" providerId="" clId="Web-{C8B7F11F-E0A2-42AC-ACBF-554106FAC126}" dt="2022-01-29T17:35:36.372" v="2" actId="20577"/>
      <pc:docMkLst>
        <pc:docMk/>
      </pc:docMkLst>
      <pc:sldChg chg="modSp">
        <pc:chgData name="" userId="" providerId="" clId="Web-{C8B7F11F-E0A2-42AC-ACBF-554106FAC126}" dt="2022-01-29T17:35:36.372" v="2" actId="20577"/>
        <pc:sldMkLst>
          <pc:docMk/>
          <pc:sldMk cId="109857222" sldId="256"/>
        </pc:sldMkLst>
        <pc:spChg chg="mod">
          <ac:chgData name="" userId="" providerId="" clId="Web-{C8B7F11F-E0A2-42AC-ACBF-554106FAC126}" dt="2022-01-29T17:35:36.372" v="2"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ata-flair.training/blogs/handwritten-character-recognition-neural-network/" TargetMode="External"/><Relationship Id="rId2" Type="http://schemas.openxmlformats.org/officeDocument/2006/relationships/hyperlink" Target="https://www.kaggle.com/sachinpatel21/az-handwritten-alphabets-in-csv-form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achinpatel21/az-handwritten-alphabets-in-csv-form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Handwritten Text Recognition Using Neural Networks</a:t>
            </a:r>
          </a:p>
        </p:txBody>
      </p:sp>
      <p:sp>
        <p:nvSpPr>
          <p:cNvPr id="3" name="Subtitle 2"/>
          <p:cNvSpPr>
            <a:spLocks noGrp="1"/>
          </p:cNvSpPr>
          <p:nvPr>
            <p:ph type="subTitle" idx="1"/>
          </p:nvPr>
        </p:nvSpPr>
        <p:spPr>
          <a:xfrm>
            <a:off x="4810259" y="649480"/>
            <a:ext cx="6555347" cy="5546047"/>
          </a:xfrm>
        </p:spPr>
        <p:txBody>
          <a:bodyPr vert="horz" lIns="91440" tIns="45720" rIns="91440" bIns="45720" rtlCol="0" anchor="ctr">
            <a:normAutofit/>
          </a:bodyPr>
          <a:lstStyle/>
          <a:p>
            <a:r>
              <a:rPr lang="en-US" sz="2000" dirty="0"/>
              <a:t>Presented By,</a:t>
            </a:r>
          </a:p>
          <a:p>
            <a:r>
              <a:rPr lang="en-US" sz="2000" dirty="0"/>
              <a:t>Karthikeyan </a:t>
            </a:r>
            <a:r>
              <a:rPr lang="en-US" sz="2000" dirty="0" err="1"/>
              <a:t>Mehaligam</a:t>
            </a:r>
            <a:endParaRPr lang="en-US" sz="2000" dirty="0"/>
          </a:p>
          <a:p>
            <a:r>
              <a:rPr lang="en-US" sz="2000" dirty="0"/>
              <a:t>801210897</a:t>
            </a:r>
          </a:p>
          <a:p>
            <a:r>
              <a:rPr lang="en-US" sz="2000" dirty="0"/>
              <a:t>University of North Carolina at Charlotte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66CE-DC59-43FE-8D0A-526E76E64898}"/>
              </a:ext>
            </a:extLst>
          </p:cNvPr>
          <p:cNvSpPr>
            <a:spLocks noGrp="1"/>
          </p:cNvSpPr>
          <p:nvPr>
            <p:ph type="title"/>
          </p:nvPr>
        </p:nvSpPr>
        <p:spPr/>
        <p:txBody>
          <a:bodyPr/>
          <a:lstStyle/>
          <a:p>
            <a:r>
              <a:rPr lang="en-IN" dirty="0"/>
              <a:t>Sample Data View</a:t>
            </a:r>
            <a:endParaRPr lang="en-US" dirty="0"/>
          </a:p>
        </p:txBody>
      </p:sp>
      <p:pic>
        <p:nvPicPr>
          <p:cNvPr id="5" name="Content Placeholder 4">
            <a:extLst>
              <a:ext uri="{FF2B5EF4-FFF2-40B4-BE49-F238E27FC236}">
                <a16:creationId xmlns:a16="http://schemas.microsoft.com/office/drawing/2014/main" id="{B66FAA4F-EE06-408D-8970-88E9ABC7C8B1}"/>
              </a:ext>
            </a:extLst>
          </p:cNvPr>
          <p:cNvPicPr>
            <a:picLocks noGrp="1" noChangeAspect="1"/>
          </p:cNvPicPr>
          <p:nvPr>
            <p:ph idx="1"/>
          </p:nvPr>
        </p:nvPicPr>
        <p:blipFill>
          <a:blip r:embed="rId2"/>
          <a:stretch>
            <a:fillRect/>
          </a:stretch>
        </p:blipFill>
        <p:spPr>
          <a:xfrm>
            <a:off x="838200" y="2475479"/>
            <a:ext cx="10515600" cy="3051630"/>
          </a:xfrm>
        </p:spPr>
      </p:pic>
    </p:spTree>
    <p:extLst>
      <p:ext uri="{BB962C8B-B14F-4D97-AF65-F5344CB8AC3E}">
        <p14:creationId xmlns:p14="http://schemas.microsoft.com/office/powerpoint/2010/main" val="129745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8369-AD7A-45D0-BDFD-347ECD9E815E}"/>
              </a:ext>
            </a:extLst>
          </p:cNvPr>
          <p:cNvSpPr>
            <a:spLocks noGrp="1"/>
          </p:cNvSpPr>
          <p:nvPr>
            <p:ph type="title"/>
          </p:nvPr>
        </p:nvSpPr>
        <p:spPr/>
        <p:txBody>
          <a:bodyPr/>
          <a:lstStyle/>
          <a:p>
            <a:r>
              <a:rPr lang="en-IN" dirty="0"/>
              <a:t>Count of Sample Data Used</a:t>
            </a:r>
            <a:endParaRPr lang="en-US" dirty="0"/>
          </a:p>
        </p:txBody>
      </p:sp>
      <p:pic>
        <p:nvPicPr>
          <p:cNvPr id="1026" name="Picture 2">
            <a:extLst>
              <a:ext uri="{FF2B5EF4-FFF2-40B4-BE49-F238E27FC236}">
                <a16:creationId xmlns:a16="http://schemas.microsoft.com/office/drawing/2014/main" id="{1F4EDA35-56A2-4388-A320-3839A60B5B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5373" y="1825625"/>
            <a:ext cx="45212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58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1C0F-45AB-4964-905C-3A4028D41EBA}"/>
              </a:ext>
            </a:extLst>
          </p:cNvPr>
          <p:cNvSpPr>
            <a:spLocks noGrp="1"/>
          </p:cNvSpPr>
          <p:nvPr>
            <p:ph type="title"/>
          </p:nvPr>
        </p:nvSpPr>
        <p:spPr/>
        <p:txBody>
          <a:bodyPr/>
          <a:lstStyle/>
          <a:p>
            <a:r>
              <a:rPr lang="en-US" dirty="0"/>
              <a:t>Splitting Sample Data into Train and Test Data</a:t>
            </a:r>
          </a:p>
        </p:txBody>
      </p:sp>
      <p:pic>
        <p:nvPicPr>
          <p:cNvPr id="5" name="Content Placeholder 4">
            <a:extLst>
              <a:ext uri="{FF2B5EF4-FFF2-40B4-BE49-F238E27FC236}">
                <a16:creationId xmlns:a16="http://schemas.microsoft.com/office/drawing/2014/main" id="{7B802164-F2AE-48EF-B55D-A8E25B198794}"/>
              </a:ext>
            </a:extLst>
          </p:cNvPr>
          <p:cNvPicPr>
            <a:picLocks noGrp="1" noChangeAspect="1"/>
          </p:cNvPicPr>
          <p:nvPr>
            <p:ph idx="1"/>
          </p:nvPr>
        </p:nvPicPr>
        <p:blipFill>
          <a:blip r:embed="rId2"/>
          <a:stretch>
            <a:fillRect/>
          </a:stretch>
        </p:blipFill>
        <p:spPr>
          <a:xfrm>
            <a:off x="2828469" y="3239187"/>
            <a:ext cx="6535062" cy="1524213"/>
          </a:xfrm>
        </p:spPr>
      </p:pic>
    </p:spTree>
    <p:extLst>
      <p:ext uri="{BB962C8B-B14F-4D97-AF65-F5344CB8AC3E}">
        <p14:creationId xmlns:p14="http://schemas.microsoft.com/office/powerpoint/2010/main" val="183393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7B63-3B93-420C-A18E-A4EE720F9BF4}"/>
              </a:ext>
            </a:extLst>
          </p:cNvPr>
          <p:cNvSpPr>
            <a:spLocks noGrp="1"/>
          </p:cNvSpPr>
          <p:nvPr>
            <p:ph type="title"/>
          </p:nvPr>
        </p:nvSpPr>
        <p:spPr/>
        <p:txBody>
          <a:bodyPr/>
          <a:lstStyle/>
          <a:p>
            <a:r>
              <a:rPr lang="en-IN" dirty="0"/>
              <a:t>Reshaping the Data</a:t>
            </a:r>
            <a:endParaRPr lang="en-US" dirty="0"/>
          </a:p>
        </p:txBody>
      </p:sp>
      <p:pic>
        <p:nvPicPr>
          <p:cNvPr id="5" name="Content Placeholder 4">
            <a:extLst>
              <a:ext uri="{FF2B5EF4-FFF2-40B4-BE49-F238E27FC236}">
                <a16:creationId xmlns:a16="http://schemas.microsoft.com/office/drawing/2014/main" id="{CA8FCC40-EF89-4FA9-976D-C1B760843D9F}"/>
              </a:ext>
            </a:extLst>
          </p:cNvPr>
          <p:cNvPicPr>
            <a:picLocks noGrp="1" noChangeAspect="1"/>
          </p:cNvPicPr>
          <p:nvPr>
            <p:ph idx="1"/>
          </p:nvPr>
        </p:nvPicPr>
        <p:blipFill>
          <a:blip r:embed="rId2"/>
          <a:stretch>
            <a:fillRect/>
          </a:stretch>
        </p:blipFill>
        <p:spPr>
          <a:xfrm>
            <a:off x="2094941" y="2362765"/>
            <a:ext cx="8002117" cy="3277057"/>
          </a:xfrm>
        </p:spPr>
      </p:pic>
    </p:spTree>
    <p:extLst>
      <p:ext uri="{BB962C8B-B14F-4D97-AF65-F5344CB8AC3E}">
        <p14:creationId xmlns:p14="http://schemas.microsoft.com/office/powerpoint/2010/main" val="20327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F74A-6C5D-4E73-9475-41118FC5911E}"/>
              </a:ext>
            </a:extLst>
          </p:cNvPr>
          <p:cNvSpPr>
            <a:spLocks noGrp="1"/>
          </p:cNvSpPr>
          <p:nvPr>
            <p:ph type="title"/>
          </p:nvPr>
        </p:nvSpPr>
        <p:spPr/>
        <p:txBody>
          <a:bodyPr/>
          <a:lstStyle/>
          <a:p>
            <a:r>
              <a:rPr lang="en-US" dirty="0"/>
              <a:t>Extracted Data from CSV file</a:t>
            </a:r>
          </a:p>
        </p:txBody>
      </p:sp>
      <p:pic>
        <p:nvPicPr>
          <p:cNvPr id="2050" name="Picture 2">
            <a:extLst>
              <a:ext uri="{FF2B5EF4-FFF2-40B4-BE49-F238E27FC236}">
                <a16:creationId xmlns:a16="http://schemas.microsoft.com/office/drawing/2014/main" id="{E0265317-18B8-47A2-8CF1-B2666E72D4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8782" y="1825625"/>
            <a:ext cx="44344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7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A9BE-ADB4-44C4-B46F-0EC022C88420}"/>
              </a:ext>
            </a:extLst>
          </p:cNvPr>
          <p:cNvSpPr>
            <a:spLocks noGrp="1"/>
          </p:cNvSpPr>
          <p:nvPr>
            <p:ph type="title"/>
          </p:nvPr>
        </p:nvSpPr>
        <p:spPr/>
        <p:txBody>
          <a:bodyPr/>
          <a:lstStyle/>
          <a:p>
            <a:r>
              <a:rPr lang="en-US" dirty="0"/>
              <a:t>Model Creation</a:t>
            </a:r>
          </a:p>
        </p:txBody>
      </p:sp>
      <p:pic>
        <p:nvPicPr>
          <p:cNvPr id="5" name="Content Placeholder 4">
            <a:extLst>
              <a:ext uri="{FF2B5EF4-FFF2-40B4-BE49-F238E27FC236}">
                <a16:creationId xmlns:a16="http://schemas.microsoft.com/office/drawing/2014/main" id="{312CE32B-BB9E-432D-8316-D2C1ABF4A83D}"/>
              </a:ext>
            </a:extLst>
          </p:cNvPr>
          <p:cNvPicPr>
            <a:picLocks noGrp="1" noChangeAspect="1"/>
          </p:cNvPicPr>
          <p:nvPr>
            <p:ph idx="1"/>
          </p:nvPr>
        </p:nvPicPr>
        <p:blipFill>
          <a:blip r:embed="rId2"/>
          <a:stretch>
            <a:fillRect/>
          </a:stretch>
        </p:blipFill>
        <p:spPr>
          <a:xfrm>
            <a:off x="2113994" y="2358002"/>
            <a:ext cx="7964011" cy="3286584"/>
          </a:xfrm>
        </p:spPr>
      </p:pic>
    </p:spTree>
    <p:extLst>
      <p:ext uri="{BB962C8B-B14F-4D97-AF65-F5344CB8AC3E}">
        <p14:creationId xmlns:p14="http://schemas.microsoft.com/office/powerpoint/2010/main" val="32185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69C3-0369-4D69-B744-47592AD75F86}"/>
              </a:ext>
            </a:extLst>
          </p:cNvPr>
          <p:cNvSpPr>
            <a:spLocks noGrp="1"/>
          </p:cNvSpPr>
          <p:nvPr>
            <p:ph type="title"/>
          </p:nvPr>
        </p:nvSpPr>
        <p:spPr/>
        <p:txBody>
          <a:bodyPr/>
          <a:lstStyle/>
          <a:p>
            <a:r>
              <a:rPr lang="en-US" dirty="0"/>
              <a:t>Model Training and Accuracy</a:t>
            </a:r>
          </a:p>
        </p:txBody>
      </p:sp>
      <p:pic>
        <p:nvPicPr>
          <p:cNvPr id="5" name="Content Placeholder 4">
            <a:extLst>
              <a:ext uri="{FF2B5EF4-FFF2-40B4-BE49-F238E27FC236}">
                <a16:creationId xmlns:a16="http://schemas.microsoft.com/office/drawing/2014/main" id="{32D34BA7-AF23-4272-AB60-C57F92F9F528}"/>
              </a:ext>
            </a:extLst>
          </p:cNvPr>
          <p:cNvPicPr>
            <a:picLocks noGrp="1" noChangeAspect="1"/>
          </p:cNvPicPr>
          <p:nvPr>
            <p:ph idx="1"/>
          </p:nvPr>
        </p:nvPicPr>
        <p:blipFill>
          <a:blip r:embed="rId2"/>
          <a:stretch>
            <a:fillRect/>
          </a:stretch>
        </p:blipFill>
        <p:spPr>
          <a:xfrm>
            <a:off x="2751271" y="1825625"/>
            <a:ext cx="6689457" cy="4351338"/>
          </a:xfrm>
        </p:spPr>
      </p:pic>
    </p:spTree>
    <p:extLst>
      <p:ext uri="{BB962C8B-B14F-4D97-AF65-F5344CB8AC3E}">
        <p14:creationId xmlns:p14="http://schemas.microsoft.com/office/powerpoint/2010/main" val="56047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034B-0A2E-4494-9867-8C1078CC2638}"/>
              </a:ext>
            </a:extLst>
          </p:cNvPr>
          <p:cNvSpPr>
            <a:spLocks noGrp="1"/>
          </p:cNvSpPr>
          <p:nvPr>
            <p:ph type="title"/>
          </p:nvPr>
        </p:nvSpPr>
        <p:spPr/>
        <p:txBody>
          <a:bodyPr/>
          <a:lstStyle/>
          <a:p>
            <a:r>
              <a:rPr lang="en-IN" dirty="0"/>
              <a:t>Accuracy</a:t>
            </a:r>
            <a:endParaRPr lang="en-US" dirty="0"/>
          </a:p>
        </p:txBody>
      </p:sp>
      <p:pic>
        <p:nvPicPr>
          <p:cNvPr id="5" name="Content Placeholder 4">
            <a:extLst>
              <a:ext uri="{FF2B5EF4-FFF2-40B4-BE49-F238E27FC236}">
                <a16:creationId xmlns:a16="http://schemas.microsoft.com/office/drawing/2014/main" id="{5F0F0122-BA28-4B4C-AEDC-7427CA6381F2}"/>
              </a:ext>
            </a:extLst>
          </p:cNvPr>
          <p:cNvPicPr>
            <a:picLocks noGrp="1" noChangeAspect="1"/>
          </p:cNvPicPr>
          <p:nvPr>
            <p:ph idx="1"/>
          </p:nvPr>
        </p:nvPicPr>
        <p:blipFill>
          <a:blip r:embed="rId2"/>
          <a:stretch>
            <a:fillRect/>
          </a:stretch>
        </p:blipFill>
        <p:spPr>
          <a:xfrm>
            <a:off x="3052337" y="3062950"/>
            <a:ext cx="6087325" cy="1876687"/>
          </a:xfrm>
        </p:spPr>
      </p:pic>
    </p:spTree>
    <p:extLst>
      <p:ext uri="{BB962C8B-B14F-4D97-AF65-F5344CB8AC3E}">
        <p14:creationId xmlns:p14="http://schemas.microsoft.com/office/powerpoint/2010/main" val="120423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44D-59E4-4DBF-B9B2-F5791C557EBF}"/>
              </a:ext>
            </a:extLst>
          </p:cNvPr>
          <p:cNvSpPr>
            <a:spLocks noGrp="1"/>
          </p:cNvSpPr>
          <p:nvPr>
            <p:ph type="title"/>
          </p:nvPr>
        </p:nvSpPr>
        <p:spPr/>
        <p:txBody>
          <a:bodyPr/>
          <a:lstStyle/>
          <a:p>
            <a:r>
              <a:rPr lang="en-US" dirty="0"/>
              <a:t>Prediction on Test Data</a:t>
            </a:r>
          </a:p>
        </p:txBody>
      </p:sp>
      <p:pic>
        <p:nvPicPr>
          <p:cNvPr id="3074" name="Picture 2">
            <a:extLst>
              <a:ext uri="{FF2B5EF4-FFF2-40B4-BE49-F238E27FC236}">
                <a16:creationId xmlns:a16="http://schemas.microsoft.com/office/drawing/2014/main" id="{64A60090-4753-4BCA-B62D-FC107A10A6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3021" y="1825625"/>
            <a:ext cx="39859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15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A3E4-D03C-4841-90BA-A405B480C630}"/>
              </a:ext>
            </a:extLst>
          </p:cNvPr>
          <p:cNvSpPr>
            <a:spLocks noGrp="1"/>
          </p:cNvSpPr>
          <p:nvPr>
            <p:ph type="title"/>
          </p:nvPr>
        </p:nvSpPr>
        <p:spPr/>
        <p:txBody>
          <a:bodyPr/>
          <a:lstStyle/>
          <a:p>
            <a:r>
              <a:rPr lang="en-IN" dirty="0"/>
              <a:t>Prediction result on other samples</a:t>
            </a:r>
            <a:endParaRPr lang="en-US" dirty="0"/>
          </a:p>
        </p:txBody>
      </p:sp>
      <p:pic>
        <p:nvPicPr>
          <p:cNvPr id="5" name="Content Placeholder 4">
            <a:extLst>
              <a:ext uri="{FF2B5EF4-FFF2-40B4-BE49-F238E27FC236}">
                <a16:creationId xmlns:a16="http://schemas.microsoft.com/office/drawing/2014/main" id="{77671160-1B4A-41E8-8CAC-0A2DDE4B65EC}"/>
              </a:ext>
            </a:extLst>
          </p:cNvPr>
          <p:cNvPicPr>
            <a:picLocks noGrp="1" noChangeAspect="1"/>
          </p:cNvPicPr>
          <p:nvPr>
            <p:ph idx="1"/>
          </p:nvPr>
        </p:nvPicPr>
        <p:blipFill>
          <a:blip r:embed="rId2"/>
          <a:stretch>
            <a:fillRect/>
          </a:stretch>
        </p:blipFill>
        <p:spPr>
          <a:xfrm>
            <a:off x="1150508" y="1891212"/>
            <a:ext cx="3867690" cy="4220164"/>
          </a:xfrm>
        </p:spPr>
      </p:pic>
      <p:pic>
        <p:nvPicPr>
          <p:cNvPr id="4098" name="Picture 2">
            <a:extLst>
              <a:ext uri="{FF2B5EF4-FFF2-40B4-BE49-F238E27FC236}">
                <a16:creationId xmlns:a16="http://schemas.microsoft.com/office/drawing/2014/main" id="{AE76D324-D960-4C7A-A983-A5D86414A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161" y="1905794"/>
            <a:ext cx="3810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19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8BFA-F9E5-4D4C-8E14-1C3122657F69}"/>
              </a:ext>
            </a:extLst>
          </p:cNvPr>
          <p:cNvSpPr>
            <a:spLocks noGrp="1"/>
          </p:cNvSpPr>
          <p:nvPr>
            <p:ph type="title"/>
          </p:nvPr>
        </p:nvSpPr>
        <p:spPr/>
        <p:txBody>
          <a:bodyPr/>
          <a:lstStyle/>
          <a:p>
            <a:r>
              <a:rPr lang="en-US" dirty="0">
                <a:latin typeface="Calibri Light"/>
                <a:cs typeface="Calibri Light"/>
              </a:rPr>
              <a:t>Motivation</a:t>
            </a:r>
            <a:endParaRPr lang="en-US" dirty="0">
              <a:latin typeface="Calibri Light"/>
              <a:cs typeface="Times"/>
            </a:endParaRPr>
          </a:p>
        </p:txBody>
      </p:sp>
      <p:sp>
        <p:nvSpPr>
          <p:cNvPr id="3" name="Content Placeholder 2">
            <a:extLst>
              <a:ext uri="{FF2B5EF4-FFF2-40B4-BE49-F238E27FC236}">
                <a16:creationId xmlns:a16="http://schemas.microsoft.com/office/drawing/2014/main" id="{3273E087-169C-4D57-A378-52FA344A202D}"/>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mn-lt"/>
                <a:cs typeface="+mn-lt"/>
              </a:rPr>
              <a:t>Handwritten character recognition is a popular subject of research. The habit of handwriting remains with everyone, but people want to have those handwritten copies converted into electronic copies which can be shared and stored. </a:t>
            </a:r>
          </a:p>
          <a:p>
            <a:pPr marL="0" indent="0">
              <a:buNone/>
            </a:pPr>
            <a:r>
              <a:rPr lang="en-US" dirty="0">
                <a:latin typeface="Calibri"/>
                <a:ea typeface="+mn-lt"/>
                <a:cs typeface="+mn-lt"/>
              </a:rPr>
              <a:t>The concept of handwriting character recognition refers to the ability of a computer to detect, interpret and convert handwritten input from various sources such as touch screens, images, and documents.</a:t>
            </a:r>
            <a:endParaRPr lang="en-US" dirty="0">
              <a:latin typeface="Calibri"/>
              <a:cs typeface="Calibri" panose="020F0502020204030204"/>
            </a:endParaRPr>
          </a:p>
        </p:txBody>
      </p:sp>
    </p:spTree>
    <p:extLst>
      <p:ext uri="{BB962C8B-B14F-4D97-AF65-F5344CB8AC3E}">
        <p14:creationId xmlns:p14="http://schemas.microsoft.com/office/powerpoint/2010/main" val="1816958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FD8B-D8CC-429E-807B-E5E1571B3E32}"/>
              </a:ext>
            </a:extLst>
          </p:cNvPr>
          <p:cNvSpPr>
            <a:spLocks noGrp="1"/>
          </p:cNvSpPr>
          <p:nvPr>
            <p:ph type="title"/>
          </p:nvPr>
        </p:nvSpPr>
        <p:spPr/>
        <p:txBody>
          <a:bodyPr/>
          <a:lstStyle/>
          <a:p>
            <a:r>
              <a:rPr lang="en-IN" dirty="0"/>
              <a:t>Future Work</a:t>
            </a:r>
            <a:endParaRPr lang="en-US" dirty="0"/>
          </a:p>
        </p:txBody>
      </p:sp>
      <p:sp>
        <p:nvSpPr>
          <p:cNvPr id="3" name="Content Placeholder 2">
            <a:extLst>
              <a:ext uri="{FF2B5EF4-FFF2-40B4-BE49-F238E27FC236}">
                <a16:creationId xmlns:a16="http://schemas.microsoft.com/office/drawing/2014/main" id="{3F2C490A-43B8-4855-A6CC-377F3B4CB241}"/>
              </a:ext>
            </a:extLst>
          </p:cNvPr>
          <p:cNvSpPr>
            <a:spLocks noGrp="1"/>
          </p:cNvSpPr>
          <p:nvPr>
            <p:ph idx="1"/>
          </p:nvPr>
        </p:nvSpPr>
        <p:spPr/>
        <p:txBody>
          <a:bodyPr/>
          <a:lstStyle/>
          <a:p>
            <a:r>
              <a:rPr lang="en-IN" dirty="0"/>
              <a:t>Support to Predict numbers and symbols</a:t>
            </a:r>
          </a:p>
          <a:p>
            <a:r>
              <a:rPr lang="en-IN" dirty="0"/>
              <a:t>Conversion of paragraphs from images to documents.</a:t>
            </a:r>
          </a:p>
          <a:p>
            <a:r>
              <a:rPr lang="en-IN" dirty="0"/>
              <a:t>Application with Realtime conversion and Clipboard feature.</a:t>
            </a:r>
            <a:endParaRPr lang="en-US" dirty="0"/>
          </a:p>
        </p:txBody>
      </p:sp>
    </p:spTree>
    <p:extLst>
      <p:ext uri="{BB962C8B-B14F-4D97-AF65-F5344CB8AC3E}">
        <p14:creationId xmlns:p14="http://schemas.microsoft.com/office/powerpoint/2010/main" val="251539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DF51-454D-426D-88AB-DDA07DE86625}"/>
              </a:ext>
            </a:extLst>
          </p:cNvPr>
          <p:cNvSpPr>
            <a:spLocks noGrp="1"/>
          </p:cNvSpPr>
          <p:nvPr>
            <p:ph type="title"/>
          </p:nvPr>
        </p:nvSpPr>
        <p:spPr/>
        <p:txBody>
          <a:bodyPr/>
          <a:lstStyle/>
          <a:p>
            <a:r>
              <a:rPr lang="en-US" dirty="0">
                <a:cs typeface="Calibri Light"/>
              </a:rPr>
              <a:t>Citations</a:t>
            </a:r>
            <a:endParaRPr lang="en-US" dirty="0"/>
          </a:p>
        </p:txBody>
      </p:sp>
      <p:sp>
        <p:nvSpPr>
          <p:cNvPr id="3" name="Content Placeholder 2">
            <a:extLst>
              <a:ext uri="{FF2B5EF4-FFF2-40B4-BE49-F238E27FC236}">
                <a16:creationId xmlns:a16="http://schemas.microsoft.com/office/drawing/2014/main" id="{E6025E26-BFDE-449C-96C2-D7D9F49C3BEB}"/>
              </a:ext>
            </a:extLst>
          </p:cNvPr>
          <p:cNvSpPr>
            <a:spLocks noGrp="1"/>
          </p:cNvSpPr>
          <p:nvPr>
            <p:ph idx="1"/>
          </p:nvPr>
        </p:nvSpPr>
        <p:spPr/>
        <p:txBody>
          <a:bodyPr vert="horz" lIns="91440" tIns="45720" rIns="91440" bIns="45720" rtlCol="0" anchor="t">
            <a:normAutofit/>
          </a:bodyPr>
          <a:lstStyle/>
          <a:p>
            <a:r>
              <a:rPr lang="en-US" dirty="0">
                <a:ea typeface="+mn-lt"/>
                <a:cs typeface="+mn-lt"/>
              </a:rPr>
              <a:t>R. R. Ingle, Y. Fujii, T. </a:t>
            </a:r>
            <a:r>
              <a:rPr lang="en-US" dirty="0" err="1">
                <a:ea typeface="+mn-lt"/>
                <a:cs typeface="+mn-lt"/>
              </a:rPr>
              <a:t>Deselaers</a:t>
            </a:r>
            <a:r>
              <a:rPr lang="en-US" dirty="0">
                <a:ea typeface="+mn-lt"/>
                <a:cs typeface="+mn-lt"/>
              </a:rPr>
              <a:t>, J. </a:t>
            </a:r>
            <a:r>
              <a:rPr lang="en-US" dirty="0" err="1">
                <a:ea typeface="+mn-lt"/>
                <a:cs typeface="+mn-lt"/>
              </a:rPr>
              <a:t>Baccash</a:t>
            </a:r>
            <a:r>
              <a:rPr lang="en-US" dirty="0">
                <a:ea typeface="+mn-lt"/>
                <a:cs typeface="+mn-lt"/>
              </a:rPr>
              <a:t> and A. C. Popat, "A Scalable Handwritten Text Recognition System," </a:t>
            </a:r>
            <a:r>
              <a:rPr lang="en-US" i="1" dirty="0">
                <a:ea typeface="+mn-lt"/>
                <a:cs typeface="+mn-lt"/>
              </a:rPr>
              <a:t>2019 International Conference on Document Analysis and Recognition (ICDAR)</a:t>
            </a:r>
            <a:r>
              <a:rPr lang="en-US" dirty="0">
                <a:ea typeface="+mn-lt"/>
                <a:cs typeface="+mn-lt"/>
              </a:rPr>
              <a:t>, 2019, pp. 17-24, </a:t>
            </a:r>
            <a:r>
              <a:rPr lang="en-US" dirty="0" err="1">
                <a:ea typeface="+mn-lt"/>
                <a:cs typeface="+mn-lt"/>
              </a:rPr>
              <a:t>doi</a:t>
            </a:r>
            <a:r>
              <a:rPr lang="en-US" dirty="0">
                <a:ea typeface="+mn-lt"/>
                <a:cs typeface="+mn-lt"/>
              </a:rPr>
              <a:t>: 10.1109/ICDAR.2019.00013.</a:t>
            </a:r>
          </a:p>
          <a:p>
            <a:r>
              <a:rPr lang="en-US" dirty="0">
                <a:ea typeface="+mn-lt"/>
                <a:cs typeface="+mn-lt"/>
              </a:rPr>
              <a:t>Sara </a:t>
            </a:r>
            <a:r>
              <a:rPr lang="en-US" dirty="0" err="1">
                <a:ea typeface="+mn-lt"/>
                <a:cs typeface="+mn-lt"/>
              </a:rPr>
              <a:t>Aqab</a:t>
            </a:r>
            <a:r>
              <a:rPr lang="en-US" dirty="0">
                <a:ea typeface="+mn-lt"/>
                <a:cs typeface="+mn-lt"/>
              </a:rPr>
              <a:t>, Muhammad Usman Tariq, "Handwriting Recognition using Artificial Intelligence Neural Network and Image Processing", (IJACSA) International Journal of Advanced Computer Science and Applications, Vol. 11, No 7, 2020</a:t>
            </a:r>
          </a:p>
          <a:p>
            <a:endParaRPr lang="en-US" dirty="0">
              <a:cs typeface="Calibri"/>
            </a:endParaRPr>
          </a:p>
        </p:txBody>
      </p:sp>
    </p:spTree>
    <p:extLst>
      <p:ext uri="{BB962C8B-B14F-4D97-AF65-F5344CB8AC3E}">
        <p14:creationId xmlns:p14="http://schemas.microsoft.com/office/powerpoint/2010/main" val="811668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7851-DA65-4FD5-8F6E-5600C1C1FB0B}"/>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7AD8F9A4-59D0-4D3F-8F6D-E4EA67E611A3}"/>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https://www.kaggle.com/sachinpatel21/az-handwritten-alphabets-in-csv-format</a:t>
            </a:r>
            <a:endParaRPr lang="en-US" dirty="0">
              <a:ea typeface="+mn-lt"/>
              <a:cs typeface="+mn-lt"/>
            </a:endParaRPr>
          </a:p>
          <a:p>
            <a:r>
              <a:rPr lang="en-US" dirty="0">
                <a:ea typeface="+mn-lt"/>
                <a:cs typeface="+mn-lt"/>
                <a:hlinkClick r:id="rId3"/>
              </a:rPr>
              <a:t>https://data-flair.training/blogs/handwritten-character-recognition-neural-network/</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134937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B76F-4333-4DD3-AA41-0DF2BEB4BF53}"/>
              </a:ext>
            </a:extLst>
          </p:cNvPr>
          <p:cNvSpPr>
            <a:spLocks noGrp="1"/>
          </p:cNvSpPr>
          <p:nvPr>
            <p:ph type="title"/>
          </p:nvPr>
        </p:nvSpPr>
        <p:spPr/>
        <p:txBody>
          <a:bodyPr/>
          <a:lstStyle/>
          <a:p>
            <a:r>
              <a:rPr lang="en-US" dirty="0">
                <a:cs typeface="Calibri Light"/>
              </a:rPr>
              <a:t>Problem Statement</a:t>
            </a:r>
            <a:endParaRPr lang="en-US" dirty="0"/>
          </a:p>
        </p:txBody>
      </p:sp>
      <p:sp>
        <p:nvSpPr>
          <p:cNvPr id="3" name="Content Placeholder 2">
            <a:extLst>
              <a:ext uri="{FF2B5EF4-FFF2-40B4-BE49-F238E27FC236}">
                <a16:creationId xmlns:a16="http://schemas.microsoft.com/office/drawing/2014/main" id="{165EA348-9A75-486E-9AAC-8DE2EC9D84A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This project focuses on developing a Handwriting character recognition system that will convert lecture notes into electronic documents.</a:t>
            </a:r>
            <a:endParaRPr lang="en-US">
              <a:cs typeface="Calibri" panose="020F0502020204030204"/>
            </a:endParaRPr>
          </a:p>
          <a:p>
            <a:pPr marL="0" indent="0">
              <a:buNone/>
            </a:pPr>
            <a:r>
              <a:rPr lang="en-US" dirty="0">
                <a:cs typeface="Calibri"/>
              </a:rPr>
              <a:t>As a part of this project, Artificial Neural networks will be used for converting handwriting recognition and to convert them.</a:t>
            </a:r>
          </a:p>
          <a:p>
            <a:pPr marL="0" indent="0">
              <a:buNone/>
            </a:pPr>
            <a:endParaRPr lang="en-US" dirty="0">
              <a:cs typeface="Calibri"/>
            </a:endParaRPr>
          </a:p>
        </p:txBody>
      </p:sp>
    </p:spTree>
    <p:extLst>
      <p:ext uri="{BB962C8B-B14F-4D97-AF65-F5344CB8AC3E}">
        <p14:creationId xmlns:p14="http://schemas.microsoft.com/office/powerpoint/2010/main" val="32393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2ED4-6BB8-4A14-A5DE-A7FE913764C5}"/>
              </a:ext>
            </a:extLst>
          </p:cNvPr>
          <p:cNvSpPr>
            <a:spLocks noGrp="1"/>
          </p:cNvSpPr>
          <p:nvPr>
            <p:ph type="title"/>
          </p:nvPr>
        </p:nvSpPr>
        <p:spPr/>
        <p:txBody>
          <a:bodyPr/>
          <a:lstStyle/>
          <a:p>
            <a:r>
              <a:rPr lang="en-US" dirty="0">
                <a:cs typeface="Calibri Light"/>
              </a:rPr>
              <a:t>Data</a:t>
            </a:r>
            <a:endParaRPr lang="en-US" dirty="0"/>
          </a:p>
        </p:txBody>
      </p:sp>
      <p:sp>
        <p:nvSpPr>
          <p:cNvPr id="3" name="Content Placeholder 2">
            <a:extLst>
              <a:ext uri="{FF2B5EF4-FFF2-40B4-BE49-F238E27FC236}">
                <a16:creationId xmlns:a16="http://schemas.microsoft.com/office/drawing/2014/main" id="{9F0AEEC3-19EE-4C24-9EE4-BC0CD8F15F3C}"/>
              </a:ext>
            </a:extLst>
          </p:cNvPr>
          <p:cNvSpPr>
            <a:spLocks noGrp="1"/>
          </p:cNvSpPr>
          <p:nvPr>
            <p:ph idx="1"/>
          </p:nvPr>
        </p:nvSpPr>
        <p:spPr/>
        <p:txBody>
          <a:bodyPr vert="horz" lIns="91440" tIns="45720" rIns="91440" bIns="45720" rtlCol="0" anchor="t">
            <a:normAutofit/>
          </a:bodyPr>
          <a:lstStyle/>
          <a:p>
            <a:pPr marL="0" indent="0">
              <a:buNone/>
            </a:pPr>
            <a:r>
              <a:rPr lang="en-US" sz="2000" dirty="0" err="1">
                <a:cs typeface="Calibri"/>
              </a:rPr>
              <a:t>DataSet</a:t>
            </a:r>
            <a:r>
              <a:rPr lang="en-US" sz="2000" dirty="0">
                <a:cs typeface="Calibri"/>
              </a:rPr>
              <a:t> : </a:t>
            </a:r>
            <a:r>
              <a:rPr lang="en-US" sz="2000" dirty="0">
                <a:cs typeface="Calibri"/>
                <a:hlinkClick r:id="rId2"/>
              </a:rPr>
              <a:t>Link</a:t>
            </a:r>
            <a:endParaRPr lang="en-US" sz="2000">
              <a:cs typeface="Calibri"/>
            </a:endParaRPr>
          </a:p>
          <a:p>
            <a:pPr marL="342900" indent="-342900"/>
            <a:r>
              <a:rPr lang="en-US" sz="2000" dirty="0">
                <a:cs typeface="Calibri"/>
              </a:rPr>
              <a:t>The Dataset contains 26 folders(one for each alphabet) containing handwritten images which are 28x28 pixels in size. </a:t>
            </a:r>
          </a:p>
          <a:p>
            <a:pPr marL="342900" indent="-342900"/>
            <a:r>
              <a:rPr lang="en-US" sz="2000" dirty="0">
                <a:cs typeface="Calibri"/>
              </a:rPr>
              <a:t>Each image is stored as Gray-level.</a:t>
            </a:r>
          </a:p>
          <a:p>
            <a:pPr marL="342900" indent="-342900"/>
            <a:r>
              <a:rPr lang="en-US" sz="2000" dirty="0">
                <a:cs typeface="Calibri"/>
              </a:rPr>
              <a:t>The images are stored in csv format. We can use </a:t>
            </a:r>
            <a:r>
              <a:rPr lang="en-US" sz="2000" dirty="0" err="1">
                <a:cs typeface="Calibri"/>
              </a:rPr>
              <a:t>CSVTOImages</a:t>
            </a:r>
            <a:r>
              <a:rPr lang="en-US" sz="2000" dirty="0">
                <a:cs typeface="Calibri"/>
              </a:rPr>
              <a:t> script to convert the </a:t>
            </a:r>
            <a:r>
              <a:rPr lang="en-US" sz="2000" dirty="0" err="1">
                <a:cs typeface="Calibri"/>
              </a:rPr>
              <a:t>csvfile</a:t>
            </a:r>
            <a:r>
              <a:rPr lang="en-US" sz="2000" dirty="0">
                <a:cs typeface="Calibri"/>
              </a:rPr>
              <a:t> to actual image in </a:t>
            </a:r>
            <a:r>
              <a:rPr lang="en-US" sz="2000" dirty="0" err="1">
                <a:cs typeface="Calibri"/>
              </a:rPr>
              <a:t>pg</a:t>
            </a:r>
            <a:r>
              <a:rPr lang="en-US" sz="2000" dirty="0">
                <a:cs typeface="Calibri"/>
              </a:rPr>
              <a:t> format.</a:t>
            </a:r>
          </a:p>
        </p:txBody>
      </p:sp>
    </p:spTree>
    <p:extLst>
      <p:ext uri="{BB962C8B-B14F-4D97-AF65-F5344CB8AC3E}">
        <p14:creationId xmlns:p14="http://schemas.microsoft.com/office/powerpoint/2010/main" val="119754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EF69-8E1C-4F0A-A787-0CD827E9E020}"/>
              </a:ext>
            </a:extLst>
          </p:cNvPr>
          <p:cNvSpPr>
            <a:spLocks noGrp="1"/>
          </p:cNvSpPr>
          <p:nvPr>
            <p:ph type="title"/>
          </p:nvPr>
        </p:nvSpPr>
        <p:spPr/>
        <p:txBody>
          <a:bodyPr/>
          <a:lstStyle/>
          <a:p>
            <a:r>
              <a:rPr lang="en-US" dirty="0">
                <a:cs typeface="Calibri Light"/>
              </a:rPr>
              <a:t>Literature Survey</a:t>
            </a:r>
            <a:endParaRPr lang="en-US" dirty="0"/>
          </a:p>
        </p:txBody>
      </p:sp>
      <p:sp>
        <p:nvSpPr>
          <p:cNvPr id="3" name="Content Placeholder 2">
            <a:extLst>
              <a:ext uri="{FF2B5EF4-FFF2-40B4-BE49-F238E27FC236}">
                <a16:creationId xmlns:a16="http://schemas.microsoft.com/office/drawing/2014/main" id="{581E91D3-14AE-4ACD-B4F2-54B8608E54DE}"/>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R. R. Ingle, Y. Fujii, T. </a:t>
            </a:r>
            <a:r>
              <a:rPr lang="en-US" dirty="0" err="1">
                <a:ea typeface="+mn-lt"/>
                <a:cs typeface="+mn-lt"/>
              </a:rPr>
              <a:t>Deselaers</a:t>
            </a:r>
            <a:r>
              <a:rPr lang="en-US" dirty="0">
                <a:ea typeface="+mn-lt"/>
                <a:cs typeface="+mn-lt"/>
              </a:rPr>
              <a:t>, J. </a:t>
            </a:r>
            <a:r>
              <a:rPr lang="en-US" dirty="0" err="1">
                <a:ea typeface="+mn-lt"/>
                <a:cs typeface="+mn-lt"/>
              </a:rPr>
              <a:t>Baccash</a:t>
            </a:r>
            <a:r>
              <a:rPr lang="en-US" dirty="0">
                <a:ea typeface="+mn-lt"/>
                <a:cs typeface="+mn-lt"/>
              </a:rPr>
              <a:t> and A. C. Popat, "A Scalable Handwritten Text Recognition System," </a:t>
            </a:r>
            <a:r>
              <a:rPr lang="en-US" i="1" dirty="0">
                <a:ea typeface="+mn-lt"/>
                <a:cs typeface="+mn-lt"/>
              </a:rPr>
              <a:t>2019 International Conference on Document Analysis and Recognition (ICDAR)</a:t>
            </a:r>
            <a:r>
              <a:rPr lang="en-US" dirty="0">
                <a:ea typeface="+mn-lt"/>
                <a:cs typeface="+mn-lt"/>
              </a:rPr>
              <a:t>, 2019, pp. 17-24, </a:t>
            </a:r>
            <a:r>
              <a:rPr lang="en-US" dirty="0" err="1">
                <a:ea typeface="+mn-lt"/>
                <a:cs typeface="+mn-lt"/>
              </a:rPr>
              <a:t>doi</a:t>
            </a:r>
            <a:r>
              <a:rPr lang="en-US" dirty="0">
                <a:ea typeface="+mn-lt"/>
                <a:cs typeface="+mn-lt"/>
              </a:rPr>
              <a:t>: 10.1109/ICDAR.2019.00013.</a:t>
            </a:r>
          </a:p>
          <a:p>
            <a:pPr marL="0" indent="0">
              <a:buNone/>
            </a:pPr>
            <a:endParaRPr lang="en-US" dirty="0">
              <a:cs typeface="Calibri"/>
            </a:endParaRPr>
          </a:p>
          <a:p>
            <a:pPr marL="0" indent="0">
              <a:buNone/>
            </a:pPr>
            <a:r>
              <a:rPr lang="en-US" dirty="0">
                <a:cs typeface="Calibri"/>
              </a:rPr>
              <a:t>Sara </a:t>
            </a:r>
            <a:r>
              <a:rPr lang="en-US" dirty="0" err="1">
                <a:cs typeface="Calibri"/>
              </a:rPr>
              <a:t>Aqab</a:t>
            </a:r>
            <a:r>
              <a:rPr lang="en-US" dirty="0">
                <a:cs typeface="Calibri"/>
              </a:rPr>
              <a:t>, Muhammad Usman Tariq, "</a:t>
            </a:r>
            <a:r>
              <a:rPr lang="en-US" dirty="0">
                <a:ea typeface="+mn-lt"/>
                <a:cs typeface="+mn-lt"/>
              </a:rPr>
              <a:t>Handwriting Recognition using Artificial Intelligence Neural Network and Image Processing</a:t>
            </a:r>
            <a:r>
              <a:rPr lang="en-US" dirty="0">
                <a:cs typeface="Calibri"/>
              </a:rPr>
              <a:t>", (IJACSA) International Journal of Advanced Computer Science and Applications, Vol. 11, No 7, 2020</a:t>
            </a:r>
          </a:p>
          <a:p>
            <a:pPr marL="0" indent="0">
              <a:buNone/>
            </a:pPr>
            <a:endParaRPr lang="en-US" dirty="0">
              <a:cs typeface="Calibri"/>
            </a:endParaRPr>
          </a:p>
          <a:p>
            <a:pPr marL="0" indent="0">
              <a:buNone/>
            </a:pPr>
            <a:r>
              <a:rPr lang="en-US" dirty="0">
                <a:ea typeface="+mn-lt"/>
                <a:cs typeface="+mn-lt"/>
              </a:rPr>
              <a:t>R. Vaidya, D. Trivedi, S. Satra and P. M. </a:t>
            </a:r>
            <a:r>
              <a:rPr lang="en-US" dirty="0" err="1">
                <a:ea typeface="+mn-lt"/>
                <a:cs typeface="+mn-lt"/>
              </a:rPr>
              <a:t>Pimpale</a:t>
            </a:r>
            <a:r>
              <a:rPr lang="en-US" dirty="0">
                <a:ea typeface="+mn-lt"/>
                <a:cs typeface="+mn-lt"/>
              </a:rPr>
              <a:t>, "Handwritten Character Recognition Using Deep-Learning," 2018 Second International Conference on Inventive Communication and Computational Technologies (ICICCT), 2018, pp. 772-775, </a:t>
            </a:r>
            <a:r>
              <a:rPr lang="en-US" dirty="0" err="1">
                <a:ea typeface="+mn-lt"/>
                <a:cs typeface="+mn-lt"/>
              </a:rPr>
              <a:t>doi</a:t>
            </a:r>
            <a:r>
              <a:rPr lang="en-US" dirty="0">
                <a:ea typeface="+mn-lt"/>
                <a:cs typeface="+mn-lt"/>
              </a:rPr>
              <a:t>: 10.1109/ICICCT.2018.8473291.</a:t>
            </a:r>
            <a:endParaRPr lang="en-US" dirty="0"/>
          </a:p>
        </p:txBody>
      </p:sp>
    </p:spTree>
    <p:extLst>
      <p:ext uri="{BB962C8B-B14F-4D97-AF65-F5344CB8AC3E}">
        <p14:creationId xmlns:p14="http://schemas.microsoft.com/office/powerpoint/2010/main" val="266128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3657-BA05-43A9-9CDA-21842ADFB1C5}"/>
              </a:ext>
            </a:extLst>
          </p:cNvPr>
          <p:cNvSpPr>
            <a:spLocks noGrp="1"/>
          </p:cNvSpPr>
          <p:nvPr>
            <p:ph type="title"/>
          </p:nvPr>
        </p:nvSpPr>
        <p:spPr/>
        <p:txBody>
          <a:bodyPr/>
          <a:lstStyle/>
          <a:p>
            <a:r>
              <a:rPr lang="en-US" dirty="0"/>
              <a:t>A Scalable Handwritten Text Recognition System</a:t>
            </a:r>
          </a:p>
        </p:txBody>
      </p:sp>
      <p:sp>
        <p:nvSpPr>
          <p:cNvPr id="3" name="Content Placeholder 2">
            <a:extLst>
              <a:ext uri="{FF2B5EF4-FFF2-40B4-BE49-F238E27FC236}">
                <a16:creationId xmlns:a16="http://schemas.microsoft.com/office/drawing/2014/main" id="{09DFA607-109F-4BF3-8EC9-D8AEEA40678A}"/>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panose="020F0502020204030204"/>
              </a:rPr>
              <a:t>This paper address the problems faced when trying to incorporate a HTR capability to a large scale OCR system. It tries to fix the problem of finding sample data for training and testing the machine by proposing a data pipeline which helps in collecting data from online sources. </a:t>
            </a:r>
          </a:p>
          <a:p>
            <a:pPr marL="0" indent="0">
              <a:buNone/>
            </a:pPr>
            <a:endParaRPr lang="en-US" dirty="0">
              <a:cs typeface="Calibri" panose="020F0502020204030204"/>
            </a:endParaRPr>
          </a:p>
          <a:p>
            <a:pPr marL="0" indent="0">
              <a:buNone/>
            </a:pPr>
            <a:r>
              <a:rPr lang="en-US" dirty="0">
                <a:cs typeface="Calibri" panose="020F0502020204030204"/>
              </a:rPr>
              <a:t>They also introduce a line recognition model based on neural networks without recurrent connections. Their proposed model achieves a comparable accuracy with the LSTM-based model.</a:t>
            </a:r>
          </a:p>
        </p:txBody>
      </p:sp>
    </p:spTree>
    <p:extLst>
      <p:ext uri="{BB962C8B-B14F-4D97-AF65-F5344CB8AC3E}">
        <p14:creationId xmlns:p14="http://schemas.microsoft.com/office/powerpoint/2010/main" val="386367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0DAF-25AC-4079-A4F3-A0509ED701E1}"/>
              </a:ext>
            </a:extLst>
          </p:cNvPr>
          <p:cNvSpPr>
            <a:spLocks noGrp="1"/>
          </p:cNvSpPr>
          <p:nvPr>
            <p:ph type="title"/>
          </p:nvPr>
        </p:nvSpPr>
        <p:spPr/>
        <p:txBody>
          <a:bodyPr>
            <a:normAutofit fontScale="90000"/>
          </a:bodyPr>
          <a:lstStyle/>
          <a:p>
            <a:r>
              <a:rPr lang="en-US" dirty="0">
                <a:ea typeface="+mj-lt"/>
                <a:cs typeface="+mj-lt"/>
              </a:rPr>
              <a:t>Handwriting Recognition using Artificial Intelligence Neural Network and Image Processing</a:t>
            </a:r>
            <a:endParaRPr lang="en-US" dirty="0"/>
          </a:p>
        </p:txBody>
      </p:sp>
      <p:sp>
        <p:nvSpPr>
          <p:cNvPr id="3" name="Content Placeholder 2">
            <a:extLst>
              <a:ext uri="{FF2B5EF4-FFF2-40B4-BE49-F238E27FC236}">
                <a16:creationId xmlns:a16="http://schemas.microsoft.com/office/drawing/2014/main" id="{6F949761-CF66-45DD-B5A4-46D72CBC3B96}"/>
              </a:ext>
            </a:extLst>
          </p:cNvPr>
          <p:cNvSpPr>
            <a:spLocks noGrp="1"/>
          </p:cNvSpPr>
          <p:nvPr>
            <p:ph idx="1"/>
          </p:nvPr>
        </p:nvSpPr>
        <p:spPr/>
        <p:txBody>
          <a:bodyPr vert="horz" lIns="91440" tIns="45720" rIns="91440" bIns="45720" rtlCol="0" anchor="t">
            <a:normAutofit/>
          </a:bodyPr>
          <a:lstStyle/>
          <a:p>
            <a:r>
              <a:rPr lang="en-US" dirty="0">
                <a:cs typeface="Calibri"/>
              </a:rPr>
              <a:t>This paper proposes the development of a Handwriting recognition system using artificial neural network and explains about the advantages of using artificial neural network. It also discusses about the efficiency of using this method comparing with other techniques. This paper gives a clear idea on the methodology, design and architecture that can be used to create such system.</a:t>
            </a:r>
            <a:endParaRPr lang="en-US" dirty="0"/>
          </a:p>
        </p:txBody>
      </p:sp>
    </p:spTree>
    <p:extLst>
      <p:ext uri="{BB962C8B-B14F-4D97-AF65-F5344CB8AC3E}">
        <p14:creationId xmlns:p14="http://schemas.microsoft.com/office/powerpoint/2010/main" val="300732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9DDB-E99C-4C3F-8FCB-CB5A69F3B5B7}"/>
              </a:ext>
            </a:extLst>
          </p:cNvPr>
          <p:cNvSpPr>
            <a:spLocks noGrp="1"/>
          </p:cNvSpPr>
          <p:nvPr>
            <p:ph type="title"/>
          </p:nvPr>
        </p:nvSpPr>
        <p:spPr/>
        <p:txBody>
          <a:bodyPr/>
          <a:lstStyle/>
          <a:p>
            <a:r>
              <a:rPr lang="en-US" dirty="0">
                <a:cs typeface="Calibri Light"/>
              </a:rPr>
              <a:t>Selected Paper</a:t>
            </a:r>
            <a:endParaRPr lang="en-US" dirty="0"/>
          </a:p>
        </p:txBody>
      </p:sp>
      <p:sp>
        <p:nvSpPr>
          <p:cNvPr id="3" name="Content Placeholder 2">
            <a:extLst>
              <a:ext uri="{FF2B5EF4-FFF2-40B4-BE49-F238E27FC236}">
                <a16:creationId xmlns:a16="http://schemas.microsoft.com/office/drawing/2014/main" id="{E3C0B79D-EC54-4F78-A2C0-2E01D2A3A0F8}"/>
              </a:ext>
            </a:extLst>
          </p:cNvPr>
          <p:cNvSpPr>
            <a:spLocks noGrp="1"/>
          </p:cNvSpPr>
          <p:nvPr>
            <p:ph idx="1"/>
          </p:nvPr>
        </p:nvSpPr>
        <p:spPr/>
        <p:txBody>
          <a:bodyPr vert="horz" lIns="91440" tIns="45720" rIns="91440" bIns="45720" rtlCol="0" anchor="t">
            <a:normAutofit/>
          </a:bodyPr>
          <a:lstStyle/>
          <a:p>
            <a:r>
              <a:rPr lang="en-US" dirty="0">
                <a:ea typeface="+mn-lt"/>
                <a:cs typeface="+mn-lt"/>
              </a:rPr>
              <a:t>Sara </a:t>
            </a:r>
            <a:r>
              <a:rPr lang="en-US" dirty="0" err="1">
                <a:ea typeface="+mn-lt"/>
                <a:cs typeface="+mn-lt"/>
              </a:rPr>
              <a:t>Aqab</a:t>
            </a:r>
            <a:r>
              <a:rPr lang="en-US" dirty="0">
                <a:ea typeface="+mn-lt"/>
                <a:cs typeface="+mn-lt"/>
              </a:rPr>
              <a:t>, Muhammad Usman Tariq, "</a:t>
            </a:r>
            <a:r>
              <a:rPr lang="en-US" u="sng" dirty="0">
                <a:ea typeface="+mn-lt"/>
                <a:cs typeface="+mn-lt"/>
              </a:rPr>
              <a:t>Handwriting Recognition using Artificial Intelligence Neural Network and Image Processing</a:t>
            </a:r>
            <a:r>
              <a:rPr lang="en-US" dirty="0">
                <a:ea typeface="+mn-lt"/>
                <a:cs typeface="+mn-lt"/>
              </a:rPr>
              <a:t>", (IJACSA) International Journal of Advanced Computer Science and Applications, Vol. 11, No 7, 2020</a:t>
            </a:r>
            <a:endParaRPr lang="en-US" dirty="0"/>
          </a:p>
        </p:txBody>
      </p:sp>
    </p:spTree>
    <p:extLst>
      <p:ext uri="{BB962C8B-B14F-4D97-AF65-F5344CB8AC3E}">
        <p14:creationId xmlns:p14="http://schemas.microsoft.com/office/powerpoint/2010/main" val="159802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0190-7962-4E21-9247-FE2550C93EAA}"/>
              </a:ext>
            </a:extLst>
          </p:cNvPr>
          <p:cNvSpPr>
            <a:spLocks noGrp="1"/>
          </p:cNvSpPr>
          <p:nvPr>
            <p:ph type="title"/>
          </p:nvPr>
        </p:nvSpPr>
        <p:spPr/>
        <p:txBody>
          <a:bodyPr/>
          <a:lstStyle/>
          <a:p>
            <a:r>
              <a:rPr lang="en-US" dirty="0">
                <a:cs typeface="Calibri Light"/>
              </a:rPr>
              <a:t>Proposed Solution</a:t>
            </a:r>
            <a:endParaRPr lang="en-US" dirty="0"/>
          </a:p>
        </p:txBody>
      </p:sp>
      <p:sp>
        <p:nvSpPr>
          <p:cNvPr id="3" name="Content Placeholder 2">
            <a:extLst>
              <a:ext uri="{FF2B5EF4-FFF2-40B4-BE49-F238E27FC236}">
                <a16:creationId xmlns:a16="http://schemas.microsoft.com/office/drawing/2014/main" id="{4770039C-3534-4E57-A312-8C69F7191F4A}"/>
              </a:ext>
            </a:extLst>
          </p:cNvPr>
          <p:cNvSpPr>
            <a:spLocks noGrp="1"/>
          </p:cNvSpPr>
          <p:nvPr>
            <p:ph idx="1"/>
          </p:nvPr>
        </p:nvSpPr>
        <p:spPr/>
        <p:txBody>
          <a:bodyPr vert="horz" lIns="91440" tIns="45720" rIns="91440" bIns="45720" rtlCol="0" anchor="t">
            <a:normAutofit/>
          </a:bodyPr>
          <a:lstStyle/>
          <a:p>
            <a:r>
              <a:rPr lang="en-US" dirty="0">
                <a:cs typeface="Calibri"/>
              </a:rPr>
              <a:t>This project aims in using Artificial Neural Networks to improve the efficiency of Handwriting Recognition system.</a:t>
            </a:r>
          </a:p>
          <a:p>
            <a:r>
              <a:rPr lang="en-US" dirty="0">
                <a:cs typeface="Calibri"/>
              </a:rPr>
              <a:t>To build a system which can help in converting handwritten notes to a digital document from an image.</a:t>
            </a:r>
          </a:p>
        </p:txBody>
      </p:sp>
    </p:spTree>
    <p:extLst>
      <p:ext uri="{BB962C8B-B14F-4D97-AF65-F5344CB8AC3E}">
        <p14:creationId xmlns:p14="http://schemas.microsoft.com/office/powerpoint/2010/main" val="31079464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756</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Handwritten Text Recognition Using Neural Networks</vt:lpstr>
      <vt:lpstr>Motivation</vt:lpstr>
      <vt:lpstr>Problem Statement</vt:lpstr>
      <vt:lpstr>Data</vt:lpstr>
      <vt:lpstr>Literature Survey</vt:lpstr>
      <vt:lpstr>A Scalable Handwritten Text Recognition System</vt:lpstr>
      <vt:lpstr>Handwriting Recognition using Artificial Intelligence Neural Network and Image Processing</vt:lpstr>
      <vt:lpstr>Selected Paper</vt:lpstr>
      <vt:lpstr>Proposed Solution</vt:lpstr>
      <vt:lpstr>Sample Data View</vt:lpstr>
      <vt:lpstr>Count of Sample Data Used</vt:lpstr>
      <vt:lpstr>Splitting Sample Data into Train and Test Data</vt:lpstr>
      <vt:lpstr>Reshaping the Data</vt:lpstr>
      <vt:lpstr>Extracted Data from CSV file</vt:lpstr>
      <vt:lpstr>Model Creation</vt:lpstr>
      <vt:lpstr>Model Training and Accuracy</vt:lpstr>
      <vt:lpstr>Accuracy</vt:lpstr>
      <vt:lpstr>Prediction on Test Data</vt:lpstr>
      <vt:lpstr>Prediction result on other samples</vt:lpstr>
      <vt:lpstr>Future Work</vt:lpstr>
      <vt:lpstr>Citations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dc:title>
  <dc:creator/>
  <cp:lastModifiedBy>Karthikeyan Mehalingam</cp:lastModifiedBy>
  <cp:revision>230</cp:revision>
  <dcterms:created xsi:type="dcterms:W3CDTF">2022-01-29T17:35:30Z</dcterms:created>
  <dcterms:modified xsi:type="dcterms:W3CDTF">2022-02-24T03:46:33Z</dcterms:modified>
</cp:coreProperties>
</file>