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3" r:id="rId4"/>
    <p:sldId id="264" r:id="rId5"/>
    <p:sldId id="262" r:id="rId6"/>
    <p:sldId id="261" r:id="rId7"/>
    <p:sldId id="271" r:id="rId8"/>
    <p:sldId id="270" r:id="rId9"/>
    <p:sldId id="269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FEF9D-EDDB-497D-AC41-60E9B8506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2DF852-3B16-412A-901D-C64F79218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6237BE-E1E4-4F74-AEB4-C6EC503D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57E2F-C753-48F5-909A-EE429B54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D29BB-0FC7-45DE-9814-B4F54D06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9B4EA-59C9-41A6-AE93-FC07F483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509C91-AB4F-4812-9D13-7BD944954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880AD-897A-4C5B-847B-6562CE74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2182C-7E11-4EA9-A427-875E1CC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B7031-B827-41DB-A311-1F2436EF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87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3782B5-4DE9-464F-970D-81017587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2C91C9-65AF-4058-ACED-2796B67B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E05A3-42F7-4B5A-8FFF-23BCA3F1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39B83-E920-4B25-9450-3095B3F3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7020D-A3E5-4402-BDC4-DA6565A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8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DE5C3-A2D5-4E15-9234-C69B2D7A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8F92E-E498-4C80-817F-13C76F0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10E4BE-75EB-4D72-BFF9-C467A8D3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2965F-99F3-4BAC-9978-E4B7519E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DFB35-B6D0-4AEE-AC06-D8280E15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490B4-E1A7-4BC3-B575-C749FCB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C15056-82FA-4D99-B0BF-7D4589CD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D628C-5ED8-4854-A8C5-9870C274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D9223-2824-4276-B959-AC02B915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02969-3CD6-4379-89AA-9E5F38B2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6ED53-F1A2-47C3-8C1D-0D9212FB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2D16C-45DD-4FE3-A75E-39379F11B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22CB53-9C2E-4F4D-A30C-1BF2183A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307BE5-4CBB-492C-A87B-1E086157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95365-E8E8-4EAF-85A8-596EFBD9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5F546-5782-4B0B-9622-9691E265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CFCAB-A51C-46EB-ACD3-C3150D86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9EE655-FE38-4820-83EF-12FBFCF3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F620CB-3877-44D0-8347-8000103E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ACC519-3BA7-4696-9624-55DB5099D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F224FF-8CDD-41D3-AD89-4955590E0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C629A6-136C-4A8B-8E7D-529573B6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080619-B8DF-48DD-82F7-7E39318A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F63818-821D-4E90-889A-1051CF22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A239E-684C-4CBC-B9F8-C334696C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5C885B-B177-479C-A063-5E14FF93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8CD8F-645A-47DB-B283-39F307C5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6FC32-AF96-429A-9734-D09EFDBD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2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3E9EBD-4E03-4AA3-BE35-E9D6D71B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B4A888-A7E3-493B-8AE2-74ADE98B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7706F5-643F-4BBD-A126-80B15FD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3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BB29D-8142-4F71-A6B1-34B0CB98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5A34F-9BE1-40B6-9952-573A8FB3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96FDA4-5973-4ED1-BD09-7D84595E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E93662-B8DB-4DF5-9155-C06269F6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7D9E5-C271-4D55-8E6C-FB6EDA9F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763F5-FD73-44FB-B140-FD64A30A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16267-AA39-4124-AEC7-DFA4451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227970-FD45-4653-9D45-36BEA671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BD05EA-D0D6-420B-80EC-AF1D4D04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AAC0C-8192-4AE8-B998-22D02894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E75638-054A-4254-B0D6-4FC7CF44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7AA94-4BAC-49A7-A2C0-AB8B0A49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9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514095-EC08-464C-B110-70F87CF4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2F3DC-8ED4-49DD-A712-E6769340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1067F2-EBFF-4F2A-A3E5-ACB339950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946E-A1BA-4C61-9549-726AE8D28F53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E05C4-A066-4D8A-968F-25779A162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A34AF-905A-4E31-B2E2-593F0507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5B5B-89C7-4A3B-803A-2131ECB63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1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94FEF45-EF36-40F0-874D-3EE8B33B54AD}"/>
              </a:ext>
            </a:extLst>
          </p:cNvPr>
          <p:cNvGrpSpPr/>
          <p:nvPr/>
        </p:nvGrpSpPr>
        <p:grpSpPr>
          <a:xfrm>
            <a:off x="1174785" y="979055"/>
            <a:ext cx="10338341" cy="5737629"/>
            <a:chOff x="1174785" y="979055"/>
            <a:chExt cx="10338341" cy="573762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9D33E22-948E-4269-8E01-11FD0AA87E57}"/>
                </a:ext>
              </a:extLst>
            </p:cNvPr>
            <p:cNvSpPr/>
            <p:nvPr/>
          </p:nvSpPr>
          <p:spPr>
            <a:xfrm>
              <a:off x="1174785" y="979055"/>
              <a:ext cx="10250597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F20E219-AC18-4FF8-ABDC-E85B6A6C88B5}"/>
                </a:ext>
              </a:extLst>
            </p:cNvPr>
            <p:cNvSpPr/>
            <p:nvPr/>
          </p:nvSpPr>
          <p:spPr>
            <a:xfrm>
              <a:off x="1174785" y="979055"/>
              <a:ext cx="10338341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906232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79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DE9F0F-0C76-48AE-8213-1D94B01F9EC0}"/>
              </a:ext>
            </a:extLst>
          </p:cNvPr>
          <p:cNvSpPr/>
          <p:nvPr/>
        </p:nvSpPr>
        <p:spPr>
          <a:xfrm>
            <a:off x="1257083" y="985703"/>
            <a:ext cx="10102864" cy="525807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242D8F5-4460-40D3-BBF3-7095E9374441}"/>
              </a:ext>
            </a:extLst>
          </p:cNvPr>
          <p:cNvSpPr/>
          <p:nvPr/>
        </p:nvSpPr>
        <p:spPr>
          <a:xfrm>
            <a:off x="1322517" y="1052945"/>
            <a:ext cx="9955133" cy="4958030"/>
          </a:xfrm>
          <a:prstGeom prst="roundRect">
            <a:avLst>
              <a:gd name="adj" fmla="val 40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4ECD76F-ECFB-498A-8E7F-FE415C0FBE7A}"/>
              </a:ext>
            </a:extLst>
          </p:cNvPr>
          <p:cNvSpPr/>
          <p:nvPr/>
        </p:nvSpPr>
        <p:spPr>
          <a:xfrm>
            <a:off x="3417521" y="1363702"/>
            <a:ext cx="5000625" cy="401629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94DE77-6E60-48FE-B9F7-21B308C476AE}"/>
              </a:ext>
            </a:extLst>
          </p:cNvPr>
          <p:cNvSpPr txBox="1"/>
          <p:nvPr/>
        </p:nvSpPr>
        <p:spPr>
          <a:xfrm>
            <a:off x="4001611" y="1767199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Visualize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18097-3010-4F38-B2DB-E7C3B2F2CCD3}"/>
              </a:ext>
            </a:extLst>
          </p:cNvPr>
          <p:cNvSpPr txBox="1"/>
          <p:nvPr/>
        </p:nvSpPr>
        <p:spPr>
          <a:xfrm>
            <a:off x="3588969" y="4265003"/>
            <a:ext cx="1529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Transform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86E4DB-DF0B-4F20-B932-73CCB8DD5539}"/>
              </a:ext>
            </a:extLst>
          </p:cNvPr>
          <p:cNvSpPr txBox="1"/>
          <p:nvPr/>
        </p:nvSpPr>
        <p:spPr>
          <a:xfrm>
            <a:off x="7113667" y="3187184"/>
            <a:ext cx="9877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Model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F127B51-362D-4FD2-8546-A7607E366059}"/>
              </a:ext>
            </a:extLst>
          </p:cNvPr>
          <p:cNvCxnSpPr>
            <a:cxnSpLocks/>
          </p:cNvCxnSpPr>
          <p:nvPr/>
        </p:nvCxnSpPr>
        <p:spPr>
          <a:xfrm flipH="1">
            <a:off x="5822734" y="1951865"/>
            <a:ext cx="1092416" cy="1419985"/>
          </a:xfrm>
          <a:prstGeom prst="line">
            <a:avLst/>
          </a:prstGeom>
          <a:ln w="38100"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589B8E-8B10-4DE2-8A70-F30BE9E3CA77}"/>
              </a:ext>
            </a:extLst>
          </p:cNvPr>
          <p:cNvCxnSpPr>
            <a:cxnSpLocks/>
          </p:cNvCxnSpPr>
          <p:nvPr/>
        </p:nvCxnSpPr>
        <p:spPr>
          <a:xfrm flipH="1" flipV="1">
            <a:off x="5822734" y="3371849"/>
            <a:ext cx="1152451" cy="1390651"/>
          </a:xfrm>
          <a:prstGeom prst="line">
            <a:avLst/>
          </a:prstGeom>
          <a:ln w="38100"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0A01DEF-848E-4B5C-89FE-484AD2104933}"/>
              </a:ext>
            </a:extLst>
          </p:cNvPr>
          <p:cNvCxnSpPr>
            <a:cxnSpLocks/>
          </p:cNvCxnSpPr>
          <p:nvPr/>
        </p:nvCxnSpPr>
        <p:spPr>
          <a:xfrm>
            <a:off x="4041832" y="3371849"/>
            <a:ext cx="1821123" cy="0"/>
          </a:xfrm>
          <a:prstGeom prst="line">
            <a:avLst/>
          </a:prstGeom>
          <a:ln w="38100"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A04B1E-3DEA-4183-B3E8-458243AFE2CF}"/>
              </a:ext>
            </a:extLst>
          </p:cNvPr>
          <p:cNvSpPr txBox="1"/>
          <p:nvPr/>
        </p:nvSpPr>
        <p:spPr>
          <a:xfrm>
            <a:off x="5293864" y="2864052"/>
            <a:ext cx="1086583" cy="1023548"/>
          </a:xfrm>
          <a:prstGeom prst="ellipse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kumimoji="1"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magrittr</a:t>
            </a:r>
            <a:endParaRPr kumimoji="1"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purrr</a:t>
            </a:r>
            <a:endParaRPr kumimoji="1" lang="ja-JP" altLang="en-US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D32C345A-8F2B-41AC-B4DC-F99BB6FDC253}"/>
              </a:ext>
            </a:extLst>
          </p:cNvPr>
          <p:cNvSpPr/>
          <p:nvPr/>
        </p:nvSpPr>
        <p:spPr>
          <a:xfrm>
            <a:off x="4041832" y="1548344"/>
            <a:ext cx="3606743" cy="3646964"/>
          </a:xfrm>
          <a:prstGeom prst="arc">
            <a:avLst>
              <a:gd name="adj1" fmla="val 14474358"/>
              <a:gd name="adj2" fmla="val 21271753"/>
            </a:avLst>
          </a:prstGeom>
          <a:ln w="444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303DDB3E-440B-4A24-AC22-53B45A7AE7E8}"/>
              </a:ext>
            </a:extLst>
          </p:cNvPr>
          <p:cNvSpPr/>
          <p:nvPr/>
        </p:nvSpPr>
        <p:spPr>
          <a:xfrm>
            <a:off x="4019310" y="1548344"/>
            <a:ext cx="3606743" cy="3646964"/>
          </a:xfrm>
          <a:prstGeom prst="arc">
            <a:avLst>
              <a:gd name="adj1" fmla="val 9005765"/>
              <a:gd name="adj2" fmla="val 13357409"/>
            </a:avLst>
          </a:prstGeom>
          <a:ln w="444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F31310-08A3-48E1-AC4F-21BB89E49413}"/>
              </a:ext>
            </a:extLst>
          </p:cNvPr>
          <p:cNvSpPr txBox="1"/>
          <p:nvPr/>
        </p:nvSpPr>
        <p:spPr>
          <a:xfrm>
            <a:off x="9061229" y="3187184"/>
            <a:ext cx="195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Communicate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14A0B-876B-4601-B6BD-2930EE5C1FBD}"/>
              </a:ext>
            </a:extLst>
          </p:cNvPr>
          <p:cNvSpPr txBox="1"/>
          <p:nvPr/>
        </p:nvSpPr>
        <p:spPr>
          <a:xfrm>
            <a:off x="2069614" y="3187184"/>
            <a:ext cx="7360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Tidy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321805-876E-46AB-B915-AEBB86FCD841}"/>
              </a:ext>
            </a:extLst>
          </p:cNvPr>
          <p:cNvSpPr txBox="1"/>
          <p:nvPr/>
        </p:nvSpPr>
        <p:spPr>
          <a:xfrm>
            <a:off x="1916785" y="2135079"/>
            <a:ext cx="10647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Import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831C341-5320-4FCD-B7FE-B0DF6D30DD62}"/>
              </a:ext>
            </a:extLst>
          </p:cNvPr>
          <p:cNvCxnSpPr>
            <a:cxnSpLocks/>
          </p:cNvCxnSpPr>
          <p:nvPr/>
        </p:nvCxnSpPr>
        <p:spPr>
          <a:xfrm>
            <a:off x="8429625" y="3371826"/>
            <a:ext cx="631604" cy="0"/>
          </a:xfrm>
          <a:prstGeom prst="line">
            <a:avLst/>
          </a:prstGeom>
          <a:ln w="4445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AEFA1A3-9548-486C-BD33-841280A1E697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>
            <a:off x="2805713" y="3371850"/>
            <a:ext cx="611808" cy="0"/>
          </a:xfrm>
          <a:prstGeom prst="line">
            <a:avLst/>
          </a:prstGeom>
          <a:ln w="4445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09FC1F0-B042-47CB-8A3E-D387C8CC7F8B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flipH="1">
            <a:off x="2437664" y="2504411"/>
            <a:ext cx="11479" cy="682773"/>
          </a:xfrm>
          <a:prstGeom prst="line">
            <a:avLst/>
          </a:prstGeom>
          <a:ln w="4445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B0F24F8-DB77-47F5-BBB6-3CA98EDFA773}"/>
              </a:ext>
            </a:extLst>
          </p:cNvPr>
          <p:cNvSpPr txBox="1"/>
          <p:nvPr/>
        </p:nvSpPr>
        <p:spPr>
          <a:xfrm>
            <a:off x="4824963" y="2111273"/>
            <a:ext cx="937736" cy="3745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ggplot2</a:t>
            </a:r>
            <a:endParaRPr kumimoji="1" lang="ja-JP" altLang="en-US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BF1068-097B-4B54-B5C9-BDF91D6FCC45}"/>
              </a:ext>
            </a:extLst>
          </p:cNvPr>
          <p:cNvSpPr txBox="1"/>
          <p:nvPr/>
        </p:nvSpPr>
        <p:spPr>
          <a:xfrm>
            <a:off x="1629553" y="3481812"/>
            <a:ext cx="854393" cy="6469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tidyr</a:t>
            </a:r>
            <a:endParaRPr kumimoji="1"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tibble</a:t>
            </a:r>
            <a:endParaRPr kumimoji="1" lang="ja-JP" altLang="en-US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CBBC973-B8E9-4808-96F0-AC5FC5481986}"/>
              </a:ext>
            </a:extLst>
          </p:cNvPr>
          <p:cNvSpPr txBox="1"/>
          <p:nvPr/>
        </p:nvSpPr>
        <p:spPr>
          <a:xfrm>
            <a:off x="5055622" y="3970871"/>
            <a:ext cx="1621155" cy="1191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dplyr</a:t>
            </a:r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</a:t>
            </a: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stringr</a:t>
            </a:r>
            <a:endParaRPr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forcats</a:t>
            </a:r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</a:t>
            </a: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lubridate</a:t>
            </a:r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…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3AAD404-4AC2-47E8-B48A-DDA93C503E60}"/>
              </a:ext>
            </a:extLst>
          </p:cNvPr>
          <p:cNvSpPr txBox="1"/>
          <p:nvPr/>
        </p:nvSpPr>
        <p:spPr>
          <a:xfrm>
            <a:off x="9854499" y="3481812"/>
            <a:ext cx="1225868" cy="1438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knitr</a:t>
            </a:r>
            <a:endParaRPr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rmarkdown</a:t>
            </a:r>
            <a:endParaRPr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bookdown</a:t>
            </a:r>
            <a:endParaRPr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shiny</a:t>
            </a:r>
          </a:p>
          <a:p>
            <a:r>
              <a:rPr kumimoji="1"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…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33D7767-FF25-48AB-B0EE-E11288027055}"/>
              </a:ext>
            </a:extLst>
          </p:cNvPr>
          <p:cNvSpPr txBox="1"/>
          <p:nvPr/>
        </p:nvSpPr>
        <p:spPr>
          <a:xfrm>
            <a:off x="1427626" y="5225311"/>
            <a:ext cx="1470541" cy="6469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R/</a:t>
            </a:r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Rstudio</a:t>
            </a:r>
            <a:endParaRPr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devtools</a:t>
            </a:r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…</a:t>
            </a:r>
            <a:endParaRPr kumimoji="1"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73F8F59-D018-4FAA-8CBE-5B394937F1B1}"/>
              </a:ext>
            </a:extLst>
          </p:cNvPr>
          <p:cNvSpPr txBox="1"/>
          <p:nvPr/>
        </p:nvSpPr>
        <p:spPr>
          <a:xfrm>
            <a:off x="1509671" y="1233944"/>
            <a:ext cx="885349" cy="11605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readr</a:t>
            </a:r>
            <a:endParaRPr kumimoji="1"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readxl</a:t>
            </a:r>
            <a:endParaRPr kumimoji="1"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rvest</a:t>
            </a:r>
            <a:endParaRPr lang="en-US" altLang="ja-JP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…</a:t>
            </a:r>
            <a:endParaRPr kumimoji="1" lang="ja-JP" altLang="en-US" sz="1600" b="1" dirty="0">
              <a:solidFill>
                <a:schemeClr val="accent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077276A-642C-4FB5-A84E-2E29A8753E20}"/>
              </a:ext>
            </a:extLst>
          </p:cNvPr>
          <p:cNvSpPr txBox="1"/>
          <p:nvPr/>
        </p:nvSpPr>
        <p:spPr>
          <a:xfrm>
            <a:off x="7675573" y="2522304"/>
            <a:ext cx="1683663" cy="6469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broom</a:t>
            </a:r>
          </a:p>
          <a:p>
            <a:r>
              <a:rPr lang="en-US" altLang="ja-JP" sz="1600" b="1" dirty="0" err="1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tidymodels</a:t>
            </a:r>
            <a:r>
              <a:rPr lang="en-US" altLang="ja-JP" sz="16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…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FBC25A-9083-47E8-AEFD-55AD833B3837}"/>
              </a:ext>
            </a:extLst>
          </p:cNvPr>
          <p:cNvSpPr txBox="1"/>
          <p:nvPr/>
        </p:nvSpPr>
        <p:spPr>
          <a:xfrm>
            <a:off x="1799507" y="5804416"/>
            <a:ext cx="1276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Program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CA9A01F6-676F-47F5-99FE-94A5A22996CE}"/>
              </a:ext>
            </a:extLst>
          </p:cNvPr>
          <p:cNvSpPr/>
          <p:nvPr/>
        </p:nvSpPr>
        <p:spPr>
          <a:xfrm>
            <a:off x="3979608" y="1363702"/>
            <a:ext cx="3668967" cy="3831606"/>
          </a:xfrm>
          <a:prstGeom prst="arc">
            <a:avLst>
              <a:gd name="adj1" fmla="val 537384"/>
              <a:gd name="adj2" fmla="val 7998501"/>
            </a:avLst>
          </a:prstGeom>
          <a:ln w="444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83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A71B3E4-4BD1-45D6-9BC2-68C585040004}"/>
              </a:ext>
            </a:extLst>
          </p:cNvPr>
          <p:cNvGrpSpPr/>
          <p:nvPr/>
        </p:nvGrpSpPr>
        <p:grpSpPr>
          <a:xfrm>
            <a:off x="1174785" y="979055"/>
            <a:ext cx="10338341" cy="5737629"/>
            <a:chOff x="1174785" y="979055"/>
            <a:chExt cx="10338341" cy="573762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3B0DE2A-7670-4463-B28F-87EB079F9E8B}"/>
                </a:ext>
              </a:extLst>
            </p:cNvPr>
            <p:cNvSpPr/>
            <p:nvPr/>
          </p:nvSpPr>
          <p:spPr>
            <a:xfrm>
              <a:off x="1174785" y="979055"/>
              <a:ext cx="10250597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7F9A26D-2258-4B7A-9A8B-A4B1B07163E3}"/>
                </a:ext>
              </a:extLst>
            </p:cNvPr>
            <p:cNvSpPr/>
            <p:nvPr/>
          </p:nvSpPr>
          <p:spPr>
            <a:xfrm>
              <a:off x="1174785" y="979055"/>
              <a:ext cx="10338341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906232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7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72EC757-1AD4-4D22-B12C-8D60530492DD}"/>
              </a:ext>
            </a:extLst>
          </p:cNvPr>
          <p:cNvGrpSpPr/>
          <p:nvPr/>
        </p:nvGrpSpPr>
        <p:grpSpPr>
          <a:xfrm>
            <a:off x="1174785" y="979055"/>
            <a:ext cx="10338341" cy="5737629"/>
            <a:chOff x="1174785" y="979055"/>
            <a:chExt cx="10338341" cy="57376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337A41D-C3D8-49DA-B0B4-52AA2450A0C7}"/>
                </a:ext>
              </a:extLst>
            </p:cNvPr>
            <p:cNvSpPr/>
            <p:nvPr/>
          </p:nvSpPr>
          <p:spPr>
            <a:xfrm>
              <a:off x="1174785" y="979055"/>
              <a:ext cx="10250597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6BB98EA-B7D5-4E80-BF58-70018A8C54D8}"/>
                </a:ext>
              </a:extLst>
            </p:cNvPr>
            <p:cNvSpPr/>
            <p:nvPr/>
          </p:nvSpPr>
          <p:spPr>
            <a:xfrm>
              <a:off x="1174785" y="979055"/>
              <a:ext cx="10338341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ECD76F-ECFB-498A-8E7F-FE415C0FBE7A}"/>
                </a:ext>
              </a:extLst>
            </p:cNvPr>
            <p:cNvSpPr/>
            <p:nvPr/>
          </p:nvSpPr>
          <p:spPr>
            <a:xfrm>
              <a:off x="3429000" y="1363702"/>
              <a:ext cx="5000625" cy="401629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906232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02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1ADE14-BB05-4C8E-95B6-1E4C10CF3B47}"/>
              </a:ext>
            </a:extLst>
          </p:cNvPr>
          <p:cNvGrpSpPr/>
          <p:nvPr/>
        </p:nvGrpSpPr>
        <p:grpSpPr>
          <a:xfrm>
            <a:off x="1174785" y="979055"/>
            <a:ext cx="10338341" cy="5737629"/>
            <a:chOff x="1174785" y="979055"/>
            <a:chExt cx="10338341" cy="573762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1F6A63C-90C9-4A73-8B08-D84E04010515}"/>
                </a:ext>
              </a:extLst>
            </p:cNvPr>
            <p:cNvSpPr/>
            <p:nvPr/>
          </p:nvSpPr>
          <p:spPr>
            <a:xfrm>
              <a:off x="1174785" y="979055"/>
              <a:ext cx="10250597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E40FB36-69BD-4D6E-8B30-3C5804F0B1AC}"/>
                </a:ext>
              </a:extLst>
            </p:cNvPr>
            <p:cNvSpPr/>
            <p:nvPr/>
          </p:nvSpPr>
          <p:spPr>
            <a:xfrm>
              <a:off x="1174785" y="979055"/>
              <a:ext cx="10338341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ECD76F-ECFB-498A-8E7F-FE415C0FBE7A}"/>
                </a:ext>
              </a:extLst>
            </p:cNvPr>
            <p:cNvSpPr/>
            <p:nvPr/>
          </p:nvSpPr>
          <p:spPr>
            <a:xfrm>
              <a:off x="3429000" y="1363702"/>
              <a:ext cx="5000625" cy="401629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906232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F31310-08A3-48E1-AC4F-21BB89E49413}"/>
                </a:ext>
              </a:extLst>
            </p:cNvPr>
            <p:cNvSpPr txBox="1"/>
            <p:nvPr/>
          </p:nvSpPr>
          <p:spPr>
            <a:xfrm>
              <a:off x="9061229" y="3187184"/>
              <a:ext cx="1955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Communicate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FC14A0B-876B-4601-B6BD-2930EE5C1FBD}"/>
                </a:ext>
              </a:extLst>
            </p:cNvPr>
            <p:cNvSpPr txBox="1"/>
            <p:nvPr/>
          </p:nvSpPr>
          <p:spPr>
            <a:xfrm>
              <a:off x="2069614" y="3187184"/>
              <a:ext cx="7360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Tidy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D321805-876E-46AB-B915-AEBB86FCD841}"/>
                </a:ext>
              </a:extLst>
            </p:cNvPr>
            <p:cNvSpPr txBox="1"/>
            <p:nvPr/>
          </p:nvSpPr>
          <p:spPr>
            <a:xfrm>
              <a:off x="1916785" y="2135079"/>
              <a:ext cx="10647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Import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831C341-5320-4FCD-B7FE-B0DF6D30DD62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25" y="3371826"/>
              <a:ext cx="631604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1AEFA1A3-9548-486C-BD33-841280A1E697}"/>
                </a:ext>
              </a:extLst>
            </p:cNvPr>
            <p:cNvCxnSpPr>
              <a:cxnSpLocks/>
              <a:stCxn id="31" idx="3"/>
              <a:endCxn id="2" idx="1"/>
            </p:cNvCxnSpPr>
            <p:nvPr/>
          </p:nvCxnSpPr>
          <p:spPr>
            <a:xfrm>
              <a:off x="2805713" y="3371850"/>
              <a:ext cx="623287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09FC1F0-B042-47CB-8A3E-D387C8CC7F8B}"/>
                </a:ext>
              </a:extLst>
            </p:cNvPr>
            <p:cNvCxnSpPr>
              <a:cxnSpLocks/>
              <a:stCxn id="32" idx="2"/>
              <a:endCxn id="31" idx="0"/>
            </p:cNvCxnSpPr>
            <p:nvPr/>
          </p:nvCxnSpPr>
          <p:spPr>
            <a:xfrm flipH="1">
              <a:off x="2437664" y="2504411"/>
              <a:ext cx="11479" cy="682773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766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5CF50C9-2681-4041-A289-525DCB854008}"/>
              </a:ext>
            </a:extLst>
          </p:cNvPr>
          <p:cNvSpPr/>
          <p:nvPr/>
        </p:nvSpPr>
        <p:spPr>
          <a:xfrm>
            <a:off x="1261872" y="981194"/>
            <a:ext cx="10104120" cy="498983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242D8F5-4460-40D3-BBF3-7095E9374441}"/>
              </a:ext>
            </a:extLst>
          </p:cNvPr>
          <p:cNvSpPr/>
          <p:nvPr/>
        </p:nvSpPr>
        <p:spPr>
          <a:xfrm>
            <a:off x="1331992" y="1051560"/>
            <a:ext cx="9955133" cy="4640580"/>
          </a:xfrm>
          <a:prstGeom prst="roundRect">
            <a:avLst>
              <a:gd name="adj" fmla="val 4831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4ECD76F-ECFB-498A-8E7F-FE415C0FBE7A}"/>
              </a:ext>
            </a:extLst>
          </p:cNvPr>
          <p:cNvSpPr/>
          <p:nvPr/>
        </p:nvSpPr>
        <p:spPr>
          <a:xfrm>
            <a:off x="3429000" y="1363702"/>
            <a:ext cx="5000625" cy="401629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94DE77-6E60-48FE-B9F7-21B308C476AE}"/>
              </a:ext>
            </a:extLst>
          </p:cNvPr>
          <p:cNvSpPr txBox="1"/>
          <p:nvPr/>
        </p:nvSpPr>
        <p:spPr>
          <a:xfrm>
            <a:off x="4001611" y="1767199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Visualize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18097-3010-4F38-B2DB-E7C3B2F2CCD3}"/>
              </a:ext>
            </a:extLst>
          </p:cNvPr>
          <p:cNvSpPr txBox="1"/>
          <p:nvPr/>
        </p:nvSpPr>
        <p:spPr>
          <a:xfrm>
            <a:off x="3906232" y="4265003"/>
            <a:ext cx="1529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Transform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86E4DB-DF0B-4F20-B932-73CCB8DD5539}"/>
              </a:ext>
            </a:extLst>
          </p:cNvPr>
          <p:cNvSpPr txBox="1"/>
          <p:nvPr/>
        </p:nvSpPr>
        <p:spPr>
          <a:xfrm>
            <a:off x="7113667" y="3187184"/>
            <a:ext cx="9877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Model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D32C345A-8F2B-41AC-B4DC-F99BB6FDC253}"/>
              </a:ext>
            </a:extLst>
          </p:cNvPr>
          <p:cNvSpPr/>
          <p:nvPr/>
        </p:nvSpPr>
        <p:spPr>
          <a:xfrm>
            <a:off x="4041832" y="1548344"/>
            <a:ext cx="3606743" cy="3646964"/>
          </a:xfrm>
          <a:prstGeom prst="arc">
            <a:avLst>
              <a:gd name="adj1" fmla="val 14474358"/>
              <a:gd name="adj2" fmla="val 21271753"/>
            </a:avLst>
          </a:prstGeom>
          <a:ln w="444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303DDB3E-440B-4A24-AC22-53B45A7AE7E8}"/>
              </a:ext>
            </a:extLst>
          </p:cNvPr>
          <p:cNvSpPr/>
          <p:nvPr/>
        </p:nvSpPr>
        <p:spPr>
          <a:xfrm>
            <a:off x="4019310" y="1548344"/>
            <a:ext cx="3606743" cy="3646964"/>
          </a:xfrm>
          <a:prstGeom prst="arc">
            <a:avLst>
              <a:gd name="adj1" fmla="val 9005765"/>
              <a:gd name="adj2" fmla="val 13357409"/>
            </a:avLst>
          </a:prstGeom>
          <a:ln w="444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CA9A01F6-676F-47F5-99FE-94A5A22996CE}"/>
              </a:ext>
            </a:extLst>
          </p:cNvPr>
          <p:cNvSpPr/>
          <p:nvPr/>
        </p:nvSpPr>
        <p:spPr>
          <a:xfrm>
            <a:off x="3979608" y="1363702"/>
            <a:ext cx="3668967" cy="3831606"/>
          </a:xfrm>
          <a:prstGeom prst="arc">
            <a:avLst>
              <a:gd name="adj1" fmla="val 537384"/>
              <a:gd name="adj2" fmla="val 7998501"/>
            </a:avLst>
          </a:prstGeom>
          <a:ln w="444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F31310-08A3-48E1-AC4F-21BB89E49413}"/>
              </a:ext>
            </a:extLst>
          </p:cNvPr>
          <p:cNvSpPr txBox="1"/>
          <p:nvPr/>
        </p:nvSpPr>
        <p:spPr>
          <a:xfrm>
            <a:off x="9061229" y="3187184"/>
            <a:ext cx="195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Communicate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14A0B-876B-4601-B6BD-2930EE5C1FBD}"/>
              </a:ext>
            </a:extLst>
          </p:cNvPr>
          <p:cNvSpPr txBox="1"/>
          <p:nvPr/>
        </p:nvSpPr>
        <p:spPr>
          <a:xfrm>
            <a:off x="2069614" y="3187184"/>
            <a:ext cx="7360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Tidy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321805-876E-46AB-B915-AEBB86FCD841}"/>
              </a:ext>
            </a:extLst>
          </p:cNvPr>
          <p:cNvSpPr txBox="1"/>
          <p:nvPr/>
        </p:nvSpPr>
        <p:spPr>
          <a:xfrm>
            <a:off x="1916785" y="2135079"/>
            <a:ext cx="10647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Import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831C341-5320-4FCD-B7FE-B0DF6D30DD62}"/>
              </a:ext>
            </a:extLst>
          </p:cNvPr>
          <p:cNvCxnSpPr>
            <a:cxnSpLocks/>
          </p:cNvCxnSpPr>
          <p:nvPr/>
        </p:nvCxnSpPr>
        <p:spPr>
          <a:xfrm>
            <a:off x="8429625" y="3371826"/>
            <a:ext cx="631604" cy="0"/>
          </a:xfrm>
          <a:prstGeom prst="line">
            <a:avLst/>
          </a:prstGeom>
          <a:ln w="4445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AEFA1A3-9548-486C-BD33-841280A1E697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>
            <a:off x="2805713" y="3371850"/>
            <a:ext cx="623287" cy="0"/>
          </a:xfrm>
          <a:prstGeom prst="line">
            <a:avLst/>
          </a:prstGeom>
          <a:ln w="4445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09FC1F0-B042-47CB-8A3E-D387C8CC7F8B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flipH="1">
            <a:off x="2437664" y="2504411"/>
            <a:ext cx="11479" cy="682773"/>
          </a:xfrm>
          <a:prstGeom prst="line">
            <a:avLst/>
          </a:prstGeom>
          <a:ln w="4445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FBC25A-9083-47E8-AEFD-55AD833B3837}"/>
              </a:ext>
            </a:extLst>
          </p:cNvPr>
          <p:cNvSpPr txBox="1"/>
          <p:nvPr/>
        </p:nvSpPr>
        <p:spPr>
          <a:xfrm>
            <a:off x="1705189" y="5507474"/>
            <a:ext cx="1276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Program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814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B47B591-0D24-4987-913F-59C9059A6FFC}"/>
              </a:ext>
            </a:extLst>
          </p:cNvPr>
          <p:cNvGrpSpPr/>
          <p:nvPr/>
        </p:nvGrpSpPr>
        <p:grpSpPr>
          <a:xfrm>
            <a:off x="1174785" y="979055"/>
            <a:ext cx="10250597" cy="5737629"/>
            <a:chOff x="1174785" y="979055"/>
            <a:chExt cx="10250597" cy="5737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8DE9F0F-0C76-48AE-8213-1D94B01F9EC0}"/>
                </a:ext>
              </a:extLst>
            </p:cNvPr>
            <p:cNvSpPr/>
            <p:nvPr/>
          </p:nvSpPr>
          <p:spPr>
            <a:xfrm>
              <a:off x="1174785" y="979055"/>
              <a:ext cx="10250597" cy="573762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3242D8F5-4460-40D3-BBF3-7095E9374441}"/>
                </a:ext>
              </a:extLst>
            </p:cNvPr>
            <p:cNvSpPr/>
            <p:nvPr/>
          </p:nvSpPr>
          <p:spPr>
            <a:xfrm>
              <a:off x="1331992" y="1123950"/>
              <a:ext cx="9955133" cy="4908918"/>
            </a:xfrm>
            <a:prstGeom prst="roundRect">
              <a:avLst>
                <a:gd name="adj" fmla="val 4831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ECD76F-ECFB-498A-8E7F-FE415C0FBE7A}"/>
                </a:ext>
              </a:extLst>
            </p:cNvPr>
            <p:cNvSpPr/>
            <p:nvPr/>
          </p:nvSpPr>
          <p:spPr>
            <a:xfrm>
              <a:off x="3429000" y="1363702"/>
              <a:ext cx="5000625" cy="401629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906232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F127B51-362D-4FD2-8546-A7607E366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2734" y="1951865"/>
              <a:ext cx="1092416" cy="1419985"/>
            </a:xfrm>
            <a:prstGeom prst="line">
              <a:avLst/>
            </a:prstGeom>
            <a:ln w="38100">
              <a:prstDash val="sys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C589B8E-8B10-4DE2-8A70-F30BE9E3CA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2734" y="3371849"/>
              <a:ext cx="1152451" cy="1390651"/>
            </a:xfrm>
            <a:prstGeom prst="line">
              <a:avLst/>
            </a:prstGeom>
            <a:ln w="38100">
              <a:prstDash val="sys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0A01DEF-848E-4B5C-89FE-484AD2104933}"/>
                </a:ext>
              </a:extLst>
            </p:cNvPr>
            <p:cNvCxnSpPr>
              <a:cxnSpLocks/>
            </p:cNvCxnSpPr>
            <p:nvPr/>
          </p:nvCxnSpPr>
          <p:spPr>
            <a:xfrm>
              <a:off x="4041832" y="3371849"/>
              <a:ext cx="1821123" cy="0"/>
            </a:xfrm>
            <a:prstGeom prst="line">
              <a:avLst/>
            </a:prstGeom>
            <a:ln w="38100">
              <a:prstDash val="sys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A04B1E-3DEA-4183-B3E8-458243AFE2CF}"/>
                </a:ext>
              </a:extLst>
            </p:cNvPr>
            <p:cNvSpPr txBox="1"/>
            <p:nvPr/>
          </p:nvSpPr>
          <p:spPr>
            <a:xfrm>
              <a:off x="5162173" y="2967075"/>
              <a:ext cx="1413788" cy="822305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magrittr</a:t>
              </a:r>
              <a:endParaRPr kumimoji="1"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purrr</a:t>
              </a:r>
              <a:endParaRPr kumimoji="1" lang="ja-JP" altLang="en-US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F31310-08A3-48E1-AC4F-21BB89E49413}"/>
                </a:ext>
              </a:extLst>
            </p:cNvPr>
            <p:cNvSpPr txBox="1"/>
            <p:nvPr/>
          </p:nvSpPr>
          <p:spPr>
            <a:xfrm>
              <a:off x="9061229" y="3187184"/>
              <a:ext cx="1955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Communicate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FC14A0B-876B-4601-B6BD-2930EE5C1FBD}"/>
                </a:ext>
              </a:extLst>
            </p:cNvPr>
            <p:cNvSpPr txBox="1"/>
            <p:nvPr/>
          </p:nvSpPr>
          <p:spPr>
            <a:xfrm>
              <a:off x="2069614" y="3187184"/>
              <a:ext cx="7360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Tidy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D321805-876E-46AB-B915-AEBB86FCD841}"/>
                </a:ext>
              </a:extLst>
            </p:cNvPr>
            <p:cNvSpPr txBox="1"/>
            <p:nvPr/>
          </p:nvSpPr>
          <p:spPr>
            <a:xfrm>
              <a:off x="1916785" y="2135079"/>
              <a:ext cx="10647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Import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831C341-5320-4FCD-B7FE-B0DF6D30DD62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25" y="3371826"/>
              <a:ext cx="631604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1AEFA1A3-9548-486C-BD33-841280A1E697}"/>
                </a:ext>
              </a:extLst>
            </p:cNvPr>
            <p:cNvCxnSpPr>
              <a:cxnSpLocks/>
              <a:stCxn id="31" idx="3"/>
              <a:endCxn id="2" idx="1"/>
            </p:cNvCxnSpPr>
            <p:nvPr/>
          </p:nvCxnSpPr>
          <p:spPr>
            <a:xfrm>
              <a:off x="2805713" y="3371850"/>
              <a:ext cx="623287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09FC1F0-B042-47CB-8A3E-D387C8CC7F8B}"/>
                </a:ext>
              </a:extLst>
            </p:cNvPr>
            <p:cNvCxnSpPr>
              <a:cxnSpLocks/>
              <a:stCxn id="32" idx="2"/>
              <a:endCxn id="31" idx="0"/>
            </p:cNvCxnSpPr>
            <p:nvPr/>
          </p:nvCxnSpPr>
          <p:spPr>
            <a:xfrm flipH="1">
              <a:off x="2437664" y="2504411"/>
              <a:ext cx="11479" cy="682773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AFBC25A-9083-47E8-AEFD-55AD833B3837}"/>
                </a:ext>
              </a:extLst>
            </p:cNvPr>
            <p:cNvSpPr txBox="1"/>
            <p:nvPr/>
          </p:nvSpPr>
          <p:spPr>
            <a:xfrm>
              <a:off x="1799507" y="5804416"/>
              <a:ext cx="127631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Program</a:t>
              </a:r>
              <a:endPara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B0F24F8-DB77-47F5-BBB6-3CA98EDFA773}"/>
                </a:ext>
              </a:extLst>
            </p:cNvPr>
            <p:cNvSpPr txBox="1"/>
            <p:nvPr/>
          </p:nvSpPr>
          <p:spPr>
            <a:xfrm>
              <a:off x="4826234" y="1989034"/>
              <a:ext cx="1269524" cy="476071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ggplot2</a:t>
              </a:r>
              <a:endParaRPr kumimoji="1" lang="ja-JP" altLang="en-US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6BF1068-097B-4B54-B5C9-BDF91D6FCC45}"/>
                </a:ext>
              </a:extLst>
            </p:cNvPr>
            <p:cNvSpPr txBox="1"/>
            <p:nvPr/>
          </p:nvSpPr>
          <p:spPr>
            <a:xfrm>
              <a:off x="2073298" y="3515540"/>
              <a:ext cx="1125260" cy="822305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tidyr</a:t>
              </a:r>
              <a:endParaRPr kumimoji="1"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tibble</a:t>
              </a:r>
              <a:endParaRPr kumimoji="1" lang="ja-JP" altLang="en-US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CBBC973-B8E9-4808-96F0-AC5FC5481986}"/>
                </a:ext>
              </a:extLst>
            </p:cNvPr>
            <p:cNvSpPr txBox="1"/>
            <p:nvPr/>
          </p:nvSpPr>
          <p:spPr>
            <a:xfrm>
              <a:off x="5038070" y="4320408"/>
              <a:ext cx="1558052" cy="1861006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dplyr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stringr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forcats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lubridate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…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3AAD404-4AC2-47E8-B48A-DDA93C503E60}"/>
                </a:ext>
              </a:extLst>
            </p:cNvPr>
            <p:cNvSpPr txBox="1"/>
            <p:nvPr/>
          </p:nvSpPr>
          <p:spPr>
            <a:xfrm>
              <a:off x="8903710" y="3468890"/>
              <a:ext cx="1558052" cy="1514773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knitr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rmarkdown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Shiny</a:t>
              </a:r>
            </a:p>
            <a:p>
              <a:r>
                <a:rPr kumimoji="1"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…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533D7767-FF25-48AB-B0EE-E11288027055}"/>
                </a:ext>
              </a:extLst>
            </p:cNvPr>
            <p:cNvSpPr txBox="1"/>
            <p:nvPr/>
          </p:nvSpPr>
          <p:spPr>
            <a:xfrm>
              <a:off x="2950787" y="5524871"/>
              <a:ext cx="1558052" cy="1168539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R/</a:t>
              </a:r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Rstudio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devtools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…</a:t>
              </a:r>
              <a:endParaRPr kumimoji="1"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73F8F59-D018-4FAA-8CBE-5B394937F1B1}"/>
                </a:ext>
              </a:extLst>
            </p:cNvPr>
            <p:cNvSpPr txBox="1"/>
            <p:nvPr/>
          </p:nvSpPr>
          <p:spPr>
            <a:xfrm>
              <a:off x="1463491" y="1132348"/>
              <a:ext cx="1125260" cy="1514773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readr</a:t>
              </a:r>
              <a:endParaRPr kumimoji="1"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kumimoji="1"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readxl</a:t>
              </a:r>
              <a:endParaRPr kumimoji="1"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rvest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…</a:t>
              </a:r>
              <a:endParaRPr kumimoji="1" lang="ja-JP" altLang="en-US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077276A-642C-4FB5-A84E-2E29A8753E20}"/>
                </a:ext>
              </a:extLst>
            </p:cNvPr>
            <p:cNvSpPr txBox="1"/>
            <p:nvPr/>
          </p:nvSpPr>
          <p:spPr>
            <a:xfrm>
              <a:off x="6701619" y="3512940"/>
              <a:ext cx="1702316" cy="1168539"/>
            </a:xfrm>
            <a:prstGeom prst="ellipse">
              <a:avLst/>
            </a:prstGeom>
            <a:solidFill>
              <a:schemeClr val="lt1">
                <a:alpha val="7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broom</a:t>
              </a:r>
            </a:p>
            <a:p>
              <a:r>
                <a:rPr lang="en-US" altLang="ja-JP" sz="1600" b="1" i="1" dirty="0" err="1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tidymodels</a:t>
              </a:r>
              <a:endParaRPr lang="en-US" altLang="ja-JP" sz="1600" b="1" i="1" dirty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  <a:p>
              <a:r>
                <a:rPr lang="en-US" altLang="ja-JP" sz="1600" b="1" i="1" dirty="0">
                  <a:solidFill>
                    <a:srgbClr val="00B05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70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364EBB6-2033-4107-BD43-9008673D0645}"/>
              </a:ext>
            </a:extLst>
          </p:cNvPr>
          <p:cNvGrpSpPr/>
          <p:nvPr/>
        </p:nvGrpSpPr>
        <p:grpSpPr>
          <a:xfrm>
            <a:off x="1261872" y="981194"/>
            <a:ext cx="10104120" cy="4989838"/>
            <a:chOff x="1261872" y="981194"/>
            <a:chExt cx="10104120" cy="4989838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5CF50C9-2681-4041-A289-525DCB854008}"/>
                </a:ext>
              </a:extLst>
            </p:cNvPr>
            <p:cNvSpPr/>
            <p:nvPr/>
          </p:nvSpPr>
          <p:spPr>
            <a:xfrm>
              <a:off x="1261872" y="981194"/>
              <a:ext cx="10104120" cy="498983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588969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5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A70866A-8E34-469C-A655-E7720EA8D342}"/>
              </a:ext>
            </a:extLst>
          </p:cNvPr>
          <p:cNvGrpSpPr/>
          <p:nvPr/>
        </p:nvGrpSpPr>
        <p:grpSpPr>
          <a:xfrm>
            <a:off x="1261872" y="981194"/>
            <a:ext cx="10104120" cy="4989838"/>
            <a:chOff x="1261872" y="981194"/>
            <a:chExt cx="10104120" cy="4989838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5CF50C9-2681-4041-A289-525DCB854008}"/>
                </a:ext>
              </a:extLst>
            </p:cNvPr>
            <p:cNvSpPr/>
            <p:nvPr/>
          </p:nvSpPr>
          <p:spPr>
            <a:xfrm>
              <a:off x="1261872" y="981194"/>
              <a:ext cx="10104120" cy="498983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ECD76F-ECFB-498A-8E7F-FE415C0FBE7A}"/>
                </a:ext>
              </a:extLst>
            </p:cNvPr>
            <p:cNvSpPr/>
            <p:nvPr/>
          </p:nvSpPr>
          <p:spPr>
            <a:xfrm>
              <a:off x="3429000" y="1363702"/>
              <a:ext cx="5000625" cy="40162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588969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F31310-08A3-48E1-AC4F-21BB89E49413}"/>
                </a:ext>
              </a:extLst>
            </p:cNvPr>
            <p:cNvSpPr txBox="1"/>
            <p:nvPr/>
          </p:nvSpPr>
          <p:spPr>
            <a:xfrm>
              <a:off x="9061229" y="3187184"/>
              <a:ext cx="1955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Communicate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FC14A0B-876B-4601-B6BD-2930EE5C1FBD}"/>
                </a:ext>
              </a:extLst>
            </p:cNvPr>
            <p:cNvSpPr txBox="1"/>
            <p:nvPr/>
          </p:nvSpPr>
          <p:spPr>
            <a:xfrm>
              <a:off x="2069614" y="3187184"/>
              <a:ext cx="7360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Tidy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D321805-876E-46AB-B915-AEBB86FCD841}"/>
                </a:ext>
              </a:extLst>
            </p:cNvPr>
            <p:cNvSpPr txBox="1"/>
            <p:nvPr/>
          </p:nvSpPr>
          <p:spPr>
            <a:xfrm>
              <a:off x="1916785" y="2135079"/>
              <a:ext cx="10647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Import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831C341-5320-4FCD-B7FE-B0DF6D30DD62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25" y="3371826"/>
              <a:ext cx="631604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1AEFA1A3-9548-486C-BD33-841280A1E697}"/>
                </a:ext>
              </a:extLst>
            </p:cNvPr>
            <p:cNvCxnSpPr>
              <a:cxnSpLocks/>
              <a:stCxn id="31" idx="3"/>
              <a:endCxn id="2" idx="1"/>
            </p:cNvCxnSpPr>
            <p:nvPr/>
          </p:nvCxnSpPr>
          <p:spPr>
            <a:xfrm>
              <a:off x="2805713" y="3371850"/>
              <a:ext cx="623287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09FC1F0-B042-47CB-8A3E-D387C8CC7F8B}"/>
                </a:ext>
              </a:extLst>
            </p:cNvPr>
            <p:cNvCxnSpPr>
              <a:cxnSpLocks/>
              <a:stCxn id="32" idx="2"/>
              <a:endCxn id="31" idx="0"/>
            </p:cNvCxnSpPr>
            <p:nvPr/>
          </p:nvCxnSpPr>
          <p:spPr>
            <a:xfrm flipH="1">
              <a:off x="2437664" y="2504411"/>
              <a:ext cx="11479" cy="682773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88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2EF489-75D4-4E4E-AF4B-648C5B1E5A95}"/>
              </a:ext>
            </a:extLst>
          </p:cNvPr>
          <p:cNvGrpSpPr/>
          <p:nvPr/>
        </p:nvGrpSpPr>
        <p:grpSpPr>
          <a:xfrm>
            <a:off x="1261872" y="981194"/>
            <a:ext cx="10104120" cy="4989838"/>
            <a:chOff x="1261872" y="981194"/>
            <a:chExt cx="10104120" cy="4989838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5CF50C9-2681-4041-A289-525DCB854008}"/>
                </a:ext>
              </a:extLst>
            </p:cNvPr>
            <p:cNvSpPr/>
            <p:nvPr/>
          </p:nvSpPr>
          <p:spPr>
            <a:xfrm>
              <a:off x="1261872" y="981194"/>
              <a:ext cx="10104120" cy="4989838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3242D8F5-4460-40D3-BBF3-7095E9374441}"/>
                </a:ext>
              </a:extLst>
            </p:cNvPr>
            <p:cNvSpPr/>
            <p:nvPr/>
          </p:nvSpPr>
          <p:spPr>
            <a:xfrm>
              <a:off x="1331992" y="1051560"/>
              <a:ext cx="9955133" cy="4640580"/>
            </a:xfrm>
            <a:prstGeom prst="roundRect">
              <a:avLst>
                <a:gd name="adj" fmla="val 4831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ECD76F-ECFB-498A-8E7F-FE415C0FBE7A}"/>
                </a:ext>
              </a:extLst>
            </p:cNvPr>
            <p:cNvSpPr/>
            <p:nvPr/>
          </p:nvSpPr>
          <p:spPr>
            <a:xfrm>
              <a:off x="3429000" y="1363702"/>
              <a:ext cx="5000625" cy="401629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994DE77-6E60-48FE-B9F7-21B308C476AE}"/>
                </a:ext>
              </a:extLst>
            </p:cNvPr>
            <p:cNvSpPr txBox="1"/>
            <p:nvPr/>
          </p:nvSpPr>
          <p:spPr>
            <a:xfrm>
              <a:off x="4001611" y="1767199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Visualize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0218097-3010-4F38-B2DB-E7C3B2F2CCD3}"/>
                </a:ext>
              </a:extLst>
            </p:cNvPr>
            <p:cNvSpPr txBox="1"/>
            <p:nvPr/>
          </p:nvSpPr>
          <p:spPr>
            <a:xfrm>
              <a:off x="3588969" y="4265003"/>
              <a:ext cx="15295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Transform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86E4DB-DF0B-4F20-B932-73CCB8DD5539}"/>
                </a:ext>
              </a:extLst>
            </p:cNvPr>
            <p:cNvSpPr txBox="1"/>
            <p:nvPr/>
          </p:nvSpPr>
          <p:spPr>
            <a:xfrm>
              <a:off x="7113667" y="3187184"/>
              <a:ext cx="9877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Model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D32C345A-8F2B-41AC-B4DC-F99BB6FDC253}"/>
                </a:ext>
              </a:extLst>
            </p:cNvPr>
            <p:cNvSpPr/>
            <p:nvPr/>
          </p:nvSpPr>
          <p:spPr>
            <a:xfrm>
              <a:off x="4041832" y="1548344"/>
              <a:ext cx="3606743" cy="3646964"/>
            </a:xfrm>
            <a:prstGeom prst="arc">
              <a:avLst>
                <a:gd name="adj1" fmla="val 14474358"/>
                <a:gd name="adj2" fmla="val 21271753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303DDB3E-440B-4A24-AC22-53B45A7AE7E8}"/>
                </a:ext>
              </a:extLst>
            </p:cNvPr>
            <p:cNvSpPr/>
            <p:nvPr/>
          </p:nvSpPr>
          <p:spPr>
            <a:xfrm>
              <a:off x="4019310" y="1548344"/>
              <a:ext cx="3606743" cy="3646964"/>
            </a:xfrm>
            <a:prstGeom prst="arc">
              <a:avLst>
                <a:gd name="adj1" fmla="val 9005765"/>
                <a:gd name="adj2" fmla="val 13357409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CA9A01F6-676F-47F5-99FE-94A5A22996CE}"/>
                </a:ext>
              </a:extLst>
            </p:cNvPr>
            <p:cNvSpPr/>
            <p:nvPr/>
          </p:nvSpPr>
          <p:spPr>
            <a:xfrm>
              <a:off x="3979608" y="1363702"/>
              <a:ext cx="3668967" cy="3831606"/>
            </a:xfrm>
            <a:prstGeom prst="arc">
              <a:avLst>
                <a:gd name="adj1" fmla="val 537384"/>
                <a:gd name="adj2" fmla="val 7998501"/>
              </a:avLst>
            </a:prstGeom>
            <a:ln w="4445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F31310-08A3-48E1-AC4F-21BB89E49413}"/>
                </a:ext>
              </a:extLst>
            </p:cNvPr>
            <p:cNvSpPr txBox="1"/>
            <p:nvPr/>
          </p:nvSpPr>
          <p:spPr>
            <a:xfrm>
              <a:off x="9061229" y="3187184"/>
              <a:ext cx="1955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Communicate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FC14A0B-876B-4601-B6BD-2930EE5C1FBD}"/>
                </a:ext>
              </a:extLst>
            </p:cNvPr>
            <p:cNvSpPr txBox="1"/>
            <p:nvPr/>
          </p:nvSpPr>
          <p:spPr>
            <a:xfrm>
              <a:off x="2069614" y="3187184"/>
              <a:ext cx="7360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Tidy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D321805-876E-46AB-B915-AEBB86FCD841}"/>
                </a:ext>
              </a:extLst>
            </p:cNvPr>
            <p:cNvSpPr txBox="1"/>
            <p:nvPr/>
          </p:nvSpPr>
          <p:spPr>
            <a:xfrm>
              <a:off x="1916785" y="2135079"/>
              <a:ext cx="106471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Import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831C341-5320-4FCD-B7FE-B0DF6D30DD62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25" y="3371826"/>
              <a:ext cx="631604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1AEFA1A3-9548-486C-BD33-841280A1E697}"/>
                </a:ext>
              </a:extLst>
            </p:cNvPr>
            <p:cNvCxnSpPr>
              <a:cxnSpLocks/>
              <a:stCxn id="31" idx="3"/>
              <a:endCxn id="2" idx="1"/>
            </p:cNvCxnSpPr>
            <p:nvPr/>
          </p:nvCxnSpPr>
          <p:spPr>
            <a:xfrm>
              <a:off x="2805713" y="3371850"/>
              <a:ext cx="623287" cy="0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09FC1F0-B042-47CB-8A3E-D387C8CC7F8B}"/>
                </a:ext>
              </a:extLst>
            </p:cNvPr>
            <p:cNvCxnSpPr>
              <a:cxnSpLocks/>
              <a:stCxn id="32" idx="2"/>
              <a:endCxn id="31" idx="0"/>
            </p:cNvCxnSpPr>
            <p:nvPr/>
          </p:nvCxnSpPr>
          <p:spPr>
            <a:xfrm flipH="1">
              <a:off x="2437664" y="2504411"/>
              <a:ext cx="11479" cy="682773"/>
            </a:xfrm>
            <a:prstGeom prst="line">
              <a:avLst/>
            </a:prstGeom>
            <a:ln w="44450">
              <a:prstDash val="solid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AFBC25A-9083-47E8-AEFD-55AD833B3837}"/>
                </a:ext>
              </a:extLst>
            </p:cNvPr>
            <p:cNvSpPr txBox="1"/>
            <p:nvPr/>
          </p:nvSpPr>
          <p:spPr>
            <a:xfrm>
              <a:off x="1705189" y="5507474"/>
              <a:ext cx="127631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Program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13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109</Words>
  <Application>Microsoft Office PowerPoint</Application>
  <PresentationFormat>ワイド画面</PresentationFormat>
  <Paragraphs>97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BIZ UDPゴシック</vt:lpstr>
      <vt:lpstr>BIZ UDゴシック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sampo</dc:creator>
  <cp:lastModifiedBy>sampo</cp:lastModifiedBy>
  <cp:revision>17</cp:revision>
  <dcterms:created xsi:type="dcterms:W3CDTF">2021-03-29T06:28:48Z</dcterms:created>
  <dcterms:modified xsi:type="dcterms:W3CDTF">2021-05-10T07:41:54Z</dcterms:modified>
</cp:coreProperties>
</file>