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05D6D-4CE7-4F05-9512-B93F7F90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F10837-A6F1-4935-9C44-DFD557E4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F0492-FFFD-4005-8175-965E5F87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3D6833-77AE-4F45-B95D-EFD66EBA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C8539-EFC2-4BFA-8F1B-ED51CB3F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08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FB53E-9EBD-4E60-AA8D-7A50E678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7AF2BD-BBE8-47AF-9C1A-36AE61D52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BBA65-0483-4FE0-9C52-4413B3A8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05DB3-BEC2-4D11-AC86-49E9638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42329C-272B-4B01-986D-DC5A660D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5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60FD13-C017-4B67-8D55-58582DBE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1ACBF8-110D-4061-BD6F-7A0741E0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36B6B-45AE-45B1-B72B-1D0A2F3B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E81D1B-2187-47FE-82DF-0ED0C980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4F0C8-28FF-4D45-A704-C1CF9713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27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F40D1-1E1D-4BBD-82DE-3A3E8185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2D27A-DAF0-4E7E-8D9B-1900EF7FA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54B88-4EE7-44B1-900E-39CB1366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E8660-9302-4437-920F-26C33DAA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3E5B8F-B8B1-4FA3-B233-A9060495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39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4E7EB-E1BE-4212-A168-B560A2CE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4158F0-3191-47BC-87AC-F24541084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C58954-F616-4201-ADCB-AB569209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177B2B-84DF-4178-8058-DC269156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05484-AC1A-462E-AEBA-A18488BF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2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132C9-A817-4B7A-B178-04397100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D24DF-62FB-4E09-936E-4A7B2496E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CA62B5-B815-470B-B327-DB82154C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B553B-BFEA-48ED-8CEF-C101B97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3AD1DA-4FD6-406D-B8FE-6E41E63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96186A-E72F-40DD-A3B1-123CC585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06720-699F-4DA9-8210-154963F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4BB8C4-3F08-452D-BE3E-DEB40BD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94092E-80A6-4830-8A1D-116071DF8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F827CB-DDC6-4561-8AF7-7F762D37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1E0BB8-46F1-444B-A6EC-D82F0335F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69D052-F3D6-4A8B-B482-7565944C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0580C-0E8F-4E14-BC75-1BF0B0AC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E290F6-9CD2-401B-A918-6FBEFB29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27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9713A-EF3F-41C7-8EFC-14F446D1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1016DF-5D07-4FBA-B960-AD145025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671707-4005-4A23-B70E-8236E71B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C249BF-82D7-47DC-89D1-73333B09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7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0BDC93-AF52-47D9-A72C-FDED4E42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C08F5F-3F38-4A54-A502-97FF91FF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25E648-0C47-4932-8B50-3B063AF8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68B09-CD46-4F55-AF2F-74289E89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EF309-528C-485E-B69E-A821F393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E382F5-1C30-4BB1-AB23-5CF8DA84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D237D-B4F5-49A8-A741-14503000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5E054-4369-456F-89EA-D0DCC383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755506-E32D-4F95-B7E6-D14D62AC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2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2823F-3843-47C1-BA8D-30D6C3C8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789876-4217-4E44-8FCD-7AD70E677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B4AB37-AF20-49D9-8AA3-BDF325D0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9BC54E-8175-4C20-8E4C-C68524CA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B7CFAE-CCEC-4F65-BF09-EC76163E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7A48D-71CE-4B61-B587-FC1427E8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6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8C1CE5-8E2D-4F47-9551-A4F4A68B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A5849D-8C61-4730-8766-703A27F4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AF3B94-7B4F-47B6-B730-96A377CB3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BA553-09D8-4F74-88DF-1B16A8B698A3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10674A-23D7-4F93-BD66-79A92C898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32AED-BB6F-4D63-854E-FE39CDF1F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8C6C-FB6F-4719-A5E6-257893EC7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31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パソコンの画面&#10;&#10;自動的に生成された説明">
            <a:extLst>
              <a:ext uri="{FF2B5EF4-FFF2-40B4-BE49-F238E27FC236}">
                <a16:creationId xmlns:a16="http://schemas.microsoft.com/office/drawing/2014/main" id="{14783292-5E38-46C8-A7EE-6D6C62127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9" y="470189"/>
            <a:ext cx="7620000" cy="417195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D438661-0731-443E-9864-1AB88233A57C}"/>
              </a:ext>
            </a:extLst>
          </p:cNvPr>
          <p:cNvSpPr/>
          <p:nvPr/>
        </p:nvSpPr>
        <p:spPr>
          <a:xfrm>
            <a:off x="530163" y="811875"/>
            <a:ext cx="3701946" cy="107842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3D760E9-0D49-4385-AD44-0722AD200817}"/>
              </a:ext>
            </a:extLst>
          </p:cNvPr>
          <p:cNvSpPr/>
          <p:nvPr/>
        </p:nvSpPr>
        <p:spPr>
          <a:xfrm>
            <a:off x="530163" y="960579"/>
            <a:ext cx="3713952" cy="3607608"/>
          </a:xfrm>
          <a:prstGeom prst="roundRect">
            <a:avLst>
              <a:gd name="adj" fmla="val 1315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FFB02F3-3DC7-40FF-ACA3-E8E3A02DBE3F}"/>
              </a:ext>
            </a:extLst>
          </p:cNvPr>
          <p:cNvSpPr/>
          <p:nvPr/>
        </p:nvSpPr>
        <p:spPr>
          <a:xfrm>
            <a:off x="4304145" y="803564"/>
            <a:ext cx="3737964" cy="1357745"/>
          </a:xfrm>
          <a:prstGeom prst="roundRect">
            <a:avLst>
              <a:gd name="adj" fmla="val 3017"/>
            </a:avLst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57421C3-920A-4EFC-BDC4-E5840DECD270}"/>
              </a:ext>
            </a:extLst>
          </p:cNvPr>
          <p:cNvSpPr/>
          <p:nvPr/>
        </p:nvSpPr>
        <p:spPr>
          <a:xfrm>
            <a:off x="4304145" y="2225964"/>
            <a:ext cx="3737964" cy="2342223"/>
          </a:xfrm>
          <a:prstGeom prst="roundRect">
            <a:avLst>
              <a:gd name="adj" fmla="val 3017"/>
            </a:avLst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00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E1520E4-4A44-4842-A575-D1635C0F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929000"/>
            <a:ext cx="914285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D3C1A41-2B40-4FC3-9F99-D261C98B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948047"/>
            <a:ext cx="9142857" cy="4961905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FB2E8B3-82E2-45EF-B4EA-29D91D1E6539}"/>
              </a:ext>
            </a:extLst>
          </p:cNvPr>
          <p:cNvSpPr/>
          <p:nvPr/>
        </p:nvSpPr>
        <p:spPr>
          <a:xfrm>
            <a:off x="1609725" y="3895724"/>
            <a:ext cx="4526801" cy="1962151"/>
          </a:xfrm>
          <a:prstGeom prst="roundRect">
            <a:avLst>
              <a:gd name="adj" fmla="val 1315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Console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Terminal</a:t>
            </a:r>
          </a:p>
          <a:p>
            <a:pPr algn="ctr"/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 Markdown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Jobs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AA64610-0CDE-466E-8644-B99066E68828}"/>
              </a:ext>
            </a:extLst>
          </p:cNvPr>
          <p:cNvSpPr/>
          <p:nvPr/>
        </p:nvSpPr>
        <p:spPr>
          <a:xfrm>
            <a:off x="6267799" y="1367556"/>
            <a:ext cx="4324001" cy="1585193"/>
          </a:xfrm>
          <a:prstGeom prst="roundRect">
            <a:avLst>
              <a:gd name="adj" fmla="val 3017"/>
            </a:avLst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Environment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History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Connections</a:t>
            </a:r>
          </a:p>
          <a:p>
            <a:pPr algn="ctr"/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Build</a:t>
            </a:r>
          </a:p>
          <a:p>
            <a:pPr algn="ctr"/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VCS(Git or SVN)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51BE6D1-6112-4231-B2FD-B03A22135DD3}"/>
              </a:ext>
            </a:extLst>
          </p:cNvPr>
          <p:cNvSpPr/>
          <p:nvPr/>
        </p:nvSpPr>
        <p:spPr>
          <a:xfrm>
            <a:off x="6267799" y="3019425"/>
            <a:ext cx="4314476" cy="2838449"/>
          </a:xfrm>
          <a:prstGeom prst="roundRect">
            <a:avLst>
              <a:gd name="adj" fmla="val 3017"/>
            </a:avLst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File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Plots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Packages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Help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Viewer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F0ADB6-28E7-423D-B992-22B2BBE75AE3}"/>
              </a:ext>
            </a:extLst>
          </p:cNvPr>
          <p:cNvSpPr/>
          <p:nvPr/>
        </p:nvSpPr>
        <p:spPr>
          <a:xfrm>
            <a:off x="1600200" y="1367555"/>
            <a:ext cx="4582446" cy="2476091"/>
          </a:xfrm>
          <a:prstGeom prst="roundRect">
            <a:avLst>
              <a:gd name="adj" fmla="val 2434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Source Editor</a:t>
            </a:r>
          </a:p>
          <a:p>
            <a:pPr algn="ctr"/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 Viewer</a:t>
            </a:r>
            <a:endParaRPr kumimoji="1" lang="en-US" altLang="ja-JP" b="1" dirty="0">
              <a:solidFill>
                <a:schemeClr val="tx1">
                  <a:lumMod val="50000"/>
                  <a:lumOff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81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鈴木三法</dc:creator>
  <cp:lastModifiedBy>鈴木三法</cp:lastModifiedBy>
  <cp:revision>4</cp:revision>
  <dcterms:created xsi:type="dcterms:W3CDTF">2020-02-04T01:24:57Z</dcterms:created>
  <dcterms:modified xsi:type="dcterms:W3CDTF">2020-02-04T02:39:07Z</dcterms:modified>
</cp:coreProperties>
</file>