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handoutMasterIdLst>
    <p:handoutMasterId r:id="rId22"/>
  </p:handoutMasterIdLst>
  <p:sldIdLst>
    <p:sldId id="280" r:id="rId2"/>
    <p:sldId id="281" r:id="rId3"/>
    <p:sldId id="282" r:id="rId4"/>
    <p:sldId id="283" r:id="rId5"/>
    <p:sldId id="347" r:id="rId6"/>
    <p:sldId id="284" r:id="rId7"/>
    <p:sldId id="285" r:id="rId8"/>
    <p:sldId id="326" r:id="rId9"/>
    <p:sldId id="287" r:id="rId10"/>
    <p:sldId id="288" r:id="rId11"/>
    <p:sldId id="289" r:id="rId12"/>
    <p:sldId id="352" r:id="rId13"/>
    <p:sldId id="353" r:id="rId14"/>
    <p:sldId id="350" r:id="rId15"/>
    <p:sldId id="346" r:id="rId16"/>
    <p:sldId id="348" r:id="rId17"/>
    <p:sldId id="355" r:id="rId18"/>
    <p:sldId id="356" r:id="rId19"/>
    <p:sldId id="354" r:id="rId20"/>
  </p:sldIdLst>
  <p:sldSz cx="9144000" cy="6858000" type="screen4x3"/>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20"/>
    <p:restoredTop sz="92747" autoAdjust="0"/>
  </p:normalViewPr>
  <p:slideViewPr>
    <p:cSldViewPr showGuides="1">
      <p:cViewPr>
        <p:scale>
          <a:sx n="100" d="100"/>
          <a:sy n="100" d="100"/>
        </p:scale>
        <p:origin x="-1944" y="-570"/>
      </p:cViewPr>
      <p:guideLst>
        <p:guide orient="horz" pos="2160"/>
        <p:guide pos="2880"/>
        <p:guide pos="75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63" d="100"/>
          <a:sy n="63" d="100"/>
        </p:scale>
        <p:origin x="2838" y="108"/>
      </p:cViewPr>
      <p:guideLst>
        <p:guide orient="horz" pos="3224"/>
        <p:guide pos="223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8427" cy="511731"/>
          </a:xfrm>
          <a:prstGeom prst="rect">
            <a:avLst/>
          </a:prstGeom>
        </p:spPr>
        <p:txBody>
          <a:bodyPr vert="horz" lIns="99075" tIns="49538" rIns="99075" bIns="49538" rtlCol="0"/>
          <a:lstStyle>
            <a:lvl1pPr algn="l" latinLnBrk="0">
              <a:defRPr kumimoji="1" lang="ja-JP" sz="1300"/>
            </a:lvl1pPr>
          </a:lstStyle>
          <a:p>
            <a:endParaRPr kumimoji="1" lang="ja-JP"/>
          </a:p>
        </p:txBody>
      </p:sp>
      <p:sp>
        <p:nvSpPr>
          <p:cNvPr id="3" name="日付プレースホルダー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latinLnBrk="0">
              <a:defRPr kumimoji="1" lang="ja-JP" sz="1300"/>
            </a:lvl1pPr>
          </a:lstStyle>
          <a:p>
            <a:fld id="{BDB7646E-8811-423A-9C42-2CBFADA00A96}" type="datetimeFigureOut">
              <a:rPr kumimoji="1" lang="en-US" altLang="ja-JP" smtClean="0"/>
              <a:pPr/>
              <a:t>10/28/2015</a:t>
            </a:fld>
            <a:endParaRPr kumimoji="1" lang="ja-JP"/>
          </a:p>
        </p:txBody>
      </p:sp>
      <p:sp>
        <p:nvSpPr>
          <p:cNvPr id="4" name="フッター プレースホルダー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latinLnBrk="0">
              <a:defRPr kumimoji="1" lang="ja-JP" sz="1300"/>
            </a:lvl1pPr>
          </a:lstStyle>
          <a:p>
            <a:endParaRPr kumimoji="1" lang="ja-JP"/>
          </a:p>
        </p:txBody>
      </p:sp>
      <p:sp>
        <p:nvSpPr>
          <p:cNvPr id="5" name="スライド番号プレースホルダー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latinLnBrk="0">
              <a:defRPr kumimoji="1" lang="ja-JP" sz="1300"/>
            </a:lvl1pPr>
          </a:lstStyle>
          <a:p>
            <a:fld id="{04360E59-1627-4404-ACC5-51C744AB0F27}" type="slidenum">
              <a:rPr kumimoji="1" lang="en-US" altLang="ja-JP" smtClean="0"/>
              <a:pPr/>
              <a:t>&lt;#&gt;</a:t>
            </a:fld>
            <a:endParaRPr kumimoji="1" lang="ja-JP"/>
          </a:p>
        </p:txBody>
      </p:sp>
    </p:spTree>
    <p:extLst>
      <p:ext uri="{BB962C8B-B14F-4D97-AF65-F5344CB8AC3E}">
        <p14:creationId xmlns:p14="http://schemas.microsoft.com/office/powerpoint/2010/main" xmlns=""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8427" cy="511731"/>
          </a:xfrm>
          <a:prstGeom prst="rect">
            <a:avLst/>
          </a:prstGeom>
        </p:spPr>
        <p:txBody>
          <a:bodyPr vert="horz" lIns="99075" tIns="49538" rIns="99075" bIns="49538" rtlCol="0"/>
          <a:lstStyle>
            <a:lvl1pPr algn="l" latinLnBrk="0">
              <a:defRPr kumimoji="1" lang="ja-JP" sz="1300">
                <a:solidFill>
                  <a:schemeClr val="tx1"/>
                </a:solidFill>
              </a:defRPr>
            </a:lvl1pPr>
          </a:lstStyle>
          <a:p>
            <a:endParaRPr kumimoji="1" lang="ja-JP"/>
          </a:p>
        </p:txBody>
      </p:sp>
      <p:sp>
        <p:nvSpPr>
          <p:cNvPr id="3" name="日付プレースホルダー 2"/>
          <p:cNvSpPr>
            <a:spLocks noGrp="1"/>
          </p:cNvSpPr>
          <p:nvPr>
            <p:ph type="dt" idx="1"/>
          </p:nvPr>
        </p:nvSpPr>
        <p:spPr>
          <a:xfrm>
            <a:off x="4023992" y="0"/>
            <a:ext cx="3078427" cy="511731"/>
          </a:xfrm>
          <a:prstGeom prst="rect">
            <a:avLst/>
          </a:prstGeom>
        </p:spPr>
        <p:txBody>
          <a:bodyPr vert="horz" lIns="99075" tIns="49538" rIns="99075" bIns="49538" rtlCol="0"/>
          <a:lstStyle>
            <a:lvl1pPr algn="r" latinLnBrk="0">
              <a:defRPr kumimoji="1" lang="ja-JP" sz="1300">
                <a:solidFill>
                  <a:schemeClr val="tx1"/>
                </a:solidFill>
              </a:defRPr>
            </a:lvl1pPr>
          </a:lstStyle>
          <a:p>
            <a:fld id="{D677E230-58DD-43ED-96A1-552DDAB53532}" type="datetimeFigureOut">
              <a:rPr lang="ja-JP" altLang="en-US"/>
              <a:pPr/>
              <a:t>2015/10/28</a:t>
            </a:fld>
            <a:endParaRPr kumimoji="1" lang="ja-JP"/>
          </a:p>
        </p:txBody>
      </p:sp>
      <p:sp>
        <p:nvSpPr>
          <p:cNvPr id="4" name="スライド イメージ プレースホルダー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endParaRPr kumimoji="1" lang="ja-JP"/>
          </a:p>
        </p:txBody>
      </p:sp>
      <p:sp>
        <p:nvSpPr>
          <p:cNvPr id="5" name="ノート プレースホルダー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6" name="フッター プレースホルダー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latinLnBrk="0">
              <a:defRPr kumimoji="1" lang="ja-JP" sz="1300">
                <a:solidFill>
                  <a:schemeClr val="tx1"/>
                </a:solidFill>
              </a:defRPr>
            </a:lvl1pPr>
          </a:lstStyle>
          <a:p>
            <a:endParaRPr kumimoji="1" lang="ja-JP"/>
          </a:p>
        </p:txBody>
      </p:sp>
      <p:sp>
        <p:nvSpPr>
          <p:cNvPr id="7" name="スライド番号プレースホルダー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latinLnBrk="0">
              <a:defRPr kumimoji="1" lang="ja-JP" sz="1300">
                <a:solidFill>
                  <a:schemeClr val="tx1"/>
                </a:solidFill>
              </a:defRPr>
            </a:lvl1pPr>
          </a:lstStyle>
          <a:p>
            <a:fld id="{841221E5-7225-48EB-A4EE-420E7BFCF705}" type="slidenum">
              <a:rPr/>
              <a:pPr/>
              <a:t>&lt;#&gt;</a:t>
            </a:fld>
            <a:endParaRPr kumimoji="1" lang="ja-JP"/>
          </a:p>
        </p:txBody>
      </p:sp>
    </p:spTree>
    <p:extLst>
      <p:ext uri="{BB962C8B-B14F-4D97-AF65-F5344CB8AC3E}">
        <p14:creationId xmlns:p14="http://schemas.microsoft.com/office/powerpoint/2010/main" xmlns=""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lang="ja-JP" sz="1200" kern="1200">
        <a:solidFill>
          <a:schemeClr val="tx2"/>
        </a:solidFill>
        <a:latin typeface="+mn-lt"/>
        <a:ea typeface="+mn-ea"/>
        <a:cs typeface="+mn-cs"/>
      </a:defRPr>
    </a:lvl1pPr>
    <a:lvl2pPr marL="457200" algn="l" defTabSz="914400" rtl="0" eaLnBrk="1" latinLnBrk="0" hangingPunct="1">
      <a:defRPr kumimoji="1" lang="ja-JP" sz="1200" kern="1200">
        <a:solidFill>
          <a:schemeClr val="tx2"/>
        </a:solidFill>
        <a:latin typeface="+mn-lt"/>
        <a:ea typeface="+mn-ea"/>
        <a:cs typeface="+mn-cs"/>
      </a:defRPr>
    </a:lvl2pPr>
    <a:lvl3pPr marL="914400" algn="l" defTabSz="914400" rtl="0" eaLnBrk="1" latinLnBrk="0" hangingPunct="1">
      <a:defRPr kumimoji="1" lang="ja-JP" sz="1200" kern="1200">
        <a:solidFill>
          <a:schemeClr val="tx2"/>
        </a:solidFill>
        <a:latin typeface="+mn-lt"/>
        <a:ea typeface="+mn-ea"/>
        <a:cs typeface="+mn-cs"/>
      </a:defRPr>
    </a:lvl3pPr>
    <a:lvl4pPr marL="1371600" algn="l" defTabSz="914400" rtl="0" eaLnBrk="1" latinLnBrk="0" hangingPunct="1">
      <a:defRPr kumimoji="1" lang="ja-JP" sz="1200" kern="1200">
        <a:solidFill>
          <a:schemeClr val="tx2"/>
        </a:solidFill>
        <a:latin typeface="+mn-lt"/>
        <a:ea typeface="+mn-ea"/>
        <a:cs typeface="+mn-cs"/>
      </a:defRPr>
    </a:lvl4pPr>
    <a:lvl5pPr marL="1828800" algn="l" defTabSz="914400" rtl="0" eaLnBrk="1" latinLnBrk="0" hangingPunct="1">
      <a:defRPr kumimoji="1" lang="ja-JP" sz="1200" kern="1200">
        <a:solidFill>
          <a:schemeClr val="tx2"/>
        </a:solidFill>
        <a:latin typeface="+mn-lt"/>
        <a:ea typeface="+mn-ea"/>
        <a:cs typeface="+mn-cs"/>
      </a:defRPr>
    </a:lvl5pPr>
    <a:lvl6pPr marL="2286000" algn="l" defTabSz="914400" rtl="0" eaLnBrk="1" latinLnBrk="0" hangingPunct="1">
      <a:defRPr kumimoji="1" lang="ja-JP" sz="1200" kern="1200">
        <a:solidFill>
          <a:schemeClr val="tx1"/>
        </a:solidFill>
        <a:latin typeface="+mn-lt"/>
        <a:ea typeface="+mn-ea"/>
        <a:cs typeface="+mn-cs"/>
      </a:defRPr>
    </a:lvl6pPr>
    <a:lvl7pPr marL="2743200" algn="l" defTabSz="914400" rtl="0" eaLnBrk="1" latinLnBrk="0" hangingPunct="1">
      <a:defRPr kumimoji="1" lang="ja-JP" sz="1200" kern="1200">
        <a:solidFill>
          <a:schemeClr val="tx1"/>
        </a:solidFill>
        <a:latin typeface="+mn-lt"/>
        <a:ea typeface="+mn-ea"/>
        <a:cs typeface="+mn-cs"/>
      </a:defRPr>
    </a:lvl7pPr>
    <a:lvl8pPr marL="3200400" algn="l" defTabSz="914400" rtl="0" eaLnBrk="1" latinLnBrk="0" hangingPunct="1">
      <a:defRPr kumimoji="1" lang="ja-JP" sz="1200" kern="1200">
        <a:solidFill>
          <a:schemeClr val="tx1"/>
        </a:solidFill>
        <a:latin typeface="+mn-lt"/>
        <a:ea typeface="+mn-ea"/>
        <a:cs typeface="+mn-cs"/>
      </a:defRPr>
    </a:lvl8pPr>
    <a:lvl9pPr marL="3657600" algn="l" defTabSz="914400" rtl="0" eaLnBrk="1" latinLnBrk="0" hangingPunct="1">
      <a:defRPr kumimoji="1" lang="ja-JP"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41221E5-7225-48EB-A4EE-420E7BFCF705}" type="slidenum">
              <a:rPr lang="en-US" altLang="ja-JP" smtClean="0"/>
              <a:pPr/>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41221E5-7225-48EB-A4EE-420E7BFCF705}" type="slidenum">
              <a:rPr lang="en-US" altLang="ja-JP" smtClean="0"/>
              <a:pPr/>
              <a:t>10</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41221E5-7225-48EB-A4EE-420E7BFCF705}" type="slidenum">
              <a:rPr lang="en-US" altLang="ja-JP" smtClean="0"/>
              <a:pPr/>
              <a:t>11</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41221E5-7225-48EB-A4EE-420E7BFCF705}" type="slidenum">
              <a:rPr lang="en-US" altLang="ja-JP" smtClean="0"/>
              <a:pPr/>
              <a:t>12</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41221E5-7225-48EB-A4EE-420E7BFCF705}" type="slidenum">
              <a:rPr lang="en-US" altLang="ja-JP" smtClean="0"/>
              <a:pPr/>
              <a:t>13</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41221E5-7225-48EB-A4EE-420E7BFCF705}" type="slidenum">
              <a:rPr lang="en-US" altLang="ja-JP" smtClean="0"/>
              <a:pPr/>
              <a:t>14</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41221E5-7225-48EB-A4EE-420E7BFCF705}" type="slidenum">
              <a:rPr lang="en-US" altLang="ja-JP" smtClean="0"/>
              <a:pPr/>
              <a:t>15</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41221E5-7225-48EB-A4EE-420E7BFCF705}" type="slidenum">
              <a:rPr lang="en-US" altLang="ja-JP" smtClean="0"/>
              <a:pPr/>
              <a:t>16</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41221E5-7225-48EB-A4EE-420E7BFCF705}" type="slidenum">
              <a:rPr lang="en-US" altLang="ja-JP" smtClean="0"/>
              <a:pPr/>
              <a:t>17</a:t>
            </a:fld>
            <a:endParaRPr kumimoji="1"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41221E5-7225-48EB-A4EE-420E7BFCF705}" type="slidenum">
              <a:rPr lang="en-US" altLang="ja-JP" smtClean="0"/>
              <a:pPr/>
              <a:t>18</a:t>
            </a:fld>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fld id="{841221E5-7225-48EB-A4EE-420E7BFCF705}" type="slidenum">
              <a:rPr lang="en-US" altLang="ja-JP" smtClean="0"/>
              <a:pPr/>
              <a:t>19</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41221E5-7225-48EB-A4EE-420E7BFCF705}" type="slidenum">
              <a:rPr lang="en-US" altLang="ja-JP" smtClean="0"/>
              <a:pPr/>
              <a:t>2</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41221E5-7225-48EB-A4EE-420E7BFCF705}" type="slidenum">
              <a:rPr lang="en-US" altLang="ja-JP" smtClean="0"/>
              <a:pPr/>
              <a:t>3</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41221E5-7225-48EB-A4EE-420E7BFCF705}" type="slidenum">
              <a:rPr lang="en-US" altLang="ja-JP" smtClean="0"/>
              <a:pPr/>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41221E5-7225-48EB-A4EE-420E7BFCF705}" type="slidenum">
              <a:rPr lang="en-US" altLang="ja-JP" smtClean="0"/>
              <a:pPr/>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41221E5-7225-48EB-A4EE-420E7BFCF705}" type="slidenum">
              <a:rPr lang="en-US" altLang="ja-JP" smtClean="0"/>
              <a:pPr/>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41221E5-7225-48EB-A4EE-420E7BFCF705}" type="slidenum">
              <a:rPr lang="en-US" altLang="ja-JP" smtClean="0"/>
              <a:pPr/>
              <a:t>7</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41221E5-7225-48EB-A4EE-420E7BFCF705}" type="slidenum">
              <a:rPr lang="en-US" altLang="ja-JP" smtClean="0"/>
              <a:pPr/>
              <a:t>8</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41221E5-7225-48EB-A4EE-420E7BFCF705}" type="slidenum">
              <a:rPr lang="en-US" altLang="ja-JP" smtClean="0"/>
              <a:pPr/>
              <a:t>9</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6" name="長方形 7"/>
          <p:cNvSpPr/>
          <p:nvPr userDrawn="1"/>
        </p:nvSpPr>
        <p:spPr>
          <a:xfrm>
            <a:off x="0" y="5638800"/>
            <a:ext cx="9144000" cy="1219200"/>
          </a:xfrm>
          <a:prstGeom prst="rect">
            <a:avLst/>
          </a:prstGeom>
          <a:gradFill flip="none" rotWithShape="1">
            <a:gsLst>
              <a:gs pos="0">
                <a:schemeClr val="tx1">
                  <a:lumMod val="40000"/>
                  <a:lumOff val="60000"/>
                  <a:tint val="66000"/>
                  <a:satMod val="160000"/>
                </a:schemeClr>
              </a:gs>
              <a:gs pos="50000">
                <a:schemeClr val="tx1">
                  <a:lumMod val="40000"/>
                  <a:lumOff val="60000"/>
                  <a:tint val="44500"/>
                  <a:satMod val="160000"/>
                </a:schemeClr>
              </a:gs>
              <a:gs pos="100000">
                <a:schemeClr val="tx1">
                  <a:lumMod val="40000"/>
                  <a:lumOff val="60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長方形 8"/>
          <p:cNvSpPr/>
          <p:nvPr userDrawn="1"/>
        </p:nvSpPr>
        <p:spPr>
          <a:xfrm>
            <a:off x="0" y="5638800"/>
            <a:ext cx="914400" cy="1219200"/>
          </a:xfrm>
          <a:prstGeom prst="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長方形 7"/>
          <p:cNvSpPr/>
          <p:nvPr userDrawn="1"/>
        </p:nvSpPr>
        <p:spPr>
          <a:xfrm>
            <a:off x="914400" y="5638800"/>
            <a:ext cx="457200" cy="1219200"/>
          </a:xfrm>
          <a:prstGeom prst="rect">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長方形 8"/>
          <p:cNvSpPr/>
          <p:nvPr userDrawn="1"/>
        </p:nvSpPr>
        <p:spPr>
          <a:xfrm>
            <a:off x="8458200" y="5638800"/>
            <a:ext cx="228600" cy="1219200"/>
          </a:xfrm>
          <a:prstGeom prst="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長方形 7"/>
          <p:cNvSpPr/>
          <p:nvPr userDrawn="1"/>
        </p:nvSpPr>
        <p:spPr>
          <a:xfrm>
            <a:off x="8686800" y="5638800"/>
            <a:ext cx="457200" cy="1219200"/>
          </a:xfrm>
          <a:prstGeom prst="rect">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長方形 7"/>
          <p:cNvSpPr/>
          <p:nvPr userDrawn="1"/>
        </p:nvSpPr>
        <p:spPr>
          <a:xfrm>
            <a:off x="914400" y="0"/>
            <a:ext cx="457200" cy="5638800"/>
          </a:xfrm>
          <a:prstGeom prst="rect">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長方形 8"/>
          <p:cNvSpPr/>
          <p:nvPr userDrawn="1"/>
        </p:nvSpPr>
        <p:spPr>
          <a:xfrm>
            <a:off x="0" y="0"/>
            <a:ext cx="914400" cy="5638800"/>
          </a:xfrm>
          <a:prstGeom prst="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pic>
        <p:nvPicPr>
          <p:cNvPr id="21" name="Picture 2" descr="C:\Users\sampo\Downloads\NewRlogo.png"/>
          <p:cNvPicPr>
            <a:picLocks noChangeAspect="1" noChangeArrowheads="1"/>
          </p:cNvPicPr>
          <p:nvPr userDrawn="1"/>
        </p:nvPicPr>
        <p:blipFill>
          <a:blip r:embed="rId2" cstate="print"/>
          <a:srcRect/>
          <a:stretch>
            <a:fillRect/>
          </a:stretch>
        </p:blipFill>
        <p:spPr bwMode="auto">
          <a:xfrm>
            <a:off x="68451" y="6019800"/>
            <a:ext cx="762000" cy="590550"/>
          </a:xfrm>
          <a:prstGeom prst="rect">
            <a:avLst/>
          </a:prstGeom>
          <a:noFill/>
        </p:spPr>
      </p:pic>
      <p:cxnSp>
        <p:nvCxnSpPr>
          <p:cNvPr id="13" name="直線コネクタ 12"/>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white">
          <a:xfrm>
            <a:off x="91440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white">
          <a:xfrm>
            <a:off x="0" y="5631204"/>
            <a:ext cx="13716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ctrTitle"/>
          </p:nvPr>
        </p:nvSpPr>
        <p:spPr>
          <a:xfrm>
            <a:off x="1821977" y="1600201"/>
            <a:ext cx="6248400" cy="2680127"/>
          </a:xfrm>
        </p:spPr>
        <p:txBody>
          <a:bodyPr>
            <a:noAutofit/>
          </a:bodyPr>
          <a:lstStyle>
            <a:lvl1pPr latinLnBrk="0">
              <a:defRPr kumimoji="1" lang="ja-JP" sz="540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t>マスター タイトルのスタイルを編集するには、ここをクリック</a:t>
            </a:r>
          </a:p>
        </p:txBody>
      </p:sp>
      <p:sp>
        <p:nvSpPr>
          <p:cNvPr id="3" name="サブタイトル 2"/>
          <p:cNvSpPr>
            <a:spLocks noGrp="1"/>
          </p:cNvSpPr>
          <p:nvPr>
            <p:ph type="subTitle" idx="1"/>
          </p:nvPr>
        </p:nvSpPr>
        <p:spPr>
          <a:xfrm>
            <a:off x="1821976" y="4344916"/>
            <a:ext cx="5638800" cy="1116085"/>
          </a:xfrm>
        </p:spPr>
        <p:txBody>
          <a:bodyPr>
            <a:normAutofit/>
          </a:bodyPr>
          <a:lstStyle>
            <a:lvl1pPr marL="0" indent="0" algn="l" latinLnBrk="0">
              <a:spcBef>
                <a:spcPts val="0"/>
              </a:spcBef>
              <a:buNone/>
              <a:defRPr kumimoji="1" lang="ja-JP" sz="3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algn="ctr" latinLnBrk="0">
              <a:buNone/>
              <a:defRPr kumimoji="1" lang="ja-JP">
                <a:solidFill>
                  <a:schemeClr val="tx1">
                    <a:tint val="75000"/>
                  </a:schemeClr>
                </a:solidFill>
              </a:defRPr>
            </a:lvl2pPr>
            <a:lvl3pPr marL="914400" indent="0" algn="ctr" latinLnBrk="0">
              <a:buNone/>
              <a:defRPr kumimoji="1" lang="ja-JP">
                <a:solidFill>
                  <a:schemeClr val="tx1">
                    <a:tint val="75000"/>
                  </a:schemeClr>
                </a:solidFill>
              </a:defRPr>
            </a:lvl3pPr>
            <a:lvl4pPr marL="1371600" indent="0" algn="ctr" latinLnBrk="0">
              <a:buNone/>
              <a:defRPr kumimoji="1" lang="ja-JP">
                <a:solidFill>
                  <a:schemeClr val="tx1">
                    <a:tint val="75000"/>
                  </a:schemeClr>
                </a:solidFill>
              </a:defRPr>
            </a:lvl4pPr>
            <a:lvl5pPr marL="1828800" indent="0" algn="ctr" latinLnBrk="0">
              <a:buNone/>
              <a:defRPr kumimoji="1" lang="ja-JP">
                <a:solidFill>
                  <a:schemeClr val="tx1">
                    <a:tint val="75000"/>
                  </a:schemeClr>
                </a:solidFill>
              </a:defRPr>
            </a:lvl5pPr>
            <a:lvl6pPr marL="2286000" indent="0" algn="ctr" latinLnBrk="0">
              <a:buNone/>
              <a:defRPr kumimoji="1" lang="ja-JP">
                <a:solidFill>
                  <a:schemeClr val="tx1">
                    <a:tint val="75000"/>
                  </a:schemeClr>
                </a:solidFill>
              </a:defRPr>
            </a:lvl6pPr>
            <a:lvl7pPr marL="2743200" indent="0" algn="ctr" latinLnBrk="0">
              <a:buNone/>
              <a:defRPr kumimoji="1" lang="ja-JP">
                <a:solidFill>
                  <a:schemeClr val="tx1">
                    <a:tint val="75000"/>
                  </a:schemeClr>
                </a:solidFill>
              </a:defRPr>
            </a:lvl7pPr>
            <a:lvl8pPr marL="3200400" indent="0" algn="ctr" latinLnBrk="0">
              <a:buNone/>
              <a:defRPr kumimoji="1" lang="ja-JP">
                <a:solidFill>
                  <a:schemeClr val="tx1">
                    <a:tint val="75000"/>
                  </a:schemeClr>
                </a:solidFill>
              </a:defRPr>
            </a:lvl8pPr>
            <a:lvl9pPr marL="3657600" indent="0" algn="ctr" latinLnBrk="0">
              <a:buNone/>
              <a:defRPr kumimoji="1" lang="ja-JP">
                <a:solidFill>
                  <a:schemeClr val="tx1">
                    <a:tint val="75000"/>
                  </a:schemeClr>
                </a:solidFill>
              </a:defRPr>
            </a:lvl9pPr>
          </a:lstStyle>
          <a:p>
            <a:r>
              <a:rPr kumimoji="1" lang="ja-JP" dirty="0"/>
              <a:t>マスター サブタイトルのスタイルを編集するには、ここをクリック</a:t>
            </a:r>
          </a:p>
        </p:txBody>
      </p:sp>
      <p:cxnSp>
        <p:nvCxnSpPr>
          <p:cNvPr id="28" name="直線コネクタ 27"/>
          <p:cNvCxnSpPr/>
          <p:nvPr userDrawn="1"/>
        </p:nvCxnSpPr>
        <p:spPr bwMode="white">
          <a:xfrm>
            <a:off x="8458200"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userDrawn="1"/>
        </p:nvCxnSpPr>
        <p:spPr bwMode="white">
          <a:xfrm>
            <a:off x="1371600"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17955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t>マスター タイトルのスタイルを編集するには、ここをクリック</a:t>
            </a:r>
          </a:p>
        </p:txBody>
      </p:sp>
      <p:sp>
        <p:nvSpPr>
          <p:cNvPr id="3" name="縦書きテキスト プレースホルダー 2"/>
          <p:cNvSpPr>
            <a:spLocks noGrp="1"/>
          </p:cNvSpPr>
          <p:nvPr>
            <p:ph type="body" orient="vert" idx="1"/>
          </p:nvPr>
        </p:nvSpPr>
        <p:spPr/>
        <p:txBody>
          <a:bodyPr vert="eaVert"/>
          <a:lstStyle>
            <a:lvl5pPr latinLnBrk="0">
              <a:defRPr kumimoji="1" lang="ja-JP"/>
            </a:lvl5pPr>
            <a:lvl6pPr latinLnBrk="0">
              <a:defRPr kumimoji="1" lang="ja-JP"/>
            </a:lvl6pPr>
            <a:lvl7pPr latinLnBrk="0">
              <a:defRPr kumimoji="1" lang="ja-JP"/>
            </a:lvl7pPr>
            <a:lvl8pPr latinLnBrk="0">
              <a:defRPr kumimoji="1" lang="ja-JP"/>
            </a:lvl8pPr>
            <a:lvl9pPr latinLnBrk="0">
              <a:defRPr kumimoji="1" lang="ja-JP"/>
            </a:lvl9p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日付プレースホルダー 3"/>
          <p:cNvSpPr>
            <a:spLocks noGrp="1"/>
          </p:cNvSpPr>
          <p:nvPr>
            <p:ph type="dt" sz="half" idx="10"/>
          </p:nvPr>
        </p:nvSpPr>
        <p:spPr>
          <a:xfrm>
            <a:off x="3886200" y="6356352"/>
            <a:ext cx="914400" cy="365125"/>
          </a:xfrm>
          <a:prstGeom prst="rect">
            <a:avLst/>
          </a:prstGeom>
        </p:spPr>
        <p:txBody>
          <a:bodyPr/>
          <a:lstStyle/>
          <a:p>
            <a:fld id="{C2C6F8EA-316C-41DE-B9A4-EDCC3A85ED9A}" type="datetimeFigureOut">
              <a:rPr lang="ja-JP" altLang="en-US"/>
              <a:pPr/>
              <a:t>2015/10/28</a:t>
            </a:fld>
            <a:endParaRPr kumimoji="1" lang="ja-JP"/>
          </a:p>
        </p:txBody>
      </p:sp>
      <p:sp>
        <p:nvSpPr>
          <p:cNvPr id="5" name="フッター プレースホルダー 4"/>
          <p:cNvSpPr>
            <a:spLocks noGrp="1"/>
          </p:cNvSpPr>
          <p:nvPr>
            <p:ph type="ftr" sz="quarter" idx="11"/>
          </p:nvPr>
        </p:nvSpPr>
        <p:spPr>
          <a:xfrm>
            <a:off x="4948239" y="6356352"/>
            <a:ext cx="2981325" cy="365125"/>
          </a:xfrm>
          <a:prstGeom prst="rect">
            <a:avLst/>
          </a:prstGeom>
        </p:spPr>
        <p:txBody>
          <a:bodyPr/>
          <a:lstStyle/>
          <a:p>
            <a:endParaRPr kumimoji="1" lang="ja-JP"/>
          </a:p>
        </p:txBody>
      </p:sp>
      <p:sp>
        <p:nvSpPr>
          <p:cNvPr id="6" name="スライド番号プレースホルダー 5"/>
          <p:cNvSpPr>
            <a:spLocks noGrp="1"/>
          </p:cNvSpPr>
          <p:nvPr>
            <p:ph type="sldNum" sz="quarter" idx="12"/>
          </p:nvPr>
        </p:nvSpPr>
        <p:spPr/>
        <p:txBody>
          <a:bodyPr/>
          <a:lstStyle/>
          <a:p>
            <a:fld id="{7DC1BBB0-96F0-4077-A278-0F3FB5C104D3}" type="slidenum">
              <a:rPr/>
              <a:pPr/>
              <a:t>&lt;#&gt;</a:t>
            </a:fld>
            <a:endParaRPr kumimoji="1" lang="ja-JP"/>
          </a:p>
        </p:txBody>
      </p:sp>
    </p:spTree>
    <p:extLst>
      <p:ext uri="{BB962C8B-B14F-4D97-AF65-F5344CB8AC3E}">
        <p14:creationId xmlns:p14="http://schemas.microsoft.com/office/powerpoint/2010/main" xmlns="" val="20408808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テキスト">
    <p:spTree>
      <p:nvGrpSpPr>
        <p:cNvPr id="1" name=""/>
        <p:cNvGrpSpPr/>
        <p:nvPr/>
      </p:nvGrpSpPr>
      <p:grpSpPr>
        <a:xfrm>
          <a:off x="0" y="0"/>
          <a:ext cx="0" cy="0"/>
          <a:chOff x="0" y="0"/>
          <a:chExt cx="0" cy="0"/>
        </a:xfrm>
      </p:grpSpPr>
      <p:sp>
        <p:nvSpPr>
          <p:cNvPr id="7" name="長方形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長方形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長方形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長方形 9"/>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525249" y="934836"/>
            <a:ext cx="336023" cy="220630"/>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4" name="直線コネクタ 13"/>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縦書きタイトル 1"/>
          <p:cNvSpPr>
            <a:spLocks noGrp="1"/>
          </p:cNvSpPr>
          <p:nvPr>
            <p:ph type="title" orient="vert"/>
          </p:nvPr>
        </p:nvSpPr>
        <p:spPr>
          <a:xfrm>
            <a:off x="7201584" y="685800"/>
            <a:ext cx="1340994" cy="5486400"/>
          </a:xfrm>
        </p:spPr>
        <p:txBody>
          <a:bodyPr vert="eaVert"/>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t>マスター タイトルのスタイルを編集するには、ここをクリック</a:t>
            </a:r>
          </a:p>
        </p:txBody>
      </p:sp>
      <p:sp>
        <p:nvSpPr>
          <p:cNvPr id="3" name="縦書きテキスト プレースホルダー 2"/>
          <p:cNvSpPr>
            <a:spLocks noGrp="1"/>
          </p:cNvSpPr>
          <p:nvPr>
            <p:ph type="body" orient="vert" idx="1"/>
          </p:nvPr>
        </p:nvSpPr>
        <p:spPr>
          <a:xfrm>
            <a:off x="1199272" y="685800"/>
            <a:ext cx="5887983" cy="5486400"/>
          </a:xfrm>
        </p:spPr>
        <p:txBody>
          <a:bodyPr vert="eaVert"/>
          <a:lstStyle>
            <a:lvl1pPr>
              <a:defRPr>
                <a:latin typeface="Meiryo UI" panose="020B0604030504040204" pitchFamily="50" charset="-128"/>
                <a:ea typeface="Meiryo UI" panose="020B0604030504040204" pitchFamily="50" charset="-128"/>
                <a:cs typeface="Meiryo UI" panose="020B0604030504040204" pitchFamily="50" charset="-128"/>
              </a:defRPr>
            </a:lvl1pPr>
            <a:lvl2pPr>
              <a:defRPr>
                <a:latin typeface="Meiryo UI" panose="020B0604030504040204" pitchFamily="50" charset="-128"/>
                <a:ea typeface="Meiryo UI" panose="020B0604030504040204" pitchFamily="50" charset="-128"/>
                <a:cs typeface="Meiryo UI" panose="020B0604030504040204" pitchFamily="50" charset="-128"/>
              </a:defRPr>
            </a:lvl2pPr>
            <a:lvl3pPr>
              <a:defRPr>
                <a:latin typeface="Meiryo UI" panose="020B0604030504040204" pitchFamily="50" charset="-128"/>
                <a:ea typeface="Meiryo UI" panose="020B0604030504040204" pitchFamily="50" charset="-128"/>
                <a:cs typeface="Meiryo UI" panose="020B0604030504040204" pitchFamily="50" charset="-128"/>
              </a:defRPr>
            </a:lvl3pPr>
            <a:lvl4pPr>
              <a:defRPr>
                <a:latin typeface="Meiryo UI" panose="020B0604030504040204" pitchFamily="50" charset="-128"/>
                <a:ea typeface="Meiryo UI" panose="020B0604030504040204" pitchFamily="50" charset="-128"/>
                <a:cs typeface="Meiryo UI" panose="020B0604030504040204" pitchFamily="50" charset="-128"/>
              </a:defRPr>
            </a:lvl4pPr>
            <a:lvl5pPr>
              <a:defRPr>
                <a:latin typeface="Meiryo UI" panose="020B0604030504040204" pitchFamily="50" charset="-128"/>
                <a:ea typeface="Meiryo UI" panose="020B0604030504040204" pitchFamily="50" charset="-128"/>
                <a:cs typeface="Meiryo UI" panose="020B0604030504040204" pitchFamily="50" charset="-128"/>
              </a:defRPr>
            </a:lvl5p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日付プレースホルダー 3"/>
          <p:cNvSpPr>
            <a:spLocks noGrp="1"/>
          </p:cNvSpPr>
          <p:nvPr>
            <p:ph type="dt" sz="half" idx="10"/>
          </p:nvPr>
        </p:nvSpPr>
        <p:spPr>
          <a:xfrm>
            <a:off x="3886200" y="6356352"/>
            <a:ext cx="914400" cy="365125"/>
          </a:xfrm>
          <a:prstGeom prst="rect">
            <a:avLst/>
          </a:prstGeo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C2C6F8EA-316C-41DE-B9A4-EDCC3A85ED9A}" type="datetimeFigureOut">
              <a:rPr lang="en-US" altLang="ja-JP" smtClean="0"/>
              <a:pPr/>
              <a:t>10/28/2015</a:t>
            </a:fld>
            <a:endParaRPr lang="ja-JP" altLang="en-US"/>
          </a:p>
        </p:txBody>
      </p:sp>
      <p:sp>
        <p:nvSpPr>
          <p:cNvPr id="5" name="フッター プレースホルダー 4"/>
          <p:cNvSpPr>
            <a:spLocks noGrp="1"/>
          </p:cNvSpPr>
          <p:nvPr>
            <p:ph type="ftr" sz="quarter" idx="11"/>
          </p:nvPr>
        </p:nvSpPr>
        <p:spPr>
          <a:xfrm>
            <a:off x="4948239" y="6356352"/>
            <a:ext cx="2981325" cy="365125"/>
          </a:xfrm>
          <a:prstGeom prst="rect">
            <a:avLst/>
          </a:prstGeo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7DC1BBB0-96F0-4077-A278-0F3FB5C104D3}" type="slidenum">
              <a:rPr lang="en-US" altLang="ja-JP" smtClean="0"/>
              <a:pPr/>
              <a:t>&lt;#&gt;</a:t>
            </a:fld>
            <a:endParaRPr lang="en-US" altLang="ja-JP"/>
          </a:p>
        </p:txBody>
      </p:sp>
    </p:spTree>
    <p:extLst>
      <p:ext uri="{BB962C8B-B14F-4D97-AF65-F5344CB8AC3E}">
        <p14:creationId xmlns:p14="http://schemas.microsoft.com/office/powerpoint/2010/main" xmlns="" val="6128176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t>マスター タイトルのスタイルを編集するには、ここをクリック</a:t>
            </a:r>
          </a:p>
        </p:txBody>
      </p:sp>
      <p:sp>
        <p:nvSpPr>
          <p:cNvPr id="3" name="コンテンツ プレースホルダー 2"/>
          <p:cNvSpPr>
            <a:spLocks noGrp="1"/>
          </p:cNvSpPr>
          <p:nvPr>
            <p:ph idx="1"/>
          </p:nvPr>
        </p:nvSpPr>
        <p:spPr/>
        <p:txBody>
          <a:bodyPr/>
          <a:lstStyle>
            <a:lvl5pPr latinLnBrk="0">
              <a:defRPr kumimoji="1" lang="ja-JP"/>
            </a:lvl5pPr>
            <a:lvl6pPr latinLnBrk="0">
              <a:defRPr kumimoji="1" lang="ja-JP"/>
            </a:lvl6pPr>
            <a:lvl7pPr latinLnBrk="0">
              <a:defRPr kumimoji="1" lang="ja-JP"/>
            </a:lvl7pPr>
            <a:lvl8pPr latinLnBrk="0">
              <a:defRPr kumimoji="1" lang="ja-JP"/>
            </a:lvl8pPr>
            <a:lvl9pPr latinLnBrk="0">
              <a:defRPr kumimoji="1" lang="ja-JP"/>
            </a:lvl9p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日付プレースホルダー 3"/>
          <p:cNvSpPr>
            <a:spLocks noGrp="1"/>
          </p:cNvSpPr>
          <p:nvPr>
            <p:ph type="dt" sz="half" idx="10"/>
          </p:nvPr>
        </p:nvSpPr>
        <p:spPr>
          <a:xfrm>
            <a:off x="3886200" y="6356352"/>
            <a:ext cx="914400" cy="365125"/>
          </a:xfrm>
          <a:prstGeom prst="rect">
            <a:avLst/>
          </a:prstGeom>
        </p:spPr>
        <p:txBody>
          <a:bodyPr/>
          <a:lstStyle/>
          <a:p>
            <a:fld id="{C2C6F8EA-316C-41DE-B9A4-EDCC3A85ED9A}" type="datetimeFigureOut">
              <a:rPr lang="ja-JP" altLang="en-US"/>
              <a:pPr/>
              <a:t>2015/10/28</a:t>
            </a:fld>
            <a:endParaRPr kumimoji="1" lang="ja-JP"/>
          </a:p>
        </p:txBody>
      </p:sp>
      <p:sp>
        <p:nvSpPr>
          <p:cNvPr id="5" name="フッター プレースホルダー 4"/>
          <p:cNvSpPr>
            <a:spLocks noGrp="1"/>
          </p:cNvSpPr>
          <p:nvPr>
            <p:ph type="ftr" sz="quarter" idx="11"/>
          </p:nvPr>
        </p:nvSpPr>
        <p:spPr>
          <a:xfrm>
            <a:off x="4948239" y="6356352"/>
            <a:ext cx="2981325" cy="365125"/>
          </a:xfrm>
          <a:prstGeom prst="rect">
            <a:avLst/>
          </a:prstGeom>
        </p:spPr>
        <p:txBody>
          <a:bodyPr/>
          <a:lstStyle/>
          <a:p>
            <a:endParaRPr kumimoji="1" lang="ja-JP"/>
          </a:p>
        </p:txBody>
      </p:sp>
      <p:sp>
        <p:nvSpPr>
          <p:cNvPr id="6" name="スライド番号プレースホルダー 5"/>
          <p:cNvSpPr>
            <a:spLocks noGrp="1"/>
          </p:cNvSpPr>
          <p:nvPr>
            <p:ph type="sldNum" sz="quarter" idx="12"/>
          </p:nvPr>
        </p:nvSpPr>
        <p:spPr/>
        <p:txBody>
          <a:bodyPr/>
          <a:lstStyle/>
          <a:p>
            <a:fld id="{7DC1BBB0-96F0-4077-A278-0F3FB5C104D3}" type="slidenum">
              <a:rPr/>
              <a:pPr/>
              <a:t>&lt;#&gt;</a:t>
            </a:fld>
            <a:endParaRPr kumimoji="1" lang="ja-JP"/>
          </a:p>
        </p:txBody>
      </p:sp>
    </p:spTree>
    <p:extLst>
      <p:ext uri="{BB962C8B-B14F-4D97-AF65-F5344CB8AC3E}">
        <p14:creationId xmlns:p14="http://schemas.microsoft.com/office/powerpoint/2010/main" xmlns="" val="21855328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49" name="長方形 7"/>
          <p:cNvSpPr/>
          <p:nvPr userDrawn="1"/>
        </p:nvSpPr>
        <p:spPr>
          <a:xfrm>
            <a:off x="0" y="0"/>
            <a:ext cx="9144000" cy="609600"/>
          </a:xfrm>
          <a:prstGeom prst="rect">
            <a:avLst/>
          </a:prstGeom>
          <a:gradFill flip="none" rotWithShape="1">
            <a:gsLst>
              <a:gs pos="0">
                <a:schemeClr val="tx1">
                  <a:lumMod val="40000"/>
                  <a:lumOff val="60000"/>
                  <a:tint val="66000"/>
                  <a:satMod val="160000"/>
                </a:schemeClr>
              </a:gs>
              <a:gs pos="50000">
                <a:schemeClr val="tx1">
                  <a:lumMod val="40000"/>
                  <a:lumOff val="60000"/>
                  <a:tint val="44500"/>
                  <a:satMod val="160000"/>
                </a:schemeClr>
              </a:gs>
              <a:gs pos="100000">
                <a:schemeClr val="tx1">
                  <a:lumMod val="40000"/>
                  <a:lumOff val="60000"/>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長方形 8"/>
          <p:cNvSpPr/>
          <p:nvPr userDrawn="1"/>
        </p:nvSpPr>
        <p:spPr>
          <a:xfrm>
            <a:off x="0" y="0"/>
            <a:ext cx="914400" cy="609600"/>
          </a:xfrm>
          <a:prstGeom prst="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長方形 7"/>
          <p:cNvSpPr/>
          <p:nvPr userDrawn="1"/>
        </p:nvSpPr>
        <p:spPr>
          <a:xfrm>
            <a:off x="914400" y="0"/>
            <a:ext cx="457200" cy="609600"/>
          </a:xfrm>
          <a:prstGeom prst="rect">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長方形 8"/>
          <p:cNvSpPr/>
          <p:nvPr userDrawn="1"/>
        </p:nvSpPr>
        <p:spPr>
          <a:xfrm>
            <a:off x="8458200" y="0"/>
            <a:ext cx="228600" cy="609600"/>
          </a:xfrm>
          <a:prstGeom prst="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長方形 7"/>
          <p:cNvSpPr/>
          <p:nvPr userDrawn="1"/>
        </p:nvSpPr>
        <p:spPr>
          <a:xfrm>
            <a:off x="8686800" y="0"/>
            <a:ext cx="457200" cy="609600"/>
          </a:xfrm>
          <a:prstGeom prst="rect">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4" name="直線コネクタ 53"/>
          <p:cNvCxnSpPr/>
          <p:nvPr userDrawn="1"/>
        </p:nvCxnSpPr>
        <p:spPr bwMode="white">
          <a:xfrm>
            <a:off x="868223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userDrawn="1"/>
        </p:nvCxnSpPr>
        <p:spPr bwMode="white">
          <a:xfrm>
            <a:off x="8458200"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userDrawn="1"/>
        </p:nvCxnSpPr>
        <p:spPr bwMode="white">
          <a:xfrm>
            <a:off x="1371600"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userDrawn="1"/>
        </p:nvCxnSpPr>
        <p:spPr bwMode="white">
          <a:xfrm>
            <a:off x="868223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userDrawn="1"/>
        </p:nvCxnSpPr>
        <p:spPr bwMode="white">
          <a:xfrm>
            <a:off x="912352"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長方形 7"/>
          <p:cNvSpPr/>
          <p:nvPr userDrawn="1"/>
        </p:nvSpPr>
        <p:spPr>
          <a:xfrm>
            <a:off x="0" y="5638800"/>
            <a:ext cx="9144000" cy="1219200"/>
          </a:xfrm>
          <a:prstGeom prst="rect">
            <a:avLst/>
          </a:prstGeom>
          <a:gradFill flip="none" rotWithShape="1">
            <a:gsLst>
              <a:gs pos="0">
                <a:schemeClr val="tx1">
                  <a:lumMod val="40000"/>
                  <a:lumOff val="60000"/>
                  <a:tint val="66000"/>
                  <a:satMod val="160000"/>
                </a:schemeClr>
              </a:gs>
              <a:gs pos="50000">
                <a:schemeClr val="tx1">
                  <a:lumMod val="40000"/>
                  <a:lumOff val="60000"/>
                  <a:tint val="44500"/>
                  <a:satMod val="160000"/>
                </a:schemeClr>
              </a:gs>
              <a:gs pos="100000">
                <a:schemeClr val="tx1">
                  <a:lumMod val="40000"/>
                  <a:lumOff val="60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長方形 8"/>
          <p:cNvSpPr/>
          <p:nvPr userDrawn="1"/>
        </p:nvSpPr>
        <p:spPr>
          <a:xfrm>
            <a:off x="0" y="5638800"/>
            <a:ext cx="914400" cy="1219200"/>
          </a:xfrm>
          <a:prstGeom prst="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長方形 7"/>
          <p:cNvSpPr/>
          <p:nvPr userDrawn="1"/>
        </p:nvSpPr>
        <p:spPr>
          <a:xfrm>
            <a:off x="914400" y="5638800"/>
            <a:ext cx="457200" cy="1219200"/>
          </a:xfrm>
          <a:prstGeom prst="rect">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長方形 8"/>
          <p:cNvSpPr/>
          <p:nvPr userDrawn="1"/>
        </p:nvSpPr>
        <p:spPr>
          <a:xfrm>
            <a:off x="8458200" y="5638800"/>
            <a:ext cx="228600" cy="1219200"/>
          </a:xfrm>
          <a:prstGeom prst="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長方形 7"/>
          <p:cNvSpPr/>
          <p:nvPr userDrawn="1"/>
        </p:nvSpPr>
        <p:spPr>
          <a:xfrm>
            <a:off x="8686800" y="5638800"/>
            <a:ext cx="457200" cy="1219200"/>
          </a:xfrm>
          <a:prstGeom prst="rect">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pic>
        <p:nvPicPr>
          <p:cNvPr id="38" name="Picture 2" descr="C:\Users\sampo\Downloads\NewRlogo.png"/>
          <p:cNvPicPr>
            <a:picLocks noChangeAspect="1" noChangeArrowheads="1"/>
          </p:cNvPicPr>
          <p:nvPr userDrawn="1"/>
        </p:nvPicPr>
        <p:blipFill>
          <a:blip r:embed="rId2" cstate="print"/>
          <a:srcRect/>
          <a:stretch>
            <a:fillRect/>
          </a:stretch>
        </p:blipFill>
        <p:spPr bwMode="auto">
          <a:xfrm>
            <a:off x="68451" y="6019800"/>
            <a:ext cx="762000" cy="590550"/>
          </a:xfrm>
          <a:prstGeom prst="rect">
            <a:avLst/>
          </a:prstGeom>
          <a:noFill/>
        </p:spPr>
      </p:pic>
      <p:cxnSp>
        <p:nvCxnSpPr>
          <p:cNvPr id="39" name="直線コネクタ 38"/>
          <p:cNvCxnSpPr/>
          <p:nvPr userDrawn="1"/>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bwMode="white">
          <a:xfrm>
            <a:off x="0" y="5631204"/>
            <a:ext cx="9144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userDrawn="1"/>
        </p:nvCxnSpPr>
        <p:spPr bwMode="white">
          <a:xfrm>
            <a:off x="8458200"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bwMode="white">
          <a:xfrm>
            <a:off x="1371600"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white">
          <a:xfrm>
            <a:off x="9123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bwMode="white">
          <a:xfrm>
            <a:off x="868223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bwMode="white">
          <a:xfrm>
            <a:off x="91440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1199272" y="1600201"/>
            <a:ext cx="6214072" cy="2654064"/>
          </a:xfrm>
        </p:spPr>
        <p:txBody>
          <a:bodyPr anchor="b">
            <a:normAutofit/>
          </a:bodyPr>
          <a:lstStyle>
            <a:lvl1pPr algn="l" latinLnBrk="0">
              <a:defRPr kumimoji="1" lang="ja-JP" sz="5400" b="0" cap="none" baseline="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t>マスター タイトルのスタイルを編集するには、ここをクリック</a:t>
            </a:r>
          </a:p>
        </p:txBody>
      </p:sp>
      <p:sp>
        <p:nvSpPr>
          <p:cNvPr id="3" name="テキスト プレースホルダー 2"/>
          <p:cNvSpPr>
            <a:spLocks noGrp="1"/>
          </p:cNvSpPr>
          <p:nvPr>
            <p:ph type="body" idx="1"/>
          </p:nvPr>
        </p:nvSpPr>
        <p:spPr>
          <a:xfrm>
            <a:off x="1199273" y="4259997"/>
            <a:ext cx="5449886" cy="1150203"/>
          </a:xfrm>
        </p:spPr>
        <p:txBody>
          <a:bodyPr anchor="t">
            <a:normAutofit/>
          </a:bodyPr>
          <a:lstStyle>
            <a:lvl1pPr marL="0" indent="0" latinLnBrk="0">
              <a:spcBef>
                <a:spcPts val="0"/>
              </a:spcBef>
              <a:buNone/>
              <a:defRPr kumimoji="1" lang="ja-JP" sz="3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latinLnBrk="0">
              <a:buNone/>
              <a:defRPr kumimoji="1" lang="ja-JP" sz="1800">
                <a:solidFill>
                  <a:schemeClr val="tx1">
                    <a:tint val="75000"/>
                  </a:schemeClr>
                </a:solidFill>
              </a:defRPr>
            </a:lvl2pPr>
            <a:lvl3pPr marL="914400" indent="0" latinLnBrk="0">
              <a:buNone/>
              <a:defRPr kumimoji="1" lang="ja-JP" sz="1600">
                <a:solidFill>
                  <a:schemeClr val="tx1">
                    <a:tint val="75000"/>
                  </a:schemeClr>
                </a:solidFill>
              </a:defRPr>
            </a:lvl3pPr>
            <a:lvl4pPr marL="1371600" indent="0" latinLnBrk="0">
              <a:buNone/>
              <a:defRPr kumimoji="1" lang="ja-JP" sz="1400">
                <a:solidFill>
                  <a:schemeClr val="tx1">
                    <a:tint val="75000"/>
                  </a:schemeClr>
                </a:solidFill>
              </a:defRPr>
            </a:lvl4pPr>
            <a:lvl5pPr marL="1828800" indent="0" latinLnBrk="0">
              <a:buNone/>
              <a:defRPr kumimoji="1" lang="ja-JP" sz="1400">
                <a:solidFill>
                  <a:schemeClr val="tx1">
                    <a:tint val="75000"/>
                  </a:schemeClr>
                </a:solidFill>
              </a:defRPr>
            </a:lvl5pPr>
            <a:lvl6pPr marL="2286000" indent="0" latinLnBrk="0">
              <a:buNone/>
              <a:defRPr kumimoji="1" lang="ja-JP" sz="1400">
                <a:solidFill>
                  <a:schemeClr val="tx1">
                    <a:tint val="75000"/>
                  </a:schemeClr>
                </a:solidFill>
              </a:defRPr>
            </a:lvl6pPr>
            <a:lvl7pPr marL="2743200" indent="0" latinLnBrk="0">
              <a:buNone/>
              <a:defRPr kumimoji="1" lang="ja-JP" sz="1400">
                <a:solidFill>
                  <a:schemeClr val="tx1">
                    <a:tint val="75000"/>
                  </a:schemeClr>
                </a:solidFill>
              </a:defRPr>
            </a:lvl7pPr>
            <a:lvl8pPr marL="3200400" indent="0" latinLnBrk="0">
              <a:buNone/>
              <a:defRPr kumimoji="1" lang="ja-JP" sz="1400">
                <a:solidFill>
                  <a:schemeClr val="tx1">
                    <a:tint val="75000"/>
                  </a:schemeClr>
                </a:solidFill>
              </a:defRPr>
            </a:lvl8pPr>
            <a:lvl9pPr marL="3657600" indent="0" latinLnBrk="0">
              <a:buNone/>
              <a:defRPr kumimoji="1" lang="ja-JP" sz="1400">
                <a:solidFill>
                  <a:schemeClr val="tx1">
                    <a:tint val="75000"/>
                  </a:schemeClr>
                </a:solidFill>
              </a:defRPr>
            </a:lvl9pPr>
          </a:lstStyle>
          <a:p>
            <a:pPr lvl="0"/>
            <a:r>
              <a:rPr kumimoji="1" lang="ja-JP"/>
              <a:t>マスター テキストのスタイルを編集するには、ここをクリック</a:t>
            </a:r>
          </a:p>
        </p:txBody>
      </p:sp>
      <p:cxnSp>
        <p:nvCxnSpPr>
          <p:cNvPr id="73" name="直線コネクタ 72"/>
          <p:cNvCxnSpPr/>
          <p:nvPr userDrawn="1"/>
        </p:nvCxnSpPr>
        <p:spPr bwMode="white">
          <a:xfrm>
            <a:off x="0" y="609600"/>
            <a:ext cx="9144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344675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t>マスター タイトルのスタイルを編集するには、ここをクリック</a:t>
            </a:r>
          </a:p>
        </p:txBody>
      </p:sp>
      <p:sp>
        <p:nvSpPr>
          <p:cNvPr id="3" name="コンテンツ プレースホルダー 2"/>
          <p:cNvSpPr>
            <a:spLocks noGrp="1"/>
          </p:cNvSpPr>
          <p:nvPr>
            <p:ph sz="half" idx="1"/>
          </p:nvPr>
        </p:nvSpPr>
        <p:spPr>
          <a:xfrm>
            <a:off x="1195388" y="1600200"/>
            <a:ext cx="3611880" cy="4572000"/>
          </a:xfrm>
        </p:spPr>
        <p:txBody>
          <a:bodyPr/>
          <a:lstStyle>
            <a:lvl1pPr latinLnBrk="0">
              <a:defRPr kumimoji="1" lang="ja-JP" sz="2800"/>
            </a:lvl1pPr>
            <a:lvl2pPr latinLnBrk="0">
              <a:defRPr kumimoji="1" lang="ja-JP" sz="2400"/>
            </a:lvl2pPr>
            <a:lvl3pPr latinLnBrk="0">
              <a:defRPr kumimoji="1" lang="ja-JP" sz="2000"/>
            </a:lvl3pPr>
            <a:lvl4pPr latinLnBrk="0">
              <a:defRPr kumimoji="1" lang="ja-JP" sz="1800"/>
            </a:lvl4pPr>
            <a:lvl5pPr latinLnBrk="0">
              <a:defRPr kumimoji="1" lang="ja-JP" sz="1800"/>
            </a:lvl5pPr>
            <a:lvl6pPr latinLnBrk="0">
              <a:defRPr kumimoji="1" lang="ja-JP" sz="1800"/>
            </a:lvl6pPr>
            <a:lvl7pPr latinLnBrk="0">
              <a:defRPr kumimoji="1" lang="ja-JP" sz="1800"/>
            </a:lvl7pPr>
            <a:lvl8pPr latinLnBrk="0">
              <a:defRPr kumimoji="1" lang="ja-JP" sz="1800"/>
            </a:lvl8pPr>
            <a:lvl9pPr latinLnBrk="0">
              <a:defRPr kumimoji="1" lang="ja-JP" sz="1800"/>
            </a:lvl9p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コンテンツ プレースホルダー 3"/>
          <p:cNvSpPr>
            <a:spLocks noGrp="1"/>
          </p:cNvSpPr>
          <p:nvPr>
            <p:ph sz="half" idx="2"/>
          </p:nvPr>
        </p:nvSpPr>
        <p:spPr>
          <a:xfrm>
            <a:off x="4922520" y="1600200"/>
            <a:ext cx="3611880" cy="4572000"/>
          </a:xfrm>
        </p:spPr>
        <p:txBody>
          <a:bodyPr/>
          <a:lstStyle>
            <a:lvl1pPr latinLnBrk="0">
              <a:defRPr kumimoji="1" lang="ja-JP" sz="2800"/>
            </a:lvl1pPr>
            <a:lvl2pPr latinLnBrk="0">
              <a:defRPr kumimoji="1" lang="ja-JP" sz="2400"/>
            </a:lvl2pPr>
            <a:lvl3pPr latinLnBrk="0">
              <a:defRPr kumimoji="1" lang="ja-JP" sz="2000"/>
            </a:lvl3pPr>
            <a:lvl4pPr latinLnBrk="0">
              <a:defRPr kumimoji="1" lang="ja-JP" sz="1800"/>
            </a:lvl4pPr>
            <a:lvl5pPr latinLnBrk="0">
              <a:defRPr kumimoji="1" lang="ja-JP" sz="1800"/>
            </a:lvl5pPr>
            <a:lvl6pPr latinLnBrk="0">
              <a:defRPr kumimoji="1" lang="ja-JP" sz="1800" baseline="0"/>
            </a:lvl6pPr>
            <a:lvl7pPr latinLnBrk="0">
              <a:defRPr kumimoji="1" lang="ja-JP" sz="1800" baseline="0"/>
            </a:lvl7pPr>
            <a:lvl8pPr latinLnBrk="0">
              <a:defRPr kumimoji="1" lang="ja-JP" sz="1800" baseline="0"/>
            </a:lvl8pPr>
            <a:lvl9pPr latinLnBrk="0">
              <a:defRPr kumimoji="1" lang="ja-JP" sz="1800" baseline="0"/>
            </a:lvl9p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5" name="日付プレースホルダー 4"/>
          <p:cNvSpPr>
            <a:spLocks noGrp="1"/>
          </p:cNvSpPr>
          <p:nvPr>
            <p:ph type="dt" sz="half" idx="10"/>
          </p:nvPr>
        </p:nvSpPr>
        <p:spPr>
          <a:xfrm>
            <a:off x="3886200" y="6356352"/>
            <a:ext cx="914400" cy="365125"/>
          </a:xfrm>
          <a:prstGeom prst="rect">
            <a:avLst/>
          </a:prstGeom>
        </p:spPr>
        <p:txBody>
          <a:bodyPr/>
          <a:lstStyle/>
          <a:p>
            <a:fld id="{C2C6F8EA-316C-41DE-B9A4-EDCC3A85ED9A}" type="datetimeFigureOut">
              <a:rPr lang="ja-JP" altLang="en-US"/>
              <a:pPr/>
              <a:t>2015/10/28</a:t>
            </a:fld>
            <a:endParaRPr kumimoji="1" lang="ja-JP"/>
          </a:p>
        </p:txBody>
      </p:sp>
      <p:sp>
        <p:nvSpPr>
          <p:cNvPr id="6" name="フッター プレースホルダー 5"/>
          <p:cNvSpPr>
            <a:spLocks noGrp="1"/>
          </p:cNvSpPr>
          <p:nvPr>
            <p:ph type="ftr" sz="quarter" idx="11"/>
          </p:nvPr>
        </p:nvSpPr>
        <p:spPr>
          <a:xfrm>
            <a:off x="4948239" y="6356352"/>
            <a:ext cx="2981325" cy="365125"/>
          </a:xfrm>
          <a:prstGeom prst="rect">
            <a:avLst/>
          </a:prstGeom>
        </p:spPr>
        <p:txBody>
          <a:bodyPr/>
          <a:lstStyle/>
          <a:p>
            <a:endParaRPr kumimoji="1" lang="ja-JP"/>
          </a:p>
        </p:txBody>
      </p:sp>
      <p:sp>
        <p:nvSpPr>
          <p:cNvPr id="7" name="スライド番号プレースホルダー 6"/>
          <p:cNvSpPr>
            <a:spLocks noGrp="1"/>
          </p:cNvSpPr>
          <p:nvPr>
            <p:ph type="sldNum" sz="quarter" idx="12"/>
          </p:nvPr>
        </p:nvSpPr>
        <p:spPr/>
        <p:txBody>
          <a:bodyPr/>
          <a:lstStyle/>
          <a:p>
            <a:fld id="{7DC1BBB0-96F0-4077-A278-0F3FB5C104D3}" type="slidenum">
              <a:rPr/>
              <a:pPr/>
              <a:t>&lt;#&gt;</a:t>
            </a:fld>
            <a:endParaRPr kumimoji="1" lang="ja-JP"/>
          </a:p>
        </p:txBody>
      </p:sp>
    </p:spTree>
    <p:extLst>
      <p:ext uri="{BB962C8B-B14F-4D97-AF65-F5344CB8AC3E}">
        <p14:creationId xmlns:p14="http://schemas.microsoft.com/office/powerpoint/2010/main" xmlns="" val="12391137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latinLnBrk="0">
              <a:defRPr kumimoji="1" lang="ja-JP"/>
            </a:lvl1pPr>
          </a:lstStyle>
          <a:p>
            <a:r>
              <a:rPr kumimoji="1" lang="ja-JP"/>
              <a:t>マスター タイトルのスタイルを編集するには、ここをクリック</a:t>
            </a:r>
          </a:p>
        </p:txBody>
      </p:sp>
      <p:sp>
        <p:nvSpPr>
          <p:cNvPr id="3" name="テキスト プレースホルダー 2"/>
          <p:cNvSpPr>
            <a:spLocks noGrp="1"/>
          </p:cNvSpPr>
          <p:nvPr>
            <p:ph type="body" idx="1"/>
          </p:nvPr>
        </p:nvSpPr>
        <p:spPr>
          <a:xfrm>
            <a:off x="1195389" y="1499616"/>
            <a:ext cx="3615107" cy="938784"/>
          </a:xfrm>
        </p:spPr>
        <p:txBody>
          <a:bodyPr anchor="b">
            <a:noAutofit/>
          </a:bodyPr>
          <a:lstStyle>
            <a:lvl1pPr marL="0" indent="0" latinLnBrk="0">
              <a:spcBef>
                <a:spcPts val="0"/>
              </a:spcBef>
              <a:buNone/>
              <a:defRPr kumimoji="1" lang="ja-JP" sz="2400" b="0" cap="all" baseline="0"/>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4" name="コンテンツ プレースホルダー 3"/>
          <p:cNvSpPr>
            <a:spLocks noGrp="1"/>
          </p:cNvSpPr>
          <p:nvPr>
            <p:ph sz="half" idx="2"/>
          </p:nvPr>
        </p:nvSpPr>
        <p:spPr>
          <a:xfrm>
            <a:off x="1195388" y="2514707"/>
            <a:ext cx="3611880" cy="3657493"/>
          </a:xfrm>
        </p:spPr>
        <p:txBody>
          <a:bodyPr>
            <a:normAutofit/>
          </a:bodyPr>
          <a:lstStyle>
            <a:lvl1pPr latinLnBrk="0">
              <a:defRPr kumimoji="1" lang="ja-JP" sz="2400"/>
            </a:lvl1pPr>
            <a:lvl2pPr latinLnBrk="0">
              <a:defRPr kumimoji="1" lang="ja-JP" sz="2000"/>
            </a:lvl2pPr>
            <a:lvl3pPr latinLnBrk="0">
              <a:defRPr kumimoji="1" lang="ja-JP" sz="1800"/>
            </a:lvl3pPr>
            <a:lvl4pPr latinLnBrk="0">
              <a:defRPr kumimoji="1" lang="ja-JP" sz="1600"/>
            </a:lvl4pPr>
            <a:lvl5pPr latinLnBrk="0">
              <a:defRPr kumimoji="1" lang="ja-JP" sz="1600"/>
            </a:lvl5pPr>
            <a:lvl6pPr latinLnBrk="0">
              <a:defRPr kumimoji="1" lang="ja-JP" sz="1600"/>
            </a:lvl6pPr>
            <a:lvl7pPr latinLnBrk="0">
              <a:defRPr kumimoji="1" lang="ja-JP" sz="1600"/>
            </a:lvl7pPr>
            <a:lvl8pPr latinLnBrk="0">
              <a:defRPr kumimoji="1" lang="ja-JP" sz="1600" baseline="0"/>
            </a:lvl8pPr>
            <a:lvl9pPr latinLnBrk="0">
              <a:defRPr kumimoji="1" lang="ja-JP" sz="1600" baseline="0"/>
            </a:lvl9p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5" name="テキスト プレースホルダー 4"/>
          <p:cNvSpPr>
            <a:spLocks noGrp="1"/>
          </p:cNvSpPr>
          <p:nvPr>
            <p:ph type="body" sz="quarter" idx="3"/>
          </p:nvPr>
        </p:nvSpPr>
        <p:spPr>
          <a:xfrm>
            <a:off x="4919293" y="1499616"/>
            <a:ext cx="3615107" cy="938784"/>
          </a:xfrm>
        </p:spPr>
        <p:txBody>
          <a:bodyPr anchor="b">
            <a:noAutofit/>
          </a:bodyPr>
          <a:lstStyle>
            <a:lvl1pPr marL="0" indent="0" latinLnBrk="0">
              <a:spcBef>
                <a:spcPts val="0"/>
              </a:spcBef>
              <a:buNone/>
              <a:defRPr kumimoji="1" lang="ja-JP" sz="2400" b="0" cap="all" baseline="0"/>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6" name="コンテンツ プレースホルダー 5"/>
          <p:cNvSpPr>
            <a:spLocks noGrp="1"/>
          </p:cNvSpPr>
          <p:nvPr>
            <p:ph sz="quarter" idx="4"/>
          </p:nvPr>
        </p:nvSpPr>
        <p:spPr>
          <a:xfrm>
            <a:off x="4919293" y="2514600"/>
            <a:ext cx="3615107" cy="3655568"/>
          </a:xfrm>
        </p:spPr>
        <p:txBody>
          <a:bodyPr>
            <a:normAutofit/>
          </a:bodyPr>
          <a:lstStyle>
            <a:lvl1pPr latinLnBrk="0">
              <a:defRPr kumimoji="1" lang="ja-JP" sz="2400"/>
            </a:lvl1pPr>
            <a:lvl2pPr latinLnBrk="0">
              <a:defRPr kumimoji="1" lang="ja-JP" sz="2000"/>
            </a:lvl2pPr>
            <a:lvl3pPr latinLnBrk="0">
              <a:defRPr kumimoji="1" lang="ja-JP" sz="1800"/>
            </a:lvl3pPr>
            <a:lvl4pPr latinLnBrk="0">
              <a:defRPr kumimoji="1" lang="ja-JP" sz="1600"/>
            </a:lvl4pPr>
            <a:lvl5pPr latinLnBrk="0">
              <a:defRPr kumimoji="1" lang="ja-JP" sz="1600"/>
            </a:lvl5pPr>
            <a:lvl6pPr latinLnBrk="0">
              <a:defRPr kumimoji="1" lang="ja-JP" sz="1600"/>
            </a:lvl6pPr>
            <a:lvl7pPr latinLnBrk="0">
              <a:defRPr kumimoji="1" lang="ja-JP" sz="1600"/>
            </a:lvl7pPr>
            <a:lvl8pPr latinLnBrk="0">
              <a:defRPr kumimoji="1" lang="ja-JP" sz="1600"/>
            </a:lvl8pPr>
            <a:lvl9pPr latinLnBrk="0">
              <a:defRPr kumimoji="1" lang="ja-JP" sz="1600"/>
            </a:lvl9p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7" name="日付プレースホルダー 6"/>
          <p:cNvSpPr>
            <a:spLocks noGrp="1"/>
          </p:cNvSpPr>
          <p:nvPr>
            <p:ph type="dt" sz="half" idx="10"/>
          </p:nvPr>
        </p:nvSpPr>
        <p:spPr>
          <a:xfrm>
            <a:off x="3886200" y="6356352"/>
            <a:ext cx="914400" cy="365125"/>
          </a:xfrm>
          <a:prstGeom prst="rect">
            <a:avLst/>
          </a:prstGeom>
        </p:spPr>
        <p:txBody>
          <a:bodyPr/>
          <a:lstStyle/>
          <a:p>
            <a:fld id="{C2C6F8EA-316C-41DE-B9A4-EDCC3A85ED9A}" type="datetimeFigureOut">
              <a:rPr lang="ja-JP" altLang="en-US"/>
              <a:pPr/>
              <a:t>2015/10/28</a:t>
            </a:fld>
            <a:endParaRPr kumimoji="1" lang="ja-JP"/>
          </a:p>
        </p:txBody>
      </p:sp>
      <p:sp>
        <p:nvSpPr>
          <p:cNvPr id="8" name="フッター プレースホルダー 7"/>
          <p:cNvSpPr>
            <a:spLocks noGrp="1"/>
          </p:cNvSpPr>
          <p:nvPr>
            <p:ph type="ftr" sz="quarter" idx="11"/>
          </p:nvPr>
        </p:nvSpPr>
        <p:spPr>
          <a:xfrm>
            <a:off x="4948239" y="6356352"/>
            <a:ext cx="2981325" cy="365125"/>
          </a:xfrm>
          <a:prstGeom prst="rect">
            <a:avLst/>
          </a:prstGeom>
        </p:spPr>
        <p:txBody>
          <a:bodyPr/>
          <a:lstStyle/>
          <a:p>
            <a:endParaRPr kumimoji="1" lang="ja-JP"/>
          </a:p>
        </p:txBody>
      </p:sp>
      <p:sp>
        <p:nvSpPr>
          <p:cNvPr id="9" name="スライド番号プレースホルダー 8"/>
          <p:cNvSpPr>
            <a:spLocks noGrp="1"/>
          </p:cNvSpPr>
          <p:nvPr>
            <p:ph type="sldNum" sz="quarter" idx="12"/>
          </p:nvPr>
        </p:nvSpPr>
        <p:spPr/>
        <p:txBody>
          <a:bodyPr/>
          <a:lstStyle/>
          <a:p>
            <a:fld id="{7DC1BBB0-96F0-4077-A278-0F3FB5C104D3}" type="slidenum">
              <a:rPr/>
              <a:pPr/>
              <a:t>&lt;#&gt;</a:t>
            </a:fld>
            <a:endParaRPr kumimoji="1" lang="ja-JP"/>
          </a:p>
        </p:txBody>
      </p:sp>
    </p:spTree>
    <p:extLst>
      <p:ext uri="{BB962C8B-B14F-4D97-AF65-F5344CB8AC3E}">
        <p14:creationId xmlns:p14="http://schemas.microsoft.com/office/powerpoint/2010/main" xmlns="" val="21383580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t>マスター タイトルのスタイルを編集するには、ここをクリック</a:t>
            </a:r>
          </a:p>
        </p:txBody>
      </p:sp>
      <p:sp>
        <p:nvSpPr>
          <p:cNvPr id="3" name="日付プレースホルダー 2"/>
          <p:cNvSpPr>
            <a:spLocks noGrp="1"/>
          </p:cNvSpPr>
          <p:nvPr>
            <p:ph type="dt" sz="half" idx="10"/>
          </p:nvPr>
        </p:nvSpPr>
        <p:spPr>
          <a:xfrm>
            <a:off x="3886200" y="6356352"/>
            <a:ext cx="914400" cy="365125"/>
          </a:xfrm>
          <a:prstGeom prst="rect">
            <a:avLst/>
          </a:prstGeom>
        </p:spPr>
        <p:txBody>
          <a:bodyPr/>
          <a:lstStyle/>
          <a:p>
            <a:fld id="{C2C6F8EA-316C-41DE-B9A4-EDCC3A85ED9A}" type="datetimeFigureOut">
              <a:rPr lang="ja-JP" altLang="en-US"/>
              <a:pPr/>
              <a:t>2015/10/28</a:t>
            </a:fld>
            <a:endParaRPr kumimoji="1" lang="ja-JP"/>
          </a:p>
        </p:txBody>
      </p:sp>
      <p:sp>
        <p:nvSpPr>
          <p:cNvPr id="4" name="フッター プレースホルダー 3"/>
          <p:cNvSpPr>
            <a:spLocks noGrp="1"/>
          </p:cNvSpPr>
          <p:nvPr>
            <p:ph type="ftr" sz="quarter" idx="11"/>
          </p:nvPr>
        </p:nvSpPr>
        <p:spPr>
          <a:xfrm>
            <a:off x="4948239" y="6356352"/>
            <a:ext cx="2981325" cy="365125"/>
          </a:xfrm>
          <a:prstGeom prst="rect">
            <a:avLst/>
          </a:prstGeom>
        </p:spPr>
        <p:txBody>
          <a:bodyPr/>
          <a:lstStyle/>
          <a:p>
            <a:endParaRPr kumimoji="1" lang="ja-JP"/>
          </a:p>
        </p:txBody>
      </p:sp>
      <p:sp>
        <p:nvSpPr>
          <p:cNvPr id="5" name="スライド番号プレースホルダー 4"/>
          <p:cNvSpPr>
            <a:spLocks noGrp="1"/>
          </p:cNvSpPr>
          <p:nvPr>
            <p:ph type="sldNum" sz="quarter" idx="12"/>
          </p:nvPr>
        </p:nvSpPr>
        <p:spPr/>
        <p:txBody>
          <a:bodyPr/>
          <a:lstStyle/>
          <a:p>
            <a:fld id="{7DC1BBB0-96F0-4077-A278-0F3FB5C104D3}" type="slidenum">
              <a:rPr/>
              <a:pPr/>
              <a:t>&lt;#&gt;</a:t>
            </a:fld>
            <a:endParaRPr kumimoji="1" lang="ja-JP"/>
          </a:p>
        </p:txBody>
      </p:sp>
    </p:spTree>
    <p:extLst>
      <p:ext uri="{BB962C8B-B14F-4D97-AF65-F5344CB8AC3E}">
        <p14:creationId xmlns:p14="http://schemas.microsoft.com/office/powerpoint/2010/main" xmlns="" val="31635788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長方形 4"/>
          <p:cNvSpPr/>
          <p:nvPr/>
        </p:nvSpPr>
        <p:spPr>
          <a:xfrm>
            <a:off x="469802" y="0"/>
            <a:ext cx="228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長方形 5"/>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 name="直線コネクタ 6"/>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長方形 7"/>
          <p:cNvSpPr/>
          <p:nvPr/>
        </p:nvSpPr>
        <p:spPr>
          <a:xfrm>
            <a:off x="8229600" y="0"/>
            <a:ext cx="692146"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長方形 8"/>
          <p:cNvSpPr/>
          <p:nvPr/>
        </p:nvSpPr>
        <p:spPr>
          <a:xfrm>
            <a:off x="8921746"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日付プレースホルダー 1"/>
          <p:cNvSpPr>
            <a:spLocks noGrp="1"/>
          </p:cNvSpPr>
          <p:nvPr>
            <p:ph type="dt" sz="half" idx="10"/>
          </p:nvPr>
        </p:nvSpPr>
        <p:spPr>
          <a:xfrm>
            <a:off x="3886200" y="6356352"/>
            <a:ext cx="914400" cy="365125"/>
          </a:xfrm>
          <a:prstGeom prst="rect">
            <a:avLst/>
          </a:prstGeo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C2C6F8EA-316C-41DE-B9A4-EDCC3A85ED9A}" type="datetimeFigureOut">
              <a:rPr lang="en-US" altLang="ja-JP" smtClean="0"/>
              <a:pPr/>
              <a:t>10/28/2015</a:t>
            </a:fld>
            <a:endParaRPr lang="ja-JP" altLang="en-US"/>
          </a:p>
        </p:txBody>
      </p:sp>
      <p:sp>
        <p:nvSpPr>
          <p:cNvPr id="3" name="フッター プレースホルダー 2"/>
          <p:cNvSpPr>
            <a:spLocks noGrp="1"/>
          </p:cNvSpPr>
          <p:nvPr>
            <p:ph type="ftr" sz="quarter" idx="11"/>
          </p:nvPr>
        </p:nvSpPr>
        <p:spPr>
          <a:xfrm>
            <a:off x="4948239" y="6356352"/>
            <a:ext cx="2981325" cy="365125"/>
          </a:xfrm>
          <a:prstGeom prst="rect">
            <a:avLst/>
          </a:prstGeo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4" name="スライド番号プレースホルダー 3"/>
          <p:cNvSpPr>
            <a:spLocks noGrp="1"/>
          </p:cNvSpPr>
          <p:nvPr>
            <p:ph type="sldNum" sz="quarter" idx="12"/>
          </p:nvPr>
        </p:nvSpPr>
        <p:spPr/>
        <p:txBody>
          <a:bodyPr/>
          <a:lstStyle>
            <a:lvl1pPr latinLnBrk="0">
              <a:defRPr kumimoji="1" lang="ja-JP">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stStyle>
          <a:p>
            <a:fld id="{7DC1BBB0-96F0-4077-A278-0F3FB5C104D3}" type="slidenum">
              <a:rPr lang="en-US" altLang="ja-JP" smtClean="0"/>
              <a:pPr/>
              <a:t>&lt;#&gt;</a:t>
            </a:fld>
            <a:endParaRPr lang="en-US" altLang="ja-JP"/>
          </a:p>
        </p:txBody>
      </p:sp>
    </p:spTree>
    <p:extLst>
      <p:ext uri="{BB962C8B-B14F-4D97-AF65-F5344CB8AC3E}">
        <p14:creationId xmlns:p14="http://schemas.microsoft.com/office/powerpoint/2010/main" xmlns="" val="1783816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キャプション付きのコンテンツ">
    <p:spTree>
      <p:nvGrpSpPr>
        <p:cNvPr id="1" name=""/>
        <p:cNvGrpSpPr/>
        <p:nvPr/>
      </p:nvGrpSpPr>
      <p:grpSpPr>
        <a:xfrm>
          <a:off x="0" y="0"/>
          <a:ext cx="0" cy="0"/>
          <a:chOff x="0" y="0"/>
          <a:chExt cx="0" cy="0"/>
        </a:xfrm>
      </p:grpSpPr>
      <p:sp>
        <p:nvSpPr>
          <p:cNvPr id="8" name="長方形 7"/>
          <p:cNvSpPr/>
          <p:nvPr/>
        </p:nvSpPr>
        <p:spPr>
          <a:xfrm>
            <a:off x="466466" y="0"/>
            <a:ext cx="3111598"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長方形 8"/>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0" name="直線コネクタ 9"/>
          <p:cNvCxnSpPr/>
          <p:nvPr/>
        </p:nvCxnSpPr>
        <p:spPr bwMode="white">
          <a:xfrm>
            <a:off x="466465"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長方形 10"/>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bwMode="white">
          <a:xfrm>
            <a:off x="805890" y="381000"/>
            <a:ext cx="2470710" cy="1371600"/>
          </a:xfrm>
        </p:spPr>
        <p:txBody>
          <a:bodyPr anchor="b">
            <a:normAutofit/>
          </a:bodyPr>
          <a:lstStyle>
            <a:lvl1pPr algn="l" latinLnBrk="0">
              <a:defRPr kumimoji="1" lang="ja-JP" sz="2800" b="0" cap="all" baseline="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t>マスター タイトルのスタイルを編集するには、ここをクリック</a:t>
            </a:r>
          </a:p>
        </p:txBody>
      </p:sp>
      <p:sp>
        <p:nvSpPr>
          <p:cNvPr id="3" name="コンテンツ プレースホルダー 2"/>
          <p:cNvSpPr>
            <a:spLocks noGrp="1"/>
          </p:cNvSpPr>
          <p:nvPr>
            <p:ph idx="1"/>
          </p:nvPr>
        </p:nvSpPr>
        <p:spPr>
          <a:xfrm>
            <a:off x="3886200" y="482600"/>
            <a:ext cx="4648200" cy="5689600"/>
          </a:xfrm>
        </p:spPr>
        <p:txBody>
          <a:bodyPr>
            <a:normAutofit/>
          </a:bodyPr>
          <a:lstStyle>
            <a:lvl1pPr latinLnBrk="0">
              <a:defRPr kumimoji="1" lang="ja-JP" sz="2800">
                <a:latin typeface="Meiryo UI" panose="020B0604030504040204" pitchFamily="50" charset="-128"/>
                <a:ea typeface="Meiryo UI" panose="020B0604030504040204" pitchFamily="50" charset="-128"/>
                <a:cs typeface="Meiryo UI" panose="020B0604030504040204" pitchFamily="50" charset="-128"/>
              </a:defRPr>
            </a:lvl1pPr>
            <a:lvl2pPr latinLnBrk="0">
              <a:defRPr kumimoji="1" lang="ja-JP" sz="2400">
                <a:latin typeface="Meiryo UI" panose="020B0604030504040204" pitchFamily="50" charset="-128"/>
                <a:ea typeface="Meiryo UI" panose="020B0604030504040204" pitchFamily="50" charset="-128"/>
                <a:cs typeface="Meiryo UI" panose="020B0604030504040204" pitchFamily="50" charset="-128"/>
              </a:defRPr>
            </a:lvl2pPr>
            <a:lvl3pPr latinLnBrk="0">
              <a:defRPr kumimoji="1" lang="ja-JP" sz="2000">
                <a:latin typeface="Meiryo UI" panose="020B0604030504040204" pitchFamily="50" charset="-128"/>
                <a:ea typeface="Meiryo UI" panose="020B0604030504040204" pitchFamily="50" charset="-128"/>
                <a:cs typeface="Meiryo UI" panose="020B0604030504040204" pitchFamily="50" charset="-128"/>
              </a:defRPr>
            </a:lvl3pPr>
            <a:lvl4pPr latinLnBrk="0">
              <a:defRPr kumimoji="1" lang="ja-JP" sz="1800">
                <a:latin typeface="Meiryo UI" panose="020B0604030504040204" pitchFamily="50" charset="-128"/>
                <a:ea typeface="Meiryo UI" panose="020B0604030504040204" pitchFamily="50" charset="-128"/>
                <a:cs typeface="Meiryo UI" panose="020B0604030504040204" pitchFamily="50" charset="-128"/>
              </a:defRPr>
            </a:lvl4pPr>
            <a:lvl5pPr latinLnBrk="0">
              <a:defRPr kumimoji="1" lang="ja-JP" sz="1800">
                <a:latin typeface="Meiryo UI" panose="020B0604030504040204" pitchFamily="50" charset="-128"/>
                <a:ea typeface="Meiryo UI" panose="020B0604030504040204" pitchFamily="50" charset="-128"/>
                <a:cs typeface="Meiryo UI" panose="020B0604030504040204" pitchFamily="50" charset="-128"/>
              </a:defRPr>
            </a:lvl5pPr>
            <a:lvl6pPr latinLnBrk="0">
              <a:defRPr kumimoji="1" lang="ja-JP" sz="1800"/>
            </a:lvl6pPr>
            <a:lvl7pPr latinLnBrk="0">
              <a:defRPr kumimoji="1" lang="ja-JP" sz="1800"/>
            </a:lvl7pPr>
            <a:lvl8pPr latinLnBrk="0">
              <a:defRPr kumimoji="1" lang="ja-JP" sz="1800" baseline="0"/>
            </a:lvl8pPr>
            <a:lvl9pPr latinLnBrk="0">
              <a:defRPr kumimoji="1" lang="ja-JP" sz="1800" baseline="0"/>
            </a:lvl9p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テキスト プレースホルダー 3"/>
          <p:cNvSpPr>
            <a:spLocks noGrp="1"/>
          </p:cNvSpPr>
          <p:nvPr>
            <p:ph type="body" sz="half" idx="2"/>
          </p:nvPr>
        </p:nvSpPr>
        <p:spPr bwMode="white">
          <a:xfrm>
            <a:off x="805890" y="1828800"/>
            <a:ext cx="2470710" cy="4343400"/>
          </a:xfrm>
        </p:spPr>
        <p:txBody>
          <a:bodyPr>
            <a:normAutofit/>
          </a:bodyPr>
          <a:lstStyle>
            <a:lvl1pPr marL="0" indent="0" latinLnBrk="0">
              <a:buNone/>
              <a:defRPr kumimoji="1" lang="ja-JP" sz="20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5" name="日付プレースホルダー 4"/>
          <p:cNvSpPr>
            <a:spLocks noGrp="1"/>
          </p:cNvSpPr>
          <p:nvPr>
            <p:ph type="dt" sz="half" idx="10"/>
          </p:nvPr>
        </p:nvSpPr>
        <p:spPr>
          <a:xfrm>
            <a:off x="3886200" y="6356352"/>
            <a:ext cx="914400" cy="365125"/>
          </a:xfrm>
          <a:prstGeom prst="rect">
            <a:avLst/>
          </a:prstGeo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C2C6F8EA-316C-41DE-B9A4-EDCC3A85ED9A}" type="datetimeFigureOut">
              <a:rPr lang="en-US" altLang="ja-JP" smtClean="0"/>
              <a:pPr/>
              <a:t>10/28/2015</a:t>
            </a:fld>
            <a:endParaRPr lang="ja-JP" altLang="en-US"/>
          </a:p>
        </p:txBody>
      </p:sp>
      <p:sp>
        <p:nvSpPr>
          <p:cNvPr id="6" name="フッター プレースホルダー 5"/>
          <p:cNvSpPr>
            <a:spLocks noGrp="1"/>
          </p:cNvSpPr>
          <p:nvPr>
            <p:ph type="ftr" sz="quarter" idx="11"/>
          </p:nvPr>
        </p:nvSpPr>
        <p:spPr>
          <a:xfrm>
            <a:off x="4948239" y="6356352"/>
            <a:ext cx="2981325" cy="365125"/>
          </a:xfrm>
          <a:prstGeom prst="rect">
            <a:avLst/>
          </a:prstGeo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7DC1BBB0-96F0-4077-A278-0F3FB5C104D3}" type="slidenum">
              <a:rPr lang="en-US" altLang="ja-JP" smtClean="0"/>
              <a:pPr/>
              <a:t>&lt;#&gt;</a:t>
            </a:fld>
            <a:endParaRPr lang="en-US" altLang="ja-JP"/>
          </a:p>
        </p:txBody>
      </p:sp>
    </p:spTree>
    <p:extLst>
      <p:ext uri="{BB962C8B-B14F-4D97-AF65-F5344CB8AC3E}">
        <p14:creationId xmlns:p14="http://schemas.microsoft.com/office/powerpoint/2010/main" xmlns="" val="35180431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画像とキャプション">
    <p:spTree>
      <p:nvGrpSpPr>
        <p:cNvPr id="1" name=""/>
        <p:cNvGrpSpPr/>
        <p:nvPr/>
      </p:nvGrpSpPr>
      <p:grpSpPr>
        <a:xfrm>
          <a:off x="0" y="0"/>
          <a:ext cx="0" cy="0"/>
          <a:chOff x="0" y="0"/>
          <a:chExt cx="0" cy="0"/>
        </a:xfrm>
      </p:grpSpPr>
      <p:sp>
        <p:nvSpPr>
          <p:cNvPr id="11" name="長方形 10"/>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長方形 7"/>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長方形 8"/>
          <p:cNvSpPr/>
          <p:nvPr/>
        </p:nvSpPr>
        <p:spPr>
          <a:xfrm>
            <a:off x="3657600" y="0"/>
            <a:ext cx="526414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05890" y="381000"/>
            <a:ext cx="2470710" cy="1371600"/>
          </a:xfrm>
        </p:spPr>
        <p:txBody>
          <a:bodyPr anchor="b">
            <a:normAutofit/>
          </a:bodyPr>
          <a:lstStyle>
            <a:lvl1pPr algn="l" latinLnBrk="0">
              <a:defRPr kumimoji="1" lang="ja-JP" sz="2800" b="0" cap="all" baseline="0">
                <a:solidFill>
                  <a:schemeClr val="tx1">
                    <a:lumMod val="7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t>マスター タイトルのスタイルを編集するには、ここをクリック</a:t>
            </a:r>
          </a:p>
        </p:txBody>
      </p:sp>
      <p:sp>
        <p:nvSpPr>
          <p:cNvPr id="3" name="画像プレースホルダー 2"/>
          <p:cNvSpPr>
            <a:spLocks noGrp="1"/>
          </p:cNvSpPr>
          <p:nvPr>
            <p:ph type="pic" idx="1"/>
          </p:nvPr>
        </p:nvSpPr>
        <p:spPr bwMode="auto">
          <a:xfrm>
            <a:off x="3886200" y="482600"/>
            <a:ext cx="4648200" cy="5689600"/>
          </a:xfrm>
          <a:ln w="19050">
            <a:solidFill>
              <a:schemeClr val="bg1"/>
            </a:solidFill>
          </a:ln>
        </p:spPr>
        <p:txBody>
          <a:bodyPr>
            <a:normAutofit/>
          </a:bodyPr>
          <a:lstStyle>
            <a:lvl1pPr marL="0" indent="0" latinLnBrk="0">
              <a:buNone/>
              <a:defRPr kumimoji="1" lang="ja-JP" sz="2800">
                <a:latin typeface="Meiryo UI" panose="020B0604030504040204" pitchFamily="50" charset="-128"/>
                <a:ea typeface="Meiryo UI" panose="020B0604030504040204" pitchFamily="50" charset="-128"/>
                <a:cs typeface="Meiryo UI" panose="020B0604030504040204" pitchFamily="50" charset="-128"/>
              </a:defRPr>
            </a:lvl1pPr>
            <a:lvl2pPr marL="457200" indent="0" latinLnBrk="0">
              <a:buNone/>
              <a:defRPr kumimoji="1" lang="ja-JP" sz="2800"/>
            </a:lvl2pPr>
            <a:lvl3pPr marL="914400" indent="0" latinLnBrk="0">
              <a:buNone/>
              <a:defRPr kumimoji="1" lang="ja-JP" sz="2400"/>
            </a:lvl3pPr>
            <a:lvl4pPr marL="1371600" indent="0" latinLnBrk="0">
              <a:buNone/>
              <a:defRPr kumimoji="1" lang="ja-JP" sz="2000"/>
            </a:lvl4pPr>
            <a:lvl5pPr marL="1828800" indent="0" latinLnBrk="0">
              <a:buNone/>
              <a:defRPr kumimoji="1" lang="ja-JP" sz="2000"/>
            </a:lvl5pPr>
            <a:lvl6pPr marL="2286000" indent="0" latinLnBrk="0">
              <a:buNone/>
              <a:defRPr kumimoji="1" lang="ja-JP" sz="2000"/>
            </a:lvl6pPr>
            <a:lvl7pPr marL="2743200" indent="0" latinLnBrk="0">
              <a:buNone/>
              <a:defRPr kumimoji="1" lang="ja-JP" sz="2000"/>
            </a:lvl7pPr>
            <a:lvl8pPr marL="3200400" indent="0" latinLnBrk="0">
              <a:buNone/>
              <a:defRPr kumimoji="1" lang="ja-JP" sz="2000"/>
            </a:lvl8pPr>
            <a:lvl9pPr marL="3657600" indent="0" latinLnBrk="0">
              <a:buNone/>
              <a:defRPr kumimoji="1" lang="ja-JP" sz="2000"/>
            </a:lvl9pPr>
          </a:lstStyle>
          <a:p>
            <a:r>
              <a:rPr kumimoji="1" lang="ja-JP"/>
              <a:t>アイコンをクリックして画像を追加</a:t>
            </a:r>
          </a:p>
        </p:txBody>
      </p:sp>
      <p:sp>
        <p:nvSpPr>
          <p:cNvPr id="4" name="テキスト プレースホルダー 3"/>
          <p:cNvSpPr>
            <a:spLocks noGrp="1"/>
          </p:cNvSpPr>
          <p:nvPr>
            <p:ph type="body" sz="half" idx="2"/>
          </p:nvPr>
        </p:nvSpPr>
        <p:spPr>
          <a:xfrm>
            <a:off x="805890" y="1828800"/>
            <a:ext cx="2470710" cy="4343400"/>
          </a:xfrm>
        </p:spPr>
        <p:txBody>
          <a:bodyPr>
            <a:normAutofit/>
          </a:bodyPr>
          <a:lstStyle>
            <a:lvl1pPr marL="0" indent="0" latinLnBrk="0">
              <a:buNone/>
              <a:defRPr kumimoji="1" lang="ja-JP" sz="20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5" name="日付プレースホルダー 4"/>
          <p:cNvSpPr>
            <a:spLocks noGrp="1"/>
          </p:cNvSpPr>
          <p:nvPr>
            <p:ph type="dt" sz="half" idx="10"/>
          </p:nvPr>
        </p:nvSpPr>
        <p:spPr>
          <a:xfrm>
            <a:off x="3886200" y="6356352"/>
            <a:ext cx="914400" cy="365125"/>
          </a:xfrm>
          <a:prstGeom prst="rect">
            <a:avLst/>
          </a:prstGeo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C2C6F8EA-316C-41DE-B9A4-EDCC3A85ED9A}" type="datetimeFigureOut">
              <a:rPr lang="en-US" altLang="ja-JP" smtClean="0"/>
              <a:pPr/>
              <a:t>10/28/2015</a:t>
            </a:fld>
            <a:endParaRPr lang="ja-JP" altLang="en-US"/>
          </a:p>
        </p:txBody>
      </p:sp>
      <p:sp>
        <p:nvSpPr>
          <p:cNvPr id="6" name="フッター プレースホルダー 5"/>
          <p:cNvSpPr>
            <a:spLocks noGrp="1"/>
          </p:cNvSpPr>
          <p:nvPr>
            <p:ph type="ftr" sz="quarter" idx="11"/>
          </p:nvPr>
        </p:nvSpPr>
        <p:spPr>
          <a:xfrm>
            <a:off x="4948239" y="6356352"/>
            <a:ext cx="2981325" cy="365125"/>
          </a:xfrm>
          <a:prstGeom prst="rect">
            <a:avLst/>
          </a:prstGeo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7DC1BBB0-96F0-4077-A278-0F3FB5C104D3}" type="slidenum">
              <a:rPr lang="en-US" altLang="ja-JP" smtClean="0"/>
              <a:pPr/>
              <a:t>&lt;#&gt;</a:t>
            </a:fld>
            <a:endParaRPr lang="en-US" altLang="ja-JP"/>
          </a:p>
        </p:txBody>
      </p:sp>
      <p:cxnSp>
        <p:nvCxnSpPr>
          <p:cNvPr id="10" name="直線コネクタ 9"/>
          <p:cNvCxnSpPr/>
          <p:nvPr/>
        </p:nvCxnSpPr>
        <p:spPr bwMode="white">
          <a:xfrm>
            <a:off x="891222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739002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長方形 7"/>
          <p:cNvSpPr/>
          <p:nvPr/>
        </p:nvSpPr>
        <p:spPr>
          <a:xfrm>
            <a:off x="462978" y="0"/>
            <a:ext cx="457200" cy="6858000"/>
          </a:xfrm>
          <a:prstGeom prst="rect">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長方形 8"/>
          <p:cNvSpPr/>
          <p:nvPr/>
        </p:nvSpPr>
        <p:spPr>
          <a:xfrm>
            <a:off x="0" y="0"/>
            <a:ext cx="457200" cy="6858000"/>
          </a:xfrm>
          <a:prstGeom prst="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6" name="直線コネクタ 15"/>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タイトル プレースホルダー 1"/>
          <p:cNvSpPr>
            <a:spLocks noGrp="1"/>
          </p:cNvSpPr>
          <p:nvPr>
            <p:ph type="title"/>
          </p:nvPr>
        </p:nvSpPr>
        <p:spPr>
          <a:xfrm>
            <a:off x="1195388" y="177801"/>
            <a:ext cx="7415211" cy="584199"/>
          </a:xfrm>
          <a:prstGeom prst="rect">
            <a:avLst/>
          </a:prstGeom>
        </p:spPr>
        <p:txBody>
          <a:bodyPr vert="horz" lIns="91440" tIns="45720" rIns="91440" bIns="45720" rtlCol="0" anchor="b">
            <a:noAutofit/>
          </a:bodyPr>
          <a:lstStyle/>
          <a:p>
            <a:r>
              <a:rPr kumimoji="1" lang="ja-JP" dirty="0"/>
              <a:t>マスター タイトルのスタイルを編集するには、ここをクリック</a:t>
            </a:r>
          </a:p>
        </p:txBody>
      </p:sp>
      <p:sp>
        <p:nvSpPr>
          <p:cNvPr id="3" name="テキスト プレースホルダー 2"/>
          <p:cNvSpPr>
            <a:spLocks noGrp="1"/>
          </p:cNvSpPr>
          <p:nvPr>
            <p:ph type="body" idx="1"/>
          </p:nvPr>
        </p:nvSpPr>
        <p:spPr>
          <a:xfrm>
            <a:off x="1195388" y="838200"/>
            <a:ext cx="7415211" cy="5791200"/>
          </a:xfrm>
          <a:prstGeom prst="rect">
            <a:avLst/>
          </a:prstGeom>
        </p:spPr>
        <p:txBody>
          <a:bodyPr vert="horz" lIns="91440" tIns="45720" rIns="91440" bIns="45720" rtlCol="0">
            <a:normAutofit/>
          </a:bodyPr>
          <a:lstStyle/>
          <a:p>
            <a:pPr lvl="0"/>
            <a:r>
              <a:rPr kumimoji="1" lang="ja-JP" dirty="0"/>
              <a:t>マスター テキストのスタイルを編集するには、ここをクリック</a:t>
            </a:r>
          </a:p>
          <a:p>
            <a:pPr lvl="1"/>
            <a:r>
              <a:rPr kumimoji="1" lang="ja-JP" dirty="0"/>
              <a:t>第 2 レベル</a:t>
            </a:r>
          </a:p>
          <a:p>
            <a:pPr lvl="2"/>
            <a:r>
              <a:rPr kumimoji="1" lang="ja-JP" dirty="0"/>
              <a:t>第 3 レベル</a:t>
            </a:r>
          </a:p>
          <a:p>
            <a:pPr lvl="3"/>
            <a:r>
              <a:rPr kumimoji="1" lang="ja-JP" dirty="0"/>
              <a:t>第 4 レベル</a:t>
            </a:r>
          </a:p>
          <a:p>
            <a:pPr lvl="4"/>
            <a:r>
              <a:rPr kumimoji="1" lang="ja-JP" dirty="0"/>
              <a:t>第 5 レベル</a:t>
            </a:r>
          </a:p>
        </p:txBody>
      </p:sp>
      <p:sp>
        <p:nvSpPr>
          <p:cNvPr id="6" name="スライド番号プレースホルダー 5"/>
          <p:cNvSpPr>
            <a:spLocks noGrp="1"/>
          </p:cNvSpPr>
          <p:nvPr>
            <p:ph type="sldNum" sz="quarter" idx="4"/>
          </p:nvPr>
        </p:nvSpPr>
        <p:spPr>
          <a:xfrm>
            <a:off x="0" y="6477000"/>
            <a:ext cx="457200" cy="381000"/>
          </a:xfrm>
          <a:prstGeom prst="rect">
            <a:avLst/>
          </a:prstGeom>
        </p:spPr>
        <p:txBody>
          <a:bodyPr vert="horz" lIns="0" tIns="0" rIns="0" bIns="0" rtlCol="0" anchor="ctr"/>
          <a:lstStyle>
            <a:lvl1pPr algn="ctr" latinLnBrk="0">
              <a:defRPr kumimoji="1" lang="ja-JP" sz="1100" cap="all" baseline="0">
                <a:solidFill>
                  <a:srgbClr val="002060"/>
                </a:solidFill>
                <a:latin typeface="Meiryo UI" panose="020B0604030504040204" pitchFamily="50" charset="-128"/>
                <a:ea typeface="Meiryo UI" panose="020B0604030504040204" pitchFamily="50" charset="-128"/>
                <a:cs typeface="Meiryo UI" panose="020B0604030504040204" pitchFamily="50" charset="-128"/>
              </a:defRPr>
            </a:lvl1pPr>
          </a:lstStyle>
          <a:p>
            <a:fld id="{7DC1BBB0-96F0-4077-A278-0F3FB5C104D3}" type="slidenum">
              <a:rPr lang="en-US" altLang="ja-JP" smtClean="0"/>
              <a:pPr/>
              <a:t>&lt;#&gt;</a:t>
            </a:fld>
            <a:endParaRPr lang="en-US" altLang="ja-JP" dirty="0"/>
          </a:p>
        </p:txBody>
      </p:sp>
      <p:sp>
        <p:nvSpPr>
          <p:cNvPr id="13" name="長方形 12"/>
          <p:cNvSpPr/>
          <p:nvPr/>
        </p:nvSpPr>
        <p:spPr>
          <a:xfrm>
            <a:off x="0" y="736219"/>
            <a:ext cx="920178" cy="609600"/>
          </a:xfrm>
          <a:prstGeom prst="rect">
            <a:avLst/>
          </a:prstGeom>
          <a:solidFill>
            <a:schemeClr val="bg1">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atin typeface="Meiryo UI" panose="020B0604030504040204" pitchFamily="50" charset="-128"/>
              <a:ea typeface="Meiryo UI" panose="020B0604030504040204" pitchFamily="50" charset="-128"/>
              <a:cs typeface="Meiryo UI" panose="020B0604030504040204" pitchFamily="50" charset="-128"/>
            </a:endParaRPr>
          </a:p>
        </p:txBody>
      </p:sp>
      <p:pic>
        <p:nvPicPr>
          <p:cNvPr id="1026" name="Picture 2" descr="C:\Users\sampo\Downloads\NewRlogo.png"/>
          <p:cNvPicPr>
            <a:picLocks noChangeAspect="1" noChangeArrowheads="1"/>
          </p:cNvPicPr>
          <p:nvPr userDrawn="1"/>
        </p:nvPicPr>
        <p:blipFill>
          <a:blip r:embed="rId13" cstate="print"/>
          <a:srcRect/>
          <a:stretch>
            <a:fillRect/>
          </a:stretch>
        </p:blipFill>
        <p:spPr bwMode="auto">
          <a:xfrm>
            <a:off x="68451" y="742305"/>
            <a:ext cx="762000" cy="590550"/>
          </a:xfrm>
          <a:prstGeom prst="rect">
            <a:avLst/>
          </a:prstGeom>
          <a:noFill/>
        </p:spPr>
      </p:pic>
      <p:cxnSp>
        <p:nvCxnSpPr>
          <p:cNvPr id="17" name="直線コネクタ 16"/>
          <p:cNvCxnSpPr/>
          <p:nvPr userDrawn="1"/>
        </p:nvCxnSpPr>
        <p:spPr>
          <a:xfrm>
            <a:off x="1066800" y="740055"/>
            <a:ext cx="76962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kumimoji="1" lang="ja-JP" sz="4000" b="1" kern="1200">
          <a:solidFill>
            <a:schemeClr val="tx1">
              <a:lumMod val="75000"/>
            </a:schemeClr>
          </a:solidFill>
          <a:latin typeface="Meiryo UI" panose="020B0604030504040204" pitchFamily="50" charset="-128"/>
          <a:ea typeface="Meiryo UI" panose="020B0604030504040204" pitchFamily="50" charset="-128"/>
          <a:cs typeface="Meiryo UI" panose="020B0604030504040204" pitchFamily="50" charset="-128"/>
        </a:defRPr>
      </a:lvl1pPr>
    </p:titleStyle>
    <p:bodyStyle>
      <a:lvl1pPr marL="246888" indent="-246888" algn="l" defTabSz="914400" rtl="0" eaLnBrk="1" latinLnBrk="0" hangingPunct="1">
        <a:lnSpc>
          <a:spcPct val="90000"/>
        </a:lnSpc>
        <a:spcBef>
          <a:spcPts val="1400"/>
        </a:spcBef>
        <a:buFont typeface="Euphemia" pitchFamily="34" charset="0"/>
        <a:buChar char="›"/>
        <a:defRPr kumimoji="1" lang="ja-JP" sz="2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12648" indent="-246888" algn="l" defTabSz="914400" rtl="0" eaLnBrk="1" latinLnBrk="0" hangingPunct="1">
        <a:lnSpc>
          <a:spcPct val="90000"/>
        </a:lnSpc>
        <a:spcBef>
          <a:spcPts val="600"/>
        </a:spcBef>
        <a:buFont typeface="Euphemia" pitchFamily="34" charset="0"/>
        <a:buChar char="–"/>
        <a:defRPr kumimoji="1" lang="ja-JP" sz="24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978408" indent="-246888" algn="l" defTabSz="914400" rtl="0" eaLnBrk="1" latinLnBrk="0" hangingPunct="1">
        <a:lnSpc>
          <a:spcPct val="90000"/>
        </a:lnSpc>
        <a:spcBef>
          <a:spcPts val="600"/>
        </a:spcBef>
        <a:buFont typeface="Euphemia" pitchFamily="34" charset="0"/>
        <a:buChar char="›"/>
        <a:defRPr kumimoji="1" lang="ja-JP" sz="20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1344168" indent="-246888" algn="l" defTabSz="914400" rtl="0" eaLnBrk="1" latinLnBrk="0" hangingPunct="1">
        <a:lnSpc>
          <a:spcPct val="90000"/>
        </a:lnSpc>
        <a:spcBef>
          <a:spcPts val="600"/>
        </a:spcBef>
        <a:buFont typeface="Arial"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1709928" indent="-246888" algn="l" defTabSz="914400" rtl="0" eaLnBrk="1" latinLnBrk="0" hangingPunct="1">
        <a:lnSpc>
          <a:spcPct val="90000"/>
        </a:lnSpc>
        <a:spcBef>
          <a:spcPts val="600"/>
        </a:spcBef>
        <a:buFont typeface="Euphemia"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2075688" indent="-246888" algn="l" defTabSz="914400" rtl="0" eaLnBrk="1" latinLnBrk="0" hangingPunct="1">
        <a:lnSpc>
          <a:spcPct val="90000"/>
        </a:lnSpc>
        <a:spcBef>
          <a:spcPts val="600"/>
        </a:spcBef>
        <a:buFont typeface="Euphemia" pitchFamily="34" charset="0"/>
        <a:buChar char="–"/>
        <a:defRPr kumimoji="1" lang="ja-JP"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kumimoji="1" lang="ja-JP"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kumimoji="1" lang="ja-JP"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kumimoji="1" lang="ja-JP" sz="1800" kern="1200" baseline="0">
          <a:solidFill>
            <a:schemeClr val="tx1"/>
          </a:solidFill>
          <a:latin typeface="+mn-lt"/>
          <a:ea typeface="+mn-ea"/>
          <a:cs typeface="+mn-cs"/>
        </a:defRPr>
      </a:lvl9pPr>
    </p:bodyStyle>
    <p:otherStyle>
      <a:defPPr>
        <a:defRPr kumimoji="1" lang="ja-JP"/>
      </a:defPPr>
      <a:lvl1pPr marL="0" algn="l" defTabSz="914400" rtl="0" eaLnBrk="1" latinLnBrk="0" hangingPunct="1">
        <a:defRPr kumimoji="1" lang="ja-JP" sz="1800" kern="1200">
          <a:solidFill>
            <a:schemeClr val="tx1"/>
          </a:solidFill>
          <a:latin typeface="+mn-lt"/>
          <a:ea typeface="+mn-ea"/>
          <a:cs typeface="+mn-cs"/>
        </a:defRPr>
      </a:lvl1pPr>
      <a:lvl2pPr marL="457200" algn="l" defTabSz="914400" rtl="0" eaLnBrk="1" latinLnBrk="0" hangingPunct="1">
        <a:defRPr kumimoji="1" lang="ja-JP" sz="1800" kern="1200">
          <a:solidFill>
            <a:schemeClr val="tx1"/>
          </a:solidFill>
          <a:latin typeface="+mn-lt"/>
          <a:ea typeface="+mn-ea"/>
          <a:cs typeface="+mn-cs"/>
        </a:defRPr>
      </a:lvl2pPr>
      <a:lvl3pPr marL="914400" algn="l" defTabSz="914400" rtl="0" eaLnBrk="1" latinLnBrk="0" hangingPunct="1">
        <a:defRPr kumimoji="1" lang="ja-JP" sz="1800" kern="1200">
          <a:solidFill>
            <a:schemeClr val="tx1"/>
          </a:solidFill>
          <a:latin typeface="+mn-lt"/>
          <a:ea typeface="+mn-ea"/>
          <a:cs typeface="+mn-cs"/>
        </a:defRPr>
      </a:lvl3pPr>
      <a:lvl4pPr marL="1371600" algn="l" defTabSz="914400" rtl="0" eaLnBrk="1" latinLnBrk="0" hangingPunct="1">
        <a:defRPr kumimoji="1" lang="ja-JP" sz="1800" kern="1200">
          <a:solidFill>
            <a:schemeClr val="tx1"/>
          </a:solidFill>
          <a:latin typeface="+mn-lt"/>
          <a:ea typeface="+mn-ea"/>
          <a:cs typeface="+mn-cs"/>
        </a:defRPr>
      </a:lvl4pPr>
      <a:lvl5pPr marL="1828800" algn="l" defTabSz="914400" rtl="0" eaLnBrk="1" latinLnBrk="0" hangingPunct="1">
        <a:defRPr kumimoji="1" lang="ja-JP" sz="1800" kern="1200">
          <a:solidFill>
            <a:schemeClr val="tx1"/>
          </a:solidFill>
          <a:latin typeface="+mn-lt"/>
          <a:ea typeface="+mn-ea"/>
          <a:cs typeface="+mn-cs"/>
        </a:defRPr>
      </a:lvl5pPr>
      <a:lvl6pPr marL="2286000" algn="l" defTabSz="914400" rtl="0" eaLnBrk="1" latinLnBrk="0" hangingPunct="1">
        <a:defRPr kumimoji="1" lang="ja-JP" sz="1800" kern="1200">
          <a:solidFill>
            <a:schemeClr val="tx1"/>
          </a:solidFill>
          <a:latin typeface="+mn-lt"/>
          <a:ea typeface="+mn-ea"/>
          <a:cs typeface="+mn-cs"/>
        </a:defRPr>
      </a:lvl6pPr>
      <a:lvl7pPr marL="2743200" algn="l" defTabSz="914400" rtl="0" eaLnBrk="1" latinLnBrk="0" hangingPunct="1">
        <a:defRPr kumimoji="1" lang="ja-JP" sz="1800" kern="1200">
          <a:solidFill>
            <a:schemeClr val="tx1"/>
          </a:solidFill>
          <a:latin typeface="+mn-lt"/>
          <a:ea typeface="+mn-ea"/>
          <a:cs typeface="+mn-cs"/>
        </a:defRPr>
      </a:lvl7pPr>
      <a:lvl8pPr marL="3200400" algn="l" defTabSz="914400" rtl="0" eaLnBrk="1" latinLnBrk="0" hangingPunct="1">
        <a:defRPr kumimoji="1" lang="ja-JP" sz="1800" kern="1200">
          <a:solidFill>
            <a:schemeClr val="tx1"/>
          </a:solidFill>
          <a:latin typeface="+mn-lt"/>
          <a:ea typeface="+mn-ea"/>
          <a:cs typeface="+mn-cs"/>
        </a:defRPr>
      </a:lvl8pPr>
      <a:lvl9pPr marL="3657600" algn="l" defTabSz="914400" rtl="0" eaLnBrk="1" latinLnBrk="0" hangingPunct="1">
        <a:defRPr kumimoji="1" lang="ja-JP"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an.ism.ac.j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ftp.yz.yamagata-u.ac.jp/pub/cran/" TargetMode="External"/><Relationship Id="rId4" Type="http://schemas.openxmlformats.org/officeDocument/2006/relationships/hyperlink" Target="http://cran.md.tsukuba.ac.j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       のインストール</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データ分析勉強会</a:t>
            </a:r>
            <a:endParaRPr kumimoji="1" lang="en-US" altLang="ja-JP" dirty="0" smtClean="0"/>
          </a:p>
          <a:p>
            <a:pPr algn="r"/>
            <a:r>
              <a:rPr kumimoji="1" lang="en-US" altLang="ja-JP" dirty="0" smtClean="0"/>
              <a:t>	- Windows Only -</a:t>
            </a:r>
            <a:endParaRPr kumimoji="1" lang="ja-JP" altLang="en-US" dirty="0"/>
          </a:p>
        </p:txBody>
      </p:sp>
      <p:pic>
        <p:nvPicPr>
          <p:cNvPr id="29698" name="Picture 2" descr="C:\Users\sampo\Downloads\NewRlogo.png"/>
          <p:cNvPicPr>
            <a:picLocks noChangeAspect="1" noChangeArrowheads="1"/>
          </p:cNvPicPr>
          <p:nvPr/>
        </p:nvPicPr>
        <p:blipFill>
          <a:blip r:embed="rId3" cstate="print"/>
          <a:srcRect/>
          <a:stretch>
            <a:fillRect/>
          </a:stretch>
        </p:blipFill>
        <p:spPr bwMode="auto">
          <a:xfrm>
            <a:off x="1311275" y="2895600"/>
            <a:ext cx="1584325" cy="1227852"/>
          </a:xfrm>
          <a:prstGeom prst="rect">
            <a:avLst/>
          </a:prstGeom>
          <a:noFill/>
        </p:spPr>
      </p:pic>
    </p:spTree>
    <p:extLst>
      <p:ext uri="{BB962C8B-B14F-4D97-AF65-F5344CB8AC3E}">
        <p14:creationId xmlns:p14="http://schemas.microsoft.com/office/powerpoint/2010/main" xmlns="" val="31151073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パッケージの起動</a:t>
            </a:r>
            <a:endParaRPr kumimoji="1" lang="ja-JP" altLang="en-US" dirty="0"/>
          </a:p>
        </p:txBody>
      </p:sp>
      <p:sp>
        <p:nvSpPr>
          <p:cNvPr id="3" name="コンテンツ プレースホルダ 2"/>
          <p:cNvSpPr>
            <a:spLocks noGrp="1"/>
          </p:cNvSpPr>
          <p:nvPr>
            <p:ph idx="1"/>
          </p:nvPr>
        </p:nvSpPr>
        <p:spPr/>
        <p:txBody>
          <a:bodyPr>
            <a:normAutofit/>
          </a:bodyPr>
          <a:lstStyle/>
          <a:p>
            <a:r>
              <a:rPr lang="en-US" altLang="ja-JP" dirty="0" smtClean="0"/>
              <a:t>R Commander</a:t>
            </a:r>
            <a:r>
              <a:rPr lang="ja-JP" altLang="en-US" dirty="0" smtClean="0"/>
              <a:t>の起動</a:t>
            </a:r>
            <a:endParaRPr lang="en-US" altLang="ja-JP" dirty="0" smtClean="0"/>
          </a:p>
          <a:p>
            <a:pPr lvl="1"/>
            <a:r>
              <a:rPr lang="en-US" altLang="ja-JP" dirty="0" smtClean="0"/>
              <a:t>[</a:t>
            </a:r>
            <a:r>
              <a:rPr lang="ja-JP" altLang="en-US" dirty="0" smtClean="0"/>
              <a:t>パッケージ</a:t>
            </a:r>
            <a:r>
              <a:rPr lang="en-US" altLang="ja-JP" dirty="0" smtClean="0"/>
              <a:t>]-[</a:t>
            </a:r>
            <a:r>
              <a:rPr lang="ja-JP" altLang="en-US" dirty="0" smtClean="0"/>
              <a:t>パッケージの読み込み</a:t>
            </a:r>
            <a:r>
              <a:rPr lang="en-US" altLang="ja-JP" dirty="0" smtClean="0"/>
              <a:t>…]</a:t>
            </a:r>
            <a:r>
              <a:rPr lang="ja-JP" altLang="en-US" dirty="0" smtClean="0"/>
              <a:t>を実行する</a:t>
            </a:r>
            <a:endParaRPr lang="en-US" altLang="ja-JP" dirty="0" smtClean="0"/>
          </a:p>
          <a:p>
            <a:pPr lvl="1"/>
            <a:r>
              <a:rPr lang="ja-JP" altLang="en-US" dirty="0" smtClean="0"/>
              <a:t>「</a:t>
            </a:r>
            <a:r>
              <a:rPr lang="en-US" altLang="ja-JP" dirty="0" err="1" smtClean="0"/>
              <a:t>Rcmdr</a:t>
            </a:r>
            <a:r>
              <a:rPr lang="ja-JP" altLang="en-US" dirty="0" smtClean="0"/>
              <a:t>」を選択して</a:t>
            </a:r>
            <a:r>
              <a:rPr lang="en-US" altLang="ja-JP" dirty="0" smtClean="0"/>
              <a:t>[OK]</a:t>
            </a:r>
            <a:r>
              <a:rPr lang="ja-JP" altLang="en-US" dirty="0" smtClean="0"/>
              <a:t>ボタンを押下する</a:t>
            </a:r>
            <a:endParaRPr lang="en-US" altLang="ja-JP" dirty="0" smtClean="0"/>
          </a:p>
          <a:p>
            <a:pPr lvl="1"/>
            <a:endParaRPr lang="en-US" altLang="ja-JP" dirty="0" smtClean="0"/>
          </a:p>
          <a:p>
            <a:pPr lvl="1"/>
            <a:endParaRPr lang="en-US" altLang="ja-JP" dirty="0" smtClean="0"/>
          </a:p>
          <a:p>
            <a:pPr lvl="1"/>
            <a:endParaRPr lang="en-US" altLang="ja-JP" dirty="0" smtClean="0"/>
          </a:p>
          <a:p>
            <a:pPr lvl="1"/>
            <a:endParaRPr lang="en-US" altLang="ja-JP" dirty="0" smtClean="0"/>
          </a:p>
          <a:p>
            <a:pPr lvl="1">
              <a:buNone/>
            </a:pPr>
            <a:endParaRPr lang="en-US" altLang="ja-JP" dirty="0" smtClean="0"/>
          </a:p>
          <a:p>
            <a:pPr lvl="1"/>
            <a:r>
              <a:rPr lang="ja-JP" altLang="en-US" dirty="0" smtClean="0"/>
              <a:t>追加で必要なパッケージをインストールインストールするかを確認するダイアログが表示されるので</a:t>
            </a:r>
            <a:r>
              <a:rPr lang="en-US" altLang="ja-JP" dirty="0" smtClean="0"/>
              <a:t>[</a:t>
            </a:r>
            <a:r>
              <a:rPr lang="ja-JP" altLang="en-US" dirty="0" smtClean="0"/>
              <a:t>はい</a:t>
            </a:r>
            <a:r>
              <a:rPr lang="en-US" altLang="ja-JP" dirty="0" smtClean="0"/>
              <a:t>]</a:t>
            </a:r>
            <a:r>
              <a:rPr lang="ja-JP" altLang="en-US" dirty="0" err="1" smtClean="0"/>
              <a:t>を押</a:t>
            </a:r>
            <a:r>
              <a:rPr lang="ja-JP" altLang="en-US" dirty="0" smtClean="0"/>
              <a:t>下して不足しているパッケージを</a:t>
            </a:r>
            <a:r>
              <a:rPr lang="en-US" altLang="ja-JP" dirty="0" smtClean="0"/>
              <a:t>CRAN</a:t>
            </a:r>
            <a:r>
              <a:rPr lang="ja-JP" altLang="en-US" dirty="0" smtClean="0"/>
              <a:t>からインストールする</a:t>
            </a:r>
            <a:endParaRPr lang="en-US" altLang="ja-JP" dirty="0" smtClean="0"/>
          </a:p>
        </p:txBody>
      </p:sp>
      <p:pic>
        <p:nvPicPr>
          <p:cNvPr id="36866" name="Picture 2"/>
          <p:cNvPicPr>
            <a:picLocks noChangeAspect="1" noChangeArrowheads="1"/>
          </p:cNvPicPr>
          <p:nvPr/>
        </p:nvPicPr>
        <p:blipFill>
          <a:blip r:embed="rId3" cstate="print"/>
          <a:srcRect b="31615"/>
          <a:stretch>
            <a:fillRect/>
          </a:stretch>
        </p:blipFill>
        <p:spPr bwMode="auto">
          <a:xfrm>
            <a:off x="2438400" y="2209800"/>
            <a:ext cx="3748571" cy="1828800"/>
          </a:xfrm>
          <a:prstGeom prst="rect">
            <a:avLst/>
          </a:prstGeom>
          <a:noFill/>
          <a:ln w="9525">
            <a:noFill/>
            <a:miter lim="800000"/>
            <a:headEnd/>
            <a:tailEnd/>
          </a:ln>
        </p:spPr>
      </p:pic>
      <p:pic>
        <p:nvPicPr>
          <p:cNvPr id="36867" name="Picture 3"/>
          <p:cNvPicPr>
            <a:picLocks noChangeAspect="1" noChangeArrowheads="1"/>
          </p:cNvPicPr>
          <p:nvPr/>
        </p:nvPicPr>
        <p:blipFill>
          <a:blip r:embed="rId4" cstate="print"/>
          <a:srcRect b="53757"/>
          <a:stretch>
            <a:fillRect/>
          </a:stretch>
        </p:blipFill>
        <p:spPr bwMode="auto">
          <a:xfrm>
            <a:off x="6477000" y="2209800"/>
            <a:ext cx="982980" cy="1828800"/>
          </a:xfrm>
          <a:prstGeom prst="rect">
            <a:avLst/>
          </a:prstGeom>
          <a:noFill/>
          <a:ln w="9525">
            <a:noFill/>
            <a:miter lim="800000"/>
            <a:headEnd/>
            <a:tailEnd/>
          </a:ln>
        </p:spPr>
      </p:pic>
      <p:pic>
        <p:nvPicPr>
          <p:cNvPr id="36868" name="Picture 4"/>
          <p:cNvPicPr>
            <a:picLocks noChangeAspect="1" noChangeArrowheads="1"/>
          </p:cNvPicPr>
          <p:nvPr/>
        </p:nvPicPr>
        <p:blipFill>
          <a:blip r:embed="rId5" cstate="print"/>
          <a:srcRect/>
          <a:stretch>
            <a:fillRect/>
          </a:stretch>
        </p:blipFill>
        <p:spPr bwMode="auto">
          <a:xfrm>
            <a:off x="2061210" y="5257800"/>
            <a:ext cx="2663190" cy="1171575"/>
          </a:xfrm>
          <a:prstGeom prst="rect">
            <a:avLst/>
          </a:prstGeom>
          <a:noFill/>
          <a:ln w="9525">
            <a:noFill/>
            <a:miter lim="800000"/>
            <a:headEnd/>
            <a:tailEnd/>
          </a:ln>
        </p:spPr>
      </p:pic>
      <p:pic>
        <p:nvPicPr>
          <p:cNvPr id="36869" name="Picture 5"/>
          <p:cNvPicPr>
            <a:picLocks noChangeAspect="1" noChangeArrowheads="1"/>
          </p:cNvPicPr>
          <p:nvPr/>
        </p:nvPicPr>
        <p:blipFill>
          <a:blip r:embed="rId6" cstate="print"/>
          <a:srcRect/>
          <a:stretch>
            <a:fillRect/>
          </a:stretch>
        </p:blipFill>
        <p:spPr bwMode="auto">
          <a:xfrm>
            <a:off x="5309235" y="5257800"/>
            <a:ext cx="3148965" cy="109728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パッケージの起動</a:t>
            </a:r>
            <a:endParaRPr kumimoji="1" lang="ja-JP" altLang="en-US" dirty="0"/>
          </a:p>
        </p:txBody>
      </p:sp>
      <p:sp>
        <p:nvSpPr>
          <p:cNvPr id="3" name="コンテンツ プレースホルダ 2"/>
          <p:cNvSpPr>
            <a:spLocks noGrp="1"/>
          </p:cNvSpPr>
          <p:nvPr>
            <p:ph idx="1"/>
          </p:nvPr>
        </p:nvSpPr>
        <p:spPr/>
        <p:txBody>
          <a:bodyPr>
            <a:normAutofit/>
          </a:bodyPr>
          <a:lstStyle/>
          <a:p>
            <a:r>
              <a:rPr lang="en-US" altLang="ja-JP" dirty="0" smtClean="0"/>
              <a:t>R Commander</a:t>
            </a:r>
            <a:r>
              <a:rPr lang="ja-JP" altLang="en-US" dirty="0" smtClean="0"/>
              <a:t>の起動</a:t>
            </a:r>
            <a:endParaRPr lang="en-US" altLang="ja-JP" dirty="0" smtClean="0"/>
          </a:p>
          <a:p>
            <a:pPr lvl="1"/>
            <a:r>
              <a:rPr lang="ja-JP" altLang="en-US" dirty="0" smtClean="0"/>
              <a:t>不足パッケージのインストールが終わると別ウィンドウで</a:t>
            </a:r>
            <a:r>
              <a:rPr lang="en-US" altLang="ja-JP" dirty="0" smtClean="0"/>
              <a:t>R Commander</a:t>
            </a:r>
            <a:r>
              <a:rPr lang="ja-JP" altLang="en-US" dirty="0" smtClean="0"/>
              <a:t>（</a:t>
            </a:r>
            <a:r>
              <a:rPr lang="en-US" altLang="ja-JP" dirty="0" err="1" smtClean="0"/>
              <a:t>Rcmdr</a:t>
            </a:r>
            <a:r>
              <a:rPr lang="ja-JP" altLang="en-US" dirty="0" smtClean="0"/>
              <a:t>）が起動します</a:t>
            </a:r>
            <a:endParaRPr lang="en-US" altLang="ja-JP" dirty="0" smtClean="0"/>
          </a:p>
          <a:p>
            <a:pPr lvl="1"/>
            <a:endParaRPr lang="en-US" altLang="ja-JP" dirty="0" smtClean="0"/>
          </a:p>
          <a:p>
            <a:pPr lvl="1"/>
            <a:endParaRPr lang="en-US" altLang="ja-JP" dirty="0" smtClean="0"/>
          </a:p>
          <a:p>
            <a:pPr lvl="1"/>
            <a:endParaRPr lang="en-US" altLang="ja-JP" dirty="0" smtClean="0"/>
          </a:p>
          <a:p>
            <a:pPr lvl="1"/>
            <a:endParaRPr lang="en-US" altLang="ja-JP" dirty="0" smtClean="0"/>
          </a:p>
          <a:p>
            <a:pPr lvl="1"/>
            <a:endParaRPr lang="en-US" altLang="ja-JP" dirty="0" smtClean="0"/>
          </a:p>
          <a:p>
            <a:pPr lvl="1"/>
            <a:endParaRPr lang="en-US" altLang="ja-JP" dirty="0" smtClean="0"/>
          </a:p>
          <a:p>
            <a:pPr lvl="1"/>
            <a:endParaRPr lang="en-US" altLang="ja-JP" dirty="0" smtClean="0"/>
          </a:p>
          <a:p>
            <a:pPr lvl="1"/>
            <a:endParaRPr lang="en-US" altLang="ja-JP" dirty="0" smtClean="0"/>
          </a:p>
          <a:p>
            <a:pPr lvl="1"/>
            <a:r>
              <a:rPr lang="en-US" altLang="ja-JP" dirty="0" err="1" smtClean="0"/>
              <a:t>Rcmdr</a:t>
            </a:r>
            <a:r>
              <a:rPr lang="ja-JP" altLang="en-US" dirty="0" smtClean="0"/>
              <a:t>が別ウィンドウで</a:t>
            </a:r>
            <a:r>
              <a:rPr lang="en-US" altLang="ja-JP" dirty="0" smtClean="0"/>
              <a:t/>
            </a:r>
            <a:br>
              <a:rPr lang="en-US" altLang="ja-JP" dirty="0" smtClean="0"/>
            </a:br>
            <a:r>
              <a:rPr lang="ja-JP" altLang="en-US" dirty="0" smtClean="0"/>
              <a:t>表示されない！</a:t>
            </a:r>
            <a:endParaRPr lang="en-US" altLang="ja-JP" dirty="0" smtClean="0"/>
          </a:p>
          <a:p>
            <a:pPr lvl="2"/>
            <a:r>
              <a:rPr lang="en-US" altLang="ja-JP" dirty="0" smtClean="0"/>
              <a:t>MDI</a:t>
            </a:r>
            <a:r>
              <a:rPr lang="ja-JP" altLang="en-US" dirty="0" smtClean="0"/>
              <a:t>モードになっていませんか？（次頁参照）</a:t>
            </a:r>
            <a:endParaRPr lang="en-US" altLang="ja-JP" dirty="0" smtClean="0"/>
          </a:p>
        </p:txBody>
      </p:sp>
      <p:pic>
        <p:nvPicPr>
          <p:cNvPr id="37890" name="Picture 2"/>
          <p:cNvPicPr>
            <a:picLocks noChangeAspect="1" noChangeArrowheads="1"/>
          </p:cNvPicPr>
          <p:nvPr/>
        </p:nvPicPr>
        <p:blipFill>
          <a:blip r:embed="rId3" cstate="print">
            <a:grayscl/>
          </a:blip>
          <a:srcRect/>
          <a:stretch>
            <a:fillRect/>
          </a:stretch>
        </p:blipFill>
        <p:spPr bwMode="auto">
          <a:xfrm>
            <a:off x="1356829" y="2354914"/>
            <a:ext cx="3748571" cy="2674286"/>
          </a:xfrm>
          <a:prstGeom prst="rect">
            <a:avLst/>
          </a:prstGeom>
          <a:noFill/>
          <a:ln w="9525">
            <a:noFill/>
            <a:miter lim="800000"/>
            <a:headEnd/>
            <a:tailEnd/>
          </a:ln>
        </p:spPr>
      </p:pic>
      <p:pic>
        <p:nvPicPr>
          <p:cNvPr id="37891" name="Picture 3"/>
          <p:cNvPicPr>
            <a:picLocks noChangeAspect="1" noChangeArrowheads="1"/>
          </p:cNvPicPr>
          <p:nvPr/>
        </p:nvPicPr>
        <p:blipFill>
          <a:blip r:embed="rId4" cstate="print"/>
          <a:srcRect/>
          <a:stretch>
            <a:fillRect/>
          </a:stretch>
        </p:blipFill>
        <p:spPr bwMode="auto">
          <a:xfrm>
            <a:off x="4876800" y="2133600"/>
            <a:ext cx="3892391" cy="367760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パッケージの動作確認（その１）</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データセットの読み込み</a:t>
            </a:r>
            <a:endParaRPr lang="en-US" altLang="ja-JP" dirty="0" smtClean="0"/>
          </a:p>
          <a:p>
            <a:pPr lvl="1"/>
            <a:r>
              <a:rPr lang="ja-JP" altLang="en-US" dirty="0" smtClean="0"/>
              <a:t>メニューから</a:t>
            </a:r>
            <a:r>
              <a:rPr lang="en-US" altLang="ja-JP" dirty="0" smtClean="0"/>
              <a:t>[</a:t>
            </a:r>
            <a:r>
              <a:rPr lang="ja-JP" altLang="en-US" dirty="0" smtClean="0"/>
              <a:t>データ</a:t>
            </a:r>
            <a:r>
              <a:rPr lang="en-US" altLang="ja-JP" dirty="0" smtClean="0"/>
              <a:t>]-[</a:t>
            </a:r>
            <a:r>
              <a:rPr lang="ja-JP" altLang="en-US" dirty="0" smtClean="0"/>
              <a:t>パッケージ内のデータ</a:t>
            </a:r>
            <a:r>
              <a:rPr lang="en-US" altLang="ja-JP" dirty="0" smtClean="0"/>
              <a:t>]-[</a:t>
            </a:r>
            <a:r>
              <a:rPr lang="ja-JP" altLang="en-US" dirty="0" smtClean="0"/>
              <a:t>アタッチされたパッケージからデータセットを読み込む</a:t>
            </a:r>
            <a:r>
              <a:rPr lang="en-US" altLang="ja-JP" dirty="0" smtClean="0"/>
              <a:t>…]</a:t>
            </a:r>
            <a:r>
              <a:rPr lang="ja-JP" altLang="en-US" dirty="0" smtClean="0"/>
              <a:t>を実行し</a:t>
            </a:r>
            <a:endParaRPr lang="en-US" altLang="ja-JP" dirty="0" smtClean="0"/>
          </a:p>
          <a:p>
            <a:pPr lvl="1"/>
            <a:r>
              <a:rPr lang="ja-JP" altLang="en-US" dirty="0" smtClean="0"/>
              <a:t>開いた「パッケージからデータを読み込む」ウィンドウにて、</a:t>
            </a:r>
            <a:r>
              <a:rPr lang="en-US" altLang="ja-JP" dirty="0" smtClean="0"/>
              <a:t>[</a:t>
            </a:r>
            <a:r>
              <a:rPr lang="ja-JP" altLang="en-US" dirty="0" smtClean="0"/>
              <a:t>パッケージ</a:t>
            </a:r>
            <a:r>
              <a:rPr lang="en-US" altLang="ja-JP" dirty="0" smtClean="0"/>
              <a:t>]</a:t>
            </a:r>
            <a:r>
              <a:rPr lang="ja-JP" altLang="en-US" dirty="0" smtClean="0"/>
              <a:t>リストで「</a:t>
            </a:r>
            <a:r>
              <a:rPr lang="en-US" altLang="ja-JP" dirty="0" smtClean="0"/>
              <a:t>datasets</a:t>
            </a:r>
            <a:r>
              <a:rPr lang="ja-JP" altLang="en-US" dirty="0" smtClean="0"/>
              <a:t>」を選択し、表示された</a:t>
            </a:r>
            <a:r>
              <a:rPr lang="en-US" altLang="ja-JP" dirty="0" smtClean="0"/>
              <a:t>[</a:t>
            </a:r>
            <a:r>
              <a:rPr lang="ja-JP" altLang="en-US" dirty="0" smtClean="0"/>
              <a:t>データセット</a:t>
            </a:r>
            <a:r>
              <a:rPr lang="en-US" altLang="ja-JP" dirty="0" smtClean="0"/>
              <a:t>]</a:t>
            </a:r>
            <a:r>
              <a:rPr lang="ja-JP" altLang="en-US" dirty="0" smtClean="0"/>
              <a:t>リストから「</a:t>
            </a:r>
            <a:r>
              <a:rPr lang="en-US" altLang="ja-JP" dirty="0" smtClean="0"/>
              <a:t>iris</a:t>
            </a:r>
            <a:r>
              <a:rPr lang="ja-JP" altLang="en-US" dirty="0" smtClean="0"/>
              <a:t>」を選択し「</a:t>
            </a:r>
            <a:r>
              <a:rPr lang="en-US" altLang="ja-JP" dirty="0" smtClean="0"/>
              <a:t>OK</a:t>
            </a:r>
            <a:r>
              <a:rPr lang="ja-JP" altLang="en-US" dirty="0" smtClean="0"/>
              <a:t>」ボタンをクリックします</a:t>
            </a:r>
            <a:endParaRPr lang="en-US" altLang="ja-JP" dirty="0" smtClean="0"/>
          </a:p>
          <a:p>
            <a:pPr lvl="1"/>
            <a:endParaRPr lang="en-US" altLang="ja-JP" dirty="0" smtClean="0"/>
          </a:p>
          <a:p>
            <a:pPr lvl="1"/>
            <a:endParaRPr lang="en-US" altLang="ja-JP" dirty="0" smtClean="0"/>
          </a:p>
          <a:p>
            <a:pPr lvl="1"/>
            <a:endParaRPr lang="en-US" altLang="ja-JP" dirty="0" smtClean="0"/>
          </a:p>
          <a:p>
            <a:pPr lvl="1"/>
            <a:endParaRPr lang="en-US" altLang="ja-JP" dirty="0" smtClean="0"/>
          </a:p>
          <a:p>
            <a:pPr lvl="1"/>
            <a:r>
              <a:rPr lang="en-US" altLang="ja-JP" dirty="0" smtClean="0"/>
              <a:t>R</a:t>
            </a:r>
            <a:r>
              <a:rPr lang="ja-JP" altLang="en-US" dirty="0" smtClean="0"/>
              <a:t>コマンダーの</a:t>
            </a:r>
            <a:r>
              <a:rPr lang="en-US" altLang="ja-JP" dirty="0" smtClean="0"/>
              <a:t>[</a:t>
            </a:r>
            <a:r>
              <a:rPr lang="ja-JP" altLang="en-US" dirty="0" smtClean="0"/>
              <a:t>データセット</a:t>
            </a:r>
            <a:r>
              <a:rPr lang="en-US" altLang="ja-JP" dirty="0" smtClean="0"/>
              <a:t>]</a:t>
            </a:r>
            <a:r>
              <a:rPr lang="ja-JP" altLang="en-US" dirty="0" smtClean="0"/>
              <a:t>に「</a:t>
            </a:r>
            <a:r>
              <a:rPr lang="en-US" altLang="ja-JP" dirty="0" smtClean="0"/>
              <a:t>iris</a:t>
            </a:r>
            <a:r>
              <a:rPr lang="ja-JP" altLang="en-US" dirty="0" smtClean="0"/>
              <a:t>」と表示されていることを確認します</a:t>
            </a:r>
            <a:endParaRPr lang="en-US" altLang="ja-JP" dirty="0" smtClean="0"/>
          </a:p>
        </p:txBody>
      </p:sp>
      <p:pic>
        <p:nvPicPr>
          <p:cNvPr id="1028" name="Picture 4"/>
          <p:cNvPicPr>
            <a:picLocks noChangeAspect="1" noChangeArrowheads="1"/>
          </p:cNvPicPr>
          <p:nvPr/>
        </p:nvPicPr>
        <p:blipFill>
          <a:blip r:embed="rId3" cstate="print"/>
          <a:srcRect/>
          <a:stretch>
            <a:fillRect/>
          </a:stretch>
        </p:blipFill>
        <p:spPr bwMode="auto">
          <a:xfrm>
            <a:off x="3581400" y="3219450"/>
            <a:ext cx="2590921" cy="165735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t="6676" r="31984" b="78860"/>
          <a:stretch>
            <a:fillRect/>
          </a:stretch>
        </p:blipFill>
        <p:spPr bwMode="auto">
          <a:xfrm>
            <a:off x="3657600" y="5562600"/>
            <a:ext cx="4800600" cy="9906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パッケージの動作確認（その２）</a:t>
            </a:r>
            <a:endParaRPr kumimoji="1" lang="ja-JP" altLang="en-US" dirty="0"/>
          </a:p>
        </p:txBody>
      </p:sp>
      <p:sp>
        <p:nvSpPr>
          <p:cNvPr id="3" name="コンテンツ プレースホルダ 2"/>
          <p:cNvSpPr>
            <a:spLocks noGrp="1"/>
          </p:cNvSpPr>
          <p:nvPr>
            <p:ph idx="1"/>
          </p:nvPr>
        </p:nvSpPr>
        <p:spPr/>
        <p:txBody>
          <a:bodyPr>
            <a:noAutofit/>
          </a:bodyPr>
          <a:lstStyle/>
          <a:p>
            <a:r>
              <a:rPr lang="ja-JP" altLang="en-US" dirty="0" smtClean="0"/>
              <a:t>グラフの描画</a:t>
            </a:r>
            <a:endParaRPr lang="en-US" altLang="ja-JP" dirty="0" smtClean="0"/>
          </a:p>
          <a:p>
            <a:pPr lvl="1"/>
            <a:r>
              <a:rPr lang="ja-JP" altLang="en-US" dirty="0" smtClean="0"/>
              <a:t>メニューの</a:t>
            </a:r>
            <a:r>
              <a:rPr lang="en-US" altLang="ja-JP" dirty="0" smtClean="0"/>
              <a:t>[</a:t>
            </a:r>
            <a:r>
              <a:rPr lang="ja-JP" altLang="en-US" dirty="0" smtClean="0"/>
              <a:t>グラフ</a:t>
            </a:r>
            <a:r>
              <a:rPr lang="en-US" altLang="ja-JP" dirty="0" smtClean="0"/>
              <a:t>]-[</a:t>
            </a:r>
            <a:r>
              <a:rPr lang="ja-JP" altLang="en-US" dirty="0" smtClean="0"/>
              <a:t>散布図</a:t>
            </a:r>
            <a:r>
              <a:rPr lang="en-US" altLang="ja-JP" dirty="0" smtClean="0"/>
              <a:t>…]</a:t>
            </a:r>
            <a:r>
              <a:rPr lang="ja-JP" altLang="en-US" dirty="0" smtClean="0"/>
              <a:t>を実行し、開いた「散布図」ウィンドウで、</a:t>
            </a:r>
            <a:r>
              <a:rPr lang="en-US" altLang="ja-JP" dirty="0" smtClean="0"/>
              <a:t>x</a:t>
            </a:r>
            <a:r>
              <a:rPr lang="ja-JP" altLang="en-US" dirty="0" smtClean="0"/>
              <a:t>変数と</a:t>
            </a:r>
            <a:r>
              <a:rPr lang="en-US" altLang="ja-JP" dirty="0" smtClean="0"/>
              <a:t>y</a:t>
            </a:r>
            <a:r>
              <a:rPr lang="ja-JP" altLang="en-US" dirty="0" smtClean="0"/>
              <a:t>変数に任意の異なるデータを指定し、「</a:t>
            </a:r>
            <a:r>
              <a:rPr lang="en-US" altLang="ja-JP" dirty="0" smtClean="0"/>
              <a:t>OK</a:t>
            </a:r>
            <a:r>
              <a:rPr lang="ja-JP" altLang="en-US" dirty="0" smtClean="0"/>
              <a:t>」ボタンをクリックする</a:t>
            </a:r>
            <a:endParaRPr lang="en-US" altLang="ja-JP" dirty="0" smtClean="0"/>
          </a:p>
          <a:p>
            <a:pPr lvl="1"/>
            <a:endParaRPr lang="en-US" altLang="ja-JP" dirty="0" smtClean="0"/>
          </a:p>
          <a:p>
            <a:pPr lvl="1"/>
            <a:endParaRPr lang="en-US" altLang="ja-JP" dirty="0" smtClean="0"/>
          </a:p>
          <a:p>
            <a:pPr lvl="1"/>
            <a:endParaRPr lang="en-US" altLang="ja-JP" dirty="0" smtClean="0"/>
          </a:p>
          <a:p>
            <a:pPr lvl="1"/>
            <a:endParaRPr lang="en-US" altLang="ja-JP" dirty="0" smtClean="0"/>
          </a:p>
          <a:p>
            <a:pPr lvl="1"/>
            <a:endParaRPr lang="en-US" altLang="ja-JP" dirty="0" smtClean="0"/>
          </a:p>
          <a:p>
            <a:pPr lvl="1"/>
            <a:endParaRPr lang="en-US" altLang="ja-JP" dirty="0" smtClean="0"/>
          </a:p>
          <a:p>
            <a:pPr lvl="1"/>
            <a:endParaRPr lang="en-US" altLang="ja-JP" dirty="0" smtClean="0"/>
          </a:p>
          <a:p>
            <a:pPr lvl="1"/>
            <a:endParaRPr lang="en-US" altLang="ja-JP" dirty="0" smtClean="0"/>
          </a:p>
          <a:p>
            <a:pPr lvl="1"/>
            <a:endParaRPr lang="en-US" altLang="ja-JP" dirty="0" smtClean="0"/>
          </a:p>
          <a:p>
            <a:pPr lvl="1"/>
            <a:r>
              <a:rPr lang="ja-JP" altLang="en-US" dirty="0" smtClean="0"/>
              <a:t>グラフが描画されることを確認</a:t>
            </a:r>
            <a:r>
              <a:rPr lang="en-US" altLang="ja-JP" dirty="0" smtClean="0"/>
              <a:t/>
            </a:r>
            <a:br>
              <a:rPr lang="en-US" altLang="ja-JP" dirty="0" smtClean="0"/>
            </a:br>
            <a:r>
              <a:rPr lang="ja-JP" altLang="en-US" dirty="0" smtClean="0"/>
              <a:t>します</a:t>
            </a:r>
            <a:endParaRPr lang="en-US" altLang="ja-JP" dirty="0" smtClean="0"/>
          </a:p>
        </p:txBody>
      </p:sp>
      <p:pic>
        <p:nvPicPr>
          <p:cNvPr id="1026" name="Picture 2"/>
          <p:cNvPicPr>
            <a:picLocks noChangeAspect="1" noChangeArrowheads="1"/>
          </p:cNvPicPr>
          <p:nvPr/>
        </p:nvPicPr>
        <p:blipFill>
          <a:blip r:embed="rId3" cstate="print"/>
          <a:srcRect/>
          <a:stretch>
            <a:fillRect/>
          </a:stretch>
        </p:blipFill>
        <p:spPr bwMode="auto">
          <a:xfrm>
            <a:off x="1600200" y="2438400"/>
            <a:ext cx="3822700" cy="3276600"/>
          </a:xfrm>
          <a:prstGeom prst="rect">
            <a:avLst/>
          </a:prstGeom>
          <a:noFill/>
          <a:ln w="9525">
            <a:noFill/>
            <a:miter lim="800000"/>
            <a:headEnd/>
            <a:tailEnd/>
          </a:ln>
        </p:spPr>
      </p:pic>
      <p:pic>
        <p:nvPicPr>
          <p:cNvPr id="4" name="Picture 4"/>
          <p:cNvPicPr>
            <a:picLocks noChangeAspect="1" noChangeArrowheads="1"/>
          </p:cNvPicPr>
          <p:nvPr/>
        </p:nvPicPr>
        <p:blipFill>
          <a:blip r:embed="rId4" cstate="print"/>
          <a:srcRect/>
          <a:stretch>
            <a:fillRect/>
          </a:stretch>
        </p:blipFill>
        <p:spPr bwMode="auto">
          <a:xfrm>
            <a:off x="5562600" y="3048000"/>
            <a:ext cx="3300412" cy="3515114"/>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SDI</a:t>
            </a:r>
            <a:r>
              <a:rPr lang="ja-JP" altLang="en-US" dirty="0" smtClean="0"/>
              <a:t>モードへの変更方法 </a:t>
            </a:r>
            <a:r>
              <a:rPr lang="en-US" altLang="ja-JP" sz="3100" dirty="0" smtClean="0"/>
              <a:t>Windows</a:t>
            </a:r>
            <a:r>
              <a:rPr lang="ja-JP" altLang="en-US" sz="3100" dirty="0" smtClean="0"/>
              <a:t>のみ</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恒久的な方法</a:t>
            </a:r>
            <a:endParaRPr lang="en-US" altLang="ja-JP" dirty="0" smtClean="0"/>
          </a:p>
          <a:p>
            <a:pPr lvl="1"/>
            <a:r>
              <a:rPr lang="ja-JP" altLang="en-US" dirty="0" smtClean="0"/>
              <a:t>インストールしたフォルダの直下の”</a:t>
            </a:r>
            <a:r>
              <a:rPr lang="en-US" altLang="ja-JP" dirty="0" smtClean="0"/>
              <a:t>etc</a:t>
            </a:r>
            <a:r>
              <a:rPr lang="ja-JP" altLang="en-US" dirty="0" smtClean="0"/>
              <a:t>”フォルダ内にある”</a:t>
            </a:r>
            <a:r>
              <a:rPr lang="en-US" altLang="ja-JP" dirty="0" err="1" smtClean="0"/>
              <a:t>Rconsole</a:t>
            </a:r>
            <a:r>
              <a:rPr lang="ja-JP" altLang="en-US" dirty="0" smtClean="0"/>
              <a:t>”ファイルを以下のように編集します</a:t>
            </a:r>
            <a:endParaRPr lang="en-US" altLang="ja-JP" dirty="0" smtClean="0"/>
          </a:p>
          <a:p>
            <a:pPr lvl="2"/>
            <a:r>
              <a:rPr lang="ja-JP" altLang="en-US" dirty="0" smtClean="0"/>
              <a:t>「</a:t>
            </a:r>
            <a:r>
              <a:rPr lang="en-US" altLang="ja-JP" dirty="0" smtClean="0"/>
              <a:t>MDI=yes</a:t>
            </a:r>
            <a:r>
              <a:rPr lang="ja-JP" altLang="en-US" dirty="0" smtClean="0"/>
              <a:t>」を「</a:t>
            </a:r>
            <a:r>
              <a:rPr lang="en-US" altLang="ja-JP" dirty="0" smtClean="0"/>
              <a:t>MDI=no</a:t>
            </a:r>
            <a:r>
              <a:rPr lang="ja-JP" altLang="en-US" dirty="0" smtClean="0"/>
              <a:t>」に変更する</a:t>
            </a:r>
            <a:endParaRPr lang="en-US" altLang="ja-JP" dirty="0" smtClean="0"/>
          </a:p>
          <a:p>
            <a:pPr lvl="2"/>
            <a:r>
              <a:rPr lang="en-US" altLang="ja-JP" dirty="0" smtClean="0"/>
              <a:t>R 3.2.0/3.2.1</a:t>
            </a:r>
            <a:r>
              <a:rPr lang="ja-JP" altLang="en-US" dirty="0" smtClean="0"/>
              <a:t>の場合（バージョンにより多少異なります）</a:t>
            </a:r>
            <a:endParaRPr lang="en-US" altLang="ja-JP" dirty="0" smtClean="0"/>
          </a:p>
          <a:p>
            <a:pPr lvl="2"/>
            <a:r>
              <a:rPr lang="ja-JP" altLang="en-US" dirty="0" smtClean="0"/>
              <a:t>変更する場合はバックアップを取り、</a:t>
            </a:r>
            <a:r>
              <a:rPr lang="en-US" altLang="ja-JP" dirty="0" smtClean="0"/>
              <a:t>R</a:t>
            </a:r>
            <a:r>
              <a:rPr lang="ja-JP" altLang="en-US" dirty="0" smtClean="0"/>
              <a:t>を終了させてから</a:t>
            </a:r>
            <a:endParaRPr lang="en-US" altLang="ja-JP" dirty="0" smtClean="0"/>
          </a:p>
          <a:p>
            <a:pPr lvl="2"/>
            <a:endParaRPr lang="en-US" altLang="ja-JP" dirty="0" smtClean="0"/>
          </a:p>
          <a:p>
            <a:pPr lvl="2"/>
            <a:endParaRPr lang="en-US" altLang="ja-JP" dirty="0" smtClean="0"/>
          </a:p>
          <a:p>
            <a:pPr lvl="2"/>
            <a:endParaRPr lang="en-US" altLang="ja-JP" dirty="0" smtClean="0"/>
          </a:p>
          <a:p>
            <a:r>
              <a:rPr lang="ja-JP" altLang="en-US" dirty="0" smtClean="0"/>
              <a:t>より簡易な方法（藤森さん情報）</a:t>
            </a:r>
            <a:endParaRPr lang="en-US" altLang="ja-JP" dirty="0" smtClean="0"/>
          </a:p>
          <a:p>
            <a:pPr lvl="1"/>
            <a:r>
              <a:rPr lang="ja-JP" altLang="en-US" dirty="0" smtClean="0"/>
              <a:t>起動時に”</a:t>
            </a:r>
            <a:r>
              <a:rPr lang="en-US" altLang="ja-JP" dirty="0" smtClean="0"/>
              <a:t>--</a:t>
            </a:r>
            <a:r>
              <a:rPr lang="en-US" altLang="ja-JP" dirty="0" err="1" smtClean="0"/>
              <a:t>sdi</a:t>
            </a:r>
            <a:r>
              <a:rPr lang="ja-JP" altLang="en-US" dirty="0" smtClean="0"/>
              <a:t>”オプションを用いる</a:t>
            </a:r>
            <a:endParaRPr lang="en-US" altLang="ja-JP" dirty="0" smtClean="0"/>
          </a:p>
          <a:p>
            <a:pPr lvl="2"/>
            <a:r>
              <a:rPr lang="ja-JP" altLang="en-US" dirty="0" smtClean="0"/>
              <a:t>起動用のショートカットのリンク先に追加する</a:t>
            </a:r>
            <a:endParaRPr lang="en-US" altLang="ja-JP" dirty="0" smtClean="0"/>
          </a:p>
          <a:p>
            <a:pPr lvl="2"/>
            <a:r>
              <a:rPr lang="en-US" altLang="ja-JP" dirty="0" smtClean="0"/>
              <a:t>(</a:t>
            </a:r>
            <a:r>
              <a:rPr lang="ja-JP" altLang="en-US" dirty="0" smtClean="0"/>
              <a:t>インストールフォルダ</a:t>
            </a:r>
            <a:r>
              <a:rPr lang="en-US" altLang="ja-JP" dirty="0" smtClean="0"/>
              <a:t>)</a:t>
            </a:r>
            <a:r>
              <a:rPr lang="ja-JP" altLang="en-US" dirty="0" smtClean="0"/>
              <a:t>は実際のインストール先の名前です</a:t>
            </a:r>
            <a:endParaRPr lang="en-US" altLang="ja-JP" dirty="0" smtClean="0"/>
          </a:p>
        </p:txBody>
      </p:sp>
      <p:sp>
        <p:nvSpPr>
          <p:cNvPr id="6" name="テキスト ボックス 5"/>
          <p:cNvSpPr txBox="1"/>
          <p:nvPr/>
        </p:nvSpPr>
        <p:spPr>
          <a:xfrm>
            <a:off x="1295400" y="3124200"/>
            <a:ext cx="7402989" cy="762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wrap="none" rtlCol="0" anchor="t" anchorCtr="0">
            <a:noAutofit/>
          </a:bodyPr>
          <a:lstStyle/>
          <a:p>
            <a:r>
              <a:rPr kumimoji="1" lang="en-US" altLang="ja-JP" sz="1100" dirty="0" smtClean="0">
                <a:solidFill>
                  <a:schemeClr val="tx1"/>
                </a:solidFill>
                <a:latin typeface="Lucida Console" pitchFamily="49" charset="0"/>
                <a:ea typeface="ＭＳ ゴシック" pitchFamily="49" charset="-128"/>
                <a:cs typeface="Consolas" pitchFamily="49" charset="0"/>
              </a:rPr>
              <a:t>## Style</a:t>
            </a:r>
          </a:p>
          <a:p>
            <a:r>
              <a:rPr kumimoji="1" lang="en-US" altLang="ja-JP" sz="1100" dirty="0" smtClean="0">
                <a:solidFill>
                  <a:schemeClr val="tx1"/>
                </a:solidFill>
                <a:latin typeface="Lucida Console" pitchFamily="49" charset="0"/>
                <a:ea typeface="ＭＳ ゴシック" pitchFamily="49" charset="-128"/>
                <a:cs typeface="Consolas" pitchFamily="49" charset="0"/>
              </a:rPr>
              <a:t># This can be `yes' (for MDI) or `no' (for SDI).</a:t>
            </a:r>
          </a:p>
          <a:p>
            <a:r>
              <a:rPr kumimoji="1" lang="en-US" altLang="ja-JP" sz="1100" dirty="0" smtClean="0">
                <a:solidFill>
                  <a:schemeClr val="tx1"/>
                </a:solidFill>
                <a:latin typeface="Lucida Console" pitchFamily="49" charset="0"/>
                <a:ea typeface="ＭＳ ゴシック" pitchFamily="49" charset="-128"/>
                <a:cs typeface="Consolas" pitchFamily="49" charset="0"/>
              </a:rPr>
              <a:t># MDI = yes</a:t>
            </a:r>
          </a:p>
          <a:p>
            <a:r>
              <a:rPr kumimoji="1" lang="en-US" altLang="ja-JP" sz="1100" dirty="0" smtClean="0">
                <a:solidFill>
                  <a:schemeClr val="tx1"/>
                </a:solidFill>
                <a:latin typeface="Lucida Console" pitchFamily="49" charset="0"/>
                <a:ea typeface="ＭＳ ゴシック" pitchFamily="49" charset="-128"/>
                <a:cs typeface="Consolas" pitchFamily="49" charset="0"/>
              </a:rPr>
              <a:t>  </a:t>
            </a:r>
            <a:r>
              <a:rPr kumimoji="1" lang="en-US" altLang="ja-JP" sz="1100" b="1" dirty="0" smtClean="0">
                <a:solidFill>
                  <a:schemeClr val="accent4">
                    <a:lumMod val="75000"/>
                  </a:schemeClr>
                </a:solidFill>
                <a:latin typeface="Lucida Console" pitchFamily="49" charset="0"/>
                <a:ea typeface="ＭＳ ゴシック" pitchFamily="49" charset="-128"/>
                <a:cs typeface="Consolas" pitchFamily="49" charset="0"/>
              </a:rPr>
              <a:t>MDI = no</a:t>
            </a:r>
            <a:endParaRPr kumimoji="1" lang="ja-JP" altLang="en-US" sz="1100" b="1" dirty="0">
              <a:solidFill>
                <a:schemeClr val="accent4">
                  <a:lumMod val="75000"/>
                </a:schemeClr>
              </a:solidFill>
              <a:latin typeface="Lucida Console" pitchFamily="49" charset="0"/>
              <a:ea typeface="ＭＳ ゴシック" pitchFamily="49" charset="-128"/>
              <a:cs typeface="Consolas" pitchFamily="49" charset="0"/>
            </a:endParaRPr>
          </a:p>
        </p:txBody>
      </p:sp>
      <p:sp>
        <p:nvSpPr>
          <p:cNvPr id="7" name="テキスト ボックス 6"/>
          <p:cNvSpPr txBox="1"/>
          <p:nvPr/>
        </p:nvSpPr>
        <p:spPr>
          <a:xfrm>
            <a:off x="1295400" y="5867400"/>
            <a:ext cx="7402989" cy="4572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wrap="none" rtlCol="0" anchor="t" anchorCtr="0">
            <a:noAutofit/>
          </a:bodyPr>
          <a:lstStyle/>
          <a:p>
            <a:r>
              <a:rPr kumimoji="1" lang="en-US" altLang="ja-JP" sz="1100" dirty="0" smtClean="0">
                <a:solidFill>
                  <a:schemeClr val="tx1"/>
                </a:solidFill>
                <a:latin typeface="Lucida Console" pitchFamily="49" charset="0"/>
                <a:ea typeface="ＭＳ ゴシック" pitchFamily="49" charset="-128"/>
                <a:cs typeface="Consolas" pitchFamily="49" charset="0"/>
              </a:rPr>
              <a:t>"C:\(</a:t>
            </a:r>
            <a:r>
              <a:rPr kumimoji="1" lang="ja-JP" altLang="en-US" sz="1100" dirty="0" smtClean="0">
                <a:solidFill>
                  <a:schemeClr val="tx1"/>
                </a:solidFill>
                <a:latin typeface="Lucida Console" pitchFamily="49" charset="0"/>
                <a:ea typeface="ＭＳ ゴシック" pitchFamily="49" charset="-128"/>
                <a:cs typeface="Consolas" pitchFamily="49" charset="0"/>
              </a:rPr>
              <a:t>インストールフォルダ</a:t>
            </a:r>
            <a:r>
              <a:rPr kumimoji="1" lang="en-US" altLang="ja-JP" sz="1100" dirty="0" smtClean="0">
                <a:solidFill>
                  <a:schemeClr val="tx1"/>
                </a:solidFill>
                <a:latin typeface="Lucida Console" pitchFamily="49" charset="0"/>
                <a:ea typeface="ＭＳ ゴシック" pitchFamily="49" charset="-128"/>
                <a:cs typeface="Consolas" pitchFamily="49" charset="0"/>
              </a:rPr>
              <a:t>)\Rgui.exe"</a:t>
            </a:r>
            <a:r>
              <a:rPr kumimoji="1" lang="en-US" altLang="ja-JP" sz="1100" b="1" dirty="0" smtClean="0">
                <a:solidFill>
                  <a:schemeClr val="accent4">
                    <a:lumMod val="75000"/>
                  </a:schemeClr>
                </a:solidFill>
                <a:latin typeface="Lucida Console" pitchFamily="49" charset="0"/>
                <a:ea typeface="ＭＳ ゴシック" pitchFamily="49" charset="-128"/>
                <a:cs typeface="Consolas" pitchFamily="49" charset="0"/>
              </a:rPr>
              <a:t> --</a:t>
            </a:r>
            <a:r>
              <a:rPr kumimoji="1" lang="en-US" altLang="ja-JP" sz="1100" b="1" dirty="0" err="1" smtClean="0">
                <a:solidFill>
                  <a:schemeClr val="accent4">
                    <a:lumMod val="75000"/>
                  </a:schemeClr>
                </a:solidFill>
                <a:latin typeface="Lucida Console" pitchFamily="49" charset="0"/>
                <a:ea typeface="ＭＳ ゴシック" pitchFamily="49" charset="-128"/>
                <a:cs typeface="Consolas" pitchFamily="49" charset="0"/>
              </a:rPr>
              <a:t>sdi</a:t>
            </a:r>
            <a:endParaRPr kumimoji="1" lang="ja-JP" altLang="en-US" sz="1100" b="1" dirty="0">
              <a:solidFill>
                <a:schemeClr val="accent4">
                  <a:lumMod val="75000"/>
                </a:schemeClr>
              </a:solidFill>
              <a:latin typeface="Lucida Console" pitchFamily="49" charset="0"/>
              <a:ea typeface="ＭＳ ゴシック" pitchFamily="49" charset="-128"/>
              <a:cs typeface="Consolas" pitchFamily="49"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他のパッケージのインストール</a:t>
            </a:r>
            <a:endParaRPr kumimoji="1" lang="ja-JP" altLang="en-US" dirty="0"/>
          </a:p>
        </p:txBody>
      </p:sp>
      <p:sp>
        <p:nvSpPr>
          <p:cNvPr id="3" name="コンテンツ プレースホルダ 2"/>
          <p:cNvSpPr>
            <a:spLocks noGrp="1"/>
          </p:cNvSpPr>
          <p:nvPr>
            <p:ph idx="1"/>
          </p:nvPr>
        </p:nvSpPr>
        <p:spPr/>
        <p:txBody>
          <a:bodyPr>
            <a:normAutofit/>
          </a:bodyPr>
          <a:lstStyle/>
          <a:p>
            <a:r>
              <a:rPr lang="en-US" altLang="ja-JP" dirty="0" smtClean="0"/>
              <a:t>R </a:t>
            </a:r>
            <a:r>
              <a:rPr lang="en-US" altLang="ja-JP" dirty="0" err="1" smtClean="0"/>
              <a:t>Commaner</a:t>
            </a:r>
            <a:r>
              <a:rPr lang="ja-JP" altLang="en-US" dirty="0" smtClean="0"/>
              <a:t>をインストールした手順で以下の推奨パッケージをインストールする</a:t>
            </a:r>
            <a:endParaRPr lang="en-US" altLang="ja-JP" dirty="0" smtClean="0"/>
          </a:p>
          <a:p>
            <a:pPr lvl="1"/>
            <a:r>
              <a:rPr lang="en-US" altLang="ja-JP" dirty="0" smtClean="0"/>
              <a:t>lattice*</a:t>
            </a:r>
          </a:p>
          <a:p>
            <a:pPr lvl="1"/>
            <a:r>
              <a:rPr lang="en-US" altLang="ja-JP" dirty="0" smtClean="0"/>
              <a:t>psych</a:t>
            </a:r>
          </a:p>
          <a:p>
            <a:pPr lvl="1"/>
            <a:r>
              <a:rPr lang="en-US" altLang="ja-JP" dirty="0" err="1" smtClean="0"/>
              <a:t>RColorBrewer</a:t>
            </a:r>
            <a:r>
              <a:rPr lang="en-US" altLang="ja-JP" dirty="0" smtClean="0"/>
              <a:t>*</a:t>
            </a:r>
          </a:p>
          <a:p>
            <a:pPr lvl="2">
              <a:buNone/>
            </a:pPr>
            <a:r>
              <a:rPr lang="ja-JP" altLang="en-US" dirty="0" smtClean="0"/>
              <a:t>*</a:t>
            </a:r>
            <a:r>
              <a:rPr lang="en-US" altLang="ja-JP" dirty="0" err="1" smtClean="0"/>
              <a:t>Rcmdr</a:t>
            </a:r>
            <a:r>
              <a:rPr lang="ja-JP" altLang="en-US" dirty="0" smtClean="0"/>
              <a:t>をインストールした時点で既に</a:t>
            </a:r>
            <a:r>
              <a:rPr lang="en-US" altLang="ja-JP" dirty="0" smtClean="0"/>
              <a:t/>
            </a:r>
            <a:br>
              <a:rPr lang="en-US" altLang="ja-JP" dirty="0" smtClean="0"/>
            </a:br>
            <a:r>
              <a:rPr lang="ja-JP" altLang="en-US" dirty="0" smtClean="0"/>
              <a:t>インストールされているはずです</a:t>
            </a:r>
            <a:endParaRPr lang="en-US" altLang="ja-JP" dirty="0" smtClean="0"/>
          </a:p>
          <a:p>
            <a:pPr lvl="2">
              <a:buNone/>
            </a:pPr>
            <a:r>
              <a:rPr lang="ja-JP" altLang="en-US" dirty="0" smtClean="0"/>
              <a:t>インストールしなくても構いません</a:t>
            </a:r>
            <a:endParaRPr lang="en-US" altLang="ja-JP" dirty="0" smtClean="0"/>
          </a:p>
          <a:p>
            <a:pPr lvl="2">
              <a:buNone/>
            </a:pPr>
            <a:endParaRPr lang="en-US" altLang="ja-JP" dirty="0" smtClean="0"/>
          </a:p>
          <a:p>
            <a:r>
              <a:rPr lang="ja-JP" altLang="en-US" dirty="0" smtClean="0"/>
              <a:t>確認方法</a:t>
            </a:r>
            <a:endParaRPr lang="en-US" altLang="ja-JP" dirty="0" smtClean="0"/>
          </a:p>
          <a:p>
            <a:pPr lvl="1"/>
            <a:r>
              <a:rPr lang="en-US" altLang="ja-JP" dirty="0" smtClean="0"/>
              <a:t>R</a:t>
            </a:r>
            <a:r>
              <a:rPr lang="ja-JP" altLang="en-US" dirty="0" smtClean="0"/>
              <a:t>を起動させ以下のどちらかの方法でインストールされているパッケージ一覧を表示させて目視で確認する</a:t>
            </a:r>
            <a:endParaRPr lang="en-US" altLang="ja-JP" dirty="0" smtClean="0"/>
          </a:p>
          <a:p>
            <a:pPr lvl="2"/>
            <a:r>
              <a:rPr lang="en-US" altLang="ja-JP" dirty="0" err="1" smtClean="0"/>
              <a:t>installed.packages</a:t>
            </a:r>
            <a:r>
              <a:rPr lang="en-US" altLang="ja-JP" dirty="0" smtClean="0"/>
              <a:t>()</a:t>
            </a:r>
            <a:r>
              <a:rPr lang="ja-JP" altLang="en-US" dirty="0" smtClean="0"/>
              <a:t>を実行する</a:t>
            </a:r>
            <a:endParaRPr lang="en-US" altLang="ja-JP" dirty="0" smtClean="0"/>
          </a:p>
          <a:p>
            <a:pPr lvl="2"/>
            <a:r>
              <a:rPr lang="en-US" altLang="ja-JP" dirty="0" smtClean="0"/>
              <a:t>[</a:t>
            </a:r>
            <a:r>
              <a:rPr lang="ja-JP" altLang="en-US" dirty="0" smtClean="0"/>
              <a:t>パッケージ</a:t>
            </a:r>
            <a:r>
              <a:rPr lang="en-US" altLang="ja-JP" dirty="0" smtClean="0"/>
              <a:t>]</a:t>
            </a:r>
            <a:r>
              <a:rPr lang="ja-JP" altLang="en-US" dirty="0" smtClean="0"/>
              <a:t>メニューを実行する</a:t>
            </a:r>
            <a:endParaRPr lang="en-US" altLang="ja-JP" dirty="0" smtClean="0"/>
          </a:p>
          <a:p>
            <a:pPr lvl="1"/>
            <a:endParaRPr lang="en-US" altLang="ja-JP" dirty="0" smtClean="0"/>
          </a:p>
        </p:txBody>
      </p:sp>
      <p:pic>
        <p:nvPicPr>
          <p:cNvPr id="78850" name="Picture 2"/>
          <p:cNvPicPr>
            <a:picLocks noChangeAspect="1" noChangeArrowheads="1"/>
          </p:cNvPicPr>
          <p:nvPr/>
        </p:nvPicPr>
        <p:blipFill>
          <a:blip r:embed="rId3" cstate="print"/>
          <a:srcRect b="42197"/>
          <a:stretch>
            <a:fillRect/>
          </a:stretch>
        </p:blipFill>
        <p:spPr bwMode="auto">
          <a:xfrm>
            <a:off x="6339840" y="1600200"/>
            <a:ext cx="1813560" cy="304797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トラブルシューティング</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インストールできない</a:t>
            </a:r>
            <a:endParaRPr lang="en-US" altLang="ja-JP" dirty="0" smtClean="0"/>
          </a:p>
          <a:p>
            <a:pPr lvl="1"/>
            <a:r>
              <a:rPr lang="ja-JP" altLang="en-US" dirty="0" smtClean="0"/>
              <a:t>勉強会の</a:t>
            </a:r>
            <a:r>
              <a:rPr lang="en-US" altLang="ja-JP" dirty="0" smtClean="0"/>
              <a:t>R</a:t>
            </a:r>
            <a:r>
              <a:rPr lang="ja-JP" altLang="en-US" dirty="0" smtClean="0"/>
              <a:t>のページで紹介しているサイトで調べる</a:t>
            </a:r>
            <a:endParaRPr lang="en-US" altLang="ja-JP" dirty="0" smtClean="0"/>
          </a:p>
          <a:p>
            <a:pPr lvl="2"/>
            <a:r>
              <a:rPr lang="en-US" altLang="ja-JP" dirty="0" smtClean="0"/>
              <a:t>https://sites.google.com/site/kantometrics/1-tips/r-tips</a:t>
            </a:r>
          </a:p>
          <a:p>
            <a:pPr lvl="1"/>
            <a:r>
              <a:rPr lang="ja-JP" altLang="en-US" dirty="0" smtClean="0"/>
              <a:t>「</a:t>
            </a:r>
            <a:r>
              <a:rPr lang="en-US" altLang="ja-JP" dirty="0" smtClean="0"/>
              <a:t>R </a:t>
            </a:r>
            <a:r>
              <a:rPr lang="ja-JP" altLang="en-US" dirty="0" smtClean="0"/>
              <a:t>インストール 失敗」等で検索して、インストール方法を紹介しているサイトで調べる</a:t>
            </a:r>
            <a:endParaRPr lang="en-US" altLang="ja-JP" dirty="0" smtClean="0"/>
          </a:p>
          <a:p>
            <a:pPr lvl="1"/>
            <a:endParaRPr lang="en-US" altLang="ja-JP" dirty="0" smtClean="0"/>
          </a:p>
          <a:p>
            <a:r>
              <a:rPr lang="ja-JP" altLang="en-US" dirty="0" smtClean="0"/>
              <a:t>データセット</a:t>
            </a:r>
            <a:r>
              <a:rPr lang="en-US" altLang="ja-JP" dirty="0" smtClean="0"/>
              <a:t>"iris"</a:t>
            </a:r>
            <a:r>
              <a:rPr lang="ja-JP" altLang="en-US" dirty="0" smtClean="0"/>
              <a:t>が表示されない</a:t>
            </a:r>
            <a:endParaRPr lang="en-US" altLang="ja-JP" dirty="0" smtClean="0"/>
          </a:p>
          <a:p>
            <a:pPr lvl="1"/>
            <a:r>
              <a:rPr lang="en-US" altLang="ja-JP" dirty="0" smtClean="0"/>
              <a:t>R</a:t>
            </a:r>
            <a:r>
              <a:rPr lang="ja-JP" altLang="en-US" dirty="0" smtClean="0"/>
              <a:t>のインストールを管理者権限のあるアカウントで行って下さい（再インストールして下さい）</a:t>
            </a:r>
            <a:endParaRPr lang="en-US" altLang="ja-JP" dirty="0" smtClean="0"/>
          </a:p>
          <a:p>
            <a:pPr lvl="1"/>
            <a:endParaRPr lang="en-US" altLang="ja-JP" dirty="0" smtClean="0"/>
          </a:p>
          <a:p>
            <a:r>
              <a:rPr lang="ja-JP" altLang="en-US" dirty="0" smtClean="0"/>
              <a:t>他</a:t>
            </a:r>
            <a:r>
              <a:rPr lang="en-US" altLang="ja-JP" dirty="0" smtClean="0"/>
              <a:t>OS</a:t>
            </a:r>
            <a:r>
              <a:rPr lang="ja-JP" altLang="en-US" dirty="0" smtClean="0"/>
              <a:t>の場合</a:t>
            </a:r>
            <a:endParaRPr lang="en-US" altLang="ja-JP" dirty="0" smtClean="0"/>
          </a:p>
          <a:p>
            <a:pPr lvl="1"/>
            <a:r>
              <a:rPr lang="en-US" altLang="ja-JP" dirty="0" err="1" smtClean="0"/>
              <a:t>Rjpwiki</a:t>
            </a:r>
            <a:r>
              <a:rPr lang="ja-JP" altLang="en-US" dirty="0" smtClean="0"/>
              <a:t>等を参照して下さい</a:t>
            </a:r>
            <a:endParaRPr lang="en-US" altLang="ja-JP" dirty="0" smtClean="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　　　　　　　の</a:t>
            </a:r>
            <a:r>
              <a:rPr lang="en-US" altLang="ja-JP" dirty="0" smtClean="0"/>
              <a:t/>
            </a:r>
            <a:br>
              <a:rPr lang="en-US" altLang="ja-JP" dirty="0" smtClean="0"/>
            </a:br>
            <a:r>
              <a:rPr lang="ja-JP" altLang="en-US" dirty="0" smtClean="0"/>
              <a:t>　　　　　　</a:t>
            </a:r>
            <a:r>
              <a:rPr kumimoji="1" lang="ja-JP" altLang="en-US" dirty="0" smtClean="0"/>
              <a:t>インストール</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データ分析勉強会</a:t>
            </a:r>
            <a:endParaRPr kumimoji="1" lang="en-US" altLang="ja-JP" dirty="0" smtClean="0"/>
          </a:p>
          <a:p>
            <a:pPr algn="r"/>
            <a:r>
              <a:rPr kumimoji="1" lang="en-US" altLang="ja-JP" dirty="0" smtClean="0"/>
              <a:t>	- Windows Only -</a:t>
            </a:r>
            <a:endParaRPr kumimoji="1" lang="ja-JP" altLang="en-US" dirty="0"/>
          </a:p>
        </p:txBody>
      </p:sp>
      <p:pic>
        <p:nvPicPr>
          <p:cNvPr id="5" name="Picture 2" descr="RStudio"/>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47800" y="2590800"/>
            <a:ext cx="2895600" cy="101925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151073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準備するもの</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Windows PC</a:t>
            </a:r>
          </a:p>
          <a:p>
            <a:pPr lvl="1"/>
            <a:r>
              <a:rPr lang="en-US" altLang="ja-JP" dirty="0" smtClean="0"/>
              <a:t>32bit/64bit</a:t>
            </a:r>
            <a:r>
              <a:rPr lang="ja-JP" altLang="en-US" dirty="0" smtClean="0"/>
              <a:t>のどちらの環境でも</a:t>
            </a:r>
            <a:r>
              <a:rPr lang="ja-JP" altLang="en-US" dirty="0" smtClean="0"/>
              <a:t>可</a:t>
            </a:r>
            <a:endParaRPr lang="en-US" altLang="ja-JP" dirty="0" smtClean="0"/>
          </a:p>
          <a:p>
            <a:pPr lvl="1"/>
            <a:r>
              <a:rPr kumimoji="1" lang="ja-JP" altLang="en-US" dirty="0" smtClean="0"/>
              <a:t>既に</a:t>
            </a:r>
            <a:r>
              <a:rPr kumimoji="1" lang="en-US" altLang="ja-JP" dirty="0" smtClean="0"/>
              <a:t>R</a:t>
            </a:r>
            <a:r>
              <a:rPr kumimoji="1" lang="ja-JP" altLang="en-US" dirty="0" smtClean="0"/>
              <a:t>がインストールされていること</a:t>
            </a:r>
            <a:endParaRPr kumimoji="1" lang="en-US" altLang="ja-JP" dirty="0" smtClean="0"/>
          </a:p>
          <a:p>
            <a:pPr lvl="1"/>
            <a:endParaRPr kumimoji="1" lang="en-US" altLang="ja-JP" dirty="0" smtClean="0"/>
          </a:p>
          <a:p>
            <a:r>
              <a:rPr kumimoji="1" lang="ja-JP" altLang="en-US" dirty="0" smtClean="0"/>
              <a:t>インターネット接続環境</a:t>
            </a:r>
            <a:endParaRPr kumimoji="1" lang="en-US" altLang="ja-JP" dirty="0" smtClean="0"/>
          </a:p>
          <a:p>
            <a:pPr lvl="1"/>
            <a:r>
              <a:rPr lang="ja-JP" altLang="en-US" dirty="0" smtClean="0"/>
              <a:t>会社内等でプロキシを利用しないと外部接続が出来ない場合は、インストール時にプロキシ設定が</a:t>
            </a:r>
            <a:r>
              <a:rPr lang="ja-JP" altLang="en-US" dirty="0" smtClean="0"/>
              <a:t>必須</a:t>
            </a:r>
            <a:endParaRPr lang="en-US" altLang="ja-JP" dirty="0" smtClean="0"/>
          </a:p>
          <a:p>
            <a:pPr lvl="1"/>
            <a:endParaRPr lang="en-US" altLang="ja-JP" dirty="0" smtClean="0"/>
          </a:p>
          <a:p>
            <a:r>
              <a:rPr kumimoji="1" lang="ja-JP" altLang="en-US" b="1" u="sng" dirty="0" smtClean="0">
                <a:solidFill>
                  <a:schemeClr val="accent4"/>
                </a:solidFill>
              </a:rPr>
              <a:t>管理者権限アカウント</a:t>
            </a:r>
            <a:endParaRPr kumimoji="1" lang="en-US" altLang="ja-JP" b="1" u="sng" dirty="0" smtClean="0">
              <a:solidFill>
                <a:schemeClr val="accent4"/>
              </a:solidFill>
            </a:endParaRPr>
          </a:p>
          <a:p>
            <a:pPr lvl="1"/>
            <a:r>
              <a:rPr kumimoji="1" lang="ja-JP" altLang="en-US" dirty="0" smtClean="0"/>
              <a:t>管理者権限を取得できない場合は、最低でも管理者権限者のアカウント情報が</a:t>
            </a:r>
            <a:r>
              <a:rPr kumimoji="1" lang="ja-JP" altLang="en-US" dirty="0" smtClean="0"/>
              <a:t>必要</a:t>
            </a:r>
            <a:endParaRPr kumimoji="1" lang="en-US" altLang="ja-JP" dirty="0" smtClean="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fontScale="90000"/>
          </a:bodyPr>
          <a:lstStyle/>
          <a:p>
            <a:r>
              <a:rPr lang="ja-JP" altLang="en-US" dirty="0" smtClean="0"/>
              <a:t>インストール・動作確認の助け</a:t>
            </a:r>
            <a:endParaRPr kumimoji="1" lang="ja-JP" dirty="0"/>
          </a:p>
        </p:txBody>
      </p:sp>
      <p:sp>
        <p:nvSpPr>
          <p:cNvPr id="14" name="コンテンツ プレースホルダー 13"/>
          <p:cNvSpPr>
            <a:spLocks noGrp="1"/>
          </p:cNvSpPr>
          <p:nvPr>
            <p:ph idx="1"/>
          </p:nvPr>
        </p:nvSpPr>
        <p:spPr/>
        <p:txBody>
          <a:bodyPr>
            <a:normAutofit fontScale="92500" lnSpcReduction="20000"/>
          </a:bodyPr>
          <a:lstStyle/>
          <a:p>
            <a:r>
              <a:rPr lang="en-US" altLang="ja-JP" b="1" dirty="0" err="1" smtClean="0"/>
              <a:t>RStudio</a:t>
            </a:r>
            <a:r>
              <a:rPr lang="ja-JP" altLang="en-US" b="1" dirty="0" smtClean="0"/>
              <a:t>のインストール</a:t>
            </a:r>
            <a:endParaRPr lang="en-US" altLang="ja-JP" b="1" dirty="0" smtClean="0"/>
          </a:p>
          <a:p>
            <a:pPr lvl="1"/>
            <a:r>
              <a:rPr lang="ja-JP" altLang="en-US" dirty="0" smtClean="0"/>
              <a:t>インストールするだけなので難しくないとは思いますが、分からない場合は以下を参照して下さい</a:t>
            </a:r>
            <a:endParaRPr lang="en-US" altLang="ja-JP" dirty="0" smtClean="0"/>
          </a:p>
          <a:p>
            <a:pPr lvl="1"/>
            <a:r>
              <a:rPr lang="ja-JP" altLang="en-US" dirty="0" smtClean="0"/>
              <a:t>なお、リンク先のバージョンは最新版で説明しているとは限りませんのでご注意下さい</a:t>
            </a:r>
            <a:endParaRPr lang="en-US" altLang="ja-JP" dirty="0" smtClean="0"/>
          </a:p>
          <a:p>
            <a:r>
              <a:rPr lang="en-US" altLang="ja-JP" b="1" dirty="0" smtClean="0"/>
              <a:t>R, R Markdown, </a:t>
            </a:r>
            <a:r>
              <a:rPr lang="en-US" altLang="ja-JP" b="1" dirty="0" err="1" smtClean="0"/>
              <a:t>pandoc</a:t>
            </a:r>
            <a:r>
              <a:rPr lang="en-US" altLang="ja-JP" b="1" dirty="0" smtClean="0"/>
              <a:t>, </a:t>
            </a:r>
            <a:r>
              <a:rPr lang="en-US" altLang="ja-JP" b="1" dirty="0" err="1" smtClean="0"/>
              <a:t>RStudio</a:t>
            </a:r>
            <a:endParaRPr lang="en-US" altLang="ja-JP" b="1" dirty="0" smtClean="0"/>
          </a:p>
          <a:p>
            <a:pPr lvl="1"/>
            <a:r>
              <a:rPr lang="en-US" altLang="ja-JP" dirty="0"/>
              <a:t>R Markdown</a:t>
            </a:r>
            <a:r>
              <a:rPr lang="ja-JP" altLang="en-US" dirty="0"/>
              <a:t>で楽々</a:t>
            </a:r>
            <a:r>
              <a:rPr lang="ja-JP" altLang="en-US" dirty="0" smtClean="0"/>
              <a:t>レポートづくり 第</a:t>
            </a:r>
            <a:r>
              <a:rPr lang="en-US" altLang="ja-JP" dirty="0" smtClean="0"/>
              <a:t>2</a:t>
            </a:r>
            <a:r>
              <a:rPr lang="ja-JP" altLang="en-US" dirty="0" smtClean="0"/>
              <a:t>回</a:t>
            </a:r>
            <a:r>
              <a:rPr lang="en-US" altLang="ja-JP" dirty="0" smtClean="0"/>
              <a:t>,</a:t>
            </a:r>
            <a:r>
              <a:rPr lang="ja-JP" altLang="en-US" dirty="0" smtClean="0"/>
              <a:t> 第</a:t>
            </a:r>
            <a:r>
              <a:rPr lang="en-US" altLang="ja-JP" dirty="0" smtClean="0"/>
              <a:t>8</a:t>
            </a:r>
            <a:r>
              <a:rPr lang="ja-JP" altLang="en-US" dirty="0" smtClean="0"/>
              <a:t>回</a:t>
            </a:r>
            <a:endParaRPr lang="en-US" altLang="ja-JP" dirty="0" smtClean="0"/>
          </a:p>
          <a:p>
            <a:pPr lvl="2"/>
            <a:r>
              <a:rPr lang="en-US" altLang="ja-JP" sz="1800" dirty="0" smtClean="0"/>
              <a:t>http</a:t>
            </a:r>
            <a:r>
              <a:rPr lang="en-US" altLang="ja-JP" sz="1800" dirty="0"/>
              <a:t>://</a:t>
            </a:r>
            <a:r>
              <a:rPr lang="en-US" altLang="ja-JP" sz="1800" dirty="0" smtClean="0"/>
              <a:t>gihyo.jp/admin/serial/01/r-markdown/0002</a:t>
            </a:r>
          </a:p>
          <a:p>
            <a:pPr lvl="2"/>
            <a:r>
              <a:rPr lang="en-US" altLang="ja-JP" sz="1800" dirty="0"/>
              <a:t>http://</a:t>
            </a:r>
            <a:r>
              <a:rPr lang="en-US" altLang="ja-JP" sz="1800" dirty="0" smtClean="0"/>
              <a:t>gihyo.jp/admin/serial/01/r-markdown/0008</a:t>
            </a:r>
            <a:endParaRPr lang="en-US" altLang="ja-JP" dirty="0" smtClean="0"/>
          </a:p>
          <a:p>
            <a:r>
              <a:rPr lang="en-US" altLang="ja-JP" b="1" dirty="0" err="1" smtClean="0"/>
              <a:t>RStudio</a:t>
            </a:r>
            <a:endParaRPr lang="en-US" altLang="ja-JP" b="1" dirty="0" smtClean="0"/>
          </a:p>
          <a:p>
            <a:pPr lvl="1"/>
            <a:r>
              <a:rPr lang="en-US" altLang="ja-JP" dirty="0" err="1" smtClean="0"/>
              <a:t>Rstudio</a:t>
            </a:r>
            <a:r>
              <a:rPr lang="ja-JP" altLang="en-US" dirty="0" smtClean="0"/>
              <a:t>で</a:t>
            </a:r>
            <a:r>
              <a:rPr lang="en-US" altLang="ja-JP" dirty="0" smtClean="0"/>
              <a:t>R</a:t>
            </a:r>
            <a:r>
              <a:rPr lang="ja-JP" altLang="en-US" dirty="0" smtClean="0"/>
              <a:t>を直感的に使おう</a:t>
            </a:r>
            <a:endParaRPr lang="en-US" altLang="ja-JP" dirty="0" smtClean="0"/>
          </a:p>
          <a:p>
            <a:pPr lvl="2"/>
            <a:r>
              <a:rPr lang="en-US" altLang="ja-JP" sz="1800" dirty="0"/>
              <a:t>https://</a:t>
            </a:r>
            <a:r>
              <a:rPr lang="en-US" altLang="ja-JP" sz="1800" dirty="0" smtClean="0"/>
              <a:t>www.youtube.com/watch?v=6b8pFctsBog&amp;feature=youtu.be</a:t>
            </a:r>
            <a:endParaRPr lang="en-US" altLang="ja-JP" sz="1800" dirty="0"/>
          </a:p>
          <a:p>
            <a:pPr lvl="1"/>
            <a:r>
              <a:rPr lang="en-US" altLang="ja-JP" dirty="0" smtClean="0"/>
              <a:t>R</a:t>
            </a:r>
            <a:r>
              <a:rPr lang="ja-JP" altLang="en-US" dirty="0" smtClean="0"/>
              <a:t>と</a:t>
            </a:r>
            <a:r>
              <a:rPr lang="en-US" altLang="ja-JP" dirty="0" err="1" smtClean="0"/>
              <a:t>RStudio</a:t>
            </a:r>
            <a:r>
              <a:rPr lang="ja-JP" altLang="en-US" dirty="0" smtClean="0"/>
              <a:t>のセットアップ</a:t>
            </a:r>
            <a:endParaRPr lang="en-US" altLang="ja-JP" dirty="0" smtClean="0"/>
          </a:p>
          <a:p>
            <a:pPr lvl="2"/>
            <a:r>
              <a:rPr lang="en-US" altLang="ja-JP" dirty="0" smtClean="0"/>
              <a:t>http://www.cwk.zaq.ne.jp/fkhud708/files/R-prg-intro/R-prg-intro_01.pdf</a:t>
            </a:r>
          </a:p>
          <a:p>
            <a:r>
              <a:rPr lang="ja-JP" altLang="en-US" b="1" dirty="0" smtClean="0"/>
              <a:t>トラブルシューティング</a:t>
            </a:r>
            <a:endParaRPr lang="en-US" altLang="ja-JP" b="1" dirty="0" smtClean="0"/>
          </a:p>
          <a:p>
            <a:pPr lvl="1"/>
            <a:r>
              <a:rPr lang="en-US" altLang="ja-JP" dirty="0" smtClean="0"/>
              <a:t>R, </a:t>
            </a:r>
            <a:r>
              <a:rPr lang="en-US" altLang="ja-JP" dirty="0" err="1" smtClean="0"/>
              <a:t>Rstudio</a:t>
            </a:r>
            <a:r>
              <a:rPr lang="en-US" altLang="ja-JP" dirty="0" smtClean="0"/>
              <a:t>, R Markdown</a:t>
            </a:r>
            <a:r>
              <a:rPr lang="ja-JP" altLang="en-US" dirty="0" smtClean="0"/>
              <a:t>で検索して見て下さい</a:t>
            </a:r>
            <a:endParaRPr lang="en-US" altLang="ja-JP" dirty="0" smtClean="0"/>
          </a:p>
        </p:txBody>
      </p:sp>
    </p:spTree>
    <p:extLst>
      <p:ext uri="{BB962C8B-B14F-4D97-AF65-F5344CB8AC3E}">
        <p14:creationId xmlns:p14="http://schemas.microsoft.com/office/powerpoint/2010/main" xmlns="" val="9744135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準備するもの</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Windows PC</a:t>
            </a:r>
          </a:p>
          <a:p>
            <a:pPr lvl="1"/>
            <a:r>
              <a:rPr lang="en-US" altLang="ja-JP" dirty="0" smtClean="0"/>
              <a:t>32bit/64bit</a:t>
            </a:r>
            <a:r>
              <a:rPr lang="ja-JP" altLang="en-US" dirty="0" smtClean="0"/>
              <a:t>のどちらの環境でも可</a:t>
            </a:r>
            <a:endParaRPr kumimoji="1" lang="en-US" altLang="ja-JP" dirty="0" smtClean="0"/>
          </a:p>
          <a:p>
            <a:r>
              <a:rPr kumimoji="1" lang="ja-JP" altLang="en-US" dirty="0" smtClean="0"/>
              <a:t>インターネット接続環境</a:t>
            </a:r>
            <a:endParaRPr kumimoji="1" lang="en-US" altLang="ja-JP" dirty="0" smtClean="0"/>
          </a:p>
          <a:p>
            <a:pPr lvl="1"/>
            <a:r>
              <a:rPr lang="ja-JP" altLang="en-US" dirty="0" smtClean="0"/>
              <a:t>会社内等でプロキシを利用しないと外部接続が出来ない場合は、インストール時にプロキシ設定が必須</a:t>
            </a:r>
            <a:endParaRPr lang="en-US" altLang="ja-JP" dirty="0" smtClean="0"/>
          </a:p>
          <a:p>
            <a:r>
              <a:rPr kumimoji="1" lang="ja-JP" altLang="en-US" b="1" u="sng" dirty="0" smtClean="0">
                <a:solidFill>
                  <a:schemeClr val="accent4"/>
                </a:solidFill>
              </a:rPr>
              <a:t>管理者権限アカウント</a:t>
            </a:r>
            <a:endParaRPr kumimoji="1" lang="en-US" altLang="ja-JP" b="1" u="sng" dirty="0" smtClean="0">
              <a:solidFill>
                <a:schemeClr val="accent4"/>
              </a:solidFill>
            </a:endParaRPr>
          </a:p>
          <a:p>
            <a:pPr lvl="1"/>
            <a:r>
              <a:rPr kumimoji="1" lang="ja-JP" altLang="en-US" dirty="0" smtClean="0"/>
              <a:t>管理者権限を取得できない場合は、最低でも管理者権限者のアカウント情報が必要</a:t>
            </a:r>
            <a:endParaRPr kumimoji="1" lang="en-US" altLang="ja-JP" dirty="0" smtClean="0"/>
          </a:p>
          <a:p>
            <a:r>
              <a:rPr kumimoji="1" lang="en-US" altLang="ja-JP" dirty="0" smtClean="0"/>
              <a:t>R</a:t>
            </a:r>
            <a:r>
              <a:rPr kumimoji="1" lang="ja-JP" altLang="en-US" dirty="0" smtClean="0"/>
              <a:t>のインストーラ</a:t>
            </a:r>
            <a:r>
              <a:rPr kumimoji="1" lang="ja-JP" altLang="en-US" sz="2000" dirty="0" smtClean="0"/>
              <a:t>（最新版の</a:t>
            </a:r>
            <a:r>
              <a:rPr kumimoji="1" lang="en-US" altLang="ja-JP" sz="2000" dirty="0" smtClean="0"/>
              <a:t>"base"</a:t>
            </a:r>
            <a:r>
              <a:rPr kumimoji="1" lang="ja-JP" altLang="en-US" sz="2000" dirty="0" smtClean="0"/>
              <a:t>を入手する）</a:t>
            </a:r>
            <a:endParaRPr kumimoji="1" lang="en-US" altLang="ja-JP" dirty="0" smtClean="0"/>
          </a:p>
          <a:p>
            <a:pPr lvl="1"/>
            <a:r>
              <a:rPr lang="en-US" altLang="ja-JP" dirty="0" smtClean="0"/>
              <a:t>CRAN</a:t>
            </a:r>
            <a:r>
              <a:rPr lang="ja-JP" altLang="en-US" dirty="0" smtClean="0"/>
              <a:t>国内ミラーサイトからの入手を推奨</a:t>
            </a:r>
            <a:endParaRPr lang="en-US" altLang="ja-JP" dirty="0" smtClean="0"/>
          </a:p>
          <a:p>
            <a:pPr lvl="2"/>
            <a:r>
              <a:rPr lang="ja-JP" altLang="en-US" dirty="0" smtClean="0">
                <a:hlinkClick r:id="rId3"/>
              </a:rPr>
              <a:t>統計数理研究所</a:t>
            </a:r>
            <a:endParaRPr lang="en-US" altLang="ja-JP" dirty="0" smtClean="0"/>
          </a:p>
          <a:p>
            <a:pPr lvl="2"/>
            <a:r>
              <a:rPr lang="ja-JP" altLang="en-US" dirty="0" smtClean="0">
                <a:hlinkClick r:id="rId4"/>
              </a:rPr>
              <a:t>筑波大学</a:t>
            </a:r>
            <a:endParaRPr lang="en-US" altLang="ja-JP" dirty="0" smtClean="0"/>
          </a:p>
          <a:p>
            <a:pPr lvl="2"/>
            <a:r>
              <a:rPr lang="ja-JP" altLang="en-US" dirty="0" smtClean="0">
                <a:hlinkClick r:id="rId5"/>
              </a:rPr>
              <a:t>山形大学</a:t>
            </a:r>
            <a:endParaRPr lang="en-US" altLang="ja-JP" dirty="0" smtClean="0"/>
          </a:p>
          <a:p>
            <a:endParaRPr kumimoji="1" lang="ja-JP" altLang="en-US" dirty="0"/>
          </a:p>
        </p:txBody>
      </p:sp>
      <p:sp>
        <p:nvSpPr>
          <p:cNvPr id="4" name="メモ 3"/>
          <p:cNvSpPr/>
          <p:nvPr/>
        </p:nvSpPr>
        <p:spPr>
          <a:xfrm>
            <a:off x="5181600" y="5334000"/>
            <a:ext cx="3429000" cy="1219200"/>
          </a:xfrm>
          <a:prstGeom prst="foldedCorner">
            <a:avLst/>
          </a:prstGeom>
        </p:spPr>
        <p:style>
          <a:lnRef idx="3">
            <a:schemeClr val="lt1"/>
          </a:lnRef>
          <a:fillRef idx="1">
            <a:schemeClr val="accent2"/>
          </a:fillRef>
          <a:effectRef idx="1">
            <a:schemeClr val="accent2"/>
          </a:effectRef>
          <a:fontRef idx="minor">
            <a:schemeClr val="lt1"/>
          </a:fontRef>
        </p:style>
        <p:txBody>
          <a:bodyPr rtlCol="0" anchor="ctr"/>
          <a:lstStyle/>
          <a:p>
            <a:r>
              <a:rPr lang="en-US" altLang="ja-JP" sz="1600" u="sng" dirty="0" smtClean="0">
                <a:solidFill>
                  <a:schemeClr val="tx1"/>
                </a:solidFill>
              </a:rPr>
              <a:t>base</a:t>
            </a:r>
            <a:r>
              <a:rPr lang="en-US" altLang="ja-JP" sz="1600" dirty="0" smtClean="0"/>
              <a:t> Binaries for base distribution (managed by Duncan Murdoch). This is what you want to </a:t>
            </a:r>
            <a:r>
              <a:rPr lang="en-US" altLang="ja-JP" sz="1600" b="1" u="sng" dirty="0" smtClean="0">
                <a:solidFill>
                  <a:schemeClr val="tx1"/>
                </a:solidFill>
              </a:rPr>
              <a:t>install R for the first time</a:t>
            </a:r>
            <a:r>
              <a:rPr lang="en-US" altLang="ja-JP" sz="1600" u="sng" dirty="0" smtClean="0">
                <a:solidFill>
                  <a:schemeClr val="tx1"/>
                </a:solidFill>
              </a:rPr>
              <a:t>.</a:t>
            </a:r>
            <a:endParaRPr kumimoji="1" lang="ja-JP" altLang="en-US" sz="1600" u="sng" dirty="0">
              <a:solidFill>
                <a:schemeClr val="tx1"/>
              </a:solidFill>
            </a:endParaRPr>
          </a:p>
        </p:txBody>
      </p:sp>
      <p:sp>
        <p:nvSpPr>
          <p:cNvPr id="5" name="屈折矢印 4"/>
          <p:cNvSpPr/>
          <p:nvPr/>
        </p:nvSpPr>
        <p:spPr>
          <a:xfrm flipV="1">
            <a:off x="7010400" y="4648200"/>
            <a:ext cx="685800" cy="589935"/>
          </a:xfrm>
          <a:prstGeom prst="ben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R</a:t>
            </a:r>
            <a:r>
              <a:rPr lang="ja-JP" altLang="en-US" dirty="0" smtClean="0"/>
              <a:t>のインストーラの入手</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CRAN </a:t>
            </a:r>
            <a:r>
              <a:rPr lang="ja-JP" altLang="en-US" dirty="0" smtClean="0"/>
              <a:t>ミラーサイトにて以下のリンクをたどりダウンロードする</a:t>
            </a:r>
            <a:endParaRPr lang="en-US" altLang="ja-JP" dirty="0" smtClean="0"/>
          </a:p>
          <a:p>
            <a:pPr lvl="1"/>
            <a:r>
              <a:rPr kumimoji="1" lang="en-US" altLang="ja-JP" sz="1400" dirty="0" smtClean="0"/>
              <a:t>[Download R for Windows]-[base]-[Download R 3.x.x for Windows]</a:t>
            </a:r>
          </a:p>
          <a:p>
            <a:endParaRPr kumimoji="1" lang="ja-JP" altLang="en-US" dirty="0"/>
          </a:p>
        </p:txBody>
      </p:sp>
      <p:pic>
        <p:nvPicPr>
          <p:cNvPr id="31746" name="Picture 2"/>
          <p:cNvPicPr>
            <a:picLocks noChangeAspect="1" noChangeArrowheads="1"/>
          </p:cNvPicPr>
          <p:nvPr/>
        </p:nvPicPr>
        <p:blipFill>
          <a:blip r:embed="rId3" cstate="print"/>
          <a:srcRect l="1351" t="10234" r="2703" b="49018"/>
          <a:stretch>
            <a:fillRect/>
          </a:stretch>
        </p:blipFill>
        <p:spPr bwMode="auto">
          <a:xfrm>
            <a:off x="2362234" y="2133600"/>
            <a:ext cx="5410206" cy="1769852"/>
          </a:xfrm>
          <a:prstGeom prst="rect">
            <a:avLst/>
          </a:prstGeom>
          <a:ln>
            <a:noFill/>
          </a:ln>
          <a:effectLst>
            <a:outerShdw blurRad="292100" dist="139700" dir="2700000" algn="tl" rotWithShape="0">
              <a:srgbClr val="333333">
                <a:alpha val="65000"/>
              </a:srgbClr>
            </a:outerShdw>
          </a:effectLst>
        </p:spPr>
      </p:pic>
      <p:pic>
        <p:nvPicPr>
          <p:cNvPr id="31748" name="Picture 4"/>
          <p:cNvPicPr>
            <a:picLocks noChangeAspect="1" noChangeArrowheads="1"/>
          </p:cNvPicPr>
          <p:nvPr/>
        </p:nvPicPr>
        <p:blipFill>
          <a:blip r:embed="rId4" cstate="print"/>
          <a:srcRect l="1351" t="10234" r="2702" b="63450"/>
          <a:stretch>
            <a:fillRect/>
          </a:stretch>
        </p:blipFill>
        <p:spPr bwMode="auto">
          <a:xfrm>
            <a:off x="2362200" y="4055852"/>
            <a:ext cx="5410240" cy="1143000"/>
          </a:xfrm>
          <a:prstGeom prst="rect">
            <a:avLst/>
          </a:prstGeom>
          <a:ln>
            <a:noFill/>
          </a:ln>
          <a:effectLst>
            <a:outerShdw blurRad="292100" dist="139700" dir="2700000" algn="tl" rotWithShape="0">
              <a:srgbClr val="333333">
                <a:alpha val="65000"/>
              </a:srgbClr>
            </a:outerShdw>
          </a:effectLst>
        </p:spPr>
      </p:pic>
      <p:pic>
        <p:nvPicPr>
          <p:cNvPr id="31749" name="Picture 5"/>
          <p:cNvPicPr>
            <a:picLocks noChangeAspect="1" noChangeArrowheads="1"/>
          </p:cNvPicPr>
          <p:nvPr/>
        </p:nvPicPr>
        <p:blipFill>
          <a:blip r:embed="rId5" cstate="print"/>
          <a:srcRect l="1351" t="10234" r="3153" b="62865"/>
          <a:stretch>
            <a:fillRect/>
          </a:stretch>
        </p:blipFill>
        <p:spPr bwMode="auto">
          <a:xfrm>
            <a:off x="2387611" y="5402034"/>
            <a:ext cx="5384829" cy="1168418"/>
          </a:xfrm>
          <a:prstGeom prst="rect">
            <a:avLst/>
          </a:prstGeom>
          <a:ln>
            <a:noFill/>
          </a:ln>
          <a:effectLst>
            <a:outerShdw blurRad="292100" dist="139700" dir="2700000" algn="tl" rotWithShape="0">
              <a:srgbClr val="333333">
                <a:alpha val="65000"/>
              </a:srgbClr>
            </a:outerShdw>
          </a:effectLst>
        </p:spPr>
      </p:pic>
      <p:sp>
        <p:nvSpPr>
          <p:cNvPr id="7" name="左カーブ矢印 6"/>
          <p:cNvSpPr/>
          <p:nvPr/>
        </p:nvSpPr>
        <p:spPr>
          <a:xfrm>
            <a:off x="7924800" y="3581400"/>
            <a:ext cx="504180" cy="8382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左カーブ矢印 7"/>
          <p:cNvSpPr/>
          <p:nvPr/>
        </p:nvSpPr>
        <p:spPr>
          <a:xfrm>
            <a:off x="7924800" y="4876800"/>
            <a:ext cx="504180" cy="8382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R</a:t>
            </a:r>
            <a:r>
              <a:rPr lang="ja-JP" altLang="en-US" dirty="0" smtClean="0"/>
              <a:t>のインストール</a:t>
            </a:r>
            <a:r>
              <a:rPr lang="ja-JP" altLang="en-US" sz="3100" dirty="0" smtClean="0"/>
              <a:t>（管理者権限にて）</a:t>
            </a:r>
            <a:endParaRPr kumimoji="1" lang="ja-JP" altLang="en-US" dirty="0"/>
          </a:p>
        </p:txBody>
      </p:sp>
      <p:sp>
        <p:nvSpPr>
          <p:cNvPr id="3" name="コンテンツ プレースホルダ 2"/>
          <p:cNvSpPr>
            <a:spLocks noGrp="1"/>
          </p:cNvSpPr>
          <p:nvPr>
            <p:ph idx="1"/>
          </p:nvPr>
        </p:nvSpPr>
        <p:spPr/>
        <p:txBody>
          <a:bodyPr>
            <a:normAutofit lnSpcReduction="10000"/>
          </a:bodyPr>
          <a:lstStyle/>
          <a:p>
            <a:pPr>
              <a:buNone/>
            </a:pPr>
            <a:r>
              <a:rPr lang="ja-JP" altLang="en-US" dirty="0" smtClean="0"/>
              <a:t>インストール時に以下のオプション指定を行う</a:t>
            </a:r>
            <a:endParaRPr lang="en-US" altLang="ja-JP" dirty="0" smtClean="0"/>
          </a:p>
          <a:p>
            <a:r>
              <a:rPr lang="ja-JP" altLang="en-US" dirty="0" smtClean="0"/>
              <a:t>コンポーネントの選択</a:t>
            </a:r>
            <a:endParaRPr lang="en-US" altLang="ja-JP" dirty="0" smtClean="0"/>
          </a:p>
          <a:p>
            <a:pPr lvl="1"/>
            <a:r>
              <a:rPr lang="ja-JP" altLang="en-US" dirty="0" smtClean="0"/>
              <a:t>デフォルトのままで</a:t>
            </a:r>
            <a:r>
              <a:rPr lang="en-US" altLang="ja-JP" dirty="0" smtClean="0"/>
              <a:t>OK</a:t>
            </a:r>
          </a:p>
          <a:p>
            <a:r>
              <a:rPr lang="ja-JP" altLang="en-US" dirty="0" smtClean="0"/>
              <a:t>起動時オプション</a:t>
            </a:r>
            <a:endParaRPr lang="en-US" altLang="ja-JP" dirty="0" smtClean="0"/>
          </a:p>
          <a:p>
            <a:pPr lvl="1"/>
            <a:r>
              <a:rPr lang="ja-JP" altLang="en-US" dirty="0" smtClean="0"/>
              <a:t>「</a:t>
            </a:r>
            <a:r>
              <a:rPr lang="ja-JP" altLang="en-US" b="1" u="sng" dirty="0" smtClean="0">
                <a:solidFill>
                  <a:schemeClr val="accent4">
                    <a:lumMod val="75000"/>
                  </a:schemeClr>
                </a:solidFill>
              </a:rPr>
              <a:t>はい</a:t>
            </a:r>
            <a:r>
              <a:rPr lang="en-US" altLang="ja-JP" dirty="0" smtClean="0"/>
              <a:t>(</a:t>
            </a:r>
            <a:r>
              <a:rPr lang="ja-JP" altLang="en-US" dirty="0" smtClean="0"/>
              <a:t>カスタマイズする</a:t>
            </a:r>
            <a:r>
              <a:rPr lang="en-US" altLang="ja-JP" dirty="0" smtClean="0"/>
              <a:t>)</a:t>
            </a:r>
            <a:r>
              <a:rPr lang="ja-JP" altLang="en-US" dirty="0" smtClean="0"/>
              <a:t>」を選択</a:t>
            </a:r>
            <a:endParaRPr lang="en-US" altLang="ja-JP" dirty="0" smtClean="0"/>
          </a:p>
          <a:p>
            <a:r>
              <a:rPr lang="ja-JP" altLang="en-US" dirty="0" smtClean="0"/>
              <a:t>表示モード</a:t>
            </a:r>
            <a:endParaRPr lang="en-US" altLang="ja-JP" dirty="0" smtClean="0"/>
          </a:p>
          <a:p>
            <a:pPr lvl="1"/>
            <a:r>
              <a:rPr lang="ja-JP" altLang="en-US" dirty="0" smtClean="0"/>
              <a:t>「</a:t>
            </a:r>
            <a:r>
              <a:rPr lang="en-US" altLang="ja-JP" b="1" u="sng" dirty="0" smtClean="0">
                <a:solidFill>
                  <a:schemeClr val="accent4">
                    <a:lumMod val="75000"/>
                  </a:schemeClr>
                </a:solidFill>
              </a:rPr>
              <a:t>SDI</a:t>
            </a:r>
            <a:r>
              <a:rPr lang="en-US" altLang="ja-JP" dirty="0" smtClean="0"/>
              <a:t>(</a:t>
            </a:r>
            <a:r>
              <a:rPr lang="ja-JP" altLang="en-US" dirty="0" smtClean="0"/>
              <a:t>複数のウィンドウを使用</a:t>
            </a:r>
            <a:r>
              <a:rPr lang="en-US" altLang="ja-JP" dirty="0" smtClean="0"/>
              <a:t/>
            </a:r>
            <a:br>
              <a:rPr lang="en-US" altLang="ja-JP" dirty="0" smtClean="0"/>
            </a:br>
            <a:r>
              <a:rPr lang="ja-JP" altLang="en-US" dirty="0" smtClean="0"/>
              <a:t>して表示</a:t>
            </a:r>
            <a:r>
              <a:rPr lang="en-US" altLang="ja-JP" dirty="0" smtClean="0"/>
              <a:t>)</a:t>
            </a:r>
            <a:r>
              <a:rPr lang="ja-JP" altLang="en-US" dirty="0" smtClean="0"/>
              <a:t>」を選択</a:t>
            </a:r>
            <a:endParaRPr lang="en-US" altLang="ja-JP" dirty="0" smtClean="0"/>
          </a:p>
          <a:p>
            <a:r>
              <a:rPr lang="ja-JP" altLang="en-US" dirty="0" smtClean="0"/>
              <a:t>ヘルプの表示方法</a:t>
            </a:r>
            <a:endParaRPr lang="en-US" altLang="ja-JP" dirty="0" smtClean="0"/>
          </a:p>
          <a:p>
            <a:pPr lvl="1"/>
            <a:r>
              <a:rPr lang="ja-JP" altLang="en-US" dirty="0" smtClean="0"/>
              <a:t>お好みで選択</a:t>
            </a:r>
            <a:endParaRPr lang="en-US" altLang="ja-JP" dirty="0" smtClean="0"/>
          </a:p>
          <a:p>
            <a:r>
              <a:rPr lang="ja-JP" altLang="en-US" dirty="0" smtClean="0"/>
              <a:t>インターネット接続</a:t>
            </a:r>
            <a:endParaRPr lang="en-US" altLang="ja-JP" dirty="0" smtClean="0"/>
          </a:p>
          <a:p>
            <a:pPr lvl="1"/>
            <a:r>
              <a:rPr lang="ja-JP" altLang="en-US" dirty="0" smtClean="0"/>
              <a:t>インターネット接続に</a:t>
            </a:r>
            <a:r>
              <a:rPr lang="ja-JP" altLang="en-US" dirty="0" smtClean="0">
                <a:solidFill>
                  <a:schemeClr val="accent4">
                    <a:lumMod val="75000"/>
                  </a:schemeClr>
                </a:solidFill>
              </a:rPr>
              <a:t>プロキシの</a:t>
            </a:r>
            <a:r>
              <a:rPr lang="en-US" altLang="ja-JP" dirty="0" smtClean="0">
                <a:solidFill>
                  <a:schemeClr val="accent4">
                    <a:lumMod val="75000"/>
                  </a:schemeClr>
                </a:solidFill>
              </a:rPr>
              <a:t/>
            </a:r>
            <a:br>
              <a:rPr lang="en-US" altLang="ja-JP" dirty="0" smtClean="0">
                <a:solidFill>
                  <a:schemeClr val="accent4">
                    <a:lumMod val="75000"/>
                  </a:schemeClr>
                </a:solidFill>
              </a:rPr>
            </a:br>
            <a:r>
              <a:rPr lang="ja-JP" altLang="en-US" dirty="0" smtClean="0">
                <a:solidFill>
                  <a:schemeClr val="accent4">
                    <a:lumMod val="75000"/>
                  </a:schemeClr>
                </a:solidFill>
              </a:rPr>
              <a:t>利用が必須の場合</a:t>
            </a:r>
            <a:r>
              <a:rPr lang="ja-JP" altLang="en-US" dirty="0" smtClean="0"/>
              <a:t>は「</a:t>
            </a:r>
            <a:r>
              <a:rPr lang="en-US" altLang="ja-JP" b="1" u="sng" dirty="0" smtClean="0">
                <a:solidFill>
                  <a:schemeClr val="accent4">
                    <a:lumMod val="75000"/>
                  </a:schemeClr>
                </a:solidFill>
              </a:rPr>
              <a:t>Internet2</a:t>
            </a:r>
            <a:r>
              <a:rPr lang="ja-JP" altLang="en-US" dirty="0" smtClean="0"/>
              <a:t>」を選択</a:t>
            </a:r>
            <a:endParaRPr lang="en-US" altLang="ja-JP" dirty="0" smtClean="0"/>
          </a:p>
        </p:txBody>
      </p:sp>
      <p:pic>
        <p:nvPicPr>
          <p:cNvPr id="32775" name="Picture 7"/>
          <p:cNvPicPr>
            <a:picLocks noChangeAspect="1" noChangeArrowheads="1"/>
          </p:cNvPicPr>
          <p:nvPr/>
        </p:nvPicPr>
        <p:blipFill>
          <a:blip r:embed="rId3" cstate="print"/>
          <a:srcRect b="52014"/>
          <a:stretch>
            <a:fillRect/>
          </a:stretch>
        </p:blipFill>
        <p:spPr bwMode="auto">
          <a:xfrm>
            <a:off x="6019800" y="1219200"/>
            <a:ext cx="2874645" cy="1066800"/>
          </a:xfrm>
          <a:prstGeom prst="rect">
            <a:avLst/>
          </a:prstGeom>
          <a:ln>
            <a:noFill/>
          </a:ln>
          <a:effectLst>
            <a:outerShdw blurRad="292100" dist="139700" dir="2700000" algn="tl" rotWithShape="0">
              <a:srgbClr val="333333">
                <a:alpha val="65000"/>
              </a:srgbClr>
            </a:outerShdw>
          </a:effectLst>
        </p:spPr>
      </p:pic>
      <p:pic>
        <p:nvPicPr>
          <p:cNvPr id="32772" name="Picture 4"/>
          <p:cNvPicPr>
            <a:picLocks noChangeAspect="1" noChangeArrowheads="1"/>
          </p:cNvPicPr>
          <p:nvPr/>
        </p:nvPicPr>
        <p:blipFill>
          <a:blip r:embed="rId4" cstate="print"/>
          <a:srcRect b="52014"/>
          <a:stretch>
            <a:fillRect/>
          </a:stretch>
        </p:blipFill>
        <p:spPr bwMode="auto">
          <a:xfrm>
            <a:off x="6040755" y="2362200"/>
            <a:ext cx="2874645" cy="1066800"/>
          </a:xfrm>
          <a:prstGeom prst="rect">
            <a:avLst/>
          </a:prstGeom>
          <a:ln>
            <a:noFill/>
          </a:ln>
          <a:effectLst>
            <a:outerShdw blurRad="292100" dist="139700" dir="2700000" algn="tl" rotWithShape="0">
              <a:srgbClr val="333333">
                <a:alpha val="65000"/>
              </a:srgbClr>
            </a:outerShdw>
          </a:effectLst>
        </p:spPr>
      </p:pic>
      <p:pic>
        <p:nvPicPr>
          <p:cNvPr id="32773" name="Picture 5"/>
          <p:cNvPicPr>
            <a:picLocks noChangeAspect="1" noChangeArrowheads="1"/>
          </p:cNvPicPr>
          <p:nvPr/>
        </p:nvPicPr>
        <p:blipFill>
          <a:blip r:embed="rId5" cstate="print"/>
          <a:srcRect b="52014"/>
          <a:stretch>
            <a:fillRect/>
          </a:stretch>
        </p:blipFill>
        <p:spPr bwMode="auto">
          <a:xfrm>
            <a:off x="6040755" y="3505200"/>
            <a:ext cx="2874645" cy="1066800"/>
          </a:xfrm>
          <a:prstGeom prst="rect">
            <a:avLst/>
          </a:prstGeom>
          <a:ln>
            <a:noFill/>
          </a:ln>
          <a:effectLst>
            <a:outerShdw blurRad="292100" dist="139700" dir="2700000" algn="tl" rotWithShape="0">
              <a:srgbClr val="333333">
                <a:alpha val="65000"/>
              </a:srgbClr>
            </a:outerShdw>
          </a:effectLst>
        </p:spPr>
      </p:pic>
      <p:pic>
        <p:nvPicPr>
          <p:cNvPr id="32774" name="Picture 6"/>
          <p:cNvPicPr>
            <a:picLocks noChangeAspect="1" noChangeArrowheads="1"/>
          </p:cNvPicPr>
          <p:nvPr/>
        </p:nvPicPr>
        <p:blipFill>
          <a:blip r:embed="rId6" cstate="print"/>
          <a:srcRect b="52014"/>
          <a:stretch>
            <a:fillRect/>
          </a:stretch>
        </p:blipFill>
        <p:spPr bwMode="auto">
          <a:xfrm>
            <a:off x="6040755" y="4800600"/>
            <a:ext cx="2874645" cy="1066800"/>
          </a:xfrm>
          <a:prstGeom prst="rect">
            <a:avLst/>
          </a:prstGeom>
          <a:ln>
            <a:noFill/>
          </a:ln>
          <a:effectLst>
            <a:outerShdw blurRad="292100" dist="139700" dir="2700000" algn="tl" rotWithShape="0">
              <a:srgbClr val="333333">
                <a:alpha val="65000"/>
              </a:srgbClr>
            </a:outerShdw>
          </a:effectLst>
        </p:spPr>
      </p:pic>
      <p:sp>
        <p:nvSpPr>
          <p:cNvPr id="8" name="右カーブ矢印 7"/>
          <p:cNvSpPr/>
          <p:nvPr/>
        </p:nvSpPr>
        <p:spPr>
          <a:xfrm>
            <a:off x="5638800" y="2057400"/>
            <a:ext cx="504180" cy="838200"/>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solidFill>
                <a:schemeClr val="tx1"/>
              </a:solidFill>
            </a:endParaRPr>
          </a:p>
        </p:txBody>
      </p:sp>
      <p:sp>
        <p:nvSpPr>
          <p:cNvPr id="9" name="右カーブ矢印 8"/>
          <p:cNvSpPr/>
          <p:nvPr/>
        </p:nvSpPr>
        <p:spPr>
          <a:xfrm>
            <a:off x="5638800" y="3200400"/>
            <a:ext cx="504180" cy="838200"/>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solidFill>
                <a:schemeClr val="tx1"/>
              </a:solidFill>
            </a:endParaRPr>
          </a:p>
        </p:txBody>
      </p:sp>
      <p:sp>
        <p:nvSpPr>
          <p:cNvPr id="10" name="右カーブ矢印 9"/>
          <p:cNvSpPr/>
          <p:nvPr/>
        </p:nvSpPr>
        <p:spPr>
          <a:xfrm>
            <a:off x="5638800" y="4343400"/>
            <a:ext cx="504180" cy="838200"/>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solidFill>
                <a:schemeClr val="tx1"/>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プロキシ設定</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インターネットに接続する際にプロキシを経由しないと接続できない環境では必ず設定します</a:t>
            </a:r>
            <a:endParaRPr lang="en-US" altLang="ja-JP" dirty="0" smtClean="0"/>
          </a:p>
          <a:p>
            <a:r>
              <a:rPr lang="ja-JP" altLang="en-US" dirty="0" smtClean="0"/>
              <a:t>インストール時に</a:t>
            </a:r>
            <a:r>
              <a:rPr lang="en-US" altLang="ja-JP" dirty="0" smtClean="0"/>
              <a:t>"Internet2"</a:t>
            </a:r>
            <a:r>
              <a:rPr lang="ja-JP" altLang="en-US" dirty="0" smtClean="0"/>
              <a:t>を選択し忘れた！</a:t>
            </a:r>
            <a:endParaRPr lang="en-US" altLang="ja-JP" dirty="0" smtClean="0"/>
          </a:p>
          <a:p>
            <a:pPr lvl="1"/>
            <a:r>
              <a:rPr lang="en-US" altLang="ja-JP" dirty="0" smtClean="0"/>
              <a:t>R</a:t>
            </a:r>
            <a:r>
              <a:rPr lang="ja-JP" altLang="en-US" dirty="0" smtClean="0"/>
              <a:t>のプロパティを開いてリンク先を以下のように編集する（デフォルトのインストール先の場合）</a:t>
            </a:r>
            <a:endParaRPr lang="en-US" altLang="ja-JP" dirty="0" smtClean="0"/>
          </a:p>
          <a:p>
            <a:pPr lvl="1"/>
            <a:endParaRPr lang="en-US" altLang="ja-JP" dirty="0" smtClean="0"/>
          </a:p>
          <a:p>
            <a:pPr lvl="1"/>
            <a:endParaRPr lang="en-US" altLang="ja-JP" dirty="0" smtClean="0"/>
          </a:p>
          <a:p>
            <a:pPr lvl="1"/>
            <a:r>
              <a:rPr lang="ja-JP" altLang="en-US" dirty="0" smtClean="0"/>
              <a:t>コントロールパネルの</a:t>
            </a:r>
            <a:r>
              <a:rPr lang="en-US" altLang="ja-JP" dirty="0" smtClean="0"/>
              <a:t/>
            </a:r>
            <a:br>
              <a:rPr lang="en-US" altLang="ja-JP" dirty="0" smtClean="0"/>
            </a:br>
            <a:r>
              <a:rPr lang="ja-JP" altLang="en-US" dirty="0" smtClean="0"/>
              <a:t>インターネットオプションで</a:t>
            </a:r>
            <a:r>
              <a:rPr lang="en-US" altLang="ja-JP" dirty="0" smtClean="0"/>
              <a:t/>
            </a:r>
            <a:br>
              <a:rPr lang="en-US" altLang="ja-JP" dirty="0" smtClean="0"/>
            </a:br>
            <a:r>
              <a:rPr lang="ja-JP" altLang="en-US" dirty="0" smtClean="0"/>
              <a:t>プロキシが設定されて</a:t>
            </a:r>
            <a:r>
              <a:rPr lang="en-US" altLang="ja-JP" dirty="0" smtClean="0"/>
              <a:t/>
            </a:r>
            <a:br>
              <a:rPr lang="en-US" altLang="ja-JP" dirty="0" smtClean="0"/>
            </a:br>
            <a:r>
              <a:rPr lang="ja-JP" altLang="en-US" dirty="0" smtClean="0"/>
              <a:t>いることを確認する</a:t>
            </a:r>
            <a:endParaRPr lang="en-US" altLang="ja-JP" dirty="0" smtClean="0"/>
          </a:p>
        </p:txBody>
      </p:sp>
      <p:pic>
        <p:nvPicPr>
          <p:cNvPr id="1026" name="Picture 2"/>
          <p:cNvPicPr>
            <a:picLocks noChangeAspect="1" noChangeArrowheads="1"/>
          </p:cNvPicPr>
          <p:nvPr/>
        </p:nvPicPr>
        <p:blipFill>
          <a:blip r:embed="rId3" cstate="print"/>
          <a:srcRect b="47313"/>
          <a:stretch>
            <a:fillRect/>
          </a:stretch>
        </p:blipFill>
        <p:spPr bwMode="auto">
          <a:xfrm>
            <a:off x="4867275" y="3733800"/>
            <a:ext cx="4048125" cy="2895600"/>
          </a:xfrm>
          <a:prstGeom prst="rect">
            <a:avLst/>
          </a:prstGeom>
          <a:noFill/>
          <a:ln w="9525">
            <a:noFill/>
            <a:miter lim="800000"/>
            <a:headEnd/>
            <a:tailEnd/>
          </a:ln>
        </p:spPr>
      </p:pic>
      <p:sp>
        <p:nvSpPr>
          <p:cNvPr id="6" name="テキスト ボックス 5"/>
          <p:cNvSpPr txBox="1"/>
          <p:nvPr/>
        </p:nvSpPr>
        <p:spPr>
          <a:xfrm>
            <a:off x="1295400" y="3124200"/>
            <a:ext cx="7402989" cy="369332"/>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wrap="none" rtlCol="0" anchor="ctr" anchorCtr="0">
            <a:noAutofit/>
          </a:bodyPr>
          <a:lstStyle/>
          <a:p>
            <a:r>
              <a:rPr kumimoji="1" lang="en-US" altLang="ja-JP" dirty="0" smtClean="0">
                <a:solidFill>
                  <a:schemeClr val="tx1"/>
                </a:solidFill>
                <a:latin typeface="Consolas" pitchFamily="49" charset="0"/>
                <a:cs typeface="Consolas" pitchFamily="49" charset="0"/>
              </a:rPr>
              <a:t>"C:\Program Files\R\R-3.0.2\bin\x64\Rgui.exe"</a:t>
            </a:r>
            <a:r>
              <a:rPr kumimoji="1" lang="en-US" altLang="ja-JP" b="1" dirty="0" smtClean="0">
                <a:solidFill>
                  <a:schemeClr val="accent4">
                    <a:lumMod val="75000"/>
                  </a:schemeClr>
                </a:solidFill>
                <a:latin typeface="Consolas" pitchFamily="49" charset="0"/>
                <a:cs typeface="Consolas" pitchFamily="49" charset="0"/>
              </a:rPr>
              <a:t> --internet2</a:t>
            </a:r>
            <a:endParaRPr kumimoji="1" lang="ja-JP" altLang="en-US" b="1" dirty="0">
              <a:solidFill>
                <a:schemeClr val="accent4">
                  <a:lumMod val="75000"/>
                </a:schemeClr>
              </a:solidFill>
              <a:latin typeface="Consolas" pitchFamily="49" charset="0"/>
              <a:cs typeface="Consolas" pitchFamily="49"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R</a:t>
            </a:r>
            <a:r>
              <a:rPr lang="ja-JP" altLang="en-US" dirty="0" smtClean="0"/>
              <a:t>の起動と動作確認</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起動確認</a:t>
            </a:r>
            <a:endParaRPr lang="en-US" altLang="ja-JP" dirty="0" smtClean="0"/>
          </a:p>
          <a:p>
            <a:pPr lvl="1"/>
            <a:r>
              <a:rPr lang="en-US" altLang="ja-JP" dirty="0" smtClean="0"/>
              <a:t>32bit</a:t>
            </a:r>
            <a:r>
              <a:rPr lang="ja-JP" altLang="en-US" dirty="0" smtClean="0"/>
              <a:t>版</a:t>
            </a:r>
            <a:r>
              <a:rPr lang="en-US" altLang="ja-JP" dirty="0" smtClean="0"/>
              <a:t>(R i386 3.x.x)/64bit</a:t>
            </a:r>
            <a:r>
              <a:rPr lang="ja-JP" altLang="en-US" dirty="0" smtClean="0"/>
              <a:t>版</a:t>
            </a:r>
            <a:r>
              <a:rPr lang="en-US" altLang="ja-JP" dirty="0" smtClean="0"/>
              <a:t>(R x64 3.x.x)</a:t>
            </a:r>
            <a:r>
              <a:rPr lang="ja-JP" altLang="en-US" dirty="0" smtClean="0"/>
              <a:t>の任意の版を起動する</a:t>
            </a:r>
            <a:endParaRPr lang="en-US" altLang="ja-JP" dirty="0" smtClean="0"/>
          </a:p>
          <a:p>
            <a:pPr lvl="1"/>
            <a:r>
              <a:rPr lang="ja-JP" altLang="en-US" dirty="0" smtClean="0"/>
              <a:t>図のようなコンソール</a:t>
            </a:r>
            <a:r>
              <a:rPr lang="en-US" altLang="ja-JP" dirty="0" smtClean="0"/>
              <a:t/>
            </a:r>
            <a:br>
              <a:rPr lang="en-US" altLang="ja-JP" dirty="0" smtClean="0"/>
            </a:br>
            <a:r>
              <a:rPr lang="ja-JP" altLang="en-US" dirty="0" smtClean="0"/>
              <a:t>画面が表示されれば</a:t>
            </a:r>
            <a:r>
              <a:rPr lang="en-US" altLang="ja-JP" dirty="0" smtClean="0"/>
              <a:t/>
            </a:r>
            <a:br>
              <a:rPr lang="en-US" altLang="ja-JP" dirty="0" smtClean="0"/>
            </a:br>
            <a:r>
              <a:rPr lang="ja-JP" altLang="en-US" dirty="0" smtClean="0"/>
              <a:t>起動</a:t>
            </a:r>
            <a:r>
              <a:rPr lang="en-US" altLang="ja-JP" dirty="0" smtClean="0"/>
              <a:t>OK</a:t>
            </a:r>
          </a:p>
          <a:p>
            <a:pPr lvl="1"/>
            <a:endParaRPr lang="en-US" altLang="ja-JP" dirty="0" smtClean="0"/>
          </a:p>
          <a:p>
            <a:r>
              <a:rPr lang="ja-JP" altLang="en-US" dirty="0" smtClean="0"/>
              <a:t>動作確認</a:t>
            </a:r>
            <a:endParaRPr lang="en-US" altLang="ja-JP" dirty="0" smtClean="0"/>
          </a:p>
          <a:p>
            <a:pPr lvl="1"/>
            <a:r>
              <a:rPr lang="ja-JP" altLang="en-US" dirty="0" smtClean="0"/>
              <a:t>「</a:t>
            </a:r>
            <a:r>
              <a:rPr lang="en-US" altLang="ja-JP" dirty="0" smtClean="0">
                <a:solidFill>
                  <a:srgbClr val="FF0000"/>
                </a:solidFill>
              </a:rPr>
              <a:t>1+2</a:t>
            </a:r>
            <a:r>
              <a:rPr lang="ja-JP" altLang="en-US" dirty="0" smtClean="0"/>
              <a:t>」と入力してから</a:t>
            </a:r>
            <a:r>
              <a:rPr lang="en-US" altLang="ja-JP" dirty="0" smtClean="0"/>
              <a:t/>
            </a:r>
            <a:br>
              <a:rPr lang="en-US" altLang="ja-JP" dirty="0" smtClean="0"/>
            </a:br>
            <a:r>
              <a:rPr lang="en-US" altLang="ja-JP" dirty="0" smtClean="0"/>
              <a:t>&lt;enter&gt;</a:t>
            </a:r>
            <a:r>
              <a:rPr lang="ja-JP" altLang="en-US" dirty="0" smtClean="0"/>
              <a:t>キーを押下</a:t>
            </a:r>
            <a:endParaRPr lang="en-US" altLang="ja-JP" dirty="0" smtClean="0"/>
          </a:p>
          <a:p>
            <a:pPr lvl="1"/>
            <a:r>
              <a:rPr lang="ja-JP" altLang="en-US" dirty="0" smtClean="0"/>
              <a:t>「</a:t>
            </a:r>
            <a:r>
              <a:rPr lang="en-US" altLang="ja-JP" dirty="0" smtClean="0">
                <a:solidFill>
                  <a:schemeClr val="accent1">
                    <a:lumMod val="75000"/>
                  </a:schemeClr>
                </a:solidFill>
              </a:rPr>
              <a:t>[1] 3</a:t>
            </a:r>
            <a:r>
              <a:rPr lang="ja-JP" altLang="en-US" dirty="0" smtClean="0"/>
              <a:t>」と表示されれば</a:t>
            </a:r>
            <a:r>
              <a:rPr lang="en-US" altLang="ja-JP" dirty="0" smtClean="0"/>
              <a:t>OK</a:t>
            </a:r>
          </a:p>
          <a:p>
            <a:pPr lvl="1"/>
            <a:endParaRPr lang="en-US" altLang="ja-JP" dirty="0" smtClean="0"/>
          </a:p>
          <a:p>
            <a:r>
              <a:rPr lang="ja-JP" altLang="en-US" dirty="0" smtClean="0"/>
              <a:t>起動しない、動作しない場合は管理者権限であることを確認し再インストールしてみる</a:t>
            </a:r>
            <a:endParaRPr lang="en-US" altLang="ja-JP" dirty="0" smtClean="0"/>
          </a:p>
        </p:txBody>
      </p:sp>
      <p:pic>
        <p:nvPicPr>
          <p:cNvPr id="33794" name="Picture 2"/>
          <p:cNvPicPr>
            <a:picLocks noChangeAspect="1" noChangeArrowheads="1"/>
          </p:cNvPicPr>
          <p:nvPr/>
        </p:nvPicPr>
        <p:blipFill>
          <a:blip r:embed="rId3" cstate="print"/>
          <a:srcRect/>
          <a:stretch>
            <a:fillRect/>
          </a:stretch>
        </p:blipFill>
        <p:spPr bwMode="auto">
          <a:xfrm>
            <a:off x="4648200" y="1788841"/>
            <a:ext cx="4114800" cy="2935559"/>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パッケージのインストール</a:t>
            </a:r>
            <a:endParaRPr kumimoji="1" lang="ja-JP" altLang="en-US" dirty="0"/>
          </a:p>
        </p:txBody>
      </p:sp>
      <p:sp>
        <p:nvSpPr>
          <p:cNvPr id="3" name="コンテンツ プレースホルダ 2"/>
          <p:cNvSpPr>
            <a:spLocks noGrp="1"/>
          </p:cNvSpPr>
          <p:nvPr>
            <p:ph idx="1"/>
          </p:nvPr>
        </p:nvSpPr>
        <p:spPr/>
        <p:txBody>
          <a:bodyPr>
            <a:normAutofit/>
          </a:bodyPr>
          <a:lstStyle/>
          <a:p>
            <a:pPr>
              <a:buNone/>
            </a:pPr>
            <a:r>
              <a:rPr lang="en-US" altLang="ja-JP" dirty="0" smtClean="0"/>
              <a:t>※</a:t>
            </a:r>
            <a:r>
              <a:rPr lang="ja-JP" altLang="en-US" dirty="0" smtClean="0"/>
              <a:t>インターネット接続が必須です</a:t>
            </a:r>
            <a:endParaRPr lang="en-US" altLang="ja-JP" dirty="0" smtClean="0"/>
          </a:p>
          <a:p>
            <a:r>
              <a:rPr lang="ja-JP" altLang="en-US" dirty="0" smtClean="0"/>
              <a:t>ミラーサイトの設定</a:t>
            </a:r>
            <a:endParaRPr lang="en-US" altLang="ja-JP" dirty="0" smtClean="0"/>
          </a:p>
          <a:p>
            <a:pPr lvl="1"/>
            <a:r>
              <a:rPr lang="ja-JP" altLang="en-US" dirty="0" smtClean="0"/>
              <a:t>未設定でも構いませんが、未設定の場合、インストール手順毎にダウンロードするサイトを確認されます</a:t>
            </a:r>
            <a:endParaRPr lang="en-US" altLang="ja-JP" dirty="0" smtClean="0"/>
          </a:p>
          <a:p>
            <a:pPr lvl="1"/>
            <a:r>
              <a:rPr lang="en-US" altLang="ja-JP" dirty="0" smtClean="0"/>
              <a:t>[</a:t>
            </a:r>
            <a:r>
              <a:rPr lang="ja-JP" altLang="en-US" dirty="0" smtClean="0"/>
              <a:t>パッケージ</a:t>
            </a:r>
            <a:r>
              <a:rPr lang="en-US" altLang="ja-JP" dirty="0" smtClean="0"/>
              <a:t>]-[CRAN</a:t>
            </a:r>
            <a:r>
              <a:rPr lang="ja-JP" altLang="en-US" dirty="0" smtClean="0"/>
              <a:t>ミラーサイトの設定</a:t>
            </a:r>
            <a:r>
              <a:rPr lang="en-US" altLang="ja-JP" dirty="0" smtClean="0"/>
              <a:t>…]</a:t>
            </a:r>
            <a:r>
              <a:rPr lang="ja-JP" altLang="en-US" dirty="0" smtClean="0"/>
              <a:t>を実行する</a:t>
            </a:r>
            <a:endParaRPr lang="en-US" altLang="ja-JP" dirty="0" smtClean="0"/>
          </a:p>
          <a:p>
            <a:pPr lvl="1"/>
            <a:r>
              <a:rPr lang="ja-JP" altLang="en-US" dirty="0" smtClean="0"/>
              <a:t>表示されたリストから任意のミラーサイトを選択し</a:t>
            </a:r>
            <a:r>
              <a:rPr lang="en-US" altLang="ja-JP" dirty="0" smtClean="0"/>
              <a:t>[OK]</a:t>
            </a:r>
            <a:r>
              <a:rPr lang="ja-JP" altLang="en-US" dirty="0" smtClean="0"/>
              <a:t>ボタンを押下する</a:t>
            </a:r>
            <a:endParaRPr lang="en-US" altLang="ja-JP" dirty="0" smtClean="0"/>
          </a:p>
          <a:p>
            <a:pPr lvl="2"/>
            <a:r>
              <a:rPr lang="ja-JP" altLang="en-US" dirty="0" smtClean="0"/>
              <a:t>近いサイト（国内のミラーサイト）を利用するのが無難です</a:t>
            </a:r>
            <a:endParaRPr lang="en-US" altLang="ja-JP" dirty="0" smtClean="0"/>
          </a:p>
        </p:txBody>
      </p:sp>
      <p:pic>
        <p:nvPicPr>
          <p:cNvPr id="34819" name="Picture 3"/>
          <p:cNvPicPr>
            <a:picLocks noChangeAspect="1" noChangeArrowheads="1"/>
          </p:cNvPicPr>
          <p:nvPr/>
        </p:nvPicPr>
        <p:blipFill>
          <a:blip r:embed="rId3" cstate="print"/>
          <a:srcRect b="25917"/>
          <a:stretch>
            <a:fillRect/>
          </a:stretch>
        </p:blipFill>
        <p:spPr bwMode="auto">
          <a:xfrm>
            <a:off x="2289810" y="4495800"/>
            <a:ext cx="3748571" cy="1981200"/>
          </a:xfrm>
          <a:prstGeom prst="rect">
            <a:avLst/>
          </a:prstGeom>
          <a:noFill/>
          <a:ln w="9525">
            <a:noFill/>
            <a:miter lim="800000"/>
            <a:headEnd/>
            <a:tailEnd/>
          </a:ln>
        </p:spPr>
      </p:pic>
      <p:pic>
        <p:nvPicPr>
          <p:cNvPr id="34821" name="Picture 5"/>
          <p:cNvPicPr>
            <a:picLocks noChangeAspect="1" noChangeArrowheads="1"/>
          </p:cNvPicPr>
          <p:nvPr/>
        </p:nvPicPr>
        <p:blipFill>
          <a:blip r:embed="rId4" cstate="print"/>
          <a:srcRect b="49904"/>
          <a:stretch>
            <a:fillRect/>
          </a:stretch>
        </p:blipFill>
        <p:spPr bwMode="auto">
          <a:xfrm>
            <a:off x="6404610" y="4495800"/>
            <a:ext cx="1291590" cy="19812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パッケージのインストール</a:t>
            </a:r>
            <a:endParaRPr kumimoji="1" lang="ja-JP" altLang="en-US" dirty="0"/>
          </a:p>
        </p:txBody>
      </p:sp>
      <p:sp>
        <p:nvSpPr>
          <p:cNvPr id="3" name="コンテンツ プレースホルダ 2"/>
          <p:cNvSpPr>
            <a:spLocks noGrp="1"/>
          </p:cNvSpPr>
          <p:nvPr>
            <p:ph idx="1"/>
          </p:nvPr>
        </p:nvSpPr>
        <p:spPr/>
        <p:txBody>
          <a:bodyPr>
            <a:normAutofit/>
          </a:bodyPr>
          <a:lstStyle/>
          <a:p>
            <a:r>
              <a:rPr lang="en-US" altLang="ja-JP" dirty="0" smtClean="0"/>
              <a:t>R </a:t>
            </a:r>
            <a:r>
              <a:rPr lang="en-US" altLang="ja-JP" dirty="0" err="1" smtClean="0"/>
              <a:t>Commaner</a:t>
            </a:r>
            <a:r>
              <a:rPr lang="ja-JP" altLang="en-US" dirty="0" smtClean="0"/>
              <a:t>のインストール</a:t>
            </a:r>
            <a:endParaRPr lang="en-US" altLang="ja-JP" dirty="0" smtClean="0"/>
          </a:p>
          <a:p>
            <a:pPr lvl="1"/>
            <a:r>
              <a:rPr lang="en-US" altLang="ja-JP" dirty="0" smtClean="0"/>
              <a:t>[</a:t>
            </a:r>
            <a:r>
              <a:rPr lang="ja-JP" altLang="en-US" dirty="0" smtClean="0"/>
              <a:t>パッケージ</a:t>
            </a:r>
            <a:r>
              <a:rPr lang="en-US" altLang="ja-JP" dirty="0" smtClean="0"/>
              <a:t>]-[</a:t>
            </a:r>
            <a:r>
              <a:rPr lang="ja-JP" altLang="en-US" dirty="0" smtClean="0"/>
              <a:t>パッケージのインストール</a:t>
            </a:r>
            <a:r>
              <a:rPr lang="en-US" altLang="ja-JP" dirty="0" smtClean="0"/>
              <a:t>…]</a:t>
            </a:r>
            <a:r>
              <a:rPr lang="ja-JP" altLang="en-US" dirty="0" smtClean="0"/>
              <a:t>を実行する</a:t>
            </a:r>
            <a:endParaRPr lang="en-US" altLang="ja-JP" dirty="0" smtClean="0"/>
          </a:p>
          <a:p>
            <a:pPr lvl="1"/>
            <a:r>
              <a:rPr lang="ja-JP" altLang="en-US" dirty="0" smtClean="0"/>
              <a:t>表示されたパッケージの一覧から「</a:t>
            </a:r>
            <a:r>
              <a:rPr lang="en-US" altLang="ja-JP" dirty="0" err="1" smtClean="0"/>
              <a:t>Rcmdr</a:t>
            </a:r>
            <a:r>
              <a:rPr lang="ja-JP" altLang="en-US" dirty="0" smtClean="0"/>
              <a:t>」を選択し</a:t>
            </a:r>
            <a:r>
              <a:rPr lang="en-US" altLang="ja-JP" dirty="0" smtClean="0"/>
              <a:t>[OK]</a:t>
            </a:r>
            <a:r>
              <a:rPr lang="ja-JP" altLang="en-US" dirty="0" smtClean="0"/>
              <a:t>ボタンを押下する</a:t>
            </a:r>
            <a:endParaRPr lang="en-US" altLang="ja-JP" dirty="0" smtClean="0"/>
          </a:p>
          <a:p>
            <a:pPr lvl="1"/>
            <a:endParaRPr lang="en-US" altLang="ja-JP" dirty="0" smtClean="0"/>
          </a:p>
          <a:p>
            <a:pPr lvl="1"/>
            <a:endParaRPr lang="en-US" altLang="ja-JP" dirty="0" smtClean="0"/>
          </a:p>
          <a:p>
            <a:pPr lvl="1"/>
            <a:endParaRPr lang="en-US" altLang="ja-JP" dirty="0" smtClean="0"/>
          </a:p>
          <a:p>
            <a:pPr lvl="1"/>
            <a:endParaRPr lang="en-US" altLang="ja-JP" dirty="0" smtClean="0"/>
          </a:p>
          <a:p>
            <a:pPr lvl="1"/>
            <a:endParaRPr lang="en-US" altLang="ja-JP" dirty="0" smtClean="0"/>
          </a:p>
          <a:p>
            <a:pPr lvl="1"/>
            <a:endParaRPr lang="en-US" altLang="ja-JP" dirty="0" smtClean="0"/>
          </a:p>
          <a:p>
            <a:pPr lvl="1"/>
            <a:endParaRPr lang="en-US" altLang="ja-JP" dirty="0" smtClean="0"/>
          </a:p>
          <a:p>
            <a:pPr lvl="1"/>
            <a:r>
              <a:rPr lang="en-US" altLang="ja-JP" dirty="0" err="1" smtClean="0"/>
              <a:t>Rcmdr</a:t>
            </a:r>
            <a:r>
              <a:rPr lang="ja-JP" altLang="en-US" dirty="0" smtClean="0"/>
              <a:t>が必要な他のパッケージも含めてダウンロードし自動的にインストールします</a:t>
            </a:r>
            <a:endParaRPr lang="en-US" altLang="ja-JP" dirty="0" smtClean="0"/>
          </a:p>
        </p:txBody>
      </p:sp>
      <p:pic>
        <p:nvPicPr>
          <p:cNvPr id="78850" name="Picture 2"/>
          <p:cNvPicPr>
            <a:picLocks noChangeAspect="1" noChangeArrowheads="1"/>
          </p:cNvPicPr>
          <p:nvPr/>
        </p:nvPicPr>
        <p:blipFill>
          <a:blip r:embed="rId3" cstate="print"/>
          <a:srcRect b="42197"/>
          <a:stretch>
            <a:fillRect/>
          </a:stretch>
        </p:blipFill>
        <p:spPr bwMode="auto">
          <a:xfrm>
            <a:off x="6412230" y="2667000"/>
            <a:ext cx="1360170" cy="2286000"/>
          </a:xfrm>
          <a:prstGeom prst="rect">
            <a:avLst/>
          </a:prstGeom>
          <a:noFill/>
          <a:ln w="9525">
            <a:noFill/>
            <a:miter lim="800000"/>
            <a:headEnd/>
            <a:tailEnd/>
          </a:ln>
        </p:spPr>
      </p:pic>
      <p:pic>
        <p:nvPicPr>
          <p:cNvPr id="78851" name="Picture 3"/>
          <p:cNvPicPr>
            <a:picLocks noChangeAspect="1" noChangeArrowheads="1"/>
          </p:cNvPicPr>
          <p:nvPr/>
        </p:nvPicPr>
        <p:blipFill>
          <a:blip r:embed="rId4" cstate="print"/>
          <a:srcRect b="14519"/>
          <a:stretch>
            <a:fillRect/>
          </a:stretch>
        </p:blipFill>
        <p:spPr bwMode="auto">
          <a:xfrm>
            <a:off x="2133600" y="2667000"/>
            <a:ext cx="3748571" cy="22860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パッケージのインストール</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パッケージの保存（任意）</a:t>
            </a:r>
            <a:endParaRPr lang="en-US" altLang="ja-JP" dirty="0" smtClean="0"/>
          </a:p>
          <a:p>
            <a:pPr lvl="1"/>
            <a:r>
              <a:rPr lang="ja-JP" altLang="en-US" dirty="0" smtClean="0"/>
              <a:t>インストールが完了すると下図のような表示がでます</a:t>
            </a:r>
            <a:endParaRPr lang="en-US" altLang="ja-JP" dirty="0" smtClean="0"/>
          </a:p>
          <a:p>
            <a:pPr lvl="1"/>
            <a:endParaRPr lang="en-US" altLang="ja-JP" dirty="0" smtClean="0"/>
          </a:p>
          <a:p>
            <a:pPr lvl="1"/>
            <a:endParaRPr lang="en-US" altLang="ja-JP" dirty="0" smtClean="0"/>
          </a:p>
          <a:p>
            <a:pPr lvl="1"/>
            <a:endParaRPr lang="en-US" altLang="ja-JP" dirty="0" smtClean="0"/>
          </a:p>
          <a:p>
            <a:pPr lvl="1"/>
            <a:endParaRPr lang="en-US" altLang="ja-JP" dirty="0" smtClean="0"/>
          </a:p>
          <a:p>
            <a:pPr lvl="1"/>
            <a:endParaRPr lang="en-US" altLang="ja-JP" dirty="0" smtClean="0"/>
          </a:p>
          <a:p>
            <a:pPr lvl="1"/>
            <a:endParaRPr lang="en-US" altLang="ja-JP" dirty="0" smtClean="0"/>
          </a:p>
          <a:p>
            <a:pPr lvl="1"/>
            <a:endParaRPr lang="en-US" altLang="ja-JP" dirty="0" smtClean="0"/>
          </a:p>
          <a:p>
            <a:pPr lvl="1"/>
            <a:endParaRPr lang="en-US" altLang="ja-JP" dirty="0" smtClean="0"/>
          </a:p>
          <a:p>
            <a:pPr lvl="1"/>
            <a:endParaRPr lang="en-US" altLang="ja-JP" dirty="0" smtClean="0"/>
          </a:p>
          <a:p>
            <a:pPr lvl="1"/>
            <a:r>
              <a:rPr lang="ja-JP" altLang="en-US" dirty="0" smtClean="0"/>
              <a:t>表示されたフォルダを開いてダウンロードしたパッケージを任意の場所に保存しておくとオフラインでのインストールが可能になります</a:t>
            </a:r>
            <a:endParaRPr lang="en-US" altLang="ja-JP" dirty="0" smtClean="0"/>
          </a:p>
        </p:txBody>
      </p:sp>
      <p:pic>
        <p:nvPicPr>
          <p:cNvPr id="35842" name="Picture 2"/>
          <p:cNvPicPr>
            <a:picLocks noChangeAspect="1" noChangeArrowheads="1"/>
          </p:cNvPicPr>
          <p:nvPr/>
        </p:nvPicPr>
        <p:blipFill>
          <a:blip r:embed="rId3" cstate="print"/>
          <a:srcRect b="9209"/>
          <a:stretch>
            <a:fillRect/>
          </a:stretch>
        </p:blipFill>
        <p:spPr bwMode="auto">
          <a:xfrm>
            <a:off x="2514600" y="1854217"/>
            <a:ext cx="5013334" cy="325118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数学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1133</Words>
  <Application>Microsoft Office PowerPoint</Application>
  <PresentationFormat>画面に合わせる (4:3)</PresentationFormat>
  <Paragraphs>214</Paragraphs>
  <Slides>19</Slides>
  <Notes>19</Notes>
  <HiddenSlides>0</HiddenSlides>
  <MMClips>0</MMClips>
  <ScaleCrop>false</ScaleCrop>
  <HeadingPairs>
    <vt:vector size="4" baseType="variant">
      <vt:variant>
        <vt:lpstr>テーマ</vt:lpstr>
      </vt:variant>
      <vt:variant>
        <vt:i4>1</vt:i4>
      </vt:variant>
      <vt:variant>
        <vt:lpstr>スライド タイトル</vt:lpstr>
      </vt:variant>
      <vt:variant>
        <vt:i4>19</vt:i4>
      </vt:variant>
    </vt:vector>
  </HeadingPairs>
  <TitlesOfParts>
    <vt:vector size="20" baseType="lpstr">
      <vt:lpstr>数学 16x9</vt:lpstr>
      <vt:lpstr>       のインストール</vt:lpstr>
      <vt:lpstr>準備するもの</vt:lpstr>
      <vt:lpstr>Rのインストーラの入手</vt:lpstr>
      <vt:lpstr>Rのインストール（管理者権限にて）</vt:lpstr>
      <vt:lpstr>プロキシ設定</vt:lpstr>
      <vt:lpstr>Rの起動と動作確認</vt:lpstr>
      <vt:lpstr>パッケージのインストール</vt:lpstr>
      <vt:lpstr>パッケージのインストール</vt:lpstr>
      <vt:lpstr>パッケージのインストール</vt:lpstr>
      <vt:lpstr>パッケージの起動</vt:lpstr>
      <vt:lpstr>パッケージの起動</vt:lpstr>
      <vt:lpstr>パッケージの動作確認（その１）</vt:lpstr>
      <vt:lpstr>パッケージの動作確認（その２）</vt:lpstr>
      <vt:lpstr>SDIモードへの変更方法 Windowsのみ</vt:lpstr>
      <vt:lpstr>他のパッケージのインストール</vt:lpstr>
      <vt:lpstr>トラブルシューティング</vt:lpstr>
      <vt:lpstr>　　　　　　　の 　　　　　　インストール</vt:lpstr>
      <vt:lpstr>準備するもの</vt:lpstr>
      <vt:lpstr>インストール・動作確認の助け</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2015-06-15T07:48:52Z</dcterms:created>
  <dcterms:modified xsi:type="dcterms:W3CDTF">2015-10-28T06:49:11Z</dcterms:modified>
</cp:coreProperties>
</file>