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verage"/>
      <p:regular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1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71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Average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a8abd89f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fa8abd89f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a8abd89f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fa8abd89f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c41c99ba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fc41c99b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a8abd89f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fa8abd89f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cdb76375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cdb76375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cdb76375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ecdb76375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fa8abd89f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fa8abd89f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a8abd89f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fa8abd89f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a8abd89f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fa8abd89f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fa8abd89f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fa8abd89f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to Software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a8abd89f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a8abd89f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of box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a8abd89f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a8abd89f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a8abd89f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a8abd89f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a8abd89f5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fa8abd89f5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a8abd89f5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a8abd89f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</a:t>
            </a:r>
            <a:r>
              <a:rPr b="1" lang="en"/>
              <a:t>spiring</a:t>
            </a:r>
            <a:r>
              <a:rPr b="1" lang="en"/>
              <a:t> </a:t>
            </a:r>
            <a:r>
              <a:rPr b="1" lang="en"/>
              <a:t>Developer</a:t>
            </a:r>
            <a:r>
              <a:rPr b="1" lang="en"/>
              <a:t>?</a:t>
            </a:r>
            <a:endParaRPr b="1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34F5C"/>
                </a:solidFill>
              </a:rPr>
              <a:t>-</a:t>
            </a:r>
            <a:endParaRPr sz="1600">
              <a:solidFill>
                <a:srgbClr val="134F5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" sz="2720"/>
              <a:t>Ternary operator</a:t>
            </a:r>
            <a:endParaRPr sz="3800"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89" y="1170125"/>
            <a:ext cx="848622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false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044" y="1170125"/>
            <a:ext cx="659391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function</a:t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611" y="1170125"/>
            <a:ext cx="481277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query</a:t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788" y="1170125"/>
            <a:ext cx="5686425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Response</a:t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442" y="1170125"/>
            <a:ext cx="514111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989" y="1170125"/>
            <a:ext cx="537602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Understand basics.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and be a mentor.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to learn.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Maintainable code over optimized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Ask and you shall receive.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the car 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Evolution of an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Why we need a mentor?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Dry Principle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Better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Takeaway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car works (ICE)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Purpose of a car?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664500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All cars have same purpose?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217652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Core</a:t>
            </a:r>
            <a:r>
              <a:rPr lang="en"/>
              <a:t> of a car.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2688550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 the core works?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32005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Is it same everywhere or is it special?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of an application</a:t>
            </a:r>
            <a:endParaRPr sz="888">
              <a:solidFill>
                <a:srgbClr val="45818E"/>
              </a:solidFill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6141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Client - Server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20758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Internet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2571750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Service based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3033450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Microservice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3495150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Serverless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need a mentor?</a:t>
            </a:r>
            <a:endParaRPr>
              <a:solidFill>
                <a:srgbClr val="134F5C"/>
              </a:solidFill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Why we need a mentor? (Knowledge vs Wisdom)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6141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Why we need to become a mentor?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20758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</a:t>
            </a:r>
            <a:r>
              <a:rPr lang="en"/>
              <a:t> to become a good mentor?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25375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Be humble (</a:t>
            </a:r>
            <a:r>
              <a:rPr lang="en"/>
              <a:t>Career </a:t>
            </a:r>
            <a:r>
              <a:rPr lang="en"/>
              <a:t>Growth</a:t>
            </a:r>
            <a:r>
              <a:rPr lang="en"/>
              <a:t> vs Personal Growth)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29992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Ask the right question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Dry Principle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is DRY principle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6141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Why you shouldn’t repeat?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20758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Why you should repeat?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Code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intend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599582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Naming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2046689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Ternary operator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2493796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If false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2940904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If function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3388011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Update query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3835118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API Response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428222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State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intend</a:t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3270" y="1170125"/>
            <a:ext cx="355745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4256" y="1170125"/>
            <a:ext cx="377548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