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35f6c5a8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35f6c5a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35f6c5a8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35f6c5a8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35f6c5a8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35f6c5a8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35f6c5a8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35f6c5a8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35f6c5a8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35f6c5a8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35f6c5a8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35f6c5a8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35f6c5a8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35f6c5a8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earn.microsoft.com/en-us/azure/applied-ai-services/?view=form-recog-3.0.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arn.microsoft.com/en-us/azure/applied-ai-services/form-recognizer/?view=form-recog-3.0.0" TargetMode="External"/><Relationship Id="rId4" Type="http://schemas.openxmlformats.org/officeDocument/2006/relationships/hyperlink" Target="https://formrecognizer.appliedai.azure.com/studio" TargetMode="External"/><Relationship Id="rId5" Type="http://schemas.openxmlformats.org/officeDocument/2006/relationships/hyperlink" Target="https://learn.microsoft.com/en-us/azure/applied-ai-services/form-recognizer/quickstarts/get-started-sdks-rest-api?view=form-recog-3.0.0&amp;preserve-view=true&amp;pivots=programming-language-csharp" TargetMode="External"/><Relationship Id="rId6" Type="http://schemas.openxmlformats.org/officeDocument/2006/relationships/hyperlink" Target="https://www.linkedin.com/in/ann-shirley/" TargetMode="External"/><Relationship Id="rId7" Type="http://schemas.openxmlformats.org/officeDocument/2006/relationships/hyperlink" Target="https://twitter.com/anndonu" TargetMode="External"/><Relationship Id="rId8" Type="http://schemas.openxmlformats.org/officeDocument/2006/relationships/hyperlink" Target="mailto:anndonu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Azure Form Recognizer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341825" y="4184700"/>
            <a:ext cx="36201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Ann Shirley Varghese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Lead Engineer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Socxo Solutions Pvt. Ltd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Azure Form Recognizer?</a:t>
            </a:r>
            <a:endParaRPr b="1"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Azure Form Recognizer is a cloud-based </a:t>
            </a: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Azure Applied AI Service</a:t>
            </a:r>
            <a:r>
              <a:rPr lang="en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developers to build intelligent document processing solutions. Form Recognizer applies machine-learning-based optical character recognition (OCR) and document understanding technologies to classify documents, extract text, tables, structure, and key-value pairs from documents. You can also label and train custom models to automate data extraction from structured, semi-structured, and unstructured documents</a:t>
            </a:r>
            <a:r>
              <a:rPr lang="en" sz="17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Models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231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rgbClr val="32313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323130"/>
                </a:solidFill>
                <a:latin typeface="Arial"/>
                <a:ea typeface="Arial"/>
                <a:cs typeface="Arial"/>
                <a:sym typeface="Arial"/>
              </a:rPr>
              <a:t>Document analysis</a:t>
            </a:r>
            <a:endParaRPr b="1">
              <a:solidFill>
                <a:srgbClr val="3231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23130"/>
                </a:solidFill>
                <a:latin typeface="Arial"/>
                <a:ea typeface="Arial"/>
                <a:cs typeface="Arial"/>
                <a:sym typeface="Arial"/>
              </a:rPr>
              <a:t>Extract text, tables, structure, key-value pairs, and named entities from documents.</a:t>
            </a:r>
            <a:endParaRPr sz="1400">
              <a:solidFill>
                <a:srgbClr val="3231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231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rgbClr val="32313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323130"/>
                </a:solidFill>
                <a:latin typeface="Arial"/>
                <a:ea typeface="Arial"/>
                <a:cs typeface="Arial"/>
                <a:sym typeface="Arial"/>
              </a:rPr>
              <a:t>Prebuilt models</a:t>
            </a:r>
            <a:endParaRPr b="1">
              <a:solidFill>
                <a:srgbClr val="3231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23130"/>
                </a:solidFill>
                <a:latin typeface="Arial"/>
                <a:ea typeface="Arial"/>
                <a:cs typeface="Arial"/>
                <a:sym typeface="Arial"/>
              </a:rPr>
              <a:t>Extract data from unique document types using the prebuilt models.</a:t>
            </a:r>
            <a:endParaRPr sz="1400">
              <a:solidFill>
                <a:srgbClr val="3231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231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rgbClr val="32313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323130"/>
                </a:solidFill>
                <a:latin typeface="Arial"/>
                <a:ea typeface="Arial"/>
                <a:cs typeface="Arial"/>
                <a:sym typeface="Arial"/>
              </a:rPr>
              <a:t>Custom models</a:t>
            </a:r>
            <a:endParaRPr b="1">
              <a:solidFill>
                <a:srgbClr val="3231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23130"/>
                </a:solidFill>
                <a:latin typeface="Arial"/>
                <a:ea typeface="Arial"/>
                <a:cs typeface="Arial"/>
                <a:sym typeface="Arial"/>
              </a:rPr>
              <a:t>Train custom models to classify documents and extract text, structure and fields from your forms or documents.</a:t>
            </a:r>
            <a:endParaRPr b="1" sz="1400">
              <a:solidFill>
                <a:srgbClr val="3231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231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Document analysis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Read - Extract printed and handwritten text from images and documents.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Layout - Extract tables, check boxes, and text from forms and documents.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General documents - Extract key value pairs and structure like tables and selection marks from any form 	or document.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Prebuilt models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Invoice - </a:t>
            </a:r>
            <a:r>
              <a:rPr lang="en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Extract key information such as customer name, billing address, and amount due from invoices.</a:t>
            </a:r>
            <a:endParaRPr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Receipt - extract key information such as merchant name, transaction date, and transaction total from a sales or single-page hotel receipt.</a:t>
            </a:r>
            <a:endParaRPr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Identity document - Extract key information such as first name, last name, and date of birth from US drivers' licenses or international passports.</a:t>
            </a:r>
            <a:endParaRPr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Business card - Extract key information such as first name, last name, company name, email address, and phone number from business cards.</a:t>
            </a:r>
            <a:endParaRPr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Custom models</a:t>
            </a:r>
            <a:endParaRPr b="1" sz="24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 extraction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Extract key-value pairs, selection marks, tables, signature fields, and selected regions not extracted by prebuilt or general document models.</a:t>
            </a:r>
            <a:endParaRPr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 classification - classify documents or split a file into individual documents.</a:t>
            </a:r>
            <a:endParaRPr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1693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714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Thank You </a:t>
            </a:r>
            <a:endParaRPr b="1" sz="360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37100" y="1730100"/>
            <a:ext cx="8395200" cy="15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References -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https://learn.microsoft.com/en-us/azure/applied-ai-services/form-recognizer/?view=form-recog-3.0.0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https://formrecognizer.appliedai.azure.com/studio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https://learn.microsoft.com/en-us/azure/applied-ai-services/form-recognizer/quickstarts/get-started-sdks-rest-api?view=form-recog-3.0.0&amp;preserve-view=true&amp;pivots=programming-language-csharp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  </a:t>
            </a:r>
            <a:endParaRPr sz="140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524150" y="3886450"/>
            <a:ext cx="36864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https://www.linkedin.com/in/ann-shirley/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Twitter -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https://twitter.com/anndonu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Email - </a:t>
            </a:r>
            <a:r>
              <a:rPr lang="en" u="sng">
                <a:solidFill>
                  <a:schemeClr val="hlink"/>
                </a:solidFill>
                <a:hlinkClick r:id="rId8"/>
              </a:rPr>
              <a:t>anndonu@gmail.com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