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0" r:id="rId4"/>
    <p:sldId id="262" r:id="rId5"/>
    <p:sldId id="257" r:id="rId6"/>
    <p:sldId id="259" r:id="rId7"/>
    <p:sldId id="265" r:id="rId8"/>
    <p:sldId id="264" r:id="rId9"/>
    <p:sldId id="270" r:id="rId10"/>
    <p:sldId id="267" r:id="rId11"/>
    <p:sldId id="269" r:id="rId12"/>
    <p:sldId id="268" r:id="rId13"/>
    <p:sldId id="25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450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780BF-7C55-41EE-99E1-5BCA7DEB36F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9AB1A9-D242-44A4-82A4-61777891899E}">
      <dgm:prSet/>
      <dgm:spPr/>
      <dgm:t>
        <a:bodyPr/>
        <a:lstStyle/>
        <a:p>
          <a:r>
            <a:rPr lang="en-IN" dirty="0" err="1"/>
            <a:t>Blazor</a:t>
          </a:r>
          <a:r>
            <a:rPr lang="en-IN" dirty="0"/>
            <a:t> framework was introduced in ASP </a:t>
          </a:r>
          <a:r>
            <a:rPr lang="en-IN" dirty="0" err="1"/>
            <a:t>.Net</a:t>
          </a:r>
          <a:r>
            <a:rPr lang="en-IN" dirty="0"/>
            <a:t> Core 3.0</a:t>
          </a:r>
        </a:p>
      </dgm:t>
    </dgm:pt>
    <dgm:pt modelId="{46531DB8-72A1-4100-9D31-B5FDD7858C00}" type="parTrans" cxnId="{B17B7A05-932A-48CF-8B08-F9D3460ABA1C}">
      <dgm:prSet/>
      <dgm:spPr/>
      <dgm:t>
        <a:bodyPr/>
        <a:lstStyle/>
        <a:p>
          <a:endParaRPr lang="en-IN"/>
        </a:p>
      </dgm:t>
    </dgm:pt>
    <dgm:pt modelId="{70752A7B-1C87-4BCF-B332-3AF90A5184EF}" type="sibTrans" cxnId="{B17B7A05-932A-48CF-8B08-F9D3460ABA1C}">
      <dgm:prSet/>
      <dgm:spPr/>
      <dgm:t>
        <a:bodyPr/>
        <a:lstStyle/>
        <a:p>
          <a:endParaRPr lang="en-IN"/>
        </a:p>
      </dgm:t>
    </dgm:pt>
    <dgm:pt modelId="{569329FA-151E-4C2A-BE82-27C5A01E6E84}">
      <dgm:prSet/>
      <dgm:spPr/>
      <dgm:t>
        <a:bodyPr/>
        <a:lstStyle/>
        <a:p>
          <a:r>
            <a:rPr lang="en-IN" dirty="0"/>
            <a:t>In </a:t>
          </a:r>
          <a:r>
            <a:rPr lang="en-IN" dirty="0" err="1"/>
            <a:t>.Net</a:t>
          </a:r>
          <a:r>
            <a:rPr lang="en-IN" dirty="0"/>
            <a:t> 5.0 </a:t>
          </a:r>
          <a:r>
            <a:rPr lang="en-IN" dirty="0" err="1"/>
            <a:t>Blazor</a:t>
          </a:r>
          <a:r>
            <a:rPr lang="en-IN" dirty="0"/>
            <a:t> received significant updates to its component model, speed improvement and pre-rendering capabilities</a:t>
          </a:r>
        </a:p>
      </dgm:t>
    </dgm:pt>
    <dgm:pt modelId="{2293742D-1985-4118-BDA6-40267D95E3DC}" type="parTrans" cxnId="{F6184776-1332-405F-8055-75F63AA22691}">
      <dgm:prSet/>
      <dgm:spPr/>
      <dgm:t>
        <a:bodyPr/>
        <a:lstStyle/>
        <a:p>
          <a:endParaRPr lang="en-IN"/>
        </a:p>
      </dgm:t>
    </dgm:pt>
    <dgm:pt modelId="{CCD688EB-388F-43DD-A695-DDA6DAFC2F2B}" type="sibTrans" cxnId="{F6184776-1332-405F-8055-75F63AA22691}">
      <dgm:prSet/>
      <dgm:spPr/>
      <dgm:t>
        <a:bodyPr/>
        <a:lstStyle/>
        <a:p>
          <a:endParaRPr lang="en-IN"/>
        </a:p>
      </dgm:t>
    </dgm:pt>
    <dgm:pt modelId="{93CCBBBE-56DF-4377-A8B0-FAC840E0AACE}">
      <dgm:prSet/>
      <dgm:spPr/>
      <dgm:t>
        <a:bodyPr/>
        <a:lstStyle/>
        <a:p>
          <a:r>
            <a:rPr lang="en-IN" dirty="0"/>
            <a:t>In </a:t>
          </a:r>
          <a:r>
            <a:rPr lang="en-IN" dirty="0" err="1"/>
            <a:t>.Net</a:t>
          </a:r>
          <a:r>
            <a:rPr lang="en-IN" dirty="0"/>
            <a:t> 6.0, the </a:t>
          </a:r>
          <a:r>
            <a:rPr lang="en-IN" dirty="0" err="1"/>
            <a:t>blazor</a:t>
          </a:r>
          <a:r>
            <a:rPr lang="en-IN" dirty="0"/>
            <a:t> framework finds yet another path for developer success with .NET MAUI. </a:t>
          </a:r>
        </a:p>
        <a:p>
          <a:r>
            <a:rPr lang="en-IN" dirty="0"/>
            <a:t>This </a:t>
          </a:r>
          <a:r>
            <a:rPr lang="en-US" dirty="0"/>
            <a:t>new pattern is named </a:t>
          </a:r>
          <a:r>
            <a:rPr lang="en-US" dirty="0" err="1"/>
            <a:t>Blazor</a:t>
          </a:r>
          <a:r>
            <a:rPr lang="en-US" dirty="0"/>
            <a:t> Hybrid</a:t>
          </a:r>
          <a:endParaRPr lang="en-IN" dirty="0"/>
        </a:p>
      </dgm:t>
    </dgm:pt>
    <dgm:pt modelId="{DB4D8F2D-6981-49D4-B2B3-9E8E0FBD7281}" type="parTrans" cxnId="{22458863-31B1-4DA0-AA82-C2A5E2D7413A}">
      <dgm:prSet/>
      <dgm:spPr/>
      <dgm:t>
        <a:bodyPr/>
        <a:lstStyle/>
        <a:p>
          <a:endParaRPr lang="en-IN"/>
        </a:p>
      </dgm:t>
    </dgm:pt>
    <dgm:pt modelId="{405049F5-E89E-46CF-9253-1268B552148E}" type="sibTrans" cxnId="{22458863-31B1-4DA0-AA82-C2A5E2D7413A}">
      <dgm:prSet/>
      <dgm:spPr/>
      <dgm:t>
        <a:bodyPr/>
        <a:lstStyle/>
        <a:p>
          <a:endParaRPr lang="en-IN"/>
        </a:p>
      </dgm:t>
    </dgm:pt>
    <dgm:pt modelId="{F786A071-579F-40DF-8709-0B3B6576F7AD}" type="pres">
      <dgm:prSet presAssocID="{712780BF-7C55-41EE-99E1-5BCA7DEB36F1}" presName="rootnode" presStyleCnt="0">
        <dgm:presLayoutVars>
          <dgm:chMax/>
          <dgm:chPref/>
          <dgm:dir/>
          <dgm:animLvl val="lvl"/>
        </dgm:presLayoutVars>
      </dgm:prSet>
      <dgm:spPr/>
    </dgm:pt>
    <dgm:pt modelId="{8704E9F1-1153-4043-AA67-3BBE108B885D}" type="pres">
      <dgm:prSet presAssocID="{819AB1A9-D242-44A4-82A4-61777891899E}" presName="composite" presStyleCnt="0"/>
      <dgm:spPr/>
    </dgm:pt>
    <dgm:pt modelId="{E82095D7-D9E6-4F88-9ED8-7540CC7FC156}" type="pres">
      <dgm:prSet presAssocID="{819AB1A9-D242-44A4-82A4-61777891899E}" presName="LShape" presStyleLbl="alignNode1" presStyleIdx="0" presStyleCnt="5"/>
      <dgm:spPr/>
    </dgm:pt>
    <dgm:pt modelId="{8707A72C-C060-493A-A1EB-45E232A83F46}" type="pres">
      <dgm:prSet presAssocID="{819AB1A9-D242-44A4-82A4-61777891899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88E0B9B-603E-43EA-A16C-7FD3FFDFF757}" type="pres">
      <dgm:prSet presAssocID="{819AB1A9-D242-44A4-82A4-61777891899E}" presName="Triangle" presStyleLbl="alignNode1" presStyleIdx="1" presStyleCnt="5"/>
      <dgm:spPr/>
    </dgm:pt>
    <dgm:pt modelId="{3F1CCC3C-3C31-41D1-A541-B4D392164EAC}" type="pres">
      <dgm:prSet presAssocID="{70752A7B-1C87-4BCF-B332-3AF90A5184EF}" presName="sibTrans" presStyleCnt="0"/>
      <dgm:spPr/>
    </dgm:pt>
    <dgm:pt modelId="{186709FC-962C-4A8A-AAD0-D2CB693273DF}" type="pres">
      <dgm:prSet presAssocID="{70752A7B-1C87-4BCF-B332-3AF90A5184EF}" presName="space" presStyleCnt="0"/>
      <dgm:spPr/>
    </dgm:pt>
    <dgm:pt modelId="{B50A8CD7-CE0F-4AF4-A7AD-2E41757A6107}" type="pres">
      <dgm:prSet presAssocID="{569329FA-151E-4C2A-BE82-27C5A01E6E84}" presName="composite" presStyleCnt="0"/>
      <dgm:spPr/>
    </dgm:pt>
    <dgm:pt modelId="{CDC83A1D-FC41-45D0-84EA-DECAC91F2957}" type="pres">
      <dgm:prSet presAssocID="{569329FA-151E-4C2A-BE82-27C5A01E6E84}" presName="LShape" presStyleLbl="alignNode1" presStyleIdx="2" presStyleCnt="5"/>
      <dgm:spPr/>
    </dgm:pt>
    <dgm:pt modelId="{98967BC0-98FC-4436-8E6A-8F87611DC55A}" type="pres">
      <dgm:prSet presAssocID="{569329FA-151E-4C2A-BE82-27C5A01E6E8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8FBA35E-368C-4973-97E2-8E2C9318E5A3}" type="pres">
      <dgm:prSet presAssocID="{569329FA-151E-4C2A-BE82-27C5A01E6E84}" presName="Triangle" presStyleLbl="alignNode1" presStyleIdx="3" presStyleCnt="5"/>
      <dgm:spPr/>
    </dgm:pt>
    <dgm:pt modelId="{E6EE4B02-4409-42F4-9478-07705D13977B}" type="pres">
      <dgm:prSet presAssocID="{CCD688EB-388F-43DD-A695-DDA6DAFC2F2B}" presName="sibTrans" presStyleCnt="0"/>
      <dgm:spPr/>
    </dgm:pt>
    <dgm:pt modelId="{954AF6B5-D396-48C4-B37D-F33DD5F01AE3}" type="pres">
      <dgm:prSet presAssocID="{CCD688EB-388F-43DD-A695-DDA6DAFC2F2B}" presName="space" presStyleCnt="0"/>
      <dgm:spPr/>
    </dgm:pt>
    <dgm:pt modelId="{AE3E6AA7-C12C-4D52-AC86-09907E14AF47}" type="pres">
      <dgm:prSet presAssocID="{93CCBBBE-56DF-4377-A8B0-FAC840E0AACE}" presName="composite" presStyleCnt="0"/>
      <dgm:spPr/>
    </dgm:pt>
    <dgm:pt modelId="{F4325D58-4D3F-4B6E-82BA-CF0696E8C8F4}" type="pres">
      <dgm:prSet presAssocID="{93CCBBBE-56DF-4377-A8B0-FAC840E0AACE}" presName="LShape" presStyleLbl="alignNode1" presStyleIdx="4" presStyleCnt="5"/>
      <dgm:spPr/>
    </dgm:pt>
    <dgm:pt modelId="{19325CF1-BCAE-450A-BFD0-BD9553567AF0}" type="pres">
      <dgm:prSet presAssocID="{93CCBBBE-56DF-4377-A8B0-FAC840E0AAC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17B7A05-932A-48CF-8B08-F9D3460ABA1C}" srcId="{712780BF-7C55-41EE-99E1-5BCA7DEB36F1}" destId="{819AB1A9-D242-44A4-82A4-61777891899E}" srcOrd="0" destOrd="0" parTransId="{46531DB8-72A1-4100-9D31-B5FDD7858C00}" sibTransId="{70752A7B-1C87-4BCF-B332-3AF90A5184EF}"/>
    <dgm:cxn modelId="{A50B982A-1432-4C37-A92F-282333CF44A2}" type="presOf" srcId="{819AB1A9-D242-44A4-82A4-61777891899E}" destId="{8707A72C-C060-493A-A1EB-45E232A83F46}" srcOrd="0" destOrd="0" presId="urn:microsoft.com/office/officeart/2009/3/layout/StepUpProcess"/>
    <dgm:cxn modelId="{22458863-31B1-4DA0-AA82-C2A5E2D7413A}" srcId="{712780BF-7C55-41EE-99E1-5BCA7DEB36F1}" destId="{93CCBBBE-56DF-4377-A8B0-FAC840E0AACE}" srcOrd="2" destOrd="0" parTransId="{DB4D8F2D-6981-49D4-B2B3-9E8E0FBD7281}" sibTransId="{405049F5-E89E-46CF-9253-1268B552148E}"/>
    <dgm:cxn modelId="{F6184776-1332-405F-8055-75F63AA22691}" srcId="{712780BF-7C55-41EE-99E1-5BCA7DEB36F1}" destId="{569329FA-151E-4C2A-BE82-27C5A01E6E84}" srcOrd="1" destOrd="0" parTransId="{2293742D-1985-4118-BDA6-40267D95E3DC}" sibTransId="{CCD688EB-388F-43DD-A695-DDA6DAFC2F2B}"/>
    <dgm:cxn modelId="{87F2679E-3BC4-483F-81E3-91182CBB5268}" type="presOf" srcId="{712780BF-7C55-41EE-99E1-5BCA7DEB36F1}" destId="{F786A071-579F-40DF-8709-0B3B6576F7AD}" srcOrd="0" destOrd="0" presId="urn:microsoft.com/office/officeart/2009/3/layout/StepUpProcess"/>
    <dgm:cxn modelId="{D0762FC3-40EA-4A43-8844-EC9B61F37551}" type="presOf" srcId="{569329FA-151E-4C2A-BE82-27C5A01E6E84}" destId="{98967BC0-98FC-4436-8E6A-8F87611DC55A}" srcOrd="0" destOrd="0" presId="urn:microsoft.com/office/officeart/2009/3/layout/StepUpProcess"/>
    <dgm:cxn modelId="{21BF94D2-25EE-425E-A611-FB5EFE87AC7F}" type="presOf" srcId="{93CCBBBE-56DF-4377-A8B0-FAC840E0AACE}" destId="{19325CF1-BCAE-450A-BFD0-BD9553567AF0}" srcOrd="0" destOrd="0" presId="urn:microsoft.com/office/officeart/2009/3/layout/StepUpProcess"/>
    <dgm:cxn modelId="{93FD4BB3-42D5-480C-85C1-45C5F9E3C085}" type="presParOf" srcId="{F786A071-579F-40DF-8709-0B3B6576F7AD}" destId="{8704E9F1-1153-4043-AA67-3BBE108B885D}" srcOrd="0" destOrd="0" presId="urn:microsoft.com/office/officeart/2009/3/layout/StepUpProcess"/>
    <dgm:cxn modelId="{E3AF0A34-0B23-4A26-B859-CCA76F52FC2C}" type="presParOf" srcId="{8704E9F1-1153-4043-AA67-3BBE108B885D}" destId="{E82095D7-D9E6-4F88-9ED8-7540CC7FC156}" srcOrd="0" destOrd="0" presId="urn:microsoft.com/office/officeart/2009/3/layout/StepUpProcess"/>
    <dgm:cxn modelId="{EB232CBD-7E9E-490A-825D-1A2F8BABC421}" type="presParOf" srcId="{8704E9F1-1153-4043-AA67-3BBE108B885D}" destId="{8707A72C-C060-493A-A1EB-45E232A83F46}" srcOrd="1" destOrd="0" presId="urn:microsoft.com/office/officeart/2009/3/layout/StepUpProcess"/>
    <dgm:cxn modelId="{8C62CBDB-A179-4923-ADD2-47CAE37AF6FC}" type="presParOf" srcId="{8704E9F1-1153-4043-AA67-3BBE108B885D}" destId="{F88E0B9B-603E-43EA-A16C-7FD3FFDFF757}" srcOrd="2" destOrd="0" presId="urn:microsoft.com/office/officeart/2009/3/layout/StepUpProcess"/>
    <dgm:cxn modelId="{47D43BDF-A681-4798-8D8A-B72F5413A01B}" type="presParOf" srcId="{F786A071-579F-40DF-8709-0B3B6576F7AD}" destId="{3F1CCC3C-3C31-41D1-A541-B4D392164EAC}" srcOrd="1" destOrd="0" presId="urn:microsoft.com/office/officeart/2009/3/layout/StepUpProcess"/>
    <dgm:cxn modelId="{E42A638D-B816-4F05-A6F6-8FB74A9C510A}" type="presParOf" srcId="{3F1CCC3C-3C31-41D1-A541-B4D392164EAC}" destId="{186709FC-962C-4A8A-AAD0-D2CB693273DF}" srcOrd="0" destOrd="0" presId="urn:microsoft.com/office/officeart/2009/3/layout/StepUpProcess"/>
    <dgm:cxn modelId="{1E5FBFCB-3FCB-4135-A174-33948AC00F57}" type="presParOf" srcId="{F786A071-579F-40DF-8709-0B3B6576F7AD}" destId="{B50A8CD7-CE0F-4AF4-A7AD-2E41757A6107}" srcOrd="2" destOrd="0" presId="urn:microsoft.com/office/officeart/2009/3/layout/StepUpProcess"/>
    <dgm:cxn modelId="{423F1519-5EE1-4713-8CC5-4F69388C68BB}" type="presParOf" srcId="{B50A8CD7-CE0F-4AF4-A7AD-2E41757A6107}" destId="{CDC83A1D-FC41-45D0-84EA-DECAC91F2957}" srcOrd="0" destOrd="0" presId="urn:microsoft.com/office/officeart/2009/3/layout/StepUpProcess"/>
    <dgm:cxn modelId="{2E421232-039E-49D4-83A8-2671B051C734}" type="presParOf" srcId="{B50A8CD7-CE0F-4AF4-A7AD-2E41757A6107}" destId="{98967BC0-98FC-4436-8E6A-8F87611DC55A}" srcOrd="1" destOrd="0" presId="urn:microsoft.com/office/officeart/2009/3/layout/StepUpProcess"/>
    <dgm:cxn modelId="{E043CB4B-64DD-454F-B06C-00F3E8008E5A}" type="presParOf" srcId="{B50A8CD7-CE0F-4AF4-A7AD-2E41757A6107}" destId="{F8FBA35E-368C-4973-97E2-8E2C9318E5A3}" srcOrd="2" destOrd="0" presId="urn:microsoft.com/office/officeart/2009/3/layout/StepUpProcess"/>
    <dgm:cxn modelId="{544044C7-4536-44FA-B926-7C42B9FC4956}" type="presParOf" srcId="{F786A071-579F-40DF-8709-0B3B6576F7AD}" destId="{E6EE4B02-4409-42F4-9478-07705D13977B}" srcOrd="3" destOrd="0" presId="urn:microsoft.com/office/officeart/2009/3/layout/StepUpProcess"/>
    <dgm:cxn modelId="{C87A09DB-B977-41EF-95DD-472068949C5A}" type="presParOf" srcId="{E6EE4B02-4409-42F4-9478-07705D13977B}" destId="{954AF6B5-D396-48C4-B37D-F33DD5F01AE3}" srcOrd="0" destOrd="0" presId="urn:microsoft.com/office/officeart/2009/3/layout/StepUpProcess"/>
    <dgm:cxn modelId="{688E14BE-DC91-4201-AB72-E5807A08992E}" type="presParOf" srcId="{F786A071-579F-40DF-8709-0B3B6576F7AD}" destId="{AE3E6AA7-C12C-4D52-AC86-09907E14AF47}" srcOrd="4" destOrd="0" presId="urn:microsoft.com/office/officeart/2009/3/layout/StepUpProcess"/>
    <dgm:cxn modelId="{9B0A373F-2B8F-45F2-B61E-560FC3FC477D}" type="presParOf" srcId="{AE3E6AA7-C12C-4D52-AC86-09907E14AF47}" destId="{F4325D58-4D3F-4B6E-82BA-CF0696E8C8F4}" srcOrd="0" destOrd="0" presId="urn:microsoft.com/office/officeart/2009/3/layout/StepUpProcess"/>
    <dgm:cxn modelId="{2163BA8E-1701-4271-AEA2-4938654F66CA}" type="presParOf" srcId="{AE3E6AA7-C12C-4D52-AC86-09907E14AF47}" destId="{19325CF1-BCAE-450A-BFD0-BD9553567AF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FD146-9A73-43D1-B822-1A94DE4561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215A02-DEF8-46C1-9AA4-95660BCEBF36}">
      <dgm:prSet/>
      <dgm:spPr/>
      <dgm:t>
        <a:bodyPr/>
        <a:lstStyle/>
        <a:p>
          <a:pPr algn="l"/>
          <a:r>
            <a:rPr lang="en-IN" dirty="0"/>
            <a:t>Client-side hosting model</a:t>
          </a:r>
        </a:p>
      </dgm:t>
    </dgm:pt>
    <dgm:pt modelId="{D6A7BE7F-4060-4307-BB2B-4CE7B8E369D4}" type="parTrans" cxnId="{3ADB0CD6-11EE-4BCB-AAA7-6165D2F116A2}">
      <dgm:prSet/>
      <dgm:spPr/>
      <dgm:t>
        <a:bodyPr/>
        <a:lstStyle/>
        <a:p>
          <a:endParaRPr lang="en-IN"/>
        </a:p>
      </dgm:t>
    </dgm:pt>
    <dgm:pt modelId="{6386D73E-23D7-4655-B567-63C99ADB0017}" type="sibTrans" cxnId="{3ADB0CD6-11EE-4BCB-AAA7-6165D2F116A2}">
      <dgm:prSet/>
      <dgm:spPr/>
      <dgm:t>
        <a:bodyPr/>
        <a:lstStyle/>
        <a:p>
          <a:endParaRPr lang="en-IN"/>
        </a:p>
      </dgm:t>
    </dgm:pt>
    <dgm:pt modelId="{20B1C6F1-4F6E-4270-82B4-B0CC67F015E0}">
      <dgm:prSet/>
      <dgm:spPr/>
      <dgm:t>
        <a:bodyPr/>
        <a:lstStyle/>
        <a:p>
          <a:pPr algn="l">
            <a:buFontTx/>
            <a:buNone/>
          </a:pPr>
          <a:r>
            <a:rPr lang="en-IN" dirty="0" err="1"/>
            <a:t>Blazor</a:t>
          </a:r>
          <a:r>
            <a:rPr lang="en-IN" dirty="0"/>
            <a:t>- </a:t>
          </a:r>
          <a:r>
            <a:rPr lang="en-IN" dirty="0" err="1"/>
            <a:t>Webassembly</a:t>
          </a:r>
          <a:endParaRPr lang="en-IN" dirty="0"/>
        </a:p>
      </dgm:t>
    </dgm:pt>
    <dgm:pt modelId="{D106899E-4186-4E11-8E92-59E0296EC0E0}" type="parTrans" cxnId="{0256F205-E97C-42C7-87A8-5B90579DACDB}">
      <dgm:prSet/>
      <dgm:spPr/>
      <dgm:t>
        <a:bodyPr/>
        <a:lstStyle/>
        <a:p>
          <a:endParaRPr lang="en-IN"/>
        </a:p>
      </dgm:t>
    </dgm:pt>
    <dgm:pt modelId="{5B5CFC25-25B0-486F-99CA-2BF5E605811F}" type="sibTrans" cxnId="{0256F205-E97C-42C7-87A8-5B90579DACDB}">
      <dgm:prSet/>
      <dgm:spPr/>
      <dgm:t>
        <a:bodyPr/>
        <a:lstStyle/>
        <a:p>
          <a:endParaRPr lang="en-IN"/>
        </a:p>
      </dgm:t>
    </dgm:pt>
    <dgm:pt modelId="{B7B8286F-0F64-4857-A416-86BC25449D38}">
      <dgm:prSet/>
      <dgm:spPr/>
      <dgm:t>
        <a:bodyPr/>
        <a:lstStyle/>
        <a:p>
          <a:r>
            <a:rPr lang="en-IN"/>
            <a:t>Server hosting model</a:t>
          </a:r>
        </a:p>
      </dgm:t>
    </dgm:pt>
    <dgm:pt modelId="{FB0DE5B7-310A-49C3-AA7F-D4BF6401708F}" type="parTrans" cxnId="{928C6179-66CB-4319-8AA6-59B0D46A407D}">
      <dgm:prSet/>
      <dgm:spPr/>
      <dgm:t>
        <a:bodyPr/>
        <a:lstStyle/>
        <a:p>
          <a:endParaRPr lang="en-IN"/>
        </a:p>
      </dgm:t>
    </dgm:pt>
    <dgm:pt modelId="{8894EF92-E468-48B7-AE77-71BCEB25435B}" type="sibTrans" cxnId="{928C6179-66CB-4319-8AA6-59B0D46A407D}">
      <dgm:prSet/>
      <dgm:spPr/>
      <dgm:t>
        <a:bodyPr/>
        <a:lstStyle/>
        <a:p>
          <a:endParaRPr lang="en-IN"/>
        </a:p>
      </dgm:t>
    </dgm:pt>
    <dgm:pt modelId="{FD9DF9C3-BA1A-4E0D-A7CF-730B17239E09}">
      <dgm:prSet/>
      <dgm:spPr/>
      <dgm:t>
        <a:bodyPr/>
        <a:lstStyle/>
        <a:p>
          <a:pPr>
            <a:buFontTx/>
            <a:buNone/>
          </a:pPr>
          <a:r>
            <a:rPr lang="en-IN" b="0" dirty="0" err="1"/>
            <a:t>Blazor</a:t>
          </a:r>
          <a:r>
            <a:rPr lang="en-IN" b="0" dirty="0"/>
            <a:t> server</a:t>
          </a:r>
        </a:p>
      </dgm:t>
    </dgm:pt>
    <dgm:pt modelId="{0A3AB789-F260-4CA0-BF8F-B8B6018235A3}" type="parTrans" cxnId="{F387FDE6-5D00-482E-B523-40EE6E91C99E}">
      <dgm:prSet/>
      <dgm:spPr/>
      <dgm:t>
        <a:bodyPr/>
        <a:lstStyle/>
        <a:p>
          <a:endParaRPr lang="en-IN"/>
        </a:p>
      </dgm:t>
    </dgm:pt>
    <dgm:pt modelId="{B9416675-5732-4B7B-926A-6819F5823736}" type="sibTrans" cxnId="{F387FDE6-5D00-482E-B523-40EE6E91C99E}">
      <dgm:prSet/>
      <dgm:spPr/>
      <dgm:t>
        <a:bodyPr/>
        <a:lstStyle/>
        <a:p>
          <a:endParaRPr lang="en-IN"/>
        </a:p>
      </dgm:t>
    </dgm:pt>
    <dgm:pt modelId="{5E96EB09-946B-45C2-B7A3-0B73B70FE372}" type="pres">
      <dgm:prSet presAssocID="{299FD146-9A73-43D1-B822-1A94DE456184}" presName="Name0" presStyleCnt="0">
        <dgm:presLayoutVars>
          <dgm:dir/>
          <dgm:animLvl val="lvl"/>
          <dgm:resizeHandles val="exact"/>
        </dgm:presLayoutVars>
      </dgm:prSet>
      <dgm:spPr/>
    </dgm:pt>
    <dgm:pt modelId="{932B5A4D-088C-4252-B16E-7C37778FC28A}" type="pres">
      <dgm:prSet presAssocID="{FD215A02-DEF8-46C1-9AA4-95660BCEBF36}" presName="composite" presStyleCnt="0"/>
      <dgm:spPr/>
    </dgm:pt>
    <dgm:pt modelId="{BA57C7B6-DE99-4F24-A3BA-D638A224EB2F}" type="pres">
      <dgm:prSet presAssocID="{FD215A02-DEF8-46C1-9AA4-95660BCEBF3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CD33C77-C530-4DC9-BBFE-553684352052}" type="pres">
      <dgm:prSet presAssocID="{FD215A02-DEF8-46C1-9AA4-95660BCEBF36}" presName="desTx" presStyleLbl="alignAccFollowNode1" presStyleIdx="0" presStyleCnt="2">
        <dgm:presLayoutVars>
          <dgm:bulletEnabled val="1"/>
        </dgm:presLayoutVars>
      </dgm:prSet>
      <dgm:spPr/>
    </dgm:pt>
    <dgm:pt modelId="{2890EB0E-B1EE-425C-BA16-1EB82EF3F340}" type="pres">
      <dgm:prSet presAssocID="{6386D73E-23D7-4655-B567-63C99ADB0017}" presName="space" presStyleCnt="0"/>
      <dgm:spPr/>
    </dgm:pt>
    <dgm:pt modelId="{117E924D-C57A-45D7-8E6B-F57D4C1751E7}" type="pres">
      <dgm:prSet presAssocID="{B7B8286F-0F64-4857-A416-86BC25449D38}" presName="composite" presStyleCnt="0"/>
      <dgm:spPr/>
    </dgm:pt>
    <dgm:pt modelId="{C95B3266-5AEC-4061-A154-F09E7B8D04ED}" type="pres">
      <dgm:prSet presAssocID="{B7B8286F-0F64-4857-A416-86BC25449D3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4AEB36-A28A-4D53-9568-72791A25953E}" type="pres">
      <dgm:prSet presAssocID="{B7B8286F-0F64-4857-A416-86BC25449D3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256F205-E97C-42C7-87A8-5B90579DACDB}" srcId="{FD215A02-DEF8-46C1-9AA4-95660BCEBF36}" destId="{20B1C6F1-4F6E-4270-82B4-B0CC67F015E0}" srcOrd="0" destOrd="0" parTransId="{D106899E-4186-4E11-8E92-59E0296EC0E0}" sibTransId="{5B5CFC25-25B0-486F-99CA-2BF5E605811F}"/>
    <dgm:cxn modelId="{911B9635-7F58-4521-A67E-BB20111D2A3E}" type="presOf" srcId="{B7B8286F-0F64-4857-A416-86BC25449D38}" destId="{C95B3266-5AEC-4061-A154-F09E7B8D04ED}" srcOrd="0" destOrd="0" presId="urn:microsoft.com/office/officeart/2005/8/layout/hList1"/>
    <dgm:cxn modelId="{928C6179-66CB-4319-8AA6-59B0D46A407D}" srcId="{299FD146-9A73-43D1-B822-1A94DE456184}" destId="{B7B8286F-0F64-4857-A416-86BC25449D38}" srcOrd="1" destOrd="0" parTransId="{FB0DE5B7-310A-49C3-AA7F-D4BF6401708F}" sibTransId="{8894EF92-E468-48B7-AE77-71BCEB25435B}"/>
    <dgm:cxn modelId="{1451DB87-0B7A-4F65-912B-D8B348B7E41B}" type="presOf" srcId="{FD215A02-DEF8-46C1-9AA4-95660BCEBF36}" destId="{BA57C7B6-DE99-4F24-A3BA-D638A224EB2F}" srcOrd="0" destOrd="0" presId="urn:microsoft.com/office/officeart/2005/8/layout/hList1"/>
    <dgm:cxn modelId="{3BD05FB3-8D06-4C27-91F2-1327C8D4D7E1}" type="presOf" srcId="{299FD146-9A73-43D1-B822-1A94DE456184}" destId="{5E96EB09-946B-45C2-B7A3-0B73B70FE372}" srcOrd="0" destOrd="0" presId="urn:microsoft.com/office/officeart/2005/8/layout/hList1"/>
    <dgm:cxn modelId="{3ADB0CD6-11EE-4BCB-AAA7-6165D2F116A2}" srcId="{299FD146-9A73-43D1-B822-1A94DE456184}" destId="{FD215A02-DEF8-46C1-9AA4-95660BCEBF36}" srcOrd="0" destOrd="0" parTransId="{D6A7BE7F-4060-4307-BB2B-4CE7B8E369D4}" sibTransId="{6386D73E-23D7-4655-B567-63C99ADB0017}"/>
    <dgm:cxn modelId="{F387FDE6-5D00-482E-B523-40EE6E91C99E}" srcId="{B7B8286F-0F64-4857-A416-86BC25449D38}" destId="{FD9DF9C3-BA1A-4E0D-A7CF-730B17239E09}" srcOrd="0" destOrd="0" parTransId="{0A3AB789-F260-4CA0-BF8F-B8B6018235A3}" sibTransId="{B9416675-5732-4B7B-926A-6819F5823736}"/>
    <dgm:cxn modelId="{DB356DF0-0D0E-4A09-8CFB-3442761C6579}" type="presOf" srcId="{20B1C6F1-4F6E-4270-82B4-B0CC67F015E0}" destId="{ECD33C77-C530-4DC9-BBFE-553684352052}" srcOrd="0" destOrd="0" presId="urn:microsoft.com/office/officeart/2005/8/layout/hList1"/>
    <dgm:cxn modelId="{73C1D8F1-38AD-417C-8523-2DF71BD15649}" type="presOf" srcId="{FD9DF9C3-BA1A-4E0D-A7CF-730B17239E09}" destId="{3F4AEB36-A28A-4D53-9568-72791A25953E}" srcOrd="0" destOrd="0" presId="urn:microsoft.com/office/officeart/2005/8/layout/hList1"/>
    <dgm:cxn modelId="{1C0B44D0-765F-4410-B099-4A5C2011D00C}" type="presParOf" srcId="{5E96EB09-946B-45C2-B7A3-0B73B70FE372}" destId="{932B5A4D-088C-4252-B16E-7C37778FC28A}" srcOrd="0" destOrd="0" presId="urn:microsoft.com/office/officeart/2005/8/layout/hList1"/>
    <dgm:cxn modelId="{F0CE2DC4-AB41-4DEB-B5E9-5766E983E258}" type="presParOf" srcId="{932B5A4D-088C-4252-B16E-7C37778FC28A}" destId="{BA57C7B6-DE99-4F24-A3BA-D638A224EB2F}" srcOrd="0" destOrd="0" presId="urn:microsoft.com/office/officeart/2005/8/layout/hList1"/>
    <dgm:cxn modelId="{B4A770C8-1A57-4F44-BFD8-F3496D49C804}" type="presParOf" srcId="{932B5A4D-088C-4252-B16E-7C37778FC28A}" destId="{ECD33C77-C530-4DC9-BBFE-553684352052}" srcOrd="1" destOrd="0" presId="urn:microsoft.com/office/officeart/2005/8/layout/hList1"/>
    <dgm:cxn modelId="{A0017812-9E5B-4840-85B2-73A1E1AC1E46}" type="presParOf" srcId="{5E96EB09-946B-45C2-B7A3-0B73B70FE372}" destId="{2890EB0E-B1EE-425C-BA16-1EB82EF3F340}" srcOrd="1" destOrd="0" presId="urn:microsoft.com/office/officeart/2005/8/layout/hList1"/>
    <dgm:cxn modelId="{9C791DB7-F27F-44F3-A540-96C205CE2E93}" type="presParOf" srcId="{5E96EB09-946B-45C2-B7A3-0B73B70FE372}" destId="{117E924D-C57A-45D7-8E6B-F57D4C1751E7}" srcOrd="2" destOrd="0" presId="urn:microsoft.com/office/officeart/2005/8/layout/hList1"/>
    <dgm:cxn modelId="{FFB62A7C-C865-4035-8ED9-9247D0913E2F}" type="presParOf" srcId="{117E924D-C57A-45D7-8E6B-F57D4C1751E7}" destId="{C95B3266-5AEC-4061-A154-F09E7B8D04ED}" srcOrd="0" destOrd="0" presId="urn:microsoft.com/office/officeart/2005/8/layout/hList1"/>
    <dgm:cxn modelId="{8C8F7820-71C7-4646-BBAD-A26FF88BF7ED}" type="presParOf" srcId="{117E924D-C57A-45D7-8E6B-F57D4C1751E7}" destId="{3F4AEB36-A28A-4D53-9568-72791A25953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095D7-D9E6-4F88-9ED8-7540CC7FC156}">
      <dsp:nvSpPr>
        <dsp:cNvPr id="0" name=""/>
        <dsp:cNvSpPr/>
      </dsp:nvSpPr>
      <dsp:spPr>
        <a:xfrm rot="5400000">
          <a:off x="1004876" y="1052965"/>
          <a:ext cx="1816935" cy="30233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7A72C-C060-493A-A1EB-45E232A83F46}">
      <dsp:nvSpPr>
        <dsp:cNvPr id="0" name=""/>
        <dsp:cNvSpPr/>
      </dsp:nvSpPr>
      <dsp:spPr>
        <a:xfrm>
          <a:off x="701585" y="1956292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Blazor</a:t>
          </a:r>
          <a:r>
            <a:rPr lang="en-IN" sz="2100" kern="1200" dirty="0"/>
            <a:t> framework was introduced in ASP </a:t>
          </a:r>
          <a:r>
            <a:rPr lang="en-IN" sz="2100" kern="1200" dirty="0" err="1"/>
            <a:t>.Net</a:t>
          </a:r>
          <a:r>
            <a:rPr lang="en-IN" sz="2100" kern="1200" dirty="0"/>
            <a:t> Core 3.0</a:t>
          </a:r>
        </a:p>
      </dsp:txBody>
      <dsp:txXfrm>
        <a:off x="701585" y="1956292"/>
        <a:ext cx="2729487" cy="2392556"/>
      </dsp:txXfrm>
    </dsp:sp>
    <dsp:sp modelId="{F88E0B9B-603E-43EA-A16C-7FD3FFDFF757}">
      <dsp:nvSpPr>
        <dsp:cNvPr id="0" name=""/>
        <dsp:cNvSpPr/>
      </dsp:nvSpPr>
      <dsp:spPr>
        <a:xfrm>
          <a:off x="2916075" y="830384"/>
          <a:ext cx="514997" cy="5149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83A1D-FC41-45D0-84EA-DECAC91F2957}">
      <dsp:nvSpPr>
        <dsp:cNvPr id="0" name=""/>
        <dsp:cNvSpPr/>
      </dsp:nvSpPr>
      <dsp:spPr>
        <a:xfrm rot="5400000">
          <a:off x="4346303" y="226126"/>
          <a:ext cx="1816935" cy="30233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67BC0-98FC-4436-8E6A-8F87611DC55A}">
      <dsp:nvSpPr>
        <dsp:cNvPr id="0" name=""/>
        <dsp:cNvSpPr/>
      </dsp:nvSpPr>
      <dsp:spPr>
        <a:xfrm>
          <a:off x="4043011" y="1129453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 </a:t>
          </a:r>
          <a:r>
            <a:rPr lang="en-IN" sz="2100" kern="1200" dirty="0" err="1"/>
            <a:t>.Net</a:t>
          </a:r>
          <a:r>
            <a:rPr lang="en-IN" sz="2100" kern="1200" dirty="0"/>
            <a:t> 5.0 </a:t>
          </a:r>
          <a:r>
            <a:rPr lang="en-IN" sz="2100" kern="1200" dirty="0" err="1"/>
            <a:t>Blazor</a:t>
          </a:r>
          <a:r>
            <a:rPr lang="en-IN" sz="2100" kern="1200" dirty="0"/>
            <a:t> received significant updates to its component model, speed improvement and pre-rendering capabilities</a:t>
          </a:r>
        </a:p>
      </dsp:txBody>
      <dsp:txXfrm>
        <a:off x="4043011" y="1129453"/>
        <a:ext cx="2729487" cy="2392556"/>
      </dsp:txXfrm>
    </dsp:sp>
    <dsp:sp modelId="{F8FBA35E-368C-4973-97E2-8E2C9318E5A3}">
      <dsp:nvSpPr>
        <dsp:cNvPr id="0" name=""/>
        <dsp:cNvSpPr/>
      </dsp:nvSpPr>
      <dsp:spPr>
        <a:xfrm>
          <a:off x="6257501" y="3544"/>
          <a:ext cx="514997" cy="51499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25D58-4D3F-4B6E-82BA-CF0696E8C8F4}">
      <dsp:nvSpPr>
        <dsp:cNvPr id="0" name=""/>
        <dsp:cNvSpPr/>
      </dsp:nvSpPr>
      <dsp:spPr>
        <a:xfrm rot="5400000">
          <a:off x="7687729" y="-600712"/>
          <a:ext cx="1816935" cy="302333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25CF1-BCAE-450A-BFD0-BD9553567AF0}">
      <dsp:nvSpPr>
        <dsp:cNvPr id="0" name=""/>
        <dsp:cNvSpPr/>
      </dsp:nvSpPr>
      <dsp:spPr>
        <a:xfrm>
          <a:off x="7384437" y="302614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In </a:t>
          </a:r>
          <a:r>
            <a:rPr lang="en-IN" sz="2100" kern="1200" dirty="0" err="1"/>
            <a:t>.Net</a:t>
          </a:r>
          <a:r>
            <a:rPr lang="en-IN" sz="2100" kern="1200" dirty="0"/>
            <a:t> 6.0, the </a:t>
          </a:r>
          <a:r>
            <a:rPr lang="en-IN" sz="2100" kern="1200" dirty="0" err="1"/>
            <a:t>blazor</a:t>
          </a:r>
          <a:r>
            <a:rPr lang="en-IN" sz="2100" kern="1200" dirty="0"/>
            <a:t> framework finds yet another path for developer success with .NET MAUI.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This </a:t>
          </a:r>
          <a:r>
            <a:rPr lang="en-US" sz="2100" kern="1200" dirty="0"/>
            <a:t>new pattern is named </a:t>
          </a:r>
          <a:r>
            <a:rPr lang="en-US" sz="2100" kern="1200" dirty="0" err="1"/>
            <a:t>Blazor</a:t>
          </a:r>
          <a:r>
            <a:rPr lang="en-US" sz="2100" kern="1200" dirty="0"/>
            <a:t> Hybrid</a:t>
          </a:r>
          <a:endParaRPr lang="en-IN" sz="2100" kern="1200" dirty="0"/>
        </a:p>
      </dsp:txBody>
      <dsp:txXfrm>
        <a:off x="7384437" y="302614"/>
        <a:ext cx="2729487" cy="2392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7C7B6-DE99-4F24-A3BA-D638A224EB2F}">
      <dsp:nvSpPr>
        <dsp:cNvPr id="0" name=""/>
        <dsp:cNvSpPr/>
      </dsp:nvSpPr>
      <dsp:spPr>
        <a:xfrm>
          <a:off x="51" y="13483"/>
          <a:ext cx="4913783" cy="195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Client-side hosting model</a:t>
          </a:r>
        </a:p>
      </dsp:txBody>
      <dsp:txXfrm>
        <a:off x="51" y="13483"/>
        <a:ext cx="4913783" cy="1952691"/>
      </dsp:txXfrm>
    </dsp:sp>
    <dsp:sp modelId="{ECD33C77-C530-4DC9-BBFE-553684352052}">
      <dsp:nvSpPr>
        <dsp:cNvPr id="0" name=""/>
        <dsp:cNvSpPr/>
      </dsp:nvSpPr>
      <dsp:spPr>
        <a:xfrm>
          <a:off x="51" y="1966174"/>
          <a:ext cx="491378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36" tIns="288036" rIns="384048" bIns="432054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5400" kern="1200" dirty="0" err="1"/>
            <a:t>Blazor</a:t>
          </a:r>
          <a:r>
            <a:rPr lang="en-IN" sz="5400" kern="1200" dirty="0"/>
            <a:t>- </a:t>
          </a:r>
          <a:r>
            <a:rPr lang="en-IN" sz="5400" kern="1200" dirty="0" err="1"/>
            <a:t>Webassembly</a:t>
          </a:r>
          <a:endParaRPr lang="en-IN" sz="5400" kern="1200" dirty="0"/>
        </a:p>
      </dsp:txBody>
      <dsp:txXfrm>
        <a:off x="51" y="1966174"/>
        <a:ext cx="4913783" cy="2371680"/>
      </dsp:txXfrm>
    </dsp:sp>
    <dsp:sp modelId="{C95B3266-5AEC-4061-A154-F09E7B8D04ED}">
      <dsp:nvSpPr>
        <dsp:cNvPr id="0" name=""/>
        <dsp:cNvSpPr/>
      </dsp:nvSpPr>
      <dsp:spPr>
        <a:xfrm>
          <a:off x="5601764" y="13483"/>
          <a:ext cx="4913783" cy="1952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4048" tIns="219456" rIns="384048" bIns="219456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/>
            <a:t>Server hosting model</a:t>
          </a:r>
        </a:p>
      </dsp:txBody>
      <dsp:txXfrm>
        <a:off x="5601764" y="13483"/>
        <a:ext cx="4913783" cy="1952691"/>
      </dsp:txXfrm>
    </dsp:sp>
    <dsp:sp modelId="{3F4AEB36-A28A-4D53-9568-72791A25953E}">
      <dsp:nvSpPr>
        <dsp:cNvPr id="0" name=""/>
        <dsp:cNvSpPr/>
      </dsp:nvSpPr>
      <dsp:spPr>
        <a:xfrm>
          <a:off x="5601764" y="1966174"/>
          <a:ext cx="491378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036" tIns="288036" rIns="384048" bIns="432054" numCol="1" spcCol="1270" anchor="t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5400" b="0" kern="1200" dirty="0" err="1"/>
            <a:t>Blazor</a:t>
          </a:r>
          <a:r>
            <a:rPr lang="en-IN" sz="5400" b="0" kern="1200" dirty="0"/>
            <a:t> server</a:t>
          </a:r>
        </a:p>
      </dsp:txBody>
      <dsp:txXfrm>
        <a:off x="5601764" y="1966174"/>
        <a:ext cx="4913783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0E44F-E266-40DA-B638-1D0A52C3397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34CF9-47B2-4F07-A227-D14EC11D9E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4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E34CF9-47B2-4F07-A227-D14EC11D9E2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8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F667-F969-9388-310F-93946AA5A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1224C-E8FF-6287-E6A1-37E475E2D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4C1F-E24C-5D64-5F4E-E3852796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387E-4776-EC22-2CDB-C7EB513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6D57E-D926-F942-324C-C25FCA3C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194-FFE9-F6E5-2CB5-741AE9B2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3B05D-FF7C-C287-DD12-A23EE364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104C-F22D-3F20-2EA6-D8C820D7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A4C2-C6AC-A22C-9B34-19A88455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8EEC-D280-C580-FE29-50D20FC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1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D6A94-F658-8F59-9119-24DE1380F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9A2C9-9056-784F-D4B7-2BE6859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E1A8-DA7C-C64E-4B45-0D2F2ECF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2A9C-00BD-94F3-9F75-F785DB5D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0D46-AC24-E74E-FBB7-A7828933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7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4542-1862-36F4-A9EE-AC3813BF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2B65-2BC7-F3BC-E60F-CC14D204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6EA89-FE06-9260-ED3D-9649FE4C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D5FF-9D0E-A648-A314-D8D1CA14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653B-7C7E-0758-6017-CAF484CF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5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F6BA-9F98-DD86-A39C-4A3BFDD3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C63F-FE5B-757F-C73C-0D1BFCED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1FB2-3068-5621-0CCB-426D17CD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A7B0-81BD-5E2B-D466-75283CA5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B2D1-9ADC-F5AE-AEB3-4AA5838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B00D-AF4D-9167-9166-A2C809C2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8C40-8C67-75F5-5322-32CD7EF86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D4438-09DD-5540-1954-C1BDB94C6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BC59-A243-076E-4291-C1022026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8E54F-1A9B-64E3-3EDB-98BAB36C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FE317-787D-FF41-5D64-D84B769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68FA-D6C4-FDC9-F4CA-294B7606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FBFA-CA3C-0C49-3336-BFFB8B32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696D-33F6-100D-E319-FE2C53B1E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41793-1F1F-0097-553B-3CD69A40F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B1ADF-5AEA-FC83-F8EF-2BA005FA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887D0-2BF1-4280-F2E5-8A700DC7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1BF2E-71D0-CE41-C4F8-3FA6B439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E78D3-31A5-716C-68F5-DA3DCF65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4891-9D91-5F4D-4699-33B2FC3F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85012-BA53-C866-8D57-A8C2A3D5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DF01E-CBE2-511D-ADAD-03AA4B54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73056-4D2C-CFAC-668B-F67C6E1D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19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9AE1C-C0A3-8A29-2200-14819478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CF59B-4980-B977-6195-DCE7A544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CF919-1CDC-3EBB-20DB-1F9E8860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69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097-DC15-1A79-BCA7-81467272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072D-C74B-1E21-AC99-52665DAAD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4BF1D-8F12-6BE3-FCEB-DB420DBEC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52E5-7543-9134-C83D-F8287DC3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C840-E3EB-C83E-C68D-C3599470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F84B4-D561-9C0E-6E93-E259B5B0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E15-18AA-1439-96E1-D048EE33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249D8-848B-4384-174F-D1573A1D1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A78F3-0286-D816-0E84-67A64462C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0F2F-AE6F-9760-B476-3C87A875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7E71A-71B0-D2EE-4EE9-90711F35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47CBE-8273-2571-7A21-C6C00DD0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A84EF-CC73-6669-6177-CF35FC40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1A6D-3A8F-4E54-7738-E83EE1B4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EBA4-9E29-D3CB-F8D5-469806014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4222-C4AC-4141-85E0-655A7211D52F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802D-C098-C3CF-B030-665263648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0AD3-18C6-2509-7F65-60A7EA26B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C3071-A929-417F-AE44-604A4EB142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3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en-us/learn/aspnet/blazor-tutorial/cre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DB9A-5961-AE4A-2897-3443E1BF3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 </a:t>
            </a:r>
            <a:r>
              <a:rPr lang="en-IN" dirty="0" err="1"/>
              <a:t>.Net</a:t>
            </a:r>
            <a:r>
              <a:rPr lang="en-IN" dirty="0"/>
              <a:t> Core </a:t>
            </a:r>
            <a:r>
              <a:rPr lang="en-IN" dirty="0" err="1"/>
              <a:t>Blazor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E182E-6054-F770-41F6-B226358F7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Shamjith Haridasan</a:t>
            </a:r>
          </a:p>
        </p:txBody>
      </p:sp>
    </p:spTree>
    <p:extLst>
      <p:ext uri="{BB962C8B-B14F-4D97-AF65-F5344CB8AC3E}">
        <p14:creationId xmlns:p14="http://schemas.microsoft.com/office/powerpoint/2010/main" val="86190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E4C6-6466-6738-D33D-916C431F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side hosting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84E6-F97A-6F6A-36D2-50C1DAD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Active server connection not required</a:t>
            </a:r>
          </a:p>
          <a:p>
            <a:pPr lvl="1"/>
            <a:r>
              <a:rPr lang="en-IN" dirty="0"/>
              <a:t>Client resources and capabilities are used</a:t>
            </a:r>
          </a:p>
          <a:p>
            <a:pPr lvl="1"/>
            <a:r>
              <a:rPr lang="en-IN" dirty="0"/>
              <a:t>Full blown </a:t>
            </a:r>
            <a:r>
              <a:rPr lang="en-IN" dirty="0" err="1"/>
              <a:t>.Net</a:t>
            </a:r>
            <a:r>
              <a:rPr lang="en-IN" dirty="0"/>
              <a:t> hosting platform is not required. Can be served from CDN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IN" dirty="0"/>
              <a:t>The very first request will take a lot of time</a:t>
            </a:r>
          </a:p>
          <a:p>
            <a:pPr lvl="1"/>
            <a:r>
              <a:rPr lang="en-IN" dirty="0"/>
              <a:t>Browser with web assembly support is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32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5393-414E-5014-E679-F4E657BD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side hosting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7FD6-A254-9520-3C57-57940962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Blazor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Server provides support for hosting Razor components on the server in an ASP.NET Core app</a:t>
            </a:r>
          </a:p>
          <a:p>
            <a:r>
              <a:rPr lang="en-US" dirty="0"/>
              <a:t>UI updates are handled over a </a:t>
            </a:r>
            <a:r>
              <a:rPr lang="en-US" dirty="0" err="1"/>
              <a:t>SignalR</a:t>
            </a:r>
            <a:r>
              <a:rPr lang="en-US" dirty="0"/>
              <a:t> connection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0D7B0-800E-63C5-AB72-35663C41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16" y="3257550"/>
            <a:ext cx="6039693" cy="29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E4C6-6466-6738-D33D-916C431F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side hosting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A84E6-F97A-6F6A-36D2-50C1DAD2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App loads and runs faster</a:t>
            </a:r>
          </a:p>
          <a:p>
            <a:pPr lvl="1"/>
            <a:r>
              <a:rPr lang="en-IN" dirty="0"/>
              <a:t>Can take full advantage of server capabilities</a:t>
            </a:r>
          </a:p>
          <a:p>
            <a:pPr lvl="1"/>
            <a:r>
              <a:rPr lang="en-IN" dirty="0"/>
              <a:t>Only a browser is required on the client side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IN" dirty="0"/>
              <a:t>A full blown ASP </a:t>
            </a:r>
            <a:r>
              <a:rPr lang="en-IN" dirty="0" err="1"/>
              <a:t>.Net</a:t>
            </a:r>
            <a:r>
              <a:rPr lang="en-IN" dirty="0"/>
              <a:t>  core server is required</a:t>
            </a:r>
          </a:p>
          <a:p>
            <a:pPr lvl="1"/>
            <a:r>
              <a:rPr lang="en-IN" dirty="0"/>
              <a:t>An active connection to the server is required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03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26C7-515B-B471-AF3E-35F55B28E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6BB4-1CA5-0116-01E9-E1A5FBDB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Components are the basic building block of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Blazor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applications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Components files have the extension .razor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Component name must start with an uppercase character</a:t>
            </a: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6A2FC-EA24-7D75-4952-D23331CB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60" y="3658394"/>
            <a:ext cx="361047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62B3-FCEA-52C1-AF7E-A038AAC0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 component HTML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E165-FFB0-86C5-6D06-FF121ADD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Partial files</a:t>
            </a:r>
          </a:p>
          <a:p>
            <a:pPr lvl="1"/>
            <a:r>
              <a:rPr lang="en-IN" dirty="0"/>
              <a:t>Create a class file named &lt;&lt;</a:t>
            </a:r>
            <a:r>
              <a:rPr lang="en-IN" dirty="0" err="1"/>
              <a:t>componentname</a:t>
            </a:r>
            <a:r>
              <a:rPr lang="en-IN" dirty="0"/>
              <a:t>&gt;&gt;.</a:t>
            </a:r>
            <a:r>
              <a:rPr lang="en-IN" dirty="0" err="1"/>
              <a:t>razor.cs</a:t>
            </a:r>
            <a:endParaRPr lang="en-IN" dirty="0"/>
          </a:p>
          <a:p>
            <a:pPr lvl="1"/>
            <a:r>
              <a:rPr lang="en-IN" dirty="0"/>
              <a:t>Change class to partial class</a:t>
            </a:r>
          </a:p>
          <a:p>
            <a:r>
              <a:rPr lang="en-IN" dirty="0"/>
              <a:t>Base class</a:t>
            </a:r>
          </a:p>
          <a:p>
            <a:pPr lvl="1"/>
            <a:r>
              <a:rPr lang="en-IN" dirty="0"/>
              <a:t>Create a class named &lt;&lt;</a:t>
            </a:r>
            <a:r>
              <a:rPr lang="en-IN" dirty="0" err="1"/>
              <a:t>componentname</a:t>
            </a:r>
            <a:r>
              <a:rPr lang="en-IN" dirty="0"/>
              <a:t>&gt;&gt;</a:t>
            </a:r>
            <a:r>
              <a:rPr lang="en-IN" dirty="0" err="1"/>
              <a:t>Base.cs</a:t>
            </a:r>
            <a:endParaRPr lang="en-IN" dirty="0"/>
          </a:p>
          <a:p>
            <a:pPr lvl="1"/>
            <a:r>
              <a:rPr lang="en-IN" dirty="0"/>
              <a:t>Inherit from </a:t>
            </a:r>
            <a:r>
              <a:rPr lang="en-IN" dirty="0" err="1"/>
              <a:t>ComponentBase</a:t>
            </a:r>
            <a:r>
              <a:rPr lang="en-IN" dirty="0"/>
              <a:t> class</a:t>
            </a:r>
          </a:p>
          <a:p>
            <a:pPr lvl="1"/>
            <a:r>
              <a:rPr lang="en-IN" dirty="0"/>
              <a:t>Add the class to the component using @inherits</a:t>
            </a:r>
          </a:p>
          <a:p>
            <a:pPr lvl="1"/>
            <a:r>
              <a:rPr lang="en-IN" dirty="0"/>
              <a:t>All properties and events should be protected or public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42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3255-0FD9-6823-7BC7-AB5FB6A1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652B-5F05-4CF9-E8FB-D83E5E5F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300000"/>
              </a:lnSpc>
              <a:buNone/>
            </a:pPr>
            <a:r>
              <a:rPr lang="en-IN"/>
              <a:t>Thank </a:t>
            </a:r>
            <a:r>
              <a:rPr lang="en-IN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0772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284D-8A17-E8D9-0A83-7519A63E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B1D8-90F7-34D7-2C7D-7C506BC5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71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What is </a:t>
            </a:r>
            <a:r>
              <a:rPr lang="en-IN" dirty="0" err="1"/>
              <a:t>Blazor</a:t>
            </a:r>
            <a:r>
              <a:rPr lang="en-IN" dirty="0"/>
              <a:t> and what problem does it solve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Setup a development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Different hosting models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Blazor</a:t>
            </a:r>
            <a:r>
              <a:rPr lang="en-IN" dirty="0"/>
              <a:t> 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Routing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Blazor</a:t>
            </a:r>
            <a:r>
              <a:rPr lang="en-IN" dirty="0"/>
              <a:t>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Retrieving data from a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Working with forms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Handling event validations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Forms validation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9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D96D-93C1-DD1E-D277-733052D7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Todays web development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C25BAEC-109E-6B79-2150-B7E8A355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284" y="2353239"/>
            <a:ext cx="7573432" cy="3296110"/>
          </a:xfrm>
        </p:spPr>
      </p:pic>
    </p:spTree>
    <p:extLst>
      <p:ext uri="{BB962C8B-B14F-4D97-AF65-F5344CB8AC3E}">
        <p14:creationId xmlns:p14="http://schemas.microsoft.com/office/powerpoint/2010/main" val="23705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9F31-CF7A-3117-DFB7-1ADBA8B6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Blazor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A245F-2AB6-00A1-409E-5550FA92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5" y="2162732"/>
            <a:ext cx="7240010" cy="3391373"/>
          </a:xfrm>
        </p:spPr>
      </p:pic>
    </p:spTree>
    <p:extLst>
      <p:ext uri="{BB962C8B-B14F-4D97-AF65-F5344CB8AC3E}">
        <p14:creationId xmlns:p14="http://schemas.microsoft.com/office/powerpoint/2010/main" val="42858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0389-EDF1-E3BF-62CF-D5527C02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Blazor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A579-5005-D1B2-FBE5-0CFCC29D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Microsofts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first ever single page application framework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Blazor</a:t>
            </a:r>
            <a:r>
              <a:rPr 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.NET developers can build a full-stack application using only .NET technologies</a:t>
            </a:r>
          </a:p>
          <a:p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https://dotnet.microsoft.com/en-us/learn/aspnet/blazor-tutorial/create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A12D-A27F-B864-3FBA-22D0F374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Blazor</a:t>
            </a:r>
            <a:r>
              <a:rPr lang="en-IN" dirty="0"/>
              <a:t> 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6DB1CD-76D7-0F0F-E172-426201186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182875"/>
              </p:ext>
            </p:extLst>
          </p:nvPr>
        </p:nvGraphicFramePr>
        <p:xfrm>
          <a:off x="838200" y="15827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21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3CFE-E3ED-2956-8A4E-F541494F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for </a:t>
            </a:r>
            <a:r>
              <a:rPr lang="en-IN" dirty="0" err="1"/>
              <a:t>Blazor</a:t>
            </a:r>
            <a:r>
              <a:rPr lang="en-IN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8130-BD2C-7F22-5A20-97CE3626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Development environment</a:t>
            </a:r>
          </a:p>
          <a:p>
            <a:pPr lvl="1"/>
            <a:r>
              <a:rPr lang="en-IN" dirty="0" err="1"/>
              <a:t>.Net</a:t>
            </a:r>
            <a:r>
              <a:rPr lang="en-IN" dirty="0"/>
              <a:t> core SDK  3.1 or later</a:t>
            </a:r>
          </a:p>
          <a:p>
            <a:pPr lvl="1"/>
            <a:r>
              <a:rPr lang="en-IN" dirty="0"/>
              <a:t>Tools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Visual studio 2019 or later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VS Code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/>
              <a:t>.Net</a:t>
            </a:r>
            <a:r>
              <a:rPr lang="en-IN" dirty="0"/>
              <a:t> core CLI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Pre-requisite - Basic knowledge about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C#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HTML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/>
              <a:t>CSS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08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D037-FEAE-BF7B-2472-1C4EA04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Blazor</a:t>
            </a:r>
            <a:r>
              <a:rPr lang="en-IN" dirty="0"/>
              <a:t> hosting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5A1DD6-1F56-B845-7E9E-B4700826E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583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5202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C75-C9C6-BE1F-0410-8A0B6BE5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 hosting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1771-A316-19EF-F7AD-275A628D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r>
              <a:rPr lang="en-US" dirty="0"/>
              <a:t>Running .NET code inside web browsers is made possible by </a:t>
            </a:r>
            <a:r>
              <a:rPr lang="en-US" dirty="0" err="1"/>
              <a:t>WebAssembly</a:t>
            </a:r>
            <a:r>
              <a:rPr lang="en-US" dirty="0"/>
              <a:t> (abbreviated </a:t>
            </a:r>
            <a:r>
              <a:rPr lang="en-US" dirty="0" err="1"/>
              <a:t>wasm</a:t>
            </a:r>
            <a:r>
              <a:rPr lang="en-US" dirty="0"/>
              <a:t>)</a:t>
            </a:r>
          </a:p>
          <a:p>
            <a:r>
              <a:rPr lang="en-US" dirty="0" err="1"/>
              <a:t>Blazor</a:t>
            </a:r>
            <a:r>
              <a:rPr lang="en-US" dirty="0"/>
              <a:t> </a:t>
            </a:r>
            <a:r>
              <a:rPr lang="en-US" dirty="0" err="1"/>
              <a:t>WebAssembly</a:t>
            </a:r>
            <a:r>
              <a:rPr lang="en-US" dirty="0"/>
              <a:t> is a single-page app (SPA) framework for building interactive client-side web apps with .NET</a:t>
            </a:r>
          </a:p>
          <a:p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WebAssembly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is an open web standard and supported in web browsers without plugins</a:t>
            </a: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730D8-6EFC-70EA-8FA3-7D13F096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72" y="4257449"/>
            <a:ext cx="4305901" cy="22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458</Words>
  <Application>Microsoft Office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Segoe UI</vt:lpstr>
      <vt:lpstr>Office Theme</vt:lpstr>
      <vt:lpstr>ASP .Net Core Blazor</vt:lpstr>
      <vt:lpstr>Topics to be covered</vt:lpstr>
      <vt:lpstr>Todays web development</vt:lpstr>
      <vt:lpstr>Blazor</vt:lpstr>
      <vt:lpstr>What is Blazor?</vt:lpstr>
      <vt:lpstr>Blazor History</vt:lpstr>
      <vt:lpstr>Setup for Blazor development</vt:lpstr>
      <vt:lpstr>Blazor hosting models</vt:lpstr>
      <vt:lpstr>Client-side hosting model</vt:lpstr>
      <vt:lpstr>Client side hosting models</vt:lpstr>
      <vt:lpstr>Server side hosting model</vt:lpstr>
      <vt:lpstr>Server side hosting models</vt:lpstr>
      <vt:lpstr>Components</vt:lpstr>
      <vt:lpstr>Split component HTML and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Blazor</dc:title>
  <dc:creator>Shamjith Haridasan</dc:creator>
  <cp:lastModifiedBy>Shamjith Haridasan</cp:lastModifiedBy>
  <cp:revision>118</cp:revision>
  <dcterms:created xsi:type="dcterms:W3CDTF">2023-01-20T11:48:56Z</dcterms:created>
  <dcterms:modified xsi:type="dcterms:W3CDTF">2023-01-21T04:13:47Z</dcterms:modified>
</cp:coreProperties>
</file>