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764" autoAdjust="0"/>
  </p:normalViewPr>
  <p:slideViewPr>
    <p:cSldViewPr snapToGrid="0">
      <p:cViewPr varScale="1">
        <p:scale>
          <a:sx n="89" d="100"/>
          <a:sy n="89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922B7-8A48-4C7C-8C78-A576CE610E2E}" type="datetimeFigureOut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23DD9-9FAA-4E5C-9C42-D97D3884A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59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1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2476475" y="2190742"/>
            <a:ext cx="8801125" cy="13916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4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2476475" y="3611607"/>
            <a:ext cx="8801125" cy="1199704"/>
          </a:xfrm>
        </p:spPr>
        <p:txBody>
          <a:bodyPr lIns="45720" rIns="45720"/>
          <a:lstStyle>
            <a:lvl1pPr marL="0" marR="85342" indent="0" algn="r">
              <a:buNone/>
              <a:defRPr>
                <a:solidFill>
                  <a:schemeClr val="tx2"/>
                </a:solidFill>
              </a:defRPr>
            </a:lvl1pPr>
            <a:lvl2pPr marL="609585" indent="0" algn="ctr">
              <a:buNone/>
            </a:lvl2pPr>
            <a:lvl3pPr marL="1219170" indent="0" algn="ctr">
              <a:buNone/>
            </a:lvl3pPr>
            <a:lvl4pPr marL="1828754" indent="0" algn="ctr">
              <a:buNone/>
            </a:lvl4pPr>
            <a:lvl5pPr marL="2438339" indent="0" algn="ctr">
              <a:buNone/>
            </a:lvl5pPr>
            <a:lvl6pPr marL="3047924" indent="0" algn="ctr">
              <a:buNone/>
            </a:lvl6pPr>
            <a:lvl7pPr marL="3657509" indent="0" algn="ctr">
              <a:buNone/>
            </a:lvl7pPr>
            <a:lvl8pPr marL="4267093" indent="0" algn="ctr">
              <a:buNone/>
            </a:lvl8pPr>
            <a:lvl9pPr marL="4876678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 dirty="0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E350027-9449-46A0-AEA1-6ECA9D58FDE2}" type="datetimeFigureOut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27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版型一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138436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0027-9449-46A0-AEA1-6ECA9D58FDE2}" type="datetimeFigureOut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86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版型一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25351" y="274642"/>
            <a:ext cx="2369960" cy="53451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432800" cy="5345124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0027-9449-46A0-AEA1-6ECA9D58FDE2}" type="datetimeFigureOut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40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bg>
      <p:bgPr>
        <a:blipFill dpi="0" rotWithShape="1">
          <a:blip r:embed="rId2" cstate="print">
            <a:lum/>
          </a:blip>
          <a:srcRect/>
          <a:stretch>
            <a:fillRect t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6712" y="1714488"/>
            <a:ext cx="10972800" cy="3757435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666712" y="380987"/>
            <a:ext cx="10382280" cy="1143000"/>
          </a:xfrm>
        </p:spPr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8177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Pr>
        <a:gradFill>
          <a:gsLst>
            <a:gs pos="0">
              <a:schemeClr val="bg1">
                <a:tint val="55000"/>
                <a:satMod val="300000"/>
              </a:schemeClr>
            </a:gs>
            <a:gs pos="40000">
              <a:schemeClr val="bg1">
                <a:tint val="65000"/>
                <a:satMod val="300000"/>
              </a:schemeClr>
            </a:gs>
            <a:gs pos="100000">
              <a:schemeClr val="bg1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4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3067">
                <a:solidFill>
                  <a:schemeClr val="tx1"/>
                </a:solidFill>
              </a:defRPr>
            </a:lvl1pPr>
            <a:lvl2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0027-9449-46A0-AEA1-6ECA9D58FDE2}" type="datetimeFigureOut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  <p:sp>
        <p:nvSpPr>
          <p:cNvPr id="8" name="＞形箭號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  <p:pic>
        <p:nvPicPr>
          <p:cNvPr id="10" name="圖片 9" descr="版型一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29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版型一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733"/>
            <a:ext cx="12192000" cy="5810267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481330"/>
            <a:ext cx="5384800" cy="423368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481330"/>
            <a:ext cx="5384800" cy="423368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0027-9449-46A0-AEA1-6ECA9D58FDE2}" type="datetimeFigureOut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10627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3200" b="0">
                <a:solidFill>
                  <a:schemeClr val="bg1"/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3200" b="0">
                <a:solidFill>
                  <a:schemeClr val="bg1"/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0027-9449-46A0-AEA1-6ECA9D58FDE2}" type="datetimeFigureOut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788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版型一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0027-9449-46A0-AEA1-6ECA9D58FDE2}" type="datetimeFigureOut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9625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版型一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0027-9449-46A0-AEA1-6ECA9D58FDE2}" type="datetimeFigureOut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3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版型一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2" y="0"/>
            <a:ext cx="11757733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34523" y="1238235"/>
            <a:ext cx="2019280" cy="1524011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333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2952728" y="5355103"/>
            <a:ext cx="5299456" cy="914400"/>
          </a:xfrm>
        </p:spPr>
        <p:txBody>
          <a:bodyPr/>
          <a:lstStyle>
            <a:lvl1pPr marL="0" indent="0" algn="r">
              <a:buNone/>
              <a:defRPr sz="2133"/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7067565" cy="496444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AE350027-9449-46A0-AEA1-6ECA9D58FDE2}" type="datetimeFigureOut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082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 descr="版型一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84"/>
            <a:ext cx="12192000" cy="5715016"/>
          </a:xfrm>
          <a:prstGeom prst="rect">
            <a:avLst/>
          </a:prstGeom>
        </p:spPr>
      </p:pic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21643" y="5443403"/>
            <a:ext cx="9550400" cy="648232"/>
          </a:xfrm>
          <a:noFill/>
        </p:spPr>
        <p:txBody>
          <a:bodyPr lIns="91440" tIns="0" rIns="91440" anchor="t"/>
          <a:lstStyle>
            <a:lvl1pPr marL="0" marR="24383" indent="0" algn="r">
              <a:buNone/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267"/>
            </a:lvl1pPr>
            <a:extLst/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350027-9449-46A0-AEA1-6ECA9D58FDE2}" type="datetimeFigureOut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840098" y="6407944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4865123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2" name="＞形箭號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  <p:sp>
        <p:nvSpPr>
          <p:cNvPr id="13" name="＞形箭號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2400"/>
          </a:p>
        </p:txBody>
      </p:sp>
    </p:spTree>
    <p:extLst>
      <p:ext uri="{BB962C8B-B14F-4D97-AF65-F5344CB8AC3E}">
        <p14:creationId xmlns:p14="http://schemas.microsoft.com/office/powerpoint/2010/main" val="874172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版型一-02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761981"/>
            <a:ext cx="12192000" cy="6096019"/>
          </a:xfrm>
          <a:prstGeom prst="rect">
            <a:avLst/>
          </a:prstGeom>
        </p:spPr>
      </p:pic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609600" y="1481330"/>
            <a:ext cx="10972800" cy="42336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333">
                <a:solidFill>
                  <a:schemeClr val="tx1"/>
                </a:solidFill>
              </a:defRPr>
            </a:lvl1pPr>
            <a:extLst/>
          </a:lstStyle>
          <a:p>
            <a:fld id="{AE350027-9449-46A0-AEA1-6ECA9D58FDE2}" type="datetimeFigureOut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5840098" y="6407944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333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11529696" y="6407944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333" b="0">
                <a:solidFill>
                  <a:schemeClr val="tx1"/>
                </a:solidFill>
              </a:defRPr>
            </a:lvl1pPr>
            <a:extLst/>
          </a:lstStyle>
          <a:p>
            <a:fld id="{8405A238-EB3E-46E1-83E5-BFCEA6DAE5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29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467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87668" indent="-341367" algn="l" rtl="0" eaLnBrk="1" latinLnBrk="0" hangingPunct="1">
        <a:spcBef>
          <a:spcPts val="533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9035" indent="-304792" algn="l" rtl="0" eaLnBrk="1" latinLnBrk="0" hangingPunct="1">
        <a:spcBef>
          <a:spcPts val="432"/>
        </a:spcBef>
        <a:buClr>
          <a:schemeClr val="accent1"/>
        </a:buClr>
        <a:buFont typeface="Verdana"/>
        <a:buChar char="◦"/>
        <a:defRPr kumimoji="0" sz="3067" kern="1200">
          <a:solidFill>
            <a:schemeClr val="tx1"/>
          </a:solidFill>
          <a:latin typeface="+mn-lt"/>
          <a:ea typeface="+mn-ea"/>
          <a:cs typeface="+mn-cs"/>
        </a:defRPr>
      </a:lvl2pPr>
      <a:lvl3pPr marL="1146019" indent="-304792" algn="l" rtl="0" eaLnBrk="1" latinLnBrk="0" hangingPunct="1">
        <a:spcBef>
          <a:spcPts val="467"/>
        </a:spcBef>
        <a:buClr>
          <a:schemeClr val="accent2"/>
        </a:buClr>
        <a:buSzPct val="100000"/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62" indent="-304792" algn="l" rtl="0" eaLnBrk="1" latinLnBrk="0" hangingPunct="1">
        <a:spcBef>
          <a:spcPts val="467"/>
        </a:spcBef>
        <a:buClr>
          <a:schemeClr val="accent2"/>
        </a:buClr>
        <a:buFont typeface="Wingdings 2"/>
        <a:buChar char=""/>
        <a:defRPr kumimoji="0" sz="25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-304792" algn="l" rtl="0" eaLnBrk="1" latinLnBrk="0" hangingPunct="1">
        <a:spcBef>
          <a:spcPts val="467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47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339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2743131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3047924" indent="-304792" algn="l" rtl="0" eaLnBrk="1" latinLnBrk="0" hangingPunct="1">
        <a:spcBef>
          <a:spcPts val="467"/>
        </a:spcBef>
        <a:buClr>
          <a:schemeClr val="accent3"/>
        </a:buClr>
        <a:buFont typeface="Wingdings 2"/>
        <a:buChar char=""/>
        <a:defRPr kumimoji="0" sz="2133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Build Mini 2016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30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09:30~11:00 </a:t>
            </a:r>
            <a:r>
              <a:rPr lang="en-US" altLang="zh-TW" dirty="0" err="1"/>
              <a:t>Xamarin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/>
              <a:t>Cordova </a:t>
            </a:r>
            <a:r>
              <a:rPr lang="zh-TW" altLang="en-US" dirty="0"/>
              <a:t>跨平台開發之瑜與亮</a:t>
            </a:r>
            <a:endParaRPr lang="en-US" altLang="zh-TW" dirty="0"/>
          </a:p>
          <a:p>
            <a:r>
              <a:rPr lang="en-US" altLang="zh-TW" dirty="0"/>
              <a:t>Build 2016 </a:t>
            </a:r>
            <a:r>
              <a:rPr lang="zh-TW" altLang="en-US" dirty="0"/>
              <a:t>最令人興奮的新消息之一，是 </a:t>
            </a:r>
            <a:r>
              <a:rPr lang="en-US" altLang="zh-TW" dirty="0" err="1"/>
              <a:t>Xamarin</a:t>
            </a:r>
            <a:r>
              <a:rPr lang="en-US" altLang="zh-TW" dirty="0"/>
              <a:t> </a:t>
            </a:r>
            <a:r>
              <a:rPr lang="zh-TW" altLang="en-US" dirty="0"/>
              <a:t>不但免費提供而且開源 </a:t>
            </a:r>
            <a:r>
              <a:rPr lang="en-US" altLang="zh-TW" dirty="0"/>
              <a:t>(Open Source)</a:t>
            </a:r>
            <a:r>
              <a:rPr lang="zh-TW" altLang="en-US" dirty="0"/>
              <a:t>，不過它和現有的另一個開源框架 </a:t>
            </a:r>
            <a:r>
              <a:rPr lang="en-US" altLang="zh-TW" dirty="0"/>
              <a:t>Cordova </a:t>
            </a:r>
            <a:r>
              <a:rPr lang="zh-TW" altLang="en-US" dirty="0"/>
              <a:t>之間要如何選擇，又如何利用它們來發展 </a:t>
            </a:r>
            <a:r>
              <a:rPr lang="en-US" altLang="zh-TW" dirty="0"/>
              <a:t>app?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議程</a:t>
            </a:r>
          </a:p>
        </p:txBody>
      </p:sp>
    </p:spTree>
    <p:extLst>
      <p:ext uri="{BB962C8B-B14F-4D97-AF65-F5344CB8AC3E}">
        <p14:creationId xmlns:p14="http://schemas.microsoft.com/office/powerpoint/2010/main" val="341616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/>
              <a:t>11:10~12:10 ASP.NET Core &amp; MVC 6</a:t>
            </a:r>
          </a:p>
          <a:p>
            <a:r>
              <a:rPr lang="fr-FR" altLang="zh-TW" dirty="0"/>
              <a:t>ASP.NET Core 1.0 RC2 </a:t>
            </a:r>
            <a:r>
              <a:rPr lang="zh-TW" altLang="en-US" dirty="0"/>
              <a:t>即將推出，因為之前講了很多次 </a:t>
            </a:r>
            <a:r>
              <a:rPr lang="en-US" altLang="zh-TW" dirty="0"/>
              <a:t>Core 1.0 </a:t>
            </a:r>
            <a:r>
              <a:rPr lang="zh-TW" altLang="en-US" dirty="0"/>
              <a:t>的內容，這次會將焦點放在 </a:t>
            </a:r>
            <a:r>
              <a:rPr lang="en-US" altLang="zh-TW" dirty="0"/>
              <a:t>MVC 6 </a:t>
            </a:r>
            <a:r>
              <a:rPr lang="zh-TW" altLang="en-US" dirty="0"/>
              <a:t>上，</a:t>
            </a:r>
            <a:r>
              <a:rPr lang="en-US" altLang="zh-TW" dirty="0"/>
              <a:t>MVC 6 </a:t>
            </a:r>
            <a:r>
              <a:rPr lang="zh-TW" altLang="en-US" dirty="0"/>
              <a:t>除了核心的改變外，也加了不少新東西，如 </a:t>
            </a:r>
            <a:r>
              <a:rPr lang="en-US" altLang="zh-TW" dirty="0"/>
              <a:t>Tag Helper, View Component </a:t>
            </a:r>
            <a:r>
              <a:rPr lang="zh-TW" altLang="en-US" dirty="0"/>
              <a:t>等，本課程會用簡單的展示來介紹這些新功能。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議程</a:t>
            </a:r>
          </a:p>
        </p:txBody>
      </p:sp>
    </p:spTree>
    <p:extLst>
      <p:ext uri="{BB962C8B-B14F-4D97-AF65-F5344CB8AC3E}">
        <p14:creationId xmlns:p14="http://schemas.microsoft.com/office/powerpoint/2010/main" val="148815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13:30~15:00 Azure </a:t>
            </a:r>
            <a:r>
              <a:rPr lang="zh-TW" altLang="en-US" dirty="0"/>
              <a:t>的進化：</a:t>
            </a:r>
            <a:r>
              <a:rPr lang="en-US" altLang="zh-TW" dirty="0"/>
              <a:t>Functions, Service Fabrics </a:t>
            </a:r>
            <a:r>
              <a:rPr lang="zh-TW" altLang="en-US" dirty="0"/>
              <a:t>與 </a:t>
            </a:r>
            <a:r>
              <a:rPr lang="en-US" altLang="zh-TW" dirty="0"/>
              <a:t>VM Scale Sets</a:t>
            </a:r>
          </a:p>
          <a:p>
            <a:r>
              <a:rPr lang="en-US" altLang="zh-TW" dirty="0"/>
              <a:t>Build 2016 </a:t>
            </a:r>
            <a:r>
              <a:rPr lang="zh-TW" altLang="en-US" dirty="0"/>
              <a:t>在 </a:t>
            </a:r>
            <a:r>
              <a:rPr lang="en-US" altLang="zh-TW" dirty="0"/>
              <a:t>Azure </a:t>
            </a:r>
            <a:r>
              <a:rPr lang="zh-TW" altLang="en-US" dirty="0"/>
              <a:t>的新消息不少，但具指標性的要算是 </a:t>
            </a:r>
            <a:r>
              <a:rPr lang="en-US" altLang="zh-TW" dirty="0"/>
              <a:t>Azure Functions, Service Fabric </a:t>
            </a:r>
            <a:r>
              <a:rPr lang="zh-TW" altLang="en-US" dirty="0"/>
              <a:t>以及 </a:t>
            </a:r>
            <a:r>
              <a:rPr lang="en-US" altLang="zh-TW" dirty="0"/>
              <a:t>VM Scale Sets</a:t>
            </a:r>
            <a:r>
              <a:rPr lang="zh-TW" altLang="en-US" dirty="0"/>
              <a:t>，本堂課會介紹這些服務的概念與用法。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議程</a:t>
            </a:r>
          </a:p>
        </p:txBody>
      </p:sp>
    </p:spTree>
    <p:extLst>
      <p:ext uri="{BB962C8B-B14F-4D97-AF65-F5344CB8AC3E}">
        <p14:creationId xmlns:p14="http://schemas.microsoft.com/office/powerpoint/2010/main" val="301793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15:10~16:00 C# </a:t>
            </a:r>
            <a:r>
              <a:rPr lang="zh-TW" altLang="en-US" dirty="0"/>
              <a:t>的未來 </a:t>
            </a:r>
            <a:r>
              <a:rPr lang="en-US" altLang="zh-TW" dirty="0"/>
              <a:t>(The Future of C#)</a:t>
            </a:r>
          </a:p>
          <a:p>
            <a:r>
              <a:rPr lang="en-US" altLang="zh-TW" dirty="0"/>
              <a:t>C# 6.0 </a:t>
            </a:r>
            <a:r>
              <a:rPr lang="zh-TW" altLang="en-US" dirty="0"/>
              <a:t>隨著 </a:t>
            </a:r>
            <a:r>
              <a:rPr lang="en-US" altLang="zh-TW" dirty="0"/>
              <a:t>Roslyn Compiler </a:t>
            </a:r>
            <a:r>
              <a:rPr lang="zh-TW" altLang="en-US" dirty="0"/>
              <a:t>一起發表，帶來了不少語法糖功能，下一版的 </a:t>
            </a:r>
            <a:r>
              <a:rPr lang="en-US" altLang="zh-TW" dirty="0"/>
              <a:t>Roslyn Compiler </a:t>
            </a:r>
            <a:r>
              <a:rPr lang="zh-TW" altLang="en-US" dirty="0"/>
              <a:t>將揭示 </a:t>
            </a:r>
            <a:r>
              <a:rPr lang="en-US" altLang="zh-TW" dirty="0"/>
              <a:t>C# 7.0 </a:t>
            </a:r>
            <a:r>
              <a:rPr lang="zh-TW" altLang="en-US" dirty="0"/>
              <a:t>的新功能，讓 </a:t>
            </a:r>
            <a:r>
              <a:rPr lang="en-US" altLang="zh-TW" dirty="0"/>
              <a:t>C# </a:t>
            </a:r>
            <a:r>
              <a:rPr lang="zh-TW" altLang="en-US" dirty="0"/>
              <a:t>和動態語言能力愈來愈接近，但卻仍可保有強型別的要求。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議程</a:t>
            </a:r>
          </a:p>
        </p:txBody>
      </p:sp>
    </p:spTree>
    <p:extLst>
      <p:ext uri="{BB962C8B-B14F-4D97-AF65-F5344CB8AC3E}">
        <p14:creationId xmlns:p14="http://schemas.microsoft.com/office/powerpoint/2010/main" val="48108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6/26 (</a:t>
            </a:r>
            <a:r>
              <a:rPr lang="zh-TW" altLang="en-US" dirty="0"/>
              <a:t>日</a:t>
            </a:r>
            <a:r>
              <a:rPr lang="en-US" altLang="zh-TW" dirty="0"/>
              <a:t>) 13:30~17:00</a:t>
            </a:r>
          </a:p>
          <a:p>
            <a:pPr lvl="1"/>
            <a:r>
              <a:rPr lang="zh-TW" altLang="en-US" dirty="0"/>
              <a:t>地點：青年職涯發展中心</a:t>
            </a:r>
            <a:endParaRPr lang="en-US" altLang="zh-TW" dirty="0"/>
          </a:p>
          <a:p>
            <a:r>
              <a:rPr lang="en-US" altLang="zh-TW" dirty="0"/>
              <a:t>C# </a:t>
            </a:r>
            <a:r>
              <a:rPr lang="zh-TW" altLang="en-US" dirty="0"/>
              <a:t>深耕系列 </a:t>
            </a:r>
            <a:r>
              <a:rPr lang="en-US" altLang="zh-TW" dirty="0"/>
              <a:t>(2)</a:t>
            </a:r>
          </a:p>
          <a:p>
            <a:pPr lvl="1"/>
            <a:r>
              <a:rPr lang="en-US" altLang="zh-TW" dirty="0"/>
              <a:t>SOLID </a:t>
            </a:r>
            <a:r>
              <a:rPr lang="zh-TW" altLang="en-US" dirty="0"/>
              <a:t>原理與 </a:t>
            </a:r>
            <a:r>
              <a:rPr lang="en-US" altLang="zh-TW" dirty="0"/>
              <a:t>DI - </a:t>
            </a:r>
            <a:r>
              <a:rPr lang="zh-TW" altLang="en-US" dirty="0"/>
              <a:t>小朱。</a:t>
            </a:r>
            <a:endParaRPr lang="en-US" altLang="zh-TW" dirty="0"/>
          </a:p>
          <a:p>
            <a:pPr lvl="1"/>
            <a:r>
              <a:rPr lang="zh-TW" altLang="en-US" dirty="0"/>
              <a:t>領域驅動開發 </a:t>
            </a:r>
            <a:r>
              <a:rPr lang="en-US" altLang="zh-TW" dirty="0"/>
              <a:t>(Domain Driven Development) – Clark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下次活動預告</a:t>
            </a:r>
          </a:p>
        </p:txBody>
      </p:sp>
    </p:spTree>
    <p:extLst>
      <p:ext uri="{BB962C8B-B14F-4D97-AF65-F5344CB8AC3E}">
        <p14:creationId xmlns:p14="http://schemas.microsoft.com/office/powerpoint/2010/main" val="3403106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k.net</Template>
  <TotalTime>269</TotalTime>
  <Words>287</Words>
  <Application>Microsoft Office PowerPoint</Application>
  <PresentationFormat>寬螢幕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Calibri</vt:lpstr>
      <vt:lpstr>Lucida Sans Unicode</vt:lpstr>
      <vt:lpstr>Verdana</vt:lpstr>
      <vt:lpstr>Wingdings 2</vt:lpstr>
      <vt:lpstr>Wingdings 3</vt:lpstr>
      <vt:lpstr>匯合</vt:lpstr>
      <vt:lpstr>Build Mini 2016</vt:lpstr>
      <vt:lpstr>議程</vt:lpstr>
      <vt:lpstr>議程</vt:lpstr>
      <vt:lpstr>議程</vt:lpstr>
      <vt:lpstr>議程</vt:lpstr>
      <vt:lpstr>下次活動預告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Ian Chen</dc:creator>
  <cp:lastModifiedBy>小朱...</cp:lastModifiedBy>
  <cp:revision>162</cp:revision>
  <dcterms:created xsi:type="dcterms:W3CDTF">2015-10-12T12:53:03Z</dcterms:created>
  <dcterms:modified xsi:type="dcterms:W3CDTF">2016-05-06T01:54:27Z</dcterms:modified>
</cp:coreProperties>
</file>