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8" r:id="rId6"/>
    <p:sldId id="271" r:id="rId7"/>
    <p:sldId id="272" r:id="rId8"/>
    <p:sldId id="273" r:id="rId9"/>
    <p:sldId id="274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rtlynd Mclane" initials="KM" lastIdx="2" clrIdx="0">
    <p:extLst>
      <p:ext uri="{19B8F6BF-5375-455C-9EA6-DF929625EA0E}">
        <p15:presenceInfo xmlns:p15="http://schemas.microsoft.com/office/powerpoint/2012/main" userId="S-1-5-21-2133076291-2032287874-1143292059-4484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6666FF"/>
    <a:srgbClr val="666699"/>
    <a:srgbClr val="394404"/>
    <a:srgbClr val="5F6F0F"/>
    <a:srgbClr val="718412"/>
    <a:srgbClr val="65741A"/>
    <a:srgbClr val="70811D"/>
    <a:srgbClr val="7B8D1F"/>
    <a:srgbClr val="839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>
      <p:cViewPr varScale="1">
        <p:scale>
          <a:sx n="70" d="100"/>
          <a:sy n="70" d="100"/>
        </p:scale>
        <p:origin x="456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412" y="152400"/>
            <a:ext cx="5612235" cy="2203451"/>
          </a:xfrm>
        </p:spPr>
        <p:txBody>
          <a:bodyPr>
            <a:noAutofit/>
          </a:bodyPr>
          <a:lstStyle/>
          <a:p>
            <a:pPr>
              <a:tabLst>
                <a:tab pos="5486400" algn="l"/>
              </a:tabLst>
            </a:pPr>
            <a:r>
              <a:rPr lang="en-US" sz="11500" dirty="0" smtClean="0"/>
              <a:t>KKJT &gt; ∞</a:t>
            </a:r>
            <a:endParaRPr lang="en-US" sz="8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Kathleen Near</a:t>
            </a:r>
          </a:p>
          <a:p>
            <a:r>
              <a:rPr lang="en-US" dirty="0" smtClean="0"/>
              <a:t>Tanya Olivas</a:t>
            </a:r>
          </a:p>
          <a:p>
            <a:r>
              <a:rPr lang="en-US" dirty="0" smtClean="0"/>
              <a:t>Jared Peterson</a:t>
            </a:r>
          </a:p>
          <a:p>
            <a:r>
              <a:rPr lang="en-US" dirty="0"/>
              <a:t>Kurtlynd </a:t>
            </a:r>
            <a:r>
              <a:rPr lang="en-US" dirty="0" smtClean="0"/>
              <a:t>McLane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923212" y="412749"/>
            <a:ext cx="4469236" cy="2203451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85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5486400" algn="l"/>
              </a:tabLst>
            </a:pPr>
            <a:r>
              <a:rPr lang="en-US" sz="7300" dirty="0" smtClean="0"/>
              <a:t>Sudoku Solver &amp; 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Sudoku Solver &amp; Generator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Generates a Sudoku puzzle to be solved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 smtClean="0"/>
              <a:t>Puzzle follows standard rules – numbers one to nine in every row, column, and section without duplicating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 smtClean="0"/>
              <a:t>Option to solve puzzle for current puzzle or custom made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Option to increase or decrease difficulty (easy, medium, hard)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Option to shrink from standard 9x9 puzzle to 4x4 puzzle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Deciding Architecture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Basic program with no communication</a:t>
            </a:r>
            <a:r>
              <a:rPr lang="en-US" dirty="0"/>
              <a:t> </a:t>
            </a:r>
            <a:r>
              <a:rPr lang="en-US" dirty="0" smtClean="0"/>
              <a:t>between clients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Heavily based on user input to produce final product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Graphical user interface provides easy accessibility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Program algorithm filters numerous amounts of input</a:t>
            </a:r>
          </a:p>
        </p:txBody>
      </p:sp>
    </p:spTree>
    <p:extLst>
      <p:ext uri="{BB962C8B-B14F-4D97-AF65-F5344CB8AC3E}">
        <p14:creationId xmlns:p14="http://schemas.microsoft.com/office/powerpoint/2010/main" val="429330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Pipes-and-Filter 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Input from user processed by algorithm for comparison against answers and then feedback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Layering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Program designed in levels where GUI module accesses main algorithm and other modules</a:t>
            </a:r>
          </a:p>
        </p:txBody>
      </p:sp>
    </p:spTree>
    <p:extLst>
      <p:ext uri="{BB962C8B-B14F-4D97-AF65-F5344CB8AC3E}">
        <p14:creationId xmlns:p14="http://schemas.microsoft.com/office/powerpoint/2010/main" val="117924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to Use Layering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5027929" cy="446227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Our program naturally utilizes a layered structure; modules neighbor each other and use each others’ services.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Layering allows for our program’s modules to communicate effectively, back and fourth.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This style allows us to easily make more modifications – something necessary due to the need for low dependency between our modules.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283" y1="4433" x2="94465" y2="4433"/>
                        <a14:foregroundMark x1="52830" y1="21643" x2="93459" y2="44198"/>
                        <a14:foregroundMark x1="3019" y1="55150" x2="94843" y2="94524"/>
                        <a14:foregroundMark x1="32201" y1="58931" x2="93836" y2="60235"/>
                        <a14:foregroundMark x1="5409" y1="48110" x2="87547" y2="49022"/>
                        <a14:backgroundMark x1="1761" y1="10300" x2="46038" y2="10691"/>
                        <a14:backgroundMark x1="53082" y1="12386" x2="99748" y2="10169"/>
                        <a14:backgroundMark x1="44780" y1="50847" x2="50063" y2="505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913890"/>
            <a:ext cx="5212797" cy="50292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9142412" y="1295400"/>
            <a:ext cx="0" cy="304800"/>
          </a:xfrm>
          <a:prstGeom prst="straightConnector1">
            <a:avLst/>
          </a:prstGeom>
          <a:ln w="25400">
            <a:solidFill>
              <a:schemeClr val="tx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133979" y="3365755"/>
            <a:ext cx="3192" cy="304290"/>
          </a:xfrm>
          <a:prstGeom prst="straightConnector1">
            <a:avLst/>
          </a:prstGeom>
          <a:ln w="25400">
            <a:solidFill>
              <a:schemeClr val="tx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8913812" y="3733800"/>
            <a:ext cx="2833570" cy="2209290"/>
          </a:xfrm>
          <a:prstGeom prst="roundRect">
            <a:avLst/>
          </a:prstGeom>
          <a:solidFill>
            <a:srgbClr val="336699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9720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Our Sudoku Solver &amp; Generator generates and solves custom and pre-made puzzles with many options to improve the gaming experience.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Driving factors to consider for architectural design included a GUI interacting with an algorithm and frequent input provided by the user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Pipe-and-Filter and Layering were the two styles we considered.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Our program naturally works with Layering in addition to the styles’ own practicality for this project</a:t>
            </a:r>
          </a:p>
        </p:txBody>
      </p:sp>
    </p:spTree>
    <p:extLst>
      <p:ext uri="{BB962C8B-B14F-4D97-AF65-F5344CB8AC3E}">
        <p14:creationId xmlns:p14="http://schemas.microsoft.com/office/powerpoint/2010/main" val="417860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151</TotalTime>
  <Words>269</Words>
  <Application>Microsoft Office PowerPoint</Application>
  <PresentationFormat>Custom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Tech 16x9</vt:lpstr>
      <vt:lpstr>KKJT &gt; ∞</vt:lpstr>
      <vt:lpstr>Sudoku Solver &amp; Generator</vt:lpstr>
      <vt:lpstr>Deciding Architecture</vt:lpstr>
      <vt:lpstr>Design Choices</vt:lpstr>
      <vt:lpstr>Decision to Use Layering</vt:lpstr>
      <vt:lpstr>Summary</vt:lpstr>
    </vt:vector>
  </TitlesOfParts>
  <Company>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KKJT &gt; ∞</dc:title>
  <dc:creator>Kurtlynd Mclane</dc:creator>
  <cp:lastModifiedBy>Kurtlynd Mclane</cp:lastModifiedBy>
  <cp:revision>12</cp:revision>
  <dcterms:created xsi:type="dcterms:W3CDTF">2017-11-01T23:12:20Z</dcterms:created>
  <dcterms:modified xsi:type="dcterms:W3CDTF">2017-11-02T19:46:07Z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