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</p:sldMasterIdLst>
  <p:notesMasterIdLst>
    <p:notesMasterId r:id="rId19"/>
  </p:notesMasterIdLst>
  <p:sldIdLst>
    <p:sldId id="278" r:id="rId3"/>
    <p:sldId id="356" r:id="rId4"/>
    <p:sldId id="330" r:id="rId5"/>
    <p:sldId id="355" r:id="rId6"/>
    <p:sldId id="331" r:id="rId7"/>
    <p:sldId id="354" r:id="rId8"/>
    <p:sldId id="339" r:id="rId9"/>
    <p:sldId id="351" r:id="rId10"/>
    <p:sldId id="353" r:id="rId11"/>
    <p:sldId id="357" r:id="rId12"/>
    <p:sldId id="344" r:id="rId13"/>
    <p:sldId id="345" r:id="rId14"/>
    <p:sldId id="346" r:id="rId15"/>
    <p:sldId id="358" r:id="rId16"/>
    <p:sldId id="352" r:id="rId17"/>
    <p:sldId id="348" r:id="rId1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94E81EB-8FD1-4B28-B874-03537FC0ED99}">
          <p14:sldIdLst>
            <p14:sldId id="278"/>
            <p14:sldId id="356"/>
            <p14:sldId id="330"/>
            <p14:sldId id="355"/>
            <p14:sldId id="331"/>
            <p14:sldId id="354"/>
            <p14:sldId id="339"/>
            <p14:sldId id="351"/>
            <p14:sldId id="353"/>
            <p14:sldId id="357"/>
            <p14:sldId id="344"/>
            <p14:sldId id="345"/>
            <p14:sldId id="346"/>
            <p14:sldId id="358"/>
            <p14:sldId id="352"/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754">
          <p15:clr>
            <a:srgbClr val="A4A3A4"/>
          </p15:clr>
        </p15:guide>
        <p15:guide id="4" orient="horz" pos="4020">
          <p15:clr>
            <a:srgbClr val="A4A3A4"/>
          </p15:clr>
        </p15:guide>
        <p15:guide id="5" orient="horz" pos="3820">
          <p15:clr>
            <a:srgbClr val="A4A3A4"/>
          </p15:clr>
        </p15:guide>
        <p15:guide id="6" pos="5565">
          <p15:clr>
            <a:srgbClr val="A4A3A4"/>
          </p15:clr>
        </p15:guide>
        <p15:guide id="7" pos="209">
          <p15:clr>
            <a:srgbClr val="A4A3A4"/>
          </p15:clr>
        </p15:guide>
        <p15:guide id="8" pos="1936">
          <p15:clr>
            <a:srgbClr val="A4A3A4"/>
          </p15:clr>
        </p15:guide>
        <p15:guide id="9" pos="1791">
          <p15:clr>
            <a:srgbClr val="A4A3A4"/>
          </p15:clr>
        </p15:guide>
        <p15:guide id="10" pos="5284">
          <p15:clr>
            <a:srgbClr val="A4A3A4"/>
          </p15:clr>
        </p15:guide>
        <p15:guide id="11" pos="17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Ning" initials="JN" lastIdx="1" clrIdx="0">
    <p:extLst>
      <p:ext uri="{19B8F6BF-5375-455C-9EA6-DF929625EA0E}">
        <p15:presenceInfo xmlns:p15="http://schemas.microsoft.com/office/powerpoint/2012/main" userId="S::juan.ning@ab-ovo.com::dd863985-a696-44fd-af38-2d8dd73e7b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C4FA"/>
    <a:srgbClr val="D8E8F8"/>
    <a:srgbClr val="FFFFCC"/>
    <a:srgbClr val="2B3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62" autoAdjust="0"/>
    <p:restoredTop sz="94249" autoAdjust="0"/>
  </p:normalViewPr>
  <p:slideViewPr>
    <p:cSldViewPr snapToObjects="1" showGuides="1">
      <p:cViewPr>
        <p:scale>
          <a:sx n="60" d="100"/>
          <a:sy n="60" d="100"/>
        </p:scale>
        <p:origin x="1386" y="336"/>
      </p:cViewPr>
      <p:guideLst>
        <p:guide orient="horz" pos="845"/>
        <p:guide orient="horz" pos="3929"/>
        <p:guide orient="horz" pos="754"/>
        <p:guide orient="horz" pos="4020"/>
        <p:guide orient="horz" pos="3820"/>
        <p:guide pos="5565"/>
        <p:guide pos="209"/>
        <p:guide pos="1936"/>
        <p:guide pos="1791"/>
        <p:guide pos="5284"/>
        <p:guide pos="174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5CFE3C-1768-49B6-BCB7-C725DE808477}" type="doc">
      <dgm:prSet loTypeId="urn:microsoft.com/office/officeart/2005/8/layout/list1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216B40F-E65A-4E4F-AB04-E1CECEC382D9}">
      <dgm:prSet phldrT="[Text]" custT="1"/>
      <dgm:spPr>
        <a:solidFill>
          <a:schemeClr val="accent6">
            <a:lumMod val="85000"/>
          </a:schemeClr>
        </a:solidFill>
      </dgm:spPr>
      <dgm:t>
        <a:bodyPr/>
        <a:lstStyle/>
        <a:p>
          <a:r>
            <a:rPr lang="en-US" sz="2400" dirty="0"/>
            <a:t>Face</a:t>
          </a:r>
          <a:r>
            <a:rPr lang="en-US" sz="2400" baseline="0" dirty="0"/>
            <a:t> Detection</a:t>
          </a:r>
          <a:endParaRPr lang="en-US" sz="2400" dirty="0"/>
        </a:p>
      </dgm:t>
    </dgm:pt>
    <dgm:pt modelId="{4E0FE26A-4991-40EF-8B82-D4481D62B9CD}" type="parTrans" cxnId="{DAC70797-650B-46BD-96EF-A75A98BF3F3F}">
      <dgm:prSet/>
      <dgm:spPr/>
      <dgm:t>
        <a:bodyPr/>
        <a:lstStyle/>
        <a:p>
          <a:endParaRPr lang="en-US"/>
        </a:p>
      </dgm:t>
    </dgm:pt>
    <dgm:pt modelId="{3C75BA85-A596-494E-89AE-8B1833ED849D}" type="sibTrans" cxnId="{DAC70797-650B-46BD-96EF-A75A98BF3F3F}">
      <dgm:prSet/>
      <dgm:spPr/>
      <dgm:t>
        <a:bodyPr/>
        <a:lstStyle/>
        <a:p>
          <a:endParaRPr lang="en-US"/>
        </a:p>
      </dgm:t>
    </dgm:pt>
    <dgm:pt modelId="{71E88792-B447-49F2-8131-14756C6420C9}">
      <dgm:prSet phldrT="[Text]" custT="1"/>
      <dgm:spPr/>
      <dgm:t>
        <a:bodyPr/>
        <a:lstStyle/>
        <a:p>
          <a:r>
            <a:rPr lang="en-US" sz="2400" dirty="0"/>
            <a:t>Haar-like Feature</a:t>
          </a:r>
        </a:p>
      </dgm:t>
    </dgm:pt>
    <dgm:pt modelId="{61AF4FF5-04DE-4226-8A62-0058B8BEBE58}" type="parTrans" cxnId="{A445670F-36F4-4B17-9D4F-B8D5E72C17BC}">
      <dgm:prSet/>
      <dgm:spPr/>
      <dgm:t>
        <a:bodyPr/>
        <a:lstStyle/>
        <a:p>
          <a:endParaRPr lang="en-US"/>
        </a:p>
      </dgm:t>
    </dgm:pt>
    <dgm:pt modelId="{4DC73B93-E8A9-499D-A253-D088D73F50A1}" type="sibTrans" cxnId="{A445670F-36F4-4B17-9D4F-B8D5E72C17BC}">
      <dgm:prSet/>
      <dgm:spPr/>
      <dgm:t>
        <a:bodyPr/>
        <a:lstStyle/>
        <a:p>
          <a:endParaRPr lang="en-US"/>
        </a:p>
      </dgm:t>
    </dgm:pt>
    <dgm:pt modelId="{5C6F2D2A-4595-4C6A-B710-69C8B3010F58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2400" dirty="0"/>
            <a:t>AdaBoost Algorithm</a:t>
          </a:r>
        </a:p>
      </dgm:t>
    </dgm:pt>
    <dgm:pt modelId="{967D1661-7BD5-450F-B04B-96F949E2C6C8}" type="parTrans" cxnId="{B98FB9B3-6FDC-472A-92CB-46095B039A88}">
      <dgm:prSet/>
      <dgm:spPr/>
      <dgm:t>
        <a:bodyPr/>
        <a:lstStyle/>
        <a:p>
          <a:endParaRPr lang="en-US"/>
        </a:p>
      </dgm:t>
    </dgm:pt>
    <dgm:pt modelId="{ABF788D6-6742-47D5-9CB2-9C2EEA805ABE}" type="sibTrans" cxnId="{B98FB9B3-6FDC-472A-92CB-46095B039A88}">
      <dgm:prSet/>
      <dgm:spPr/>
      <dgm:t>
        <a:bodyPr/>
        <a:lstStyle/>
        <a:p>
          <a:endParaRPr lang="en-US"/>
        </a:p>
      </dgm:t>
    </dgm:pt>
    <dgm:pt modelId="{F75767E9-3AAD-416E-BA70-71E7A42FCA60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2400" dirty="0"/>
            <a:t>Q &amp; A</a:t>
          </a:r>
        </a:p>
      </dgm:t>
    </dgm:pt>
    <dgm:pt modelId="{D17C7190-D434-45EF-B899-E29416A840BF}" type="parTrans" cxnId="{1C2C4C7C-80AA-42D6-B1EB-E504BF6B9039}">
      <dgm:prSet/>
      <dgm:spPr/>
      <dgm:t>
        <a:bodyPr/>
        <a:lstStyle/>
        <a:p>
          <a:endParaRPr lang="en-US"/>
        </a:p>
      </dgm:t>
    </dgm:pt>
    <dgm:pt modelId="{41B3D1A1-30EC-473C-8638-E295FB0F9EF4}" type="sibTrans" cxnId="{1C2C4C7C-80AA-42D6-B1EB-E504BF6B9039}">
      <dgm:prSet/>
      <dgm:spPr/>
      <dgm:t>
        <a:bodyPr/>
        <a:lstStyle/>
        <a:p>
          <a:endParaRPr lang="en-US"/>
        </a:p>
      </dgm:t>
    </dgm:pt>
    <dgm:pt modelId="{380477EA-A2F0-1947-9FFB-924B8AA85DFC}">
      <dgm:prSet custT="1"/>
      <dgm:spPr/>
      <dgm:t>
        <a:bodyPr/>
        <a:lstStyle/>
        <a:p>
          <a:r>
            <a:rPr lang="en-US" sz="2400" dirty="0"/>
            <a:t>Integral Image</a:t>
          </a:r>
        </a:p>
      </dgm:t>
    </dgm:pt>
    <dgm:pt modelId="{2EF2D6BC-688E-CD44-90AA-4CE593B07618}" type="parTrans" cxnId="{85426EBE-7153-C547-A5DD-9E74F653FB30}">
      <dgm:prSet/>
      <dgm:spPr/>
      <dgm:t>
        <a:bodyPr/>
        <a:lstStyle/>
        <a:p>
          <a:endParaRPr lang="en-US"/>
        </a:p>
      </dgm:t>
    </dgm:pt>
    <dgm:pt modelId="{DA089BB6-111F-C348-AE8D-061EE8E71AC8}" type="sibTrans" cxnId="{85426EBE-7153-C547-A5DD-9E74F653FB30}">
      <dgm:prSet/>
      <dgm:spPr/>
      <dgm:t>
        <a:bodyPr/>
        <a:lstStyle/>
        <a:p>
          <a:endParaRPr lang="en-US"/>
        </a:p>
      </dgm:t>
    </dgm:pt>
    <dgm:pt modelId="{0F4B9705-8EA3-46C4-B357-13939241D922}" type="pres">
      <dgm:prSet presAssocID="{035CFE3C-1768-49B6-BCB7-C725DE808477}" presName="linear" presStyleCnt="0">
        <dgm:presLayoutVars>
          <dgm:dir/>
          <dgm:animLvl val="lvl"/>
          <dgm:resizeHandles val="exact"/>
        </dgm:presLayoutVars>
      </dgm:prSet>
      <dgm:spPr/>
    </dgm:pt>
    <dgm:pt modelId="{34A358A5-DC20-4E79-8C26-4A6CC13750D5}" type="pres">
      <dgm:prSet presAssocID="{B216B40F-E65A-4E4F-AB04-E1CECEC382D9}" presName="parentLin" presStyleCnt="0"/>
      <dgm:spPr/>
    </dgm:pt>
    <dgm:pt modelId="{FDBDDD63-71ED-4220-8319-2A0200ABFEFE}" type="pres">
      <dgm:prSet presAssocID="{B216B40F-E65A-4E4F-AB04-E1CECEC382D9}" presName="parentLeftMargin" presStyleLbl="node1" presStyleIdx="0" presStyleCnt="5"/>
      <dgm:spPr/>
    </dgm:pt>
    <dgm:pt modelId="{44093C85-9A18-48AD-B739-EA96145C2F68}" type="pres">
      <dgm:prSet presAssocID="{B216B40F-E65A-4E4F-AB04-E1CECEC382D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6074362-F3BC-4EFA-B354-927947468273}" type="pres">
      <dgm:prSet presAssocID="{B216B40F-E65A-4E4F-AB04-E1CECEC382D9}" presName="negativeSpace" presStyleCnt="0"/>
      <dgm:spPr/>
    </dgm:pt>
    <dgm:pt modelId="{39C8E7A7-3BB0-4C5E-8733-C2503A08FC8F}" type="pres">
      <dgm:prSet presAssocID="{B216B40F-E65A-4E4F-AB04-E1CECEC382D9}" presName="childText" presStyleLbl="conFgAcc1" presStyleIdx="0" presStyleCnt="5">
        <dgm:presLayoutVars>
          <dgm:bulletEnabled val="1"/>
        </dgm:presLayoutVars>
      </dgm:prSet>
      <dgm:spPr/>
    </dgm:pt>
    <dgm:pt modelId="{844CB103-EA61-4536-B699-B5169A60D767}" type="pres">
      <dgm:prSet presAssocID="{3C75BA85-A596-494E-89AE-8B1833ED849D}" presName="spaceBetweenRectangles" presStyleCnt="0"/>
      <dgm:spPr/>
    </dgm:pt>
    <dgm:pt modelId="{151F28C4-20F6-4CA8-977B-EABECE67EF5B}" type="pres">
      <dgm:prSet presAssocID="{71E88792-B447-49F2-8131-14756C6420C9}" presName="parentLin" presStyleCnt="0"/>
      <dgm:spPr/>
    </dgm:pt>
    <dgm:pt modelId="{8BC42FD3-AEB9-4710-B26D-9B94C2E24CB5}" type="pres">
      <dgm:prSet presAssocID="{71E88792-B447-49F2-8131-14756C6420C9}" presName="parentLeftMargin" presStyleLbl="node1" presStyleIdx="0" presStyleCnt="5"/>
      <dgm:spPr/>
    </dgm:pt>
    <dgm:pt modelId="{F88A601E-E535-4064-B2FD-A89DFBF8AF3A}" type="pres">
      <dgm:prSet presAssocID="{71E88792-B447-49F2-8131-14756C6420C9}" presName="parentText" presStyleLbl="node1" presStyleIdx="1" presStyleCnt="5" custLinFactNeighborX="68628">
        <dgm:presLayoutVars>
          <dgm:chMax val="0"/>
          <dgm:bulletEnabled val="1"/>
        </dgm:presLayoutVars>
      </dgm:prSet>
      <dgm:spPr/>
    </dgm:pt>
    <dgm:pt modelId="{39458A96-1DD7-4B27-AFFA-753E94AA856B}" type="pres">
      <dgm:prSet presAssocID="{71E88792-B447-49F2-8131-14756C6420C9}" presName="negativeSpace" presStyleCnt="0"/>
      <dgm:spPr/>
    </dgm:pt>
    <dgm:pt modelId="{1147430F-1311-4C34-BA67-ADC5D666F029}" type="pres">
      <dgm:prSet presAssocID="{71E88792-B447-49F2-8131-14756C6420C9}" presName="childText" presStyleLbl="conFgAcc1" presStyleIdx="1" presStyleCnt="5">
        <dgm:presLayoutVars>
          <dgm:bulletEnabled val="1"/>
        </dgm:presLayoutVars>
      </dgm:prSet>
      <dgm:spPr/>
    </dgm:pt>
    <dgm:pt modelId="{8F6E750D-A42D-4971-A72B-0516A9F0FC5A}" type="pres">
      <dgm:prSet presAssocID="{4DC73B93-E8A9-499D-A253-D088D73F50A1}" presName="spaceBetweenRectangles" presStyleCnt="0"/>
      <dgm:spPr/>
    </dgm:pt>
    <dgm:pt modelId="{241005CB-C7E4-4A44-91A9-F10945A8304C}" type="pres">
      <dgm:prSet presAssocID="{380477EA-A2F0-1947-9FFB-924B8AA85DFC}" presName="parentLin" presStyleCnt="0"/>
      <dgm:spPr/>
    </dgm:pt>
    <dgm:pt modelId="{853333FF-AC54-43FA-B3C2-517E0C282784}" type="pres">
      <dgm:prSet presAssocID="{380477EA-A2F0-1947-9FFB-924B8AA85DFC}" presName="parentLeftMargin" presStyleLbl="node1" presStyleIdx="1" presStyleCnt="5"/>
      <dgm:spPr/>
    </dgm:pt>
    <dgm:pt modelId="{CBB17025-B8C7-4E04-89D1-9087726EFCA3}" type="pres">
      <dgm:prSet presAssocID="{380477EA-A2F0-1947-9FFB-924B8AA85DFC}" presName="parentText" presStyleLbl="node1" presStyleIdx="2" presStyleCnt="5" custLinFactX="3361" custLinFactNeighborX="100000">
        <dgm:presLayoutVars>
          <dgm:chMax val="0"/>
          <dgm:bulletEnabled val="1"/>
        </dgm:presLayoutVars>
      </dgm:prSet>
      <dgm:spPr/>
    </dgm:pt>
    <dgm:pt modelId="{6261F806-8031-418B-BAAC-D729C280A0B8}" type="pres">
      <dgm:prSet presAssocID="{380477EA-A2F0-1947-9FFB-924B8AA85DFC}" presName="negativeSpace" presStyleCnt="0"/>
      <dgm:spPr/>
    </dgm:pt>
    <dgm:pt modelId="{7A3DA3EE-9D91-4282-ACE6-F8365B4C01C9}" type="pres">
      <dgm:prSet presAssocID="{380477EA-A2F0-1947-9FFB-924B8AA85DFC}" presName="childText" presStyleLbl="conFgAcc1" presStyleIdx="2" presStyleCnt="5">
        <dgm:presLayoutVars>
          <dgm:bulletEnabled val="1"/>
        </dgm:presLayoutVars>
      </dgm:prSet>
      <dgm:spPr/>
    </dgm:pt>
    <dgm:pt modelId="{0EDBB5C4-3752-41C4-A2BA-DBCA347EDF6C}" type="pres">
      <dgm:prSet presAssocID="{DA089BB6-111F-C348-AE8D-061EE8E71AC8}" presName="spaceBetweenRectangles" presStyleCnt="0"/>
      <dgm:spPr/>
    </dgm:pt>
    <dgm:pt modelId="{2C871728-D6CA-4F70-B654-51E8064A4014}" type="pres">
      <dgm:prSet presAssocID="{5C6F2D2A-4595-4C6A-B710-69C8B3010F58}" presName="parentLin" presStyleCnt="0"/>
      <dgm:spPr/>
    </dgm:pt>
    <dgm:pt modelId="{96BB1CA2-F948-46D0-8CD1-458ECE5B5E91}" type="pres">
      <dgm:prSet presAssocID="{5C6F2D2A-4595-4C6A-B710-69C8B3010F58}" presName="parentLeftMargin" presStyleLbl="node1" presStyleIdx="2" presStyleCnt="5"/>
      <dgm:spPr/>
    </dgm:pt>
    <dgm:pt modelId="{A5174351-0560-4B5B-B38E-FB877006C8FA}" type="pres">
      <dgm:prSet presAssocID="{5C6F2D2A-4595-4C6A-B710-69C8B3010F58}" presName="parentText" presStyleLbl="node1" presStyleIdx="3" presStyleCnt="5" custLinFactX="8964" custLinFactNeighborX="100000">
        <dgm:presLayoutVars>
          <dgm:chMax val="0"/>
          <dgm:bulletEnabled val="1"/>
        </dgm:presLayoutVars>
      </dgm:prSet>
      <dgm:spPr/>
    </dgm:pt>
    <dgm:pt modelId="{892B3154-C55E-4DED-8096-B51C78F94556}" type="pres">
      <dgm:prSet presAssocID="{5C6F2D2A-4595-4C6A-B710-69C8B3010F58}" presName="negativeSpace" presStyleCnt="0"/>
      <dgm:spPr/>
    </dgm:pt>
    <dgm:pt modelId="{CAAF28DA-8F84-4F07-AB6F-598B67559FF5}" type="pres">
      <dgm:prSet presAssocID="{5C6F2D2A-4595-4C6A-B710-69C8B3010F58}" presName="childText" presStyleLbl="conFgAcc1" presStyleIdx="3" presStyleCnt="5">
        <dgm:presLayoutVars>
          <dgm:bulletEnabled val="1"/>
        </dgm:presLayoutVars>
      </dgm:prSet>
      <dgm:spPr/>
    </dgm:pt>
    <dgm:pt modelId="{DE98E5C5-F5AA-4F76-AAFC-7C454F145EA0}" type="pres">
      <dgm:prSet presAssocID="{ABF788D6-6742-47D5-9CB2-9C2EEA805ABE}" presName="spaceBetweenRectangles" presStyleCnt="0"/>
      <dgm:spPr/>
    </dgm:pt>
    <dgm:pt modelId="{EB93A5D7-4B7E-44FA-92B8-DDD9C9152939}" type="pres">
      <dgm:prSet presAssocID="{F75767E9-3AAD-416E-BA70-71E7A42FCA60}" presName="parentLin" presStyleCnt="0"/>
      <dgm:spPr/>
    </dgm:pt>
    <dgm:pt modelId="{F473B939-7812-4EA6-845B-62DB271F977B}" type="pres">
      <dgm:prSet presAssocID="{F75767E9-3AAD-416E-BA70-71E7A42FCA60}" presName="parentLeftMargin" presStyleLbl="node1" presStyleIdx="3" presStyleCnt="5"/>
      <dgm:spPr/>
    </dgm:pt>
    <dgm:pt modelId="{DDD2AB7A-8C7F-49A0-8A88-5FDFC630D910}" type="pres">
      <dgm:prSet presAssocID="{F75767E9-3AAD-416E-BA70-71E7A42FCA60}" presName="parentText" presStyleLbl="node1" presStyleIdx="4" presStyleCnt="5" custLinFactX="14566" custLinFactNeighborX="100000">
        <dgm:presLayoutVars>
          <dgm:chMax val="0"/>
          <dgm:bulletEnabled val="1"/>
        </dgm:presLayoutVars>
      </dgm:prSet>
      <dgm:spPr/>
    </dgm:pt>
    <dgm:pt modelId="{A750E642-124B-4465-81BA-2948CC7F4E57}" type="pres">
      <dgm:prSet presAssocID="{F75767E9-3AAD-416E-BA70-71E7A42FCA60}" presName="negativeSpace" presStyleCnt="0"/>
      <dgm:spPr/>
    </dgm:pt>
    <dgm:pt modelId="{47A1ED96-E8AB-4CDC-B6B8-CF88A698D2DF}" type="pres">
      <dgm:prSet presAssocID="{F75767E9-3AAD-416E-BA70-71E7A42FCA6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E5F3F01-AAC6-4734-8B5E-6A3D12432F60}" type="presOf" srcId="{B216B40F-E65A-4E4F-AB04-E1CECEC382D9}" destId="{44093C85-9A18-48AD-B739-EA96145C2F68}" srcOrd="1" destOrd="0" presId="urn:microsoft.com/office/officeart/2005/8/layout/list1"/>
    <dgm:cxn modelId="{A445670F-36F4-4B17-9D4F-B8D5E72C17BC}" srcId="{035CFE3C-1768-49B6-BCB7-C725DE808477}" destId="{71E88792-B447-49F2-8131-14756C6420C9}" srcOrd="1" destOrd="0" parTransId="{61AF4FF5-04DE-4226-8A62-0058B8BEBE58}" sibTransId="{4DC73B93-E8A9-499D-A253-D088D73F50A1}"/>
    <dgm:cxn modelId="{7781B717-2528-4DD7-BE64-5B1B07E208FC}" type="presOf" srcId="{5C6F2D2A-4595-4C6A-B710-69C8B3010F58}" destId="{96BB1CA2-F948-46D0-8CD1-458ECE5B5E91}" srcOrd="0" destOrd="0" presId="urn:microsoft.com/office/officeart/2005/8/layout/list1"/>
    <dgm:cxn modelId="{5C12D232-FA29-483A-BE3E-98C29C60719D}" type="presOf" srcId="{5C6F2D2A-4595-4C6A-B710-69C8B3010F58}" destId="{A5174351-0560-4B5B-B38E-FB877006C8FA}" srcOrd="1" destOrd="0" presId="urn:microsoft.com/office/officeart/2005/8/layout/list1"/>
    <dgm:cxn modelId="{49A8125D-1307-43FF-89F4-2EC7A5EF7D27}" type="presOf" srcId="{B216B40F-E65A-4E4F-AB04-E1CECEC382D9}" destId="{FDBDDD63-71ED-4220-8319-2A0200ABFEFE}" srcOrd="0" destOrd="0" presId="urn:microsoft.com/office/officeart/2005/8/layout/list1"/>
    <dgm:cxn modelId="{1F19F143-6B3D-4855-98A6-F73AAE272B0B}" type="presOf" srcId="{380477EA-A2F0-1947-9FFB-924B8AA85DFC}" destId="{853333FF-AC54-43FA-B3C2-517E0C282784}" srcOrd="0" destOrd="0" presId="urn:microsoft.com/office/officeart/2005/8/layout/list1"/>
    <dgm:cxn modelId="{F1A84873-29C9-4972-9CD1-0D0BB34E099C}" type="presOf" srcId="{71E88792-B447-49F2-8131-14756C6420C9}" destId="{8BC42FD3-AEB9-4710-B26D-9B94C2E24CB5}" srcOrd="0" destOrd="0" presId="urn:microsoft.com/office/officeart/2005/8/layout/list1"/>
    <dgm:cxn modelId="{1C2C4C7C-80AA-42D6-B1EB-E504BF6B9039}" srcId="{035CFE3C-1768-49B6-BCB7-C725DE808477}" destId="{F75767E9-3AAD-416E-BA70-71E7A42FCA60}" srcOrd="4" destOrd="0" parTransId="{D17C7190-D434-45EF-B899-E29416A840BF}" sibTransId="{41B3D1A1-30EC-473C-8638-E295FB0F9EF4}"/>
    <dgm:cxn modelId="{691BB58C-8DE7-470E-9596-84D67FA535E2}" type="presOf" srcId="{380477EA-A2F0-1947-9FFB-924B8AA85DFC}" destId="{CBB17025-B8C7-4E04-89D1-9087726EFCA3}" srcOrd="1" destOrd="0" presId="urn:microsoft.com/office/officeart/2005/8/layout/list1"/>
    <dgm:cxn modelId="{DAC70797-650B-46BD-96EF-A75A98BF3F3F}" srcId="{035CFE3C-1768-49B6-BCB7-C725DE808477}" destId="{B216B40F-E65A-4E4F-AB04-E1CECEC382D9}" srcOrd="0" destOrd="0" parTransId="{4E0FE26A-4991-40EF-8B82-D4481D62B9CD}" sibTransId="{3C75BA85-A596-494E-89AE-8B1833ED849D}"/>
    <dgm:cxn modelId="{B98FB9B3-6FDC-472A-92CB-46095B039A88}" srcId="{035CFE3C-1768-49B6-BCB7-C725DE808477}" destId="{5C6F2D2A-4595-4C6A-B710-69C8B3010F58}" srcOrd="3" destOrd="0" parTransId="{967D1661-7BD5-450F-B04B-96F949E2C6C8}" sibTransId="{ABF788D6-6742-47D5-9CB2-9C2EEA805ABE}"/>
    <dgm:cxn modelId="{85426EBE-7153-C547-A5DD-9E74F653FB30}" srcId="{035CFE3C-1768-49B6-BCB7-C725DE808477}" destId="{380477EA-A2F0-1947-9FFB-924B8AA85DFC}" srcOrd="2" destOrd="0" parTransId="{2EF2D6BC-688E-CD44-90AA-4CE593B07618}" sibTransId="{DA089BB6-111F-C348-AE8D-061EE8E71AC8}"/>
    <dgm:cxn modelId="{4479B5C3-B32A-4EC5-A887-2AC8ED4D5761}" type="presOf" srcId="{71E88792-B447-49F2-8131-14756C6420C9}" destId="{F88A601E-E535-4064-B2FD-A89DFBF8AF3A}" srcOrd="1" destOrd="0" presId="urn:microsoft.com/office/officeart/2005/8/layout/list1"/>
    <dgm:cxn modelId="{539812C6-CD2C-4655-843E-F6B83969E2AB}" type="presOf" srcId="{F75767E9-3AAD-416E-BA70-71E7A42FCA60}" destId="{F473B939-7812-4EA6-845B-62DB271F977B}" srcOrd="0" destOrd="0" presId="urn:microsoft.com/office/officeart/2005/8/layout/list1"/>
    <dgm:cxn modelId="{C65971C7-EA23-42DE-8E23-CEE244906214}" type="presOf" srcId="{F75767E9-3AAD-416E-BA70-71E7A42FCA60}" destId="{DDD2AB7A-8C7F-49A0-8A88-5FDFC630D910}" srcOrd="1" destOrd="0" presId="urn:microsoft.com/office/officeart/2005/8/layout/list1"/>
    <dgm:cxn modelId="{2BC776FB-136F-4C20-994A-52A8F9A7F0F3}" type="presOf" srcId="{035CFE3C-1768-49B6-BCB7-C725DE808477}" destId="{0F4B9705-8EA3-46C4-B357-13939241D922}" srcOrd="0" destOrd="0" presId="urn:microsoft.com/office/officeart/2005/8/layout/list1"/>
    <dgm:cxn modelId="{82B6AFAC-BC37-4829-8AA7-AB88336F3E93}" type="presParOf" srcId="{0F4B9705-8EA3-46C4-B357-13939241D922}" destId="{34A358A5-DC20-4E79-8C26-4A6CC13750D5}" srcOrd="0" destOrd="0" presId="urn:microsoft.com/office/officeart/2005/8/layout/list1"/>
    <dgm:cxn modelId="{F9B749BC-E463-46CA-8665-969603D1421C}" type="presParOf" srcId="{34A358A5-DC20-4E79-8C26-4A6CC13750D5}" destId="{FDBDDD63-71ED-4220-8319-2A0200ABFEFE}" srcOrd="0" destOrd="0" presId="urn:microsoft.com/office/officeart/2005/8/layout/list1"/>
    <dgm:cxn modelId="{1456A872-0147-4A7E-9F85-E77D7F691FEF}" type="presParOf" srcId="{34A358A5-DC20-4E79-8C26-4A6CC13750D5}" destId="{44093C85-9A18-48AD-B739-EA96145C2F68}" srcOrd="1" destOrd="0" presId="urn:microsoft.com/office/officeart/2005/8/layout/list1"/>
    <dgm:cxn modelId="{571972D3-9593-4E7C-9097-6A048E068114}" type="presParOf" srcId="{0F4B9705-8EA3-46C4-B357-13939241D922}" destId="{06074362-F3BC-4EFA-B354-927947468273}" srcOrd="1" destOrd="0" presId="urn:microsoft.com/office/officeart/2005/8/layout/list1"/>
    <dgm:cxn modelId="{7C830C5D-BEDF-49BF-AE94-34A38A514B17}" type="presParOf" srcId="{0F4B9705-8EA3-46C4-B357-13939241D922}" destId="{39C8E7A7-3BB0-4C5E-8733-C2503A08FC8F}" srcOrd="2" destOrd="0" presId="urn:microsoft.com/office/officeart/2005/8/layout/list1"/>
    <dgm:cxn modelId="{04661324-A5F0-4628-8F3A-BF467486FEF1}" type="presParOf" srcId="{0F4B9705-8EA3-46C4-B357-13939241D922}" destId="{844CB103-EA61-4536-B699-B5169A60D767}" srcOrd="3" destOrd="0" presId="urn:microsoft.com/office/officeart/2005/8/layout/list1"/>
    <dgm:cxn modelId="{9C7D7B39-6878-4F2C-BD87-9B02CEB99432}" type="presParOf" srcId="{0F4B9705-8EA3-46C4-B357-13939241D922}" destId="{151F28C4-20F6-4CA8-977B-EABECE67EF5B}" srcOrd="4" destOrd="0" presId="urn:microsoft.com/office/officeart/2005/8/layout/list1"/>
    <dgm:cxn modelId="{3721100D-64FB-4932-9F98-9DD141877F3B}" type="presParOf" srcId="{151F28C4-20F6-4CA8-977B-EABECE67EF5B}" destId="{8BC42FD3-AEB9-4710-B26D-9B94C2E24CB5}" srcOrd="0" destOrd="0" presId="urn:microsoft.com/office/officeart/2005/8/layout/list1"/>
    <dgm:cxn modelId="{409F38C7-4F5D-4FB3-94D5-71FE5434D4B8}" type="presParOf" srcId="{151F28C4-20F6-4CA8-977B-EABECE67EF5B}" destId="{F88A601E-E535-4064-B2FD-A89DFBF8AF3A}" srcOrd="1" destOrd="0" presId="urn:microsoft.com/office/officeart/2005/8/layout/list1"/>
    <dgm:cxn modelId="{C964B081-B487-4FCD-9A2D-CEA6F6BE2E80}" type="presParOf" srcId="{0F4B9705-8EA3-46C4-B357-13939241D922}" destId="{39458A96-1DD7-4B27-AFFA-753E94AA856B}" srcOrd="5" destOrd="0" presId="urn:microsoft.com/office/officeart/2005/8/layout/list1"/>
    <dgm:cxn modelId="{DF3E397A-6F64-4C2A-9130-8CFDFD5D019D}" type="presParOf" srcId="{0F4B9705-8EA3-46C4-B357-13939241D922}" destId="{1147430F-1311-4C34-BA67-ADC5D666F029}" srcOrd="6" destOrd="0" presId="urn:microsoft.com/office/officeart/2005/8/layout/list1"/>
    <dgm:cxn modelId="{4AABFB28-0DB3-428A-80ED-72DA09C562B3}" type="presParOf" srcId="{0F4B9705-8EA3-46C4-B357-13939241D922}" destId="{8F6E750D-A42D-4971-A72B-0516A9F0FC5A}" srcOrd="7" destOrd="0" presId="urn:microsoft.com/office/officeart/2005/8/layout/list1"/>
    <dgm:cxn modelId="{894D9EB2-5ACD-4251-ADD7-1D85AEA0DAA7}" type="presParOf" srcId="{0F4B9705-8EA3-46C4-B357-13939241D922}" destId="{241005CB-C7E4-4A44-91A9-F10945A8304C}" srcOrd="8" destOrd="0" presId="urn:microsoft.com/office/officeart/2005/8/layout/list1"/>
    <dgm:cxn modelId="{A4A35D8F-F1FD-49F0-8CE3-A722EF0AA14D}" type="presParOf" srcId="{241005CB-C7E4-4A44-91A9-F10945A8304C}" destId="{853333FF-AC54-43FA-B3C2-517E0C282784}" srcOrd="0" destOrd="0" presId="urn:microsoft.com/office/officeart/2005/8/layout/list1"/>
    <dgm:cxn modelId="{A395667E-73BE-4FAD-BBF2-6DFC0571106A}" type="presParOf" srcId="{241005CB-C7E4-4A44-91A9-F10945A8304C}" destId="{CBB17025-B8C7-4E04-89D1-9087726EFCA3}" srcOrd="1" destOrd="0" presId="urn:microsoft.com/office/officeart/2005/8/layout/list1"/>
    <dgm:cxn modelId="{08B178C1-F885-4216-9602-B41D210A4F71}" type="presParOf" srcId="{0F4B9705-8EA3-46C4-B357-13939241D922}" destId="{6261F806-8031-418B-BAAC-D729C280A0B8}" srcOrd="9" destOrd="0" presId="urn:microsoft.com/office/officeart/2005/8/layout/list1"/>
    <dgm:cxn modelId="{A10DF221-CD97-4752-AE63-27C72E7EDEF1}" type="presParOf" srcId="{0F4B9705-8EA3-46C4-B357-13939241D922}" destId="{7A3DA3EE-9D91-4282-ACE6-F8365B4C01C9}" srcOrd="10" destOrd="0" presId="urn:microsoft.com/office/officeart/2005/8/layout/list1"/>
    <dgm:cxn modelId="{68314D22-40EB-4449-AFBE-7196673A9166}" type="presParOf" srcId="{0F4B9705-8EA3-46C4-B357-13939241D922}" destId="{0EDBB5C4-3752-41C4-A2BA-DBCA347EDF6C}" srcOrd="11" destOrd="0" presId="urn:microsoft.com/office/officeart/2005/8/layout/list1"/>
    <dgm:cxn modelId="{2AF3CDDA-A885-4119-8687-A23E7E88C006}" type="presParOf" srcId="{0F4B9705-8EA3-46C4-B357-13939241D922}" destId="{2C871728-D6CA-4F70-B654-51E8064A4014}" srcOrd="12" destOrd="0" presId="urn:microsoft.com/office/officeart/2005/8/layout/list1"/>
    <dgm:cxn modelId="{097E073F-5EFB-48FB-BD70-1C9585D352AD}" type="presParOf" srcId="{2C871728-D6CA-4F70-B654-51E8064A4014}" destId="{96BB1CA2-F948-46D0-8CD1-458ECE5B5E91}" srcOrd="0" destOrd="0" presId="urn:microsoft.com/office/officeart/2005/8/layout/list1"/>
    <dgm:cxn modelId="{94E548D3-B4B2-4FAA-BC84-1A63B4E1A124}" type="presParOf" srcId="{2C871728-D6CA-4F70-B654-51E8064A4014}" destId="{A5174351-0560-4B5B-B38E-FB877006C8FA}" srcOrd="1" destOrd="0" presId="urn:microsoft.com/office/officeart/2005/8/layout/list1"/>
    <dgm:cxn modelId="{A49BF000-A091-40F0-A014-637B28A3C322}" type="presParOf" srcId="{0F4B9705-8EA3-46C4-B357-13939241D922}" destId="{892B3154-C55E-4DED-8096-B51C78F94556}" srcOrd="13" destOrd="0" presId="urn:microsoft.com/office/officeart/2005/8/layout/list1"/>
    <dgm:cxn modelId="{5BA5F92F-823A-4DBA-819C-77E07859C2FB}" type="presParOf" srcId="{0F4B9705-8EA3-46C4-B357-13939241D922}" destId="{CAAF28DA-8F84-4F07-AB6F-598B67559FF5}" srcOrd="14" destOrd="0" presId="urn:microsoft.com/office/officeart/2005/8/layout/list1"/>
    <dgm:cxn modelId="{9F95A2E3-6312-4149-ABDF-687735E0BE0E}" type="presParOf" srcId="{0F4B9705-8EA3-46C4-B357-13939241D922}" destId="{DE98E5C5-F5AA-4F76-AAFC-7C454F145EA0}" srcOrd="15" destOrd="0" presId="urn:microsoft.com/office/officeart/2005/8/layout/list1"/>
    <dgm:cxn modelId="{3EA3A621-5CEC-4ED1-ADEF-C49AEC59B5CC}" type="presParOf" srcId="{0F4B9705-8EA3-46C4-B357-13939241D922}" destId="{EB93A5D7-4B7E-44FA-92B8-DDD9C9152939}" srcOrd="16" destOrd="0" presId="urn:microsoft.com/office/officeart/2005/8/layout/list1"/>
    <dgm:cxn modelId="{CA50F413-31ED-424A-A6CB-2E27017F99AF}" type="presParOf" srcId="{EB93A5D7-4B7E-44FA-92B8-DDD9C9152939}" destId="{F473B939-7812-4EA6-845B-62DB271F977B}" srcOrd="0" destOrd="0" presId="urn:microsoft.com/office/officeart/2005/8/layout/list1"/>
    <dgm:cxn modelId="{DFE1B13F-139B-44F9-B933-A08C76E983C3}" type="presParOf" srcId="{EB93A5D7-4B7E-44FA-92B8-DDD9C9152939}" destId="{DDD2AB7A-8C7F-49A0-8A88-5FDFC630D910}" srcOrd="1" destOrd="0" presId="urn:microsoft.com/office/officeart/2005/8/layout/list1"/>
    <dgm:cxn modelId="{FE403433-B8E6-4512-B20B-90B6CC4C81C2}" type="presParOf" srcId="{0F4B9705-8EA3-46C4-B357-13939241D922}" destId="{A750E642-124B-4465-81BA-2948CC7F4E57}" srcOrd="17" destOrd="0" presId="urn:microsoft.com/office/officeart/2005/8/layout/list1"/>
    <dgm:cxn modelId="{661314FF-8525-494A-8774-02B6BE5D71D3}" type="presParOf" srcId="{0F4B9705-8EA3-46C4-B357-13939241D922}" destId="{47A1ED96-E8AB-4CDC-B6B8-CF88A698D2D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5CFE3C-1768-49B6-BCB7-C725DE808477}" type="doc">
      <dgm:prSet loTypeId="urn:microsoft.com/office/officeart/2005/8/layout/list1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216B40F-E65A-4E4F-AB04-E1CECEC382D9}">
      <dgm:prSet phldrT="[Text]" custT="1"/>
      <dgm:spPr/>
      <dgm:t>
        <a:bodyPr/>
        <a:lstStyle/>
        <a:p>
          <a:r>
            <a:rPr lang="en-US" sz="2400" dirty="0"/>
            <a:t>Face</a:t>
          </a:r>
          <a:r>
            <a:rPr lang="en-US" sz="2400" baseline="0" dirty="0"/>
            <a:t> Detection</a:t>
          </a:r>
          <a:endParaRPr lang="en-US" sz="2400" dirty="0"/>
        </a:p>
      </dgm:t>
    </dgm:pt>
    <dgm:pt modelId="{4E0FE26A-4991-40EF-8B82-D4481D62B9CD}" type="parTrans" cxnId="{DAC70797-650B-46BD-96EF-A75A98BF3F3F}">
      <dgm:prSet/>
      <dgm:spPr/>
      <dgm:t>
        <a:bodyPr/>
        <a:lstStyle/>
        <a:p>
          <a:endParaRPr lang="en-US"/>
        </a:p>
      </dgm:t>
    </dgm:pt>
    <dgm:pt modelId="{3C75BA85-A596-494E-89AE-8B1833ED849D}" type="sibTrans" cxnId="{DAC70797-650B-46BD-96EF-A75A98BF3F3F}">
      <dgm:prSet/>
      <dgm:spPr/>
      <dgm:t>
        <a:bodyPr/>
        <a:lstStyle/>
        <a:p>
          <a:endParaRPr lang="en-US"/>
        </a:p>
      </dgm:t>
    </dgm:pt>
    <dgm:pt modelId="{71E88792-B447-49F2-8131-14756C6420C9}">
      <dgm:prSet phldrT="[Text]" custT="1"/>
      <dgm:spPr>
        <a:solidFill>
          <a:schemeClr val="accent6">
            <a:lumMod val="85000"/>
          </a:schemeClr>
        </a:solidFill>
      </dgm:spPr>
      <dgm:t>
        <a:bodyPr/>
        <a:lstStyle/>
        <a:p>
          <a:r>
            <a:rPr lang="en-US" sz="2400" dirty="0"/>
            <a:t>Haar-like Feature</a:t>
          </a:r>
        </a:p>
      </dgm:t>
    </dgm:pt>
    <dgm:pt modelId="{61AF4FF5-04DE-4226-8A62-0058B8BEBE58}" type="parTrans" cxnId="{A445670F-36F4-4B17-9D4F-B8D5E72C17BC}">
      <dgm:prSet/>
      <dgm:spPr/>
      <dgm:t>
        <a:bodyPr/>
        <a:lstStyle/>
        <a:p>
          <a:endParaRPr lang="en-US"/>
        </a:p>
      </dgm:t>
    </dgm:pt>
    <dgm:pt modelId="{4DC73B93-E8A9-499D-A253-D088D73F50A1}" type="sibTrans" cxnId="{A445670F-36F4-4B17-9D4F-B8D5E72C17BC}">
      <dgm:prSet/>
      <dgm:spPr/>
      <dgm:t>
        <a:bodyPr/>
        <a:lstStyle/>
        <a:p>
          <a:endParaRPr lang="en-US"/>
        </a:p>
      </dgm:t>
    </dgm:pt>
    <dgm:pt modelId="{5C6F2D2A-4595-4C6A-B710-69C8B3010F58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2400" dirty="0"/>
            <a:t>AdaBoost Algorithm</a:t>
          </a:r>
        </a:p>
      </dgm:t>
    </dgm:pt>
    <dgm:pt modelId="{967D1661-7BD5-450F-B04B-96F949E2C6C8}" type="parTrans" cxnId="{B98FB9B3-6FDC-472A-92CB-46095B039A88}">
      <dgm:prSet/>
      <dgm:spPr/>
      <dgm:t>
        <a:bodyPr/>
        <a:lstStyle/>
        <a:p>
          <a:endParaRPr lang="en-US"/>
        </a:p>
      </dgm:t>
    </dgm:pt>
    <dgm:pt modelId="{ABF788D6-6742-47D5-9CB2-9C2EEA805ABE}" type="sibTrans" cxnId="{B98FB9B3-6FDC-472A-92CB-46095B039A88}">
      <dgm:prSet/>
      <dgm:spPr/>
      <dgm:t>
        <a:bodyPr/>
        <a:lstStyle/>
        <a:p>
          <a:endParaRPr lang="en-US"/>
        </a:p>
      </dgm:t>
    </dgm:pt>
    <dgm:pt modelId="{F75767E9-3AAD-416E-BA70-71E7A42FCA60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2400" dirty="0"/>
            <a:t>Q &amp; A</a:t>
          </a:r>
        </a:p>
      </dgm:t>
    </dgm:pt>
    <dgm:pt modelId="{D17C7190-D434-45EF-B899-E29416A840BF}" type="parTrans" cxnId="{1C2C4C7C-80AA-42D6-B1EB-E504BF6B9039}">
      <dgm:prSet/>
      <dgm:spPr/>
      <dgm:t>
        <a:bodyPr/>
        <a:lstStyle/>
        <a:p>
          <a:endParaRPr lang="en-US"/>
        </a:p>
      </dgm:t>
    </dgm:pt>
    <dgm:pt modelId="{41B3D1A1-30EC-473C-8638-E295FB0F9EF4}" type="sibTrans" cxnId="{1C2C4C7C-80AA-42D6-B1EB-E504BF6B9039}">
      <dgm:prSet/>
      <dgm:spPr/>
      <dgm:t>
        <a:bodyPr/>
        <a:lstStyle/>
        <a:p>
          <a:endParaRPr lang="en-US"/>
        </a:p>
      </dgm:t>
    </dgm:pt>
    <dgm:pt modelId="{380477EA-A2F0-1947-9FFB-924B8AA85DFC}">
      <dgm:prSet custT="1"/>
      <dgm:spPr/>
      <dgm:t>
        <a:bodyPr/>
        <a:lstStyle/>
        <a:p>
          <a:r>
            <a:rPr lang="en-US" sz="2400" dirty="0"/>
            <a:t>Integral Image</a:t>
          </a:r>
        </a:p>
      </dgm:t>
    </dgm:pt>
    <dgm:pt modelId="{2EF2D6BC-688E-CD44-90AA-4CE593B07618}" type="parTrans" cxnId="{85426EBE-7153-C547-A5DD-9E74F653FB30}">
      <dgm:prSet/>
      <dgm:spPr/>
      <dgm:t>
        <a:bodyPr/>
        <a:lstStyle/>
        <a:p>
          <a:endParaRPr lang="en-US"/>
        </a:p>
      </dgm:t>
    </dgm:pt>
    <dgm:pt modelId="{DA089BB6-111F-C348-AE8D-061EE8E71AC8}" type="sibTrans" cxnId="{85426EBE-7153-C547-A5DD-9E74F653FB30}">
      <dgm:prSet/>
      <dgm:spPr/>
      <dgm:t>
        <a:bodyPr/>
        <a:lstStyle/>
        <a:p>
          <a:endParaRPr lang="en-US"/>
        </a:p>
      </dgm:t>
    </dgm:pt>
    <dgm:pt modelId="{0F4B9705-8EA3-46C4-B357-13939241D922}" type="pres">
      <dgm:prSet presAssocID="{035CFE3C-1768-49B6-BCB7-C725DE808477}" presName="linear" presStyleCnt="0">
        <dgm:presLayoutVars>
          <dgm:dir/>
          <dgm:animLvl val="lvl"/>
          <dgm:resizeHandles val="exact"/>
        </dgm:presLayoutVars>
      </dgm:prSet>
      <dgm:spPr/>
    </dgm:pt>
    <dgm:pt modelId="{34A358A5-DC20-4E79-8C26-4A6CC13750D5}" type="pres">
      <dgm:prSet presAssocID="{B216B40F-E65A-4E4F-AB04-E1CECEC382D9}" presName="parentLin" presStyleCnt="0"/>
      <dgm:spPr/>
    </dgm:pt>
    <dgm:pt modelId="{FDBDDD63-71ED-4220-8319-2A0200ABFEFE}" type="pres">
      <dgm:prSet presAssocID="{B216B40F-E65A-4E4F-AB04-E1CECEC382D9}" presName="parentLeftMargin" presStyleLbl="node1" presStyleIdx="0" presStyleCnt="5"/>
      <dgm:spPr/>
    </dgm:pt>
    <dgm:pt modelId="{44093C85-9A18-48AD-B739-EA96145C2F68}" type="pres">
      <dgm:prSet presAssocID="{B216B40F-E65A-4E4F-AB04-E1CECEC382D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6074362-F3BC-4EFA-B354-927947468273}" type="pres">
      <dgm:prSet presAssocID="{B216B40F-E65A-4E4F-AB04-E1CECEC382D9}" presName="negativeSpace" presStyleCnt="0"/>
      <dgm:spPr/>
    </dgm:pt>
    <dgm:pt modelId="{39C8E7A7-3BB0-4C5E-8733-C2503A08FC8F}" type="pres">
      <dgm:prSet presAssocID="{B216B40F-E65A-4E4F-AB04-E1CECEC382D9}" presName="childText" presStyleLbl="conFgAcc1" presStyleIdx="0" presStyleCnt="5">
        <dgm:presLayoutVars>
          <dgm:bulletEnabled val="1"/>
        </dgm:presLayoutVars>
      </dgm:prSet>
      <dgm:spPr/>
    </dgm:pt>
    <dgm:pt modelId="{844CB103-EA61-4536-B699-B5169A60D767}" type="pres">
      <dgm:prSet presAssocID="{3C75BA85-A596-494E-89AE-8B1833ED849D}" presName="spaceBetweenRectangles" presStyleCnt="0"/>
      <dgm:spPr/>
    </dgm:pt>
    <dgm:pt modelId="{151F28C4-20F6-4CA8-977B-EABECE67EF5B}" type="pres">
      <dgm:prSet presAssocID="{71E88792-B447-49F2-8131-14756C6420C9}" presName="parentLin" presStyleCnt="0"/>
      <dgm:spPr/>
    </dgm:pt>
    <dgm:pt modelId="{8BC42FD3-AEB9-4710-B26D-9B94C2E24CB5}" type="pres">
      <dgm:prSet presAssocID="{71E88792-B447-49F2-8131-14756C6420C9}" presName="parentLeftMargin" presStyleLbl="node1" presStyleIdx="0" presStyleCnt="5"/>
      <dgm:spPr/>
    </dgm:pt>
    <dgm:pt modelId="{F88A601E-E535-4064-B2FD-A89DFBF8AF3A}" type="pres">
      <dgm:prSet presAssocID="{71E88792-B447-49F2-8131-14756C6420C9}" presName="parentText" presStyleLbl="node1" presStyleIdx="1" presStyleCnt="5" custLinFactNeighborX="68628">
        <dgm:presLayoutVars>
          <dgm:chMax val="0"/>
          <dgm:bulletEnabled val="1"/>
        </dgm:presLayoutVars>
      </dgm:prSet>
      <dgm:spPr/>
    </dgm:pt>
    <dgm:pt modelId="{39458A96-1DD7-4B27-AFFA-753E94AA856B}" type="pres">
      <dgm:prSet presAssocID="{71E88792-B447-49F2-8131-14756C6420C9}" presName="negativeSpace" presStyleCnt="0"/>
      <dgm:spPr/>
    </dgm:pt>
    <dgm:pt modelId="{1147430F-1311-4C34-BA67-ADC5D666F029}" type="pres">
      <dgm:prSet presAssocID="{71E88792-B447-49F2-8131-14756C6420C9}" presName="childText" presStyleLbl="conFgAcc1" presStyleIdx="1" presStyleCnt="5">
        <dgm:presLayoutVars>
          <dgm:bulletEnabled val="1"/>
        </dgm:presLayoutVars>
      </dgm:prSet>
      <dgm:spPr/>
    </dgm:pt>
    <dgm:pt modelId="{8F6E750D-A42D-4971-A72B-0516A9F0FC5A}" type="pres">
      <dgm:prSet presAssocID="{4DC73B93-E8A9-499D-A253-D088D73F50A1}" presName="spaceBetweenRectangles" presStyleCnt="0"/>
      <dgm:spPr/>
    </dgm:pt>
    <dgm:pt modelId="{241005CB-C7E4-4A44-91A9-F10945A8304C}" type="pres">
      <dgm:prSet presAssocID="{380477EA-A2F0-1947-9FFB-924B8AA85DFC}" presName="parentLin" presStyleCnt="0"/>
      <dgm:spPr/>
    </dgm:pt>
    <dgm:pt modelId="{853333FF-AC54-43FA-B3C2-517E0C282784}" type="pres">
      <dgm:prSet presAssocID="{380477EA-A2F0-1947-9FFB-924B8AA85DFC}" presName="parentLeftMargin" presStyleLbl="node1" presStyleIdx="1" presStyleCnt="5"/>
      <dgm:spPr/>
    </dgm:pt>
    <dgm:pt modelId="{CBB17025-B8C7-4E04-89D1-9087726EFCA3}" type="pres">
      <dgm:prSet presAssocID="{380477EA-A2F0-1947-9FFB-924B8AA85DFC}" presName="parentText" presStyleLbl="node1" presStyleIdx="2" presStyleCnt="5" custLinFactX="3361" custLinFactNeighborX="100000">
        <dgm:presLayoutVars>
          <dgm:chMax val="0"/>
          <dgm:bulletEnabled val="1"/>
        </dgm:presLayoutVars>
      </dgm:prSet>
      <dgm:spPr/>
    </dgm:pt>
    <dgm:pt modelId="{6261F806-8031-418B-BAAC-D729C280A0B8}" type="pres">
      <dgm:prSet presAssocID="{380477EA-A2F0-1947-9FFB-924B8AA85DFC}" presName="negativeSpace" presStyleCnt="0"/>
      <dgm:spPr/>
    </dgm:pt>
    <dgm:pt modelId="{7A3DA3EE-9D91-4282-ACE6-F8365B4C01C9}" type="pres">
      <dgm:prSet presAssocID="{380477EA-A2F0-1947-9FFB-924B8AA85DFC}" presName="childText" presStyleLbl="conFgAcc1" presStyleIdx="2" presStyleCnt="5">
        <dgm:presLayoutVars>
          <dgm:bulletEnabled val="1"/>
        </dgm:presLayoutVars>
      </dgm:prSet>
      <dgm:spPr/>
    </dgm:pt>
    <dgm:pt modelId="{0EDBB5C4-3752-41C4-A2BA-DBCA347EDF6C}" type="pres">
      <dgm:prSet presAssocID="{DA089BB6-111F-C348-AE8D-061EE8E71AC8}" presName="spaceBetweenRectangles" presStyleCnt="0"/>
      <dgm:spPr/>
    </dgm:pt>
    <dgm:pt modelId="{2C871728-D6CA-4F70-B654-51E8064A4014}" type="pres">
      <dgm:prSet presAssocID="{5C6F2D2A-4595-4C6A-B710-69C8B3010F58}" presName="parentLin" presStyleCnt="0"/>
      <dgm:spPr/>
    </dgm:pt>
    <dgm:pt modelId="{96BB1CA2-F948-46D0-8CD1-458ECE5B5E91}" type="pres">
      <dgm:prSet presAssocID="{5C6F2D2A-4595-4C6A-B710-69C8B3010F58}" presName="parentLeftMargin" presStyleLbl="node1" presStyleIdx="2" presStyleCnt="5"/>
      <dgm:spPr/>
    </dgm:pt>
    <dgm:pt modelId="{A5174351-0560-4B5B-B38E-FB877006C8FA}" type="pres">
      <dgm:prSet presAssocID="{5C6F2D2A-4595-4C6A-B710-69C8B3010F58}" presName="parentText" presStyleLbl="node1" presStyleIdx="3" presStyleCnt="5" custLinFactX="8964" custLinFactNeighborX="100000">
        <dgm:presLayoutVars>
          <dgm:chMax val="0"/>
          <dgm:bulletEnabled val="1"/>
        </dgm:presLayoutVars>
      </dgm:prSet>
      <dgm:spPr/>
    </dgm:pt>
    <dgm:pt modelId="{892B3154-C55E-4DED-8096-B51C78F94556}" type="pres">
      <dgm:prSet presAssocID="{5C6F2D2A-4595-4C6A-B710-69C8B3010F58}" presName="negativeSpace" presStyleCnt="0"/>
      <dgm:spPr/>
    </dgm:pt>
    <dgm:pt modelId="{CAAF28DA-8F84-4F07-AB6F-598B67559FF5}" type="pres">
      <dgm:prSet presAssocID="{5C6F2D2A-4595-4C6A-B710-69C8B3010F58}" presName="childText" presStyleLbl="conFgAcc1" presStyleIdx="3" presStyleCnt="5">
        <dgm:presLayoutVars>
          <dgm:bulletEnabled val="1"/>
        </dgm:presLayoutVars>
      </dgm:prSet>
      <dgm:spPr/>
    </dgm:pt>
    <dgm:pt modelId="{DE98E5C5-F5AA-4F76-AAFC-7C454F145EA0}" type="pres">
      <dgm:prSet presAssocID="{ABF788D6-6742-47D5-9CB2-9C2EEA805ABE}" presName="spaceBetweenRectangles" presStyleCnt="0"/>
      <dgm:spPr/>
    </dgm:pt>
    <dgm:pt modelId="{EB93A5D7-4B7E-44FA-92B8-DDD9C9152939}" type="pres">
      <dgm:prSet presAssocID="{F75767E9-3AAD-416E-BA70-71E7A42FCA60}" presName="parentLin" presStyleCnt="0"/>
      <dgm:spPr/>
    </dgm:pt>
    <dgm:pt modelId="{F473B939-7812-4EA6-845B-62DB271F977B}" type="pres">
      <dgm:prSet presAssocID="{F75767E9-3AAD-416E-BA70-71E7A42FCA60}" presName="parentLeftMargin" presStyleLbl="node1" presStyleIdx="3" presStyleCnt="5"/>
      <dgm:spPr/>
    </dgm:pt>
    <dgm:pt modelId="{DDD2AB7A-8C7F-49A0-8A88-5FDFC630D910}" type="pres">
      <dgm:prSet presAssocID="{F75767E9-3AAD-416E-BA70-71E7A42FCA60}" presName="parentText" presStyleLbl="node1" presStyleIdx="4" presStyleCnt="5" custLinFactX="14566" custLinFactNeighborX="100000">
        <dgm:presLayoutVars>
          <dgm:chMax val="0"/>
          <dgm:bulletEnabled val="1"/>
        </dgm:presLayoutVars>
      </dgm:prSet>
      <dgm:spPr/>
    </dgm:pt>
    <dgm:pt modelId="{A750E642-124B-4465-81BA-2948CC7F4E57}" type="pres">
      <dgm:prSet presAssocID="{F75767E9-3AAD-416E-BA70-71E7A42FCA60}" presName="negativeSpace" presStyleCnt="0"/>
      <dgm:spPr/>
    </dgm:pt>
    <dgm:pt modelId="{47A1ED96-E8AB-4CDC-B6B8-CF88A698D2DF}" type="pres">
      <dgm:prSet presAssocID="{F75767E9-3AAD-416E-BA70-71E7A42FCA6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E5F3F01-AAC6-4734-8B5E-6A3D12432F60}" type="presOf" srcId="{B216B40F-E65A-4E4F-AB04-E1CECEC382D9}" destId="{44093C85-9A18-48AD-B739-EA96145C2F68}" srcOrd="1" destOrd="0" presId="urn:microsoft.com/office/officeart/2005/8/layout/list1"/>
    <dgm:cxn modelId="{A445670F-36F4-4B17-9D4F-B8D5E72C17BC}" srcId="{035CFE3C-1768-49B6-BCB7-C725DE808477}" destId="{71E88792-B447-49F2-8131-14756C6420C9}" srcOrd="1" destOrd="0" parTransId="{61AF4FF5-04DE-4226-8A62-0058B8BEBE58}" sibTransId="{4DC73B93-E8A9-499D-A253-D088D73F50A1}"/>
    <dgm:cxn modelId="{7781B717-2528-4DD7-BE64-5B1B07E208FC}" type="presOf" srcId="{5C6F2D2A-4595-4C6A-B710-69C8B3010F58}" destId="{96BB1CA2-F948-46D0-8CD1-458ECE5B5E91}" srcOrd="0" destOrd="0" presId="urn:microsoft.com/office/officeart/2005/8/layout/list1"/>
    <dgm:cxn modelId="{5C12D232-FA29-483A-BE3E-98C29C60719D}" type="presOf" srcId="{5C6F2D2A-4595-4C6A-B710-69C8B3010F58}" destId="{A5174351-0560-4B5B-B38E-FB877006C8FA}" srcOrd="1" destOrd="0" presId="urn:microsoft.com/office/officeart/2005/8/layout/list1"/>
    <dgm:cxn modelId="{49A8125D-1307-43FF-89F4-2EC7A5EF7D27}" type="presOf" srcId="{B216B40F-E65A-4E4F-AB04-E1CECEC382D9}" destId="{FDBDDD63-71ED-4220-8319-2A0200ABFEFE}" srcOrd="0" destOrd="0" presId="urn:microsoft.com/office/officeart/2005/8/layout/list1"/>
    <dgm:cxn modelId="{1F19F143-6B3D-4855-98A6-F73AAE272B0B}" type="presOf" srcId="{380477EA-A2F0-1947-9FFB-924B8AA85DFC}" destId="{853333FF-AC54-43FA-B3C2-517E0C282784}" srcOrd="0" destOrd="0" presId="urn:microsoft.com/office/officeart/2005/8/layout/list1"/>
    <dgm:cxn modelId="{F1A84873-29C9-4972-9CD1-0D0BB34E099C}" type="presOf" srcId="{71E88792-B447-49F2-8131-14756C6420C9}" destId="{8BC42FD3-AEB9-4710-B26D-9B94C2E24CB5}" srcOrd="0" destOrd="0" presId="urn:microsoft.com/office/officeart/2005/8/layout/list1"/>
    <dgm:cxn modelId="{1C2C4C7C-80AA-42D6-B1EB-E504BF6B9039}" srcId="{035CFE3C-1768-49B6-BCB7-C725DE808477}" destId="{F75767E9-3AAD-416E-BA70-71E7A42FCA60}" srcOrd="4" destOrd="0" parTransId="{D17C7190-D434-45EF-B899-E29416A840BF}" sibTransId="{41B3D1A1-30EC-473C-8638-E295FB0F9EF4}"/>
    <dgm:cxn modelId="{691BB58C-8DE7-470E-9596-84D67FA535E2}" type="presOf" srcId="{380477EA-A2F0-1947-9FFB-924B8AA85DFC}" destId="{CBB17025-B8C7-4E04-89D1-9087726EFCA3}" srcOrd="1" destOrd="0" presId="urn:microsoft.com/office/officeart/2005/8/layout/list1"/>
    <dgm:cxn modelId="{DAC70797-650B-46BD-96EF-A75A98BF3F3F}" srcId="{035CFE3C-1768-49B6-BCB7-C725DE808477}" destId="{B216B40F-E65A-4E4F-AB04-E1CECEC382D9}" srcOrd="0" destOrd="0" parTransId="{4E0FE26A-4991-40EF-8B82-D4481D62B9CD}" sibTransId="{3C75BA85-A596-494E-89AE-8B1833ED849D}"/>
    <dgm:cxn modelId="{B98FB9B3-6FDC-472A-92CB-46095B039A88}" srcId="{035CFE3C-1768-49B6-BCB7-C725DE808477}" destId="{5C6F2D2A-4595-4C6A-B710-69C8B3010F58}" srcOrd="3" destOrd="0" parTransId="{967D1661-7BD5-450F-B04B-96F949E2C6C8}" sibTransId="{ABF788D6-6742-47D5-9CB2-9C2EEA805ABE}"/>
    <dgm:cxn modelId="{85426EBE-7153-C547-A5DD-9E74F653FB30}" srcId="{035CFE3C-1768-49B6-BCB7-C725DE808477}" destId="{380477EA-A2F0-1947-9FFB-924B8AA85DFC}" srcOrd="2" destOrd="0" parTransId="{2EF2D6BC-688E-CD44-90AA-4CE593B07618}" sibTransId="{DA089BB6-111F-C348-AE8D-061EE8E71AC8}"/>
    <dgm:cxn modelId="{4479B5C3-B32A-4EC5-A887-2AC8ED4D5761}" type="presOf" srcId="{71E88792-B447-49F2-8131-14756C6420C9}" destId="{F88A601E-E535-4064-B2FD-A89DFBF8AF3A}" srcOrd="1" destOrd="0" presId="urn:microsoft.com/office/officeart/2005/8/layout/list1"/>
    <dgm:cxn modelId="{539812C6-CD2C-4655-843E-F6B83969E2AB}" type="presOf" srcId="{F75767E9-3AAD-416E-BA70-71E7A42FCA60}" destId="{F473B939-7812-4EA6-845B-62DB271F977B}" srcOrd="0" destOrd="0" presId="urn:microsoft.com/office/officeart/2005/8/layout/list1"/>
    <dgm:cxn modelId="{C65971C7-EA23-42DE-8E23-CEE244906214}" type="presOf" srcId="{F75767E9-3AAD-416E-BA70-71E7A42FCA60}" destId="{DDD2AB7A-8C7F-49A0-8A88-5FDFC630D910}" srcOrd="1" destOrd="0" presId="urn:microsoft.com/office/officeart/2005/8/layout/list1"/>
    <dgm:cxn modelId="{2BC776FB-136F-4C20-994A-52A8F9A7F0F3}" type="presOf" srcId="{035CFE3C-1768-49B6-BCB7-C725DE808477}" destId="{0F4B9705-8EA3-46C4-B357-13939241D922}" srcOrd="0" destOrd="0" presId="urn:microsoft.com/office/officeart/2005/8/layout/list1"/>
    <dgm:cxn modelId="{82B6AFAC-BC37-4829-8AA7-AB88336F3E93}" type="presParOf" srcId="{0F4B9705-8EA3-46C4-B357-13939241D922}" destId="{34A358A5-DC20-4E79-8C26-4A6CC13750D5}" srcOrd="0" destOrd="0" presId="urn:microsoft.com/office/officeart/2005/8/layout/list1"/>
    <dgm:cxn modelId="{F9B749BC-E463-46CA-8665-969603D1421C}" type="presParOf" srcId="{34A358A5-DC20-4E79-8C26-4A6CC13750D5}" destId="{FDBDDD63-71ED-4220-8319-2A0200ABFEFE}" srcOrd="0" destOrd="0" presId="urn:microsoft.com/office/officeart/2005/8/layout/list1"/>
    <dgm:cxn modelId="{1456A872-0147-4A7E-9F85-E77D7F691FEF}" type="presParOf" srcId="{34A358A5-DC20-4E79-8C26-4A6CC13750D5}" destId="{44093C85-9A18-48AD-B739-EA96145C2F68}" srcOrd="1" destOrd="0" presId="urn:microsoft.com/office/officeart/2005/8/layout/list1"/>
    <dgm:cxn modelId="{571972D3-9593-4E7C-9097-6A048E068114}" type="presParOf" srcId="{0F4B9705-8EA3-46C4-B357-13939241D922}" destId="{06074362-F3BC-4EFA-B354-927947468273}" srcOrd="1" destOrd="0" presId="urn:microsoft.com/office/officeart/2005/8/layout/list1"/>
    <dgm:cxn modelId="{7C830C5D-BEDF-49BF-AE94-34A38A514B17}" type="presParOf" srcId="{0F4B9705-8EA3-46C4-B357-13939241D922}" destId="{39C8E7A7-3BB0-4C5E-8733-C2503A08FC8F}" srcOrd="2" destOrd="0" presId="urn:microsoft.com/office/officeart/2005/8/layout/list1"/>
    <dgm:cxn modelId="{04661324-A5F0-4628-8F3A-BF467486FEF1}" type="presParOf" srcId="{0F4B9705-8EA3-46C4-B357-13939241D922}" destId="{844CB103-EA61-4536-B699-B5169A60D767}" srcOrd="3" destOrd="0" presId="urn:microsoft.com/office/officeart/2005/8/layout/list1"/>
    <dgm:cxn modelId="{9C7D7B39-6878-4F2C-BD87-9B02CEB99432}" type="presParOf" srcId="{0F4B9705-8EA3-46C4-B357-13939241D922}" destId="{151F28C4-20F6-4CA8-977B-EABECE67EF5B}" srcOrd="4" destOrd="0" presId="urn:microsoft.com/office/officeart/2005/8/layout/list1"/>
    <dgm:cxn modelId="{3721100D-64FB-4932-9F98-9DD141877F3B}" type="presParOf" srcId="{151F28C4-20F6-4CA8-977B-EABECE67EF5B}" destId="{8BC42FD3-AEB9-4710-B26D-9B94C2E24CB5}" srcOrd="0" destOrd="0" presId="urn:microsoft.com/office/officeart/2005/8/layout/list1"/>
    <dgm:cxn modelId="{409F38C7-4F5D-4FB3-94D5-71FE5434D4B8}" type="presParOf" srcId="{151F28C4-20F6-4CA8-977B-EABECE67EF5B}" destId="{F88A601E-E535-4064-B2FD-A89DFBF8AF3A}" srcOrd="1" destOrd="0" presId="urn:microsoft.com/office/officeart/2005/8/layout/list1"/>
    <dgm:cxn modelId="{C964B081-B487-4FCD-9A2D-CEA6F6BE2E80}" type="presParOf" srcId="{0F4B9705-8EA3-46C4-B357-13939241D922}" destId="{39458A96-1DD7-4B27-AFFA-753E94AA856B}" srcOrd="5" destOrd="0" presId="urn:microsoft.com/office/officeart/2005/8/layout/list1"/>
    <dgm:cxn modelId="{DF3E397A-6F64-4C2A-9130-8CFDFD5D019D}" type="presParOf" srcId="{0F4B9705-8EA3-46C4-B357-13939241D922}" destId="{1147430F-1311-4C34-BA67-ADC5D666F029}" srcOrd="6" destOrd="0" presId="urn:microsoft.com/office/officeart/2005/8/layout/list1"/>
    <dgm:cxn modelId="{4AABFB28-0DB3-428A-80ED-72DA09C562B3}" type="presParOf" srcId="{0F4B9705-8EA3-46C4-B357-13939241D922}" destId="{8F6E750D-A42D-4971-A72B-0516A9F0FC5A}" srcOrd="7" destOrd="0" presId="urn:microsoft.com/office/officeart/2005/8/layout/list1"/>
    <dgm:cxn modelId="{894D9EB2-5ACD-4251-ADD7-1D85AEA0DAA7}" type="presParOf" srcId="{0F4B9705-8EA3-46C4-B357-13939241D922}" destId="{241005CB-C7E4-4A44-91A9-F10945A8304C}" srcOrd="8" destOrd="0" presId="urn:microsoft.com/office/officeart/2005/8/layout/list1"/>
    <dgm:cxn modelId="{A4A35D8F-F1FD-49F0-8CE3-A722EF0AA14D}" type="presParOf" srcId="{241005CB-C7E4-4A44-91A9-F10945A8304C}" destId="{853333FF-AC54-43FA-B3C2-517E0C282784}" srcOrd="0" destOrd="0" presId="urn:microsoft.com/office/officeart/2005/8/layout/list1"/>
    <dgm:cxn modelId="{A395667E-73BE-4FAD-BBF2-6DFC0571106A}" type="presParOf" srcId="{241005CB-C7E4-4A44-91A9-F10945A8304C}" destId="{CBB17025-B8C7-4E04-89D1-9087726EFCA3}" srcOrd="1" destOrd="0" presId="urn:microsoft.com/office/officeart/2005/8/layout/list1"/>
    <dgm:cxn modelId="{08B178C1-F885-4216-9602-B41D210A4F71}" type="presParOf" srcId="{0F4B9705-8EA3-46C4-B357-13939241D922}" destId="{6261F806-8031-418B-BAAC-D729C280A0B8}" srcOrd="9" destOrd="0" presId="urn:microsoft.com/office/officeart/2005/8/layout/list1"/>
    <dgm:cxn modelId="{A10DF221-CD97-4752-AE63-27C72E7EDEF1}" type="presParOf" srcId="{0F4B9705-8EA3-46C4-B357-13939241D922}" destId="{7A3DA3EE-9D91-4282-ACE6-F8365B4C01C9}" srcOrd="10" destOrd="0" presId="urn:microsoft.com/office/officeart/2005/8/layout/list1"/>
    <dgm:cxn modelId="{68314D22-40EB-4449-AFBE-7196673A9166}" type="presParOf" srcId="{0F4B9705-8EA3-46C4-B357-13939241D922}" destId="{0EDBB5C4-3752-41C4-A2BA-DBCA347EDF6C}" srcOrd="11" destOrd="0" presId="urn:microsoft.com/office/officeart/2005/8/layout/list1"/>
    <dgm:cxn modelId="{2AF3CDDA-A885-4119-8687-A23E7E88C006}" type="presParOf" srcId="{0F4B9705-8EA3-46C4-B357-13939241D922}" destId="{2C871728-D6CA-4F70-B654-51E8064A4014}" srcOrd="12" destOrd="0" presId="urn:microsoft.com/office/officeart/2005/8/layout/list1"/>
    <dgm:cxn modelId="{097E073F-5EFB-48FB-BD70-1C9585D352AD}" type="presParOf" srcId="{2C871728-D6CA-4F70-B654-51E8064A4014}" destId="{96BB1CA2-F948-46D0-8CD1-458ECE5B5E91}" srcOrd="0" destOrd="0" presId="urn:microsoft.com/office/officeart/2005/8/layout/list1"/>
    <dgm:cxn modelId="{94E548D3-B4B2-4FAA-BC84-1A63B4E1A124}" type="presParOf" srcId="{2C871728-D6CA-4F70-B654-51E8064A4014}" destId="{A5174351-0560-4B5B-B38E-FB877006C8FA}" srcOrd="1" destOrd="0" presId="urn:microsoft.com/office/officeart/2005/8/layout/list1"/>
    <dgm:cxn modelId="{A49BF000-A091-40F0-A014-637B28A3C322}" type="presParOf" srcId="{0F4B9705-8EA3-46C4-B357-13939241D922}" destId="{892B3154-C55E-4DED-8096-B51C78F94556}" srcOrd="13" destOrd="0" presId="urn:microsoft.com/office/officeart/2005/8/layout/list1"/>
    <dgm:cxn modelId="{5BA5F92F-823A-4DBA-819C-77E07859C2FB}" type="presParOf" srcId="{0F4B9705-8EA3-46C4-B357-13939241D922}" destId="{CAAF28DA-8F84-4F07-AB6F-598B67559FF5}" srcOrd="14" destOrd="0" presId="urn:microsoft.com/office/officeart/2005/8/layout/list1"/>
    <dgm:cxn modelId="{9F95A2E3-6312-4149-ABDF-687735E0BE0E}" type="presParOf" srcId="{0F4B9705-8EA3-46C4-B357-13939241D922}" destId="{DE98E5C5-F5AA-4F76-AAFC-7C454F145EA0}" srcOrd="15" destOrd="0" presId="urn:microsoft.com/office/officeart/2005/8/layout/list1"/>
    <dgm:cxn modelId="{3EA3A621-5CEC-4ED1-ADEF-C49AEC59B5CC}" type="presParOf" srcId="{0F4B9705-8EA3-46C4-B357-13939241D922}" destId="{EB93A5D7-4B7E-44FA-92B8-DDD9C9152939}" srcOrd="16" destOrd="0" presId="urn:microsoft.com/office/officeart/2005/8/layout/list1"/>
    <dgm:cxn modelId="{CA50F413-31ED-424A-A6CB-2E27017F99AF}" type="presParOf" srcId="{EB93A5D7-4B7E-44FA-92B8-DDD9C9152939}" destId="{F473B939-7812-4EA6-845B-62DB271F977B}" srcOrd="0" destOrd="0" presId="urn:microsoft.com/office/officeart/2005/8/layout/list1"/>
    <dgm:cxn modelId="{DFE1B13F-139B-44F9-B933-A08C76E983C3}" type="presParOf" srcId="{EB93A5D7-4B7E-44FA-92B8-DDD9C9152939}" destId="{DDD2AB7A-8C7F-49A0-8A88-5FDFC630D910}" srcOrd="1" destOrd="0" presId="urn:microsoft.com/office/officeart/2005/8/layout/list1"/>
    <dgm:cxn modelId="{FE403433-B8E6-4512-B20B-90B6CC4C81C2}" type="presParOf" srcId="{0F4B9705-8EA3-46C4-B357-13939241D922}" destId="{A750E642-124B-4465-81BA-2948CC7F4E57}" srcOrd="17" destOrd="0" presId="urn:microsoft.com/office/officeart/2005/8/layout/list1"/>
    <dgm:cxn modelId="{661314FF-8525-494A-8774-02B6BE5D71D3}" type="presParOf" srcId="{0F4B9705-8EA3-46C4-B357-13939241D922}" destId="{47A1ED96-E8AB-4CDC-B6B8-CF88A698D2D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5CFE3C-1768-49B6-BCB7-C725DE808477}" type="doc">
      <dgm:prSet loTypeId="urn:microsoft.com/office/officeart/2005/8/layout/list1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216B40F-E65A-4E4F-AB04-E1CECEC382D9}">
      <dgm:prSet phldrT="[Text]" custT="1"/>
      <dgm:spPr/>
      <dgm:t>
        <a:bodyPr/>
        <a:lstStyle/>
        <a:p>
          <a:r>
            <a:rPr lang="en-US" sz="2400" dirty="0"/>
            <a:t>Face</a:t>
          </a:r>
          <a:r>
            <a:rPr lang="en-US" sz="2400" baseline="0" dirty="0"/>
            <a:t> Detection</a:t>
          </a:r>
          <a:endParaRPr lang="en-US" sz="2400" dirty="0"/>
        </a:p>
      </dgm:t>
    </dgm:pt>
    <dgm:pt modelId="{4E0FE26A-4991-40EF-8B82-D4481D62B9CD}" type="parTrans" cxnId="{DAC70797-650B-46BD-96EF-A75A98BF3F3F}">
      <dgm:prSet/>
      <dgm:spPr/>
      <dgm:t>
        <a:bodyPr/>
        <a:lstStyle/>
        <a:p>
          <a:endParaRPr lang="en-US"/>
        </a:p>
      </dgm:t>
    </dgm:pt>
    <dgm:pt modelId="{3C75BA85-A596-494E-89AE-8B1833ED849D}" type="sibTrans" cxnId="{DAC70797-650B-46BD-96EF-A75A98BF3F3F}">
      <dgm:prSet/>
      <dgm:spPr/>
      <dgm:t>
        <a:bodyPr/>
        <a:lstStyle/>
        <a:p>
          <a:endParaRPr lang="en-US"/>
        </a:p>
      </dgm:t>
    </dgm:pt>
    <dgm:pt modelId="{71E88792-B447-49F2-8131-14756C6420C9}">
      <dgm:prSet phldrT="[Text]" custT="1"/>
      <dgm:spPr/>
      <dgm:t>
        <a:bodyPr/>
        <a:lstStyle/>
        <a:p>
          <a:r>
            <a:rPr lang="en-US" sz="2400" dirty="0"/>
            <a:t>Haar-like Feature</a:t>
          </a:r>
        </a:p>
      </dgm:t>
    </dgm:pt>
    <dgm:pt modelId="{61AF4FF5-04DE-4226-8A62-0058B8BEBE58}" type="parTrans" cxnId="{A445670F-36F4-4B17-9D4F-B8D5E72C17BC}">
      <dgm:prSet/>
      <dgm:spPr/>
      <dgm:t>
        <a:bodyPr/>
        <a:lstStyle/>
        <a:p>
          <a:endParaRPr lang="en-US"/>
        </a:p>
      </dgm:t>
    </dgm:pt>
    <dgm:pt modelId="{4DC73B93-E8A9-499D-A253-D088D73F50A1}" type="sibTrans" cxnId="{A445670F-36F4-4B17-9D4F-B8D5E72C17BC}">
      <dgm:prSet/>
      <dgm:spPr/>
      <dgm:t>
        <a:bodyPr/>
        <a:lstStyle/>
        <a:p>
          <a:endParaRPr lang="en-US"/>
        </a:p>
      </dgm:t>
    </dgm:pt>
    <dgm:pt modelId="{5C6F2D2A-4595-4C6A-B710-69C8B3010F58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2400" dirty="0"/>
            <a:t>AdaBoost Algorithm</a:t>
          </a:r>
        </a:p>
      </dgm:t>
    </dgm:pt>
    <dgm:pt modelId="{967D1661-7BD5-450F-B04B-96F949E2C6C8}" type="parTrans" cxnId="{B98FB9B3-6FDC-472A-92CB-46095B039A88}">
      <dgm:prSet/>
      <dgm:spPr/>
      <dgm:t>
        <a:bodyPr/>
        <a:lstStyle/>
        <a:p>
          <a:endParaRPr lang="en-US"/>
        </a:p>
      </dgm:t>
    </dgm:pt>
    <dgm:pt modelId="{ABF788D6-6742-47D5-9CB2-9C2EEA805ABE}" type="sibTrans" cxnId="{B98FB9B3-6FDC-472A-92CB-46095B039A88}">
      <dgm:prSet/>
      <dgm:spPr/>
      <dgm:t>
        <a:bodyPr/>
        <a:lstStyle/>
        <a:p>
          <a:endParaRPr lang="en-US"/>
        </a:p>
      </dgm:t>
    </dgm:pt>
    <dgm:pt modelId="{F75767E9-3AAD-416E-BA70-71E7A42FCA60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2400" dirty="0"/>
            <a:t>Q &amp; A</a:t>
          </a:r>
        </a:p>
      </dgm:t>
    </dgm:pt>
    <dgm:pt modelId="{D17C7190-D434-45EF-B899-E29416A840BF}" type="parTrans" cxnId="{1C2C4C7C-80AA-42D6-B1EB-E504BF6B9039}">
      <dgm:prSet/>
      <dgm:spPr/>
      <dgm:t>
        <a:bodyPr/>
        <a:lstStyle/>
        <a:p>
          <a:endParaRPr lang="en-US"/>
        </a:p>
      </dgm:t>
    </dgm:pt>
    <dgm:pt modelId="{41B3D1A1-30EC-473C-8638-E295FB0F9EF4}" type="sibTrans" cxnId="{1C2C4C7C-80AA-42D6-B1EB-E504BF6B9039}">
      <dgm:prSet/>
      <dgm:spPr/>
      <dgm:t>
        <a:bodyPr/>
        <a:lstStyle/>
        <a:p>
          <a:endParaRPr lang="en-US"/>
        </a:p>
      </dgm:t>
    </dgm:pt>
    <dgm:pt modelId="{380477EA-A2F0-1947-9FFB-924B8AA85DFC}">
      <dgm:prSet custT="1"/>
      <dgm:spPr>
        <a:solidFill>
          <a:schemeClr val="accent6">
            <a:lumMod val="85000"/>
          </a:schemeClr>
        </a:solidFill>
      </dgm:spPr>
      <dgm:t>
        <a:bodyPr/>
        <a:lstStyle/>
        <a:p>
          <a:r>
            <a:rPr lang="en-US" sz="2400" dirty="0"/>
            <a:t>Integral Image</a:t>
          </a:r>
        </a:p>
      </dgm:t>
    </dgm:pt>
    <dgm:pt modelId="{2EF2D6BC-688E-CD44-90AA-4CE593B07618}" type="parTrans" cxnId="{85426EBE-7153-C547-A5DD-9E74F653FB30}">
      <dgm:prSet/>
      <dgm:spPr/>
      <dgm:t>
        <a:bodyPr/>
        <a:lstStyle/>
        <a:p>
          <a:endParaRPr lang="en-US"/>
        </a:p>
      </dgm:t>
    </dgm:pt>
    <dgm:pt modelId="{DA089BB6-111F-C348-AE8D-061EE8E71AC8}" type="sibTrans" cxnId="{85426EBE-7153-C547-A5DD-9E74F653FB30}">
      <dgm:prSet/>
      <dgm:spPr/>
      <dgm:t>
        <a:bodyPr/>
        <a:lstStyle/>
        <a:p>
          <a:endParaRPr lang="en-US"/>
        </a:p>
      </dgm:t>
    </dgm:pt>
    <dgm:pt modelId="{0F4B9705-8EA3-46C4-B357-13939241D922}" type="pres">
      <dgm:prSet presAssocID="{035CFE3C-1768-49B6-BCB7-C725DE808477}" presName="linear" presStyleCnt="0">
        <dgm:presLayoutVars>
          <dgm:dir/>
          <dgm:animLvl val="lvl"/>
          <dgm:resizeHandles val="exact"/>
        </dgm:presLayoutVars>
      </dgm:prSet>
      <dgm:spPr/>
    </dgm:pt>
    <dgm:pt modelId="{34A358A5-DC20-4E79-8C26-4A6CC13750D5}" type="pres">
      <dgm:prSet presAssocID="{B216B40F-E65A-4E4F-AB04-E1CECEC382D9}" presName="parentLin" presStyleCnt="0"/>
      <dgm:spPr/>
    </dgm:pt>
    <dgm:pt modelId="{FDBDDD63-71ED-4220-8319-2A0200ABFEFE}" type="pres">
      <dgm:prSet presAssocID="{B216B40F-E65A-4E4F-AB04-E1CECEC382D9}" presName="parentLeftMargin" presStyleLbl="node1" presStyleIdx="0" presStyleCnt="5"/>
      <dgm:spPr/>
    </dgm:pt>
    <dgm:pt modelId="{44093C85-9A18-48AD-B739-EA96145C2F68}" type="pres">
      <dgm:prSet presAssocID="{B216B40F-E65A-4E4F-AB04-E1CECEC382D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6074362-F3BC-4EFA-B354-927947468273}" type="pres">
      <dgm:prSet presAssocID="{B216B40F-E65A-4E4F-AB04-E1CECEC382D9}" presName="negativeSpace" presStyleCnt="0"/>
      <dgm:spPr/>
    </dgm:pt>
    <dgm:pt modelId="{39C8E7A7-3BB0-4C5E-8733-C2503A08FC8F}" type="pres">
      <dgm:prSet presAssocID="{B216B40F-E65A-4E4F-AB04-E1CECEC382D9}" presName="childText" presStyleLbl="conFgAcc1" presStyleIdx="0" presStyleCnt="5">
        <dgm:presLayoutVars>
          <dgm:bulletEnabled val="1"/>
        </dgm:presLayoutVars>
      </dgm:prSet>
      <dgm:spPr/>
    </dgm:pt>
    <dgm:pt modelId="{844CB103-EA61-4536-B699-B5169A60D767}" type="pres">
      <dgm:prSet presAssocID="{3C75BA85-A596-494E-89AE-8B1833ED849D}" presName="spaceBetweenRectangles" presStyleCnt="0"/>
      <dgm:spPr/>
    </dgm:pt>
    <dgm:pt modelId="{151F28C4-20F6-4CA8-977B-EABECE67EF5B}" type="pres">
      <dgm:prSet presAssocID="{71E88792-B447-49F2-8131-14756C6420C9}" presName="parentLin" presStyleCnt="0"/>
      <dgm:spPr/>
    </dgm:pt>
    <dgm:pt modelId="{8BC42FD3-AEB9-4710-B26D-9B94C2E24CB5}" type="pres">
      <dgm:prSet presAssocID="{71E88792-B447-49F2-8131-14756C6420C9}" presName="parentLeftMargin" presStyleLbl="node1" presStyleIdx="0" presStyleCnt="5"/>
      <dgm:spPr/>
    </dgm:pt>
    <dgm:pt modelId="{F88A601E-E535-4064-B2FD-A89DFBF8AF3A}" type="pres">
      <dgm:prSet presAssocID="{71E88792-B447-49F2-8131-14756C6420C9}" presName="parentText" presStyleLbl="node1" presStyleIdx="1" presStyleCnt="5" custLinFactNeighborX="68628">
        <dgm:presLayoutVars>
          <dgm:chMax val="0"/>
          <dgm:bulletEnabled val="1"/>
        </dgm:presLayoutVars>
      </dgm:prSet>
      <dgm:spPr/>
    </dgm:pt>
    <dgm:pt modelId="{39458A96-1DD7-4B27-AFFA-753E94AA856B}" type="pres">
      <dgm:prSet presAssocID="{71E88792-B447-49F2-8131-14756C6420C9}" presName="negativeSpace" presStyleCnt="0"/>
      <dgm:spPr/>
    </dgm:pt>
    <dgm:pt modelId="{1147430F-1311-4C34-BA67-ADC5D666F029}" type="pres">
      <dgm:prSet presAssocID="{71E88792-B447-49F2-8131-14756C6420C9}" presName="childText" presStyleLbl="conFgAcc1" presStyleIdx="1" presStyleCnt="5">
        <dgm:presLayoutVars>
          <dgm:bulletEnabled val="1"/>
        </dgm:presLayoutVars>
      </dgm:prSet>
      <dgm:spPr/>
    </dgm:pt>
    <dgm:pt modelId="{8F6E750D-A42D-4971-A72B-0516A9F0FC5A}" type="pres">
      <dgm:prSet presAssocID="{4DC73B93-E8A9-499D-A253-D088D73F50A1}" presName="spaceBetweenRectangles" presStyleCnt="0"/>
      <dgm:spPr/>
    </dgm:pt>
    <dgm:pt modelId="{241005CB-C7E4-4A44-91A9-F10945A8304C}" type="pres">
      <dgm:prSet presAssocID="{380477EA-A2F0-1947-9FFB-924B8AA85DFC}" presName="parentLin" presStyleCnt="0"/>
      <dgm:spPr/>
    </dgm:pt>
    <dgm:pt modelId="{853333FF-AC54-43FA-B3C2-517E0C282784}" type="pres">
      <dgm:prSet presAssocID="{380477EA-A2F0-1947-9FFB-924B8AA85DFC}" presName="parentLeftMargin" presStyleLbl="node1" presStyleIdx="1" presStyleCnt="5"/>
      <dgm:spPr/>
    </dgm:pt>
    <dgm:pt modelId="{CBB17025-B8C7-4E04-89D1-9087726EFCA3}" type="pres">
      <dgm:prSet presAssocID="{380477EA-A2F0-1947-9FFB-924B8AA85DFC}" presName="parentText" presStyleLbl="node1" presStyleIdx="2" presStyleCnt="5" custLinFactX="3361" custLinFactNeighborX="100000">
        <dgm:presLayoutVars>
          <dgm:chMax val="0"/>
          <dgm:bulletEnabled val="1"/>
        </dgm:presLayoutVars>
      </dgm:prSet>
      <dgm:spPr/>
    </dgm:pt>
    <dgm:pt modelId="{6261F806-8031-418B-BAAC-D729C280A0B8}" type="pres">
      <dgm:prSet presAssocID="{380477EA-A2F0-1947-9FFB-924B8AA85DFC}" presName="negativeSpace" presStyleCnt="0"/>
      <dgm:spPr/>
    </dgm:pt>
    <dgm:pt modelId="{7A3DA3EE-9D91-4282-ACE6-F8365B4C01C9}" type="pres">
      <dgm:prSet presAssocID="{380477EA-A2F0-1947-9FFB-924B8AA85DFC}" presName="childText" presStyleLbl="conFgAcc1" presStyleIdx="2" presStyleCnt="5">
        <dgm:presLayoutVars>
          <dgm:bulletEnabled val="1"/>
        </dgm:presLayoutVars>
      </dgm:prSet>
      <dgm:spPr/>
    </dgm:pt>
    <dgm:pt modelId="{0EDBB5C4-3752-41C4-A2BA-DBCA347EDF6C}" type="pres">
      <dgm:prSet presAssocID="{DA089BB6-111F-C348-AE8D-061EE8E71AC8}" presName="spaceBetweenRectangles" presStyleCnt="0"/>
      <dgm:spPr/>
    </dgm:pt>
    <dgm:pt modelId="{2C871728-D6CA-4F70-B654-51E8064A4014}" type="pres">
      <dgm:prSet presAssocID="{5C6F2D2A-4595-4C6A-B710-69C8B3010F58}" presName="parentLin" presStyleCnt="0"/>
      <dgm:spPr/>
    </dgm:pt>
    <dgm:pt modelId="{96BB1CA2-F948-46D0-8CD1-458ECE5B5E91}" type="pres">
      <dgm:prSet presAssocID="{5C6F2D2A-4595-4C6A-B710-69C8B3010F58}" presName="parentLeftMargin" presStyleLbl="node1" presStyleIdx="2" presStyleCnt="5"/>
      <dgm:spPr/>
    </dgm:pt>
    <dgm:pt modelId="{A5174351-0560-4B5B-B38E-FB877006C8FA}" type="pres">
      <dgm:prSet presAssocID="{5C6F2D2A-4595-4C6A-B710-69C8B3010F58}" presName="parentText" presStyleLbl="node1" presStyleIdx="3" presStyleCnt="5" custLinFactX="8964" custLinFactNeighborX="100000">
        <dgm:presLayoutVars>
          <dgm:chMax val="0"/>
          <dgm:bulletEnabled val="1"/>
        </dgm:presLayoutVars>
      </dgm:prSet>
      <dgm:spPr/>
    </dgm:pt>
    <dgm:pt modelId="{892B3154-C55E-4DED-8096-B51C78F94556}" type="pres">
      <dgm:prSet presAssocID="{5C6F2D2A-4595-4C6A-B710-69C8B3010F58}" presName="negativeSpace" presStyleCnt="0"/>
      <dgm:spPr/>
    </dgm:pt>
    <dgm:pt modelId="{CAAF28DA-8F84-4F07-AB6F-598B67559FF5}" type="pres">
      <dgm:prSet presAssocID="{5C6F2D2A-4595-4C6A-B710-69C8B3010F58}" presName="childText" presStyleLbl="conFgAcc1" presStyleIdx="3" presStyleCnt="5">
        <dgm:presLayoutVars>
          <dgm:bulletEnabled val="1"/>
        </dgm:presLayoutVars>
      </dgm:prSet>
      <dgm:spPr/>
    </dgm:pt>
    <dgm:pt modelId="{DE98E5C5-F5AA-4F76-AAFC-7C454F145EA0}" type="pres">
      <dgm:prSet presAssocID="{ABF788D6-6742-47D5-9CB2-9C2EEA805ABE}" presName="spaceBetweenRectangles" presStyleCnt="0"/>
      <dgm:spPr/>
    </dgm:pt>
    <dgm:pt modelId="{EB93A5D7-4B7E-44FA-92B8-DDD9C9152939}" type="pres">
      <dgm:prSet presAssocID="{F75767E9-3AAD-416E-BA70-71E7A42FCA60}" presName="parentLin" presStyleCnt="0"/>
      <dgm:spPr/>
    </dgm:pt>
    <dgm:pt modelId="{F473B939-7812-4EA6-845B-62DB271F977B}" type="pres">
      <dgm:prSet presAssocID="{F75767E9-3AAD-416E-BA70-71E7A42FCA60}" presName="parentLeftMargin" presStyleLbl="node1" presStyleIdx="3" presStyleCnt="5"/>
      <dgm:spPr/>
    </dgm:pt>
    <dgm:pt modelId="{DDD2AB7A-8C7F-49A0-8A88-5FDFC630D910}" type="pres">
      <dgm:prSet presAssocID="{F75767E9-3AAD-416E-BA70-71E7A42FCA60}" presName="parentText" presStyleLbl="node1" presStyleIdx="4" presStyleCnt="5" custLinFactX="14566" custLinFactNeighborX="100000">
        <dgm:presLayoutVars>
          <dgm:chMax val="0"/>
          <dgm:bulletEnabled val="1"/>
        </dgm:presLayoutVars>
      </dgm:prSet>
      <dgm:spPr/>
    </dgm:pt>
    <dgm:pt modelId="{A750E642-124B-4465-81BA-2948CC7F4E57}" type="pres">
      <dgm:prSet presAssocID="{F75767E9-3AAD-416E-BA70-71E7A42FCA60}" presName="negativeSpace" presStyleCnt="0"/>
      <dgm:spPr/>
    </dgm:pt>
    <dgm:pt modelId="{47A1ED96-E8AB-4CDC-B6B8-CF88A698D2DF}" type="pres">
      <dgm:prSet presAssocID="{F75767E9-3AAD-416E-BA70-71E7A42FCA6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E5F3F01-AAC6-4734-8B5E-6A3D12432F60}" type="presOf" srcId="{B216B40F-E65A-4E4F-AB04-E1CECEC382D9}" destId="{44093C85-9A18-48AD-B739-EA96145C2F68}" srcOrd="1" destOrd="0" presId="urn:microsoft.com/office/officeart/2005/8/layout/list1"/>
    <dgm:cxn modelId="{A445670F-36F4-4B17-9D4F-B8D5E72C17BC}" srcId="{035CFE3C-1768-49B6-BCB7-C725DE808477}" destId="{71E88792-B447-49F2-8131-14756C6420C9}" srcOrd="1" destOrd="0" parTransId="{61AF4FF5-04DE-4226-8A62-0058B8BEBE58}" sibTransId="{4DC73B93-E8A9-499D-A253-D088D73F50A1}"/>
    <dgm:cxn modelId="{7781B717-2528-4DD7-BE64-5B1B07E208FC}" type="presOf" srcId="{5C6F2D2A-4595-4C6A-B710-69C8B3010F58}" destId="{96BB1CA2-F948-46D0-8CD1-458ECE5B5E91}" srcOrd="0" destOrd="0" presId="urn:microsoft.com/office/officeart/2005/8/layout/list1"/>
    <dgm:cxn modelId="{5C12D232-FA29-483A-BE3E-98C29C60719D}" type="presOf" srcId="{5C6F2D2A-4595-4C6A-B710-69C8B3010F58}" destId="{A5174351-0560-4B5B-B38E-FB877006C8FA}" srcOrd="1" destOrd="0" presId="urn:microsoft.com/office/officeart/2005/8/layout/list1"/>
    <dgm:cxn modelId="{49A8125D-1307-43FF-89F4-2EC7A5EF7D27}" type="presOf" srcId="{B216B40F-E65A-4E4F-AB04-E1CECEC382D9}" destId="{FDBDDD63-71ED-4220-8319-2A0200ABFEFE}" srcOrd="0" destOrd="0" presId="urn:microsoft.com/office/officeart/2005/8/layout/list1"/>
    <dgm:cxn modelId="{1F19F143-6B3D-4855-98A6-F73AAE272B0B}" type="presOf" srcId="{380477EA-A2F0-1947-9FFB-924B8AA85DFC}" destId="{853333FF-AC54-43FA-B3C2-517E0C282784}" srcOrd="0" destOrd="0" presId="urn:microsoft.com/office/officeart/2005/8/layout/list1"/>
    <dgm:cxn modelId="{F1A84873-29C9-4972-9CD1-0D0BB34E099C}" type="presOf" srcId="{71E88792-B447-49F2-8131-14756C6420C9}" destId="{8BC42FD3-AEB9-4710-B26D-9B94C2E24CB5}" srcOrd="0" destOrd="0" presId="urn:microsoft.com/office/officeart/2005/8/layout/list1"/>
    <dgm:cxn modelId="{1C2C4C7C-80AA-42D6-B1EB-E504BF6B9039}" srcId="{035CFE3C-1768-49B6-BCB7-C725DE808477}" destId="{F75767E9-3AAD-416E-BA70-71E7A42FCA60}" srcOrd="4" destOrd="0" parTransId="{D17C7190-D434-45EF-B899-E29416A840BF}" sibTransId="{41B3D1A1-30EC-473C-8638-E295FB0F9EF4}"/>
    <dgm:cxn modelId="{691BB58C-8DE7-470E-9596-84D67FA535E2}" type="presOf" srcId="{380477EA-A2F0-1947-9FFB-924B8AA85DFC}" destId="{CBB17025-B8C7-4E04-89D1-9087726EFCA3}" srcOrd="1" destOrd="0" presId="urn:microsoft.com/office/officeart/2005/8/layout/list1"/>
    <dgm:cxn modelId="{DAC70797-650B-46BD-96EF-A75A98BF3F3F}" srcId="{035CFE3C-1768-49B6-BCB7-C725DE808477}" destId="{B216B40F-E65A-4E4F-AB04-E1CECEC382D9}" srcOrd="0" destOrd="0" parTransId="{4E0FE26A-4991-40EF-8B82-D4481D62B9CD}" sibTransId="{3C75BA85-A596-494E-89AE-8B1833ED849D}"/>
    <dgm:cxn modelId="{B98FB9B3-6FDC-472A-92CB-46095B039A88}" srcId="{035CFE3C-1768-49B6-BCB7-C725DE808477}" destId="{5C6F2D2A-4595-4C6A-B710-69C8B3010F58}" srcOrd="3" destOrd="0" parTransId="{967D1661-7BD5-450F-B04B-96F949E2C6C8}" sibTransId="{ABF788D6-6742-47D5-9CB2-9C2EEA805ABE}"/>
    <dgm:cxn modelId="{85426EBE-7153-C547-A5DD-9E74F653FB30}" srcId="{035CFE3C-1768-49B6-BCB7-C725DE808477}" destId="{380477EA-A2F0-1947-9FFB-924B8AA85DFC}" srcOrd="2" destOrd="0" parTransId="{2EF2D6BC-688E-CD44-90AA-4CE593B07618}" sibTransId="{DA089BB6-111F-C348-AE8D-061EE8E71AC8}"/>
    <dgm:cxn modelId="{4479B5C3-B32A-4EC5-A887-2AC8ED4D5761}" type="presOf" srcId="{71E88792-B447-49F2-8131-14756C6420C9}" destId="{F88A601E-E535-4064-B2FD-A89DFBF8AF3A}" srcOrd="1" destOrd="0" presId="urn:microsoft.com/office/officeart/2005/8/layout/list1"/>
    <dgm:cxn modelId="{539812C6-CD2C-4655-843E-F6B83969E2AB}" type="presOf" srcId="{F75767E9-3AAD-416E-BA70-71E7A42FCA60}" destId="{F473B939-7812-4EA6-845B-62DB271F977B}" srcOrd="0" destOrd="0" presId="urn:microsoft.com/office/officeart/2005/8/layout/list1"/>
    <dgm:cxn modelId="{C65971C7-EA23-42DE-8E23-CEE244906214}" type="presOf" srcId="{F75767E9-3AAD-416E-BA70-71E7A42FCA60}" destId="{DDD2AB7A-8C7F-49A0-8A88-5FDFC630D910}" srcOrd="1" destOrd="0" presId="urn:microsoft.com/office/officeart/2005/8/layout/list1"/>
    <dgm:cxn modelId="{2BC776FB-136F-4C20-994A-52A8F9A7F0F3}" type="presOf" srcId="{035CFE3C-1768-49B6-BCB7-C725DE808477}" destId="{0F4B9705-8EA3-46C4-B357-13939241D922}" srcOrd="0" destOrd="0" presId="urn:microsoft.com/office/officeart/2005/8/layout/list1"/>
    <dgm:cxn modelId="{82B6AFAC-BC37-4829-8AA7-AB88336F3E93}" type="presParOf" srcId="{0F4B9705-8EA3-46C4-B357-13939241D922}" destId="{34A358A5-DC20-4E79-8C26-4A6CC13750D5}" srcOrd="0" destOrd="0" presId="urn:microsoft.com/office/officeart/2005/8/layout/list1"/>
    <dgm:cxn modelId="{F9B749BC-E463-46CA-8665-969603D1421C}" type="presParOf" srcId="{34A358A5-DC20-4E79-8C26-4A6CC13750D5}" destId="{FDBDDD63-71ED-4220-8319-2A0200ABFEFE}" srcOrd="0" destOrd="0" presId="urn:microsoft.com/office/officeart/2005/8/layout/list1"/>
    <dgm:cxn modelId="{1456A872-0147-4A7E-9F85-E77D7F691FEF}" type="presParOf" srcId="{34A358A5-DC20-4E79-8C26-4A6CC13750D5}" destId="{44093C85-9A18-48AD-B739-EA96145C2F68}" srcOrd="1" destOrd="0" presId="urn:microsoft.com/office/officeart/2005/8/layout/list1"/>
    <dgm:cxn modelId="{571972D3-9593-4E7C-9097-6A048E068114}" type="presParOf" srcId="{0F4B9705-8EA3-46C4-B357-13939241D922}" destId="{06074362-F3BC-4EFA-B354-927947468273}" srcOrd="1" destOrd="0" presId="urn:microsoft.com/office/officeart/2005/8/layout/list1"/>
    <dgm:cxn modelId="{7C830C5D-BEDF-49BF-AE94-34A38A514B17}" type="presParOf" srcId="{0F4B9705-8EA3-46C4-B357-13939241D922}" destId="{39C8E7A7-3BB0-4C5E-8733-C2503A08FC8F}" srcOrd="2" destOrd="0" presId="urn:microsoft.com/office/officeart/2005/8/layout/list1"/>
    <dgm:cxn modelId="{04661324-A5F0-4628-8F3A-BF467486FEF1}" type="presParOf" srcId="{0F4B9705-8EA3-46C4-B357-13939241D922}" destId="{844CB103-EA61-4536-B699-B5169A60D767}" srcOrd="3" destOrd="0" presId="urn:microsoft.com/office/officeart/2005/8/layout/list1"/>
    <dgm:cxn modelId="{9C7D7B39-6878-4F2C-BD87-9B02CEB99432}" type="presParOf" srcId="{0F4B9705-8EA3-46C4-B357-13939241D922}" destId="{151F28C4-20F6-4CA8-977B-EABECE67EF5B}" srcOrd="4" destOrd="0" presId="urn:microsoft.com/office/officeart/2005/8/layout/list1"/>
    <dgm:cxn modelId="{3721100D-64FB-4932-9F98-9DD141877F3B}" type="presParOf" srcId="{151F28C4-20F6-4CA8-977B-EABECE67EF5B}" destId="{8BC42FD3-AEB9-4710-B26D-9B94C2E24CB5}" srcOrd="0" destOrd="0" presId="urn:microsoft.com/office/officeart/2005/8/layout/list1"/>
    <dgm:cxn modelId="{409F38C7-4F5D-4FB3-94D5-71FE5434D4B8}" type="presParOf" srcId="{151F28C4-20F6-4CA8-977B-EABECE67EF5B}" destId="{F88A601E-E535-4064-B2FD-A89DFBF8AF3A}" srcOrd="1" destOrd="0" presId="urn:microsoft.com/office/officeart/2005/8/layout/list1"/>
    <dgm:cxn modelId="{C964B081-B487-4FCD-9A2D-CEA6F6BE2E80}" type="presParOf" srcId="{0F4B9705-8EA3-46C4-B357-13939241D922}" destId="{39458A96-1DD7-4B27-AFFA-753E94AA856B}" srcOrd="5" destOrd="0" presId="urn:microsoft.com/office/officeart/2005/8/layout/list1"/>
    <dgm:cxn modelId="{DF3E397A-6F64-4C2A-9130-8CFDFD5D019D}" type="presParOf" srcId="{0F4B9705-8EA3-46C4-B357-13939241D922}" destId="{1147430F-1311-4C34-BA67-ADC5D666F029}" srcOrd="6" destOrd="0" presId="urn:microsoft.com/office/officeart/2005/8/layout/list1"/>
    <dgm:cxn modelId="{4AABFB28-0DB3-428A-80ED-72DA09C562B3}" type="presParOf" srcId="{0F4B9705-8EA3-46C4-B357-13939241D922}" destId="{8F6E750D-A42D-4971-A72B-0516A9F0FC5A}" srcOrd="7" destOrd="0" presId="urn:microsoft.com/office/officeart/2005/8/layout/list1"/>
    <dgm:cxn modelId="{894D9EB2-5ACD-4251-ADD7-1D85AEA0DAA7}" type="presParOf" srcId="{0F4B9705-8EA3-46C4-B357-13939241D922}" destId="{241005CB-C7E4-4A44-91A9-F10945A8304C}" srcOrd="8" destOrd="0" presId="urn:microsoft.com/office/officeart/2005/8/layout/list1"/>
    <dgm:cxn modelId="{A4A35D8F-F1FD-49F0-8CE3-A722EF0AA14D}" type="presParOf" srcId="{241005CB-C7E4-4A44-91A9-F10945A8304C}" destId="{853333FF-AC54-43FA-B3C2-517E0C282784}" srcOrd="0" destOrd="0" presId="urn:microsoft.com/office/officeart/2005/8/layout/list1"/>
    <dgm:cxn modelId="{A395667E-73BE-4FAD-BBF2-6DFC0571106A}" type="presParOf" srcId="{241005CB-C7E4-4A44-91A9-F10945A8304C}" destId="{CBB17025-B8C7-4E04-89D1-9087726EFCA3}" srcOrd="1" destOrd="0" presId="urn:microsoft.com/office/officeart/2005/8/layout/list1"/>
    <dgm:cxn modelId="{08B178C1-F885-4216-9602-B41D210A4F71}" type="presParOf" srcId="{0F4B9705-8EA3-46C4-B357-13939241D922}" destId="{6261F806-8031-418B-BAAC-D729C280A0B8}" srcOrd="9" destOrd="0" presId="urn:microsoft.com/office/officeart/2005/8/layout/list1"/>
    <dgm:cxn modelId="{A10DF221-CD97-4752-AE63-27C72E7EDEF1}" type="presParOf" srcId="{0F4B9705-8EA3-46C4-B357-13939241D922}" destId="{7A3DA3EE-9D91-4282-ACE6-F8365B4C01C9}" srcOrd="10" destOrd="0" presId="urn:microsoft.com/office/officeart/2005/8/layout/list1"/>
    <dgm:cxn modelId="{68314D22-40EB-4449-AFBE-7196673A9166}" type="presParOf" srcId="{0F4B9705-8EA3-46C4-B357-13939241D922}" destId="{0EDBB5C4-3752-41C4-A2BA-DBCA347EDF6C}" srcOrd="11" destOrd="0" presId="urn:microsoft.com/office/officeart/2005/8/layout/list1"/>
    <dgm:cxn modelId="{2AF3CDDA-A885-4119-8687-A23E7E88C006}" type="presParOf" srcId="{0F4B9705-8EA3-46C4-B357-13939241D922}" destId="{2C871728-D6CA-4F70-B654-51E8064A4014}" srcOrd="12" destOrd="0" presId="urn:microsoft.com/office/officeart/2005/8/layout/list1"/>
    <dgm:cxn modelId="{097E073F-5EFB-48FB-BD70-1C9585D352AD}" type="presParOf" srcId="{2C871728-D6CA-4F70-B654-51E8064A4014}" destId="{96BB1CA2-F948-46D0-8CD1-458ECE5B5E91}" srcOrd="0" destOrd="0" presId="urn:microsoft.com/office/officeart/2005/8/layout/list1"/>
    <dgm:cxn modelId="{94E548D3-B4B2-4FAA-BC84-1A63B4E1A124}" type="presParOf" srcId="{2C871728-D6CA-4F70-B654-51E8064A4014}" destId="{A5174351-0560-4B5B-B38E-FB877006C8FA}" srcOrd="1" destOrd="0" presId="urn:microsoft.com/office/officeart/2005/8/layout/list1"/>
    <dgm:cxn modelId="{A49BF000-A091-40F0-A014-637B28A3C322}" type="presParOf" srcId="{0F4B9705-8EA3-46C4-B357-13939241D922}" destId="{892B3154-C55E-4DED-8096-B51C78F94556}" srcOrd="13" destOrd="0" presId="urn:microsoft.com/office/officeart/2005/8/layout/list1"/>
    <dgm:cxn modelId="{5BA5F92F-823A-4DBA-819C-77E07859C2FB}" type="presParOf" srcId="{0F4B9705-8EA3-46C4-B357-13939241D922}" destId="{CAAF28DA-8F84-4F07-AB6F-598B67559FF5}" srcOrd="14" destOrd="0" presId="urn:microsoft.com/office/officeart/2005/8/layout/list1"/>
    <dgm:cxn modelId="{9F95A2E3-6312-4149-ABDF-687735E0BE0E}" type="presParOf" srcId="{0F4B9705-8EA3-46C4-B357-13939241D922}" destId="{DE98E5C5-F5AA-4F76-AAFC-7C454F145EA0}" srcOrd="15" destOrd="0" presId="urn:microsoft.com/office/officeart/2005/8/layout/list1"/>
    <dgm:cxn modelId="{3EA3A621-5CEC-4ED1-ADEF-C49AEC59B5CC}" type="presParOf" srcId="{0F4B9705-8EA3-46C4-B357-13939241D922}" destId="{EB93A5D7-4B7E-44FA-92B8-DDD9C9152939}" srcOrd="16" destOrd="0" presId="urn:microsoft.com/office/officeart/2005/8/layout/list1"/>
    <dgm:cxn modelId="{CA50F413-31ED-424A-A6CB-2E27017F99AF}" type="presParOf" srcId="{EB93A5D7-4B7E-44FA-92B8-DDD9C9152939}" destId="{F473B939-7812-4EA6-845B-62DB271F977B}" srcOrd="0" destOrd="0" presId="urn:microsoft.com/office/officeart/2005/8/layout/list1"/>
    <dgm:cxn modelId="{DFE1B13F-139B-44F9-B933-A08C76E983C3}" type="presParOf" srcId="{EB93A5D7-4B7E-44FA-92B8-DDD9C9152939}" destId="{DDD2AB7A-8C7F-49A0-8A88-5FDFC630D910}" srcOrd="1" destOrd="0" presId="urn:microsoft.com/office/officeart/2005/8/layout/list1"/>
    <dgm:cxn modelId="{FE403433-B8E6-4512-B20B-90B6CC4C81C2}" type="presParOf" srcId="{0F4B9705-8EA3-46C4-B357-13939241D922}" destId="{A750E642-124B-4465-81BA-2948CC7F4E57}" srcOrd="17" destOrd="0" presId="urn:microsoft.com/office/officeart/2005/8/layout/list1"/>
    <dgm:cxn modelId="{661314FF-8525-494A-8774-02B6BE5D71D3}" type="presParOf" srcId="{0F4B9705-8EA3-46C4-B357-13939241D922}" destId="{47A1ED96-E8AB-4CDC-B6B8-CF88A698D2D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5CFE3C-1768-49B6-BCB7-C725DE808477}" type="doc">
      <dgm:prSet loTypeId="urn:microsoft.com/office/officeart/2005/8/layout/list1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216B40F-E65A-4E4F-AB04-E1CECEC382D9}">
      <dgm:prSet phldrT="[Text]" custT="1"/>
      <dgm:spPr/>
      <dgm:t>
        <a:bodyPr/>
        <a:lstStyle/>
        <a:p>
          <a:r>
            <a:rPr lang="en-US" sz="2400" dirty="0"/>
            <a:t>Face</a:t>
          </a:r>
          <a:r>
            <a:rPr lang="en-US" sz="2400" baseline="0" dirty="0"/>
            <a:t> Detection</a:t>
          </a:r>
          <a:endParaRPr lang="en-US" sz="2400" dirty="0"/>
        </a:p>
      </dgm:t>
    </dgm:pt>
    <dgm:pt modelId="{4E0FE26A-4991-40EF-8B82-D4481D62B9CD}" type="parTrans" cxnId="{DAC70797-650B-46BD-96EF-A75A98BF3F3F}">
      <dgm:prSet/>
      <dgm:spPr/>
      <dgm:t>
        <a:bodyPr/>
        <a:lstStyle/>
        <a:p>
          <a:endParaRPr lang="en-US"/>
        </a:p>
      </dgm:t>
    </dgm:pt>
    <dgm:pt modelId="{3C75BA85-A596-494E-89AE-8B1833ED849D}" type="sibTrans" cxnId="{DAC70797-650B-46BD-96EF-A75A98BF3F3F}">
      <dgm:prSet/>
      <dgm:spPr/>
      <dgm:t>
        <a:bodyPr/>
        <a:lstStyle/>
        <a:p>
          <a:endParaRPr lang="en-US"/>
        </a:p>
      </dgm:t>
    </dgm:pt>
    <dgm:pt modelId="{71E88792-B447-49F2-8131-14756C6420C9}">
      <dgm:prSet phldrT="[Text]" custT="1"/>
      <dgm:spPr/>
      <dgm:t>
        <a:bodyPr/>
        <a:lstStyle/>
        <a:p>
          <a:r>
            <a:rPr lang="en-US" sz="2400" dirty="0"/>
            <a:t>Haar-like Feature</a:t>
          </a:r>
        </a:p>
      </dgm:t>
    </dgm:pt>
    <dgm:pt modelId="{61AF4FF5-04DE-4226-8A62-0058B8BEBE58}" type="parTrans" cxnId="{A445670F-36F4-4B17-9D4F-B8D5E72C17BC}">
      <dgm:prSet/>
      <dgm:spPr/>
      <dgm:t>
        <a:bodyPr/>
        <a:lstStyle/>
        <a:p>
          <a:endParaRPr lang="en-US"/>
        </a:p>
      </dgm:t>
    </dgm:pt>
    <dgm:pt modelId="{4DC73B93-E8A9-499D-A253-D088D73F50A1}" type="sibTrans" cxnId="{A445670F-36F4-4B17-9D4F-B8D5E72C17BC}">
      <dgm:prSet/>
      <dgm:spPr/>
      <dgm:t>
        <a:bodyPr/>
        <a:lstStyle/>
        <a:p>
          <a:endParaRPr lang="en-US"/>
        </a:p>
      </dgm:t>
    </dgm:pt>
    <dgm:pt modelId="{5C6F2D2A-4595-4C6A-B710-69C8B3010F58}">
      <dgm:prSet phldrT="[Text]" custT="1"/>
      <dgm:spPr>
        <a:solidFill>
          <a:schemeClr val="accent6">
            <a:lumMod val="85000"/>
          </a:schemeClr>
        </a:solidFill>
      </dgm:spPr>
      <dgm:t>
        <a:bodyPr/>
        <a:lstStyle/>
        <a:p>
          <a:r>
            <a:rPr lang="en-US" sz="2400" dirty="0"/>
            <a:t>AdaBoost Algorithm</a:t>
          </a:r>
        </a:p>
      </dgm:t>
    </dgm:pt>
    <dgm:pt modelId="{967D1661-7BD5-450F-B04B-96F949E2C6C8}" type="parTrans" cxnId="{B98FB9B3-6FDC-472A-92CB-46095B039A88}">
      <dgm:prSet/>
      <dgm:spPr/>
      <dgm:t>
        <a:bodyPr/>
        <a:lstStyle/>
        <a:p>
          <a:endParaRPr lang="en-US"/>
        </a:p>
      </dgm:t>
    </dgm:pt>
    <dgm:pt modelId="{ABF788D6-6742-47D5-9CB2-9C2EEA805ABE}" type="sibTrans" cxnId="{B98FB9B3-6FDC-472A-92CB-46095B039A88}">
      <dgm:prSet/>
      <dgm:spPr/>
      <dgm:t>
        <a:bodyPr/>
        <a:lstStyle/>
        <a:p>
          <a:endParaRPr lang="en-US"/>
        </a:p>
      </dgm:t>
    </dgm:pt>
    <dgm:pt modelId="{F75767E9-3AAD-416E-BA70-71E7A42FCA60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2400" dirty="0"/>
            <a:t>Q &amp; A</a:t>
          </a:r>
        </a:p>
      </dgm:t>
    </dgm:pt>
    <dgm:pt modelId="{D17C7190-D434-45EF-B899-E29416A840BF}" type="parTrans" cxnId="{1C2C4C7C-80AA-42D6-B1EB-E504BF6B9039}">
      <dgm:prSet/>
      <dgm:spPr/>
      <dgm:t>
        <a:bodyPr/>
        <a:lstStyle/>
        <a:p>
          <a:endParaRPr lang="en-US"/>
        </a:p>
      </dgm:t>
    </dgm:pt>
    <dgm:pt modelId="{41B3D1A1-30EC-473C-8638-E295FB0F9EF4}" type="sibTrans" cxnId="{1C2C4C7C-80AA-42D6-B1EB-E504BF6B9039}">
      <dgm:prSet/>
      <dgm:spPr/>
      <dgm:t>
        <a:bodyPr/>
        <a:lstStyle/>
        <a:p>
          <a:endParaRPr lang="en-US"/>
        </a:p>
      </dgm:t>
    </dgm:pt>
    <dgm:pt modelId="{380477EA-A2F0-1947-9FFB-924B8AA85DFC}">
      <dgm:prSet custT="1"/>
      <dgm:spPr/>
      <dgm:t>
        <a:bodyPr/>
        <a:lstStyle/>
        <a:p>
          <a:r>
            <a:rPr lang="en-US" sz="2400" dirty="0"/>
            <a:t>Integral Image</a:t>
          </a:r>
        </a:p>
      </dgm:t>
    </dgm:pt>
    <dgm:pt modelId="{2EF2D6BC-688E-CD44-90AA-4CE593B07618}" type="parTrans" cxnId="{85426EBE-7153-C547-A5DD-9E74F653FB30}">
      <dgm:prSet/>
      <dgm:spPr/>
      <dgm:t>
        <a:bodyPr/>
        <a:lstStyle/>
        <a:p>
          <a:endParaRPr lang="en-US"/>
        </a:p>
      </dgm:t>
    </dgm:pt>
    <dgm:pt modelId="{DA089BB6-111F-C348-AE8D-061EE8E71AC8}" type="sibTrans" cxnId="{85426EBE-7153-C547-A5DD-9E74F653FB30}">
      <dgm:prSet/>
      <dgm:spPr/>
      <dgm:t>
        <a:bodyPr/>
        <a:lstStyle/>
        <a:p>
          <a:endParaRPr lang="en-US"/>
        </a:p>
      </dgm:t>
    </dgm:pt>
    <dgm:pt modelId="{0F4B9705-8EA3-46C4-B357-13939241D922}" type="pres">
      <dgm:prSet presAssocID="{035CFE3C-1768-49B6-BCB7-C725DE808477}" presName="linear" presStyleCnt="0">
        <dgm:presLayoutVars>
          <dgm:dir/>
          <dgm:animLvl val="lvl"/>
          <dgm:resizeHandles val="exact"/>
        </dgm:presLayoutVars>
      </dgm:prSet>
      <dgm:spPr/>
    </dgm:pt>
    <dgm:pt modelId="{34A358A5-DC20-4E79-8C26-4A6CC13750D5}" type="pres">
      <dgm:prSet presAssocID="{B216B40F-E65A-4E4F-AB04-E1CECEC382D9}" presName="parentLin" presStyleCnt="0"/>
      <dgm:spPr/>
    </dgm:pt>
    <dgm:pt modelId="{FDBDDD63-71ED-4220-8319-2A0200ABFEFE}" type="pres">
      <dgm:prSet presAssocID="{B216B40F-E65A-4E4F-AB04-E1CECEC382D9}" presName="parentLeftMargin" presStyleLbl="node1" presStyleIdx="0" presStyleCnt="5"/>
      <dgm:spPr/>
    </dgm:pt>
    <dgm:pt modelId="{44093C85-9A18-48AD-B739-EA96145C2F68}" type="pres">
      <dgm:prSet presAssocID="{B216B40F-E65A-4E4F-AB04-E1CECEC382D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6074362-F3BC-4EFA-B354-927947468273}" type="pres">
      <dgm:prSet presAssocID="{B216B40F-E65A-4E4F-AB04-E1CECEC382D9}" presName="negativeSpace" presStyleCnt="0"/>
      <dgm:spPr/>
    </dgm:pt>
    <dgm:pt modelId="{39C8E7A7-3BB0-4C5E-8733-C2503A08FC8F}" type="pres">
      <dgm:prSet presAssocID="{B216B40F-E65A-4E4F-AB04-E1CECEC382D9}" presName="childText" presStyleLbl="conFgAcc1" presStyleIdx="0" presStyleCnt="5">
        <dgm:presLayoutVars>
          <dgm:bulletEnabled val="1"/>
        </dgm:presLayoutVars>
      </dgm:prSet>
      <dgm:spPr/>
    </dgm:pt>
    <dgm:pt modelId="{844CB103-EA61-4536-B699-B5169A60D767}" type="pres">
      <dgm:prSet presAssocID="{3C75BA85-A596-494E-89AE-8B1833ED849D}" presName="spaceBetweenRectangles" presStyleCnt="0"/>
      <dgm:spPr/>
    </dgm:pt>
    <dgm:pt modelId="{151F28C4-20F6-4CA8-977B-EABECE67EF5B}" type="pres">
      <dgm:prSet presAssocID="{71E88792-B447-49F2-8131-14756C6420C9}" presName="parentLin" presStyleCnt="0"/>
      <dgm:spPr/>
    </dgm:pt>
    <dgm:pt modelId="{8BC42FD3-AEB9-4710-B26D-9B94C2E24CB5}" type="pres">
      <dgm:prSet presAssocID="{71E88792-B447-49F2-8131-14756C6420C9}" presName="parentLeftMargin" presStyleLbl="node1" presStyleIdx="0" presStyleCnt="5"/>
      <dgm:spPr/>
    </dgm:pt>
    <dgm:pt modelId="{F88A601E-E535-4064-B2FD-A89DFBF8AF3A}" type="pres">
      <dgm:prSet presAssocID="{71E88792-B447-49F2-8131-14756C6420C9}" presName="parentText" presStyleLbl="node1" presStyleIdx="1" presStyleCnt="5" custLinFactNeighborX="68628">
        <dgm:presLayoutVars>
          <dgm:chMax val="0"/>
          <dgm:bulletEnabled val="1"/>
        </dgm:presLayoutVars>
      </dgm:prSet>
      <dgm:spPr/>
    </dgm:pt>
    <dgm:pt modelId="{39458A96-1DD7-4B27-AFFA-753E94AA856B}" type="pres">
      <dgm:prSet presAssocID="{71E88792-B447-49F2-8131-14756C6420C9}" presName="negativeSpace" presStyleCnt="0"/>
      <dgm:spPr/>
    </dgm:pt>
    <dgm:pt modelId="{1147430F-1311-4C34-BA67-ADC5D666F029}" type="pres">
      <dgm:prSet presAssocID="{71E88792-B447-49F2-8131-14756C6420C9}" presName="childText" presStyleLbl="conFgAcc1" presStyleIdx="1" presStyleCnt="5">
        <dgm:presLayoutVars>
          <dgm:bulletEnabled val="1"/>
        </dgm:presLayoutVars>
      </dgm:prSet>
      <dgm:spPr/>
    </dgm:pt>
    <dgm:pt modelId="{8F6E750D-A42D-4971-A72B-0516A9F0FC5A}" type="pres">
      <dgm:prSet presAssocID="{4DC73B93-E8A9-499D-A253-D088D73F50A1}" presName="spaceBetweenRectangles" presStyleCnt="0"/>
      <dgm:spPr/>
    </dgm:pt>
    <dgm:pt modelId="{241005CB-C7E4-4A44-91A9-F10945A8304C}" type="pres">
      <dgm:prSet presAssocID="{380477EA-A2F0-1947-9FFB-924B8AA85DFC}" presName="parentLin" presStyleCnt="0"/>
      <dgm:spPr/>
    </dgm:pt>
    <dgm:pt modelId="{853333FF-AC54-43FA-B3C2-517E0C282784}" type="pres">
      <dgm:prSet presAssocID="{380477EA-A2F0-1947-9FFB-924B8AA85DFC}" presName="parentLeftMargin" presStyleLbl="node1" presStyleIdx="1" presStyleCnt="5"/>
      <dgm:spPr/>
    </dgm:pt>
    <dgm:pt modelId="{CBB17025-B8C7-4E04-89D1-9087726EFCA3}" type="pres">
      <dgm:prSet presAssocID="{380477EA-A2F0-1947-9FFB-924B8AA85DFC}" presName="parentText" presStyleLbl="node1" presStyleIdx="2" presStyleCnt="5" custLinFactX="3361" custLinFactNeighborX="100000">
        <dgm:presLayoutVars>
          <dgm:chMax val="0"/>
          <dgm:bulletEnabled val="1"/>
        </dgm:presLayoutVars>
      </dgm:prSet>
      <dgm:spPr/>
    </dgm:pt>
    <dgm:pt modelId="{6261F806-8031-418B-BAAC-D729C280A0B8}" type="pres">
      <dgm:prSet presAssocID="{380477EA-A2F0-1947-9FFB-924B8AA85DFC}" presName="negativeSpace" presStyleCnt="0"/>
      <dgm:spPr/>
    </dgm:pt>
    <dgm:pt modelId="{7A3DA3EE-9D91-4282-ACE6-F8365B4C01C9}" type="pres">
      <dgm:prSet presAssocID="{380477EA-A2F0-1947-9FFB-924B8AA85DFC}" presName="childText" presStyleLbl="conFgAcc1" presStyleIdx="2" presStyleCnt="5">
        <dgm:presLayoutVars>
          <dgm:bulletEnabled val="1"/>
        </dgm:presLayoutVars>
      </dgm:prSet>
      <dgm:spPr/>
    </dgm:pt>
    <dgm:pt modelId="{0EDBB5C4-3752-41C4-A2BA-DBCA347EDF6C}" type="pres">
      <dgm:prSet presAssocID="{DA089BB6-111F-C348-AE8D-061EE8E71AC8}" presName="spaceBetweenRectangles" presStyleCnt="0"/>
      <dgm:spPr/>
    </dgm:pt>
    <dgm:pt modelId="{2C871728-D6CA-4F70-B654-51E8064A4014}" type="pres">
      <dgm:prSet presAssocID="{5C6F2D2A-4595-4C6A-B710-69C8B3010F58}" presName="parentLin" presStyleCnt="0"/>
      <dgm:spPr/>
    </dgm:pt>
    <dgm:pt modelId="{96BB1CA2-F948-46D0-8CD1-458ECE5B5E91}" type="pres">
      <dgm:prSet presAssocID="{5C6F2D2A-4595-4C6A-B710-69C8B3010F58}" presName="parentLeftMargin" presStyleLbl="node1" presStyleIdx="2" presStyleCnt="5"/>
      <dgm:spPr/>
    </dgm:pt>
    <dgm:pt modelId="{A5174351-0560-4B5B-B38E-FB877006C8FA}" type="pres">
      <dgm:prSet presAssocID="{5C6F2D2A-4595-4C6A-B710-69C8B3010F58}" presName="parentText" presStyleLbl="node1" presStyleIdx="3" presStyleCnt="5" custLinFactX="8964" custLinFactNeighborX="100000">
        <dgm:presLayoutVars>
          <dgm:chMax val="0"/>
          <dgm:bulletEnabled val="1"/>
        </dgm:presLayoutVars>
      </dgm:prSet>
      <dgm:spPr/>
    </dgm:pt>
    <dgm:pt modelId="{892B3154-C55E-4DED-8096-B51C78F94556}" type="pres">
      <dgm:prSet presAssocID="{5C6F2D2A-4595-4C6A-B710-69C8B3010F58}" presName="negativeSpace" presStyleCnt="0"/>
      <dgm:spPr/>
    </dgm:pt>
    <dgm:pt modelId="{CAAF28DA-8F84-4F07-AB6F-598B67559FF5}" type="pres">
      <dgm:prSet presAssocID="{5C6F2D2A-4595-4C6A-B710-69C8B3010F58}" presName="childText" presStyleLbl="conFgAcc1" presStyleIdx="3" presStyleCnt="5">
        <dgm:presLayoutVars>
          <dgm:bulletEnabled val="1"/>
        </dgm:presLayoutVars>
      </dgm:prSet>
      <dgm:spPr/>
    </dgm:pt>
    <dgm:pt modelId="{DE98E5C5-F5AA-4F76-AAFC-7C454F145EA0}" type="pres">
      <dgm:prSet presAssocID="{ABF788D6-6742-47D5-9CB2-9C2EEA805ABE}" presName="spaceBetweenRectangles" presStyleCnt="0"/>
      <dgm:spPr/>
    </dgm:pt>
    <dgm:pt modelId="{EB93A5D7-4B7E-44FA-92B8-DDD9C9152939}" type="pres">
      <dgm:prSet presAssocID="{F75767E9-3AAD-416E-BA70-71E7A42FCA60}" presName="parentLin" presStyleCnt="0"/>
      <dgm:spPr/>
    </dgm:pt>
    <dgm:pt modelId="{F473B939-7812-4EA6-845B-62DB271F977B}" type="pres">
      <dgm:prSet presAssocID="{F75767E9-3AAD-416E-BA70-71E7A42FCA60}" presName="parentLeftMargin" presStyleLbl="node1" presStyleIdx="3" presStyleCnt="5"/>
      <dgm:spPr/>
    </dgm:pt>
    <dgm:pt modelId="{DDD2AB7A-8C7F-49A0-8A88-5FDFC630D910}" type="pres">
      <dgm:prSet presAssocID="{F75767E9-3AAD-416E-BA70-71E7A42FCA60}" presName="parentText" presStyleLbl="node1" presStyleIdx="4" presStyleCnt="5" custLinFactX="14566" custLinFactNeighborX="100000">
        <dgm:presLayoutVars>
          <dgm:chMax val="0"/>
          <dgm:bulletEnabled val="1"/>
        </dgm:presLayoutVars>
      </dgm:prSet>
      <dgm:spPr/>
    </dgm:pt>
    <dgm:pt modelId="{A750E642-124B-4465-81BA-2948CC7F4E57}" type="pres">
      <dgm:prSet presAssocID="{F75767E9-3AAD-416E-BA70-71E7A42FCA60}" presName="negativeSpace" presStyleCnt="0"/>
      <dgm:spPr/>
    </dgm:pt>
    <dgm:pt modelId="{47A1ED96-E8AB-4CDC-B6B8-CF88A698D2DF}" type="pres">
      <dgm:prSet presAssocID="{F75767E9-3AAD-416E-BA70-71E7A42FCA6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E5F3F01-AAC6-4734-8B5E-6A3D12432F60}" type="presOf" srcId="{B216B40F-E65A-4E4F-AB04-E1CECEC382D9}" destId="{44093C85-9A18-48AD-B739-EA96145C2F68}" srcOrd="1" destOrd="0" presId="urn:microsoft.com/office/officeart/2005/8/layout/list1"/>
    <dgm:cxn modelId="{A445670F-36F4-4B17-9D4F-B8D5E72C17BC}" srcId="{035CFE3C-1768-49B6-BCB7-C725DE808477}" destId="{71E88792-B447-49F2-8131-14756C6420C9}" srcOrd="1" destOrd="0" parTransId="{61AF4FF5-04DE-4226-8A62-0058B8BEBE58}" sibTransId="{4DC73B93-E8A9-499D-A253-D088D73F50A1}"/>
    <dgm:cxn modelId="{7781B717-2528-4DD7-BE64-5B1B07E208FC}" type="presOf" srcId="{5C6F2D2A-4595-4C6A-B710-69C8B3010F58}" destId="{96BB1CA2-F948-46D0-8CD1-458ECE5B5E91}" srcOrd="0" destOrd="0" presId="urn:microsoft.com/office/officeart/2005/8/layout/list1"/>
    <dgm:cxn modelId="{5C12D232-FA29-483A-BE3E-98C29C60719D}" type="presOf" srcId="{5C6F2D2A-4595-4C6A-B710-69C8B3010F58}" destId="{A5174351-0560-4B5B-B38E-FB877006C8FA}" srcOrd="1" destOrd="0" presId="urn:microsoft.com/office/officeart/2005/8/layout/list1"/>
    <dgm:cxn modelId="{49A8125D-1307-43FF-89F4-2EC7A5EF7D27}" type="presOf" srcId="{B216B40F-E65A-4E4F-AB04-E1CECEC382D9}" destId="{FDBDDD63-71ED-4220-8319-2A0200ABFEFE}" srcOrd="0" destOrd="0" presId="urn:microsoft.com/office/officeart/2005/8/layout/list1"/>
    <dgm:cxn modelId="{1F19F143-6B3D-4855-98A6-F73AAE272B0B}" type="presOf" srcId="{380477EA-A2F0-1947-9FFB-924B8AA85DFC}" destId="{853333FF-AC54-43FA-B3C2-517E0C282784}" srcOrd="0" destOrd="0" presId="urn:microsoft.com/office/officeart/2005/8/layout/list1"/>
    <dgm:cxn modelId="{F1A84873-29C9-4972-9CD1-0D0BB34E099C}" type="presOf" srcId="{71E88792-B447-49F2-8131-14756C6420C9}" destId="{8BC42FD3-AEB9-4710-B26D-9B94C2E24CB5}" srcOrd="0" destOrd="0" presId="urn:microsoft.com/office/officeart/2005/8/layout/list1"/>
    <dgm:cxn modelId="{1C2C4C7C-80AA-42D6-B1EB-E504BF6B9039}" srcId="{035CFE3C-1768-49B6-BCB7-C725DE808477}" destId="{F75767E9-3AAD-416E-BA70-71E7A42FCA60}" srcOrd="4" destOrd="0" parTransId="{D17C7190-D434-45EF-B899-E29416A840BF}" sibTransId="{41B3D1A1-30EC-473C-8638-E295FB0F9EF4}"/>
    <dgm:cxn modelId="{691BB58C-8DE7-470E-9596-84D67FA535E2}" type="presOf" srcId="{380477EA-A2F0-1947-9FFB-924B8AA85DFC}" destId="{CBB17025-B8C7-4E04-89D1-9087726EFCA3}" srcOrd="1" destOrd="0" presId="urn:microsoft.com/office/officeart/2005/8/layout/list1"/>
    <dgm:cxn modelId="{DAC70797-650B-46BD-96EF-A75A98BF3F3F}" srcId="{035CFE3C-1768-49B6-BCB7-C725DE808477}" destId="{B216B40F-E65A-4E4F-AB04-E1CECEC382D9}" srcOrd="0" destOrd="0" parTransId="{4E0FE26A-4991-40EF-8B82-D4481D62B9CD}" sibTransId="{3C75BA85-A596-494E-89AE-8B1833ED849D}"/>
    <dgm:cxn modelId="{B98FB9B3-6FDC-472A-92CB-46095B039A88}" srcId="{035CFE3C-1768-49B6-BCB7-C725DE808477}" destId="{5C6F2D2A-4595-4C6A-B710-69C8B3010F58}" srcOrd="3" destOrd="0" parTransId="{967D1661-7BD5-450F-B04B-96F949E2C6C8}" sibTransId="{ABF788D6-6742-47D5-9CB2-9C2EEA805ABE}"/>
    <dgm:cxn modelId="{85426EBE-7153-C547-A5DD-9E74F653FB30}" srcId="{035CFE3C-1768-49B6-BCB7-C725DE808477}" destId="{380477EA-A2F0-1947-9FFB-924B8AA85DFC}" srcOrd="2" destOrd="0" parTransId="{2EF2D6BC-688E-CD44-90AA-4CE593B07618}" sibTransId="{DA089BB6-111F-C348-AE8D-061EE8E71AC8}"/>
    <dgm:cxn modelId="{4479B5C3-B32A-4EC5-A887-2AC8ED4D5761}" type="presOf" srcId="{71E88792-B447-49F2-8131-14756C6420C9}" destId="{F88A601E-E535-4064-B2FD-A89DFBF8AF3A}" srcOrd="1" destOrd="0" presId="urn:microsoft.com/office/officeart/2005/8/layout/list1"/>
    <dgm:cxn modelId="{539812C6-CD2C-4655-843E-F6B83969E2AB}" type="presOf" srcId="{F75767E9-3AAD-416E-BA70-71E7A42FCA60}" destId="{F473B939-7812-4EA6-845B-62DB271F977B}" srcOrd="0" destOrd="0" presId="urn:microsoft.com/office/officeart/2005/8/layout/list1"/>
    <dgm:cxn modelId="{C65971C7-EA23-42DE-8E23-CEE244906214}" type="presOf" srcId="{F75767E9-3AAD-416E-BA70-71E7A42FCA60}" destId="{DDD2AB7A-8C7F-49A0-8A88-5FDFC630D910}" srcOrd="1" destOrd="0" presId="urn:microsoft.com/office/officeart/2005/8/layout/list1"/>
    <dgm:cxn modelId="{2BC776FB-136F-4C20-994A-52A8F9A7F0F3}" type="presOf" srcId="{035CFE3C-1768-49B6-BCB7-C725DE808477}" destId="{0F4B9705-8EA3-46C4-B357-13939241D922}" srcOrd="0" destOrd="0" presId="urn:microsoft.com/office/officeart/2005/8/layout/list1"/>
    <dgm:cxn modelId="{82B6AFAC-BC37-4829-8AA7-AB88336F3E93}" type="presParOf" srcId="{0F4B9705-8EA3-46C4-B357-13939241D922}" destId="{34A358A5-DC20-4E79-8C26-4A6CC13750D5}" srcOrd="0" destOrd="0" presId="urn:microsoft.com/office/officeart/2005/8/layout/list1"/>
    <dgm:cxn modelId="{F9B749BC-E463-46CA-8665-969603D1421C}" type="presParOf" srcId="{34A358A5-DC20-4E79-8C26-4A6CC13750D5}" destId="{FDBDDD63-71ED-4220-8319-2A0200ABFEFE}" srcOrd="0" destOrd="0" presId="urn:microsoft.com/office/officeart/2005/8/layout/list1"/>
    <dgm:cxn modelId="{1456A872-0147-4A7E-9F85-E77D7F691FEF}" type="presParOf" srcId="{34A358A5-DC20-4E79-8C26-4A6CC13750D5}" destId="{44093C85-9A18-48AD-B739-EA96145C2F68}" srcOrd="1" destOrd="0" presId="urn:microsoft.com/office/officeart/2005/8/layout/list1"/>
    <dgm:cxn modelId="{571972D3-9593-4E7C-9097-6A048E068114}" type="presParOf" srcId="{0F4B9705-8EA3-46C4-B357-13939241D922}" destId="{06074362-F3BC-4EFA-B354-927947468273}" srcOrd="1" destOrd="0" presId="urn:microsoft.com/office/officeart/2005/8/layout/list1"/>
    <dgm:cxn modelId="{7C830C5D-BEDF-49BF-AE94-34A38A514B17}" type="presParOf" srcId="{0F4B9705-8EA3-46C4-B357-13939241D922}" destId="{39C8E7A7-3BB0-4C5E-8733-C2503A08FC8F}" srcOrd="2" destOrd="0" presId="urn:microsoft.com/office/officeart/2005/8/layout/list1"/>
    <dgm:cxn modelId="{04661324-A5F0-4628-8F3A-BF467486FEF1}" type="presParOf" srcId="{0F4B9705-8EA3-46C4-B357-13939241D922}" destId="{844CB103-EA61-4536-B699-B5169A60D767}" srcOrd="3" destOrd="0" presId="urn:microsoft.com/office/officeart/2005/8/layout/list1"/>
    <dgm:cxn modelId="{9C7D7B39-6878-4F2C-BD87-9B02CEB99432}" type="presParOf" srcId="{0F4B9705-8EA3-46C4-B357-13939241D922}" destId="{151F28C4-20F6-4CA8-977B-EABECE67EF5B}" srcOrd="4" destOrd="0" presId="urn:microsoft.com/office/officeart/2005/8/layout/list1"/>
    <dgm:cxn modelId="{3721100D-64FB-4932-9F98-9DD141877F3B}" type="presParOf" srcId="{151F28C4-20F6-4CA8-977B-EABECE67EF5B}" destId="{8BC42FD3-AEB9-4710-B26D-9B94C2E24CB5}" srcOrd="0" destOrd="0" presId="urn:microsoft.com/office/officeart/2005/8/layout/list1"/>
    <dgm:cxn modelId="{409F38C7-4F5D-4FB3-94D5-71FE5434D4B8}" type="presParOf" srcId="{151F28C4-20F6-4CA8-977B-EABECE67EF5B}" destId="{F88A601E-E535-4064-B2FD-A89DFBF8AF3A}" srcOrd="1" destOrd="0" presId="urn:microsoft.com/office/officeart/2005/8/layout/list1"/>
    <dgm:cxn modelId="{C964B081-B487-4FCD-9A2D-CEA6F6BE2E80}" type="presParOf" srcId="{0F4B9705-8EA3-46C4-B357-13939241D922}" destId="{39458A96-1DD7-4B27-AFFA-753E94AA856B}" srcOrd="5" destOrd="0" presId="urn:microsoft.com/office/officeart/2005/8/layout/list1"/>
    <dgm:cxn modelId="{DF3E397A-6F64-4C2A-9130-8CFDFD5D019D}" type="presParOf" srcId="{0F4B9705-8EA3-46C4-B357-13939241D922}" destId="{1147430F-1311-4C34-BA67-ADC5D666F029}" srcOrd="6" destOrd="0" presId="urn:microsoft.com/office/officeart/2005/8/layout/list1"/>
    <dgm:cxn modelId="{4AABFB28-0DB3-428A-80ED-72DA09C562B3}" type="presParOf" srcId="{0F4B9705-8EA3-46C4-B357-13939241D922}" destId="{8F6E750D-A42D-4971-A72B-0516A9F0FC5A}" srcOrd="7" destOrd="0" presId="urn:microsoft.com/office/officeart/2005/8/layout/list1"/>
    <dgm:cxn modelId="{894D9EB2-5ACD-4251-ADD7-1D85AEA0DAA7}" type="presParOf" srcId="{0F4B9705-8EA3-46C4-B357-13939241D922}" destId="{241005CB-C7E4-4A44-91A9-F10945A8304C}" srcOrd="8" destOrd="0" presId="urn:microsoft.com/office/officeart/2005/8/layout/list1"/>
    <dgm:cxn modelId="{A4A35D8F-F1FD-49F0-8CE3-A722EF0AA14D}" type="presParOf" srcId="{241005CB-C7E4-4A44-91A9-F10945A8304C}" destId="{853333FF-AC54-43FA-B3C2-517E0C282784}" srcOrd="0" destOrd="0" presId="urn:microsoft.com/office/officeart/2005/8/layout/list1"/>
    <dgm:cxn modelId="{A395667E-73BE-4FAD-BBF2-6DFC0571106A}" type="presParOf" srcId="{241005CB-C7E4-4A44-91A9-F10945A8304C}" destId="{CBB17025-B8C7-4E04-89D1-9087726EFCA3}" srcOrd="1" destOrd="0" presId="urn:microsoft.com/office/officeart/2005/8/layout/list1"/>
    <dgm:cxn modelId="{08B178C1-F885-4216-9602-B41D210A4F71}" type="presParOf" srcId="{0F4B9705-8EA3-46C4-B357-13939241D922}" destId="{6261F806-8031-418B-BAAC-D729C280A0B8}" srcOrd="9" destOrd="0" presId="urn:microsoft.com/office/officeart/2005/8/layout/list1"/>
    <dgm:cxn modelId="{A10DF221-CD97-4752-AE63-27C72E7EDEF1}" type="presParOf" srcId="{0F4B9705-8EA3-46C4-B357-13939241D922}" destId="{7A3DA3EE-9D91-4282-ACE6-F8365B4C01C9}" srcOrd="10" destOrd="0" presId="urn:microsoft.com/office/officeart/2005/8/layout/list1"/>
    <dgm:cxn modelId="{68314D22-40EB-4449-AFBE-7196673A9166}" type="presParOf" srcId="{0F4B9705-8EA3-46C4-B357-13939241D922}" destId="{0EDBB5C4-3752-41C4-A2BA-DBCA347EDF6C}" srcOrd="11" destOrd="0" presId="urn:microsoft.com/office/officeart/2005/8/layout/list1"/>
    <dgm:cxn modelId="{2AF3CDDA-A885-4119-8687-A23E7E88C006}" type="presParOf" srcId="{0F4B9705-8EA3-46C4-B357-13939241D922}" destId="{2C871728-D6CA-4F70-B654-51E8064A4014}" srcOrd="12" destOrd="0" presId="urn:microsoft.com/office/officeart/2005/8/layout/list1"/>
    <dgm:cxn modelId="{097E073F-5EFB-48FB-BD70-1C9585D352AD}" type="presParOf" srcId="{2C871728-D6CA-4F70-B654-51E8064A4014}" destId="{96BB1CA2-F948-46D0-8CD1-458ECE5B5E91}" srcOrd="0" destOrd="0" presId="urn:microsoft.com/office/officeart/2005/8/layout/list1"/>
    <dgm:cxn modelId="{94E548D3-B4B2-4FAA-BC84-1A63B4E1A124}" type="presParOf" srcId="{2C871728-D6CA-4F70-B654-51E8064A4014}" destId="{A5174351-0560-4B5B-B38E-FB877006C8FA}" srcOrd="1" destOrd="0" presId="urn:microsoft.com/office/officeart/2005/8/layout/list1"/>
    <dgm:cxn modelId="{A49BF000-A091-40F0-A014-637B28A3C322}" type="presParOf" srcId="{0F4B9705-8EA3-46C4-B357-13939241D922}" destId="{892B3154-C55E-4DED-8096-B51C78F94556}" srcOrd="13" destOrd="0" presId="urn:microsoft.com/office/officeart/2005/8/layout/list1"/>
    <dgm:cxn modelId="{5BA5F92F-823A-4DBA-819C-77E07859C2FB}" type="presParOf" srcId="{0F4B9705-8EA3-46C4-B357-13939241D922}" destId="{CAAF28DA-8F84-4F07-AB6F-598B67559FF5}" srcOrd="14" destOrd="0" presId="urn:microsoft.com/office/officeart/2005/8/layout/list1"/>
    <dgm:cxn modelId="{9F95A2E3-6312-4149-ABDF-687735E0BE0E}" type="presParOf" srcId="{0F4B9705-8EA3-46C4-B357-13939241D922}" destId="{DE98E5C5-F5AA-4F76-AAFC-7C454F145EA0}" srcOrd="15" destOrd="0" presId="urn:microsoft.com/office/officeart/2005/8/layout/list1"/>
    <dgm:cxn modelId="{3EA3A621-5CEC-4ED1-ADEF-C49AEC59B5CC}" type="presParOf" srcId="{0F4B9705-8EA3-46C4-B357-13939241D922}" destId="{EB93A5D7-4B7E-44FA-92B8-DDD9C9152939}" srcOrd="16" destOrd="0" presId="urn:microsoft.com/office/officeart/2005/8/layout/list1"/>
    <dgm:cxn modelId="{CA50F413-31ED-424A-A6CB-2E27017F99AF}" type="presParOf" srcId="{EB93A5D7-4B7E-44FA-92B8-DDD9C9152939}" destId="{F473B939-7812-4EA6-845B-62DB271F977B}" srcOrd="0" destOrd="0" presId="urn:microsoft.com/office/officeart/2005/8/layout/list1"/>
    <dgm:cxn modelId="{DFE1B13F-139B-44F9-B933-A08C76E983C3}" type="presParOf" srcId="{EB93A5D7-4B7E-44FA-92B8-DDD9C9152939}" destId="{DDD2AB7A-8C7F-49A0-8A88-5FDFC630D910}" srcOrd="1" destOrd="0" presId="urn:microsoft.com/office/officeart/2005/8/layout/list1"/>
    <dgm:cxn modelId="{FE403433-B8E6-4512-B20B-90B6CC4C81C2}" type="presParOf" srcId="{0F4B9705-8EA3-46C4-B357-13939241D922}" destId="{A750E642-124B-4465-81BA-2948CC7F4E57}" srcOrd="17" destOrd="0" presId="urn:microsoft.com/office/officeart/2005/8/layout/list1"/>
    <dgm:cxn modelId="{661314FF-8525-494A-8774-02B6BE5D71D3}" type="presParOf" srcId="{0F4B9705-8EA3-46C4-B357-13939241D922}" destId="{47A1ED96-E8AB-4CDC-B6B8-CF88A698D2D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5CFE3C-1768-49B6-BCB7-C725DE808477}" type="doc">
      <dgm:prSet loTypeId="urn:microsoft.com/office/officeart/2005/8/layout/list1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216B40F-E65A-4E4F-AB04-E1CECEC382D9}">
      <dgm:prSet phldrT="[Text]" custT="1"/>
      <dgm:spPr/>
      <dgm:t>
        <a:bodyPr/>
        <a:lstStyle/>
        <a:p>
          <a:r>
            <a:rPr lang="en-US" sz="2400" dirty="0"/>
            <a:t>Face</a:t>
          </a:r>
          <a:r>
            <a:rPr lang="en-US" sz="2400" baseline="0" dirty="0"/>
            <a:t> Detection</a:t>
          </a:r>
          <a:endParaRPr lang="en-US" sz="2400" dirty="0"/>
        </a:p>
      </dgm:t>
    </dgm:pt>
    <dgm:pt modelId="{4E0FE26A-4991-40EF-8B82-D4481D62B9CD}" type="parTrans" cxnId="{DAC70797-650B-46BD-96EF-A75A98BF3F3F}">
      <dgm:prSet/>
      <dgm:spPr/>
      <dgm:t>
        <a:bodyPr/>
        <a:lstStyle/>
        <a:p>
          <a:endParaRPr lang="en-US"/>
        </a:p>
      </dgm:t>
    </dgm:pt>
    <dgm:pt modelId="{3C75BA85-A596-494E-89AE-8B1833ED849D}" type="sibTrans" cxnId="{DAC70797-650B-46BD-96EF-A75A98BF3F3F}">
      <dgm:prSet/>
      <dgm:spPr/>
      <dgm:t>
        <a:bodyPr/>
        <a:lstStyle/>
        <a:p>
          <a:endParaRPr lang="en-US"/>
        </a:p>
      </dgm:t>
    </dgm:pt>
    <dgm:pt modelId="{71E88792-B447-49F2-8131-14756C6420C9}">
      <dgm:prSet phldrT="[Text]" custT="1"/>
      <dgm:spPr/>
      <dgm:t>
        <a:bodyPr/>
        <a:lstStyle/>
        <a:p>
          <a:r>
            <a:rPr lang="en-US" sz="2400" dirty="0"/>
            <a:t>Haar-like Feature</a:t>
          </a:r>
        </a:p>
      </dgm:t>
    </dgm:pt>
    <dgm:pt modelId="{61AF4FF5-04DE-4226-8A62-0058B8BEBE58}" type="parTrans" cxnId="{A445670F-36F4-4B17-9D4F-B8D5E72C17BC}">
      <dgm:prSet/>
      <dgm:spPr/>
      <dgm:t>
        <a:bodyPr/>
        <a:lstStyle/>
        <a:p>
          <a:endParaRPr lang="en-US"/>
        </a:p>
      </dgm:t>
    </dgm:pt>
    <dgm:pt modelId="{4DC73B93-E8A9-499D-A253-D088D73F50A1}" type="sibTrans" cxnId="{A445670F-36F4-4B17-9D4F-B8D5E72C17BC}">
      <dgm:prSet/>
      <dgm:spPr/>
      <dgm:t>
        <a:bodyPr/>
        <a:lstStyle/>
        <a:p>
          <a:endParaRPr lang="en-US"/>
        </a:p>
      </dgm:t>
    </dgm:pt>
    <dgm:pt modelId="{5C6F2D2A-4595-4C6A-B710-69C8B3010F58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2400" dirty="0"/>
            <a:t>AdaBoost Algorithm</a:t>
          </a:r>
        </a:p>
      </dgm:t>
    </dgm:pt>
    <dgm:pt modelId="{967D1661-7BD5-450F-B04B-96F949E2C6C8}" type="parTrans" cxnId="{B98FB9B3-6FDC-472A-92CB-46095B039A88}">
      <dgm:prSet/>
      <dgm:spPr/>
      <dgm:t>
        <a:bodyPr/>
        <a:lstStyle/>
        <a:p>
          <a:endParaRPr lang="en-US"/>
        </a:p>
      </dgm:t>
    </dgm:pt>
    <dgm:pt modelId="{ABF788D6-6742-47D5-9CB2-9C2EEA805ABE}" type="sibTrans" cxnId="{B98FB9B3-6FDC-472A-92CB-46095B039A88}">
      <dgm:prSet/>
      <dgm:spPr/>
      <dgm:t>
        <a:bodyPr/>
        <a:lstStyle/>
        <a:p>
          <a:endParaRPr lang="en-US"/>
        </a:p>
      </dgm:t>
    </dgm:pt>
    <dgm:pt modelId="{F75767E9-3AAD-416E-BA70-71E7A42FCA60}">
      <dgm:prSet phldrT="[Text]" custT="1"/>
      <dgm:spPr>
        <a:solidFill>
          <a:schemeClr val="accent6">
            <a:lumMod val="85000"/>
          </a:schemeClr>
        </a:solidFill>
      </dgm:spPr>
      <dgm:t>
        <a:bodyPr/>
        <a:lstStyle/>
        <a:p>
          <a:r>
            <a:rPr lang="en-US" sz="2400" dirty="0"/>
            <a:t>Q &amp; A</a:t>
          </a:r>
        </a:p>
      </dgm:t>
    </dgm:pt>
    <dgm:pt modelId="{D17C7190-D434-45EF-B899-E29416A840BF}" type="parTrans" cxnId="{1C2C4C7C-80AA-42D6-B1EB-E504BF6B9039}">
      <dgm:prSet/>
      <dgm:spPr/>
      <dgm:t>
        <a:bodyPr/>
        <a:lstStyle/>
        <a:p>
          <a:endParaRPr lang="en-US"/>
        </a:p>
      </dgm:t>
    </dgm:pt>
    <dgm:pt modelId="{41B3D1A1-30EC-473C-8638-E295FB0F9EF4}" type="sibTrans" cxnId="{1C2C4C7C-80AA-42D6-B1EB-E504BF6B9039}">
      <dgm:prSet/>
      <dgm:spPr/>
      <dgm:t>
        <a:bodyPr/>
        <a:lstStyle/>
        <a:p>
          <a:endParaRPr lang="en-US"/>
        </a:p>
      </dgm:t>
    </dgm:pt>
    <dgm:pt modelId="{380477EA-A2F0-1947-9FFB-924B8AA85DFC}">
      <dgm:prSet custT="1"/>
      <dgm:spPr/>
      <dgm:t>
        <a:bodyPr/>
        <a:lstStyle/>
        <a:p>
          <a:r>
            <a:rPr lang="en-US" sz="2400" dirty="0"/>
            <a:t>Integral Image</a:t>
          </a:r>
        </a:p>
      </dgm:t>
    </dgm:pt>
    <dgm:pt modelId="{2EF2D6BC-688E-CD44-90AA-4CE593B07618}" type="parTrans" cxnId="{85426EBE-7153-C547-A5DD-9E74F653FB30}">
      <dgm:prSet/>
      <dgm:spPr/>
      <dgm:t>
        <a:bodyPr/>
        <a:lstStyle/>
        <a:p>
          <a:endParaRPr lang="en-US"/>
        </a:p>
      </dgm:t>
    </dgm:pt>
    <dgm:pt modelId="{DA089BB6-111F-C348-AE8D-061EE8E71AC8}" type="sibTrans" cxnId="{85426EBE-7153-C547-A5DD-9E74F653FB30}">
      <dgm:prSet/>
      <dgm:spPr/>
      <dgm:t>
        <a:bodyPr/>
        <a:lstStyle/>
        <a:p>
          <a:endParaRPr lang="en-US"/>
        </a:p>
      </dgm:t>
    </dgm:pt>
    <dgm:pt modelId="{0F4B9705-8EA3-46C4-B357-13939241D922}" type="pres">
      <dgm:prSet presAssocID="{035CFE3C-1768-49B6-BCB7-C725DE808477}" presName="linear" presStyleCnt="0">
        <dgm:presLayoutVars>
          <dgm:dir/>
          <dgm:animLvl val="lvl"/>
          <dgm:resizeHandles val="exact"/>
        </dgm:presLayoutVars>
      </dgm:prSet>
      <dgm:spPr/>
    </dgm:pt>
    <dgm:pt modelId="{34A358A5-DC20-4E79-8C26-4A6CC13750D5}" type="pres">
      <dgm:prSet presAssocID="{B216B40F-E65A-4E4F-AB04-E1CECEC382D9}" presName="parentLin" presStyleCnt="0"/>
      <dgm:spPr/>
    </dgm:pt>
    <dgm:pt modelId="{FDBDDD63-71ED-4220-8319-2A0200ABFEFE}" type="pres">
      <dgm:prSet presAssocID="{B216B40F-E65A-4E4F-AB04-E1CECEC382D9}" presName="parentLeftMargin" presStyleLbl="node1" presStyleIdx="0" presStyleCnt="5"/>
      <dgm:spPr/>
    </dgm:pt>
    <dgm:pt modelId="{44093C85-9A18-48AD-B739-EA96145C2F68}" type="pres">
      <dgm:prSet presAssocID="{B216B40F-E65A-4E4F-AB04-E1CECEC382D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6074362-F3BC-4EFA-B354-927947468273}" type="pres">
      <dgm:prSet presAssocID="{B216B40F-E65A-4E4F-AB04-E1CECEC382D9}" presName="negativeSpace" presStyleCnt="0"/>
      <dgm:spPr/>
    </dgm:pt>
    <dgm:pt modelId="{39C8E7A7-3BB0-4C5E-8733-C2503A08FC8F}" type="pres">
      <dgm:prSet presAssocID="{B216B40F-E65A-4E4F-AB04-E1CECEC382D9}" presName="childText" presStyleLbl="conFgAcc1" presStyleIdx="0" presStyleCnt="5">
        <dgm:presLayoutVars>
          <dgm:bulletEnabled val="1"/>
        </dgm:presLayoutVars>
      </dgm:prSet>
      <dgm:spPr/>
    </dgm:pt>
    <dgm:pt modelId="{844CB103-EA61-4536-B699-B5169A60D767}" type="pres">
      <dgm:prSet presAssocID="{3C75BA85-A596-494E-89AE-8B1833ED849D}" presName="spaceBetweenRectangles" presStyleCnt="0"/>
      <dgm:spPr/>
    </dgm:pt>
    <dgm:pt modelId="{151F28C4-20F6-4CA8-977B-EABECE67EF5B}" type="pres">
      <dgm:prSet presAssocID="{71E88792-B447-49F2-8131-14756C6420C9}" presName="parentLin" presStyleCnt="0"/>
      <dgm:spPr/>
    </dgm:pt>
    <dgm:pt modelId="{8BC42FD3-AEB9-4710-B26D-9B94C2E24CB5}" type="pres">
      <dgm:prSet presAssocID="{71E88792-B447-49F2-8131-14756C6420C9}" presName="parentLeftMargin" presStyleLbl="node1" presStyleIdx="0" presStyleCnt="5"/>
      <dgm:spPr/>
    </dgm:pt>
    <dgm:pt modelId="{F88A601E-E535-4064-B2FD-A89DFBF8AF3A}" type="pres">
      <dgm:prSet presAssocID="{71E88792-B447-49F2-8131-14756C6420C9}" presName="parentText" presStyleLbl="node1" presStyleIdx="1" presStyleCnt="5" custLinFactNeighborX="68628">
        <dgm:presLayoutVars>
          <dgm:chMax val="0"/>
          <dgm:bulletEnabled val="1"/>
        </dgm:presLayoutVars>
      </dgm:prSet>
      <dgm:spPr/>
    </dgm:pt>
    <dgm:pt modelId="{39458A96-1DD7-4B27-AFFA-753E94AA856B}" type="pres">
      <dgm:prSet presAssocID="{71E88792-B447-49F2-8131-14756C6420C9}" presName="negativeSpace" presStyleCnt="0"/>
      <dgm:spPr/>
    </dgm:pt>
    <dgm:pt modelId="{1147430F-1311-4C34-BA67-ADC5D666F029}" type="pres">
      <dgm:prSet presAssocID="{71E88792-B447-49F2-8131-14756C6420C9}" presName="childText" presStyleLbl="conFgAcc1" presStyleIdx="1" presStyleCnt="5">
        <dgm:presLayoutVars>
          <dgm:bulletEnabled val="1"/>
        </dgm:presLayoutVars>
      </dgm:prSet>
      <dgm:spPr/>
    </dgm:pt>
    <dgm:pt modelId="{8F6E750D-A42D-4971-A72B-0516A9F0FC5A}" type="pres">
      <dgm:prSet presAssocID="{4DC73B93-E8A9-499D-A253-D088D73F50A1}" presName="spaceBetweenRectangles" presStyleCnt="0"/>
      <dgm:spPr/>
    </dgm:pt>
    <dgm:pt modelId="{241005CB-C7E4-4A44-91A9-F10945A8304C}" type="pres">
      <dgm:prSet presAssocID="{380477EA-A2F0-1947-9FFB-924B8AA85DFC}" presName="parentLin" presStyleCnt="0"/>
      <dgm:spPr/>
    </dgm:pt>
    <dgm:pt modelId="{853333FF-AC54-43FA-B3C2-517E0C282784}" type="pres">
      <dgm:prSet presAssocID="{380477EA-A2F0-1947-9FFB-924B8AA85DFC}" presName="parentLeftMargin" presStyleLbl="node1" presStyleIdx="1" presStyleCnt="5"/>
      <dgm:spPr/>
    </dgm:pt>
    <dgm:pt modelId="{CBB17025-B8C7-4E04-89D1-9087726EFCA3}" type="pres">
      <dgm:prSet presAssocID="{380477EA-A2F0-1947-9FFB-924B8AA85DFC}" presName="parentText" presStyleLbl="node1" presStyleIdx="2" presStyleCnt="5" custLinFactX="3361" custLinFactNeighborX="100000">
        <dgm:presLayoutVars>
          <dgm:chMax val="0"/>
          <dgm:bulletEnabled val="1"/>
        </dgm:presLayoutVars>
      </dgm:prSet>
      <dgm:spPr/>
    </dgm:pt>
    <dgm:pt modelId="{6261F806-8031-418B-BAAC-D729C280A0B8}" type="pres">
      <dgm:prSet presAssocID="{380477EA-A2F0-1947-9FFB-924B8AA85DFC}" presName="negativeSpace" presStyleCnt="0"/>
      <dgm:spPr/>
    </dgm:pt>
    <dgm:pt modelId="{7A3DA3EE-9D91-4282-ACE6-F8365B4C01C9}" type="pres">
      <dgm:prSet presAssocID="{380477EA-A2F0-1947-9FFB-924B8AA85DFC}" presName="childText" presStyleLbl="conFgAcc1" presStyleIdx="2" presStyleCnt="5">
        <dgm:presLayoutVars>
          <dgm:bulletEnabled val="1"/>
        </dgm:presLayoutVars>
      </dgm:prSet>
      <dgm:spPr/>
    </dgm:pt>
    <dgm:pt modelId="{0EDBB5C4-3752-41C4-A2BA-DBCA347EDF6C}" type="pres">
      <dgm:prSet presAssocID="{DA089BB6-111F-C348-AE8D-061EE8E71AC8}" presName="spaceBetweenRectangles" presStyleCnt="0"/>
      <dgm:spPr/>
    </dgm:pt>
    <dgm:pt modelId="{2C871728-D6CA-4F70-B654-51E8064A4014}" type="pres">
      <dgm:prSet presAssocID="{5C6F2D2A-4595-4C6A-B710-69C8B3010F58}" presName="parentLin" presStyleCnt="0"/>
      <dgm:spPr/>
    </dgm:pt>
    <dgm:pt modelId="{96BB1CA2-F948-46D0-8CD1-458ECE5B5E91}" type="pres">
      <dgm:prSet presAssocID="{5C6F2D2A-4595-4C6A-B710-69C8B3010F58}" presName="parentLeftMargin" presStyleLbl="node1" presStyleIdx="2" presStyleCnt="5"/>
      <dgm:spPr/>
    </dgm:pt>
    <dgm:pt modelId="{A5174351-0560-4B5B-B38E-FB877006C8FA}" type="pres">
      <dgm:prSet presAssocID="{5C6F2D2A-4595-4C6A-B710-69C8B3010F58}" presName="parentText" presStyleLbl="node1" presStyleIdx="3" presStyleCnt="5" custLinFactX="8964" custLinFactNeighborX="100000">
        <dgm:presLayoutVars>
          <dgm:chMax val="0"/>
          <dgm:bulletEnabled val="1"/>
        </dgm:presLayoutVars>
      </dgm:prSet>
      <dgm:spPr/>
    </dgm:pt>
    <dgm:pt modelId="{892B3154-C55E-4DED-8096-B51C78F94556}" type="pres">
      <dgm:prSet presAssocID="{5C6F2D2A-4595-4C6A-B710-69C8B3010F58}" presName="negativeSpace" presStyleCnt="0"/>
      <dgm:spPr/>
    </dgm:pt>
    <dgm:pt modelId="{CAAF28DA-8F84-4F07-AB6F-598B67559FF5}" type="pres">
      <dgm:prSet presAssocID="{5C6F2D2A-4595-4C6A-B710-69C8B3010F58}" presName="childText" presStyleLbl="conFgAcc1" presStyleIdx="3" presStyleCnt="5">
        <dgm:presLayoutVars>
          <dgm:bulletEnabled val="1"/>
        </dgm:presLayoutVars>
      </dgm:prSet>
      <dgm:spPr/>
    </dgm:pt>
    <dgm:pt modelId="{DE98E5C5-F5AA-4F76-AAFC-7C454F145EA0}" type="pres">
      <dgm:prSet presAssocID="{ABF788D6-6742-47D5-9CB2-9C2EEA805ABE}" presName="spaceBetweenRectangles" presStyleCnt="0"/>
      <dgm:spPr/>
    </dgm:pt>
    <dgm:pt modelId="{EB93A5D7-4B7E-44FA-92B8-DDD9C9152939}" type="pres">
      <dgm:prSet presAssocID="{F75767E9-3AAD-416E-BA70-71E7A42FCA60}" presName="parentLin" presStyleCnt="0"/>
      <dgm:spPr/>
    </dgm:pt>
    <dgm:pt modelId="{F473B939-7812-4EA6-845B-62DB271F977B}" type="pres">
      <dgm:prSet presAssocID="{F75767E9-3AAD-416E-BA70-71E7A42FCA60}" presName="parentLeftMargin" presStyleLbl="node1" presStyleIdx="3" presStyleCnt="5"/>
      <dgm:spPr/>
    </dgm:pt>
    <dgm:pt modelId="{DDD2AB7A-8C7F-49A0-8A88-5FDFC630D910}" type="pres">
      <dgm:prSet presAssocID="{F75767E9-3AAD-416E-BA70-71E7A42FCA60}" presName="parentText" presStyleLbl="node1" presStyleIdx="4" presStyleCnt="5" custLinFactX="14566" custLinFactNeighborX="100000">
        <dgm:presLayoutVars>
          <dgm:chMax val="0"/>
          <dgm:bulletEnabled val="1"/>
        </dgm:presLayoutVars>
      </dgm:prSet>
      <dgm:spPr/>
    </dgm:pt>
    <dgm:pt modelId="{A750E642-124B-4465-81BA-2948CC7F4E57}" type="pres">
      <dgm:prSet presAssocID="{F75767E9-3AAD-416E-BA70-71E7A42FCA60}" presName="negativeSpace" presStyleCnt="0"/>
      <dgm:spPr/>
    </dgm:pt>
    <dgm:pt modelId="{47A1ED96-E8AB-4CDC-B6B8-CF88A698D2DF}" type="pres">
      <dgm:prSet presAssocID="{F75767E9-3AAD-416E-BA70-71E7A42FCA6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E5F3F01-AAC6-4734-8B5E-6A3D12432F60}" type="presOf" srcId="{B216B40F-E65A-4E4F-AB04-E1CECEC382D9}" destId="{44093C85-9A18-48AD-B739-EA96145C2F68}" srcOrd="1" destOrd="0" presId="urn:microsoft.com/office/officeart/2005/8/layout/list1"/>
    <dgm:cxn modelId="{A445670F-36F4-4B17-9D4F-B8D5E72C17BC}" srcId="{035CFE3C-1768-49B6-BCB7-C725DE808477}" destId="{71E88792-B447-49F2-8131-14756C6420C9}" srcOrd="1" destOrd="0" parTransId="{61AF4FF5-04DE-4226-8A62-0058B8BEBE58}" sibTransId="{4DC73B93-E8A9-499D-A253-D088D73F50A1}"/>
    <dgm:cxn modelId="{7781B717-2528-4DD7-BE64-5B1B07E208FC}" type="presOf" srcId="{5C6F2D2A-4595-4C6A-B710-69C8B3010F58}" destId="{96BB1CA2-F948-46D0-8CD1-458ECE5B5E91}" srcOrd="0" destOrd="0" presId="urn:microsoft.com/office/officeart/2005/8/layout/list1"/>
    <dgm:cxn modelId="{5C12D232-FA29-483A-BE3E-98C29C60719D}" type="presOf" srcId="{5C6F2D2A-4595-4C6A-B710-69C8B3010F58}" destId="{A5174351-0560-4B5B-B38E-FB877006C8FA}" srcOrd="1" destOrd="0" presId="urn:microsoft.com/office/officeart/2005/8/layout/list1"/>
    <dgm:cxn modelId="{49A8125D-1307-43FF-89F4-2EC7A5EF7D27}" type="presOf" srcId="{B216B40F-E65A-4E4F-AB04-E1CECEC382D9}" destId="{FDBDDD63-71ED-4220-8319-2A0200ABFEFE}" srcOrd="0" destOrd="0" presId="urn:microsoft.com/office/officeart/2005/8/layout/list1"/>
    <dgm:cxn modelId="{1F19F143-6B3D-4855-98A6-F73AAE272B0B}" type="presOf" srcId="{380477EA-A2F0-1947-9FFB-924B8AA85DFC}" destId="{853333FF-AC54-43FA-B3C2-517E0C282784}" srcOrd="0" destOrd="0" presId="urn:microsoft.com/office/officeart/2005/8/layout/list1"/>
    <dgm:cxn modelId="{F1A84873-29C9-4972-9CD1-0D0BB34E099C}" type="presOf" srcId="{71E88792-B447-49F2-8131-14756C6420C9}" destId="{8BC42FD3-AEB9-4710-B26D-9B94C2E24CB5}" srcOrd="0" destOrd="0" presId="urn:microsoft.com/office/officeart/2005/8/layout/list1"/>
    <dgm:cxn modelId="{1C2C4C7C-80AA-42D6-B1EB-E504BF6B9039}" srcId="{035CFE3C-1768-49B6-BCB7-C725DE808477}" destId="{F75767E9-3AAD-416E-BA70-71E7A42FCA60}" srcOrd="4" destOrd="0" parTransId="{D17C7190-D434-45EF-B899-E29416A840BF}" sibTransId="{41B3D1A1-30EC-473C-8638-E295FB0F9EF4}"/>
    <dgm:cxn modelId="{691BB58C-8DE7-470E-9596-84D67FA535E2}" type="presOf" srcId="{380477EA-A2F0-1947-9FFB-924B8AA85DFC}" destId="{CBB17025-B8C7-4E04-89D1-9087726EFCA3}" srcOrd="1" destOrd="0" presId="urn:microsoft.com/office/officeart/2005/8/layout/list1"/>
    <dgm:cxn modelId="{DAC70797-650B-46BD-96EF-A75A98BF3F3F}" srcId="{035CFE3C-1768-49B6-BCB7-C725DE808477}" destId="{B216B40F-E65A-4E4F-AB04-E1CECEC382D9}" srcOrd="0" destOrd="0" parTransId="{4E0FE26A-4991-40EF-8B82-D4481D62B9CD}" sibTransId="{3C75BA85-A596-494E-89AE-8B1833ED849D}"/>
    <dgm:cxn modelId="{B98FB9B3-6FDC-472A-92CB-46095B039A88}" srcId="{035CFE3C-1768-49B6-BCB7-C725DE808477}" destId="{5C6F2D2A-4595-4C6A-B710-69C8B3010F58}" srcOrd="3" destOrd="0" parTransId="{967D1661-7BD5-450F-B04B-96F949E2C6C8}" sibTransId="{ABF788D6-6742-47D5-9CB2-9C2EEA805ABE}"/>
    <dgm:cxn modelId="{85426EBE-7153-C547-A5DD-9E74F653FB30}" srcId="{035CFE3C-1768-49B6-BCB7-C725DE808477}" destId="{380477EA-A2F0-1947-9FFB-924B8AA85DFC}" srcOrd="2" destOrd="0" parTransId="{2EF2D6BC-688E-CD44-90AA-4CE593B07618}" sibTransId="{DA089BB6-111F-C348-AE8D-061EE8E71AC8}"/>
    <dgm:cxn modelId="{4479B5C3-B32A-4EC5-A887-2AC8ED4D5761}" type="presOf" srcId="{71E88792-B447-49F2-8131-14756C6420C9}" destId="{F88A601E-E535-4064-B2FD-A89DFBF8AF3A}" srcOrd="1" destOrd="0" presId="urn:microsoft.com/office/officeart/2005/8/layout/list1"/>
    <dgm:cxn modelId="{539812C6-CD2C-4655-843E-F6B83969E2AB}" type="presOf" srcId="{F75767E9-3AAD-416E-BA70-71E7A42FCA60}" destId="{F473B939-7812-4EA6-845B-62DB271F977B}" srcOrd="0" destOrd="0" presId="urn:microsoft.com/office/officeart/2005/8/layout/list1"/>
    <dgm:cxn modelId="{C65971C7-EA23-42DE-8E23-CEE244906214}" type="presOf" srcId="{F75767E9-3AAD-416E-BA70-71E7A42FCA60}" destId="{DDD2AB7A-8C7F-49A0-8A88-5FDFC630D910}" srcOrd="1" destOrd="0" presId="urn:microsoft.com/office/officeart/2005/8/layout/list1"/>
    <dgm:cxn modelId="{2BC776FB-136F-4C20-994A-52A8F9A7F0F3}" type="presOf" srcId="{035CFE3C-1768-49B6-BCB7-C725DE808477}" destId="{0F4B9705-8EA3-46C4-B357-13939241D922}" srcOrd="0" destOrd="0" presId="urn:microsoft.com/office/officeart/2005/8/layout/list1"/>
    <dgm:cxn modelId="{82B6AFAC-BC37-4829-8AA7-AB88336F3E93}" type="presParOf" srcId="{0F4B9705-8EA3-46C4-B357-13939241D922}" destId="{34A358A5-DC20-4E79-8C26-4A6CC13750D5}" srcOrd="0" destOrd="0" presId="urn:microsoft.com/office/officeart/2005/8/layout/list1"/>
    <dgm:cxn modelId="{F9B749BC-E463-46CA-8665-969603D1421C}" type="presParOf" srcId="{34A358A5-DC20-4E79-8C26-4A6CC13750D5}" destId="{FDBDDD63-71ED-4220-8319-2A0200ABFEFE}" srcOrd="0" destOrd="0" presId="urn:microsoft.com/office/officeart/2005/8/layout/list1"/>
    <dgm:cxn modelId="{1456A872-0147-4A7E-9F85-E77D7F691FEF}" type="presParOf" srcId="{34A358A5-DC20-4E79-8C26-4A6CC13750D5}" destId="{44093C85-9A18-48AD-B739-EA96145C2F68}" srcOrd="1" destOrd="0" presId="urn:microsoft.com/office/officeart/2005/8/layout/list1"/>
    <dgm:cxn modelId="{571972D3-9593-4E7C-9097-6A048E068114}" type="presParOf" srcId="{0F4B9705-8EA3-46C4-B357-13939241D922}" destId="{06074362-F3BC-4EFA-B354-927947468273}" srcOrd="1" destOrd="0" presId="urn:microsoft.com/office/officeart/2005/8/layout/list1"/>
    <dgm:cxn modelId="{7C830C5D-BEDF-49BF-AE94-34A38A514B17}" type="presParOf" srcId="{0F4B9705-8EA3-46C4-B357-13939241D922}" destId="{39C8E7A7-3BB0-4C5E-8733-C2503A08FC8F}" srcOrd="2" destOrd="0" presId="urn:microsoft.com/office/officeart/2005/8/layout/list1"/>
    <dgm:cxn modelId="{04661324-A5F0-4628-8F3A-BF467486FEF1}" type="presParOf" srcId="{0F4B9705-8EA3-46C4-B357-13939241D922}" destId="{844CB103-EA61-4536-B699-B5169A60D767}" srcOrd="3" destOrd="0" presId="urn:microsoft.com/office/officeart/2005/8/layout/list1"/>
    <dgm:cxn modelId="{9C7D7B39-6878-4F2C-BD87-9B02CEB99432}" type="presParOf" srcId="{0F4B9705-8EA3-46C4-B357-13939241D922}" destId="{151F28C4-20F6-4CA8-977B-EABECE67EF5B}" srcOrd="4" destOrd="0" presId="urn:microsoft.com/office/officeart/2005/8/layout/list1"/>
    <dgm:cxn modelId="{3721100D-64FB-4932-9F98-9DD141877F3B}" type="presParOf" srcId="{151F28C4-20F6-4CA8-977B-EABECE67EF5B}" destId="{8BC42FD3-AEB9-4710-B26D-9B94C2E24CB5}" srcOrd="0" destOrd="0" presId="urn:microsoft.com/office/officeart/2005/8/layout/list1"/>
    <dgm:cxn modelId="{409F38C7-4F5D-4FB3-94D5-71FE5434D4B8}" type="presParOf" srcId="{151F28C4-20F6-4CA8-977B-EABECE67EF5B}" destId="{F88A601E-E535-4064-B2FD-A89DFBF8AF3A}" srcOrd="1" destOrd="0" presId="urn:microsoft.com/office/officeart/2005/8/layout/list1"/>
    <dgm:cxn modelId="{C964B081-B487-4FCD-9A2D-CEA6F6BE2E80}" type="presParOf" srcId="{0F4B9705-8EA3-46C4-B357-13939241D922}" destId="{39458A96-1DD7-4B27-AFFA-753E94AA856B}" srcOrd="5" destOrd="0" presId="urn:microsoft.com/office/officeart/2005/8/layout/list1"/>
    <dgm:cxn modelId="{DF3E397A-6F64-4C2A-9130-8CFDFD5D019D}" type="presParOf" srcId="{0F4B9705-8EA3-46C4-B357-13939241D922}" destId="{1147430F-1311-4C34-BA67-ADC5D666F029}" srcOrd="6" destOrd="0" presId="urn:microsoft.com/office/officeart/2005/8/layout/list1"/>
    <dgm:cxn modelId="{4AABFB28-0DB3-428A-80ED-72DA09C562B3}" type="presParOf" srcId="{0F4B9705-8EA3-46C4-B357-13939241D922}" destId="{8F6E750D-A42D-4971-A72B-0516A9F0FC5A}" srcOrd="7" destOrd="0" presId="urn:microsoft.com/office/officeart/2005/8/layout/list1"/>
    <dgm:cxn modelId="{894D9EB2-5ACD-4251-ADD7-1D85AEA0DAA7}" type="presParOf" srcId="{0F4B9705-8EA3-46C4-B357-13939241D922}" destId="{241005CB-C7E4-4A44-91A9-F10945A8304C}" srcOrd="8" destOrd="0" presId="urn:microsoft.com/office/officeart/2005/8/layout/list1"/>
    <dgm:cxn modelId="{A4A35D8F-F1FD-49F0-8CE3-A722EF0AA14D}" type="presParOf" srcId="{241005CB-C7E4-4A44-91A9-F10945A8304C}" destId="{853333FF-AC54-43FA-B3C2-517E0C282784}" srcOrd="0" destOrd="0" presId="urn:microsoft.com/office/officeart/2005/8/layout/list1"/>
    <dgm:cxn modelId="{A395667E-73BE-4FAD-BBF2-6DFC0571106A}" type="presParOf" srcId="{241005CB-C7E4-4A44-91A9-F10945A8304C}" destId="{CBB17025-B8C7-4E04-89D1-9087726EFCA3}" srcOrd="1" destOrd="0" presId="urn:microsoft.com/office/officeart/2005/8/layout/list1"/>
    <dgm:cxn modelId="{08B178C1-F885-4216-9602-B41D210A4F71}" type="presParOf" srcId="{0F4B9705-8EA3-46C4-B357-13939241D922}" destId="{6261F806-8031-418B-BAAC-D729C280A0B8}" srcOrd="9" destOrd="0" presId="urn:microsoft.com/office/officeart/2005/8/layout/list1"/>
    <dgm:cxn modelId="{A10DF221-CD97-4752-AE63-27C72E7EDEF1}" type="presParOf" srcId="{0F4B9705-8EA3-46C4-B357-13939241D922}" destId="{7A3DA3EE-9D91-4282-ACE6-F8365B4C01C9}" srcOrd="10" destOrd="0" presId="urn:microsoft.com/office/officeart/2005/8/layout/list1"/>
    <dgm:cxn modelId="{68314D22-40EB-4449-AFBE-7196673A9166}" type="presParOf" srcId="{0F4B9705-8EA3-46C4-B357-13939241D922}" destId="{0EDBB5C4-3752-41C4-A2BA-DBCA347EDF6C}" srcOrd="11" destOrd="0" presId="urn:microsoft.com/office/officeart/2005/8/layout/list1"/>
    <dgm:cxn modelId="{2AF3CDDA-A885-4119-8687-A23E7E88C006}" type="presParOf" srcId="{0F4B9705-8EA3-46C4-B357-13939241D922}" destId="{2C871728-D6CA-4F70-B654-51E8064A4014}" srcOrd="12" destOrd="0" presId="urn:microsoft.com/office/officeart/2005/8/layout/list1"/>
    <dgm:cxn modelId="{097E073F-5EFB-48FB-BD70-1C9585D352AD}" type="presParOf" srcId="{2C871728-D6CA-4F70-B654-51E8064A4014}" destId="{96BB1CA2-F948-46D0-8CD1-458ECE5B5E91}" srcOrd="0" destOrd="0" presId="urn:microsoft.com/office/officeart/2005/8/layout/list1"/>
    <dgm:cxn modelId="{94E548D3-B4B2-4FAA-BC84-1A63B4E1A124}" type="presParOf" srcId="{2C871728-D6CA-4F70-B654-51E8064A4014}" destId="{A5174351-0560-4B5B-B38E-FB877006C8FA}" srcOrd="1" destOrd="0" presId="urn:microsoft.com/office/officeart/2005/8/layout/list1"/>
    <dgm:cxn modelId="{A49BF000-A091-40F0-A014-637B28A3C322}" type="presParOf" srcId="{0F4B9705-8EA3-46C4-B357-13939241D922}" destId="{892B3154-C55E-4DED-8096-B51C78F94556}" srcOrd="13" destOrd="0" presId="urn:microsoft.com/office/officeart/2005/8/layout/list1"/>
    <dgm:cxn modelId="{5BA5F92F-823A-4DBA-819C-77E07859C2FB}" type="presParOf" srcId="{0F4B9705-8EA3-46C4-B357-13939241D922}" destId="{CAAF28DA-8F84-4F07-AB6F-598B67559FF5}" srcOrd="14" destOrd="0" presId="urn:microsoft.com/office/officeart/2005/8/layout/list1"/>
    <dgm:cxn modelId="{9F95A2E3-6312-4149-ABDF-687735E0BE0E}" type="presParOf" srcId="{0F4B9705-8EA3-46C4-B357-13939241D922}" destId="{DE98E5C5-F5AA-4F76-AAFC-7C454F145EA0}" srcOrd="15" destOrd="0" presId="urn:microsoft.com/office/officeart/2005/8/layout/list1"/>
    <dgm:cxn modelId="{3EA3A621-5CEC-4ED1-ADEF-C49AEC59B5CC}" type="presParOf" srcId="{0F4B9705-8EA3-46C4-B357-13939241D922}" destId="{EB93A5D7-4B7E-44FA-92B8-DDD9C9152939}" srcOrd="16" destOrd="0" presId="urn:microsoft.com/office/officeart/2005/8/layout/list1"/>
    <dgm:cxn modelId="{CA50F413-31ED-424A-A6CB-2E27017F99AF}" type="presParOf" srcId="{EB93A5D7-4B7E-44FA-92B8-DDD9C9152939}" destId="{F473B939-7812-4EA6-845B-62DB271F977B}" srcOrd="0" destOrd="0" presId="urn:microsoft.com/office/officeart/2005/8/layout/list1"/>
    <dgm:cxn modelId="{DFE1B13F-139B-44F9-B933-A08C76E983C3}" type="presParOf" srcId="{EB93A5D7-4B7E-44FA-92B8-DDD9C9152939}" destId="{DDD2AB7A-8C7F-49A0-8A88-5FDFC630D910}" srcOrd="1" destOrd="0" presId="urn:microsoft.com/office/officeart/2005/8/layout/list1"/>
    <dgm:cxn modelId="{FE403433-B8E6-4512-B20B-90B6CC4C81C2}" type="presParOf" srcId="{0F4B9705-8EA3-46C4-B357-13939241D922}" destId="{A750E642-124B-4465-81BA-2948CC7F4E57}" srcOrd="17" destOrd="0" presId="urn:microsoft.com/office/officeart/2005/8/layout/list1"/>
    <dgm:cxn modelId="{661314FF-8525-494A-8774-02B6BE5D71D3}" type="presParOf" srcId="{0F4B9705-8EA3-46C4-B357-13939241D922}" destId="{47A1ED96-E8AB-4CDC-B6B8-CF88A698D2D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8E7A7-3BB0-4C5E-8733-C2503A08FC8F}">
      <dsp:nvSpPr>
        <dsp:cNvPr id="0" name=""/>
        <dsp:cNvSpPr/>
      </dsp:nvSpPr>
      <dsp:spPr>
        <a:xfrm>
          <a:off x="0" y="349451"/>
          <a:ext cx="7344816" cy="504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93C85-9A18-48AD-B739-EA96145C2F68}">
      <dsp:nvSpPr>
        <dsp:cNvPr id="0" name=""/>
        <dsp:cNvSpPr/>
      </dsp:nvSpPr>
      <dsp:spPr>
        <a:xfrm>
          <a:off x="367240" y="54251"/>
          <a:ext cx="5141371" cy="590400"/>
        </a:xfrm>
        <a:prstGeom prst="roundRect">
          <a:avLst/>
        </a:prstGeom>
        <a:solidFill>
          <a:schemeClr val="accent6">
            <a:lumMod val="8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Face</a:t>
          </a:r>
          <a:r>
            <a:rPr lang="en-US" sz="2400" kern="1200" baseline="0" dirty="0"/>
            <a:t> Detection</a:t>
          </a:r>
          <a:endParaRPr lang="en-US" sz="2400" kern="1200" dirty="0"/>
        </a:p>
      </dsp:txBody>
      <dsp:txXfrm>
        <a:off x="396061" y="83072"/>
        <a:ext cx="5083729" cy="532758"/>
      </dsp:txXfrm>
    </dsp:sp>
    <dsp:sp modelId="{1147430F-1311-4C34-BA67-ADC5D666F029}">
      <dsp:nvSpPr>
        <dsp:cNvPr id="0" name=""/>
        <dsp:cNvSpPr/>
      </dsp:nvSpPr>
      <dsp:spPr>
        <a:xfrm>
          <a:off x="0" y="1256651"/>
          <a:ext cx="7344816" cy="504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A601E-E535-4064-B2FD-A89DFBF8AF3A}">
      <dsp:nvSpPr>
        <dsp:cNvPr id="0" name=""/>
        <dsp:cNvSpPr/>
      </dsp:nvSpPr>
      <dsp:spPr>
        <a:xfrm>
          <a:off x="619270" y="961451"/>
          <a:ext cx="5141371" cy="590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Haar-like Feature</a:t>
          </a:r>
        </a:p>
      </dsp:txBody>
      <dsp:txXfrm>
        <a:off x="648091" y="990272"/>
        <a:ext cx="5083729" cy="532758"/>
      </dsp:txXfrm>
    </dsp:sp>
    <dsp:sp modelId="{7A3DA3EE-9D91-4282-ACE6-F8365B4C01C9}">
      <dsp:nvSpPr>
        <dsp:cNvPr id="0" name=""/>
        <dsp:cNvSpPr/>
      </dsp:nvSpPr>
      <dsp:spPr>
        <a:xfrm>
          <a:off x="0" y="2163852"/>
          <a:ext cx="7344816" cy="504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17025-B8C7-4E04-89D1-9087726EFCA3}">
      <dsp:nvSpPr>
        <dsp:cNvPr id="0" name=""/>
        <dsp:cNvSpPr/>
      </dsp:nvSpPr>
      <dsp:spPr>
        <a:xfrm>
          <a:off x="907283" y="1868652"/>
          <a:ext cx="5141371" cy="590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Integral Image</a:t>
          </a:r>
        </a:p>
      </dsp:txBody>
      <dsp:txXfrm>
        <a:off x="936104" y="1897473"/>
        <a:ext cx="5083729" cy="532758"/>
      </dsp:txXfrm>
    </dsp:sp>
    <dsp:sp modelId="{CAAF28DA-8F84-4F07-AB6F-598B67559FF5}">
      <dsp:nvSpPr>
        <dsp:cNvPr id="0" name=""/>
        <dsp:cNvSpPr/>
      </dsp:nvSpPr>
      <dsp:spPr>
        <a:xfrm>
          <a:off x="0" y="3071052"/>
          <a:ext cx="7344816" cy="504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74351-0560-4B5B-B38E-FB877006C8FA}">
      <dsp:nvSpPr>
        <dsp:cNvPr id="0" name=""/>
        <dsp:cNvSpPr/>
      </dsp:nvSpPr>
      <dsp:spPr>
        <a:xfrm>
          <a:off x="1195354" y="2775852"/>
          <a:ext cx="5141371" cy="590400"/>
        </a:xfrm>
        <a:prstGeom prst="roundRect">
          <a:avLst/>
        </a:prstGeom>
        <a:solidFill>
          <a:schemeClr val="bg1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AdaBoost Algorithm</a:t>
          </a:r>
        </a:p>
      </dsp:txBody>
      <dsp:txXfrm>
        <a:off x="1224175" y="2804673"/>
        <a:ext cx="5083729" cy="532758"/>
      </dsp:txXfrm>
    </dsp:sp>
    <dsp:sp modelId="{47A1ED96-E8AB-4CDC-B6B8-CF88A698D2DF}">
      <dsp:nvSpPr>
        <dsp:cNvPr id="0" name=""/>
        <dsp:cNvSpPr/>
      </dsp:nvSpPr>
      <dsp:spPr>
        <a:xfrm>
          <a:off x="0" y="3978252"/>
          <a:ext cx="7344816" cy="504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2AB7A-8C7F-49A0-8A88-5FDFC630D910}">
      <dsp:nvSpPr>
        <dsp:cNvPr id="0" name=""/>
        <dsp:cNvSpPr/>
      </dsp:nvSpPr>
      <dsp:spPr>
        <a:xfrm>
          <a:off x="1483373" y="3683052"/>
          <a:ext cx="5141371" cy="590400"/>
        </a:xfrm>
        <a:prstGeom prst="roundRect">
          <a:avLst/>
        </a:prstGeom>
        <a:solidFill>
          <a:schemeClr val="bg1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Q &amp; A</a:t>
          </a:r>
        </a:p>
      </dsp:txBody>
      <dsp:txXfrm>
        <a:off x="1512194" y="3711873"/>
        <a:ext cx="5083729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8E7A7-3BB0-4C5E-8733-C2503A08FC8F}">
      <dsp:nvSpPr>
        <dsp:cNvPr id="0" name=""/>
        <dsp:cNvSpPr/>
      </dsp:nvSpPr>
      <dsp:spPr>
        <a:xfrm>
          <a:off x="0" y="349451"/>
          <a:ext cx="7344816" cy="504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93C85-9A18-48AD-B739-EA96145C2F68}">
      <dsp:nvSpPr>
        <dsp:cNvPr id="0" name=""/>
        <dsp:cNvSpPr/>
      </dsp:nvSpPr>
      <dsp:spPr>
        <a:xfrm>
          <a:off x="367240" y="54251"/>
          <a:ext cx="5141371" cy="590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Face</a:t>
          </a:r>
          <a:r>
            <a:rPr lang="en-US" sz="2400" kern="1200" baseline="0" dirty="0"/>
            <a:t> Detection</a:t>
          </a:r>
          <a:endParaRPr lang="en-US" sz="2400" kern="1200" dirty="0"/>
        </a:p>
      </dsp:txBody>
      <dsp:txXfrm>
        <a:off x="396061" y="83072"/>
        <a:ext cx="5083729" cy="532758"/>
      </dsp:txXfrm>
    </dsp:sp>
    <dsp:sp modelId="{1147430F-1311-4C34-BA67-ADC5D666F029}">
      <dsp:nvSpPr>
        <dsp:cNvPr id="0" name=""/>
        <dsp:cNvSpPr/>
      </dsp:nvSpPr>
      <dsp:spPr>
        <a:xfrm>
          <a:off x="0" y="1256651"/>
          <a:ext cx="7344816" cy="504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A601E-E535-4064-B2FD-A89DFBF8AF3A}">
      <dsp:nvSpPr>
        <dsp:cNvPr id="0" name=""/>
        <dsp:cNvSpPr/>
      </dsp:nvSpPr>
      <dsp:spPr>
        <a:xfrm>
          <a:off x="619270" y="961451"/>
          <a:ext cx="5141371" cy="590400"/>
        </a:xfrm>
        <a:prstGeom prst="roundRect">
          <a:avLst/>
        </a:prstGeom>
        <a:solidFill>
          <a:schemeClr val="accent6">
            <a:lumMod val="8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Haar-like Feature</a:t>
          </a:r>
        </a:p>
      </dsp:txBody>
      <dsp:txXfrm>
        <a:off x="648091" y="990272"/>
        <a:ext cx="5083729" cy="532758"/>
      </dsp:txXfrm>
    </dsp:sp>
    <dsp:sp modelId="{7A3DA3EE-9D91-4282-ACE6-F8365B4C01C9}">
      <dsp:nvSpPr>
        <dsp:cNvPr id="0" name=""/>
        <dsp:cNvSpPr/>
      </dsp:nvSpPr>
      <dsp:spPr>
        <a:xfrm>
          <a:off x="0" y="2163852"/>
          <a:ext cx="7344816" cy="504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17025-B8C7-4E04-89D1-9087726EFCA3}">
      <dsp:nvSpPr>
        <dsp:cNvPr id="0" name=""/>
        <dsp:cNvSpPr/>
      </dsp:nvSpPr>
      <dsp:spPr>
        <a:xfrm>
          <a:off x="907283" y="1868652"/>
          <a:ext cx="5141371" cy="590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Integral Image</a:t>
          </a:r>
        </a:p>
      </dsp:txBody>
      <dsp:txXfrm>
        <a:off x="936104" y="1897473"/>
        <a:ext cx="5083729" cy="532758"/>
      </dsp:txXfrm>
    </dsp:sp>
    <dsp:sp modelId="{CAAF28DA-8F84-4F07-AB6F-598B67559FF5}">
      <dsp:nvSpPr>
        <dsp:cNvPr id="0" name=""/>
        <dsp:cNvSpPr/>
      </dsp:nvSpPr>
      <dsp:spPr>
        <a:xfrm>
          <a:off x="0" y="3071052"/>
          <a:ext cx="7344816" cy="504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74351-0560-4B5B-B38E-FB877006C8FA}">
      <dsp:nvSpPr>
        <dsp:cNvPr id="0" name=""/>
        <dsp:cNvSpPr/>
      </dsp:nvSpPr>
      <dsp:spPr>
        <a:xfrm>
          <a:off x="1195354" y="2775852"/>
          <a:ext cx="5141371" cy="590400"/>
        </a:xfrm>
        <a:prstGeom prst="roundRect">
          <a:avLst/>
        </a:prstGeom>
        <a:solidFill>
          <a:schemeClr val="bg1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AdaBoost Algorithm</a:t>
          </a:r>
        </a:p>
      </dsp:txBody>
      <dsp:txXfrm>
        <a:off x="1224175" y="2804673"/>
        <a:ext cx="5083729" cy="532758"/>
      </dsp:txXfrm>
    </dsp:sp>
    <dsp:sp modelId="{47A1ED96-E8AB-4CDC-B6B8-CF88A698D2DF}">
      <dsp:nvSpPr>
        <dsp:cNvPr id="0" name=""/>
        <dsp:cNvSpPr/>
      </dsp:nvSpPr>
      <dsp:spPr>
        <a:xfrm>
          <a:off x="0" y="3978252"/>
          <a:ext cx="7344816" cy="504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2AB7A-8C7F-49A0-8A88-5FDFC630D910}">
      <dsp:nvSpPr>
        <dsp:cNvPr id="0" name=""/>
        <dsp:cNvSpPr/>
      </dsp:nvSpPr>
      <dsp:spPr>
        <a:xfrm>
          <a:off x="1483373" y="3683052"/>
          <a:ext cx="5141371" cy="590400"/>
        </a:xfrm>
        <a:prstGeom prst="roundRect">
          <a:avLst/>
        </a:prstGeom>
        <a:solidFill>
          <a:schemeClr val="bg1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Q &amp; A</a:t>
          </a:r>
        </a:p>
      </dsp:txBody>
      <dsp:txXfrm>
        <a:off x="1512194" y="3711873"/>
        <a:ext cx="5083729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8E7A7-3BB0-4C5E-8733-C2503A08FC8F}">
      <dsp:nvSpPr>
        <dsp:cNvPr id="0" name=""/>
        <dsp:cNvSpPr/>
      </dsp:nvSpPr>
      <dsp:spPr>
        <a:xfrm>
          <a:off x="0" y="349451"/>
          <a:ext cx="7344816" cy="504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93C85-9A18-48AD-B739-EA96145C2F68}">
      <dsp:nvSpPr>
        <dsp:cNvPr id="0" name=""/>
        <dsp:cNvSpPr/>
      </dsp:nvSpPr>
      <dsp:spPr>
        <a:xfrm>
          <a:off x="367240" y="54251"/>
          <a:ext cx="5141371" cy="590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Face</a:t>
          </a:r>
          <a:r>
            <a:rPr lang="en-US" sz="2400" kern="1200" baseline="0" dirty="0"/>
            <a:t> Detection</a:t>
          </a:r>
          <a:endParaRPr lang="en-US" sz="2400" kern="1200" dirty="0"/>
        </a:p>
      </dsp:txBody>
      <dsp:txXfrm>
        <a:off x="396061" y="83072"/>
        <a:ext cx="5083729" cy="532758"/>
      </dsp:txXfrm>
    </dsp:sp>
    <dsp:sp modelId="{1147430F-1311-4C34-BA67-ADC5D666F029}">
      <dsp:nvSpPr>
        <dsp:cNvPr id="0" name=""/>
        <dsp:cNvSpPr/>
      </dsp:nvSpPr>
      <dsp:spPr>
        <a:xfrm>
          <a:off x="0" y="1256651"/>
          <a:ext cx="7344816" cy="504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A601E-E535-4064-B2FD-A89DFBF8AF3A}">
      <dsp:nvSpPr>
        <dsp:cNvPr id="0" name=""/>
        <dsp:cNvSpPr/>
      </dsp:nvSpPr>
      <dsp:spPr>
        <a:xfrm>
          <a:off x="619270" y="961451"/>
          <a:ext cx="5141371" cy="590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Haar-like Feature</a:t>
          </a:r>
        </a:p>
      </dsp:txBody>
      <dsp:txXfrm>
        <a:off x="648091" y="990272"/>
        <a:ext cx="5083729" cy="532758"/>
      </dsp:txXfrm>
    </dsp:sp>
    <dsp:sp modelId="{7A3DA3EE-9D91-4282-ACE6-F8365B4C01C9}">
      <dsp:nvSpPr>
        <dsp:cNvPr id="0" name=""/>
        <dsp:cNvSpPr/>
      </dsp:nvSpPr>
      <dsp:spPr>
        <a:xfrm>
          <a:off x="0" y="2163852"/>
          <a:ext cx="7344816" cy="504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17025-B8C7-4E04-89D1-9087726EFCA3}">
      <dsp:nvSpPr>
        <dsp:cNvPr id="0" name=""/>
        <dsp:cNvSpPr/>
      </dsp:nvSpPr>
      <dsp:spPr>
        <a:xfrm>
          <a:off x="907283" y="1868652"/>
          <a:ext cx="5141371" cy="590400"/>
        </a:xfrm>
        <a:prstGeom prst="roundRect">
          <a:avLst/>
        </a:prstGeom>
        <a:solidFill>
          <a:schemeClr val="accent6">
            <a:lumMod val="8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Integral Image</a:t>
          </a:r>
        </a:p>
      </dsp:txBody>
      <dsp:txXfrm>
        <a:off x="936104" y="1897473"/>
        <a:ext cx="5083729" cy="532758"/>
      </dsp:txXfrm>
    </dsp:sp>
    <dsp:sp modelId="{CAAF28DA-8F84-4F07-AB6F-598B67559FF5}">
      <dsp:nvSpPr>
        <dsp:cNvPr id="0" name=""/>
        <dsp:cNvSpPr/>
      </dsp:nvSpPr>
      <dsp:spPr>
        <a:xfrm>
          <a:off x="0" y="3071052"/>
          <a:ext cx="7344816" cy="504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74351-0560-4B5B-B38E-FB877006C8FA}">
      <dsp:nvSpPr>
        <dsp:cNvPr id="0" name=""/>
        <dsp:cNvSpPr/>
      </dsp:nvSpPr>
      <dsp:spPr>
        <a:xfrm>
          <a:off x="1195354" y="2775852"/>
          <a:ext cx="5141371" cy="590400"/>
        </a:xfrm>
        <a:prstGeom prst="roundRect">
          <a:avLst/>
        </a:prstGeom>
        <a:solidFill>
          <a:schemeClr val="bg1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AdaBoost Algorithm</a:t>
          </a:r>
        </a:p>
      </dsp:txBody>
      <dsp:txXfrm>
        <a:off x="1224175" y="2804673"/>
        <a:ext cx="5083729" cy="532758"/>
      </dsp:txXfrm>
    </dsp:sp>
    <dsp:sp modelId="{47A1ED96-E8AB-4CDC-B6B8-CF88A698D2DF}">
      <dsp:nvSpPr>
        <dsp:cNvPr id="0" name=""/>
        <dsp:cNvSpPr/>
      </dsp:nvSpPr>
      <dsp:spPr>
        <a:xfrm>
          <a:off x="0" y="3978252"/>
          <a:ext cx="7344816" cy="504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2AB7A-8C7F-49A0-8A88-5FDFC630D910}">
      <dsp:nvSpPr>
        <dsp:cNvPr id="0" name=""/>
        <dsp:cNvSpPr/>
      </dsp:nvSpPr>
      <dsp:spPr>
        <a:xfrm>
          <a:off x="1483373" y="3683052"/>
          <a:ext cx="5141371" cy="590400"/>
        </a:xfrm>
        <a:prstGeom prst="roundRect">
          <a:avLst/>
        </a:prstGeom>
        <a:solidFill>
          <a:schemeClr val="bg1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Q &amp; A</a:t>
          </a:r>
        </a:p>
      </dsp:txBody>
      <dsp:txXfrm>
        <a:off x="1512194" y="3711873"/>
        <a:ext cx="5083729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8E7A7-3BB0-4C5E-8733-C2503A08FC8F}">
      <dsp:nvSpPr>
        <dsp:cNvPr id="0" name=""/>
        <dsp:cNvSpPr/>
      </dsp:nvSpPr>
      <dsp:spPr>
        <a:xfrm>
          <a:off x="0" y="349451"/>
          <a:ext cx="7344816" cy="504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93C85-9A18-48AD-B739-EA96145C2F68}">
      <dsp:nvSpPr>
        <dsp:cNvPr id="0" name=""/>
        <dsp:cNvSpPr/>
      </dsp:nvSpPr>
      <dsp:spPr>
        <a:xfrm>
          <a:off x="367240" y="54251"/>
          <a:ext cx="5141371" cy="590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Face</a:t>
          </a:r>
          <a:r>
            <a:rPr lang="en-US" sz="2400" kern="1200" baseline="0" dirty="0"/>
            <a:t> Detection</a:t>
          </a:r>
          <a:endParaRPr lang="en-US" sz="2400" kern="1200" dirty="0"/>
        </a:p>
      </dsp:txBody>
      <dsp:txXfrm>
        <a:off x="396061" y="83072"/>
        <a:ext cx="5083729" cy="532758"/>
      </dsp:txXfrm>
    </dsp:sp>
    <dsp:sp modelId="{1147430F-1311-4C34-BA67-ADC5D666F029}">
      <dsp:nvSpPr>
        <dsp:cNvPr id="0" name=""/>
        <dsp:cNvSpPr/>
      </dsp:nvSpPr>
      <dsp:spPr>
        <a:xfrm>
          <a:off x="0" y="1256651"/>
          <a:ext cx="7344816" cy="504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A601E-E535-4064-B2FD-A89DFBF8AF3A}">
      <dsp:nvSpPr>
        <dsp:cNvPr id="0" name=""/>
        <dsp:cNvSpPr/>
      </dsp:nvSpPr>
      <dsp:spPr>
        <a:xfrm>
          <a:off x="619270" y="961451"/>
          <a:ext cx="5141371" cy="590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Haar-like Feature</a:t>
          </a:r>
        </a:p>
      </dsp:txBody>
      <dsp:txXfrm>
        <a:off x="648091" y="990272"/>
        <a:ext cx="5083729" cy="532758"/>
      </dsp:txXfrm>
    </dsp:sp>
    <dsp:sp modelId="{7A3DA3EE-9D91-4282-ACE6-F8365B4C01C9}">
      <dsp:nvSpPr>
        <dsp:cNvPr id="0" name=""/>
        <dsp:cNvSpPr/>
      </dsp:nvSpPr>
      <dsp:spPr>
        <a:xfrm>
          <a:off x="0" y="2163852"/>
          <a:ext cx="7344816" cy="504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17025-B8C7-4E04-89D1-9087726EFCA3}">
      <dsp:nvSpPr>
        <dsp:cNvPr id="0" name=""/>
        <dsp:cNvSpPr/>
      </dsp:nvSpPr>
      <dsp:spPr>
        <a:xfrm>
          <a:off x="907283" y="1868652"/>
          <a:ext cx="5141371" cy="590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Integral Image</a:t>
          </a:r>
        </a:p>
      </dsp:txBody>
      <dsp:txXfrm>
        <a:off x="936104" y="1897473"/>
        <a:ext cx="5083729" cy="532758"/>
      </dsp:txXfrm>
    </dsp:sp>
    <dsp:sp modelId="{CAAF28DA-8F84-4F07-AB6F-598B67559FF5}">
      <dsp:nvSpPr>
        <dsp:cNvPr id="0" name=""/>
        <dsp:cNvSpPr/>
      </dsp:nvSpPr>
      <dsp:spPr>
        <a:xfrm>
          <a:off x="0" y="3071052"/>
          <a:ext cx="7344816" cy="504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74351-0560-4B5B-B38E-FB877006C8FA}">
      <dsp:nvSpPr>
        <dsp:cNvPr id="0" name=""/>
        <dsp:cNvSpPr/>
      </dsp:nvSpPr>
      <dsp:spPr>
        <a:xfrm>
          <a:off x="1195354" y="2775852"/>
          <a:ext cx="5141371" cy="590400"/>
        </a:xfrm>
        <a:prstGeom prst="roundRect">
          <a:avLst/>
        </a:prstGeom>
        <a:solidFill>
          <a:schemeClr val="accent6">
            <a:lumMod val="8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AdaBoost Algorithm</a:t>
          </a:r>
        </a:p>
      </dsp:txBody>
      <dsp:txXfrm>
        <a:off x="1224175" y="2804673"/>
        <a:ext cx="5083729" cy="532758"/>
      </dsp:txXfrm>
    </dsp:sp>
    <dsp:sp modelId="{47A1ED96-E8AB-4CDC-B6B8-CF88A698D2DF}">
      <dsp:nvSpPr>
        <dsp:cNvPr id="0" name=""/>
        <dsp:cNvSpPr/>
      </dsp:nvSpPr>
      <dsp:spPr>
        <a:xfrm>
          <a:off x="0" y="3978252"/>
          <a:ext cx="7344816" cy="504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2AB7A-8C7F-49A0-8A88-5FDFC630D910}">
      <dsp:nvSpPr>
        <dsp:cNvPr id="0" name=""/>
        <dsp:cNvSpPr/>
      </dsp:nvSpPr>
      <dsp:spPr>
        <a:xfrm>
          <a:off x="1483373" y="3683052"/>
          <a:ext cx="5141371" cy="590400"/>
        </a:xfrm>
        <a:prstGeom prst="roundRect">
          <a:avLst/>
        </a:prstGeom>
        <a:solidFill>
          <a:schemeClr val="bg1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Q &amp; A</a:t>
          </a:r>
        </a:p>
      </dsp:txBody>
      <dsp:txXfrm>
        <a:off x="1512194" y="3711873"/>
        <a:ext cx="5083729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8E7A7-3BB0-4C5E-8733-C2503A08FC8F}">
      <dsp:nvSpPr>
        <dsp:cNvPr id="0" name=""/>
        <dsp:cNvSpPr/>
      </dsp:nvSpPr>
      <dsp:spPr>
        <a:xfrm>
          <a:off x="0" y="349451"/>
          <a:ext cx="7344816" cy="504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93C85-9A18-48AD-B739-EA96145C2F68}">
      <dsp:nvSpPr>
        <dsp:cNvPr id="0" name=""/>
        <dsp:cNvSpPr/>
      </dsp:nvSpPr>
      <dsp:spPr>
        <a:xfrm>
          <a:off x="367240" y="54251"/>
          <a:ext cx="5141371" cy="590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Face</a:t>
          </a:r>
          <a:r>
            <a:rPr lang="en-US" sz="2400" kern="1200" baseline="0" dirty="0"/>
            <a:t> Detection</a:t>
          </a:r>
          <a:endParaRPr lang="en-US" sz="2400" kern="1200" dirty="0"/>
        </a:p>
      </dsp:txBody>
      <dsp:txXfrm>
        <a:off x="396061" y="83072"/>
        <a:ext cx="5083729" cy="532758"/>
      </dsp:txXfrm>
    </dsp:sp>
    <dsp:sp modelId="{1147430F-1311-4C34-BA67-ADC5D666F029}">
      <dsp:nvSpPr>
        <dsp:cNvPr id="0" name=""/>
        <dsp:cNvSpPr/>
      </dsp:nvSpPr>
      <dsp:spPr>
        <a:xfrm>
          <a:off x="0" y="1256651"/>
          <a:ext cx="7344816" cy="504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A601E-E535-4064-B2FD-A89DFBF8AF3A}">
      <dsp:nvSpPr>
        <dsp:cNvPr id="0" name=""/>
        <dsp:cNvSpPr/>
      </dsp:nvSpPr>
      <dsp:spPr>
        <a:xfrm>
          <a:off x="619270" y="961451"/>
          <a:ext cx="5141371" cy="590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Haar-like Feature</a:t>
          </a:r>
        </a:p>
      </dsp:txBody>
      <dsp:txXfrm>
        <a:off x="648091" y="990272"/>
        <a:ext cx="5083729" cy="532758"/>
      </dsp:txXfrm>
    </dsp:sp>
    <dsp:sp modelId="{7A3DA3EE-9D91-4282-ACE6-F8365B4C01C9}">
      <dsp:nvSpPr>
        <dsp:cNvPr id="0" name=""/>
        <dsp:cNvSpPr/>
      </dsp:nvSpPr>
      <dsp:spPr>
        <a:xfrm>
          <a:off x="0" y="2163852"/>
          <a:ext cx="7344816" cy="504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17025-B8C7-4E04-89D1-9087726EFCA3}">
      <dsp:nvSpPr>
        <dsp:cNvPr id="0" name=""/>
        <dsp:cNvSpPr/>
      </dsp:nvSpPr>
      <dsp:spPr>
        <a:xfrm>
          <a:off x="907283" y="1868652"/>
          <a:ext cx="5141371" cy="590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Integral Image</a:t>
          </a:r>
        </a:p>
      </dsp:txBody>
      <dsp:txXfrm>
        <a:off x="936104" y="1897473"/>
        <a:ext cx="5083729" cy="532758"/>
      </dsp:txXfrm>
    </dsp:sp>
    <dsp:sp modelId="{CAAF28DA-8F84-4F07-AB6F-598B67559FF5}">
      <dsp:nvSpPr>
        <dsp:cNvPr id="0" name=""/>
        <dsp:cNvSpPr/>
      </dsp:nvSpPr>
      <dsp:spPr>
        <a:xfrm>
          <a:off x="0" y="3071052"/>
          <a:ext cx="7344816" cy="504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74351-0560-4B5B-B38E-FB877006C8FA}">
      <dsp:nvSpPr>
        <dsp:cNvPr id="0" name=""/>
        <dsp:cNvSpPr/>
      </dsp:nvSpPr>
      <dsp:spPr>
        <a:xfrm>
          <a:off x="1195354" y="2775852"/>
          <a:ext cx="5141371" cy="590400"/>
        </a:xfrm>
        <a:prstGeom prst="roundRect">
          <a:avLst/>
        </a:prstGeom>
        <a:solidFill>
          <a:schemeClr val="bg1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AdaBoost Algorithm</a:t>
          </a:r>
        </a:p>
      </dsp:txBody>
      <dsp:txXfrm>
        <a:off x="1224175" y="2804673"/>
        <a:ext cx="5083729" cy="532758"/>
      </dsp:txXfrm>
    </dsp:sp>
    <dsp:sp modelId="{47A1ED96-E8AB-4CDC-B6B8-CF88A698D2DF}">
      <dsp:nvSpPr>
        <dsp:cNvPr id="0" name=""/>
        <dsp:cNvSpPr/>
      </dsp:nvSpPr>
      <dsp:spPr>
        <a:xfrm>
          <a:off x="0" y="3978252"/>
          <a:ext cx="7344816" cy="504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2AB7A-8C7F-49A0-8A88-5FDFC630D910}">
      <dsp:nvSpPr>
        <dsp:cNvPr id="0" name=""/>
        <dsp:cNvSpPr/>
      </dsp:nvSpPr>
      <dsp:spPr>
        <a:xfrm>
          <a:off x="1483373" y="3683052"/>
          <a:ext cx="5141371" cy="590400"/>
        </a:xfrm>
        <a:prstGeom prst="roundRect">
          <a:avLst/>
        </a:prstGeom>
        <a:solidFill>
          <a:schemeClr val="accent6">
            <a:lumMod val="8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Q &amp; A</a:t>
          </a:r>
        </a:p>
      </dsp:txBody>
      <dsp:txXfrm>
        <a:off x="1512194" y="3711873"/>
        <a:ext cx="5083729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8FC02-6C57-4DC6-BC75-1AB12FBD5DD2}" type="datetimeFigureOut">
              <a:rPr lang="de-DE" smtClean="0"/>
              <a:pPr/>
              <a:t>30.09.2019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452FC-A7DB-4794-B59E-467027A7182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398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CC030-0F3E-4CD8-B49F-F784D1E2BAF7}" type="slidenum">
              <a:rPr lang="en-US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3038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ndustry Production S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0"/>
          <a:stretch/>
        </p:blipFill>
        <p:spPr bwMode="auto">
          <a:xfrm>
            <a:off x="-57664" y="-32952"/>
            <a:ext cx="9199262" cy="691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71813" y="3789040"/>
            <a:ext cx="5748337" cy="158417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7700066" y="5568640"/>
            <a:ext cx="1006829" cy="43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687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25392" y="1341439"/>
            <a:ext cx="8494758" cy="4895850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2000" b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800" b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 marL="1600200" indent="-228600">
              <a:buFont typeface="Symbol" pitchFamily="18" charset="2"/>
              <a:buChar char="-"/>
              <a:defRPr sz="1600" b="0">
                <a:solidFill>
                  <a:schemeClr val="tx1"/>
                </a:solidFill>
                <a:latin typeface="+mn-lt"/>
                <a:cs typeface="Arial" pitchFamily="34" charset="0"/>
              </a:defRPr>
            </a:lvl4pPr>
            <a:lvl5pPr marL="2057400" indent="-228600">
              <a:buFont typeface="Courier New" pitchFamily="49" charset="0"/>
              <a:buChar char="o"/>
              <a:defRPr sz="1400" b="0">
                <a:solidFill>
                  <a:schemeClr val="tx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059832" y="520995"/>
            <a:ext cx="5760318" cy="65851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568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059832" y="520995"/>
            <a:ext cx="5760318" cy="65851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6447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26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Tra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45AC92-C0BE-4C57-8725-AFF3E43357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3F5D342-AAD2-43DB-A565-D591AD5C5C6B}"/>
              </a:ext>
            </a:extLst>
          </p:cNvPr>
          <p:cNvSpPr/>
          <p:nvPr userDrawn="1"/>
        </p:nvSpPr>
        <p:spPr>
          <a:xfrm>
            <a:off x="2777490" y="3721968"/>
            <a:ext cx="6366510" cy="2160270"/>
          </a:xfrm>
          <a:prstGeom prst="roundRect">
            <a:avLst>
              <a:gd name="adj" fmla="val 449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6BE53E-AD9A-4B7B-B257-2A2DAC62DEAA}"/>
              </a:ext>
            </a:extLst>
          </p:cNvPr>
          <p:cNvSpPr/>
          <p:nvPr userDrawn="1"/>
        </p:nvSpPr>
        <p:spPr>
          <a:xfrm>
            <a:off x="7573749" y="5826367"/>
            <a:ext cx="1570252" cy="4330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A5C2CBA4-2332-4C8F-9FFB-041D522D661F}"/>
              </a:ext>
            </a:extLst>
          </p:cNvPr>
          <p:cNvSpPr/>
          <p:nvPr userDrawn="1"/>
        </p:nvSpPr>
        <p:spPr>
          <a:xfrm rot="10800000">
            <a:off x="7262645" y="5893665"/>
            <a:ext cx="311103" cy="365763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5FAC54E-87CC-42C0-AAED-1C038385270F}"/>
              </a:ext>
            </a:extLst>
          </p:cNvPr>
          <p:cNvSpPr/>
          <p:nvPr userDrawn="1"/>
        </p:nvSpPr>
        <p:spPr>
          <a:xfrm>
            <a:off x="2777490" y="3520440"/>
            <a:ext cx="6366510" cy="2160270"/>
          </a:xfrm>
          <a:prstGeom prst="roundRect">
            <a:avLst>
              <a:gd name="adj" fmla="val 449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E6A8BE-9408-441E-BED9-E73B71797C8D}"/>
              </a:ext>
            </a:extLst>
          </p:cNvPr>
          <p:cNvSpPr/>
          <p:nvPr userDrawn="1"/>
        </p:nvSpPr>
        <p:spPr>
          <a:xfrm>
            <a:off x="7440930" y="5692140"/>
            <a:ext cx="170052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910EA2-67C0-4947-98F1-CF59B547C729}"/>
              </a:ext>
            </a:extLst>
          </p:cNvPr>
          <p:cNvSpPr/>
          <p:nvPr userDrawn="1"/>
        </p:nvSpPr>
        <p:spPr>
          <a:xfrm>
            <a:off x="2777490" y="3670300"/>
            <a:ext cx="6366510" cy="2160270"/>
          </a:xfrm>
          <a:prstGeom prst="roundRect">
            <a:avLst>
              <a:gd name="adj" fmla="val 449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CEB0D6-9952-4F75-A8BB-191396CA3FF6}"/>
              </a:ext>
            </a:extLst>
          </p:cNvPr>
          <p:cNvSpPr/>
          <p:nvPr userDrawn="1"/>
        </p:nvSpPr>
        <p:spPr>
          <a:xfrm>
            <a:off x="7573749" y="5774699"/>
            <a:ext cx="1570252" cy="4330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0AFE80C8-F070-493E-A573-FE34D3F43A1E}"/>
              </a:ext>
            </a:extLst>
          </p:cNvPr>
          <p:cNvSpPr/>
          <p:nvPr userDrawn="1"/>
        </p:nvSpPr>
        <p:spPr>
          <a:xfrm rot="10800000">
            <a:off x="7262645" y="5841997"/>
            <a:ext cx="311103" cy="365763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2" hasCustomPrompt="1"/>
          </p:nvPr>
        </p:nvSpPr>
        <p:spPr>
          <a:xfrm>
            <a:off x="2916431" y="3670301"/>
            <a:ext cx="4346214" cy="7358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2B347C"/>
                </a:solidFill>
                <a:latin typeface="+mj-lt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de-DE" dirty="0"/>
              <a:t>Topic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916431" y="5093409"/>
            <a:ext cx="4346214" cy="475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900" b="1"/>
            </a:lvl1pPr>
          </a:lstStyle>
          <a:p>
            <a:r>
              <a:rPr lang="de-DE" dirty="0"/>
              <a:t>Audience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73749" y="3737631"/>
            <a:ext cx="1133147" cy="672459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de-DE" dirty="0"/>
              <a:t>Company Logo</a:t>
            </a:r>
            <a:endParaRPr lang="en-US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2916431" y="4406900"/>
            <a:ext cx="4346214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solidFill>
                  <a:srgbClr val="2B347C"/>
                </a:solidFill>
                <a:latin typeface="+mj-lt"/>
              </a:defRPr>
            </a:lvl1pPr>
            <a:lvl2pPr>
              <a:defRPr b="0">
                <a:solidFill>
                  <a:srgbClr val="2B347C"/>
                </a:solidFill>
              </a:defRPr>
            </a:lvl2pPr>
            <a:lvl3pPr>
              <a:defRPr b="0">
                <a:solidFill>
                  <a:srgbClr val="2B347C"/>
                </a:solidFill>
              </a:defRPr>
            </a:lvl3pPr>
            <a:lvl4pPr>
              <a:defRPr b="0">
                <a:solidFill>
                  <a:srgbClr val="2B347C"/>
                </a:solidFill>
              </a:defRPr>
            </a:lvl4pPr>
            <a:lvl5pPr>
              <a:defRPr b="0">
                <a:solidFill>
                  <a:srgbClr val="2B347C"/>
                </a:solidFill>
              </a:defRPr>
            </a:lvl5pPr>
          </a:lstStyle>
          <a:p>
            <a:pPr lvl="0"/>
            <a:r>
              <a:rPr lang="de-DE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AF3790-FE95-4065-9D60-04545E6EDB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9463" y="5236447"/>
            <a:ext cx="1250685" cy="71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4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59832" y="520995"/>
            <a:ext cx="5760318" cy="65851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A74156-414E-47DC-87DA-4C9121C56DE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325392" y="1341439"/>
            <a:ext cx="8494758" cy="4895850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2000" b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800" b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 marL="1600200" indent="-228600">
              <a:buFont typeface="Symbol" pitchFamily="18" charset="2"/>
              <a:buChar char="-"/>
              <a:defRPr sz="1600" b="0">
                <a:solidFill>
                  <a:schemeClr val="tx1"/>
                </a:solidFill>
                <a:latin typeface="+mn-lt"/>
                <a:cs typeface="Arial" pitchFamily="34" charset="0"/>
              </a:defRPr>
            </a:lvl4pPr>
            <a:lvl5pPr marL="2057400" indent="-228600">
              <a:buFont typeface="Courier New" pitchFamily="49" charset="0"/>
              <a:buChar char="o"/>
              <a:defRPr sz="1400" b="0">
                <a:solidFill>
                  <a:schemeClr val="tx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Juan 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871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A74156-414E-47DC-87DA-4C9121C56DE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059832" y="520995"/>
            <a:ext cx="5760318" cy="65851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Juan 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179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A74156-414E-47DC-87DA-4C9121C56DE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Juan 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583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rman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71813" y="1340768"/>
            <a:ext cx="5748337" cy="43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0" bIns="45720" numCol="1" anchor="b" anchorCtr="0" compatLnSpc="1">
            <a:prstTxWarp prst="textNoShape">
              <a:avLst/>
            </a:prstTxWarp>
          </a:bodyPr>
          <a:lstStyle>
            <a:lvl1pPr marL="342900" indent="-342900">
              <a:buFontTx/>
              <a:buNone/>
              <a:defRPr lang="en-US" sz="1200" b="1" u="sng" kern="1200" baseline="0" dirty="0" smtClean="0">
                <a:solidFill>
                  <a:schemeClr val="tx1"/>
                </a:solidFill>
                <a:uFillTx/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Tx/>
              <a:buNone/>
              <a:tabLst>
                <a:tab pos="5473700" algn="r"/>
              </a:tabLst>
            </a:pPr>
            <a:r>
              <a:rPr lang="en-US" dirty="0"/>
              <a:t>Das </a:t>
            </a:r>
            <a:r>
              <a:rPr lang="en-US" dirty="0" err="1"/>
              <a:t>Unternehmen</a:t>
            </a:r>
            <a:r>
              <a:rPr lang="en-US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71813" y="1778124"/>
            <a:ext cx="5748337" cy="1943984"/>
          </a:xfrm>
          <a:prstGeom prst="rect">
            <a:avLst/>
          </a:prstGeom>
        </p:spPr>
        <p:txBody>
          <a:bodyPr rIns="0"/>
          <a:lstStyle>
            <a:lvl1pPr marL="0" indent="0"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450850" indent="-273050"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2pPr>
            <a:lvl3pPr marL="804863" indent="-354013">
              <a:buFont typeface="Symbol" pitchFamily="18" charset="2"/>
              <a:buChar char="-"/>
              <a:defRPr sz="1200">
                <a:solidFill>
                  <a:schemeClr val="tx1"/>
                </a:solidFill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071813" y="3789040"/>
            <a:ext cx="5753051" cy="437356"/>
          </a:xfrm>
          <a:prstGeom prst="rect">
            <a:avLst/>
          </a:prstGeom>
        </p:spPr>
        <p:txBody>
          <a:bodyPr wrap="none" rIns="0" anchor="b"/>
          <a:lstStyle>
            <a:lvl1pPr marL="0" indent="0">
              <a:buNone/>
              <a:tabLst>
                <a:tab pos="5473700" algn="r"/>
              </a:tabLst>
              <a:defRPr lang="en-US" sz="1200" b="1" u="sng" kern="1200" baseline="0" dirty="0" smtClean="0">
                <a:solidFill>
                  <a:schemeClr val="tx1"/>
                </a:solidFill>
                <a:uFillTx/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None/>
              <a:tabLst>
                <a:tab pos="5473700" algn="r"/>
              </a:tabLst>
            </a:pPr>
            <a:r>
              <a:rPr lang="en-US" dirty="0"/>
              <a:t>Die </a:t>
            </a:r>
            <a:r>
              <a:rPr lang="en-US" dirty="0" err="1"/>
              <a:t>Herausforderung</a:t>
            </a:r>
            <a:r>
              <a:rPr lang="en-US" dirty="0"/>
              <a:t>	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A74156-414E-47DC-87DA-4C9121C56DE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059832" y="520995"/>
            <a:ext cx="5760318" cy="65851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Juan Ning</a:t>
            </a:r>
            <a:endParaRPr lang="de-DE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3071813" y="4233146"/>
            <a:ext cx="5748337" cy="2004142"/>
          </a:xfrm>
          <a:prstGeom prst="rect">
            <a:avLst/>
          </a:prstGeom>
        </p:spPr>
        <p:txBody>
          <a:bodyPr rIns="0"/>
          <a:lstStyle>
            <a:lvl1pPr marL="0" indent="0"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450850" indent="-273050"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2pPr>
            <a:lvl3pPr marL="804863" indent="-354013">
              <a:buFont typeface="Symbol" pitchFamily="18" charset="2"/>
              <a:buChar char="-"/>
              <a:defRPr sz="1200">
                <a:solidFill>
                  <a:schemeClr val="tx1"/>
                </a:solidFill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7826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7" cstate="print"/>
          <a:srcRect l="3628" t="26993" r="72922" b="14878"/>
          <a:stretch/>
        </p:blipFill>
        <p:spPr bwMode="auto">
          <a:xfrm>
            <a:off x="331787" y="190005"/>
            <a:ext cx="2144217" cy="801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-1" y="1172111"/>
            <a:ext cx="2825751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59832" y="476672"/>
            <a:ext cx="6084168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825750" y="476673"/>
            <a:ext cx="233363" cy="69543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8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49" r:id="rId3"/>
    <p:sldLayoutId id="2147483674" r:id="rId4"/>
    <p:sldLayoutId id="2147483687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05" t="36849" b="50000"/>
          <a:stretch/>
        </p:blipFill>
        <p:spPr bwMode="auto">
          <a:xfrm>
            <a:off x="0" y="6279559"/>
            <a:ext cx="9144000" cy="20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33374" y="6356350"/>
            <a:ext cx="54627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Juan Ning</a:t>
            </a:r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266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4A74156-414E-47DC-87DA-4C9121C56DED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9" name="Group 8"/>
          <p:cNvGrpSpPr/>
          <p:nvPr/>
        </p:nvGrpSpPr>
        <p:grpSpPr>
          <a:xfrm>
            <a:off x="-1" y="190005"/>
            <a:ext cx="9143833" cy="982106"/>
            <a:chOff x="-1" y="190005"/>
            <a:chExt cx="9143833" cy="982106"/>
          </a:xfrm>
        </p:grpSpPr>
        <p:pic>
          <p:nvPicPr>
            <p:cNvPr id="12" name="Picture 2"/>
            <p:cNvPicPr>
              <a:picLocks noChangeAspect="1" noChangeArrowheads="1"/>
            </p:cNvPicPr>
            <p:nvPr userDrawn="1"/>
          </p:nvPicPr>
          <p:blipFill rotWithShape="1">
            <a:blip r:embed="rId7" cstate="print"/>
            <a:srcRect l="3628" t="26993" r="72922" b="14878"/>
            <a:stretch/>
          </p:blipFill>
          <p:spPr bwMode="auto">
            <a:xfrm>
              <a:off x="331787" y="190005"/>
              <a:ext cx="2144217" cy="801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Straight Connector 12"/>
            <p:cNvCxnSpPr/>
            <p:nvPr userDrawn="1"/>
          </p:nvCxnSpPr>
          <p:spPr>
            <a:xfrm>
              <a:off x="-1" y="1172111"/>
              <a:ext cx="282575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3059832" y="476672"/>
              <a:ext cx="6084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2825750" y="476673"/>
              <a:ext cx="233363" cy="695438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355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5" r:id="rId4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1.jpeg">
            <a:extLst>
              <a:ext uri="{FF2B5EF4-FFF2-40B4-BE49-F238E27FC236}">
                <a16:creationId xmlns:a16="http://schemas.microsoft.com/office/drawing/2014/main" id="{BA8A3CA3-C492-4F3C-BC07-7D8100B0877E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5172" y="4766338"/>
            <a:ext cx="1295827" cy="427322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7F4CD644-75DE-4743-A6AB-425837D07B6D}"/>
              </a:ext>
            </a:extLst>
          </p:cNvPr>
          <p:cNvSpPr txBox="1">
            <a:spLocks/>
          </p:cNvSpPr>
          <p:nvPr/>
        </p:nvSpPr>
        <p:spPr>
          <a:xfrm>
            <a:off x="3419872" y="3700264"/>
            <a:ext cx="5328592" cy="14933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rgbClr val="2B347C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D4D4F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D4D4F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D4D4F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D4D4F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cs typeface="SimSun"/>
              </a:rPr>
              <a:t>Face Detection</a:t>
            </a:r>
          </a:p>
          <a:p>
            <a:pPr algn="r"/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cs typeface="SimSun"/>
              </a:rPr>
              <a:t>Juan Ning</a:t>
            </a:r>
          </a:p>
          <a:p>
            <a:pPr algn="r"/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cs typeface="SimSun"/>
              </a:rPr>
              <a:t>09/27/2019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63119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55B193-2A3A-4788-B6C2-5FB534DC02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A74156-414E-47DC-87DA-4C9121C56DED}" type="slidenum">
              <a:rPr lang="de-DE" smtClean="0">
                <a:solidFill>
                  <a:schemeClr val="tx2">
                    <a:lumMod val="75000"/>
                  </a:schemeClr>
                </a:solidFill>
              </a:rPr>
              <a:pPr/>
              <a:t>10</a:t>
            </a:fld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34F58-6ECB-4578-882B-4143CDCAE5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Juan Ning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114841E-65B9-46F0-8805-C6B03D14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832" y="692696"/>
            <a:ext cx="5760318" cy="658518"/>
          </a:xfrm>
        </p:spPr>
        <p:txBody>
          <a:bodyPr>
            <a:normAutofit/>
          </a:bodyPr>
          <a:lstStyle/>
          <a:p>
            <a:pPr lvl="0"/>
            <a:r>
              <a:rPr lang="en-US" b="0" dirty="0">
                <a:solidFill>
                  <a:schemeClr val="tx2">
                    <a:lumMod val="75000"/>
                  </a:schemeClr>
                </a:solidFill>
              </a:rPr>
              <a:t>AdaBoost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25AA3-1626-4588-AFBF-FC08CA899992}"/>
              </a:ext>
            </a:extLst>
          </p:cNvPr>
          <p:cNvSpPr txBox="1"/>
          <p:nvPr/>
        </p:nvSpPr>
        <p:spPr>
          <a:xfrm>
            <a:off x="755898" y="1767928"/>
            <a:ext cx="7776542" cy="29572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Background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In 1995, Freend and Schapire posed the AdaBoost algorithm.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In order to speed up the calculation of Haar-like feature, Viola.P and Jones.M posed Haar-like feature with the conception of integral image.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09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55B193-2A3A-4788-B6C2-5FB534DC02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A74156-414E-47DC-87DA-4C9121C56DED}" type="slidenum">
              <a:rPr lang="de-DE" smtClean="0">
                <a:solidFill>
                  <a:schemeClr val="tx2">
                    <a:lumMod val="75000"/>
                  </a:schemeClr>
                </a:solidFill>
              </a:rPr>
              <a:pPr/>
              <a:t>11</a:t>
            </a:fld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34F58-6ECB-4578-882B-4143CDCAE5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Juan Ning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114841E-65B9-46F0-8805-C6B03D14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832" y="692696"/>
            <a:ext cx="5760318" cy="658518"/>
          </a:xfrm>
        </p:spPr>
        <p:txBody>
          <a:bodyPr>
            <a:normAutofit/>
          </a:bodyPr>
          <a:lstStyle/>
          <a:p>
            <a:pPr lvl="0"/>
            <a:r>
              <a:rPr lang="en-US" b="0" dirty="0">
                <a:solidFill>
                  <a:schemeClr val="tx2">
                    <a:lumMod val="75000"/>
                  </a:schemeClr>
                </a:solidFill>
              </a:rPr>
              <a:t>AdaBoost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9FFD20-44F3-4746-8C45-6F56C4E3EE71}"/>
              </a:ext>
            </a:extLst>
          </p:cNvPr>
          <p:cNvSpPr txBox="1"/>
          <p:nvPr/>
        </p:nvSpPr>
        <p:spPr>
          <a:xfrm>
            <a:off x="899592" y="1196752"/>
            <a:ext cx="7560840" cy="4968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Procedure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Initialize the weight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of all samples.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Calculate the Haar-like features to represent human face.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Train all Haar-like features using AdaBoost Algorithm.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Each cycle: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Uniformization the weights of all samples.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Train the weak classifiers by AdaBoost Algorithm.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Choose the weak classifier 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with the minimum error rate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Update the weights of all samples.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Compute the weight of weak classifiers to get the strong classifier.</a:t>
            </a:r>
          </a:p>
        </p:txBody>
      </p:sp>
    </p:spTree>
    <p:extLst>
      <p:ext uri="{BB962C8B-B14F-4D97-AF65-F5344CB8AC3E}">
        <p14:creationId xmlns:p14="http://schemas.microsoft.com/office/powerpoint/2010/main" val="2045348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55B193-2A3A-4788-B6C2-5FB534DC02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A74156-414E-47DC-87DA-4C9121C56DED}" type="slidenum">
              <a:rPr lang="de-DE" smtClean="0">
                <a:solidFill>
                  <a:schemeClr val="tx2">
                    <a:lumMod val="75000"/>
                  </a:schemeClr>
                </a:solidFill>
              </a:rPr>
              <a:pPr/>
              <a:t>12</a:t>
            </a:fld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34F58-6ECB-4578-882B-4143CDCAE5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Juan Ning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114841E-65B9-46F0-8805-C6B03D14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832" y="692696"/>
            <a:ext cx="5760318" cy="658518"/>
          </a:xfrm>
        </p:spPr>
        <p:txBody>
          <a:bodyPr>
            <a:normAutofit/>
          </a:bodyPr>
          <a:lstStyle/>
          <a:p>
            <a:pPr lvl="0"/>
            <a:r>
              <a:rPr lang="en-US" b="0" dirty="0">
                <a:solidFill>
                  <a:schemeClr val="tx2">
                    <a:lumMod val="75000"/>
                  </a:schemeClr>
                </a:solidFill>
              </a:rPr>
              <a:t>AdaBoost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A25AA3-1626-4588-AFBF-FC08CA899992}"/>
                  </a:ext>
                </a:extLst>
              </p:cNvPr>
              <p:cNvSpPr txBox="1"/>
              <p:nvPr/>
            </p:nvSpPr>
            <p:spPr>
              <a:xfrm>
                <a:off x="683568" y="1215371"/>
                <a:ext cx="7920880" cy="480591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2">
                        <a:lumMod val="75000"/>
                      </a:schemeClr>
                    </a:solidFill>
                  </a:rPr>
                  <a:t>Description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000" dirty="0">
                    <a:solidFill>
                      <a:schemeClr val="tx2">
                        <a:lumMod val="75000"/>
                      </a:schemeClr>
                    </a:solidFill>
                  </a:rPr>
                  <a:t>Given a series of training samples, which present positive and negative samples. 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000" dirty="0">
                    <a:solidFill>
                      <a:schemeClr val="tx2">
                        <a:lumMod val="75000"/>
                      </a:schemeClr>
                    </a:solidFill>
                  </a:rPr>
                  <a:t>Initialize all weights for every sample: </a:t>
                </a:r>
              </a:p>
              <a:p>
                <a:r>
                  <a:rPr lang="en-US" altLang="zh-CN" sz="2000" dirty="0">
                    <a:solidFill>
                      <a:schemeClr val="tx2">
                        <a:lumMod val="75000"/>
                      </a:schemeClr>
                    </a:solidFill>
                  </a:rPr>
                  <a:t>		         (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0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>
                    <a:solidFill>
                      <a:schemeClr val="tx2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solidFill>
                      <a:schemeClr val="tx2">
                        <a:lumMod val="75000"/>
                      </a:schemeClr>
                    </a:solidFill>
                  </a:rPr>
                  <a:t> represent the number of 		          positive and negative samples. )</a:t>
                </a:r>
              </a:p>
              <a:p>
                <a:endParaRPr lang="en-US" altLang="zh-CN" sz="20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 startAt="3"/>
                </a:pPr>
                <a:r>
                  <a:rPr lang="en-US" altLang="zh-CN" sz="2000" dirty="0">
                    <a:solidFill>
                      <a:schemeClr val="tx2">
                        <a:lumMod val="75000"/>
                      </a:schemeClr>
                    </a:solidFill>
                  </a:rPr>
                  <a:t>For T training cycle, t = 1, 2, 3, … , T:</a:t>
                </a:r>
              </a:p>
              <a:p>
                <a:pPr marL="1428750" lvl="2" indent="-514350">
                  <a:lnSpc>
                    <a:spcPct val="150000"/>
                  </a:lnSpc>
                  <a:buFont typeface="+mj-lt"/>
                  <a:buAutoNum type="romanUcPeriod"/>
                </a:pPr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</a:rPr>
                  <a:t>Uniformization the weights of all samples:</a:t>
                </a:r>
              </a:p>
              <a:p>
                <a:pPr lvl="4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20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0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</a:rPr>
                  <a:t> (n represents the number of all samples.)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A25AA3-1626-4588-AFBF-FC08CA899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215371"/>
                <a:ext cx="7920880" cy="4805917"/>
              </a:xfrm>
              <a:prstGeom prst="rect">
                <a:avLst/>
              </a:prstGeom>
              <a:blipFill>
                <a:blip r:embed="rId2"/>
                <a:stretch>
                  <a:fillRect l="-1155" r="-1463" b="-6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EBC180A-4492-4A29-8E86-19BE68B3E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179970"/>
            <a:ext cx="1584176" cy="82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15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55B193-2A3A-4788-B6C2-5FB534DC02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A74156-414E-47DC-87DA-4C9121C56DED}" type="slidenum">
              <a:rPr lang="de-DE" smtClean="0">
                <a:solidFill>
                  <a:schemeClr val="tx2">
                    <a:lumMod val="75000"/>
                  </a:schemeClr>
                </a:solidFill>
              </a:rPr>
              <a:pPr/>
              <a:t>13</a:t>
            </a:fld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34F58-6ECB-4578-882B-4143CDCAE5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Juan Ning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114841E-65B9-46F0-8805-C6B03D14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832" y="692696"/>
            <a:ext cx="5760318" cy="658518"/>
          </a:xfrm>
        </p:spPr>
        <p:txBody>
          <a:bodyPr>
            <a:normAutofit/>
          </a:bodyPr>
          <a:lstStyle/>
          <a:p>
            <a:pPr lvl="0"/>
            <a:r>
              <a:rPr lang="en-US" b="0" dirty="0">
                <a:solidFill>
                  <a:schemeClr val="tx2">
                    <a:lumMod val="75000"/>
                  </a:schemeClr>
                </a:solidFill>
              </a:rPr>
              <a:t>AdaBoost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D0B4CE-2132-44C8-998D-8DAFE9415DFE}"/>
                  </a:ext>
                </a:extLst>
              </p:cNvPr>
              <p:cNvSpPr txBox="1"/>
              <p:nvPr/>
            </p:nvSpPr>
            <p:spPr>
              <a:xfrm>
                <a:off x="539552" y="1196752"/>
                <a:ext cx="8055050" cy="511256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1428750" lvl="2" indent="-514350">
                  <a:lnSpc>
                    <a:spcPct val="150000"/>
                  </a:lnSpc>
                  <a:buFont typeface="+mj-lt"/>
                  <a:buAutoNum type="romanUcPeriod" startAt="2"/>
                </a:pPr>
                <a:r>
                  <a:rPr lang="en-US" altLang="zh-CN" sz="2000" dirty="0">
                    <a:solidFill>
                      <a:schemeClr val="tx2">
                        <a:lumMod val="75000"/>
                      </a:schemeClr>
                    </a:solidFill>
                  </a:rPr>
                  <a:t>Train one simple weak classifier and calculate the wrong rate according to the equation below:</a:t>
                </a:r>
              </a:p>
              <a:p>
                <a:pPr lvl="5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r>
                                <a:rPr lang="en-US" sz="20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𝑜𝑡h𝑒𝑟𝑠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i="1" dirty="0">
                  <a:solidFill>
                    <a:schemeClr val="tx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5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0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0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tx2">
                        <a:lumMod val="75000"/>
                      </a:schemeClr>
                    </a:solidFill>
                  </a:rPr>
                  <a:t>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2">
                        <a:lumMod val="75000"/>
                      </a:schemeClr>
                    </a:solidFill>
                  </a:rPr>
                  <a:t> presents threshold;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zh-CN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000" dirty="0">
                    <a:solidFill>
                      <a:schemeClr val="tx2">
                        <a:lumMod val="75000"/>
                      </a:schemeClr>
                    </a:solidFill>
                  </a:rPr>
                  <a:t>, which is used to present the inequality direction;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2">
                        <a:lumMod val="75000"/>
                      </a:schemeClr>
                    </a:solidFill>
                  </a:rPr>
                  <a:t> represents the sample category; )</a:t>
                </a:r>
                <a:endParaRPr lang="en-US" sz="20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marL="1485900" lvl="2" indent="-571500">
                  <a:lnSpc>
                    <a:spcPct val="150000"/>
                  </a:lnSpc>
                  <a:buFont typeface="+mj-lt"/>
                  <a:buAutoNum type="romanUcPeriod" startAt="3"/>
                </a:pPr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</a:rPr>
                  <a:t>Choose the weak 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</a:rPr>
                  <a:t>with the smallest error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</a:rPr>
                  <a:t>, add to the current classifier into the strong classifier.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D0B4CE-2132-44C8-998D-8DAFE9415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196752"/>
                <a:ext cx="8055050" cy="5112568"/>
              </a:xfrm>
              <a:prstGeom prst="rect">
                <a:avLst/>
              </a:prstGeom>
              <a:blipFill>
                <a:blip r:embed="rId2"/>
                <a:stretch>
                  <a:fillRect r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902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F21528-F562-4073-AF7B-4D04E91766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A74156-414E-47DC-87DA-4C9121C56DED}" type="slidenum">
              <a:rPr lang="de-DE" smtClean="0">
                <a:solidFill>
                  <a:schemeClr val="tx2">
                    <a:lumMod val="75000"/>
                  </a:schemeClr>
                </a:solidFill>
              </a:rPr>
              <a:pPr/>
              <a:t>14</a:t>
            </a:fld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75ED7A-B830-40AE-879C-9AA5162C9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2">
                    <a:lumMod val="75000"/>
                  </a:schemeClr>
                </a:solidFill>
              </a:rPr>
              <a:t>AdaBoost Algorithm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5AC13-001C-4D15-BF26-ABDDD73D14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Juan 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AE6A83-EFA6-4197-A9BF-91837EF3D227}"/>
                  </a:ext>
                </a:extLst>
              </p:cNvPr>
              <p:cNvSpPr txBox="1"/>
              <p:nvPr/>
            </p:nvSpPr>
            <p:spPr>
              <a:xfrm>
                <a:off x="647564" y="1484785"/>
                <a:ext cx="7848872" cy="47525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1485900" lvl="2" indent="-571500">
                  <a:lnSpc>
                    <a:spcPct val="150000"/>
                  </a:lnSpc>
                  <a:buFont typeface="+mj-lt"/>
                  <a:buAutoNum type="romanUcPeriod" startAt="4"/>
                </a:pPr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</a:rPr>
                  <a:t>Update the weight of every training sample.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 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</a:rPr>
                  <a:t>	</a:t>
                </a:r>
                <a:r>
                  <a:rPr lang="en-US" altLang="zh-CN" sz="2000" dirty="0">
                    <a:solidFill>
                      <a:schemeClr val="tx2">
                        <a:lumMod val="75000"/>
                      </a:schemeClr>
                    </a:solidFill>
                  </a:rPr>
                  <a:t>Emphasize: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1 −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sz="2000" b="0" i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marL="571500" indent="-571500">
                  <a:lnSpc>
                    <a:spcPct val="150000"/>
                  </a:lnSpc>
                  <a:buFont typeface="+mj-lt"/>
                  <a:buAutoNum type="arabicPeriod" startAt="4"/>
                </a:pPr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</a:rPr>
                  <a:t>Output the final strong classifier: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1,       </m:t>
                            </m:r>
                            <m:nary>
                              <m:naryPr>
                                <m:chr m:val="∑"/>
                                <m:ctrlPr>
                                  <a:rPr lang="en-US" sz="20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0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 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∗ </m:t>
                            </m:r>
                            <m:nary>
                              <m:naryPr>
                                <m:chr m:val="∑"/>
                                <m:ctrlPr>
                                  <a:rPr lang="en-US" sz="20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0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chemeClr val="tx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nary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0,                                                  </m:t>
                            </m:r>
                            <m:r>
                              <a:rPr lang="en-US" sz="20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𝑜𝑡h𝑒𝑟𝑠</m:t>
                            </m:r>
                          </m:e>
                        </m:eqArr>
                      </m:e>
                    </m:d>
                    <m:r>
                      <a:rPr lang="en-US" sz="2000" b="0" i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</a:rPr>
                  <a:t>		Emphasize: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</a:rPr>
                      <m:t>=−</m:t>
                    </m:r>
                    <m:r>
                      <a:rPr lang="en-US" i="1">
                        <a:solidFill>
                          <a:schemeClr val="tx2">
                            <a:lumMod val="75000"/>
                          </a:schemeClr>
                        </a:solidFill>
                      </a:rPr>
                      <m:t>𝑙𝑜𝑔</m:t>
                    </m:r>
                    <m:sSub>
                      <m:sSubPr>
                        <m:ctrlP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2">
                                <a:lumMod val="75000"/>
                              </a:schemeClr>
                            </a:solidFill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AE6A83-EFA6-4197-A9BF-91837EF3D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4" y="1484785"/>
                <a:ext cx="7848872" cy="4752528"/>
              </a:xfrm>
              <a:prstGeom prst="rect">
                <a:avLst/>
              </a:prstGeom>
              <a:blipFill>
                <a:blip r:embed="rId2"/>
                <a:stretch>
                  <a:fillRect l="-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146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F30B09-477F-493B-8C21-E0A5E34EA4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04248" y="6356350"/>
            <a:ext cx="2015902" cy="365125"/>
          </a:xfrm>
        </p:spPr>
        <p:txBody>
          <a:bodyPr/>
          <a:lstStyle/>
          <a:p>
            <a:fld id="{D4A74156-414E-47DC-87DA-4C9121C56DED}" type="slidenum">
              <a:rPr lang="de-DE" smtClean="0">
                <a:solidFill>
                  <a:schemeClr val="tx2">
                    <a:lumMod val="75000"/>
                  </a:schemeClr>
                </a:solidFill>
              </a:rPr>
              <a:pPr/>
              <a:t>15</a:t>
            </a:fld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4B05CD-AE37-445E-ADE5-C246FDDF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832" y="692696"/>
            <a:ext cx="5760318" cy="658518"/>
          </a:xfrm>
        </p:spPr>
        <p:txBody>
          <a:bodyPr>
            <a:normAutofit/>
          </a:bodyPr>
          <a:lstStyle/>
          <a:p>
            <a:r>
              <a:rPr lang="en-US" altLang="zh-CN" b="0" dirty="0">
                <a:solidFill>
                  <a:schemeClr val="tx2">
                    <a:lumMod val="75000"/>
                  </a:schemeClr>
                </a:solidFill>
                <a:cs typeface="SimSun"/>
              </a:rPr>
              <a:t>Outline</a:t>
            </a:r>
            <a:endParaRPr lang="en-US" altLang="zh-CN" sz="2000" b="0" dirty="0">
              <a:solidFill>
                <a:schemeClr val="tx2">
                  <a:lumMod val="75000"/>
                </a:schemeClr>
              </a:solidFill>
              <a:cs typeface="SimSu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7CDD1-C906-494A-813D-B0C92F02B0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Juan Ning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1A9F894-69A5-4824-BB77-A0D05DD5C8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9041137"/>
              </p:ext>
            </p:extLst>
          </p:nvPr>
        </p:nvGraphicFramePr>
        <p:xfrm>
          <a:off x="1043608" y="1556792"/>
          <a:ext cx="7344816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8569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55B193-2A3A-4788-B6C2-5FB534DC02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A74156-414E-47DC-87DA-4C9121C56DED}" type="slidenum">
              <a:rPr lang="de-DE" smtClean="0">
                <a:solidFill>
                  <a:schemeClr val="tx2">
                    <a:lumMod val="75000"/>
                  </a:schemeClr>
                </a:solidFill>
              </a:rPr>
              <a:pPr/>
              <a:t>16</a:t>
            </a:fld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34F58-6ECB-4578-882B-4143CDCAE5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Juan Ning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114841E-65B9-46F0-8805-C6B03D14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912" y="2996952"/>
            <a:ext cx="1296144" cy="658518"/>
          </a:xfrm>
        </p:spPr>
        <p:txBody>
          <a:bodyPr>
            <a:normAutofit/>
          </a:bodyPr>
          <a:lstStyle/>
          <a:p>
            <a:pPr lvl="0"/>
            <a:r>
              <a:rPr lang="en-US" b="0" dirty="0">
                <a:solidFill>
                  <a:schemeClr val="tx2">
                    <a:lumMod val="75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17093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F30B09-477F-493B-8C21-E0A5E34EA4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266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A74156-414E-47DC-87DA-4C9121C56DED}" type="slidenum">
              <a:rPr lang="de-DE" smtClean="0">
                <a:solidFill>
                  <a:schemeClr val="tx2">
                    <a:lumMod val="75000"/>
                  </a:schemeClr>
                </a:solidFill>
              </a:rPr>
              <a:pPr/>
              <a:t>2</a:t>
            </a:fld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4B05CD-AE37-445E-ADE5-C246FDDF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832" y="692696"/>
            <a:ext cx="5760318" cy="658518"/>
          </a:xfrm>
        </p:spPr>
        <p:txBody>
          <a:bodyPr>
            <a:normAutofit/>
          </a:bodyPr>
          <a:lstStyle/>
          <a:p>
            <a:r>
              <a:rPr lang="en-US" altLang="zh-CN" b="0" dirty="0">
                <a:solidFill>
                  <a:schemeClr val="tx2">
                    <a:lumMod val="75000"/>
                  </a:schemeClr>
                </a:solidFill>
                <a:cs typeface="SimSun"/>
              </a:rPr>
              <a:t>Outline</a:t>
            </a:r>
            <a:endParaRPr lang="en-US" altLang="zh-CN" sz="2000" b="0" dirty="0">
              <a:solidFill>
                <a:schemeClr val="tx2">
                  <a:lumMod val="75000"/>
                </a:schemeClr>
              </a:solidFill>
              <a:cs typeface="SimSu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7CDD1-C906-494A-813D-B0C92F02B0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33374" y="6356350"/>
            <a:ext cx="54627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Juan Ning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1A9F894-69A5-4824-BB77-A0D05DD5C8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0369425"/>
              </p:ext>
            </p:extLst>
          </p:nvPr>
        </p:nvGraphicFramePr>
        <p:xfrm>
          <a:off x="1043608" y="1556792"/>
          <a:ext cx="7344816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796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12BF4C-EDC3-4919-A8AE-7333BF46D8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A74156-414E-47DC-87DA-4C9121C56DED}" type="slidenum">
              <a:rPr lang="de-DE" smtClean="0">
                <a:solidFill>
                  <a:schemeClr val="tx2">
                    <a:lumMod val="75000"/>
                  </a:schemeClr>
                </a:solidFill>
              </a:rPr>
              <a:pPr/>
              <a:t>3</a:t>
            </a:fld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55C6C-99A6-4208-9E4F-7DCF1C9CF0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Juan Ning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23FA54C7-FB63-41AD-9E74-608DB757CBB0}"/>
              </a:ext>
            </a:extLst>
          </p:cNvPr>
          <p:cNvSpPr txBox="1">
            <a:spLocks/>
          </p:cNvSpPr>
          <p:nvPr/>
        </p:nvSpPr>
        <p:spPr>
          <a:xfrm>
            <a:off x="3059832" y="692696"/>
            <a:ext cx="5760318" cy="65851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zh-CN" b="0" dirty="0">
                <a:solidFill>
                  <a:schemeClr val="tx2">
                    <a:lumMod val="75000"/>
                  </a:schemeClr>
                </a:solidFill>
              </a:rPr>
              <a:t>Face Detection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5556" y="1484784"/>
            <a:ext cx="7992888" cy="31683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Arial" pitchFamily="34" charset="0"/>
              </a:rPr>
              <a:t>Face Information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Arial" pitchFamily="34" charset="0"/>
              </a:rPr>
              <a:t>Personal information, including gender and identity.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Arial" pitchFamily="34" charset="0"/>
              </a:rPr>
              <a:t>Face Detection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Arial" pitchFamily="34" charset="0"/>
              </a:rPr>
              <a:t>Detect face 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Arial" pitchFamily="34" charset="0"/>
              </a:rPr>
              <a:t>in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Arial" pitchFamily="34" charset="0"/>
              </a:rPr>
              <a:t> dynamic scene 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Arial" pitchFamily="34" charset="0"/>
              </a:rPr>
              <a:t>or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Arial" pitchFamily="34" charset="0"/>
              </a:rPr>
              <a:t> complicated background image.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Arial" pitchFamily="34" charset="0"/>
              </a:rPr>
              <a:t>Prerequisite and foundation of face recognition.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Arial" pitchFamily="34" charset="0"/>
              </a:rPr>
              <a:t>Apply AdaBoost Algorithm in face detection.</a:t>
            </a:r>
          </a:p>
        </p:txBody>
      </p:sp>
    </p:spTree>
    <p:extLst>
      <p:ext uri="{BB962C8B-B14F-4D97-AF65-F5344CB8AC3E}">
        <p14:creationId xmlns:p14="http://schemas.microsoft.com/office/powerpoint/2010/main" val="69488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F30B09-477F-493B-8C21-E0A5E34EA4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04248" y="6356350"/>
            <a:ext cx="2015902" cy="365125"/>
          </a:xfrm>
        </p:spPr>
        <p:txBody>
          <a:bodyPr/>
          <a:lstStyle/>
          <a:p>
            <a:fld id="{D4A74156-414E-47DC-87DA-4C9121C56DED}" type="slidenum">
              <a:rPr lang="de-DE" smtClean="0">
                <a:solidFill>
                  <a:schemeClr val="tx2">
                    <a:lumMod val="75000"/>
                  </a:schemeClr>
                </a:solidFill>
              </a:rPr>
              <a:pPr/>
              <a:t>4</a:t>
            </a:fld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4B05CD-AE37-445E-ADE5-C246FDDF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832" y="692696"/>
            <a:ext cx="5760318" cy="658518"/>
          </a:xfrm>
        </p:spPr>
        <p:txBody>
          <a:bodyPr>
            <a:normAutofit/>
          </a:bodyPr>
          <a:lstStyle/>
          <a:p>
            <a:r>
              <a:rPr lang="en-US" altLang="zh-CN" b="0" dirty="0">
                <a:solidFill>
                  <a:schemeClr val="tx2">
                    <a:lumMod val="75000"/>
                  </a:schemeClr>
                </a:solidFill>
                <a:cs typeface="SimSun"/>
              </a:rPr>
              <a:t>Outline</a:t>
            </a:r>
            <a:endParaRPr lang="en-US" altLang="zh-CN" sz="2000" b="0" dirty="0">
              <a:solidFill>
                <a:schemeClr val="tx2">
                  <a:lumMod val="75000"/>
                </a:schemeClr>
              </a:solidFill>
              <a:cs typeface="SimSu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7CDD1-C906-494A-813D-B0C92F02B0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Juan Ning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1A9F894-69A5-4824-BB77-A0D05DD5C8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4171423"/>
              </p:ext>
            </p:extLst>
          </p:nvPr>
        </p:nvGraphicFramePr>
        <p:xfrm>
          <a:off x="1043608" y="1556792"/>
          <a:ext cx="7344816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430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55B193-2A3A-4788-B6C2-5FB534DC02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A74156-414E-47DC-87DA-4C9121C56DED}" type="slidenum">
              <a:rPr lang="de-DE" smtClean="0">
                <a:solidFill>
                  <a:schemeClr val="tx2">
                    <a:lumMod val="75000"/>
                  </a:schemeClr>
                </a:solidFill>
              </a:rPr>
              <a:pPr/>
              <a:t>5</a:t>
            </a:fld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34F58-6ECB-4578-882B-4143CDCAE5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Juan Ning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114841E-65B9-46F0-8805-C6B03D14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832" y="692696"/>
            <a:ext cx="5760318" cy="658518"/>
          </a:xfrm>
        </p:spPr>
        <p:txBody>
          <a:bodyPr>
            <a:normAutofit/>
          </a:bodyPr>
          <a:lstStyle/>
          <a:p>
            <a:r>
              <a:rPr lang="en-US" altLang="zh-CN" b="0" dirty="0">
                <a:solidFill>
                  <a:schemeClr val="tx2">
                    <a:lumMod val="75000"/>
                  </a:schemeClr>
                </a:solidFill>
                <a:cs typeface="SimSun"/>
              </a:rPr>
              <a:t>Haar-like Feature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67611A-B745-4FA8-A6DB-54818C22176C}"/>
                  </a:ext>
                </a:extLst>
              </p:cNvPr>
              <p:cNvSpPr txBox="1"/>
              <p:nvPr/>
            </p:nvSpPr>
            <p:spPr>
              <a:xfrm>
                <a:off x="899592" y="1340768"/>
                <a:ext cx="7848872" cy="4824536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2400" dirty="0">
                    <a:solidFill>
                      <a:schemeClr val="tx2">
                        <a:lumMod val="75000"/>
                      </a:schemeClr>
                    </a:solidFill>
                    <a:latin typeface="+mj-lt"/>
                    <a:ea typeface="+mj-ea"/>
                    <a:cs typeface="Arial" pitchFamily="34" charset="0"/>
                  </a:rPr>
                  <a:t>Model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en-US" sz="2400" dirty="0">
                  <a:solidFill>
                    <a:schemeClr val="tx2">
                      <a:lumMod val="75000"/>
                    </a:schemeClr>
                  </a:solidFill>
                  <a:latin typeface="+mj-lt"/>
                  <a:ea typeface="+mj-ea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sz="2400" dirty="0">
                    <a:solidFill>
                      <a:schemeClr val="tx2">
                        <a:lumMod val="75000"/>
                      </a:schemeClr>
                    </a:solidFill>
                    <a:latin typeface="+mj-lt"/>
                    <a:ea typeface="+mj-ea"/>
                    <a:cs typeface="Arial" pitchFamily="34" charset="0"/>
                  </a:rPr>
                  <a:t>Concept</a:t>
                </a: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</a:rPr>
                  <a:t>Present the rectangular feature of human face.</a:t>
                </a: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</a:rPr>
                  <a:t>Trained by AdaBoost Algorithm as a weak classifier.</a:t>
                </a:r>
                <a:endParaRPr lang="en-US" sz="24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2">
                        <a:lumMod val="75000"/>
                      </a:schemeClr>
                    </a:solidFill>
                  </a:rPr>
                  <a:t>Calculation</a:t>
                </a: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</a:rPr>
                  <a:t>Place Haar-like feature on human face image.</a:t>
                </a: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h𝑖𝑡𝑒</m:t>
                        </m:r>
                        <m: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𝑟𝑒𝑐𝑡𝑎𝑛𝑔𝑙𝑒</m:t>
                        </m:r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𝑝𝑖𝑥𝑒𝑙𝑠</m:t>
                        </m:r>
                      </m:e>
                    </m:nary>
                    <m:r>
                      <a:rPr lang="en-US" sz="2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𝑙𝑎𝑐𝑘</m:t>
                        </m:r>
                        <m: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𝑟𝑒𝑐𝑡𝑎𝑛𝑔𝑙𝑒</m:t>
                        </m:r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𝑝𝑖𝑥𝑒𝑙𝑠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</a:rPr>
                  <a:t> is used to present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</a:rPr>
                  <a:t> haar-like feature with the current position.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</a:rPr>
                  <a:t>      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67611A-B745-4FA8-A6DB-54818C221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340768"/>
                <a:ext cx="7848872" cy="4824536"/>
              </a:xfrm>
              <a:prstGeom prst="rect">
                <a:avLst/>
              </a:prstGeom>
              <a:blipFill>
                <a:blip r:embed="rId2"/>
                <a:stretch>
                  <a:fillRect l="-1243" r="-2797" b="-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E39CC1E-BF80-45D5-89EF-7BAFCC03F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49" y="1909627"/>
            <a:ext cx="5015831" cy="72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6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F30B09-477F-493B-8C21-E0A5E34EA4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04248" y="6356350"/>
            <a:ext cx="2015902" cy="365125"/>
          </a:xfrm>
        </p:spPr>
        <p:txBody>
          <a:bodyPr/>
          <a:lstStyle/>
          <a:p>
            <a:fld id="{D4A74156-414E-47DC-87DA-4C9121C56DED}" type="slidenum">
              <a:rPr lang="de-DE" smtClean="0">
                <a:solidFill>
                  <a:schemeClr val="tx2">
                    <a:lumMod val="75000"/>
                  </a:schemeClr>
                </a:solidFill>
              </a:rPr>
              <a:pPr/>
              <a:t>6</a:t>
            </a:fld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4B05CD-AE37-445E-ADE5-C246FDDF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832" y="692696"/>
            <a:ext cx="5760318" cy="658518"/>
          </a:xfrm>
        </p:spPr>
        <p:txBody>
          <a:bodyPr>
            <a:normAutofit/>
          </a:bodyPr>
          <a:lstStyle/>
          <a:p>
            <a:r>
              <a:rPr lang="en-US" altLang="zh-CN" b="0" dirty="0">
                <a:solidFill>
                  <a:schemeClr val="tx2">
                    <a:lumMod val="75000"/>
                  </a:schemeClr>
                </a:solidFill>
                <a:cs typeface="SimSun"/>
              </a:rPr>
              <a:t>Outline</a:t>
            </a:r>
            <a:endParaRPr lang="en-US" altLang="zh-CN" sz="2000" b="0" dirty="0">
              <a:solidFill>
                <a:schemeClr val="tx2">
                  <a:lumMod val="75000"/>
                </a:schemeClr>
              </a:solidFill>
              <a:cs typeface="SimSu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7CDD1-C906-494A-813D-B0C92F02B0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Juan Ning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1A9F894-69A5-4824-BB77-A0D05DD5C8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5617682"/>
              </p:ext>
            </p:extLst>
          </p:nvPr>
        </p:nvGraphicFramePr>
        <p:xfrm>
          <a:off x="1043608" y="1556792"/>
          <a:ext cx="7344816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78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55B193-2A3A-4788-B6C2-5FB534DC02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A74156-414E-47DC-87DA-4C9121C56DED}" type="slidenum">
              <a:rPr lang="de-DE" smtClean="0">
                <a:solidFill>
                  <a:schemeClr val="tx2">
                    <a:lumMod val="75000"/>
                  </a:schemeClr>
                </a:solidFill>
              </a:rPr>
              <a:pPr/>
              <a:t>7</a:t>
            </a:fld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34F58-6ECB-4578-882B-4143CDCAE5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Juan Ning 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114841E-65B9-46F0-8805-C6B03D14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832" y="692696"/>
            <a:ext cx="5256584" cy="658518"/>
          </a:xfrm>
        </p:spPr>
        <p:txBody>
          <a:bodyPr>
            <a:normAutofit/>
          </a:bodyPr>
          <a:lstStyle/>
          <a:p>
            <a:r>
              <a:rPr lang="en-US" altLang="zh-CN" b="0" dirty="0">
                <a:solidFill>
                  <a:schemeClr val="tx2">
                    <a:lumMod val="75000"/>
                  </a:schemeClr>
                </a:solidFill>
                <a:cs typeface="SimSun"/>
              </a:rPr>
              <a:t>Integral 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BAF9AC-5F77-458C-9D3C-E179E8803202}"/>
                  </a:ext>
                </a:extLst>
              </p:cNvPr>
              <p:cNvSpPr txBox="1"/>
              <p:nvPr/>
            </p:nvSpPr>
            <p:spPr>
              <a:xfrm>
                <a:off x="503548" y="1484784"/>
                <a:ext cx="8316602" cy="4176464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2">
                        <a:lumMod val="75000"/>
                      </a:schemeClr>
                    </a:solidFill>
                    <a:latin typeface="+mj-lt"/>
                  </a:rPr>
                  <a:t>Integral Image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</a:rPr>
                  <a:t>Posed in order to calculate the Haar-like feature by Viola.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2">
                        <a:lumMod val="75000"/>
                      </a:schemeClr>
                    </a:solidFill>
                    <a:latin typeface="+mj-lt"/>
                  </a:rPr>
                  <a:t>Calculation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</a:rPr>
                  <a:t>is used to present the sum of pixel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</a:rPr>
                  <a:t>      from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</a:rPr>
                  <a:t>. </a:t>
                </a:r>
              </a:p>
              <a:p>
                <a:pPr marL="285750" indent="-285750" latinLnBrk="1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𝑖𝑖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𝑖𝑖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000" i="1" dirty="0">
                  <a:solidFill>
                    <a:schemeClr val="tx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85750" indent="-285750" latinLnBrk="1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𝑖𝑖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i="1" dirty="0">
                    <a:solidFill>
                      <a:schemeClr val="tx2">
                        <a:lumMod val="75000"/>
                      </a:schemeClr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𝑖𝑖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</a:rPr>
                  <a:t>is used to present the integral image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</a:rPr>
                  <a:t>     of point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BAF9AC-5F77-458C-9D3C-E179E8803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48" y="1484784"/>
                <a:ext cx="8316602" cy="4176464"/>
              </a:xfrm>
              <a:prstGeom prst="rect">
                <a:avLst/>
              </a:prstGeom>
              <a:blipFill>
                <a:blip r:embed="rId2"/>
                <a:stretch>
                  <a:fillRect l="-1173" r="-440" b="-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64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55B193-2A3A-4788-B6C2-5FB534DC02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A74156-414E-47DC-87DA-4C9121C56DED}" type="slidenum">
              <a:rPr lang="de-DE" smtClean="0">
                <a:solidFill>
                  <a:schemeClr val="tx2">
                    <a:lumMod val="75000"/>
                  </a:schemeClr>
                </a:solidFill>
              </a:rPr>
              <a:pPr/>
              <a:t>8</a:t>
            </a:fld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34F58-6ECB-4578-882B-4143CDCAE5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Juan Ning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114841E-65B9-46F0-8805-C6B03D14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832" y="692696"/>
            <a:ext cx="5760318" cy="658518"/>
          </a:xfrm>
        </p:spPr>
        <p:txBody>
          <a:bodyPr>
            <a:normAutofit/>
          </a:bodyPr>
          <a:lstStyle/>
          <a:p>
            <a:r>
              <a:rPr lang="en-US" altLang="zh-CN" b="0" dirty="0">
                <a:solidFill>
                  <a:schemeClr val="tx2">
                    <a:lumMod val="75000"/>
                  </a:schemeClr>
                </a:solidFill>
                <a:cs typeface="SimSun"/>
              </a:rPr>
              <a:t>Integral Image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67611A-B745-4FA8-A6DB-54818C22176C}"/>
                  </a:ext>
                </a:extLst>
              </p:cNvPr>
              <p:cNvSpPr txBox="1"/>
              <p:nvPr/>
            </p:nvSpPr>
            <p:spPr>
              <a:xfrm>
                <a:off x="251520" y="1370831"/>
                <a:ext cx="8640960" cy="4722465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sz="2400" dirty="0">
                    <a:solidFill>
                      <a:schemeClr val="tx2">
                        <a:lumMod val="75000"/>
                      </a:schemeClr>
                    </a:solidFill>
                    <a:cs typeface="Arial" pitchFamily="34" charset="0"/>
                  </a:rPr>
                  <a:t>Calculation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en-US" sz="2000" dirty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en-US" sz="2000" dirty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en-US" sz="2000" dirty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  <m: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2">
                        <a:lumMod val="75000"/>
                      </a:schemeClr>
                    </a:solidFill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2">
                        <a:lumMod val="75000"/>
                      </a:schemeClr>
                    </a:solidFill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2">
                        <a:lumMod val="75000"/>
                      </a:schemeClr>
                    </a:solidFill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14</m:t>
                        </m:r>
                      </m:sub>
                    </m:sSub>
                    <m:r>
                      <a:rPr lang="en-US" altLang="zh-CN" sz="20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14</m:t>
                        </m:r>
                      </m:sub>
                    </m:sSub>
                    <m:r>
                      <a:rPr lang="en-US" altLang="zh-CN" sz="20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14</m:t>
                        </m:r>
                      </m:sub>
                    </m:sSub>
                    <m:r>
                      <a:rPr lang="en-US" altLang="zh-CN" sz="200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2">
                        <a:lumMod val="75000"/>
                      </a:schemeClr>
                    </a:solidFill>
                    <a:cs typeface="Arial" pitchFamily="34" charset="0"/>
                  </a:rPr>
                  <a:t> are used 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2000" dirty="0">
                    <a:solidFill>
                      <a:schemeClr val="tx2">
                        <a:lumMod val="75000"/>
                      </a:schemeClr>
                    </a:solidFill>
                    <a:cs typeface="Arial" pitchFamily="34" charset="0"/>
                  </a:rPr>
                  <a:t>      </a:t>
                </a:r>
                <a:r>
                  <a:rPr lang="en-US" altLang="zh-CN" sz="2000" dirty="0" err="1">
                    <a:solidFill>
                      <a:schemeClr val="tx2">
                        <a:lumMod val="75000"/>
                      </a:schemeClr>
                    </a:solidFill>
                    <a:cs typeface="Arial" pitchFamily="34" charset="0"/>
                  </a:rPr>
                  <a:t>ssto</a:t>
                </a:r>
                <a:r>
                  <a:rPr lang="en-US" altLang="zh-CN" sz="2000" dirty="0">
                    <a:solidFill>
                      <a:schemeClr val="tx2">
                        <a:lumMod val="75000"/>
                      </a:schemeClr>
                    </a:solidFill>
                    <a:cs typeface="Arial" pitchFamily="34" charset="0"/>
                  </a:rPr>
                  <a:t> present rectangle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solidFill>
                      <a:schemeClr val="tx2">
                        <a:lumMod val="75000"/>
                      </a:schemeClr>
                    </a:solidFill>
                    <a:cs typeface="Arial" pitchFamily="34" charset="0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𝑙𝑎𝑐𝑘</m:t>
                        </m:r>
                        <m: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𝑟𝑒𝑐𝑡𝑎𝑛𝑔𝑙𝑒</m:t>
                        </m:r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𝑝𝑖𝑥𝑒𝑙𝑠</m:t>
                        </m:r>
                      </m:e>
                    </m:nary>
                    <m:r>
                      <a:rPr lang="en-US" sz="2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𝑖𝑖</m:t>
                    </m:r>
                    <m:r>
                      <a:rPr lang="en-US" sz="2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𝑖𝑖</m:t>
                    </m:r>
                    <m:r>
                      <a:rPr lang="en-US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𝑖𝑖</m:t>
                    </m:r>
                    <m:r>
                      <a:rPr lang="en-US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𝑖𝑖</m:t>
                    </m:r>
                    <m:r>
                      <a:rPr lang="en-US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h𝑖𝑡𝑒</m:t>
                        </m:r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𝑟𝑒𝑐𝑡𝑎𝑛𝑔𝑙𝑒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𝑝𝑖𝑥𝑒𝑙𝑠</m:t>
                        </m:r>
                      </m:e>
                    </m:nary>
                    <m:r>
                      <a:rPr lang="en-US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𝑖𝑖</m:t>
                    </m:r>
                    <m:r>
                      <a:rPr lang="en-US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𝑖𝑖</m:t>
                    </m:r>
                    <m:r>
                      <a:rPr lang="en-US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𝑖𝑖</m:t>
                    </m:r>
                    <m:r>
                      <a:rPr lang="en-US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𝑖𝑖</m:t>
                    </m:r>
                    <m:r>
                      <a:rPr lang="en-US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𝑙𝑎𝑐𝑘</m:t>
                        </m:r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𝑟𝑒𝑐𝑡𝑎𝑛𝑔𝑙𝑒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𝑝𝑖𝑥𝑒𝑙𝑠</m:t>
                        </m:r>
                      </m:e>
                    </m:nary>
                    <m:r>
                      <a:rPr lang="en-US" sz="20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h𝑖𝑡𝑒</m:t>
                        </m:r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𝑟𝑒𝑐𝑡𝑎𝑛𝑔𝑙𝑒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𝑝𝑖𝑥𝑒𝑙𝑠</m:t>
                        </m:r>
                      </m:e>
                    </m:nary>
                  </m:oMath>
                </a14:m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  <a:cs typeface="Arial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67611A-B745-4FA8-A6DB-54818C221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0831"/>
                <a:ext cx="8640960" cy="4722465"/>
              </a:xfrm>
              <a:prstGeom prst="rect">
                <a:avLst/>
              </a:prstGeom>
              <a:blipFill>
                <a:blip r:embed="rId2"/>
                <a:stretch>
                  <a:fillRect l="-1058" b="-8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801E25F4-0EB8-43B8-8971-3BF297222778}"/>
              </a:ext>
            </a:extLst>
          </p:cNvPr>
          <p:cNvSpPr/>
          <p:nvPr/>
        </p:nvSpPr>
        <p:spPr>
          <a:xfrm>
            <a:off x="2339752" y="2060848"/>
            <a:ext cx="3744416" cy="1080120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Rectangle 1            Rectangle 2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(Black)	                (White)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B987C7-5BBB-4F8C-B6AA-0D6ACF412E26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4211960" y="2060848"/>
            <a:ext cx="0" cy="10801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769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F30B09-477F-493B-8C21-E0A5E34EA4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04248" y="6356350"/>
            <a:ext cx="2015902" cy="365125"/>
          </a:xfrm>
        </p:spPr>
        <p:txBody>
          <a:bodyPr/>
          <a:lstStyle/>
          <a:p>
            <a:fld id="{D4A74156-414E-47DC-87DA-4C9121C56DED}" type="slidenum">
              <a:rPr lang="de-DE" smtClean="0">
                <a:solidFill>
                  <a:schemeClr val="tx2">
                    <a:lumMod val="75000"/>
                  </a:schemeClr>
                </a:solidFill>
              </a:rPr>
              <a:pPr/>
              <a:t>9</a:t>
            </a:fld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4B05CD-AE37-445E-ADE5-C246FDDF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832" y="692696"/>
            <a:ext cx="5760318" cy="658518"/>
          </a:xfrm>
        </p:spPr>
        <p:txBody>
          <a:bodyPr>
            <a:normAutofit/>
          </a:bodyPr>
          <a:lstStyle/>
          <a:p>
            <a:r>
              <a:rPr lang="en-US" altLang="zh-CN" b="0" dirty="0">
                <a:solidFill>
                  <a:schemeClr val="tx2">
                    <a:lumMod val="75000"/>
                  </a:schemeClr>
                </a:solidFill>
                <a:cs typeface="SimSun"/>
              </a:rPr>
              <a:t>Outline</a:t>
            </a:r>
            <a:endParaRPr lang="en-US" altLang="zh-CN" sz="2000" b="0" dirty="0">
              <a:solidFill>
                <a:schemeClr val="tx2">
                  <a:lumMod val="75000"/>
                </a:schemeClr>
              </a:solidFill>
              <a:cs typeface="SimSu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7CDD1-C906-494A-813D-B0C92F02B0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Juan Ning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1A9F894-69A5-4824-BB77-A0D05DD5C8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5533968"/>
              </p:ext>
            </p:extLst>
          </p:nvPr>
        </p:nvGraphicFramePr>
        <p:xfrm>
          <a:off x="1043608" y="1556792"/>
          <a:ext cx="7344816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7049074"/>
      </p:ext>
    </p:extLst>
  </p:cSld>
  <p:clrMapOvr>
    <a:masterClrMapping/>
  </p:clrMapOvr>
</p:sld>
</file>

<file path=ppt/theme/theme1.xml><?xml version="1.0" encoding="utf-8"?>
<a:theme xmlns:a="http://schemas.openxmlformats.org/drawingml/2006/main" name="20130415_Ab Ovo Presentation - Industry Production Site">
  <a:themeElements>
    <a:clrScheme name="Ab Ovo Colors">
      <a:dk1>
        <a:sysClr val="windowText" lastClr="000000"/>
      </a:dk1>
      <a:lt1>
        <a:sysClr val="window" lastClr="FFFFFF"/>
      </a:lt1>
      <a:dk2>
        <a:srgbClr val="2B347C"/>
      </a:dk2>
      <a:lt2>
        <a:srgbClr val="FFFFCC"/>
      </a:lt2>
      <a:accent1>
        <a:srgbClr val="2B347C"/>
      </a:accent1>
      <a:accent2>
        <a:srgbClr val="5166A6"/>
      </a:accent2>
      <a:accent3>
        <a:srgbClr val="AFC4FA"/>
      </a:accent3>
      <a:accent4>
        <a:srgbClr val="D8E8F8"/>
      </a:accent4>
      <a:accent5>
        <a:srgbClr val="FFFFCC"/>
      </a:accent5>
      <a:accent6>
        <a:srgbClr val="FFFFFF"/>
      </a:accent6>
      <a:hlink>
        <a:srgbClr val="2B347C"/>
      </a:hlink>
      <a:folHlink>
        <a:srgbClr val="5166A6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ousestyle with footers">
  <a:themeElements>
    <a:clrScheme name="Ab Ovo Colors">
      <a:dk1>
        <a:sysClr val="windowText" lastClr="000000"/>
      </a:dk1>
      <a:lt1>
        <a:sysClr val="window" lastClr="FFFFFF"/>
      </a:lt1>
      <a:dk2>
        <a:srgbClr val="2B347C"/>
      </a:dk2>
      <a:lt2>
        <a:srgbClr val="FFFFCC"/>
      </a:lt2>
      <a:accent1>
        <a:srgbClr val="2B347C"/>
      </a:accent1>
      <a:accent2>
        <a:srgbClr val="5166A6"/>
      </a:accent2>
      <a:accent3>
        <a:srgbClr val="AFC4FA"/>
      </a:accent3>
      <a:accent4>
        <a:srgbClr val="D8E8F8"/>
      </a:accent4>
      <a:accent5>
        <a:srgbClr val="FFFFCC"/>
      </a:accent5>
      <a:accent6>
        <a:srgbClr val="FFFFFF"/>
      </a:accent6>
      <a:hlink>
        <a:srgbClr val="2B347C"/>
      </a:hlink>
      <a:folHlink>
        <a:srgbClr val="5166A6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>
          <a:defRPr sz="28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AbOvo - QS training</Template>
  <TotalTime>0</TotalTime>
  <Words>573</Words>
  <Application>Microsoft Office PowerPoint</Application>
  <PresentationFormat>On-screen Show (4:3)</PresentationFormat>
  <Paragraphs>141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 Math</vt:lpstr>
      <vt:lpstr>Courier New</vt:lpstr>
      <vt:lpstr>Symbol</vt:lpstr>
      <vt:lpstr>Wingdings</vt:lpstr>
      <vt:lpstr>20130415_Ab Ovo Presentation - Industry Production Site</vt:lpstr>
      <vt:lpstr>Housestyle with footers</vt:lpstr>
      <vt:lpstr>PowerPoint Presentation</vt:lpstr>
      <vt:lpstr>Outline</vt:lpstr>
      <vt:lpstr>PowerPoint Presentation</vt:lpstr>
      <vt:lpstr>Outline</vt:lpstr>
      <vt:lpstr>Haar-like Feature</vt:lpstr>
      <vt:lpstr>Outline</vt:lpstr>
      <vt:lpstr>Integral Image</vt:lpstr>
      <vt:lpstr>Integral Image </vt:lpstr>
      <vt:lpstr>Outline</vt:lpstr>
      <vt:lpstr>AdaBoost Algorithm</vt:lpstr>
      <vt:lpstr>AdaBoost Algorithm</vt:lpstr>
      <vt:lpstr>AdaBoost Algorithm</vt:lpstr>
      <vt:lpstr>AdaBoost Algorithm</vt:lpstr>
      <vt:lpstr>AdaBoost Algorithm</vt:lpstr>
      <vt:lpstr>Outline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Xu</dc:creator>
  <cp:lastModifiedBy>Juan Ning</cp:lastModifiedBy>
  <cp:revision>672</cp:revision>
  <dcterms:created xsi:type="dcterms:W3CDTF">2019-07-30T03:26:45Z</dcterms:created>
  <dcterms:modified xsi:type="dcterms:W3CDTF">2019-09-30T03:06:58Z</dcterms:modified>
</cp:coreProperties>
</file>