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2"/>
  </p:notesMasterIdLst>
  <p:sldIdLst>
    <p:sldId id="278" r:id="rId3"/>
    <p:sldId id="329" r:id="rId4"/>
    <p:sldId id="330" r:id="rId5"/>
    <p:sldId id="333" r:id="rId6"/>
    <p:sldId id="331" r:id="rId7"/>
    <p:sldId id="334" r:id="rId8"/>
    <p:sldId id="332" r:id="rId9"/>
    <p:sldId id="335" r:id="rId10"/>
    <p:sldId id="336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94E81EB-8FD1-4B28-B874-03537FC0ED99}">
          <p14:sldIdLst>
            <p14:sldId id="278"/>
            <p14:sldId id="329"/>
            <p14:sldId id="330"/>
            <p14:sldId id="333"/>
            <p14:sldId id="331"/>
            <p14:sldId id="334"/>
            <p14:sldId id="332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3820">
          <p15:clr>
            <a:srgbClr val="A4A3A4"/>
          </p15:clr>
        </p15:guide>
        <p15:guide id="6" pos="5565">
          <p15:clr>
            <a:srgbClr val="A4A3A4"/>
          </p15:clr>
        </p15:guide>
        <p15:guide id="7" pos="209">
          <p15:clr>
            <a:srgbClr val="A4A3A4"/>
          </p15:clr>
        </p15:guide>
        <p15:guide id="8" pos="1936">
          <p15:clr>
            <a:srgbClr val="A4A3A4"/>
          </p15:clr>
        </p15:guide>
        <p15:guide id="9" pos="1791">
          <p15:clr>
            <a:srgbClr val="A4A3A4"/>
          </p15:clr>
        </p15:guide>
        <p15:guide id="10" pos="5284">
          <p15:clr>
            <a:srgbClr val="A4A3A4"/>
          </p15:clr>
        </p15:guide>
        <p15:guide id="11" pos="1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B347C"/>
    <a:srgbClr val="D8E8F8"/>
    <a:srgbClr val="AFC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249" autoAdjust="0"/>
  </p:normalViewPr>
  <p:slideViewPr>
    <p:cSldViewPr snapToObjects="1" showGuides="1">
      <p:cViewPr varScale="1">
        <p:scale>
          <a:sx n="72" d="100"/>
          <a:sy n="72" d="100"/>
        </p:scale>
        <p:origin x="222" y="60"/>
      </p:cViewPr>
      <p:guideLst>
        <p:guide orient="horz" pos="845"/>
        <p:guide orient="horz" pos="3929"/>
        <p:guide orient="horz" pos="754"/>
        <p:guide orient="horz" pos="4020"/>
        <p:guide orient="horz" pos="3820"/>
        <p:guide pos="5565"/>
        <p:guide pos="209"/>
        <p:guide pos="1936"/>
        <p:guide pos="1791"/>
        <p:guide pos="5284"/>
        <p:guide pos="17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800" dirty="0"/>
            <a:t>Face</a:t>
          </a:r>
          <a:r>
            <a:rPr lang="en-US" sz="2800" baseline="0" dirty="0"/>
            <a:t> Detection</a:t>
          </a:r>
          <a:endParaRPr lang="en-US" sz="28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800" dirty="0"/>
            <a:t>AdaBoost Algorithm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/>
      <dgm:t>
        <a:bodyPr/>
        <a:lstStyle/>
        <a:p>
          <a:r>
            <a:rPr lang="en-US" altLang="zh-CN" sz="2800" dirty="0"/>
            <a:t>Algorithm Scenario</a:t>
          </a:r>
          <a:endParaRPr lang="en-US" sz="2800" dirty="0"/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/>
      <dgm:t>
        <a:bodyPr/>
        <a:lstStyle/>
        <a:p>
          <a:r>
            <a:rPr lang="en-US" sz="28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43EDEA9-3B3B-47EA-808B-A01EE285AC08}" type="pres">
      <dgm:prSet presAssocID="{035CFE3C-1768-49B6-BCB7-C725DE808477}" presName="Name0" presStyleCnt="0">
        <dgm:presLayoutVars>
          <dgm:chMax val="7"/>
          <dgm:chPref val="7"/>
          <dgm:dir/>
        </dgm:presLayoutVars>
      </dgm:prSet>
      <dgm:spPr/>
    </dgm:pt>
    <dgm:pt modelId="{162182C7-4A92-4685-8764-FE17074141CF}" type="pres">
      <dgm:prSet presAssocID="{035CFE3C-1768-49B6-BCB7-C725DE808477}" presName="Name1" presStyleCnt="0"/>
      <dgm:spPr/>
    </dgm:pt>
    <dgm:pt modelId="{60B48A8F-C5D6-42A2-93A4-2E94A8EDD352}" type="pres">
      <dgm:prSet presAssocID="{035CFE3C-1768-49B6-BCB7-C725DE808477}" presName="cycle" presStyleCnt="0"/>
      <dgm:spPr/>
    </dgm:pt>
    <dgm:pt modelId="{CB5078E4-2ABF-44B0-82B8-662B95D987EE}" type="pres">
      <dgm:prSet presAssocID="{035CFE3C-1768-49B6-BCB7-C725DE808477}" presName="srcNode" presStyleLbl="node1" presStyleIdx="0" presStyleCnt="4"/>
      <dgm:spPr/>
    </dgm:pt>
    <dgm:pt modelId="{E643643F-3DC6-49C3-B6BC-FA2E1055569B}" type="pres">
      <dgm:prSet presAssocID="{035CFE3C-1768-49B6-BCB7-C725DE808477}" presName="conn" presStyleLbl="parChTrans1D2" presStyleIdx="0" presStyleCnt="1"/>
      <dgm:spPr/>
    </dgm:pt>
    <dgm:pt modelId="{CF033083-FECC-4B5A-849A-5695B8FFEC21}" type="pres">
      <dgm:prSet presAssocID="{035CFE3C-1768-49B6-BCB7-C725DE808477}" presName="extraNode" presStyleLbl="node1" presStyleIdx="0" presStyleCnt="4"/>
      <dgm:spPr/>
    </dgm:pt>
    <dgm:pt modelId="{F0CAE675-6EF0-48F9-B99A-9FCB782C7D88}" type="pres">
      <dgm:prSet presAssocID="{035CFE3C-1768-49B6-BCB7-C725DE808477}" presName="dstNode" presStyleLbl="node1" presStyleIdx="0" presStyleCnt="4"/>
      <dgm:spPr/>
    </dgm:pt>
    <dgm:pt modelId="{45E33487-3B9B-4ADD-8D12-CD94D45F5C17}" type="pres">
      <dgm:prSet presAssocID="{B216B40F-E65A-4E4F-AB04-E1CECEC382D9}" presName="text_1" presStyleLbl="node1" presStyleIdx="0" presStyleCnt="4">
        <dgm:presLayoutVars>
          <dgm:bulletEnabled val="1"/>
        </dgm:presLayoutVars>
      </dgm:prSet>
      <dgm:spPr/>
    </dgm:pt>
    <dgm:pt modelId="{726A51D5-B461-46B2-9F83-487EBD336A8E}" type="pres">
      <dgm:prSet presAssocID="{B216B40F-E65A-4E4F-AB04-E1CECEC382D9}" presName="accent_1" presStyleCnt="0"/>
      <dgm:spPr/>
    </dgm:pt>
    <dgm:pt modelId="{B99D3C80-047C-4A93-A1C0-487F20338CB2}" type="pres">
      <dgm:prSet presAssocID="{B216B40F-E65A-4E4F-AB04-E1CECEC382D9}" presName="accentRepeatNode" presStyleLbl="solidFgAcc1" presStyleIdx="0" presStyleCnt="4"/>
      <dgm:spPr/>
    </dgm:pt>
    <dgm:pt modelId="{4ADB9AC3-25C8-4B84-BB69-99F986CB4D40}" type="pres">
      <dgm:prSet presAssocID="{71E88792-B447-49F2-8131-14756C6420C9}" presName="text_2" presStyleLbl="node1" presStyleIdx="1" presStyleCnt="4">
        <dgm:presLayoutVars>
          <dgm:bulletEnabled val="1"/>
        </dgm:presLayoutVars>
      </dgm:prSet>
      <dgm:spPr/>
    </dgm:pt>
    <dgm:pt modelId="{3FF4ACAB-9A4B-4B5B-9AC1-17D06D9A0A30}" type="pres">
      <dgm:prSet presAssocID="{71E88792-B447-49F2-8131-14756C6420C9}" presName="accent_2" presStyleCnt="0"/>
      <dgm:spPr/>
    </dgm:pt>
    <dgm:pt modelId="{E21E7F97-5120-4FD9-9492-9A3923C36727}" type="pres">
      <dgm:prSet presAssocID="{71E88792-B447-49F2-8131-14756C6420C9}" presName="accentRepeatNode" presStyleLbl="solidFgAcc1" presStyleIdx="1" presStyleCnt="4"/>
      <dgm:spPr/>
    </dgm:pt>
    <dgm:pt modelId="{7FB91F0F-D217-4349-9BB1-57014D28F95A}" type="pres">
      <dgm:prSet presAssocID="{5C6F2D2A-4595-4C6A-B710-69C8B3010F58}" presName="text_3" presStyleLbl="node1" presStyleIdx="2" presStyleCnt="4">
        <dgm:presLayoutVars>
          <dgm:bulletEnabled val="1"/>
        </dgm:presLayoutVars>
      </dgm:prSet>
      <dgm:spPr/>
    </dgm:pt>
    <dgm:pt modelId="{D9CDB2EF-6160-4481-BE7A-41A1AC5D1603}" type="pres">
      <dgm:prSet presAssocID="{5C6F2D2A-4595-4C6A-B710-69C8B3010F58}" presName="accent_3" presStyleCnt="0"/>
      <dgm:spPr/>
    </dgm:pt>
    <dgm:pt modelId="{2E048512-77B8-4F4E-9B0D-194F5C05C114}" type="pres">
      <dgm:prSet presAssocID="{5C6F2D2A-4595-4C6A-B710-69C8B3010F58}" presName="accentRepeatNode" presStyleLbl="solidFgAcc1" presStyleIdx="2" presStyleCnt="4"/>
      <dgm:spPr/>
    </dgm:pt>
    <dgm:pt modelId="{AE30D71E-685E-4CEE-9C49-F2828C9A9B73}" type="pres">
      <dgm:prSet presAssocID="{F75767E9-3AAD-416E-BA70-71E7A42FCA60}" presName="text_4" presStyleLbl="node1" presStyleIdx="3" presStyleCnt="4">
        <dgm:presLayoutVars>
          <dgm:bulletEnabled val="1"/>
        </dgm:presLayoutVars>
      </dgm:prSet>
      <dgm:spPr/>
    </dgm:pt>
    <dgm:pt modelId="{C29F2BCF-CFA8-417B-831B-AA6A93A75809}" type="pres">
      <dgm:prSet presAssocID="{F75767E9-3AAD-416E-BA70-71E7A42FCA60}" presName="accent_4" presStyleCnt="0"/>
      <dgm:spPr/>
    </dgm:pt>
    <dgm:pt modelId="{550632E3-8AC1-43C1-95E9-FF31A6CD1CC5}" type="pres">
      <dgm:prSet presAssocID="{F75767E9-3AAD-416E-BA70-71E7A42FCA60}" presName="accentRepeatNode" presStyleLbl="solidFgAcc1" presStyleIdx="3" presStyleCnt="4"/>
      <dgm:spPr/>
    </dgm:pt>
  </dgm:ptLst>
  <dgm:cxnLst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5CCAE53B-4517-4AC4-810C-138E0F979DF2}" type="presOf" srcId="{3C75BA85-A596-494E-89AE-8B1833ED849D}" destId="{E643643F-3DC6-49C3-B6BC-FA2E1055569B}" srcOrd="0" destOrd="0" presId="urn:microsoft.com/office/officeart/2008/layout/VerticalCurvedList"/>
    <dgm:cxn modelId="{2D0DBF44-AC43-480E-B404-3583DD513BDD}" type="presOf" srcId="{F75767E9-3AAD-416E-BA70-71E7A42FCA60}" destId="{AE30D71E-685E-4CEE-9C49-F2828C9A9B73}" srcOrd="0" destOrd="0" presId="urn:microsoft.com/office/officeart/2008/layout/VerticalCurvedList"/>
    <dgm:cxn modelId="{EEC02847-A207-4534-9554-D16ADF8AF7A3}" type="presOf" srcId="{71E88792-B447-49F2-8131-14756C6420C9}" destId="{4ADB9AC3-25C8-4B84-BB69-99F986CB4D40}" srcOrd="0" destOrd="0" presId="urn:microsoft.com/office/officeart/2008/layout/VerticalCurvedList"/>
    <dgm:cxn modelId="{F95C3F51-A294-4C8F-A7BD-D9810AE0970E}" type="presOf" srcId="{5C6F2D2A-4595-4C6A-B710-69C8B3010F58}" destId="{7FB91F0F-D217-4349-9BB1-57014D28F95A}" srcOrd="0" destOrd="0" presId="urn:microsoft.com/office/officeart/2008/layout/VerticalCurvedList"/>
    <dgm:cxn modelId="{1C2C4C7C-80AA-42D6-B1EB-E504BF6B9039}" srcId="{035CFE3C-1768-49B6-BCB7-C725DE808477}" destId="{F75767E9-3AAD-416E-BA70-71E7A42FCA60}" srcOrd="3" destOrd="0" parTransId="{D17C7190-D434-45EF-B899-E29416A840BF}" sibTransId="{41B3D1A1-30EC-473C-8638-E295FB0F9EF4}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0B52A897-73F8-4ABA-8F82-E4D86DBFC026}" type="presOf" srcId="{B216B40F-E65A-4E4F-AB04-E1CECEC382D9}" destId="{45E33487-3B9B-4ADD-8D12-CD94D45F5C17}" srcOrd="0" destOrd="0" presId="urn:microsoft.com/office/officeart/2008/layout/VerticalCurvedList"/>
    <dgm:cxn modelId="{B98FB9B3-6FDC-472A-92CB-46095B039A88}" srcId="{035CFE3C-1768-49B6-BCB7-C725DE808477}" destId="{5C6F2D2A-4595-4C6A-B710-69C8B3010F58}" srcOrd="2" destOrd="0" parTransId="{967D1661-7BD5-450F-B04B-96F949E2C6C8}" sibTransId="{ABF788D6-6742-47D5-9CB2-9C2EEA805ABE}"/>
    <dgm:cxn modelId="{4B3C04B9-3301-427E-9FE0-31E322B17381}" type="presOf" srcId="{035CFE3C-1768-49B6-BCB7-C725DE808477}" destId="{343EDEA9-3B3B-47EA-808B-A01EE285AC08}" srcOrd="0" destOrd="0" presId="urn:microsoft.com/office/officeart/2008/layout/VerticalCurvedList"/>
    <dgm:cxn modelId="{171E5ABB-1B7B-4664-B2C5-D44650465EC1}" type="presParOf" srcId="{343EDEA9-3B3B-47EA-808B-A01EE285AC08}" destId="{162182C7-4A92-4685-8764-FE17074141CF}" srcOrd="0" destOrd="0" presId="urn:microsoft.com/office/officeart/2008/layout/VerticalCurvedList"/>
    <dgm:cxn modelId="{46FC0388-A4F0-4720-B1BA-DB231CEC4BC3}" type="presParOf" srcId="{162182C7-4A92-4685-8764-FE17074141CF}" destId="{60B48A8F-C5D6-42A2-93A4-2E94A8EDD352}" srcOrd="0" destOrd="0" presId="urn:microsoft.com/office/officeart/2008/layout/VerticalCurvedList"/>
    <dgm:cxn modelId="{90A2701A-E7F4-42E5-9786-395000AFDD26}" type="presParOf" srcId="{60B48A8F-C5D6-42A2-93A4-2E94A8EDD352}" destId="{CB5078E4-2ABF-44B0-82B8-662B95D987EE}" srcOrd="0" destOrd="0" presId="urn:microsoft.com/office/officeart/2008/layout/VerticalCurvedList"/>
    <dgm:cxn modelId="{34CB4680-F652-437A-BECB-98F4DC2DF3B3}" type="presParOf" srcId="{60B48A8F-C5D6-42A2-93A4-2E94A8EDD352}" destId="{E643643F-3DC6-49C3-B6BC-FA2E1055569B}" srcOrd="1" destOrd="0" presId="urn:microsoft.com/office/officeart/2008/layout/VerticalCurvedList"/>
    <dgm:cxn modelId="{891D36B8-ED1A-46B3-A686-38E81C6E8E70}" type="presParOf" srcId="{60B48A8F-C5D6-42A2-93A4-2E94A8EDD352}" destId="{CF033083-FECC-4B5A-849A-5695B8FFEC21}" srcOrd="2" destOrd="0" presId="urn:microsoft.com/office/officeart/2008/layout/VerticalCurvedList"/>
    <dgm:cxn modelId="{C7EE8906-8C80-4FAD-A9F0-EF85E9F3855F}" type="presParOf" srcId="{60B48A8F-C5D6-42A2-93A4-2E94A8EDD352}" destId="{F0CAE675-6EF0-48F9-B99A-9FCB782C7D88}" srcOrd="3" destOrd="0" presId="urn:microsoft.com/office/officeart/2008/layout/VerticalCurvedList"/>
    <dgm:cxn modelId="{7C34FED3-6091-466B-A65B-612F9EF388C1}" type="presParOf" srcId="{162182C7-4A92-4685-8764-FE17074141CF}" destId="{45E33487-3B9B-4ADD-8D12-CD94D45F5C17}" srcOrd="1" destOrd="0" presId="urn:microsoft.com/office/officeart/2008/layout/VerticalCurvedList"/>
    <dgm:cxn modelId="{A8F1AE9A-5140-4B9A-A50C-81F7D24DE5C2}" type="presParOf" srcId="{162182C7-4A92-4685-8764-FE17074141CF}" destId="{726A51D5-B461-46B2-9F83-487EBD336A8E}" srcOrd="2" destOrd="0" presId="urn:microsoft.com/office/officeart/2008/layout/VerticalCurvedList"/>
    <dgm:cxn modelId="{40BB4383-111D-420C-9C9F-17C987D9AA16}" type="presParOf" srcId="{726A51D5-B461-46B2-9F83-487EBD336A8E}" destId="{B99D3C80-047C-4A93-A1C0-487F20338CB2}" srcOrd="0" destOrd="0" presId="urn:microsoft.com/office/officeart/2008/layout/VerticalCurvedList"/>
    <dgm:cxn modelId="{3D6D7B26-99D3-47EC-A5FB-F80B8825422E}" type="presParOf" srcId="{162182C7-4A92-4685-8764-FE17074141CF}" destId="{4ADB9AC3-25C8-4B84-BB69-99F986CB4D40}" srcOrd="3" destOrd="0" presId="urn:microsoft.com/office/officeart/2008/layout/VerticalCurvedList"/>
    <dgm:cxn modelId="{6DBF14F8-E245-4EA8-86BB-4A27C0F8B861}" type="presParOf" srcId="{162182C7-4A92-4685-8764-FE17074141CF}" destId="{3FF4ACAB-9A4B-4B5B-9AC1-17D06D9A0A30}" srcOrd="4" destOrd="0" presId="urn:microsoft.com/office/officeart/2008/layout/VerticalCurvedList"/>
    <dgm:cxn modelId="{19E09580-F502-43FD-8C13-EEFC40CAB3D9}" type="presParOf" srcId="{3FF4ACAB-9A4B-4B5B-9AC1-17D06D9A0A30}" destId="{E21E7F97-5120-4FD9-9492-9A3923C36727}" srcOrd="0" destOrd="0" presId="urn:microsoft.com/office/officeart/2008/layout/VerticalCurvedList"/>
    <dgm:cxn modelId="{68E79836-CC9E-4AF2-9800-8E7A888D85B4}" type="presParOf" srcId="{162182C7-4A92-4685-8764-FE17074141CF}" destId="{7FB91F0F-D217-4349-9BB1-57014D28F95A}" srcOrd="5" destOrd="0" presId="urn:microsoft.com/office/officeart/2008/layout/VerticalCurvedList"/>
    <dgm:cxn modelId="{36919D56-7A44-4C10-8F9B-6E411EBB79AB}" type="presParOf" srcId="{162182C7-4A92-4685-8764-FE17074141CF}" destId="{D9CDB2EF-6160-4481-BE7A-41A1AC5D1603}" srcOrd="6" destOrd="0" presId="urn:microsoft.com/office/officeart/2008/layout/VerticalCurvedList"/>
    <dgm:cxn modelId="{D9D368C1-7A9F-4E1F-9CF7-F304F345A0E3}" type="presParOf" srcId="{D9CDB2EF-6160-4481-BE7A-41A1AC5D1603}" destId="{2E048512-77B8-4F4E-9B0D-194F5C05C114}" srcOrd="0" destOrd="0" presId="urn:microsoft.com/office/officeart/2008/layout/VerticalCurvedList"/>
    <dgm:cxn modelId="{0140BB0A-64E9-4199-9D64-90E138A21B72}" type="presParOf" srcId="{162182C7-4A92-4685-8764-FE17074141CF}" destId="{AE30D71E-685E-4CEE-9C49-F2828C9A9B73}" srcOrd="7" destOrd="0" presId="urn:microsoft.com/office/officeart/2008/layout/VerticalCurvedList"/>
    <dgm:cxn modelId="{40ED4595-E254-4648-B023-93F396DF06FA}" type="presParOf" srcId="{162182C7-4A92-4685-8764-FE17074141CF}" destId="{C29F2BCF-CFA8-417B-831B-AA6A93A75809}" srcOrd="8" destOrd="0" presId="urn:microsoft.com/office/officeart/2008/layout/VerticalCurvedList"/>
    <dgm:cxn modelId="{CC92C020-9D9B-4686-BD46-C63EEFFC3393}" type="presParOf" srcId="{C29F2BCF-CFA8-417B-831B-AA6A93A75809}" destId="{550632E3-8AC1-43C1-95E9-FF31A6CD1C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800" dirty="0"/>
            <a:t>Face</a:t>
          </a:r>
          <a:r>
            <a:rPr lang="en-US" sz="2800" baseline="0" dirty="0"/>
            <a:t> Detection</a:t>
          </a:r>
          <a:endParaRPr lang="en-US" sz="28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800" dirty="0"/>
            <a:t>AdaBoost Algorithm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/>
      <dgm:t>
        <a:bodyPr/>
        <a:lstStyle/>
        <a:p>
          <a:r>
            <a:rPr lang="en-US" altLang="zh-CN" sz="2800" dirty="0"/>
            <a:t>Algorithm Scenario</a:t>
          </a:r>
          <a:endParaRPr lang="en-US" sz="2800" dirty="0"/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/>
      <dgm:t>
        <a:bodyPr/>
        <a:lstStyle/>
        <a:p>
          <a:r>
            <a:rPr lang="en-US" sz="28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43EDEA9-3B3B-47EA-808B-A01EE285AC08}" type="pres">
      <dgm:prSet presAssocID="{035CFE3C-1768-49B6-BCB7-C725DE808477}" presName="Name0" presStyleCnt="0">
        <dgm:presLayoutVars>
          <dgm:chMax val="7"/>
          <dgm:chPref val="7"/>
          <dgm:dir/>
        </dgm:presLayoutVars>
      </dgm:prSet>
      <dgm:spPr/>
    </dgm:pt>
    <dgm:pt modelId="{162182C7-4A92-4685-8764-FE17074141CF}" type="pres">
      <dgm:prSet presAssocID="{035CFE3C-1768-49B6-BCB7-C725DE808477}" presName="Name1" presStyleCnt="0"/>
      <dgm:spPr/>
    </dgm:pt>
    <dgm:pt modelId="{60B48A8F-C5D6-42A2-93A4-2E94A8EDD352}" type="pres">
      <dgm:prSet presAssocID="{035CFE3C-1768-49B6-BCB7-C725DE808477}" presName="cycle" presStyleCnt="0"/>
      <dgm:spPr/>
    </dgm:pt>
    <dgm:pt modelId="{CB5078E4-2ABF-44B0-82B8-662B95D987EE}" type="pres">
      <dgm:prSet presAssocID="{035CFE3C-1768-49B6-BCB7-C725DE808477}" presName="srcNode" presStyleLbl="node1" presStyleIdx="0" presStyleCnt="4"/>
      <dgm:spPr/>
    </dgm:pt>
    <dgm:pt modelId="{E643643F-3DC6-49C3-B6BC-FA2E1055569B}" type="pres">
      <dgm:prSet presAssocID="{035CFE3C-1768-49B6-BCB7-C725DE808477}" presName="conn" presStyleLbl="parChTrans1D2" presStyleIdx="0" presStyleCnt="1"/>
      <dgm:spPr/>
    </dgm:pt>
    <dgm:pt modelId="{CF033083-FECC-4B5A-849A-5695B8FFEC21}" type="pres">
      <dgm:prSet presAssocID="{035CFE3C-1768-49B6-BCB7-C725DE808477}" presName="extraNode" presStyleLbl="node1" presStyleIdx="0" presStyleCnt="4"/>
      <dgm:spPr/>
    </dgm:pt>
    <dgm:pt modelId="{F0CAE675-6EF0-48F9-B99A-9FCB782C7D88}" type="pres">
      <dgm:prSet presAssocID="{035CFE3C-1768-49B6-BCB7-C725DE808477}" presName="dstNode" presStyleLbl="node1" presStyleIdx="0" presStyleCnt="4"/>
      <dgm:spPr/>
    </dgm:pt>
    <dgm:pt modelId="{45E33487-3B9B-4ADD-8D12-CD94D45F5C17}" type="pres">
      <dgm:prSet presAssocID="{B216B40F-E65A-4E4F-AB04-E1CECEC382D9}" presName="text_1" presStyleLbl="node1" presStyleIdx="0" presStyleCnt="4">
        <dgm:presLayoutVars>
          <dgm:bulletEnabled val="1"/>
        </dgm:presLayoutVars>
      </dgm:prSet>
      <dgm:spPr/>
    </dgm:pt>
    <dgm:pt modelId="{726A51D5-B461-46B2-9F83-487EBD336A8E}" type="pres">
      <dgm:prSet presAssocID="{B216B40F-E65A-4E4F-AB04-E1CECEC382D9}" presName="accent_1" presStyleCnt="0"/>
      <dgm:spPr/>
    </dgm:pt>
    <dgm:pt modelId="{B99D3C80-047C-4A93-A1C0-487F20338CB2}" type="pres">
      <dgm:prSet presAssocID="{B216B40F-E65A-4E4F-AB04-E1CECEC382D9}" presName="accentRepeatNode" presStyleLbl="solidFgAcc1" presStyleIdx="0" presStyleCnt="4"/>
      <dgm:spPr/>
    </dgm:pt>
    <dgm:pt modelId="{4ADB9AC3-25C8-4B84-BB69-99F986CB4D40}" type="pres">
      <dgm:prSet presAssocID="{71E88792-B447-49F2-8131-14756C6420C9}" presName="text_2" presStyleLbl="node1" presStyleIdx="1" presStyleCnt="4">
        <dgm:presLayoutVars>
          <dgm:bulletEnabled val="1"/>
        </dgm:presLayoutVars>
      </dgm:prSet>
      <dgm:spPr/>
    </dgm:pt>
    <dgm:pt modelId="{3FF4ACAB-9A4B-4B5B-9AC1-17D06D9A0A30}" type="pres">
      <dgm:prSet presAssocID="{71E88792-B447-49F2-8131-14756C6420C9}" presName="accent_2" presStyleCnt="0"/>
      <dgm:spPr/>
    </dgm:pt>
    <dgm:pt modelId="{E21E7F97-5120-4FD9-9492-9A3923C36727}" type="pres">
      <dgm:prSet presAssocID="{71E88792-B447-49F2-8131-14756C6420C9}" presName="accentRepeatNode" presStyleLbl="solidFgAcc1" presStyleIdx="1" presStyleCnt="4"/>
      <dgm:spPr/>
    </dgm:pt>
    <dgm:pt modelId="{7FB91F0F-D217-4349-9BB1-57014D28F95A}" type="pres">
      <dgm:prSet presAssocID="{5C6F2D2A-4595-4C6A-B710-69C8B3010F58}" presName="text_3" presStyleLbl="node1" presStyleIdx="2" presStyleCnt="4">
        <dgm:presLayoutVars>
          <dgm:bulletEnabled val="1"/>
        </dgm:presLayoutVars>
      </dgm:prSet>
      <dgm:spPr/>
    </dgm:pt>
    <dgm:pt modelId="{D9CDB2EF-6160-4481-BE7A-41A1AC5D1603}" type="pres">
      <dgm:prSet presAssocID="{5C6F2D2A-4595-4C6A-B710-69C8B3010F58}" presName="accent_3" presStyleCnt="0"/>
      <dgm:spPr/>
    </dgm:pt>
    <dgm:pt modelId="{2E048512-77B8-4F4E-9B0D-194F5C05C114}" type="pres">
      <dgm:prSet presAssocID="{5C6F2D2A-4595-4C6A-B710-69C8B3010F58}" presName="accentRepeatNode" presStyleLbl="solidFgAcc1" presStyleIdx="2" presStyleCnt="4"/>
      <dgm:spPr/>
    </dgm:pt>
    <dgm:pt modelId="{AE30D71E-685E-4CEE-9C49-F2828C9A9B73}" type="pres">
      <dgm:prSet presAssocID="{F75767E9-3AAD-416E-BA70-71E7A42FCA60}" presName="text_4" presStyleLbl="node1" presStyleIdx="3" presStyleCnt="4">
        <dgm:presLayoutVars>
          <dgm:bulletEnabled val="1"/>
        </dgm:presLayoutVars>
      </dgm:prSet>
      <dgm:spPr/>
    </dgm:pt>
    <dgm:pt modelId="{C29F2BCF-CFA8-417B-831B-AA6A93A75809}" type="pres">
      <dgm:prSet presAssocID="{F75767E9-3AAD-416E-BA70-71E7A42FCA60}" presName="accent_4" presStyleCnt="0"/>
      <dgm:spPr/>
    </dgm:pt>
    <dgm:pt modelId="{550632E3-8AC1-43C1-95E9-FF31A6CD1CC5}" type="pres">
      <dgm:prSet presAssocID="{F75767E9-3AAD-416E-BA70-71E7A42FCA60}" presName="accentRepeatNode" presStyleLbl="solidFgAcc1" presStyleIdx="3" presStyleCnt="4"/>
      <dgm:spPr/>
    </dgm:pt>
  </dgm:ptLst>
  <dgm:cxnLst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5CCAE53B-4517-4AC4-810C-138E0F979DF2}" type="presOf" srcId="{3C75BA85-A596-494E-89AE-8B1833ED849D}" destId="{E643643F-3DC6-49C3-B6BC-FA2E1055569B}" srcOrd="0" destOrd="0" presId="urn:microsoft.com/office/officeart/2008/layout/VerticalCurvedList"/>
    <dgm:cxn modelId="{2D0DBF44-AC43-480E-B404-3583DD513BDD}" type="presOf" srcId="{F75767E9-3AAD-416E-BA70-71E7A42FCA60}" destId="{AE30D71E-685E-4CEE-9C49-F2828C9A9B73}" srcOrd="0" destOrd="0" presId="urn:microsoft.com/office/officeart/2008/layout/VerticalCurvedList"/>
    <dgm:cxn modelId="{EEC02847-A207-4534-9554-D16ADF8AF7A3}" type="presOf" srcId="{71E88792-B447-49F2-8131-14756C6420C9}" destId="{4ADB9AC3-25C8-4B84-BB69-99F986CB4D40}" srcOrd="0" destOrd="0" presId="urn:microsoft.com/office/officeart/2008/layout/VerticalCurvedList"/>
    <dgm:cxn modelId="{F95C3F51-A294-4C8F-A7BD-D9810AE0970E}" type="presOf" srcId="{5C6F2D2A-4595-4C6A-B710-69C8B3010F58}" destId="{7FB91F0F-D217-4349-9BB1-57014D28F95A}" srcOrd="0" destOrd="0" presId="urn:microsoft.com/office/officeart/2008/layout/VerticalCurvedList"/>
    <dgm:cxn modelId="{1C2C4C7C-80AA-42D6-B1EB-E504BF6B9039}" srcId="{035CFE3C-1768-49B6-BCB7-C725DE808477}" destId="{F75767E9-3AAD-416E-BA70-71E7A42FCA60}" srcOrd="3" destOrd="0" parTransId="{D17C7190-D434-45EF-B899-E29416A840BF}" sibTransId="{41B3D1A1-30EC-473C-8638-E295FB0F9EF4}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0B52A897-73F8-4ABA-8F82-E4D86DBFC026}" type="presOf" srcId="{B216B40F-E65A-4E4F-AB04-E1CECEC382D9}" destId="{45E33487-3B9B-4ADD-8D12-CD94D45F5C17}" srcOrd="0" destOrd="0" presId="urn:microsoft.com/office/officeart/2008/layout/VerticalCurvedList"/>
    <dgm:cxn modelId="{B98FB9B3-6FDC-472A-92CB-46095B039A88}" srcId="{035CFE3C-1768-49B6-BCB7-C725DE808477}" destId="{5C6F2D2A-4595-4C6A-B710-69C8B3010F58}" srcOrd="2" destOrd="0" parTransId="{967D1661-7BD5-450F-B04B-96F949E2C6C8}" sibTransId="{ABF788D6-6742-47D5-9CB2-9C2EEA805ABE}"/>
    <dgm:cxn modelId="{4B3C04B9-3301-427E-9FE0-31E322B17381}" type="presOf" srcId="{035CFE3C-1768-49B6-BCB7-C725DE808477}" destId="{343EDEA9-3B3B-47EA-808B-A01EE285AC08}" srcOrd="0" destOrd="0" presId="urn:microsoft.com/office/officeart/2008/layout/VerticalCurvedList"/>
    <dgm:cxn modelId="{171E5ABB-1B7B-4664-B2C5-D44650465EC1}" type="presParOf" srcId="{343EDEA9-3B3B-47EA-808B-A01EE285AC08}" destId="{162182C7-4A92-4685-8764-FE17074141CF}" srcOrd="0" destOrd="0" presId="urn:microsoft.com/office/officeart/2008/layout/VerticalCurvedList"/>
    <dgm:cxn modelId="{46FC0388-A4F0-4720-B1BA-DB231CEC4BC3}" type="presParOf" srcId="{162182C7-4A92-4685-8764-FE17074141CF}" destId="{60B48A8F-C5D6-42A2-93A4-2E94A8EDD352}" srcOrd="0" destOrd="0" presId="urn:microsoft.com/office/officeart/2008/layout/VerticalCurvedList"/>
    <dgm:cxn modelId="{90A2701A-E7F4-42E5-9786-395000AFDD26}" type="presParOf" srcId="{60B48A8F-C5D6-42A2-93A4-2E94A8EDD352}" destId="{CB5078E4-2ABF-44B0-82B8-662B95D987EE}" srcOrd="0" destOrd="0" presId="urn:microsoft.com/office/officeart/2008/layout/VerticalCurvedList"/>
    <dgm:cxn modelId="{34CB4680-F652-437A-BECB-98F4DC2DF3B3}" type="presParOf" srcId="{60B48A8F-C5D6-42A2-93A4-2E94A8EDD352}" destId="{E643643F-3DC6-49C3-B6BC-FA2E1055569B}" srcOrd="1" destOrd="0" presId="urn:microsoft.com/office/officeart/2008/layout/VerticalCurvedList"/>
    <dgm:cxn modelId="{891D36B8-ED1A-46B3-A686-38E81C6E8E70}" type="presParOf" srcId="{60B48A8F-C5D6-42A2-93A4-2E94A8EDD352}" destId="{CF033083-FECC-4B5A-849A-5695B8FFEC21}" srcOrd="2" destOrd="0" presId="urn:microsoft.com/office/officeart/2008/layout/VerticalCurvedList"/>
    <dgm:cxn modelId="{C7EE8906-8C80-4FAD-A9F0-EF85E9F3855F}" type="presParOf" srcId="{60B48A8F-C5D6-42A2-93A4-2E94A8EDD352}" destId="{F0CAE675-6EF0-48F9-B99A-9FCB782C7D88}" srcOrd="3" destOrd="0" presId="urn:microsoft.com/office/officeart/2008/layout/VerticalCurvedList"/>
    <dgm:cxn modelId="{7C34FED3-6091-466B-A65B-612F9EF388C1}" type="presParOf" srcId="{162182C7-4A92-4685-8764-FE17074141CF}" destId="{45E33487-3B9B-4ADD-8D12-CD94D45F5C17}" srcOrd="1" destOrd="0" presId="urn:microsoft.com/office/officeart/2008/layout/VerticalCurvedList"/>
    <dgm:cxn modelId="{A8F1AE9A-5140-4B9A-A50C-81F7D24DE5C2}" type="presParOf" srcId="{162182C7-4A92-4685-8764-FE17074141CF}" destId="{726A51D5-B461-46B2-9F83-487EBD336A8E}" srcOrd="2" destOrd="0" presId="urn:microsoft.com/office/officeart/2008/layout/VerticalCurvedList"/>
    <dgm:cxn modelId="{40BB4383-111D-420C-9C9F-17C987D9AA16}" type="presParOf" srcId="{726A51D5-B461-46B2-9F83-487EBD336A8E}" destId="{B99D3C80-047C-4A93-A1C0-487F20338CB2}" srcOrd="0" destOrd="0" presId="urn:microsoft.com/office/officeart/2008/layout/VerticalCurvedList"/>
    <dgm:cxn modelId="{3D6D7B26-99D3-47EC-A5FB-F80B8825422E}" type="presParOf" srcId="{162182C7-4A92-4685-8764-FE17074141CF}" destId="{4ADB9AC3-25C8-4B84-BB69-99F986CB4D40}" srcOrd="3" destOrd="0" presId="urn:microsoft.com/office/officeart/2008/layout/VerticalCurvedList"/>
    <dgm:cxn modelId="{6DBF14F8-E245-4EA8-86BB-4A27C0F8B861}" type="presParOf" srcId="{162182C7-4A92-4685-8764-FE17074141CF}" destId="{3FF4ACAB-9A4B-4B5B-9AC1-17D06D9A0A30}" srcOrd="4" destOrd="0" presId="urn:microsoft.com/office/officeart/2008/layout/VerticalCurvedList"/>
    <dgm:cxn modelId="{19E09580-F502-43FD-8C13-EEFC40CAB3D9}" type="presParOf" srcId="{3FF4ACAB-9A4B-4B5B-9AC1-17D06D9A0A30}" destId="{E21E7F97-5120-4FD9-9492-9A3923C36727}" srcOrd="0" destOrd="0" presId="urn:microsoft.com/office/officeart/2008/layout/VerticalCurvedList"/>
    <dgm:cxn modelId="{68E79836-CC9E-4AF2-9800-8E7A888D85B4}" type="presParOf" srcId="{162182C7-4A92-4685-8764-FE17074141CF}" destId="{7FB91F0F-D217-4349-9BB1-57014D28F95A}" srcOrd="5" destOrd="0" presId="urn:microsoft.com/office/officeart/2008/layout/VerticalCurvedList"/>
    <dgm:cxn modelId="{36919D56-7A44-4C10-8F9B-6E411EBB79AB}" type="presParOf" srcId="{162182C7-4A92-4685-8764-FE17074141CF}" destId="{D9CDB2EF-6160-4481-BE7A-41A1AC5D1603}" srcOrd="6" destOrd="0" presId="urn:microsoft.com/office/officeart/2008/layout/VerticalCurvedList"/>
    <dgm:cxn modelId="{D9D368C1-7A9F-4E1F-9CF7-F304F345A0E3}" type="presParOf" srcId="{D9CDB2EF-6160-4481-BE7A-41A1AC5D1603}" destId="{2E048512-77B8-4F4E-9B0D-194F5C05C114}" srcOrd="0" destOrd="0" presId="urn:microsoft.com/office/officeart/2008/layout/VerticalCurvedList"/>
    <dgm:cxn modelId="{0140BB0A-64E9-4199-9D64-90E138A21B72}" type="presParOf" srcId="{162182C7-4A92-4685-8764-FE17074141CF}" destId="{AE30D71E-685E-4CEE-9C49-F2828C9A9B73}" srcOrd="7" destOrd="0" presId="urn:microsoft.com/office/officeart/2008/layout/VerticalCurvedList"/>
    <dgm:cxn modelId="{40ED4595-E254-4648-B023-93F396DF06FA}" type="presParOf" srcId="{162182C7-4A92-4685-8764-FE17074141CF}" destId="{C29F2BCF-CFA8-417B-831B-AA6A93A75809}" srcOrd="8" destOrd="0" presId="urn:microsoft.com/office/officeart/2008/layout/VerticalCurvedList"/>
    <dgm:cxn modelId="{CC92C020-9D9B-4686-BD46-C63EEFFC3393}" type="presParOf" srcId="{C29F2BCF-CFA8-417B-831B-AA6A93A75809}" destId="{550632E3-8AC1-43C1-95E9-FF31A6CD1C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800" dirty="0"/>
            <a:t>Face</a:t>
          </a:r>
          <a:r>
            <a:rPr lang="en-US" sz="2800" baseline="0" dirty="0"/>
            <a:t> Detection</a:t>
          </a:r>
          <a:endParaRPr lang="en-US" sz="28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800" dirty="0"/>
            <a:t>AdaBoost Algorithm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/>
      <dgm:t>
        <a:bodyPr/>
        <a:lstStyle/>
        <a:p>
          <a:r>
            <a:rPr lang="en-US" altLang="zh-CN" sz="2800" dirty="0"/>
            <a:t>Algorithm Scenario</a:t>
          </a:r>
          <a:endParaRPr lang="en-US" sz="2800" dirty="0"/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/>
      <dgm:t>
        <a:bodyPr/>
        <a:lstStyle/>
        <a:p>
          <a:r>
            <a:rPr lang="en-US" sz="28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43EDEA9-3B3B-47EA-808B-A01EE285AC08}" type="pres">
      <dgm:prSet presAssocID="{035CFE3C-1768-49B6-BCB7-C725DE808477}" presName="Name0" presStyleCnt="0">
        <dgm:presLayoutVars>
          <dgm:chMax val="7"/>
          <dgm:chPref val="7"/>
          <dgm:dir/>
        </dgm:presLayoutVars>
      </dgm:prSet>
      <dgm:spPr/>
    </dgm:pt>
    <dgm:pt modelId="{162182C7-4A92-4685-8764-FE17074141CF}" type="pres">
      <dgm:prSet presAssocID="{035CFE3C-1768-49B6-BCB7-C725DE808477}" presName="Name1" presStyleCnt="0"/>
      <dgm:spPr/>
    </dgm:pt>
    <dgm:pt modelId="{60B48A8F-C5D6-42A2-93A4-2E94A8EDD352}" type="pres">
      <dgm:prSet presAssocID="{035CFE3C-1768-49B6-BCB7-C725DE808477}" presName="cycle" presStyleCnt="0"/>
      <dgm:spPr/>
    </dgm:pt>
    <dgm:pt modelId="{CB5078E4-2ABF-44B0-82B8-662B95D987EE}" type="pres">
      <dgm:prSet presAssocID="{035CFE3C-1768-49B6-BCB7-C725DE808477}" presName="srcNode" presStyleLbl="node1" presStyleIdx="0" presStyleCnt="4"/>
      <dgm:spPr/>
    </dgm:pt>
    <dgm:pt modelId="{E643643F-3DC6-49C3-B6BC-FA2E1055569B}" type="pres">
      <dgm:prSet presAssocID="{035CFE3C-1768-49B6-BCB7-C725DE808477}" presName="conn" presStyleLbl="parChTrans1D2" presStyleIdx="0" presStyleCnt="1"/>
      <dgm:spPr/>
    </dgm:pt>
    <dgm:pt modelId="{CF033083-FECC-4B5A-849A-5695B8FFEC21}" type="pres">
      <dgm:prSet presAssocID="{035CFE3C-1768-49B6-BCB7-C725DE808477}" presName="extraNode" presStyleLbl="node1" presStyleIdx="0" presStyleCnt="4"/>
      <dgm:spPr/>
    </dgm:pt>
    <dgm:pt modelId="{F0CAE675-6EF0-48F9-B99A-9FCB782C7D88}" type="pres">
      <dgm:prSet presAssocID="{035CFE3C-1768-49B6-BCB7-C725DE808477}" presName="dstNode" presStyleLbl="node1" presStyleIdx="0" presStyleCnt="4"/>
      <dgm:spPr/>
    </dgm:pt>
    <dgm:pt modelId="{45E33487-3B9B-4ADD-8D12-CD94D45F5C17}" type="pres">
      <dgm:prSet presAssocID="{B216B40F-E65A-4E4F-AB04-E1CECEC382D9}" presName="text_1" presStyleLbl="node1" presStyleIdx="0" presStyleCnt="4">
        <dgm:presLayoutVars>
          <dgm:bulletEnabled val="1"/>
        </dgm:presLayoutVars>
      </dgm:prSet>
      <dgm:spPr/>
    </dgm:pt>
    <dgm:pt modelId="{726A51D5-B461-46B2-9F83-487EBD336A8E}" type="pres">
      <dgm:prSet presAssocID="{B216B40F-E65A-4E4F-AB04-E1CECEC382D9}" presName="accent_1" presStyleCnt="0"/>
      <dgm:spPr/>
    </dgm:pt>
    <dgm:pt modelId="{B99D3C80-047C-4A93-A1C0-487F20338CB2}" type="pres">
      <dgm:prSet presAssocID="{B216B40F-E65A-4E4F-AB04-E1CECEC382D9}" presName="accentRepeatNode" presStyleLbl="solidFgAcc1" presStyleIdx="0" presStyleCnt="4"/>
      <dgm:spPr/>
    </dgm:pt>
    <dgm:pt modelId="{4ADB9AC3-25C8-4B84-BB69-99F986CB4D40}" type="pres">
      <dgm:prSet presAssocID="{71E88792-B447-49F2-8131-14756C6420C9}" presName="text_2" presStyleLbl="node1" presStyleIdx="1" presStyleCnt="4">
        <dgm:presLayoutVars>
          <dgm:bulletEnabled val="1"/>
        </dgm:presLayoutVars>
      </dgm:prSet>
      <dgm:spPr/>
    </dgm:pt>
    <dgm:pt modelId="{3FF4ACAB-9A4B-4B5B-9AC1-17D06D9A0A30}" type="pres">
      <dgm:prSet presAssocID="{71E88792-B447-49F2-8131-14756C6420C9}" presName="accent_2" presStyleCnt="0"/>
      <dgm:spPr/>
    </dgm:pt>
    <dgm:pt modelId="{E21E7F97-5120-4FD9-9492-9A3923C36727}" type="pres">
      <dgm:prSet presAssocID="{71E88792-B447-49F2-8131-14756C6420C9}" presName="accentRepeatNode" presStyleLbl="solidFgAcc1" presStyleIdx="1" presStyleCnt="4"/>
      <dgm:spPr/>
    </dgm:pt>
    <dgm:pt modelId="{7FB91F0F-D217-4349-9BB1-57014D28F95A}" type="pres">
      <dgm:prSet presAssocID="{5C6F2D2A-4595-4C6A-B710-69C8B3010F58}" presName="text_3" presStyleLbl="node1" presStyleIdx="2" presStyleCnt="4">
        <dgm:presLayoutVars>
          <dgm:bulletEnabled val="1"/>
        </dgm:presLayoutVars>
      </dgm:prSet>
      <dgm:spPr/>
    </dgm:pt>
    <dgm:pt modelId="{D9CDB2EF-6160-4481-BE7A-41A1AC5D1603}" type="pres">
      <dgm:prSet presAssocID="{5C6F2D2A-4595-4C6A-B710-69C8B3010F58}" presName="accent_3" presStyleCnt="0"/>
      <dgm:spPr/>
    </dgm:pt>
    <dgm:pt modelId="{2E048512-77B8-4F4E-9B0D-194F5C05C114}" type="pres">
      <dgm:prSet presAssocID="{5C6F2D2A-4595-4C6A-B710-69C8B3010F58}" presName="accentRepeatNode" presStyleLbl="solidFgAcc1" presStyleIdx="2" presStyleCnt="4"/>
      <dgm:spPr/>
    </dgm:pt>
    <dgm:pt modelId="{AE30D71E-685E-4CEE-9C49-F2828C9A9B73}" type="pres">
      <dgm:prSet presAssocID="{F75767E9-3AAD-416E-BA70-71E7A42FCA60}" presName="text_4" presStyleLbl="node1" presStyleIdx="3" presStyleCnt="4">
        <dgm:presLayoutVars>
          <dgm:bulletEnabled val="1"/>
        </dgm:presLayoutVars>
      </dgm:prSet>
      <dgm:spPr/>
    </dgm:pt>
    <dgm:pt modelId="{C29F2BCF-CFA8-417B-831B-AA6A93A75809}" type="pres">
      <dgm:prSet presAssocID="{F75767E9-3AAD-416E-BA70-71E7A42FCA60}" presName="accent_4" presStyleCnt="0"/>
      <dgm:spPr/>
    </dgm:pt>
    <dgm:pt modelId="{550632E3-8AC1-43C1-95E9-FF31A6CD1CC5}" type="pres">
      <dgm:prSet presAssocID="{F75767E9-3AAD-416E-BA70-71E7A42FCA60}" presName="accentRepeatNode" presStyleLbl="solidFgAcc1" presStyleIdx="3" presStyleCnt="4"/>
      <dgm:spPr/>
    </dgm:pt>
  </dgm:ptLst>
  <dgm:cxnLst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5CCAE53B-4517-4AC4-810C-138E0F979DF2}" type="presOf" srcId="{3C75BA85-A596-494E-89AE-8B1833ED849D}" destId="{E643643F-3DC6-49C3-B6BC-FA2E1055569B}" srcOrd="0" destOrd="0" presId="urn:microsoft.com/office/officeart/2008/layout/VerticalCurvedList"/>
    <dgm:cxn modelId="{2D0DBF44-AC43-480E-B404-3583DD513BDD}" type="presOf" srcId="{F75767E9-3AAD-416E-BA70-71E7A42FCA60}" destId="{AE30D71E-685E-4CEE-9C49-F2828C9A9B73}" srcOrd="0" destOrd="0" presId="urn:microsoft.com/office/officeart/2008/layout/VerticalCurvedList"/>
    <dgm:cxn modelId="{EEC02847-A207-4534-9554-D16ADF8AF7A3}" type="presOf" srcId="{71E88792-B447-49F2-8131-14756C6420C9}" destId="{4ADB9AC3-25C8-4B84-BB69-99F986CB4D40}" srcOrd="0" destOrd="0" presId="urn:microsoft.com/office/officeart/2008/layout/VerticalCurvedList"/>
    <dgm:cxn modelId="{F95C3F51-A294-4C8F-A7BD-D9810AE0970E}" type="presOf" srcId="{5C6F2D2A-4595-4C6A-B710-69C8B3010F58}" destId="{7FB91F0F-D217-4349-9BB1-57014D28F95A}" srcOrd="0" destOrd="0" presId="urn:microsoft.com/office/officeart/2008/layout/VerticalCurvedList"/>
    <dgm:cxn modelId="{1C2C4C7C-80AA-42D6-B1EB-E504BF6B9039}" srcId="{035CFE3C-1768-49B6-BCB7-C725DE808477}" destId="{F75767E9-3AAD-416E-BA70-71E7A42FCA60}" srcOrd="3" destOrd="0" parTransId="{D17C7190-D434-45EF-B899-E29416A840BF}" sibTransId="{41B3D1A1-30EC-473C-8638-E295FB0F9EF4}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0B52A897-73F8-4ABA-8F82-E4D86DBFC026}" type="presOf" srcId="{B216B40F-E65A-4E4F-AB04-E1CECEC382D9}" destId="{45E33487-3B9B-4ADD-8D12-CD94D45F5C17}" srcOrd="0" destOrd="0" presId="urn:microsoft.com/office/officeart/2008/layout/VerticalCurvedList"/>
    <dgm:cxn modelId="{B98FB9B3-6FDC-472A-92CB-46095B039A88}" srcId="{035CFE3C-1768-49B6-BCB7-C725DE808477}" destId="{5C6F2D2A-4595-4C6A-B710-69C8B3010F58}" srcOrd="2" destOrd="0" parTransId="{967D1661-7BD5-450F-B04B-96F949E2C6C8}" sibTransId="{ABF788D6-6742-47D5-9CB2-9C2EEA805ABE}"/>
    <dgm:cxn modelId="{4B3C04B9-3301-427E-9FE0-31E322B17381}" type="presOf" srcId="{035CFE3C-1768-49B6-BCB7-C725DE808477}" destId="{343EDEA9-3B3B-47EA-808B-A01EE285AC08}" srcOrd="0" destOrd="0" presId="urn:microsoft.com/office/officeart/2008/layout/VerticalCurvedList"/>
    <dgm:cxn modelId="{171E5ABB-1B7B-4664-B2C5-D44650465EC1}" type="presParOf" srcId="{343EDEA9-3B3B-47EA-808B-A01EE285AC08}" destId="{162182C7-4A92-4685-8764-FE17074141CF}" srcOrd="0" destOrd="0" presId="urn:microsoft.com/office/officeart/2008/layout/VerticalCurvedList"/>
    <dgm:cxn modelId="{46FC0388-A4F0-4720-B1BA-DB231CEC4BC3}" type="presParOf" srcId="{162182C7-4A92-4685-8764-FE17074141CF}" destId="{60B48A8F-C5D6-42A2-93A4-2E94A8EDD352}" srcOrd="0" destOrd="0" presId="urn:microsoft.com/office/officeart/2008/layout/VerticalCurvedList"/>
    <dgm:cxn modelId="{90A2701A-E7F4-42E5-9786-395000AFDD26}" type="presParOf" srcId="{60B48A8F-C5D6-42A2-93A4-2E94A8EDD352}" destId="{CB5078E4-2ABF-44B0-82B8-662B95D987EE}" srcOrd="0" destOrd="0" presId="urn:microsoft.com/office/officeart/2008/layout/VerticalCurvedList"/>
    <dgm:cxn modelId="{34CB4680-F652-437A-BECB-98F4DC2DF3B3}" type="presParOf" srcId="{60B48A8F-C5D6-42A2-93A4-2E94A8EDD352}" destId="{E643643F-3DC6-49C3-B6BC-FA2E1055569B}" srcOrd="1" destOrd="0" presId="urn:microsoft.com/office/officeart/2008/layout/VerticalCurvedList"/>
    <dgm:cxn modelId="{891D36B8-ED1A-46B3-A686-38E81C6E8E70}" type="presParOf" srcId="{60B48A8F-C5D6-42A2-93A4-2E94A8EDD352}" destId="{CF033083-FECC-4B5A-849A-5695B8FFEC21}" srcOrd="2" destOrd="0" presId="urn:microsoft.com/office/officeart/2008/layout/VerticalCurvedList"/>
    <dgm:cxn modelId="{C7EE8906-8C80-4FAD-A9F0-EF85E9F3855F}" type="presParOf" srcId="{60B48A8F-C5D6-42A2-93A4-2E94A8EDD352}" destId="{F0CAE675-6EF0-48F9-B99A-9FCB782C7D88}" srcOrd="3" destOrd="0" presId="urn:microsoft.com/office/officeart/2008/layout/VerticalCurvedList"/>
    <dgm:cxn modelId="{7C34FED3-6091-466B-A65B-612F9EF388C1}" type="presParOf" srcId="{162182C7-4A92-4685-8764-FE17074141CF}" destId="{45E33487-3B9B-4ADD-8D12-CD94D45F5C17}" srcOrd="1" destOrd="0" presId="urn:microsoft.com/office/officeart/2008/layout/VerticalCurvedList"/>
    <dgm:cxn modelId="{A8F1AE9A-5140-4B9A-A50C-81F7D24DE5C2}" type="presParOf" srcId="{162182C7-4A92-4685-8764-FE17074141CF}" destId="{726A51D5-B461-46B2-9F83-487EBD336A8E}" srcOrd="2" destOrd="0" presId="urn:microsoft.com/office/officeart/2008/layout/VerticalCurvedList"/>
    <dgm:cxn modelId="{40BB4383-111D-420C-9C9F-17C987D9AA16}" type="presParOf" srcId="{726A51D5-B461-46B2-9F83-487EBD336A8E}" destId="{B99D3C80-047C-4A93-A1C0-487F20338CB2}" srcOrd="0" destOrd="0" presId="urn:microsoft.com/office/officeart/2008/layout/VerticalCurvedList"/>
    <dgm:cxn modelId="{3D6D7B26-99D3-47EC-A5FB-F80B8825422E}" type="presParOf" srcId="{162182C7-4A92-4685-8764-FE17074141CF}" destId="{4ADB9AC3-25C8-4B84-BB69-99F986CB4D40}" srcOrd="3" destOrd="0" presId="urn:microsoft.com/office/officeart/2008/layout/VerticalCurvedList"/>
    <dgm:cxn modelId="{6DBF14F8-E245-4EA8-86BB-4A27C0F8B861}" type="presParOf" srcId="{162182C7-4A92-4685-8764-FE17074141CF}" destId="{3FF4ACAB-9A4B-4B5B-9AC1-17D06D9A0A30}" srcOrd="4" destOrd="0" presId="urn:microsoft.com/office/officeart/2008/layout/VerticalCurvedList"/>
    <dgm:cxn modelId="{19E09580-F502-43FD-8C13-EEFC40CAB3D9}" type="presParOf" srcId="{3FF4ACAB-9A4B-4B5B-9AC1-17D06D9A0A30}" destId="{E21E7F97-5120-4FD9-9492-9A3923C36727}" srcOrd="0" destOrd="0" presId="urn:microsoft.com/office/officeart/2008/layout/VerticalCurvedList"/>
    <dgm:cxn modelId="{68E79836-CC9E-4AF2-9800-8E7A888D85B4}" type="presParOf" srcId="{162182C7-4A92-4685-8764-FE17074141CF}" destId="{7FB91F0F-D217-4349-9BB1-57014D28F95A}" srcOrd="5" destOrd="0" presId="urn:microsoft.com/office/officeart/2008/layout/VerticalCurvedList"/>
    <dgm:cxn modelId="{36919D56-7A44-4C10-8F9B-6E411EBB79AB}" type="presParOf" srcId="{162182C7-4A92-4685-8764-FE17074141CF}" destId="{D9CDB2EF-6160-4481-BE7A-41A1AC5D1603}" srcOrd="6" destOrd="0" presId="urn:microsoft.com/office/officeart/2008/layout/VerticalCurvedList"/>
    <dgm:cxn modelId="{D9D368C1-7A9F-4E1F-9CF7-F304F345A0E3}" type="presParOf" srcId="{D9CDB2EF-6160-4481-BE7A-41A1AC5D1603}" destId="{2E048512-77B8-4F4E-9B0D-194F5C05C114}" srcOrd="0" destOrd="0" presId="urn:microsoft.com/office/officeart/2008/layout/VerticalCurvedList"/>
    <dgm:cxn modelId="{0140BB0A-64E9-4199-9D64-90E138A21B72}" type="presParOf" srcId="{162182C7-4A92-4685-8764-FE17074141CF}" destId="{AE30D71E-685E-4CEE-9C49-F2828C9A9B73}" srcOrd="7" destOrd="0" presId="urn:microsoft.com/office/officeart/2008/layout/VerticalCurvedList"/>
    <dgm:cxn modelId="{40ED4595-E254-4648-B023-93F396DF06FA}" type="presParOf" srcId="{162182C7-4A92-4685-8764-FE17074141CF}" destId="{C29F2BCF-CFA8-417B-831B-AA6A93A75809}" srcOrd="8" destOrd="0" presId="urn:microsoft.com/office/officeart/2008/layout/VerticalCurvedList"/>
    <dgm:cxn modelId="{CC92C020-9D9B-4686-BD46-C63EEFFC3393}" type="presParOf" srcId="{C29F2BCF-CFA8-417B-831B-AA6A93A75809}" destId="{550632E3-8AC1-43C1-95E9-FF31A6CD1C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800" dirty="0"/>
            <a:t>Face</a:t>
          </a:r>
          <a:r>
            <a:rPr lang="en-US" sz="2800" baseline="0" dirty="0"/>
            <a:t> Detection</a:t>
          </a:r>
          <a:endParaRPr lang="en-US" sz="28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800" dirty="0"/>
            <a:t>AdaBoost Algorithm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/>
      <dgm:t>
        <a:bodyPr/>
        <a:lstStyle/>
        <a:p>
          <a:r>
            <a:rPr lang="en-US" altLang="zh-CN" sz="2800" dirty="0"/>
            <a:t>Algorithm Scenario</a:t>
          </a:r>
          <a:endParaRPr lang="en-US" sz="2800" dirty="0"/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/>
      <dgm:t>
        <a:bodyPr/>
        <a:lstStyle/>
        <a:p>
          <a:r>
            <a:rPr lang="en-US" sz="28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43EDEA9-3B3B-47EA-808B-A01EE285AC08}" type="pres">
      <dgm:prSet presAssocID="{035CFE3C-1768-49B6-BCB7-C725DE808477}" presName="Name0" presStyleCnt="0">
        <dgm:presLayoutVars>
          <dgm:chMax val="7"/>
          <dgm:chPref val="7"/>
          <dgm:dir/>
        </dgm:presLayoutVars>
      </dgm:prSet>
      <dgm:spPr/>
    </dgm:pt>
    <dgm:pt modelId="{162182C7-4A92-4685-8764-FE17074141CF}" type="pres">
      <dgm:prSet presAssocID="{035CFE3C-1768-49B6-BCB7-C725DE808477}" presName="Name1" presStyleCnt="0"/>
      <dgm:spPr/>
    </dgm:pt>
    <dgm:pt modelId="{60B48A8F-C5D6-42A2-93A4-2E94A8EDD352}" type="pres">
      <dgm:prSet presAssocID="{035CFE3C-1768-49B6-BCB7-C725DE808477}" presName="cycle" presStyleCnt="0"/>
      <dgm:spPr/>
    </dgm:pt>
    <dgm:pt modelId="{CB5078E4-2ABF-44B0-82B8-662B95D987EE}" type="pres">
      <dgm:prSet presAssocID="{035CFE3C-1768-49B6-BCB7-C725DE808477}" presName="srcNode" presStyleLbl="node1" presStyleIdx="0" presStyleCnt="4"/>
      <dgm:spPr/>
    </dgm:pt>
    <dgm:pt modelId="{E643643F-3DC6-49C3-B6BC-FA2E1055569B}" type="pres">
      <dgm:prSet presAssocID="{035CFE3C-1768-49B6-BCB7-C725DE808477}" presName="conn" presStyleLbl="parChTrans1D2" presStyleIdx="0" presStyleCnt="1"/>
      <dgm:spPr/>
    </dgm:pt>
    <dgm:pt modelId="{CF033083-FECC-4B5A-849A-5695B8FFEC21}" type="pres">
      <dgm:prSet presAssocID="{035CFE3C-1768-49B6-BCB7-C725DE808477}" presName="extraNode" presStyleLbl="node1" presStyleIdx="0" presStyleCnt="4"/>
      <dgm:spPr/>
    </dgm:pt>
    <dgm:pt modelId="{F0CAE675-6EF0-48F9-B99A-9FCB782C7D88}" type="pres">
      <dgm:prSet presAssocID="{035CFE3C-1768-49B6-BCB7-C725DE808477}" presName="dstNode" presStyleLbl="node1" presStyleIdx="0" presStyleCnt="4"/>
      <dgm:spPr/>
    </dgm:pt>
    <dgm:pt modelId="{45E33487-3B9B-4ADD-8D12-CD94D45F5C17}" type="pres">
      <dgm:prSet presAssocID="{B216B40F-E65A-4E4F-AB04-E1CECEC382D9}" presName="text_1" presStyleLbl="node1" presStyleIdx="0" presStyleCnt="4">
        <dgm:presLayoutVars>
          <dgm:bulletEnabled val="1"/>
        </dgm:presLayoutVars>
      </dgm:prSet>
      <dgm:spPr/>
    </dgm:pt>
    <dgm:pt modelId="{726A51D5-B461-46B2-9F83-487EBD336A8E}" type="pres">
      <dgm:prSet presAssocID="{B216B40F-E65A-4E4F-AB04-E1CECEC382D9}" presName="accent_1" presStyleCnt="0"/>
      <dgm:spPr/>
    </dgm:pt>
    <dgm:pt modelId="{B99D3C80-047C-4A93-A1C0-487F20338CB2}" type="pres">
      <dgm:prSet presAssocID="{B216B40F-E65A-4E4F-AB04-E1CECEC382D9}" presName="accentRepeatNode" presStyleLbl="solidFgAcc1" presStyleIdx="0" presStyleCnt="4"/>
      <dgm:spPr/>
    </dgm:pt>
    <dgm:pt modelId="{4ADB9AC3-25C8-4B84-BB69-99F986CB4D40}" type="pres">
      <dgm:prSet presAssocID="{71E88792-B447-49F2-8131-14756C6420C9}" presName="text_2" presStyleLbl="node1" presStyleIdx="1" presStyleCnt="4">
        <dgm:presLayoutVars>
          <dgm:bulletEnabled val="1"/>
        </dgm:presLayoutVars>
      </dgm:prSet>
      <dgm:spPr/>
    </dgm:pt>
    <dgm:pt modelId="{3FF4ACAB-9A4B-4B5B-9AC1-17D06D9A0A30}" type="pres">
      <dgm:prSet presAssocID="{71E88792-B447-49F2-8131-14756C6420C9}" presName="accent_2" presStyleCnt="0"/>
      <dgm:spPr/>
    </dgm:pt>
    <dgm:pt modelId="{E21E7F97-5120-4FD9-9492-9A3923C36727}" type="pres">
      <dgm:prSet presAssocID="{71E88792-B447-49F2-8131-14756C6420C9}" presName="accentRepeatNode" presStyleLbl="solidFgAcc1" presStyleIdx="1" presStyleCnt="4"/>
      <dgm:spPr/>
    </dgm:pt>
    <dgm:pt modelId="{7FB91F0F-D217-4349-9BB1-57014D28F95A}" type="pres">
      <dgm:prSet presAssocID="{5C6F2D2A-4595-4C6A-B710-69C8B3010F58}" presName="text_3" presStyleLbl="node1" presStyleIdx="2" presStyleCnt="4">
        <dgm:presLayoutVars>
          <dgm:bulletEnabled val="1"/>
        </dgm:presLayoutVars>
      </dgm:prSet>
      <dgm:spPr/>
    </dgm:pt>
    <dgm:pt modelId="{D9CDB2EF-6160-4481-BE7A-41A1AC5D1603}" type="pres">
      <dgm:prSet presAssocID="{5C6F2D2A-4595-4C6A-B710-69C8B3010F58}" presName="accent_3" presStyleCnt="0"/>
      <dgm:spPr/>
    </dgm:pt>
    <dgm:pt modelId="{2E048512-77B8-4F4E-9B0D-194F5C05C114}" type="pres">
      <dgm:prSet presAssocID="{5C6F2D2A-4595-4C6A-B710-69C8B3010F58}" presName="accentRepeatNode" presStyleLbl="solidFgAcc1" presStyleIdx="2" presStyleCnt="4"/>
      <dgm:spPr/>
    </dgm:pt>
    <dgm:pt modelId="{AE30D71E-685E-4CEE-9C49-F2828C9A9B73}" type="pres">
      <dgm:prSet presAssocID="{F75767E9-3AAD-416E-BA70-71E7A42FCA60}" presName="text_4" presStyleLbl="node1" presStyleIdx="3" presStyleCnt="4">
        <dgm:presLayoutVars>
          <dgm:bulletEnabled val="1"/>
        </dgm:presLayoutVars>
      </dgm:prSet>
      <dgm:spPr/>
    </dgm:pt>
    <dgm:pt modelId="{C29F2BCF-CFA8-417B-831B-AA6A93A75809}" type="pres">
      <dgm:prSet presAssocID="{F75767E9-3AAD-416E-BA70-71E7A42FCA60}" presName="accent_4" presStyleCnt="0"/>
      <dgm:spPr/>
    </dgm:pt>
    <dgm:pt modelId="{550632E3-8AC1-43C1-95E9-FF31A6CD1CC5}" type="pres">
      <dgm:prSet presAssocID="{F75767E9-3AAD-416E-BA70-71E7A42FCA60}" presName="accentRepeatNode" presStyleLbl="solidFgAcc1" presStyleIdx="3" presStyleCnt="4"/>
      <dgm:spPr/>
    </dgm:pt>
  </dgm:ptLst>
  <dgm:cxnLst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5CCAE53B-4517-4AC4-810C-138E0F979DF2}" type="presOf" srcId="{3C75BA85-A596-494E-89AE-8B1833ED849D}" destId="{E643643F-3DC6-49C3-B6BC-FA2E1055569B}" srcOrd="0" destOrd="0" presId="urn:microsoft.com/office/officeart/2008/layout/VerticalCurvedList"/>
    <dgm:cxn modelId="{2D0DBF44-AC43-480E-B404-3583DD513BDD}" type="presOf" srcId="{F75767E9-3AAD-416E-BA70-71E7A42FCA60}" destId="{AE30D71E-685E-4CEE-9C49-F2828C9A9B73}" srcOrd="0" destOrd="0" presId="urn:microsoft.com/office/officeart/2008/layout/VerticalCurvedList"/>
    <dgm:cxn modelId="{EEC02847-A207-4534-9554-D16ADF8AF7A3}" type="presOf" srcId="{71E88792-B447-49F2-8131-14756C6420C9}" destId="{4ADB9AC3-25C8-4B84-BB69-99F986CB4D40}" srcOrd="0" destOrd="0" presId="urn:microsoft.com/office/officeart/2008/layout/VerticalCurvedList"/>
    <dgm:cxn modelId="{F95C3F51-A294-4C8F-A7BD-D9810AE0970E}" type="presOf" srcId="{5C6F2D2A-4595-4C6A-B710-69C8B3010F58}" destId="{7FB91F0F-D217-4349-9BB1-57014D28F95A}" srcOrd="0" destOrd="0" presId="urn:microsoft.com/office/officeart/2008/layout/VerticalCurvedList"/>
    <dgm:cxn modelId="{1C2C4C7C-80AA-42D6-B1EB-E504BF6B9039}" srcId="{035CFE3C-1768-49B6-BCB7-C725DE808477}" destId="{F75767E9-3AAD-416E-BA70-71E7A42FCA60}" srcOrd="3" destOrd="0" parTransId="{D17C7190-D434-45EF-B899-E29416A840BF}" sibTransId="{41B3D1A1-30EC-473C-8638-E295FB0F9EF4}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0B52A897-73F8-4ABA-8F82-E4D86DBFC026}" type="presOf" srcId="{B216B40F-E65A-4E4F-AB04-E1CECEC382D9}" destId="{45E33487-3B9B-4ADD-8D12-CD94D45F5C17}" srcOrd="0" destOrd="0" presId="urn:microsoft.com/office/officeart/2008/layout/VerticalCurvedList"/>
    <dgm:cxn modelId="{B98FB9B3-6FDC-472A-92CB-46095B039A88}" srcId="{035CFE3C-1768-49B6-BCB7-C725DE808477}" destId="{5C6F2D2A-4595-4C6A-B710-69C8B3010F58}" srcOrd="2" destOrd="0" parTransId="{967D1661-7BD5-450F-B04B-96F949E2C6C8}" sibTransId="{ABF788D6-6742-47D5-9CB2-9C2EEA805ABE}"/>
    <dgm:cxn modelId="{4B3C04B9-3301-427E-9FE0-31E322B17381}" type="presOf" srcId="{035CFE3C-1768-49B6-BCB7-C725DE808477}" destId="{343EDEA9-3B3B-47EA-808B-A01EE285AC08}" srcOrd="0" destOrd="0" presId="urn:microsoft.com/office/officeart/2008/layout/VerticalCurvedList"/>
    <dgm:cxn modelId="{171E5ABB-1B7B-4664-B2C5-D44650465EC1}" type="presParOf" srcId="{343EDEA9-3B3B-47EA-808B-A01EE285AC08}" destId="{162182C7-4A92-4685-8764-FE17074141CF}" srcOrd="0" destOrd="0" presId="urn:microsoft.com/office/officeart/2008/layout/VerticalCurvedList"/>
    <dgm:cxn modelId="{46FC0388-A4F0-4720-B1BA-DB231CEC4BC3}" type="presParOf" srcId="{162182C7-4A92-4685-8764-FE17074141CF}" destId="{60B48A8F-C5D6-42A2-93A4-2E94A8EDD352}" srcOrd="0" destOrd="0" presId="urn:microsoft.com/office/officeart/2008/layout/VerticalCurvedList"/>
    <dgm:cxn modelId="{90A2701A-E7F4-42E5-9786-395000AFDD26}" type="presParOf" srcId="{60B48A8F-C5D6-42A2-93A4-2E94A8EDD352}" destId="{CB5078E4-2ABF-44B0-82B8-662B95D987EE}" srcOrd="0" destOrd="0" presId="urn:microsoft.com/office/officeart/2008/layout/VerticalCurvedList"/>
    <dgm:cxn modelId="{34CB4680-F652-437A-BECB-98F4DC2DF3B3}" type="presParOf" srcId="{60B48A8F-C5D6-42A2-93A4-2E94A8EDD352}" destId="{E643643F-3DC6-49C3-B6BC-FA2E1055569B}" srcOrd="1" destOrd="0" presId="urn:microsoft.com/office/officeart/2008/layout/VerticalCurvedList"/>
    <dgm:cxn modelId="{891D36B8-ED1A-46B3-A686-38E81C6E8E70}" type="presParOf" srcId="{60B48A8F-C5D6-42A2-93A4-2E94A8EDD352}" destId="{CF033083-FECC-4B5A-849A-5695B8FFEC21}" srcOrd="2" destOrd="0" presId="urn:microsoft.com/office/officeart/2008/layout/VerticalCurvedList"/>
    <dgm:cxn modelId="{C7EE8906-8C80-4FAD-A9F0-EF85E9F3855F}" type="presParOf" srcId="{60B48A8F-C5D6-42A2-93A4-2E94A8EDD352}" destId="{F0CAE675-6EF0-48F9-B99A-9FCB782C7D88}" srcOrd="3" destOrd="0" presId="urn:microsoft.com/office/officeart/2008/layout/VerticalCurvedList"/>
    <dgm:cxn modelId="{7C34FED3-6091-466B-A65B-612F9EF388C1}" type="presParOf" srcId="{162182C7-4A92-4685-8764-FE17074141CF}" destId="{45E33487-3B9B-4ADD-8D12-CD94D45F5C17}" srcOrd="1" destOrd="0" presId="urn:microsoft.com/office/officeart/2008/layout/VerticalCurvedList"/>
    <dgm:cxn modelId="{A8F1AE9A-5140-4B9A-A50C-81F7D24DE5C2}" type="presParOf" srcId="{162182C7-4A92-4685-8764-FE17074141CF}" destId="{726A51D5-B461-46B2-9F83-487EBD336A8E}" srcOrd="2" destOrd="0" presId="urn:microsoft.com/office/officeart/2008/layout/VerticalCurvedList"/>
    <dgm:cxn modelId="{40BB4383-111D-420C-9C9F-17C987D9AA16}" type="presParOf" srcId="{726A51D5-B461-46B2-9F83-487EBD336A8E}" destId="{B99D3C80-047C-4A93-A1C0-487F20338CB2}" srcOrd="0" destOrd="0" presId="urn:microsoft.com/office/officeart/2008/layout/VerticalCurvedList"/>
    <dgm:cxn modelId="{3D6D7B26-99D3-47EC-A5FB-F80B8825422E}" type="presParOf" srcId="{162182C7-4A92-4685-8764-FE17074141CF}" destId="{4ADB9AC3-25C8-4B84-BB69-99F986CB4D40}" srcOrd="3" destOrd="0" presId="urn:microsoft.com/office/officeart/2008/layout/VerticalCurvedList"/>
    <dgm:cxn modelId="{6DBF14F8-E245-4EA8-86BB-4A27C0F8B861}" type="presParOf" srcId="{162182C7-4A92-4685-8764-FE17074141CF}" destId="{3FF4ACAB-9A4B-4B5B-9AC1-17D06D9A0A30}" srcOrd="4" destOrd="0" presId="urn:microsoft.com/office/officeart/2008/layout/VerticalCurvedList"/>
    <dgm:cxn modelId="{19E09580-F502-43FD-8C13-EEFC40CAB3D9}" type="presParOf" srcId="{3FF4ACAB-9A4B-4B5B-9AC1-17D06D9A0A30}" destId="{E21E7F97-5120-4FD9-9492-9A3923C36727}" srcOrd="0" destOrd="0" presId="urn:microsoft.com/office/officeart/2008/layout/VerticalCurvedList"/>
    <dgm:cxn modelId="{68E79836-CC9E-4AF2-9800-8E7A888D85B4}" type="presParOf" srcId="{162182C7-4A92-4685-8764-FE17074141CF}" destId="{7FB91F0F-D217-4349-9BB1-57014D28F95A}" srcOrd="5" destOrd="0" presId="urn:microsoft.com/office/officeart/2008/layout/VerticalCurvedList"/>
    <dgm:cxn modelId="{36919D56-7A44-4C10-8F9B-6E411EBB79AB}" type="presParOf" srcId="{162182C7-4A92-4685-8764-FE17074141CF}" destId="{D9CDB2EF-6160-4481-BE7A-41A1AC5D1603}" srcOrd="6" destOrd="0" presId="urn:microsoft.com/office/officeart/2008/layout/VerticalCurvedList"/>
    <dgm:cxn modelId="{D9D368C1-7A9F-4E1F-9CF7-F304F345A0E3}" type="presParOf" srcId="{D9CDB2EF-6160-4481-BE7A-41A1AC5D1603}" destId="{2E048512-77B8-4F4E-9B0D-194F5C05C114}" srcOrd="0" destOrd="0" presId="urn:microsoft.com/office/officeart/2008/layout/VerticalCurvedList"/>
    <dgm:cxn modelId="{0140BB0A-64E9-4199-9D64-90E138A21B72}" type="presParOf" srcId="{162182C7-4A92-4685-8764-FE17074141CF}" destId="{AE30D71E-685E-4CEE-9C49-F2828C9A9B73}" srcOrd="7" destOrd="0" presId="urn:microsoft.com/office/officeart/2008/layout/VerticalCurvedList"/>
    <dgm:cxn modelId="{40ED4595-E254-4648-B023-93F396DF06FA}" type="presParOf" srcId="{162182C7-4A92-4685-8764-FE17074141CF}" destId="{C29F2BCF-CFA8-417B-831B-AA6A93A75809}" srcOrd="8" destOrd="0" presId="urn:microsoft.com/office/officeart/2008/layout/VerticalCurvedList"/>
    <dgm:cxn modelId="{CC92C020-9D9B-4686-BD46-C63EEFFC3393}" type="presParOf" srcId="{C29F2BCF-CFA8-417B-831B-AA6A93A75809}" destId="{550632E3-8AC1-43C1-95E9-FF31A6CD1C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643F-3DC6-49C3-B6BC-FA2E1055569B}">
      <dsp:nvSpPr>
        <dsp:cNvPr id="0" name=""/>
        <dsp:cNvSpPr/>
      </dsp:nvSpPr>
      <dsp:spPr>
        <a:xfrm>
          <a:off x="-4069827" y="-624668"/>
          <a:ext cx="4849737" cy="4849737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33487-3B9B-4ADD-8D12-CD94D45F5C17}">
      <dsp:nvSpPr>
        <dsp:cNvPr id="0" name=""/>
        <dsp:cNvSpPr/>
      </dsp:nvSpPr>
      <dsp:spPr>
        <a:xfrm>
          <a:off x="408666" y="276798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Face</a:t>
          </a:r>
          <a:r>
            <a:rPr lang="en-US" sz="2800" kern="1200" baseline="0" dirty="0"/>
            <a:t> Detection</a:t>
          </a:r>
          <a:endParaRPr lang="en-US" sz="2800" kern="1200" dirty="0"/>
        </a:p>
      </dsp:txBody>
      <dsp:txXfrm>
        <a:off x="408666" y="276798"/>
        <a:ext cx="6564088" cy="553885"/>
      </dsp:txXfrm>
    </dsp:sp>
    <dsp:sp modelId="{B99D3C80-047C-4A93-A1C0-487F20338CB2}">
      <dsp:nvSpPr>
        <dsp:cNvPr id="0" name=""/>
        <dsp:cNvSpPr/>
      </dsp:nvSpPr>
      <dsp:spPr>
        <a:xfrm>
          <a:off x="62487" y="207563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9AC3-25C8-4B84-BB69-99F986CB4D40}">
      <dsp:nvSpPr>
        <dsp:cNvPr id="0" name=""/>
        <dsp:cNvSpPr/>
      </dsp:nvSpPr>
      <dsp:spPr>
        <a:xfrm>
          <a:off x="726221" y="1107771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AdaBoost Algorithm</a:t>
          </a:r>
        </a:p>
      </dsp:txBody>
      <dsp:txXfrm>
        <a:off x="726221" y="1107771"/>
        <a:ext cx="6246532" cy="553885"/>
      </dsp:txXfrm>
    </dsp:sp>
    <dsp:sp modelId="{E21E7F97-5120-4FD9-9492-9A3923C36727}">
      <dsp:nvSpPr>
        <dsp:cNvPr id="0" name=""/>
        <dsp:cNvSpPr/>
      </dsp:nvSpPr>
      <dsp:spPr>
        <a:xfrm>
          <a:off x="380043" y="1038535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91F0F-D217-4349-9BB1-57014D28F95A}">
      <dsp:nvSpPr>
        <dsp:cNvPr id="0" name=""/>
        <dsp:cNvSpPr/>
      </dsp:nvSpPr>
      <dsp:spPr>
        <a:xfrm>
          <a:off x="726221" y="1938743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Algorithm Scenario</a:t>
          </a:r>
          <a:endParaRPr lang="en-US" sz="2800" kern="1200" dirty="0"/>
        </a:p>
      </dsp:txBody>
      <dsp:txXfrm>
        <a:off x="726221" y="1938743"/>
        <a:ext cx="6246532" cy="553885"/>
      </dsp:txXfrm>
    </dsp:sp>
    <dsp:sp modelId="{2E048512-77B8-4F4E-9B0D-194F5C05C114}">
      <dsp:nvSpPr>
        <dsp:cNvPr id="0" name=""/>
        <dsp:cNvSpPr/>
      </dsp:nvSpPr>
      <dsp:spPr>
        <a:xfrm>
          <a:off x="380043" y="1869507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71E-685E-4CEE-9C49-F2828C9A9B73}">
      <dsp:nvSpPr>
        <dsp:cNvPr id="0" name=""/>
        <dsp:cNvSpPr/>
      </dsp:nvSpPr>
      <dsp:spPr>
        <a:xfrm>
          <a:off x="408666" y="2769715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 &amp; A</a:t>
          </a:r>
        </a:p>
      </dsp:txBody>
      <dsp:txXfrm>
        <a:off x="408666" y="2769715"/>
        <a:ext cx="6564088" cy="553885"/>
      </dsp:txXfrm>
    </dsp:sp>
    <dsp:sp modelId="{550632E3-8AC1-43C1-95E9-FF31A6CD1CC5}">
      <dsp:nvSpPr>
        <dsp:cNvPr id="0" name=""/>
        <dsp:cNvSpPr/>
      </dsp:nvSpPr>
      <dsp:spPr>
        <a:xfrm>
          <a:off x="62487" y="2700480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643F-3DC6-49C3-B6BC-FA2E1055569B}">
      <dsp:nvSpPr>
        <dsp:cNvPr id="0" name=""/>
        <dsp:cNvSpPr/>
      </dsp:nvSpPr>
      <dsp:spPr>
        <a:xfrm>
          <a:off x="-4069827" y="-624668"/>
          <a:ext cx="4849737" cy="4849737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33487-3B9B-4ADD-8D12-CD94D45F5C17}">
      <dsp:nvSpPr>
        <dsp:cNvPr id="0" name=""/>
        <dsp:cNvSpPr/>
      </dsp:nvSpPr>
      <dsp:spPr>
        <a:xfrm>
          <a:off x="408666" y="276798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Face</a:t>
          </a:r>
          <a:r>
            <a:rPr lang="en-US" sz="2800" kern="1200" baseline="0" dirty="0"/>
            <a:t> Detection</a:t>
          </a:r>
          <a:endParaRPr lang="en-US" sz="2800" kern="1200" dirty="0"/>
        </a:p>
      </dsp:txBody>
      <dsp:txXfrm>
        <a:off x="408666" y="276798"/>
        <a:ext cx="6564088" cy="553885"/>
      </dsp:txXfrm>
    </dsp:sp>
    <dsp:sp modelId="{B99D3C80-047C-4A93-A1C0-487F20338CB2}">
      <dsp:nvSpPr>
        <dsp:cNvPr id="0" name=""/>
        <dsp:cNvSpPr/>
      </dsp:nvSpPr>
      <dsp:spPr>
        <a:xfrm>
          <a:off x="62487" y="207563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9AC3-25C8-4B84-BB69-99F986CB4D40}">
      <dsp:nvSpPr>
        <dsp:cNvPr id="0" name=""/>
        <dsp:cNvSpPr/>
      </dsp:nvSpPr>
      <dsp:spPr>
        <a:xfrm>
          <a:off x="726221" y="1107771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AdaBoost Algorithm</a:t>
          </a:r>
        </a:p>
      </dsp:txBody>
      <dsp:txXfrm>
        <a:off x="726221" y="1107771"/>
        <a:ext cx="6246532" cy="553885"/>
      </dsp:txXfrm>
    </dsp:sp>
    <dsp:sp modelId="{E21E7F97-5120-4FD9-9492-9A3923C36727}">
      <dsp:nvSpPr>
        <dsp:cNvPr id="0" name=""/>
        <dsp:cNvSpPr/>
      </dsp:nvSpPr>
      <dsp:spPr>
        <a:xfrm>
          <a:off x="380043" y="1038535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91F0F-D217-4349-9BB1-57014D28F95A}">
      <dsp:nvSpPr>
        <dsp:cNvPr id="0" name=""/>
        <dsp:cNvSpPr/>
      </dsp:nvSpPr>
      <dsp:spPr>
        <a:xfrm>
          <a:off x="726221" y="1938743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Algorithm Scenario</a:t>
          </a:r>
          <a:endParaRPr lang="en-US" sz="2800" kern="1200" dirty="0"/>
        </a:p>
      </dsp:txBody>
      <dsp:txXfrm>
        <a:off x="726221" y="1938743"/>
        <a:ext cx="6246532" cy="553885"/>
      </dsp:txXfrm>
    </dsp:sp>
    <dsp:sp modelId="{2E048512-77B8-4F4E-9B0D-194F5C05C114}">
      <dsp:nvSpPr>
        <dsp:cNvPr id="0" name=""/>
        <dsp:cNvSpPr/>
      </dsp:nvSpPr>
      <dsp:spPr>
        <a:xfrm>
          <a:off x="380043" y="1869507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71E-685E-4CEE-9C49-F2828C9A9B73}">
      <dsp:nvSpPr>
        <dsp:cNvPr id="0" name=""/>
        <dsp:cNvSpPr/>
      </dsp:nvSpPr>
      <dsp:spPr>
        <a:xfrm>
          <a:off x="408666" y="2769715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 &amp; A</a:t>
          </a:r>
        </a:p>
      </dsp:txBody>
      <dsp:txXfrm>
        <a:off x="408666" y="2769715"/>
        <a:ext cx="6564088" cy="553885"/>
      </dsp:txXfrm>
    </dsp:sp>
    <dsp:sp modelId="{550632E3-8AC1-43C1-95E9-FF31A6CD1CC5}">
      <dsp:nvSpPr>
        <dsp:cNvPr id="0" name=""/>
        <dsp:cNvSpPr/>
      </dsp:nvSpPr>
      <dsp:spPr>
        <a:xfrm>
          <a:off x="62487" y="2700480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643F-3DC6-49C3-B6BC-FA2E1055569B}">
      <dsp:nvSpPr>
        <dsp:cNvPr id="0" name=""/>
        <dsp:cNvSpPr/>
      </dsp:nvSpPr>
      <dsp:spPr>
        <a:xfrm>
          <a:off x="-4069827" y="-624668"/>
          <a:ext cx="4849737" cy="4849737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33487-3B9B-4ADD-8D12-CD94D45F5C17}">
      <dsp:nvSpPr>
        <dsp:cNvPr id="0" name=""/>
        <dsp:cNvSpPr/>
      </dsp:nvSpPr>
      <dsp:spPr>
        <a:xfrm>
          <a:off x="408666" y="276798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Face</a:t>
          </a:r>
          <a:r>
            <a:rPr lang="en-US" sz="2800" kern="1200" baseline="0" dirty="0"/>
            <a:t> Detection</a:t>
          </a:r>
          <a:endParaRPr lang="en-US" sz="2800" kern="1200" dirty="0"/>
        </a:p>
      </dsp:txBody>
      <dsp:txXfrm>
        <a:off x="408666" y="276798"/>
        <a:ext cx="6564088" cy="553885"/>
      </dsp:txXfrm>
    </dsp:sp>
    <dsp:sp modelId="{B99D3C80-047C-4A93-A1C0-487F20338CB2}">
      <dsp:nvSpPr>
        <dsp:cNvPr id="0" name=""/>
        <dsp:cNvSpPr/>
      </dsp:nvSpPr>
      <dsp:spPr>
        <a:xfrm>
          <a:off x="62487" y="207563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9AC3-25C8-4B84-BB69-99F986CB4D40}">
      <dsp:nvSpPr>
        <dsp:cNvPr id="0" name=""/>
        <dsp:cNvSpPr/>
      </dsp:nvSpPr>
      <dsp:spPr>
        <a:xfrm>
          <a:off x="726221" y="1107771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AdaBoost Algorithm</a:t>
          </a:r>
        </a:p>
      </dsp:txBody>
      <dsp:txXfrm>
        <a:off x="726221" y="1107771"/>
        <a:ext cx="6246532" cy="553885"/>
      </dsp:txXfrm>
    </dsp:sp>
    <dsp:sp modelId="{E21E7F97-5120-4FD9-9492-9A3923C36727}">
      <dsp:nvSpPr>
        <dsp:cNvPr id="0" name=""/>
        <dsp:cNvSpPr/>
      </dsp:nvSpPr>
      <dsp:spPr>
        <a:xfrm>
          <a:off x="380043" y="1038535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91F0F-D217-4349-9BB1-57014D28F95A}">
      <dsp:nvSpPr>
        <dsp:cNvPr id="0" name=""/>
        <dsp:cNvSpPr/>
      </dsp:nvSpPr>
      <dsp:spPr>
        <a:xfrm>
          <a:off x="726221" y="1938743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Algorithm Scenario</a:t>
          </a:r>
          <a:endParaRPr lang="en-US" sz="2800" kern="1200" dirty="0"/>
        </a:p>
      </dsp:txBody>
      <dsp:txXfrm>
        <a:off x="726221" y="1938743"/>
        <a:ext cx="6246532" cy="553885"/>
      </dsp:txXfrm>
    </dsp:sp>
    <dsp:sp modelId="{2E048512-77B8-4F4E-9B0D-194F5C05C114}">
      <dsp:nvSpPr>
        <dsp:cNvPr id="0" name=""/>
        <dsp:cNvSpPr/>
      </dsp:nvSpPr>
      <dsp:spPr>
        <a:xfrm>
          <a:off x="380043" y="1869507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71E-685E-4CEE-9C49-F2828C9A9B73}">
      <dsp:nvSpPr>
        <dsp:cNvPr id="0" name=""/>
        <dsp:cNvSpPr/>
      </dsp:nvSpPr>
      <dsp:spPr>
        <a:xfrm>
          <a:off x="408666" y="2769715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 &amp; A</a:t>
          </a:r>
        </a:p>
      </dsp:txBody>
      <dsp:txXfrm>
        <a:off x="408666" y="2769715"/>
        <a:ext cx="6564088" cy="553885"/>
      </dsp:txXfrm>
    </dsp:sp>
    <dsp:sp modelId="{550632E3-8AC1-43C1-95E9-FF31A6CD1CC5}">
      <dsp:nvSpPr>
        <dsp:cNvPr id="0" name=""/>
        <dsp:cNvSpPr/>
      </dsp:nvSpPr>
      <dsp:spPr>
        <a:xfrm>
          <a:off x="62487" y="2700480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643F-3DC6-49C3-B6BC-FA2E1055569B}">
      <dsp:nvSpPr>
        <dsp:cNvPr id="0" name=""/>
        <dsp:cNvSpPr/>
      </dsp:nvSpPr>
      <dsp:spPr>
        <a:xfrm>
          <a:off x="-4069827" y="-624668"/>
          <a:ext cx="4849737" cy="4849737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33487-3B9B-4ADD-8D12-CD94D45F5C17}">
      <dsp:nvSpPr>
        <dsp:cNvPr id="0" name=""/>
        <dsp:cNvSpPr/>
      </dsp:nvSpPr>
      <dsp:spPr>
        <a:xfrm>
          <a:off x="408666" y="276798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Face</a:t>
          </a:r>
          <a:r>
            <a:rPr lang="en-US" sz="2800" kern="1200" baseline="0" dirty="0"/>
            <a:t> Detection</a:t>
          </a:r>
          <a:endParaRPr lang="en-US" sz="2800" kern="1200" dirty="0"/>
        </a:p>
      </dsp:txBody>
      <dsp:txXfrm>
        <a:off x="408666" y="276798"/>
        <a:ext cx="6564088" cy="553885"/>
      </dsp:txXfrm>
    </dsp:sp>
    <dsp:sp modelId="{B99D3C80-047C-4A93-A1C0-487F20338CB2}">
      <dsp:nvSpPr>
        <dsp:cNvPr id="0" name=""/>
        <dsp:cNvSpPr/>
      </dsp:nvSpPr>
      <dsp:spPr>
        <a:xfrm>
          <a:off x="62487" y="207563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9AC3-25C8-4B84-BB69-99F986CB4D40}">
      <dsp:nvSpPr>
        <dsp:cNvPr id="0" name=""/>
        <dsp:cNvSpPr/>
      </dsp:nvSpPr>
      <dsp:spPr>
        <a:xfrm>
          <a:off x="726221" y="1107771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AdaBoost Algorithm</a:t>
          </a:r>
        </a:p>
      </dsp:txBody>
      <dsp:txXfrm>
        <a:off x="726221" y="1107771"/>
        <a:ext cx="6246532" cy="553885"/>
      </dsp:txXfrm>
    </dsp:sp>
    <dsp:sp modelId="{E21E7F97-5120-4FD9-9492-9A3923C36727}">
      <dsp:nvSpPr>
        <dsp:cNvPr id="0" name=""/>
        <dsp:cNvSpPr/>
      </dsp:nvSpPr>
      <dsp:spPr>
        <a:xfrm>
          <a:off x="380043" y="1038535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91F0F-D217-4349-9BB1-57014D28F95A}">
      <dsp:nvSpPr>
        <dsp:cNvPr id="0" name=""/>
        <dsp:cNvSpPr/>
      </dsp:nvSpPr>
      <dsp:spPr>
        <a:xfrm>
          <a:off x="726221" y="1938743"/>
          <a:ext cx="6246532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Algorithm Scenario</a:t>
          </a:r>
          <a:endParaRPr lang="en-US" sz="2800" kern="1200" dirty="0"/>
        </a:p>
      </dsp:txBody>
      <dsp:txXfrm>
        <a:off x="726221" y="1938743"/>
        <a:ext cx="6246532" cy="553885"/>
      </dsp:txXfrm>
    </dsp:sp>
    <dsp:sp modelId="{2E048512-77B8-4F4E-9B0D-194F5C05C114}">
      <dsp:nvSpPr>
        <dsp:cNvPr id="0" name=""/>
        <dsp:cNvSpPr/>
      </dsp:nvSpPr>
      <dsp:spPr>
        <a:xfrm>
          <a:off x="380043" y="1869507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71E-685E-4CEE-9C49-F2828C9A9B73}">
      <dsp:nvSpPr>
        <dsp:cNvPr id="0" name=""/>
        <dsp:cNvSpPr/>
      </dsp:nvSpPr>
      <dsp:spPr>
        <a:xfrm>
          <a:off x="408666" y="2769715"/>
          <a:ext cx="6564088" cy="55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6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 &amp; A</a:t>
          </a:r>
        </a:p>
      </dsp:txBody>
      <dsp:txXfrm>
        <a:off x="408666" y="2769715"/>
        <a:ext cx="6564088" cy="553885"/>
      </dsp:txXfrm>
    </dsp:sp>
    <dsp:sp modelId="{550632E3-8AC1-43C1-95E9-FF31A6CD1CC5}">
      <dsp:nvSpPr>
        <dsp:cNvPr id="0" name=""/>
        <dsp:cNvSpPr/>
      </dsp:nvSpPr>
      <dsp:spPr>
        <a:xfrm>
          <a:off x="62487" y="2700480"/>
          <a:ext cx="692356" cy="692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FC02-6C57-4DC6-BC75-1AB12FBD5DD2}" type="datetimeFigureOut">
              <a:rPr lang="de-DE" smtClean="0"/>
              <a:pPr/>
              <a:t>26.09.2019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452FC-A7DB-4794-B59E-467027A7182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9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C030-0F3E-4CD8-B49F-F784D1E2BAF7}" type="slidenum">
              <a:rPr lang="en-US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038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dustry Production 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/>
          <a:stretch/>
        </p:blipFill>
        <p:spPr bwMode="auto">
          <a:xfrm>
            <a:off x="-57664" y="-32952"/>
            <a:ext cx="9199262" cy="69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71813" y="3789040"/>
            <a:ext cx="5748337" cy="15841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00066" y="5568640"/>
            <a:ext cx="1006829" cy="4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8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5392" y="1341439"/>
            <a:ext cx="8494758" cy="489585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000" b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 marL="1600200" indent="-228600">
              <a:buFont typeface="Symbol" pitchFamily="18" charset="2"/>
              <a:buChar char="-"/>
              <a:defRPr sz="1600" b="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 marL="2057400" indent="-22860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68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44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2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r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5AC92-C0BE-4C57-8725-AFF3E4335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F5D342-AAD2-43DB-A565-D591AD5C5C6B}"/>
              </a:ext>
            </a:extLst>
          </p:cNvPr>
          <p:cNvSpPr/>
          <p:nvPr userDrawn="1"/>
        </p:nvSpPr>
        <p:spPr>
          <a:xfrm>
            <a:off x="2777490" y="3721968"/>
            <a:ext cx="6366510" cy="2160270"/>
          </a:xfrm>
          <a:prstGeom prst="roundRect">
            <a:avLst>
              <a:gd name="adj" fmla="val 449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BE53E-AD9A-4B7B-B257-2A2DAC62DEAA}"/>
              </a:ext>
            </a:extLst>
          </p:cNvPr>
          <p:cNvSpPr/>
          <p:nvPr userDrawn="1"/>
        </p:nvSpPr>
        <p:spPr>
          <a:xfrm>
            <a:off x="7573749" y="5826367"/>
            <a:ext cx="1570252" cy="43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5C2CBA4-2332-4C8F-9FFB-041D522D661F}"/>
              </a:ext>
            </a:extLst>
          </p:cNvPr>
          <p:cNvSpPr/>
          <p:nvPr userDrawn="1"/>
        </p:nvSpPr>
        <p:spPr>
          <a:xfrm rot="10800000">
            <a:off x="7262645" y="5893665"/>
            <a:ext cx="311103" cy="3657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FAC54E-87CC-42C0-AAED-1C038385270F}"/>
              </a:ext>
            </a:extLst>
          </p:cNvPr>
          <p:cNvSpPr/>
          <p:nvPr userDrawn="1"/>
        </p:nvSpPr>
        <p:spPr>
          <a:xfrm>
            <a:off x="2777490" y="3520440"/>
            <a:ext cx="6366510" cy="2160270"/>
          </a:xfrm>
          <a:prstGeom prst="roundRect">
            <a:avLst>
              <a:gd name="adj" fmla="val 449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6A8BE-9408-441E-BED9-E73B71797C8D}"/>
              </a:ext>
            </a:extLst>
          </p:cNvPr>
          <p:cNvSpPr/>
          <p:nvPr userDrawn="1"/>
        </p:nvSpPr>
        <p:spPr>
          <a:xfrm>
            <a:off x="7440930" y="5692140"/>
            <a:ext cx="17005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10EA2-67C0-4947-98F1-CF59B547C729}"/>
              </a:ext>
            </a:extLst>
          </p:cNvPr>
          <p:cNvSpPr/>
          <p:nvPr userDrawn="1"/>
        </p:nvSpPr>
        <p:spPr>
          <a:xfrm>
            <a:off x="2777490" y="3670300"/>
            <a:ext cx="6366510" cy="2160270"/>
          </a:xfrm>
          <a:prstGeom prst="roundRect">
            <a:avLst>
              <a:gd name="adj" fmla="val 449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EB0D6-9952-4F75-A8BB-191396CA3FF6}"/>
              </a:ext>
            </a:extLst>
          </p:cNvPr>
          <p:cNvSpPr/>
          <p:nvPr userDrawn="1"/>
        </p:nvSpPr>
        <p:spPr>
          <a:xfrm>
            <a:off x="7573749" y="5774699"/>
            <a:ext cx="1570252" cy="43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AFE80C8-F070-493E-A573-FE34D3F43A1E}"/>
              </a:ext>
            </a:extLst>
          </p:cNvPr>
          <p:cNvSpPr/>
          <p:nvPr userDrawn="1"/>
        </p:nvSpPr>
        <p:spPr>
          <a:xfrm rot="10800000">
            <a:off x="7262645" y="5841997"/>
            <a:ext cx="311103" cy="3657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2916431" y="3670301"/>
            <a:ext cx="4346214" cy="7358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B347C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de-DE" dirty="0"/>
              <a:t>Topic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6431" y="5093409"/>
            <a:ext cx="4346214" cy="47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900" b="1"/>
            </a:lvl1pPr>
          </a:lstStyle>
          <a:p>
            <a:r>
              <a:rPr lang="de-DE" dirty="0"/>
              <a:t>Audience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73749" y="3737631"/>
            <a:ext cx="1133147" cy="672459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de-DE" dirty="0"/>
              <a:t>Company Logo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16431" y="4406900"/>
            <a:ext cx="4346214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rgbClr val="2B347C"/>
                </a:solidFill>
                <a:latin typeface="+mj-lt"/>
              </a:defRPr>
            </a:lvl1pPr>
            <a:lvl2pPr>
              <a:defRPr b="0">
                <a:solidFill>
                  <a:srgbClr val="2B347C"/>
                </a:solidFill>
              </a:defRPr>
            </a:lvl2pPr>
            <a:lvl3pPr>
              <a:defRPr b="0">
                <a:solidFill>
                  <a:srgbClr val="2B347C"/>
                </a:solidFill>
              </a:defRPr>
            </a:lvl3pPr>
            <a:lvl4pPr>
              <a:defRPr b="0">
                <a:solidFill>
                  <a:srgbClr val="2B347C"/>
                </a:solidFill>
              </a:defRPr>
            </a:lvl4pPr>
            <a:lvl5pPr>
              <a:defRPr b="0">
                <a:solidFill>
                  <a:srgbClr val="2B347C"/>
                </a:solidFill>
              </a:defRPr>
            </a:lvl5pPr>
          </a:lstStyle>
          <a:p>
            <a:pPr lvl="0"/>
            <a:r>
              <a:rPr lang="de-DE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F3790-FE95-4065-9D60-04545E6ED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463" y="5236447"/>
            <a:ext cx="1250685" cy="71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25392" y="1341439"/>
            <a:ext cx="8494758" cy="489585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000" b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 marL="1600200" indent="-228600">
              <a:buFont typeface="Symbol" pitchFamily="18" charset="2"/>
              <a:buChar char="-"/>
              <a:defRPr sz="1600" b="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 marL="2057400" indent="-22860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7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7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8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man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71813" y="1340768"/>
            <a:ext cx="5748337" cy="43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0" bIns="45720" numCol="1" anchor="b" anchorCtr="0" compatLnSpc="1">
            <a:prstTxWarp prst="textNoShape">
              <a:avLst/>
            </a:prstTxWarp>
          </a:bodyPr>
          <a:lstStyle>
            <a:lvl1pPr marL="342900" indent="-342900">
              <a:buFontTx/>
              <a:buNone/>
              <a:defRPr lang="en-US" sz="1200" b="1" u="sng" kern="12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  <a:tabLst>
                <a:tab pos="5473700" algn="r"/>
              </a:tabLst>
            </a:pPr>
            <a:r>
              <a:rPr lang="en-US" dirty="0"/>
              <a:t>Das </a:t>
            </a:r>
            <a:r>
              <a:rPr lang="en-US" dirty="0" err="1"/>
              <a:t>Unternehmen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1813" y="1778124"/>
            <a:ext cx="5748337" cy="1943984"/>
          </a:xfrm>
          <a:prstGeom prst="rect">
            <a:avLst/>
          </a:prstGeom>
        </p:spPr>
        <p:txBody>
          <a:bodyPr rIns="0"/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450850" indent="-273050"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2pPr>
            <a:lvl3pPr marL="804863" indent="-354013"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071813" y="3789040"/>
            <a:ext cx="5753051" cy="437356"/>
          </a:xfrm>
          <a:prstGeom prst="rect">
            <a:avLst/>
          </a:prstGeom>
        </p:spPr>
        <p:txBody>
          <a:bodyPr wrap="none" rIns="0" anchor="b"/>
          <a:lstStyle>
            <a:lvl1pPr marL="0" indent="0">
              <a:buNone/>
              <a:tabLst>
                <a:tab pos="5473700" algn="r"/>
              </a:tabLst>
              <a:defRPr lang="en-US" sz="1200" b="1" u="sng" kern="12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tabLst>
                <a:tab pos="5473700" algn="r"/>
              </a:tabLst>
            </a:pPr>
            <a:r>
              <a:rPr lang="en-US" dirty="0"/>
              <a:t>Die </a:t>
            </a:r>
            <a:r>
              <a:rPr lang="en-US" dirty="0" err="1"/>
              <a:t>Herausforderung</a:t>
            </a:r>
            <a:r>
              <a:rPr lang="en-US" dirty="0"/>
              <a:t>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3071813" y="4233146"/>
            <a:ext cx="5748337" cy="2004142"/>
          </a:xfrm>
          <a:prstGeom prst="rect">
            <a:avLst/>
          </a:prstGeom>
        </p:spPr>
        <p:txBody>
          <a:bodyPr rIns="0"/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450850" indent="-273050"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2pPr>
            <a:lvl3pPr marL="804863" indent="-354013"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82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 l="3628" t="26993" r="72922" b="14878"/>
          <a:stretch/>
        </p:blipFill>
        <p:spPr bwMode="auto">
          <a:xfrm>
            <a:off x="331787" y="190005"/>
            <a:ext cx="2144217" cy="80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1" y="1172111"/>
            <a:ext cx="282575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9832" y="476672"/>
            <a:ext cx="608416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25750" y="476673"/>
            <a:ext cx="233363" cy="69543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8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49" r:id="rId3"/>
    <p:sldLayoutId id="2147483674" r:id="rId4"/>
    <p:sldLayoutId id="2147483687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5" t="36849" b="50000"/>
          <a:stretch/>
        </p:blipFill>
        <p:spPr bwMode="auto">
          <a:xfrm>
            <a:off x="0" y="6279559"/>
            <a:ext cx="9144000" cy="2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3374" y="6356350"/>
            <a:ext cx="5462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190005"/>
            <a:ext cx="9143833" cy="982106"/>
            <a:chOff x="-1" y="190005"/>
            <a:chExt cx="9143833" cy="982106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7" cstate="print"/>
            <a:srcRect l="3628" t="26993" r="72922" b="14878"/>
            <a:stretch/>
          </p:blipFill>
          <p:spPr bwMode="auto">
            <a:xfrm>
              <a:off x="331787" y="190005"/>
              <a:ext cx="2144217" cy="80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-1" y="1172111"/>
              <a:ext cx="282575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3059832" y="476672"/>
              <a:ext cx="6084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2825750" y="476673"/>
              <a:ext cx="233363" cy="69543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35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1.jpeg">
            <a:extLst>
              <a:ext uri="{FF2B5EF4-FFF2-40B4-BE49-F238E27FC236}">
                <a16:creationId xmlns:a16="http://schemas.microsoft.com/office/drawing/2014/main" id="{BA8A3CA3-C492-4F3C-BC07-7D8100B0877E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172" y="4766338"/>
            <a:ext cx="1295827" cy="427322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F4CD644-75DE-4743-A6AB-425837D07B6D}"/>
              </a:ext>
            </a:extLst>
          </p:cNvPr>
          <p:cNvSpPr txBox="1">
            <a:spLocks/>
          </p:cNvSpPr>
          <p:nvPr/>
        </p:nvSpPr>
        <p:spPr>
          <a:xfrm>
            <a:off x="3491880" y="3700264"/>
            <a:ext cx="5328592" cy="972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B347C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solidFill>
                  <a:schemeClr val="tx1"/>
                </a:solidFill>
                <a:latin typeface="+mn-lt"/>
                <a:cs typeface="SimSun"/>
              </a:rPr>
              <a:t>Face Detection</a:t>
            </a:r>
          </a:p>
          <a:p>
            <a:pPr algn="r"/>
            <a:r>
              <a:rPr lang="en-US" altLang="zh-CN" sz="2400" dirty="0">
                <a:solidFill>
                  <a:schemeClr val="tx1"/>
                </a:solidFill>
                <a:latin typeface="+mn-lt"/>
                <a:cs typeface="SimSun"/>
              </a:rPr>
              <a:t>Juan Ning</a:t>
            </a:r>
            <a:endParaRPr lang="zh-CN" altLang="en-US" sz="2400" dirty="0">
              <a:solidFill>
                <a:schemeClr val="tx1"/>
              </a:solidFill>
              <a:latin typeface="+mn-lt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311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15902" cy="365125"/>
          </a:xfrm>
        </p:spPr>
        <p:txBody>
          <a:bodyPr/>
          <a:lstStyle/>
          <a:p>
            <a:fld id="{D4A74156-414E-47DC-87DA-4C9121C56D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SimSun"/>
              </a:rPr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287AC8-38E6-40DD-BB07-E51483740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683044"/>
              </p:ext>
            </p:extLst>
          </p:nvPr>
        </p:nvGraphicFramePr>
        <p:xfrm>
          <a:off x="1061690" y="1916832"/>
          <a:ext cx="702061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0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2BF4C-EDC3-4919-A8AE-7333BF46D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55C6C-99A6-4208-9E4F-7DCF1C9CF0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3FA54C7-FB63-41AD-9E74-608DB757CBB0}"/>
              </a:ext>
            </a:extLst>
          </p:cNvPr>
          <p:cNvSpPr txBox="1">
            <a:spLocks/>
          </p:cNvSpPr>
          <p:nvPr/>
        </p:nvSpPr>
        <p:spPr>
          <a:xfrm>
            <a:off x="3059832" y="692696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CN" sz="2000" dirty="0">
                <a:cs typeface="SimSun"/>
              </a:rPr>
              <a:t>Face Detection</a:t>
            </a:r>
          </a:p>
        </p:txBody>
      </p:sp>
    </p:spTree>
    <p:extLst>
      <p:ext uri="{BB962C8B-B14F-4D97-AF65-F5344CB8AC3E}">
        <p14:creationId xmlns:p14="http://schemas.microsoft.com/office/powerpoint/2010/main" val="6948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SimSun"/>
              </a:rPr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9B7C30-ACFE-4F97-BF6A-E4463B27D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593068"/>
              </p:ext>
            </p:extLst>
          </p:nvPr>
        </p:nvGraphicFramePr>
        <p:xfrm>
          <a:off x="1061690" y="1916832"/>
          <a:ext cx="702061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0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SimSun"/>
              </a:rPr>
              <a:t>Algorithm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25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SimSun"/>
              </a:rPr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026A87-92AD-4852-B826-F25A4D9E7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366929"/>
              </p:ext>
            </p:extLst>
          </p:nvPr>
        </p:nvGraphicFramePr>
        <p:xfrm>
          <a:off x="1061690" y="1916832"/>
          <a:ext cx="702061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33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SimSun"/>
              </a:rPr>
              <a:t>Application Scenario</a:t>
            </a:r>
          </a:p>
        </p:txBody>
      </p:sp>
    </p:spTree>
    <p:extLst>
      <p:ext uri="{BB962C8B-B14F-4D97-AF65-F5344CB8AC3E}">
        <p14:creationId xmlns:p14="http://schemas.microsoft.com/office/powerpoint/2010/main" val="287854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SimSun"/>
              </a:rPr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026A87-92AD-4852-B826-F25A4D9E7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394294"/>
              </p:ext>
            </p:extLst>
          </p:nvPr>
        </p:nvGraphicFramePr>
        <p:xfrm>
          <a:off x="1061690" y="1916832"/>
          <a:ext cx="702061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76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E65AA-79BD-4927-93CF-3E1923356A5E}"/>
              </a:ext>
            </a:extLst>
          </p:cNvPr>
          <p:cNvSpPr txBox="1"/>
          <p:nvPr/>
        </p:nvSpPr>
        <p:spPr>
          <a:xfrm>
            <a:off x="3707904" y="3140968"/>
            <a:ext cx="1116124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/>
              <a:t>Q &amp;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67870"/>
      </p:ext>
    </p:extLst>
  </p:cSld>
  <p:clrMapOvr>
    <a:masterClrMapping/>
  </p:clrMapOvr>
</p:sld>
</file>

<file path=ppt/theme/theme1.xml><?xml version="1.0" encoding="utf-8"?>
<a:theme xmlns:a="http://schemas.openxmlformats.org/drawingml/2006/main" name="20130415_Ab Ovo Presentation - Industry Production Site">
  <a:themeElements>
    <a:clrScheme name="Ab Ovo Colors">
      <a:dk1>
        <a:sysClr val="windowText" lastClr="000000"/>
      </a:dk1>
      <a:lt1>
        <a:sysClr val="window" lastClr="FFFFFF"/>
      </a:lt1>
      <a:dk2>
        <a:srgbClr val="2B347C"/>
      </a:dk2>
      <a:lt2>
        <a:srgbClr val="FFFFCC"/>
      </a:lt2>
      <a:accent1>
        <a:srgbClr val="2B347C"/>
      </a:accent1>
      <a:accent2>
        <a:srgbClr val="5166A6"/>
      </a:accent2>
      <a:accent3>
        <a:srgbClr val="AFC4FA"/>
      </a:accent3>
      <a:accent4>
        <a:srgbClr val="D8E8F8"/>
      </a:accent4>
      <a:accent5>
        <a:srgbClr val="FFFFCC"/>
      </a:accent5>
      <a:accent6>
        <a:srgbClr val="FFFFFF"/>
      </a:accent6>
      <a:hlink>
        <a:srgbClr val="2B347C"/>
      </a:hlink>
      <a:folHlink>
        <a:srgbClr val="5166A6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usestyle with footers">
  <a:themeElements>
    <a:clrScheme name="Ab Ovo Colors">
      <a:dk1>
        <a:sysClr val="windowText" lastClr="000000"/>
      </a:dk1>
      <a:lt1>
        <a:sysClr val="window" lastClr="FFFFFF"/>
      </a:lt1>
      <a:dk2>
        <a:srgbClr val="2B347C"/>
      </a:dk2>
      <a:lt2>
        <a:srgbClr val="FFFFCC"/>
      </a:lt2>
      <a:accent1>
        <a:srgbClr val="2B347C"/>
      </a:accent1>
      <a:accent2>
        <a:srgbClr val="5166A6"/>
      </a:accent2>
      <a:accent3>
        <a:srgbClr val="AFC4FA"/>
      </a:accent3>
      <a:accent4>
        <a:srgbClr val="D8E8F8"/>
      </a:accent4>
      <a:accent5>
        <a:srgbClr val="FFFFCC"/>
      </a:accent5>
      <a:accent6>
        <a:srgbClr val="FFFFFF"/>
      </a:accent6>
      <a:hlink>
        <a:srgbClr val="2B347C"/>
      </a:hlink>
      <a:folHlink>
        <a:srgbClr val="5166A6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2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AbOvo - QS training</Template>
  <TotalTime>0</TotalTime>
  <Words>78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20130415_Ab Ovo Presentation - Industry Production Site</vt:lpstr>
      <vt:lpstr>Housestyle with footers</vt:lpstr>
      <vt:lpstr>PowerPoint Presentation</vt:lpstr>
      <vt:lpstr>Content</vt:lpstr>
      <vt:lpstr>PowerPoint Presentation</vt:lpstr>
      <vt:lpstr>Content</vt:lpstr>
      <vt:lpstr>Algorithm Introduction</vt:lpstr>
      <vt:lpstr>Content</vt:lpstr>
      <vt:lpstr>Application Scenario</vt:lpstr>
      <vt:lpstr>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Xu</dc:creator>
  <cp:lastModifiedBy>Juan Ning</cp:lastModifiedBy>
  <cp:revision>225</cp:revision>
  <dcterms:created xsi:type="dcterms:W3CDTF">2019-07-30T03:26:45Z</dcterms:created>
  <dcterms:modified xsi:type="dcterms:W3CDTF">2019-09-26T07:17:56Z</dcterms:modified>
</cp:coreProperties>
</file>