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9" r:id="rId5"/>
    <p:sldId id="260" r:id="rId6"/>
    <p:sldId id="265" r:id="rId7"/>
    <p:sldId id="261" r:id="rId8"/>
    <p:sldId id="266" r:id="rId9"/>
    <p:sldId id="263" r:id="rId10"/>
    <p:sldId id="267" r:id="rId11"/>
    <p:sldId id="268" r:id="rId12"/>
    <p:sldId id="270" r:id="rId13"/>
    <p:sldId id="269"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3" autoAdjust="0"/>
    <p:restoredTop sz="94660"/>
  </p:normalViewPr>
  <p:slideViewPr>
    <p:cSldViewPr snapToGrid="0">
      <p:cViewPr varScale="1">
        <p:scale>
          <a:sx n="56" d="100"/>
          <a:sy n="56" d="100"/>
        </p:scale>
        <p:origin x="96" y="1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5468C3-C124-4FB9-9FB1-81A2F344DF6D}"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kumimoji="1" lang="ja-JP" altLang="en-US"/>
        </a:p>
      </dgm:t>
    </dgm:pt>
    <dgm:pt modelId="{6CA0648B-4108-47C0-B8CE-0ABED15CF866}">
      <dgm:prSet phldrT="[テキスト]"/>
      <dgm:spPr/>
      <dgm:t>
        <a:bodyPr/>
        <a:lstStyle/>
        <a:p>
          <a:r>
            <a:rPr kumimoji="1" lang="en-US" altLang="ja-JP" dirty="0"/>
            <a:t>1</a:t>
          </a:r>
          <a:endParaRPr kumimoji="1" lang="ja-JP" altLang="en-US" dirty="0"/>
        </a:p>
      </dgm:t>
    </dgm:pt>
    <dgm:pt modelId="{CFD5AB43-F3CC-4724-A099-CC719D826094}" type="parTrans" cxnId="{F51134CD-4D2E-4265-8890-88A9E1D810BD}">
      <dgm:prSet/>
      <dgm:spPr/>
      <dgm:t>
        <a:bodyPr/>
        <a:lstStyle/>
        <a:p>
          <a:endParaRPr kumimoji="1" lang="ja-JP" altLang="en-US"/>
        </a:p>
      </dgm:t>
    </dgm:pt>
    <dgm:pt modelId="{5BA23871-70C6-4377-A28B-A60DAC2E0BD4}" type="sibTrans" cxnId="{F51134CD-4D2E-4265-8890-88A9E1D810BD}">
      <dgm:prSet/>
      <dgm:spPr>
        <a:solidFill>
          <a:schemeClr val="bg1">
            <a:lumMod val="95000"/>
          </a:schemeClr>
        </a:solidFill>
      </dgm:spPr>
      <dgm:t>
        <a:bodyPr/>
        <a:lstStyle/>
        <a:p>
          <a:endParaRPr kumimoji="1" lang="ja-JP" altLang="en-US" dirty="0"/>
        </a:p>
      </dgm:t>
    </dgm:pt>
    <dgm:pt modelId="{42FE2B71-0DA6-41B8-B16C-7DC411990901}">
      <dgm:prSet phldrT="[テキスト]"/>
      <dgm:spPr/>
      <dgm:t>
        <a:bodyPr/>
        <a:lstStyle/>
        <a:p>
          <a:r>
            <a:rPr kumimoji="1" lang="en-US" altLang="ja-JP" dirty="0"/>
            <a:t>15</a:t>
          </a:r>
          <a:endParaRPr kumimoji="1" lang="ja-JP" altLang="en-US" dirty="0"/>
        </a:p>
      </dgm:t>
    </dgm:pt>
    <dgm:pt modelId="{34C2C8EB-ACE8-4FD9-B55C-90807F9FF507}" type="parTrans" cxnId="{232DA45E-ABA9-4377-B5A6-6803DFC8EBB6}">
      <dgm:prSet/>
      <dgm:spPr/>
      <dgm:t>
        <a:bodyPr/>
        <a:lstStyle/>
        <a:p>
          <a:endParaRPr kumimoji="1" lang="ja-JP" altLang="en-US"/>
        </a:p>
      </dgm:t>
    </dgm:pt>
    <dgm:pt modelId="{4620FE1C-D145-4E5D-8A54-375FC1B2B90E}" type="sibTrans" cxnId="{232DA45E-ABA9-4377-B5A6-6803DFC8EBB6}">
      <dgm:prSet/>
      <dgm:spPr>
        <a:noFill/>
        <a:ln>
          <a:noFill/>
        </a:ln>
      </dgm:spPr>
      <dgm:t>
        <a:bodyPr/>
        <a:lstStyle/>
        <a:p>
          <a:endParaRPr kumimoji="1" lang="ja-JP" altLang="en-US"/>
        </a:p>
      </dgm:t>
    </dgm:pt>
    <dgm:pt modelId="{AC971D61-433F-4DBE-B0A2-F4A496C2F1F1}">
      <dgm:prSet phldrT="[テキスト]"/>
      <dgm:spPr/>
      <dgm:t>
        <a:bodyPr/>
        <a:lstStyle/>
        <a:p>
          <a:r>
            <a:rPr kumimoji="1" lang="en-US" altLang="ja-JP" dirty="0"/>
            <a:t>16</a:t>
          </a:r>
          <a:endParaRPr kumimoji="1" lang="ja-JP" altLang="en-US" dirty="0"/>
        </a:p>
      </dgm:t>
    </dgm:pt>
    <dgm:pt modelId="{186C329B-BDF1-4A7D-B772-BB8A4E621486}" type="parTrans" cxnId="{BAA360AC-D78A-40E7-B990-784A9285343E}">
      <dgm:prSet/>
      <dgm:spPr/>
      <dgm:t>
        <a:bodyPr/>
        <a:lstStyle/>
        <a:p>
          <a:endParaRPr kumimoji="1" lang="ja-JP" altLang="en-US"/>
        </a:p>
      </dgm:t>
    </dgm:pt>
    <dgm:pt modelId="{93FBD2FE-D307-49A7-B193-4C1A5634DF8A}" type="sibTrans" cxnId="{BAA360AC-D78A-40E7-B990-784A9285343E}">
      <dgm:prSet/>
      <dgm:spPr>
        <a:solidFill>
          <a:schemeClr val="tx2">
            <a:lumMod val="25000"/>
            <a:lumOff val="75000"/>
          </a:schemeClr>
        </a:solidFill>
      </dgm:spPr>
      <dgm:t>
        <a:bodyPr/>
        <a:lstStyle/>
        <a:p>
          <a:endParaRPr kumimoji="1" lang="ja-JP" altLang="en-US"/>
        </a:p>
      </dgm:t>
    </dgm:pt>
    <dgm:pt modelId="{9EE20528-AB5D-4BFA-82DC-1D8F6AA6360A}">
      <dgm:prSet phldrT="[テキスト]"/>
      <dgm:spPr/>
      <dgm:t>
        <a:bodyPr/>
        <a:lstStyle/>
        <a:p>
          <a:r>
            <a:rPr kumimoji="1" lang="en-US" altLang="ja-JP" dirty="0"/>
            <a:t>2</a:t>
          </a:r>
          <a:endParaRPr kumimoji="1" lang="ja-JP" altLang="en-US" dirty="0"/>
        </a:p>
      </dgm:t>
    </dgm:pt>
    <dgm:pt modelId="{94DE5DB2-DAF4-4801-BA63-746152DE3DE3}" type="parTrans" cxnId="{5EDB46D8-0F23-4399-A5C2-1ABBFB7C77C3}">
      <dgm:prSet/>
      <dgm:spPr/>
      <dgm:t>
        <a:bodyPr/>
        <a:lstStyle/>
        <a:p>
          <a:endParaRPr kumimoji="1" lang="ja-JP" altLang="en-US"/>
        </a:p>
      </dgm:t>
    </dgm:pt>
    <dgm:pt modelId="{25D84235-77F7-4224-AA74-B8FFD6AFA35C}" type="sibTrans" cxnId="{5EDB46D8-0F23-4399-A5C2-1ABBFB7C77C3}">
      <dgm:prSet/>
      <dgm:spPr>
        <a:solidFill>
          <a:schemeClr val="tx2">
            <a:lumMod val="25000"/>
            <a:lumOff val="75000"/>
          </a:schemeClr>
        </a:solidFill>
      </dgm:spPr>
      <dgm:t>
        <a:bodyPr/>
        <a:lstStyle/>
        <a:p>
          <a:endParaRPr kumimoji="1" lang="ja-JP" altLang="en-US"/>
        </a:p>
      </dgm:t>
    </dgm:pt>
    <dgm:pt modelId="{AEFD7B37-DEAB-4403-8E2B-A6A4A2BFA324}">
      <dgm:prSet phldrT="[テキスト]"/>
      <dgm:spPr/>
      <dgm:t>
        <a:bodyPr/>
        <a:lstStyle/>
        <a:p>
          <a:r>
            <a:rPr kumimoji="1" lang="en-US" altLang="ja-JP" dirty="0"/>
            <a:t>3</a:t>
          </a:r>
          <a:endParaRPr kumimoji="1" lang="ja-JP" altLang="en-US" dirty="0"/>
        </a:p>
      </dgm:t>
    </dgm:pt>
    <dgm:pt modelId="{4D650E00-0019-4338-98F4-BEFDF159218D}" type="parTrans" cxnId="{FFF5B940-B2D2-47A7-BD26-595139E5BF54}">
      <dgm:prSet/>
      <dgm:spPr/>
      <dgm:t>
        <a:bodyPr/>
        <a:lstStyle/>
        <a:p>
          <a:endParaRPr kumimoji="1" lang="ja-JP" altLang="en-US"/>
        </a:p>
      </dgm:t>
    </dgm:pt>
    <dgm:pt modelId="{B5C575DA-D1DB-444C-9F18-2AC7E86D0260}" type="sibTrans" cxnId="{FFF5B940-B2D2-47A7-BD26-595139E5BF54}">
      <dgm:prSet/>
      <dgm:spPr>
        <a:solidFill>
          <a:schemeClr val="tx2">
            <a:lumMod val="25000"/>
            <a:lumOff val="75000"/>
          </a:schemeClr>
        </a:solidFill>
      </dgm:spPr>
      <dgm:t>
        <a:bodyPr/>
        <a:lstStyle/>
        <a:p>
          <a:endParaRPr kumimoji="1" lang="ja-JP" altLang="en-US" dirty="0"/>
        </a:p>
      </dgm:t>
    </dgm:pt>
    <dgm:pt modelId="{B94F26F7-0466-4C15-BCA9-28C8920C48B8}">
      <dgm:prSet phldrT="[テキスト]"/>
      <dgm:spPr/>
      <dgm:t>
        <a:bodyPr/>
        <a:lstStyle/>
        <a:p>
          <a:r>
            <a:rPr kumimoji="1" lang="en-US" altLang="ja-JP" dirty="0"/>
            <a:t>4</a:t>
          </a:r>
          <a:endParaRPr kumimoji="1" lang="ja-JP" altLang="en-US" dirty="0"/>
        </a:p>
      </dgm:t>
    </dgm:pt>
    <dgm:pt modelId="{107D2590-D71F-405A-BFFB-1823BF7ED5EC}" type="parTrans" cxnId="{37F08817-E5CF-4C42-8EE4-F725DA5B987B}">
      <dgm:prSet/>
      <dgm:spPr/>
      <dgm:t>
        <a:bodyPr/>
        <a:lstStyle/>
        <a:p>
          <a:endParaRPr kumimoji="1" lang="ja-JP" altLang="en-US"/>
        </a:p>
      </dgm:t>
    </dgm:pt>
    <dgm:pt modelId="{3695AC31-4471-404F-8450-278407A80EB7}" type="sibTrans" cxnId="{37F08817-E5CF-4C42-8EE4-F725DA5B987B}">
      <dgm:prSet/>
      <dgm:spPr>
        <a:solidFill>
          <a:schemeClr val="tx2">
            <a:lumMod val="25000"/>
            <a:lumOff val="75000"/>
          </a:schemeClr>
        </a:solidFill>
      </dgm:spPr>
      <dgm:t>
        <a:bodyPr/>
        <a:lstStyle/>
        <a:p>
          <a:endParaRPr kumimoji="1" lang="ja-JP" altLang="en-US"/>
        </a:p>
      </dgm:t>
    </dgm:pt>
    <dgm:pt modelId="{4492A562-8049-4BAE-B86F-EEC868E6F5DC}">
      <dgm:prSet phldrT="[テキスト]"/>
      <dgm:spPr/>
      <dgm:t>
        <a:bodyPr/>
        <a:lstStyle/>
        <a:p>
          <a:r>
            <a:rPr kumimoji="1" lang="en-US" altLang="ja-JP" dirty="0"/>
            <a:t>5</a:t>
          </a:r>
          <a:endParaRPr kumimoji="1" lang="ja-JP" altLang="en-US" dirty="0"/>
        </a:p>
      </dgm:t>
    </dgm:pt>
    <dgm:pt modelId="{6F7D5DF9-B992-42E9-8148-482AD6DA16CF}" type="parTrans" cxnId="{B38019A6-ED66-46B0-B5EB-AFF564B4AFB9}">
      <dgm:prSet/>
      <dgm:spPr/>
      <dgm:t>
        <a:bodyPr/>
        <a:lstStyle/>
        <a:p>
          <a:endParaRPr kumimoji="1" lang="ja-JP" altLang="en-US"/>
        </a:p>
      </dgm:t>
    </dgm:pt>
    <dgm:pt modelId="{ED4A885E-3489-4743-9201-8F6461F47005}" type="sibTrans" cxnId="{B38019A6-ED66-46B0-B5EB-AFF564B4AFB9}">
      <dgm:prSet/>
      <dgm:spPr>
        <a:solidFill>
          <a:schemeClr val="tx2">
            <a:lumMod val="25000"/>
            <a:lumOff val="75000"/>
          </a:schemeClr>
        </a:solidFill>
      </dgm:spPr>
      <dgm:t>
        <a:bodyPr/>
        <a:lstStyle/>
        <a:p>
          <a:endParaRPr kumimoji="1" lang="ja-JP" altLang="en-US"/>
        </a:p>
      </dgm:t>
    </dgm:pt>
    <dgm:pt modelId="{E76F2408-9EE5-49A0-ABB0-FCFD56B48AB8}">
      <dgm:prSet phldrT="[テキスト]"/>
      <dgm:spPr/>
      <dgm:t>
        <a:bodyPr/>
        <a:lstStyle/>
        <a:p>
          <a:r>
            <a:rPr kumimoji="1" lang="en-US" altLang="ja-JP" dirty="0"/>
            <a:t>6</a:t>
          </a:r>
          <a:endParaRPr kumimoji="1" lang="ja-JP" altLang="en-US" dirty="0"/>
        </a:p>
      </dgm:t>
    </dgm:pt>
    <dgm:pt modelId="{65FF02FB-ACFD-4434-8B00-A70639DB0881}" type="parTrans" cxnId="{61771BBC-1FF0-4967-96AB-34EB39E112F5}">
      <dgm:prSet/>
      <dgm:spPr/>
      <dgm:t>
        <a:bodyPr/>
        <a:lstStyle/>
        <a:p>
          <a:endParaRPr kumimoji="1" lang="ja-JP" altLang="en-US"/>
        </a:p>
      </dgm:t>
    </dgm:pt>
    <dgm:pt modelId="{195D5439-53F4-42D4-A846-808ADC57CC0B}" type="sibTrans" cxnId="{61771BBC-1FF0-4967-96AB-34EB39E112F5}">
      <dgm:prSet/>
      <dgm:spPr>
        <a:solidFill>
          <a:schemeClr val="tx2">
            <a:lumMod val="25000"/>
            <a:lumOff val="75000"/>
          </a:schemeClr>
        </a:solidFill>
      </dgm:spPr>
      <dgm:t>
        <a:bodyPr/>
        <a:lstStyle/>
        <a:p>
          <a:endParaRPr kumimoji="1" lang="ja-JP" altLang="en-US" dirty="0"/>
        </a:p>
      </dgm:t>
    </dgm:pt>
    <dgm:pt modelId="{37922A02-0237-4A57-BF55-A2D1294B9182}">
      <dgm:prSet phldrT="[テキスト]"/>
      <dgm:spPr/>
      <dgm:t>
        <a:bodyPr/>
        <a:lstStyle/>
        <a:p>
          <a:r>
            <a:rPr kumimoji="1" lang="en-US" altLang="ja-JP" dirty="0"/>
            <a:t>7</a:t>
          </a:r>
          <a:endParaRPr kumimoji="1" lang="ja-JP" altLang="en-US" dirty="0"/>
        </a:p>
      </dgm:t>
    </dgm:pt>
    <dgm:pt modelId="{F36ACF9A-DF4F-491F-B3AF-A8984DD5478F}" type="parTrans" cxnId="{ED330BE6-CEB4-471F-B425-A53440E7EF34}">
      <dgm:prSet/>
      <dgm:spPr/>
      <dgm:t>
        <a:bodyPr/>
        <a:lstStyle/>
        <a:p>
          <a:endParaRPr kumimoji="1" lang="ja-JP" altLang="en-US"/>
        </a:p>
      </dgm:t>
    </dgm:pt>
    <dgm:pt modelId="{4EF65FDE-D287-4A66-A798-76A7F7BDDFAF}" type="sibTrans" cxnId="{ED330BE6-CEB4-471F-B425-A53440E7EF34}">
      <dgm:prSet/>
      <dgm:spPr>
        <a:solidFill>
          <a:schemeClr val="tx2">
            <a:lumMod val="25000"/>
            <a:lumOff val="75000"/>
          </a:schemeClr>
        </a:solidFill>
      </dgm:spPr>
      <dgm:t>
        <a:bodyPr/>
        <a:lstStyle/>
        <a:p>
          <a:endParaRPr kumimoji="1" lang="ja-JP" altLang="en-US"/>
        </a:p>
      </dgm:t>
    </dgm:pt>
    <dgm:pt modelId="{39013128-7105-4885-A510-5C94675C8B92}">
      <dgm:prSet phldrT="[テキスト]"/>
      <dgm:spPr/>
      <dgm:t>
        <a:bodyPr/>
        <a:lstStyle/>
        <a:p>
          <a:r>
            <a:rPr kumimoji="1" lang="en-US" altLang="ja-JP" dirty="0"/>
            <a:t>8</a:t>
          </a:r>
          <a:endParaRPr kumimoji="1" lang="ja-JP" altLang="en-US" dirty="0"/>
        </a:p>
      </dgm:t>
    </dgm:pt>
    <dgm:pt modelId="{7461CD56-5946-4D7E-8D98-FD09D88A99D8}" type="parTrans" cxnId="{57D4D73D-58EE-4775-8D3A-89EEA9F8F164}">
      <dgm:prSet/>
      <dgm:spPr/>
      <dgm:t>
        <a:bodyPr/>
        <a:lstStyle/>
        <a:p>
          <a:endParaRPr kumimoji="1" lang="ja-JP" altLang="en-US"/>
        </a:p>
      </dgm:t>
    </dgm:pt>
    <dgm:pt modelId="{B894E1BC-772B-4DF4-BC51-1B833534A0BA}" type="sibTrans" cxnId="{57D4D73D-58EE-4775-8D3A-89EEA9F8F164}">
      <dgm:prSet/>
      <dgm:spPr>
        <a:solidFill>
          <a:schemeClr val="tx2">
            <a:lumMod val="25000"/>
            <a:lumOff val="75000"/>
          </a:schemeClr>
        </a:solidFill>
      </dgm:spPr>
      <dgm:t>
        <a:bodyPr/>
        <a:lstStyle/>
        <a:p>
          <a:endParaRPr kumimoji="1" lang="ja-JP" altLang="en-US" dirty="0"/>
        </a:p>
      </dgm:t>
    </dgm:pt>
    <dgm:pt modelId="{F4F89D37-82E7-4865-BE44-5F73026E447E}">
      <dgm:prSet phldrT="[テキスト]"/>
      <dgm:spPr/>
      <dgm:t>
        <a:bodyPr/>
        <a:lstStyle/>
        <a:p>
          <a:r>
            <a:rPr kumimoji="1" lang="en-US" altLang="ja-JP" dirty="0"/>
            <a:t>9</a:t>
          </a:r>
          <a:endParaRPr kumimoji="1" lang="ja-JP" altLang="en-US" dirty="0"/>
        </a:p>
      </dgm:t>
    </dgm:pt>
    <dgm:pt modelId="{7F3B599B-874A-4BAD-8CA4-99956DC8AD27}" type="parTrans" cxnId="{AD9A9054-8C7F-4080-89AA-BB7CDD3ACD16}">
      <dgm:prSet/>
      <dgm:spPr/>
      <dgm:t>
        <a:bodyPr/>
        <a:lstStyle/>
        <a:p>
          <a:endParaRPr kumimoji="1" lang="ja-JP" altLang="en-US"/>
        </a:p>
      </dgm:t>
    </dgm:pt>
    <dgm:pt modelId="{F32799BA-7CFC-43ED-A849-19358CC94C46}" type="sibTrans" cxnId="{AD9A9054-8C7F-4080-89AA-BB7CDD3ACD16}">
      <dgm:prSet/>
      <dgm:spPr>
        <a:solidFill>
          <a:schemeClr val="tx2">
            <a:lumMod val="25000"/>
            <a:lumOff val="75000"/>
          </a:schemeClr>
        </a:solidFill>
      </dgm:spPr>
      <dgm:t>
        <a:bodyPr/>
        <a:lstStyle/>
        <a:p>
          <a:endParaRPr kumimoji="1" lang="ja-JP" altLang="en-US"/>
        </a:p>
      </dgm:t>
    </dgm:pt>
    <dgm:pt modelId="{7A812F53-2930-4D28-A5DF-40994AD2ACFA}">
      <dgm:prSet phldrT="[テキスト]"/>
      <dgm:spPr/>
      <dgm:t>
        <a:bodyPr/>
        <a:lstStyle/>
        <a:p>
          <a:r>
            <a:rPr kumimoji="1" lang="en-US" altLang="ja-JP" dirty="0"/>
            <a:t>10</a:t>
          </a:r>
          <a:endParaRPr kumimoji="1" lang="ja-JP" altLang="en-US" dirty="0"/>
        </a:p>
      </dgm:t>
    </dgm:pt>
    <dgm:pt modelId="{669027DF-2219-4A78-8C40-F1DFC681C95A}" type="parTrans" cxnId="{DEC71B82-CF78-4F09-9381-6A8D7FFCE6A4}">
      <dgm:prSet/>
      <dgm:spPr/>
      <dgm:t>
        <a:bodyPr/>
        <a:lstStyle/>
        <a:p>
          <a:endParaRPr kumimoji="1" lang="ja-JP" altLang="en-US"/>
        </a:p>
      </dgm:t>
    </dgm:pt>
    <dgm:pt modelId="{5D9F2BFE-A9ED-4FBC-A8EC-355CBECFE590}" type="sibTrans" cxnId="{DEC71B82-CF78-4F09-9381-6A8D7FFCE6A4}">
      <dgm:prSet/>
      <dgm:spPr>
        <a:solidFill>
          <a:schemeClr val="tx2">
            <a:lumMod val="25000"/>
            <a:lumOff val="75000"/>
          </a:schemeClr>
        </a:solidFill>
      </dgm:spPr>
      <dgm:t>
        <a:bodyPr/>
        <a:lstStyle/>
        <a:p>
          <a:endParaRPr kumimoji="1" lang="ja-JP" altLang="en-US"/>
        </a:p>
      </dgm:t>
    </dgm:pt>
    <dgm:pt modelId="{4794DDCD-1CB6-4F88-A4F3-0AE2CD087EA0}">
      <dgm:prSet phldrT="[テキスト]"/>
      <dgm:spPr/>
      <dgm:t>
        <a:bodyPr/>
        <a:lstStyle/>
        <a:p>
          <a:r>
            <a:rPr kumimoji="1" lang="en-US" altLang="ja-JP" dirty="0"/>
            <a:t>13</a:t>
          </a:r>
          <a:endParaRPr kumimoji="1" lang="ja-JP" altLang="en-US" dirty="0"/>
        </a:p>
      </dgm:t>
    </dgm:pt>
    <dgm:pt modelId="{9E98FD3B-F9BA-40EF-B89A-C5737022A00F}" type="parTrans" cxnId="{DB80875D-AF80-4D7F-9A30-1DD5DDC009B2}">
      <dgm:prSet/>
      <dgm:spPr/>
      <dgm:t>
        <a:bodyPr/>
        <a:lstStyle/>
        <a:p>
          <a:endParaRPr kumimoji="1" lang="ja-JP" altLang="en-US"/>
        </a:p>
      </dgm:t>
    </dgm:pt>
    <dgm:pt modelId="{03CEDE81-1E69-458B-8B9A-5A034EEFB680}" type="sibTrans" cxnId="{DB80875D-AF80-4D7F-9A30-1DD5DDC009B2}">
      <dgm:prSet/>
      <dgm:spPr>
        <a:solidFill>
          <a:schemeClr val="tx2">
            <a:lumMod val="25000"/>
            <a:lumOff val="75000"/>
          </a:schemeClr>
        </a:solidFill>
      </dgm:spPr>
      <dgm:t>
        <a:bodyPr/>
        <a:lstStyle/>
        <a:p>
          <a:endParaRPr kumimoji="1" lang="ja-JP" altLang="en-US"/>
        </a:p>
      </dgm:t>
    </dgm:pt>
    <dgm:pt modelId="{24B6C57A-BC85-471F-805C-3737337EE563}">
      <dgm:prSet phldrT="[テキスト]"/>
      <dgm:spPr/>
      <dgm:t>
        <a:bodyPr/>
        <a:lstStyle/>
        <a:p>
          <a:r>
            <a:rPr kumimoji="1" lang="en-US" altLang="ja-JP" dirty="0"/>
            <a:t>11</a:t>
          </a:r>
          <a:endParaRPr kumimoji="1" lang="ja-JP" altLang="en-US" dirty="0"/>
        </a:p>
      </dgm:t>
    </dgm:pt>
    <dgm:pt modelId="{F75AB3B6-EF0E-4BEF-8091-682946BCC7FD}" type="parTrans" cxnId="{11FDDC8D-2FEE-4CA4-860F-FB0DDFF3607E}">
      <dgm:prSet/>
      <dgm:spPr/>
      <dgm:t>
        <a:bodyPr/>
        <a:lstStyle/>
        <a:p>
          <a:endParaRPr kumimoji="1" lang="ja-JP" altLang="en-US"/>
        </a:p>
      </dgm:t>
    </dgm:pt>
    <dgm:pt modelId="{71C47ADC-D82F-45B1-B85E-7D054B0CB6FA}" type="sibTrans" cxnId="{11FDDC8D-2FEE-4CA4-860F-FB0DDFF3607E}">
      <dgm:prSet/>
      <dgm:spPr>
        <a:solidFill>
          <a:schemeClr val="tx2">
            <a:lumMod val="25000"/>
            <a:lumOff val="75000"/>
          </a:schemeClr>
        </a:solidFill>
      </dgm:spPr>
      <dgm:t>
        <a:bodyPr/>
        <a:lstStyle/>
        <a:p>
          <a:endParaRPr kumimoji="1" lang="ja-JP" altLang="en-US"/>
        </a:p>
      </dgm:t>
    </dgm:pt>
    <dgm:pt modelId="{98FFE7A9-1262-435C-B44D-CF9315128133}">
      <dgm:prSet phldrT="[テキスト]"/>
      <dgm:spPr/>
      <dgm:t>
        <a:bodyPr/>
        <a:lstStyle/>
        <a:p>
          <a:r>
            <a:rPr kumimoji="1" lang="en-US" altLang="ja-JP" dirty="0"/>
            <a:t>12</a:t>
          </a:r>
          <a:endParaRPr kumimoji="1" lang="ja-JP" altLang="en-US" dirty="0"/>
        </a:p>
      </dgm:t>
    </dgm:pt>
    <dgm:pt modelId="{5395463B-31AB-4A79-9119-06A232C501A3}" type="parTrans" cxnId="{FDB70408-F7B8-4F9B-8CE7-194189BCF51A}">
      <dgm:prSet/>
      <dgm:spPr/>
      <dgm:t>
        <a:bodyPr/>
        <a:lstStyle/>
        <a:p>
          <a:endParaRPr kumimoji="1" lang="ja-JP" altLang="en-US"/>
        </a:p>
      </dgm:t>
    </dgm:pt>
    <dgm:pt modelId="{9ECDBF65-776F-4053-AD19-91D5BC19C3F8}" type="sibTrans" cxnId="{FDB70408-F7B8-4F9B-8CE7-194189BCF51A}">
      <dgm:prSet/>
      <dgm:spPr>
        <a:solidFill>
          <a:schemeClr val="tx2">
            <a:lumMod val="25000"/>
            <a:lumOff val="75000"/>
          </a:schemeClr>
        </a:solidFill>
      </dgm:spPr>
      <dgm:t>
        <a:bodyPr/>
        <a:lstStyle/>
        <a:p>
          <a:endParaRPr kumimoji="1" lang="ja-JP" altLang="en-US"/>
        </a:p>
      </dgm:t>
    </dgm:pt>
    <dgm:pt modelId="{8E061F45-CF4C-47B4-B00D-464B3816F130}">
      <dgm:prSet phldrT="[テキスト]"/>
      <dgm:spPr/>
      <dgm:t>
        <a:bodyPr/>
        <a:lstStyle/>
        <a:p>
          <a:r>
            <a:rPr kumimoji="1" lang="en-US" altLang="ja-JP" dirty="0"/>
            <a:t>14</a:t>
          </a:r>
          <a:endParaRPr kumimoji="1" lang="ja-JP" altLang="en-US" dirty="0"/>
        </a:p>
      </dgm:t>
    </dgm:pt>
    <dgm:pt modelId="{DDEE6D14-A3BE-4336-9AFC-269136A341C8}" type="parTrans" cxnId="{A5B887D4-DD04-438F-935F-66D249628145}">
      <dgm:prSet/>
      <dgm:spPr/>
      <dgm:t>
        <a:bodyPr/>
        <a:lstStyle/>
        <a:p>
          <a:endParaRPr kumimoji="1" lang="ja-JP" altLang="en-US"/>
        </a:p>
      </dgm:t>
    </dgm:pt>
    <dgm:pt modelId="{E106D6AE-2352-4808-8F9E-9D956D18001E}" type="sibTrans" cxnId="{A5B887D4-DD04-438F-935F-66D249628145}">
      <dgm:prSet/>
      <dgm:spPr>
        <a:solidFill>
          <a:schemeClr val="tx2">
            <a:lumMod val="25000"/>
            <a:lumOff val="75000"/>
          </a:schemeClr>
        </a:solidFill>
      </dgm:spPr>
      <dgm:t>
        <a:bodyPr/>
        <a:lstStyle/>
        <a:p>
          <a:endParaRPr kumimoji="1" lang="ja-JP" altLang="en-US"/>
        </a:p>
      </dgm:t>
    </dgm:pt>
    <dgm:pt modelId="{7C32D4DE-9E4E-4EB8-80E4-6A81AA9138D3}" type="pres">
      <dgm:prSet presAssocID="{2E5468C3-C124-4FB9-9FB1-81A2F344DF6D}" presName="cycle" presStyleCnt="0">
        <dgm:presLayoutVars>
          <dgm:dir/>
          <dgm:resizeHandles val="exact"/>
        </dgm:presLayoutVars>
      </dgm:prSet>
      <dgm:spPr/>
    </dgm:pt>
    <dgm:pt modelId="{7BE37128-3930-4A7E-AEB8-108D033FA544}" type="pres">
      <dgm:prSet presAssocID="{6CA0648B-4108-47C0-B8CE-0ABED15CF866}" presName="node" presStyleLbl="node1" presStyleIdx="0" presStyleCnt="16" custRadScaleRad="184061" custRadScaleInc="936814">
        <dgm:presLayoutVars>
          <dgm:bulletEnabled val="1"/>
        </dgm:presLayoutVars>
      </dgm:prSet>
      <dgm:spPr/>
    </dgm:pt>
    <dgm:pt modelId="{96200B83-6A0C-429E-A35F-860A70D18113}" type="pres">
      <dgm:prSet presAssocID="{5BA23871-70C6-4377-A28B-A60DAC2E0BD4}" presName="sibTrans" presStyleLbl="sibTrans2D1" presStyleIdx="0" presStyleCnt="16" custScaleX="6570" custScaleY="158346" custLinFactX="300000" custLinFactY="-400000" custLinFactNeighborX="339712" custLinFactNeighborY="-468941"/>
      <dgm:spPr/>
    </dgm:pt>
    <dgm:pt modelId="{E6C77E66-92AE-4DAA-B0CD-DF92152E321A}" type="pres">
      <dgm:prSet presAssocID="{5BA23871-70C6-4377-A28B-A60DAC2E0BD4}" presName="connectorText" presStyleLbl="sibTrans2D1" presStyleIdx="0" presStyleCnt="16"/>
      <dgm:spPr/>
    </dgm:pt>
    <dgm:pt modelId="{B7172AB9-94BE-4811-9E97-EDAEE1BBDA74}" type="pres">
      <dgm:prSet presAssocID="{9EE20528-AB5D-4BFA-82DC-1D8F6AA6360A}" presName="node" presStyleLbl="node1" presStyleIdx="1" presStyleCnt="16" custRadScaleRad="115882" custRadScaleInc="908174">
        <dgm:presLayoutVars>
          <dgm:bulletEnabled val="1"/>
        </dgm:presLayoutVars>
      </dgm:prSet>
      <dgm:spPr/>
    </dgm:pt>
    <dgm:pt modelId="{C0CD455E-489F-4BEB-A68C-052D68FFAE70}" type="pres">
      <dgm:prSet presAssocID="{25D84235-77F7-4224-AA74-B8FFD6AFA35C}" presName="sibTrans" presStyleLbl="sibTrans2D1" presStyleIdx="1" presStyleCnt="16" custFlipHor="1" custScaleX="28884" custLinFactX="66706" custLinFactY="500000" custLinFactNeighborX="100000" custLinFactNeighborY="509588"/>
      <dgm:spPr/>
    </dgm:pt>
    <dgm:pt modelId="{97E9DE7C-3626-4296-A49D-0140B83E2362}" type="pres">
      <dgm:prSet presAssocID="{25D84235-77F7-4224-AA74-B8FFD6AFA35C}" presName="connectorText" presStyleLbl="sibTrans2D1" presStyleIdx="1" presStyleCnt="16"/>
      <dgm:spPr/>
    </dgm:pt>
    <dgm:pt modelId="{89197223-5DF7-4E58-8597-D9AA872D75ED}" type="pres">
      <dgm:prSet presAssocID="{AEFD7B37-DEAB-4403-8E2B-A6A4A2BFA324}" presName="node" presStyleLbl="node1" presStyleIdx="2" presStyleCnt="16" custRadScaleRad="192681" custRadScaleInc="164623">
        <dgm:presLayoutVars>
          <dgm:bulletEnabled val="1"/>
        </dgm:presLayoutVars>
      </dgm:prSet>
      <dgm:spPr/>
    </dgm:pt>
    <dgm:pt modelId="{90CB9245-C1F8-4A59-BD73-F672A9765798}" type="pres">
      <dgm:prSet presAssocID="{B5C575DA-D1DB-444C-9F18-2AC7E86D0260}" presName="sibTrans" presStyleLbl="sibTrans2D1" presStyleIdx="2" presStyleCnt="16" custLinFactX="100000" custLinFactY="772380" custLinFactNeighborX="175764" custLinFactNeighborY="800000"/>
      <dgm:spPr/>
    </dgm:pt>
    <dgm:pt modelId="{ECE925C8-6FCA-48A1-A272-6D2FB9DD0F00}" type="pres">
      <dgm:prSet presAssocID="{B5C575DA-D1DB-444C-9F18-2AC7E86D0260}" presName="connectorText" presStyleLbl="sibTrans2D1" presStyleIdx="2" presStyleCnt="16"/>
      <dgm:spPr/>
    </dgm:pt>
    <dgm:pt modelId="{7CC3733F-A66A-40FF-9C51-6F226AB21E18}" type="pres">
      <dgm:prSet presAssocID="{B94F26F7-0466-4C15-BCA9-28C8920C48B8}" presName="node" presStyleLbl="node1" presStyleIdx="3" presStyleCnt="16">
        <dgm:presLayoutVars>
          <dgm:bulletEnabled val="1"/>
        </dgm:presLayoutVars>
      </dgm:prSet>
      <dgm:spPr/>
    </dgm:pt>
    <dgm:pt modelId="{CA0B822D-E06D-43EC-A187-332C03A48CF0}" type="pres">
      <dgm:prSet presAssocID="{3695AC31-4471-404F-8450-278407A80EB7}" presName="sibTrans" presStyleLbl="sibTrans2D1" presStyleIdx="3" presStyleCnt="16" custFlipHor="1" custScaleX="7318" custLinFactX="95244" custLinFactY="600000" custLinFactNeighborX="100000" custLinFactNeighborY="600024"/>
      <dgm:spPr/>
    </dgm:pt>
    <dgm:pt modelId="{3C78F6B8-6312-457C-805F-E3F28C08A4E2}" type="pres">
      <dgm:prSet presAssocID="{3695AC31-4471-404F-8450-278407A80EB7}" presName="connectorText" presStyleLbl="sibTrans2D1" presStyleIdx="3" presStyleCnt="16"/>
      <dgm:spPr/>
    </dgm:pt>
    <dgm:pt modelId="{2BF5BE29-5206-4ED3-BE92-D55575814A24}" type="pres">
      <dgm:prSet presAssocID="{4492A562-8049-4BAE-B86F-EEC868E6F5DC}" presName="node" presStyleLbl="node1" presStyleIdx="4" presStyleCnt="16" custRadScaleRad="144280" custRadScaleInc="1448179">
        <dgm:presLayoutVars>
          <dgm:bulletEnabled val="1"/>
        </dgm:presLayoutVars>
      </dgm:prSet>
      <dgm:spPr/>
    </dgm:pt>
    <dgm:pt modelId="{D539F986-357B-499E-A836-D3571608ED69}" type="pres">
      <dgm:prSet presAssocID="{ED4A885E-3489-4743-9201-8F6461F47005}" presName="sibTrans" presStyleLbl="sibTrans2D1" presStyleIdx="4" presStyleCnt="16" custFlipHor="1" custScaleX="189069" custScaleY="143579" custLinFactX="1600000" custLinFactY="460048" custLinFactNeighborX="1685070" custLinFactNeighborY="500000"/>
      <dgm:spPr/>
    </dgm:pt>
    <dgm:pt modelId="{9F47825F-D547-427F-948E-50B5DC7709E6}" type="pres">
      <dgm:prSet presAssocID="{ED4A885E-3489-4743-9201-8F6461F47005}" presName="connectorText" presStyleLbl="sibTrans2D1" presStyleIdx="4" presStyleCnt="16"/>
      <dgm:spPr/>
    </dgm:pt>
    <dgm:pt modelId="{FD0F1FB2-5324-498E-8C0B-9955B5013F81}" type="pres">
      <dgm:prSet presAssocID="{E76F2408-9EE5-49A0-ABB0-FCFD56B48AB8}" presName="node" presStyleLbl="node1" presStyleIdx="5" presStyleCnt="16" custRadScaleRad="139580" custRadScaleInc="1409410">
        <dgm:presLayoutVars>
          <dgm:bulletEnabled val="1"/>
        </dgm:presLayoutVars>
      </dgm:prSet>
      <dgm:spPr/>
    </dgm:pt>
    <dgm:pt modelId="{F9AE2AB4-A13F-4B63-A28F-9426C742CB90}" type="pres">
      <dgm:prSet presAssocID="{195D5439-53F4-42D4-A846-808ADC57CC0B}" presName="sibTrans" presStyleLbl="sibTrans2D1" presStyleIdx="5" presStyleCnt="16" custFlipHor="1" custScaleX="9340" custLinFactX="114420" custLinFactY="514112" custLinFactNeighborX="200000" custLinFactNeighborY="600000"/>
      <dgm:spPr/>
    </dgm:pt>
    <dgm:pt modelId="{40EE8A0D-8E12-428B-A44B-80BC568AC223}" type="pres">
      <dgm:prSet presAssocID="{195D5439-53F4-42D4-A846-808ADC57CC0B}" presName="connectorText" presStyleLbl="sibTrans2D1" presStyleIdx="5" presStyleCnt="16"/>
      <dgm:spPr/>
    </dgm:pt>
    <dgm:pt modelId="{3BCF5DC6-2F4C-48AD-AF11-BDB900902365}" type="pres">
      <dgm:prSet presAssocID="{37922A02-0237-4A57-BF55-A2D1294B9182}" presName="node" presStyleLbl="node1" presStyleIdx="6" presStyleCnt="16" custRadScaleRad="44171" custRadScaleInc="-159653">
        <dgm:presLayoutVars>
          <dgm:bulletEnabled val="1"/>
        </dgm:presLayoutVars>
      </dgm:prSet>
      <dgm:spPr/>
    </dgm:pt>
    <dgm:pt modelId="{2E355611-779D-4EB8-AE0E-F0A3584E1B5C}" type="pres">
      <dgm:prSet presAssocID="{4EF65FDE-D287-4A66-A798-76A7F7BDDFAF}" presName="sibTrans" presStyleLbl="sibTrans2D1" presStyleIdx="6" presStyleCnt="16" custLinFactX="380377" custLinFactY="400000" custLinFactNeighborX="400000" custLinFactNeighborY="411052"/>
      <dgm:spPr/>
    </dgm:pt>
    <dgm:pt modelId="{74B5B0D3-8578-487C-8EB9-7B147FB536BD}" type="pres">
      <dgm:prSet presAssocID="{4EF65FDE-D287-4A66-A798-76A7F7BDDFAF}" presName="connectorText" presStyleLbl="sibTrans2D1" presStyleIdx="6" presStyleCnt="16"/>
      <dgm:spPr/>
    </dgm:pt>
    <dgm:pt modelId="{C64132D2-6617-4410-B697-0A1DAB08271A}" type="pres">
      <dgm:prSet presAssocID="{39013128-7105-4885-A510-5C94675C8B92}" presName="node" presStyleLbl="node1" presStyleIdx="7" presStyleCnt="16" custRadScaleRad="57561" custRadScaleInc="401027">
        <dgm:presLayoutVars>
          <dgm:bulletEnabled val="1"/>
        </dgm:presLayoutVars>
      </dgm:prSet>
      <dgm:spPr/>
    </dgm:pt>
    <dgm:pt modelId="{1810D7A2-8288-471A-A0FA-3A88293C1D8A}" type="pres">
      <dgm:prSet presAssocID="{B894E1BC-772B-4DF4-BC51-1B833534A0BA}" presName="sibTrans" presStyleLbl="sibTrans2D1" presStyleIdx="7" presStyleCnt="16" custLinFactX="508756" custLinFactY="200000" custLinFactNeighborX="600000" custLinFactNeighborY="292057"/>
      <dgm:spPr/>
    </dgm:pt>
    <dgm:pt modelId="{F6AA97DB-FAC0-4A9B-A119-A6682F52A76A}" type="pres">
      <dgm:prSet presAssocID="{B894E1BC-772B-4DF4-BC51-1B833534A0BA}" presName="connectorText" presStyleLbl="sibTrans2D1" presStyleIdx="7" presStyleCnt="16"/>
      <dgm:spPr/>
    </dgm:pt>
    <dgm:pt modelId="{038741C1-CE1F-49EF-AC2C-22CDE47C31FC}" type="pres">
      <dgm:prSet presAssocID="{F4F89D37-82E7-4865-BE44-5F73026E447E}" presName="node" presStyleLbl="node1" presStyleIdx="8" presStyleCnt="16" custRadScaleRad="108773" custRadScaleInc="398885">
        <dgm:presLayoutVars>
          <dgm:bulletEnabled val="1"/>
        </dgm:presLayoutVars>
      </dgm:prSet>
      <dgm:spPr/>
    </dgm:pt>
    <dgm:pt modelId="{94FC095E-6C8C-475C-A183-3188C6D19AE0}" type="pres">
      <dgm:prSet presAssocID="{F32799BA-7CFC-43ED-A849-19358CC94C46}" presName="sibTrans" presStyleLbl="sibTrans2D1" presStyleIdx="8" presStyleCnt="16" custFlipHor="1" custScaleX="4141" custLinFactX="300000" custLinFactY="408411" custLinFactNeighborX="329279" custLinFactNeighborY="500000"/>
      <dgm:spPr/>
    </dgm:pt>
    <dgm:pt modelId="{91582C3D-2FBF-4C15-A7A0-D5D0AEF88CF1}" type="pres">
      <dgm:prSet presAssocID="{F32799BA-7CFC-43ED-A849-19358CC94C46}" presName="connectorText" presStyleLbl="sibTrans2D1" presStyleIdx="8" presStyleCnt="16"/>
      <dgm:spPr/>
    </dgm:pt>
    <dgm:pt modelId="{D0BF2FD3-8567-4391-B8FF-943E3755F7E3}" type="pres">
      <dgm:prSet presAssocID="{7A812F53-2930-4D28-A5DF-40994AD2ACFA}" presName="node" presStyleLbl="node1" presStyleIdx="9" presStyleCnt="16" custRadScaleRad="84910" custRadScaleInc="796028">
        <dgm:presLayoutVars>
          <dgm:bulletEnabled val="1"/>
        </dgm:presLayoutVars>
      </dgm:prSet>
      <dgm:spPr/>
    </dgm:pt>
    <dgm:pt modelId="{1CE7D61E-7099-44A5-A4C7-E42A4ECFAB7A}" type="pres">
      <dgm:prSet presAssocID="{5D9F2BFE-A9ED-4FBC-A8EC-355CBECFE590}" presName="sibTrans" presStyleLbl="sibTrans2D1" presStyleIdx="9" presStyleCnt="16" custLinFactX="1100000" custLinFactY="885230" custLinFactNeighborX="1127609" custLinFactNeighborY="900000"/>
      <dgm:spPr/>
    </dgm:pt>
    <dgm:pt modelId="{4EE4C2DE-F0B6-47BC-BB67-F78731C5D25B}" type="pres">
      <dgm:prSet presAssocID="{5D9F2BFE-A9ED-4FBC-A8EC-355CBECFE590}" presName="connectorText" presStyleLbl="sibTrans2D1" presStyleIdx="9" presStyleCnt="16"/>
      <dgm:spPr/>
    </dgm:pt>
    <dgm:pt modelId="{76004A91-CD9C-4944-BFA0-AAD94009F9F4}" type="pres">
      <dgm:prSet presAssocID="{24B6C57A-BC85-471F-805C-3737337EE563}" presName="node" presStyleLbl="node1" presStyleIdx="10" presStyleCnt="16" custRadScaleRad="125367" custRadScaleInc="718528">
        <dgm:presLayoutVars>
          <dgm:bulletEnabled val="1"/>
        </dgm:presLayoutVars>
      </dgm:prSet>
      <dgm:spPr/>
    </dgm:pt>
    <dgm:pt modelId="{9BCC1352-7E06-44F5-9734-DCF61464E1FF}" type="pres">
      <dgm:prSet presAssocID="{71C47ADC-D82F-45B1-B85E-7D054B0CB6FA}" presName="sibTrans" presStyleLbl="sibTrans2D1" presStyleIdx="10" presStyleCnt="16" custLinFactX="800000" custLinFactY="1040607" custLinFactNeighborX="893710" custLinFactNeighborY="1100000"/>
      <dgm:spPr/>
    </dgm:pt>
    <dgm:pt modelId="{4081A007-DB80-4D24-AADF-F3DDB55147F2}" type="pres">
      <dgm:prSet presAssocID="{71C47ADC-D82F-45B1-B85E-7D054B0CB6FA}" presName="connectorText" presStyleLbl="sibTrans2D1" presStyleIdx="10" presStyleCnt="16"/>
      <dgm:spPr/>
    </dgm:pt>
    <dgm:pt modelId="{ED96EA30-7485-4635-9163-1B79397DCC7F}" type="pres">
      <dgm:prSet presAssocID="{98FFE7A9-1262-435C-B44D-CF9315128133}" presName="node" presStyleLbl="node1" presStyleIdx="11" presStyleCnt="16" custRadScaleRad="89866" custRadScaleInc="693280">
        <dgm:presLayoutVars>
          <dgm:bulletEnabled val="1"/>
        </dgm:presLayoutVars>
      </dgm:prSet>
      <dgm:spPr/>
    </dgm:pt>
    <dgm:pt modelId="{1F0AA742-2258-48B2-A660-FEDDBA184B69}" type="pres">
      <dgm:prSet presAssocID="{9ECDBF65-776F-4053-AD19-91D5BC19C3F8}" presName="sibTrans" presStyleLbl="sibTrans2D1" presStyleIdx="11" presStyleCnt="16" custFlipHor="1" custScaleX="5132" custLinFactX="400000" custLinFactY="810240" custLinFactNeighborX="401402" custLinFactNeighborY="900000"/>
      <dgm:spPr/>
    </dgm:pt>
    <dgm:pt modelId="{50E2AD50-71DE-4D4C-8F4C-625014F909E0}" type="pres">
      <dgm:prSet presAssocID="{9ECDBF65-776F-4053-AD19-91D5BC19C3F8}" presName="connectorText" presStyleLbl="sibTrans2D1" presStyleIdx="11" presStyleCnt="16"/>
      <dgm:spPr/>
    </dgm:pt>
    <dgm:pt modelId="{EC4C41CF-02EA-49AD-AA74-52AA11C9B77E}" type="pres">
      <dgm:prSet presAssocID="{8E061F45-CF4C-47B4-B00D-464B3816F130}" presName="node" presStyleLbl="node1" presStyleIdx="12" presStyleCnt="16" custRadScaleRad="88472" custRadScaleInc="933880">
        <dgm:presLayoutVars>
          <dgm:bulletEnabled val="1"/>
        </dgm:presLayoutVars>
      </dgm:prSet>
      <dgm:spPr/>
    </dgm:pt>
    <dgm:pt modelId="{468D7328-40C9-4B54-9DEA-B23F6D3AB696}" type="pres">
      <dgm:prSet presAssocID="{E106D6AE-2352-4808-8F9E-9D956D18001E}" presName="sibTrans" presStyleLbl="sibTrans2D1" presStyleIdx="12" presStyleCnt="16" custLinFactX="235972" custLinFactY="793870" custLinFactNeighborX="300000" custLinFactNeighborY="800000"/>
      <dgm:spPr/>
    </dgm:pt>
    <dgm:pt modelId="{10E3CA26-A645-41AF-88D1-0380D21846D3}" type="pres">
      <dgm:prSet presAssocID="{E106D6AE-2352-4808-8F9E-9D956D18001E}" presName="connectorText" presStyleLbl="sibTrans2D1" presStyleIdx="12" presStyleCnt="16"/>
      <dgm:spPr/>
    </dgm:pt>
    <dgm:pt modelId="{E141485F-887D-4CB8-B1E6-6562A3E7D497}" type="pres">
      <dgm:prSet presAssocID="{4794DDCD-1CB6-4F88-A4F3-0AE2CD087EA0}" presName="node" presStyleLbl="node1" presStyleIdx="13" presStyleCnt="16" custRadScaleRad="19713" custRadScaleInc="-258207">
        <dgm:presLayoutVars>
          <dgm:bulletEnabled val="1"/>
        </dgm:presLayoutVars>
      </dgm:prSet>
      <dgm:spPr/>
    </dgm:pt>
    <dgm:pt modelId="{BCFF9B8A-1D17-4F34-90CD-EB186E47CFBC}" type="pres">
      <dgm:prSet presAssocID="{03CEDE81-1E69-458B-8B9A-5A034EEFB680}" presName="sibTrans" presStyleLbl="sibTrans2D1" presStyleIdx="13" presStyleCnt="16" custFlipHor="1" custScaleX="20168" custLinFactX="247076" custLinFactY="817046" custLinFactNeighborX="300000" custLinFactNeighborY="900000"/>
      <dgm:spPr/>
    </dgm:pt>
    <dgm:pt modelId="{2DCA3D99-FF0D-487C-96DB-C291FE4932D8}" type="pres">
      <dgm:prSet presAssocID="{03CEDE81-1E69-458B-8B9A-5A034EEFB680}" presName="connectorText" presStyleLbl="sibTrans2D1" presStyleIdx="13" presStyleCnt="16"/>
      <dgm:spPr/>
    </dgm:pt>
    <dgm:pt modelId="{65B23552-C466-420E-8450-5082DFD9D790}" type="pres">
      <dgm:prSet presAssocID="{42FE2B71-0DA6-41B8-B16C-7DC411990901}" presName="node" presStyleLbl="node1" presStyleIdx="14" presStyleCnt="16" custRadScaleRad="50949" custRadScaleInc="199852">
        <dgm:presLayoutVars>
          <dgm:bulletEnabled val="1"/>
        </dgm:presLayoutVars>
      </dgm:prSet>
      <dgm:spPr/>
    </dgm:pt>
    <dgm:pt modelId="{7122762A-97FD-472B-8913-CB181CCDD656}" type="pres">
      <dgm:prSet presAssocID="{4620FE1C-D145-4E5D-8A54-375FC1B2B90E}" presName="sibTrans" presStyleLbl="sibTrans2D1" presStyleIdx="14" presStyleCnt="16" custLinFactX="393777" custLinFactY="-175352" custLinFactNeighborX="400000" custLinFactNeighborY="-200000"/>
      <dgm:spPr/>
    </dgm:pt>
    <dgm:pt modelId="{A7ABE877-323A-4475-A2D8-CB80CFF1FA92}" type="pres">
      <dgm:prSet presAssocID="{4620FE1C-D145-4E5D-8A54-375FC1B2B90E}" presName="connectorText" presStyleLbl="sibTrans2D1" presStyleIdx="14" presStyleCnt="16"/>
      <dgm:spPr/>
    </dgm:pt>
    <dgm:pt modelId="{8D9E7D7B-9F04-4A55-8ED9-7E40D79875BB}" type="pres">
      <dgm:prSet presAssocID="{AC971D61-433F-4DBE-B0A2-F4A496C2F1F1}" presName="node" presStyleLbl="node1" presStyleIdx="15" presStyleCnt="16" custRadScaleRad="147087" custRadScaleInc="-450872">
        <dgm:presLayoutVars>
          <dgm:bulletEnabled val="1"/>
        </dgm:presLayoutVars>
      </dgm:prSet>
      <dgm:spPr/>
    </dgm:pt>
    <dgm:pt modelId="{29E5920C-053C-4AC9-8EB7-BDB2A5807B1F}" type="pres">
      <dgm:prSet presAssocID="{93FBD2FE-D307-49A7-B193-4C1A5634DF8A}" presName="sibTrans" presStyleLbl="sibTrans2D1" presStyleIdx="15" presStyleCnt="16" custFlipHor="0" custScaleX="29661" custLinFactX="4424" custLinFactY="600000" custLinFactNeighborX="100000" custLinFactNeighborY="658299"/>
      <dgm:spPr/>
    </dgm:pt>
    <dgm:pt modelId="{CEDD5783-2E9F-4C77-BFA8-144B2AC64DAE}" type="pres">
      <dgm:prSet presAssocID="{93FBD2FE-D307-49A7-B193-4C1A5634DF8A}" presName="connectorText" presStyleLbl="sibTrans2D1" presStyleIdx="15" presStyleCnt="16"/>
      <dgm:spPr/>
    </dgm:pt>
  </dgm:ptLst>
  <dgm:cxnLst>
    <dgm:cxn modelId="{8A4A4933-FE3C-4EB8-83CA-1A8127338E37}" type="presOf" srcId="{195D5439-53F4-42D4-A846-808ADC57CC0B}" destId="{F9AE2AB4-A13F-4B63-A28F-9426C742CB90}" srcOrd="0" destOrd="0" presId="urn:microsoft.com/office/officeart/2005/8/layout/cycle2"/>
    <dgm:cxn modelId="{B7715AD7-CC0C-42D0-98E5-6B2A59F3151C}" type="presOf" srcId="{E106D6AE-2352-4808-8F9E-9D956D18001E}" destId="{468D7328-40C9-4B54-9DEA-B23F6D3AB696}" srcOrd="0" destOrd="0" presId="urn:microsoft.com/office/officeart/2005/8/layout/cycle2"/>
    <dgm:cxn modelId="{DEC71B82-CF78-4F09-9381-6A8D7FFCE6A4}" srcId="{2E5468C3-C124-4FB9-9FB1-81A2F344DF6D}" destId="{7A812F53-2930-4D28-A5DF-40994AD2ACFA}" srcOrd="9" destOrd="0" parTransId="{669027DF-2219-4A78-8C40-F1DFC681C95A}" sibTransId="{5D9F2BFE-A9ED-4FBC-A8EC-355CBECFE590}"/>
    <dgm:cxn modelId="{7317A9C1-6815-4C0F-944C-87FD2A10C783}" type="presOf" srcId="{B5C575DA-D1DB-444C-9F18-2AC7E86D0260}" destId="{90CB9245-C1F8-4A59-BD73-F672A9765798}" srcOrd="0" destOrd="0" presId="urn:microsoft.com/office/officeart/2005/8/layout/cycle2"/>
    <dgm:cxn modelId="{59015B94-0103-4C28-8F7C-32CFEA2FDC75}" type="presOf" srcId="{4EF65FDE-D287-4A66-A798-76A7F7BDDFAF}" destId="{2E355611-779D-4EB8-AE0E-F0A3584E1B5C}" srcOrd="0" destOrd="0" presId="urn:microsoft.com/office/officeart/2005/8/layout/cycle2"/>
    <dgm:cxn modelId="{6F07CAAB-C7F7-4DCB-B769-E46200E7D316}" type="presOf" srcId="{39013128-7105-4885-A510-5C94675C8B92}" destId="{C64132D2-6617-4410-B697-0A1DAB08271A}" srcOrd="0" destOrd="0" presId="urn:microsoft.com/office/officeart/2005/8/layout/cycle2"/>
    <dgm:cxn modelId="{2F8D1A77-6C9A-4183-9B72-45C1637040A6}" type="presOf" srcId="{5BA23871-70C6-4377-A28B-A60DAC2E0BD4}" destId="{E6C77E66-92AE-4DAA-B0CD-DF92152E321A}" srcOrd="1" destOrd="0" presId="urn:microsoft.com/office/officeart/2005/8/layout/cycle2"/>
    <dgm:cxn modelId="{F73198BD-C93D-4810-B3A8-4383DFC26B45}" type="presOf" srcId="{E106D6AE-2352-4808-8F9E-9D956D18001E}" destId="{10E3CA26-A645-41AF-88D1-0380D21846D3}" srcOrd="1" destOrd="0" presId="urn:microsoft.com/office/officeart/2005/8/layout/cycle2"/>
    <dgm:cxn modelId="{FDB70408-F7B8-4F9B-8CE7-194189BCF51A}" srcId="{2E5468C3-C124-4FB9-9FB1-81A2F344DF6D}" destId="{98FFE7A9-1262-435C-B44D-CF9315128133}" srcOrd="11" destOrd="0" parTransId="{5395463B-31AB-4A79-9119-06A232C501A3}" sibTransId="{9ECDBF65-776F-4053-AD19-91D5BC19C3F8}"/>
    <dgm:cxn modelId="{B38019A6-ED66-46B0-B5EB-AFF564B4AFB9}" srcId="{2E5468C3-C124-4FB9-9FB1-81A2F344DF6D}" destId="{4492A562-8049-4BAE-B86F-EEC868E6F5DC}" srcOrd="4" destOrd="0" parTransId="{6F7D5DF9-B992-42E9-8148-482AD6DA16CF}" sibTransId="{ED4A885E-3489-4743-9201-8F6461F47005}"/>
    <dgm:cxn modelId="{3D9477F2-0F06-4469-B98B-DB542C3F73CB}" type="presOf" srcId="{F4F89D37-82E7-4865-BE44-5F73026E447E}" destId="{038741C1-CE1F-49EF-AC2C-22CDE47C31FC}" srcOrd="0" destOrd="0" presId="urn:microsoft.com/office/officeart/2005/8/layout/cycle2"/>
    <dgm:cxn modelId="{1FC2062C-117C-4666-A655-F9ABF0813408}" type="presOf" srcId="{3695AC31-4471-404F-8450-278407A80EB7}" destId="{3C78F6B8-6312-457C-805F-E3F28C08A4E2}" srcOrd="1" destOrd="0" presId="urn:microsoft.com/office/officeart/2005/8/layout/cycle2"/>
    <dgm:cxn modelId="{B0CBA041-7499-456E-AE62-821ABD02A99A}" type="presOf" srcId="{24B6C57A-BC85-471F-805C-3737337EE563}" destId="{76004A91-CD9C-4944-BFA0-AAD94009F9F4}" srcOrd="0" destOrd="0" presId="urn:microsoft.com/office/officeart/2005/8/layout/cycle2"/>
    <dgm:cxn modelId="{8F472DA0-2324-43B8-BA19-209AE365D913}" type="presOf" srcId="{42FE2B71-0DA6-41B8-B16C-7DC411990901}" destId="{65B23552-C466-420E-8450-5082DFD9D790}" srcOrd="0" destOrd="0" presId="urn:microsoft.com/office/officeart/2005/8/layout/cycle2"/>
    <dgm:cxn modelId="{A5B887D4-DD04-438F-935F-66D249628145}" srcId="{2E5468C3-C124-4FB9-9FB1-81A2F344DF6D}" destId="{8E061F45-CF4C-47B4-B00D-464B3816F130}" srcOrd="12" destOrd="0" parTransId="{DDEE6D14-A3BE-4336-9AFC-269136A341C8}" sibTransId="{E106D6AE-2352-4808-8F9E-9D956D18001E}"/>
    <dgm:cxn modelId="{4424A1B3-1FD2-42F1-BA3A-E34983CBF4C7}" type="presOf" srcId="{93FBD2FE-D307-49A7-B193-4C1A5634DF8A}" destId="{29E5920C-053C-4AC9-8EB7-BDB2A5807B1F}" srcOrd="0" destOrd="0" presId="urn:microsoft.com/office/officeart/2005/8/layout/cycle2"/>
    <dgm:cxn modelId="{325F845F-985D-4192-8A03-B7B6BE1B41AD}" type="presOf" srcId="{3695AC31-4471-404F-8450-278407A80EB7}" destId="{CA0B822D-E06D-43EC-A187-332C03A48CF0}" srcOrd="0" destOrd="0" presId="urn:microsoft.com/office/officeart/2005/8/layout/cycle2"/>
    <dgm:cxn modelId="{B8A7D9B7-51BC-430B-A2D4-9F059B3314CD}" type="presOf" srcId="{4620FE1C-D145-4E5D-8A54-375FC1B2B90E}" destId="{A7ABE877-323A-4475-A2D8-CB80CFF1FA92}" srcOrd="1" destOrd="0" presId="urn:microsoft.com/office/officeart/2005/8/layout/cycle2"/>
    <dgm:cxn modelId="{9C0E7DAE-6205-41CA-8C47-AECB1AC497F9}" type="presOf" srcId="{9EE20528-AB5D-4BFA-82DC-1D8F6AA6360A}" destId="{B7172AB9-94BE-4811-9E97-EDAEE1BBDA74}" srcOrd="0" destOrd="0" presId="urn:microsoft.com/office/officeart/2005/8/layout/cycle2"/>
    <dgm:cxn modelId="{FC07ECEC-8153-4CEE-86B8-2A1DD7FE395A}" type="presOf" srcId="{4794DDCD-1CB6-4F88-A4F3-0AE2CD087EA0}" destId="{E141485F-887D-4CB8-B1E6-6562A3E7D497}" srcOrd="0" destOrd="0" presId="urn:microsoft.com/office/officeart/2005/8/layout/cycle2"/>
    <dgm:cxn modelId="{59FCD17B-AE6A-4108-BBED-AA33D2CF781E}" type="presOf" srcId="{71C47ADC-D82F-45B1-B85E-7D054B0CB6FA}" destId="{9BCC1352-7E06-44F5-9734-DCF61464E1FF}" srcOrd="0" destOrd="0" presId="urn:microsoft.com/office/officeart/2005/8/layout/cycle2"/>
    <dgm:cxn modelId="{391244DD-DBD1-40C4-8DA9-3E65666A7DD1}" type="presOf" srcId="{AC971D61-433F-4DBE-B0A2-F4A496C2F1F1}" destId="{8D9E7D7B-9F04-4A55-8ED9-7E40D79875BB}" srcOrd="0" destOrd="0" presId="urn:microsoft.com/office/officeart/2005/8/layout/cycle2"/>
    <dgm:cxn modelId="{184BD319-4CCA-4CC4-9B9A-2F24E2D4EDE0}" type="presOf" srcId="{9ECDBF65-776F-4053-AD19-91D5BC19C3F8}" destId="{50E2AD50-71DE-4D4C-8F4C-625014F909E0}" srcOrd="1" destOrd="0" presId="urn:microsoft.com/office/officeart/2005/8/layout/cycle2"/>
    <dgm:cxn modelId="{B1C35088-CE55-4BEB-B67D-052914B0A20E}" type="presOf" srcId="{98FFE7A9-1262-435C-B44D-CF9315128133}" destId="{ED96EA30-7485-4635-9163-1B79397DCC7F}" srcOrd="0" destOrd="0" presId="urn:microsoft.com/office/officeart/2005/8/layout/cycle2"/>
    <dgm:cxn modelId="{AD9A9054-8C7F-4080-89AA-BB7CDD3ACD16}" srcId="{2E5468C3-C124-4FB9-9FB1-81A2F344DF6D}" destId="{F4F89D37-82E7-4865-BE44-5F73026E447E}" srcOrd="8" destOrd="0" parTransId="{7F3B599B-874A-4BAD-8CA4-99956DC8AD27}" sibTransId="{F32799BA-7CFC-43ED-A849-19358CC94C46}"/>
    <dgm:cxn modelId="{DAC86076-2165-456C-8B0B-66614C9D8365}" type="presOf" srcId="{9ECDBF65-776F-4053-AD19-91D5BC19C3F8}" destId="{1F0AA742-2258-48B2-A660-FEDDBA184B69}" srcOrd="0" destOrd="0" presId="urn:microsoft.com/office/officeart/2005/8/layout/cycle2"/>
    <dgm:cxn modelId="{6A6EB433-1372-4E28-9C11-963D6992CAA0}" type="presOf" srcId="{4EF65FDE-D287-4A66-A798-76A7F7BDDFAF}" destId="{74B5B0D3-8578-487C-8EB9-7B147FB536BD}" srcOrd="1" destOrd="0" presId="urn:microsoft.com/office/officeart/2005/8/layout/cycle2"/>
    <dgm:cxn modelId="{37F08817-E5CF-4C42-8EE4-F725DA5B987B}" srcId="{2E5468C3-C124-4FB9-9FB1-81A2F344DF6D}" destId="{B94F26F7-0466-4C15-BCA9-28C8920C48B8}" srcOrd="3" destOrd="0" parTransId="{107D2590-D71F-405A-BFFB-1823BF7ED5EC}" sibTransId="{3695AC31-4471-404F-8450-278407A80EB7}"/>
    <dgm:cxn modelId="{0751F2C9-388E-4291-8A1F-3BACA2B0D659}" type="presOf" srcId="{B894E1BC-772B-4DF4-BC51-1B833534A0BA}" destId="{1810D7A2-8288-471A-A0FA-3A88293C1D8A}" srcOrd="0" destOrd="0" presId="urn:microsoft.com/office/officeart/2005/8/layout/cycle2"/>
    <dgm:cxn modelId="{4B1ECBEB-76E2-47FD-A836-6A3EA98ECD1D}" type="presOf" srcId="{5D9F2BFE-A9ED-4FBC-A8EC-355CBECFE590}" destId="{1CE7D61E-7099-44A5-A4C7-E42A4ECFAB7A}" srcOrd="0" destOrd="0" presId="urn:microsoft.com/office/officeart/2005/8/layout/cycle2"/>
    <dgm:cxn modelId="{EB3AF1BC-EB20-4ADF-89C5-A01466537F97}" type="presOf" srcId="{37922A02-0237-4A57-BF55-A2D1294B9182}" destId="{3BCF5DC6-2F4C-48AD-AF11-BDB900902365}" srcOrd="0" destOrd="0" presId="urn:microsoft.com/office/officeart/2005/8/layout/cycle2"/>
    <dgm:cxn modelId="{CC0CA7D9-08BD-42FA-B541-ADA9ED60422E}" type="presOf" srcId="{ED4A885E-3489-4743-9201-8F6461F47005}" destId="{9F47825F-D547-427F-948E-50B5DC7709E6}" srcOrd="1" destOrd="0" presId="urn:microsoft.com/office/officeart/2005/8/layout/cycle2"/>
    <dgm:cxn modelId="{6CBFBF88-E1A7-47B6-B6CB-E51E6BBAD9DB}" type="presOf" srcId="{195D5439-53F4-42D4-A846-808ADC57CC0B}" destId="{40EE8A0D-8E12-428B-A44B-80BC568AC223}" srcOrd="1" destOrd="0" presId="urn:microsoft.com/office/officeart/2005/8/layout/cycle2"/>
    <dgm:cxn modelId="{ED330BE6-CEB4-471F-B425-A53440E7EF34}" srcId="{2E5468C3-C124-4FB9-9FB1-81A2F344DF6D}" destId="{37922A02-0237-4A57-BF55-A2D1294B9182}" srcOrd="6" destOrd="0" parTransId="{F36ACF9A-DF4F-491F-B3AF-A8984DD5478F}" sibTransId="{4EF65FDE-D287-4A66-A798-76A7F7BDDFAF}"/>
    <dgm:cxn modelId="{F51134CD-4D2E-4265-8890-88A9E1D810BD}" srcId="{2E5468C3-C124-4FB9-9FB1-81A2F344DF6D}" destId="{6CA0648B-4108-47C0-B8CE-0ABED15CF866}" srcOrd="0" destOrd="0" parTransId="{CFD5AB43-F3CC-4724-A099-CC719D826094}" sibTransId="{5BA23871-70C6-4377-A28B-A60DAC2E0BD4}"/>
    <dgm:cxn modelId="{61771BBC-1FF0-4967-96AB-34EB39E112F5}" srcId="{2E5468C3-C124-4FB9-9FB1-81A2F344DF6D}" destId="{E76F2408-9EE5-49A0-ABB0-FCFD56B48AB8}" srcOrd="5" destOrd="0" parTransId="{65FF02FB-ACFD-4434-8B00-A70639DB0881}" sibTransId="{195D5439-53F4-42D4-A846-808ADC57CC0B}"/>
    <dgm:cxn modelId="{152EDD01-D356-4F9B-A413-CFFD36F7F880}" type="presOf" srcId="{F32799BA-7CFC-43ED-A849-19358CC94C46}" destId="{91582C3D-2FBF-4C15-A7A0-D5D0AEF88CF1}" srcOrd="1" destOrd="0" presId="urn:microsoft.com/office/officeart/2005/8/layout/cycle2"/>
    <dgm:cxn modelId="{D6F0C31B-C4BF-453F-BCA4-C33A92A3323F}" type="presOf" srcId="{25D84235-77F7-4224-AA74-B8FFD6AFA35C}" destId="{97E9DE7C-3626-4296-A49D-0140B83E2362}" srcOrd="1" destOrd="0" presId="urn:microsoft.com/office/officeart/2005/8/layout/cycle2"/>
    <dgm:cxn modelId="{0D4E2E4D-A85D-4324-A04C-4F7B6D8AEBA4}" type="presOf" srcId="{AEFD7B37-DEAB-4403-8E2B-A6A4A2BFA324}" destId="{89197223-5DF7-4E58-8597-D9AA872D75ED}" srcOrd="0" destOrd="0" presId="urn:microsoft.com/office/officeart/2005/8/layout/cycle2"/>
    <dgm:cxn modelId="{8EE654FC-EEA4-4BAA-856D-5D4B9E2BC97E}" type="presOf" srcId="{03CEDE81-1E69-458B-8B9A-5A034EEFB680}" destId="{2DCA3D99-FF0D-487C-96DB-C291FE4932D8}" srcOrd="1" destOrd="0" presId="urn:microsoft.com/office/officeart/2005/8/layout/cycle2"/>
    <dgm:cxn modelId="{BBCB7B33-0175-44FB-9CC4-BB98AEFAC920}" type="presOf" srcId="{8E061F45-CF4C-47B4-B00D-464B3816F130}" destId="{EC4C41CF-02EA-49AD-AA74-52AA11C9B77E}" srcOrd="0" destOrd="0" presId="urn:microsoft.com/office/officeart/2005/8/layout/cycle2"/>
    <dgm:cxn modelId="{43C2BB83-E935-49AE-9754-B6139372D61A}" type="presOf" srcId="{E76F2408-9EE5-49A0-ABB0-FCFD56B48AB8}" destId="{FD0F1FB2-5324-498E-8C0B-9955B5013F81}" srcOrd="0" destOrd="0" presId="urn:microsoft.com/office/officeart/2005/8/layout/cycle2"/>
    <dgm:cxn modelId="{AE5B45E4-8A1B-4775-BFEB-49125787F305}" type="presOf" srcId="{25D84235-77F7-4224-AA74-B8FFD6AFA35C}" destId="{C0CD455E-489F-4BEB-A68C-052D68FFAE70}" srcOrd="0" destOrd="0" presId="urn:microsoft.com/office/officeart/2005/8/layout/cycle2"/>
    <dgm:cxn modelId="{75259AD3-C835-47F9-BF3F-6E38D4728FAB}" type="presOf" srcId="{93FBD2FE-D307-49A7-B193-4C1A5634DF8A}" destId="{CEDD5783-2E9F-4C77-BFA8-144B2AC64DAE}" srcOrd="1" destOrd="0" presId="urn:microsoft.com/office/officeart/2005/8/layout/cycle2"/>
    <dgm:cxn modelId="{57D4D73D-58EE-4775-8D3A-89EEA9F8F164}" srcId="{2E5468C3-C124-4FB9-9FB1-81A2F344DF6D}" destId="{39013128-7105-4885-A510-5C94675C8B92}" srcOrd="7" destOrd="0" parTransId="{7461CD56-5946-4D7E-8D98-FD09D88A99D8}" sibTransId="{B894E1BC-772B-4DF4-BC51-1B833534A0BA}"/>
    <dgm:cxn modelId="{9953BF9B-B8FF-4DB3-89CF-BD549BB3AE44}" type="presOf" srcId="{2E5468C3-C124-4FB9-9FB1-81A2F344DF6D}" destId="{7C32D4DE-9E4E-4EB8-80E4-6A81AA9138D3}" srcOrd="0" destOrd="0" presId="urn:microsoft.com/office/officeart/2005/8/layout/cycle2"/>
    <dgm:cxn modelId="{BAA360AC-D78A-40E7-B990-784A9285343E}" srcId="{2E5468C3-C124-4FB9-9FB1-81A2F344DF6D}" destId="{AC971D61-433F-4DBE-B0A2-F4A496C2F1F1}" srcOrd="15" destOrd="0" parTransId="{186C329B-BDF1-4A7D-B772-BB8A4E621486}" sibTransId="{93FBD2FE-D307-49A7-B193-4C1A5634DF8A}"/>
    <dgm:cxn modelId="{5EDB46D8-0F23-4399-A5C2-1ABBFB7C77C3}" srcId="{2E5468C3-C124-4FB9-9FB1-81A2F344DF6D}" destId="{9EE20528-AB5D-4BFA-82DC-1D8F6AA6360A}" srcOrd="1" destOrd="0" parTransId="{94DE5DB2-DAF4-4801-BA63-746152DE3DE3}" sibTransId="{25D84235-77F7-4224-AA74-B8FFD6AFA35C}"/>
    <dgm:cxn modelId="{DB80875D-AF80-4D7F-9A30-1DD5DDC009B2}" srcId="{2E5468C3-C124-4FB9-9FB1-81A2F344DF6D}" destId="{4794DDCD-1CB6-4F88-A4F3-0AE2CD087EA0}" srcOrd="13" destOrd="0" parTransId="{9E98FD3B-F9BA-40EF-B89A-C5737022A00F}" sibTransId="{03CEDE81-1E69-458B-8B9A-5A034EEFB680}"/>
    <dgm:cxn modelId="{2F198269-0887-4600-BB0E-708401ED2E09}" type="presOf" srcId="{71C47ADC-D82F-45B1-B85E-7D054B0CB6FA}" destId="{4081A007-DB80-4D24-AADF-F3DDB55147F2}" srcOrd="1" destOrd="0" presId="urn:microsoft.com/office/officeart/2005/8/layout/cycle2"/>
    <dgm:cxn modelId="{8D22C3FC-7D6B-44E0-9C73-C2F3EF3C95C4}" type="presOf" srcId="{7A812F53-2930-4D28-A5DF-40994AD2ACFA}" destId="{D0BF2FD3-8567-4391-B8FF-943E3755F7E3}" srcOrd="0" destOrd="0" presId="urn:microsoft.com/office/officeart/2005/8/layout/cycle2"/>
    <dgm:cxn modelId="{6D9CF999-AC82-4356-8808-B1A9678A4CF4}" type="presOf" srcId="{B894E1BC-772B-4DF4-BC51-1B833534A0BA}" destId="{F6AA97DB-FAC0-4A9B-A119-A6682F52A76A}" srcOrd="1" destOrd="0" presId="urn:microsoft.com/office/officeart/2005/8/layout/cycle2"/>
    <dgm:cxn modelId="{EB9E8F47-E55C-4BA1-9CF1-548761277B9C}" type="presOf" srcId="{ED4A885E-3489-4743-9201-8F6461F47005}" destId="{D539F986-357B-499E-A836-D3571608ED69}" srcOrd="0" destOrd="0" presId="urn:microsoft.com/office/officeart/2005/8/layout/cycle2"/>
    <dgm:cxn modelId="{E1E22A6D-3218-4D25-99E2-09666DAC185B}" type="presOf" srcId="{B5C575DA-D1DB-444C-9F18-2AC7E86D0260}" destId="{ECE925C8-6FCA-48A1-A272-6D2FB9DD0F00}" srcOrd="1" destOrd="0" presId="urn:microsoft.com/office/officeart/2005/8/layout/cycle2"/>
    <dgm:cxn modelId="{D27B2F48-602E-4627-8908-0A4D723E8E21}" type="presOf" srcId="{4492A562-8049-4BAE-B86F-EEC868E6F5DC}" destId="{2BF5BE29-5206-4ED3-BE92-D55575814A24}" srcOrd="0" destOrd="0" presId="urn:microsoft.com/office/officeart/2005/8/layout/cycle2"/>
    <dgm:cxn modelId="{46550D32-BC4D-4EED-9C5C-8C75C5E77B9A}" type="presOf" srcId="{B94F26F7-0466-4C15-BCA9-28C8920C48B8}" destId="{7CC3733F-A66A-40FF-9C51-6F226AB21E18}" srcOrd="0" destOrd="0" presId="urn:microsoft.com/office/officeart/2005/8/layout/cycle2"/>
    <dgm:cxn modelId="{6A8D5CF4-D14D-46C9-AA50-3D727003C660}" type="presOf" srcId="{03CEDE81-1E69-458B-8B9A-5A034EEFB680}" destId="{BCFF9B8A-1D17-4F34-90CD-EB186E47CFBC}" srcOrd="0" destOrd="0" presId="urn:microsoft.com/office/officeart/2005/8/layout/cycle2"/>
    <dgm:cxn modelId="{3342D888-0B62-4829-920D-CFFFAFAD2C46}" type="presOf" srcId="{F32799BA-7CFC-43ED-A849-19358CC94C46}" destId="{94FC095E-6C8C-475C-A183-3188C6D19AE0}" srcOrd="0" destOrd="0" presId="urn:microsoft.com/office/officeart/2005/8/layout/cycle2"/>
    <dgm:cxn modelId="{B287A6AB-0DC0-46BE-829B-F4631013883D}" type="presOf" srcId="{4620FE1C-D145-4E5D-8A54-375FC1B2B90E}" destId="{7122762A-97FD-472B-8913-CB181CCDD656}" srcOrd="0" destOrd="0" presId="urn:microsoft.com/office/officeart/2005/8/layout/cycle2"/>
    <dgm:cxn modelId="{11FDDC8D-2FEE-4CA4-860F-FB0DDFF3607E}" srcId="{2E5468C3-C124-4FB9-9FB1-81A2F344DF6D}" destId="{24B6C57A-BC85-471F-805C-3737337EE563}" srcOrd="10" destOrd="0" parTransId="{F75AB3B6-EF0E-4BEF-8091-682946BCC7FD}" sibTransId="{71C47ADC-D82F-45B1-B85E-7D054B0CB6FA}"/>
    <dgm:cxn modelId="{8B226ADB-5C35-47FD-87BE-C6C31DE6FB3C}" type="presOf" srcId="{6CA0648B-4108-47C0-B8CE-0ABED15CF866}" destId="{7BE37128-3930-4A7E-AEB8-108D033FA544}" srcOrd="0" destOrd="0" presId="urn:microsoft.com/office/officeart/2005/8/layout/cycle2"/>
    <dgm:cxn modelId="{039F9214-2769-49EA-98B2-2357ADB7EF02}" type="presOf" srcId="{5D9F2BFE-A9ED-4FBC-A8EC-355CBECFE590}" destId="{4EE4C2DE-F0B6-47BC-BB67-F78731C5D25B}" srcOrd="1" destOrd="0" presId="urn:microsoft.com/office/officeart/2005/8/layout/cycle2"/>
    <dgm:cxn modelId="{232DA45E-ABA9-4377-B5A6-6803DFC8EBB6}" srcId="{2E5468C3-C124-4FB9-9FB1-81A2F344DF6D}" destId="{42FE2B71-0DA6-41B8-B16C-7DC411990901}" srcOrd="14" destOrd="0" parTransId="{34C2C8EB-ACE8-4FD9-B55C-90807F9FF507}" sibTransId="{4620FE1C-D145-4E5D-8A54-375FC1B2B90E}"/>
    <dgm:cxn modelId="{FFF5B940-B2D2-47A7-BD26-595139E5BF54}" srcId="{2E5468C3-C124-4FB9-9FB1-81A2F344DF6D}" destId="{AEFD7B37-DEAB-4403-8E2B-A6A4A2BFA324}" srcOrd="2" destOrd="0" parTransId="{4D650E00-0019-4338-98F4-BEFDF159218D}" sibTransId="{B5C575DA-D1DB-444C-9F18-2AC7E86D0260}"/>
    <dgm:cxn modelId="{57E965FD-1370-4D32-B5F4-079C10BF741F}" type="presOf" srcId="{5BA23871-70C6-4377-A28B-A60DAC2E0BD4}" destId="{96200B83-6A0C-429E-A35F-860A70D18113}" srcOrd="0" destOrd="0" presId="urn:microsoft.com/office/officeart/2005/8/layout/cycle2"/>
    <dgm:cxn modelId="{F31A8E60-B51F-4B7B-91BC-EB5A11F6D942}" type="presParOf" srcId="{7C32D4DE-9E4E-4EB8-80E4-6A81AA9138D3}" destId="{7BE37128-3930-4A7E-AEB8-108D033FA544}" srcOrd="0" destOrd="0" presId="urn:microsoft.com/office/officeart/2005/8/layout/cycle2"/>
    <dgm:cxn modelId="{5D24D199-2229-4C33-A3BA-0002DAEB0A35}" type="presParOf" srcId="{7C32D4DE-9E4E-4EB8-80E4-6A81AA9138D3}" destId="{96200B83-6A0C-429E-A35F-860A70D18113}" srcOrd="1" destOrd="0" presId="urn:microsoft.com/office/officeart/2005/8/layout/cycle2"/>
    <dgm:cxn modelId="{539D0C89-C70F-4A3E-B891-0C958C03F385}" type="presParOf" srcId="{96200B83-6A0C-429E-A35F-860A70D18113}" destId="{E6C77E66-92AE-4DAA-B0CD-DF92152E321A}" srcOrd="0" destOrd="0" presId="urn:microsoft.com/office/officeart/2005/8/layout/cycle2"/>
    <dgm:cxn modelId="{7DD6FDBF-3B79-4A92-BD09-F07C2C1A9A6A}" type="presParOf" srcId="{7C32D4DE-9E4E-4EB8-80E4-6A81AA9138D3}" destId="{B7172AB9-94BE-4811-9E97-EDAEE1BBDA74}" srcOrd="2" destOrd="0" presId="urn:microsoft.com/office/officeart/2005/8/layout/cycle2"/>
    <dgm:cxn modelId="{38FA3C7E-50EE-4AA7-B171-29B82E956B0B}" type="presParOf" srcId="{7C32D4DE-9E4E-4EB8-80E4-6A81AA9138D3}" destId="{C0CD455E-489F-4BEB-A68C-052D68FFAE70}" srcOrd="3" destOrd="0" presId="urn:microsoft.com/office/officeart/2005/8/layout/cycle2"/>
    <dgm:cxn modelId="{D22AEDDE-6CD8-4AEB-A3AF-3FC8733E01EF}" type="presParOf" srcId="{C0CD455E-489F-4BEB-A68C-052D68FFAE70}" destId="{97E9DE7C-3626-4296-A49D-0140B83E2362}" srcOrd="0" destOrd="0" presId="urn:microsoft.com/office/officeart/2005/8/layout/cycle2"/>
    <dgm:cxn modelId="{1A7B4165-F61E-4E6B-BABC-7550489EA1B7}" type="presParOf" srcId="{7C32D4DE-9E4E-4EB8-80E4-6A81AA9138D3}" destId="{89197223-5DF7-4E58-8597-D9AA872D75ED}" srcOrd="4" destOrd="0" presId="urn:microsoft.com/office/officeart/2005/8/layout/cycle2"/>
    <dgm:cxn modelId="{8059C988-FC34-4E0D-A6A6-25D910E6D14B}" type="presParOf" srcId="{7C32D4DE-9E4E-4EB8-80E4-6A81AA9138D3}" destId="{90CB9245-C1F8-4A59-BD73-F672A9765798}" srcOrd="5" destOrd="0" presId="urn:microsoft.com/office/officeart/2005/8/layout/cycle2"/>
    <dgm:cxn modelId="{81EDD637-4EB5-4061-A9D2-05553654C022}" type="presParOf" srcId="{90CB9245-C1F8-4A59-BD73-F672A9765798}" destId="{ECE925C8-6FCA-48A1-A272-6D2FB9DD0F00}" srcOrd="0" destOrd="0" presId="urn:microsoft.com/office/officeart/2005/8/layout/cycle2"/>
    <dgm:cxn modelId="{244D091C-CD03-4CB6-A5B8-BBE436084B83}" type="presParOf" srcId="{7C32D4DE-9E4E-4EB8-80E4-6A81AA9138D3}" destId="{7CC3733F-A66A-40FF-9C51-6F226AB21E18}" srcOrd="6" destOrd="0" presId="urn:microsoft.com/office/officeart/2005/8/layout/cycle2"/>
    <dgm:cxn modelId="{B7D1D398-C70C-4486-BB0E-1432A57C858A}" type="presParOf" srcId="{7C32D4DE-9E4E-4EB8-80E4-6A81AA9138D3}" destId="{CA0B822D-E06D-43EC-A187-332C03A48CF0}" srcOrd="7" destOrd="0" presId="urn:microsoft.com/office/officeart/2005/8/layout/cycle2"/>
    <dgm:cxn modelId="{F0D523E6-F9A5-4677-A824-ABCDF45504EA}" type="presParOf" srcId="{CA0B822D-E06D-43EC-A187-332C03A48CF0}" destId="{3C78F6B8-6312-457C-805F-E3F28C08A4E2}" srcOrd="0" destOrd="0" presId="urn:microsoft.com/office/officeart/2005/8/layout/cycle2"/>
    <dgm:cxn modelId="{F195B571-91FA-4623-A455-7407E59D721C}" type="presParOf" srcId="{7C32D4DE-9E4E-4EB8-80E4-6A81AA9138D3}" destId="{2BF5BE29-5206-4ED3-BE92-D55575814A24}" srcOrd="8" destOrd="0" presId="urn:microsoft.com/office/officeart/2005/8/layout/cycle2"/>
    <dgm:cxn modelId="{CF00170E-6AA0-4A11-842C-A2B32A15E153}" type="presParOf" srcId="{7C32D4DE-9E4E-4EB8-80E4-6A81AA9138D3}" destId="{D539F986-357B-499E-A836-D3571608ED69}" srcOrd="9" destOrd="0" presId="urn:microsoft.com/office/officeart/2005/8/layout/cycle2"/>
    <dgm:cxn modelId="{532725F0-59E1-4F47-A6E3-CD194DD68B8B}" type="presParOf" srcId="{D539F986-357B-499E-A836-D3571608ED69}" destId="{9F47825F-D547-427F-948E-50B5DC7709E6}" srcOrd="0" destOrd="0" presId="urn:microsoft.com/office/officeart/2005/8/layout/cycle2"/>
    <dgm:cxn modelId="{23797545-2BB7-4037-AA02-65F9FF55330F}" type="presParOf" srcId="{7C32D4DE-9E4E-4EB8-80E4-6A81AA9138D3}" destId="{FD0F1FB2-5324-498E-8C0B-9955B5013F81}" srcOrd="10" destOrd="0" presId="urn:microsoft.com/office/officeart/2005/8/layout/cycle2"/>
    <dgm:cxn modelId="{70F072C3-F0A2-4CD3-91A9-FA2108BFA28C}" type="presParOf" srcId="{7C32D4DE-9E4E-4EB8-80E4-6A81AA9138D3}" destId="{F9AE2AB4-A13F-4B63-A28F-9426C742CB90}" srcOrd="11" destOrd="0" presId="urn:microsoft.com/office/officeart/2005/8/layout/cycle2"/>
    <dgm:cxn modelId="{664882AE-8F85-4986-AF7E-0B264A6449E4}" type="presParOf" srcId="{F9AE2AB4-A13F-4B63-A28F-9426C742CB90}" destId="{40EE8A0D-8E12-428B-A44B-80BC568AC223}" srcOrd="0" destOrd="0" presId="urn:microsoft.com/office/officeart/2005/8/layout/cycle2"/>
    <dgm:cxn modelId="{0F89FD03-4162-47C4-96EB-9B195F745F23}" type="presParOf" srcId="{7C32D4DE-9E4E-4EB8-80E4-6A81AA9138D3}" destId="{3BCF5DC6-2F4C-48AD-AF11-BDB900902365}" srcOrd="12" destOrd="0" presId="urn:microsoft.com/office/officeart/2005/8/layout/cycle2"/>
    <dgm:cxn modelId="{C5682F06-3CA1-4C66-96A1-C67DEF7DC191}" type="presParOf" srcId="{7C32D4DE-9E4E-4EB8-80E4-6A81AA9138D3}" destId="{2E355611-779D-4EB8-AE0E-F0A3584E1B5C}" srcOrd="13" destOrd="0" presId="urn:microsoft.com/office/officeart/2005/8/layout/cycle2"/>
    <dgm:cxn modelId="{3A3D679F-6A85-416E-BA1A-663F67312072}" type="presParOf" srcId="{2E355611-779D-4EB8-AE0E-F0A3584E1B5C}" destId="{74B5B0D3-8578-487C-8EB9-7B147FB536BD}" srcOrd="0" destOrd="0" presId="urn:microsoft.com/office/officeart/2005/8/layout/cycle2"/>
    <dgm:cxn modelId="{ACED9ABE-813F-4340-B1F7-D160A6A006F3}" type="presParOf" srcId="{7C32D4DE-9E4E-4EB8-80E4-6A81AA9138D3}" destId="{C64132D2-6617-4410-B697-0A1DAB08271A}" srcOrd="14" destOrd="0" presId="urn:microsoft.com/office/officeart/2005/8/layout/cycle2"/>
    <dgm:cxn modelId="{5F0141F8-3F5F-424E-8B88-D80B92E6ECC9}" type="presParOf" srcId="{7C32D4DE-9E4E-4EB8-80E4-6A81AA9138D3}" destId="{1810D7A2-8288-471A-A0FA-3A88293C1D8A}" srcOrd="15" destOrd="0" presId="urn:microsoft.com/office/officeart/2005/8/layout/cycle2"/>
    <dgm:cxn modelId="{B6F15364-EA09-44F4-A1F7-E5F986B0AB2F}" type="presParOf" srcId="{1810D7A2-8288-471A-A0FA-3A88293C1D8A}" destId="{F6AA97DB-FAC0-4A9B-A119-A6682F52A76A}" srcOrd="0" destOrd="0" presId="urn:microsoft.com/office/officeart/2005/8/layout/cycle2"/>
    <dgm:cxn modelId="{393B5779-2443-4374-A3EB-7A1756282036}" type="presParOf" srcId="{7C32D4DE-9E4E-4EB8-80E4-6A81AA9138D3}" destId="{038741C1-CE1F-49EF-AC2C-22CDE47C31FC}" srcOrd="16" destOrd="0" presId="urn:microsoft.com/office/officeart/2005/8/layout/cycle2"/>
    <dgm:cxn modelId="{AF45D22F-34DF-458E-9BE3-F953992CD1BD}" type="presParOf" srcId="{7C32D4DE-9E4E-4EB8-80E4-6A81AA9138D3}" destId="{94FC095E-6C8C-475C-A183-3188C6D19AE0}" srcOrd="17" destOrd="0" presId="urn:microsoft.com/office/officeart/2005/8/layout/cycle2"/>
    <dgm:cxn modelId="{798DA99B-C97F-4BD5-AF09-438A90241C05}" type="presParOf" srcId="{94FC095E-6C8C-475C-A183-3188C6D19AE0}" destId="{91582C3D-2FBF-4C15-A7A0-D5D0AEF88CF1}" srcOrd="0" destOrd="0" presId="urn:microsoft.com/office/officeart/2005/8/layout/cycle2"/>
    <dgm:cxn modelId="{69187987-7EA8-480D-8F62-74AFAD7E1C3A}" type="presParOf" srcId="{7C32D4DE-9E4E-4EB8-80E4-6A81AA9138D3}" destId="{D0BF2FD3-8567-4391-B8FF-943E3755F7E3}" srcOrd="18" destOrd="0" presId="urn:microsoft.com/office/officeart/2005/8/layout/cycle2"/>
    <dgm:cxn modelId="{A3454E71-6CB5-41AF-A2DB-488DC10F818D}" type="presParOf" srcId="{7C32D4DE-9E4E-4EB8-80E4-6A81AA9138D3}" destId="{1CE7D61E-7099-44A5-A4C7-E42A4ECFAB7A}" srcOrd="19" destOrd="0" presId="urn:microsoft.com/office/officeart/2005/8/layout/cycle2"/>
    <dgm:cxn modelId="{48AD0A80-2D03-4655-9CAD-AFDCC4C85283}" type="presParOf" srcId="{1CE7D61E-7099-44A5-A4C7-E42A4ECFAB7A}" destId="{4EE4C2DE-F0B6-47BC-BB67-F78731C5D25B}" srcOrd="0" destOrd="0" presId="urn:microsoft.com/office/officeart/2005/8/layout/cycle2"/>
    <dgm:cxn modelId="{3801BE60-75CD-473A-81FB-430C008E674A}" type="presParOf" srcId="{7C32D4DE-9E4E-4EB8-80E4-6A81AA9138D3}" destId="{76004A91-CD9C-4944-BFA0-AAD94009F9F4}" srcOrd="20" destOrd="0" presId="urn:microsoft.com/office/officeart/2005/8/layout/cycle2"/>
    <dgm:cxn modelId="{69C694A2-6E90-4041-8360-84AED8349244}" type="presParOf" srcId="{7C32D4DE-9E4E-4EB8-80E4-6A81AA9138D3}" destId="{9BCC1352-7E06-44F5-9734-DCF61464E1FF}" srcOrd="21" destOrd="0" presId="urn:microsoft.com/office/officeart/2005/8/layout/cycle2"/>
    <dgm:cxn modelId="{F3E8AAEF-0688-401F-8267-2BD1747AFB77}" type="presParOf" srcId="{9BCC1352-7E06-44F5-9734-DCF61464E1FF}" destId="{4081A007-DB80-4D24-AADF-F3DDB55147F2}" srcOrd="0" destOrd="0" presId="urn:microsoft.com/office/officeart/2005/8/layout/cycle2"/>
    <dgm:cxn modelId="{04C6F29A-5678-4FD1-A6A3-AD8371256A16}" type="presParOf" srcId="{7C32D4DE-9E4E-4EB8-80E4-6A81AA9138D3}" destId="{ED96EA30-7485-4635-9163-1B79397DCC7F}" srcOrd="22" destOrd="0" presId="urn:microsoft.com/office/officeart/2005/8/layout/cycle2"/>
    <dgm:cxn modelId="{3C410CF7-2CAC-4AC6-830B-A426A03C31FF}" type="presParOf" srcId="{7C32D4DE-9E4E-4EB8-80E4-6A81AA9138D3}" destId="{1F0AA742-2258-48B2-A660-FEDDBA184B69}" srcOrd="23" destOrd="0" presId="urn:microsoft.com/office/officeart/2005/8/layout/cycle2"/>
    <dgm:cxn modelId="{5462A70E-9DAE-4FC6-933C-CAF2101FEDF0}" type="presParOf" srcId="{1F0AA742-2258-48B2-A660-FEDDBA184B69}" destId="{50E2AD50-71DE-4D4C-8F4C-625014F909E0}" srcOrd="0" destOrd="0" presId="urn:microsoft.com/office/officeart/2005/8/layout/cycle2"/>
    <dgm:cxn modelId="{07D7E135-3E13-4256-AFC3-624F4D79ACD3}" type="presParOf" srcId="{7C32D4DE-9E4E-4EB8-80E4-6A81AA9138D3}" destId="{EC4C41CF-02EA-49AD-AA74-52AA11C9B77E}" srcOrd="24" destOrd="0" presId="urn:microsoft.com/office/officeart/2005/8/layout/cycle2"/>
    <dgm:cxn modelId="{2AC283B4-7EC1-4E16-9FC2-41C3BE322104}" type="presParOf" srcId="{7C32D4DE-9E4E-4EB8-80E4-6A81AA9138D3}" destId="{468D7328-40C9-4B54-9DEA-B23F6D3AB696}" srcOrd="25" destOrd="0" presId="urn:microsoft.com/office/officeart/2005/8/layout/cycle2"/>
    <dgm:cxn modelId="{72F7D636-3EB2-4D56-A2C5-6B7350D1177E}" type="presParOf" srcId="{468D7328-40C9-4B54-9DEA-B23F6D3AB696}" destId="{10E3CA26-A645-41AF-88D1-0380D21846D3}" srcOrd="0" destOrd="0" presId="urn:microsoft.com/office/officeart/2005/8/layout/cycle2"/>
    <dgm:cxn modelId="{498A870A-2820-4619-AE2C-B8883DF23F82}" type="presParOf" srcId="{7C32D4DE-9E4E-4EB8-80E4-6A81AA9138D3}" destId="{E141485F-887D-4CB8-B1E6-6562A3E7D497}" srcOrd="26" destOrd="0" presId="urn:microsoft.com/office/officeart/2005/8/layout/cycle2"/>
    <dgm:cxn modelId="{B6752D67-2AD6-4F09-856D-6A03CF2A3A4A}" type="presParOf" srcId="{7C32D4DE-9E4E-4EB8-80E4-6A81AA9138D3}" destId="{BCFF9B8A-1D17-4F34-90CD-EB186E47CFBC}" srcOrd="27" destOrd="0" presId="urn:microsoft.com/office/officeart/2005/8/layout/cycle2"/>
    <dgm:cxn modelId="{BFAB56EA-21AC-4EB7-B15B-7B3F8D71FD99}" type="presParOf" srcId="{BCFF9B8A-1D17-4F34-90CD-EB186E47CFBC}" destId="{2DCA3D99-FF0D-487C-96DB-C291FE4932D8}" srcOrd="0" destOrd="0" presId="urn:microsoft.com/office/officeart/2005/8/layout/cycle2"/>
    <dgm:cxn modelId="{9E485161-22DB-4C46-B5BF-C159E2C4E582}" type="presParOf" srcId="{7C32D4DE-9E4E-4EB8-80E4-6A81AA9138D3}" destId="{65B23552-C466-420E-8450-5082DFD9D790}" srcOrd="28" destOrd="0" presId="urn:microsoft.com/office/officeart/2005/8/layout/cycle2"/>
    <dgm:cxn modelId="{2B339428-02D8-440B-9905-6C71FA27BEC2}" type="presParOf" srcId="{7C32D4DE-9E4E-4EB8-80E4-6A81AA9138D3}" destId="{7122762A-97FD-472B-8913-CB181CCDD656}" srcOrd="29" destOrd="0" presId="urn:microsoft.com/office/officeart/2005/8/layout/cycle2"/>
    <dgm:cxn modelId="{670B3536-F4CB-4100-8A74-2A6E6857B747}" type="presParOf" srcId="{7122762A-97FD-472B-8913-CB181CCDD656}" destId="{A7ABE877-323A-4475-A2D8-CB80CFF1FA92}" srcOrd="0" destOrd="0" presId="urn:microsoft.com/office/officeart/2005/8/layout/cycle2"/>
    <dgm:cxn modelId="{303709A1-0490-4B45-BC61-3E6EDB2E94FA}" type="presParOf" srcId="{7C32D4DE-9E4E-4EB8-80E4-6A81AA9138D3}" destId="{8D9E7D7B-9F04-4A55-8ED9-7E40D79875BB}" srcOrd="30" destOrd="0" presId="urn:microsoft.com/office/officeart/2005/8/layout/cycle2"/>
    <dgm:cxn modelId="{AD148768-8605-455E-BDD1-69C5E179DF6A}" type="presParOf" srcId="{7C32D4DE-9E4E-4EB8-80E4-6A81AA9138D3}" destId="{29E5920C-053C-4AC9-8EB7-BDB2A5807B1F}" srcOrd="31" destOrd="0" presId="urn:microsoft.com/office/officeart/2005/8/layout/cycle2"/>
    <dgm:cxn modelId="{0088AECF-A24A-4D69-8AD8-74067C1C9AE8}" type="presParOf" srcId="{29E5920C-053C-4AC9-8EB7-BDB2A5807B1F}" destId="{CEDD5783-2E9F-4C77-BFA8-144B2AC64DAE}"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37128-3930-4A7E-AEB8-108D033FA544}">
      <dsp:nvSpPr>
        <dsp:cNvPr id="0" name=""/>
        <dsp:cNvSpPr/>
      </dsp:nvSpPr>
      <dsp:spPr>
        <a:xfrm>
          <a:off x="9577340" y="3776522"/>
          <a:ext cx="658989" cy="6589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1</a:t>
          </a:r>
          <a:endParaRPr kumimoji="1" lang="ja-JP" altLang="en-US" sz="2800" kern="1200" dirty="0"/>
        </a:p>
      </dsp:txBody>
      <dsp:txXfrm>
        <a:off x="9673847" y="3873029"/>
        <a:ext cx="465975" cy="465975"/>
      </dsp:txXfrm>
    </dsp:sp>
    <dsp:sp modelId="{96200B83-6A0C-429E-A35F-860A70D18113}">
      <dsp:nvSpPr>
        <dsp:cNvPr id="0" name=""/>
        <dsp:cNvSpPr/>
      </dsp:nvSpPr>
      <dsp:spPr>
        <a:xfrm rot="10095866">
          <a:off x="10792973" y="2209114"/>
          <a:ext cx="51101" cy="352175"/>
        </a:xfrm>
        <a:prstGeom prst="rightArrow">
          <a:avLst>
            <a:gd name="adj1" fmla="val 60000"/>
            <a:gd name="adj2" fmla="val 50000"/>
          </a:avLst>
        </a:prstGeom>
        <a:solidFill>
          <a:schemeClr val="bg1">
            <a:lumMod val="9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kumimoji="1" lang="ja-JP" altLang="en-US" sz="1500" kern="1200" dirty="0"/>
        </a:p>
      </dsp:txBody>
      <dsp:txXfrm rot="10800000">
        <a:off x="10808143" y="2277990"/>
        <a:ext cx="35771" cy="211305"/>
      </dsp:txXfrm>
    </dsp:sp>
    <dsp:sp modelId="{B7172AB9-94BE-4811-9E97-EDAEE1BBDA74}">
      <dsp:nvSpPr>
        <dsp:cNvPr id="0" name=""/>
        <dsp:cNvSpPr/>
      </dsp:nvSpPr>
      <dsp:spPr>
        <a:xfrm>
          <a:off x="7495241" y="4209052"/>
          <a:ext cx="658989" cy="6589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2</a:t>
          </a:r>
          <a:endParaRPr kumimoji="1" lang="ja-JP" altLang="en-US" sz="2800" kern="1200" dirty="0"/>
        </a:p>
      </dsp:txBody>
      <dsp:txXfrm>
        <a:off x="7591748" y="4305559"/>
        <a:ext cx="465975" cy="465975"/>
      </dsp:txXfrm>
    </dsp:sp>
    <dsp:sp modelId="{C0CD455E-489F-4BEB-A68C-052D68FFAE70}">
      <dsp:nvSpPr>
        <dsp:cNvPr id="0" name=""/>
        <dsp:cNvSpPr/>
      </dsp:nvSpPr>
      <dsp:spPr>
        <a:xfrm rot="3783633" flipH="1">
          <a:off x="10538571" y="4797634"/>
          <a:ext cx="559904" cy="222409"/>
        </a:xfrm>
        <a:prstGeom prst="rightArrow">
          <a:avLst>
            <a:gd name="adj1" fmla="val 60000"/>
            <a:gd name="adj2" fmla="val 50000"/>
          </a:avLst>
        </a:prstGeom>
        <a:solidFill>
          <a:schemeClr val="tx2">
            <a:lumMod val="25000"/>
            <a:lumOff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a:p>
      </dsp:txBody>
      <dsp:txXfrm>
        <a:off x="10587047" y="4871857"/>
        <a:ext cx="493181" cy="133445"/>
      </dsp:txXfrm>
    </dsp:sp>
    <dsp:sp modelId="{89197223-5DF7-4E58-8597-D9AA872D75ED}">
      <dsp:nvSpPr>
        <dsp:cNvPr id="0" name=""/>
        <dsp:cNvSpPr/>
      </dsp:nvSpPr>
      <dsp:spPr>
        <a:xfrm>
          <a:off x="9450808" y="360988"/>
          <a:ext cx="658989" cy="6589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3</a:t>
          </a:r>
          <a:endParaRPr kumimoji="1" lang="ja-JP" altLang="en-US" sz="2800" kern="1200" dirty="0"/>
        </a:p>
      </dsp:txBody>
      <dsp:txXfrm>
        <a:off x="9547315" y="457495"/>
        <a:ext cx="465975" cy="465975"/>
      </dsp:txXfrm>
    </dsp:sp>
    <dsp:sp modelId="{90CB9245-C1F8-4A59-BD73-F672A9765798}">
      <dsp:nvSpPr>
        <dsp:cNvPr id="0" name=""/>
        <dsp:cNvSpPr/>
      </dsp:nvSpPr>
      <dsp:spPr>
        <a:xfrm rot="8954904">
          <a:off x="10367332" y="4667098"/>
          <a:ext cx="902383" cy="222409"/>
        </a:xfrm>
        <a:prstGeom prst="rightArrow">
          <a:avLst>
            <a:gd name="adj1" fmla="val 60000"/>
            <a:gd name="adj2" fmla="val 50000"/>
          </a:avLst>
        </a:prstGeom>
        <a:solidFill>
          <a:schemeClr val="tx2">
            <a:lumMod val="25000"/>
            <a:lumOff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dirty="0"/>
        </a:p>
      </dsp:txBody>
      <dsp:txXfrm rot="10800000">
        <a:off x="10429364" y="4694522"/>
        <a:ext cx="835660" cy="133445"/>
      </dsp:txXfrm>
    </dsp:sp>
    <dsp:sp modelId="{7CC3733F-A66A-40FF-9C51-6F226AB21E18}">
      <dsp:nvSpPr>
        <dsp:cNvPr id="0" name=""/>
        <dsp:cNvSpPr/>
      </dsp:nvSpPr>
      <dsp:spPr>
        <a:xfrm>
          <a:off x="7421267" y="1568514"/>
          <a:ext cx="658989" cy="6589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4</a:t>
          </a:r>
          <a:endParaRPr kumimoji="1" lang="ja-JP" altLang="en-US" sz="2800" kern="1200" dirty="0"/>
        </a:p>
      </dsp:txBody>
      <dsp:txXfrm>
        <a:off x="7517774" y="1665021"/>
        <a:ext cx="465975" cy="465975"/>
      </dsp:txXfrm>
    </dsp:sp>
    <dsp:sp modelId="{CA0B822D-E06D-43EC-A187-332C03A48CF0}">
      <dsp:nvSpPr>
        <dsp:cNvPr id="0" name=""/>
        <dsp:cNvSpPr/>
      </dsp:nvSpPr>
      <dsp:spPr>
        <a:xfrm rot="11957900" flipH="1">
          <a:off x="10521033" y="5450305"/>
          <a:ext cx="214304" cy="222409"/>
        </a:xfrm>
        <a:prstGeom prst="rightArrow">
          <a:avLst>
            <a:gd name="adj1" fmla="val 60000"/>
            <a:gd name="adj2" fmla="val 50000"/>
          </a:avLst>
        </a:prstGeom>
        <a:solidFill>
          <a:schemeClr val="tx2">
            <a:lumMod val="25000"/>
            <a:lumOff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a:p>
      </dsp:txBody>
      <dsp:txXfrm rot="10800000">
        <a:off x="10522839" y="5484163"/>
        <a:ext cx="150013" cy="133445"/>
      </dsp:txXfrm>
    </dsp:sp>
    <dsp:sp modelId="{2BF5BE29-5206-4ED3-BE92-D55575814A24}">
      <dsp:nvSpPr>
        <dsp:cNvPr id="0" name=""/>
        <dsp:cNvSpPr/>
      </dsp:nvSpPr>
      <dsp:spPr>
        <a:xfrm>
          <a:off x="1584375" y="3612374"/>
          <a:ext cx="658989" cy="6589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5</a:t>
          </a:r>
          <a:endParaRPr kumimoji="1" lang="ja-JP" altLang="en-US" sz="2800" kern="1200" dirty="0"/>
        </a:p>
      </dsp:txBody>
      <dsp:txXfrm>
        <a:off x="1680882" y="3708881"/>
        <a:ext cx="465975" cy="465975"/>
      </dsp:txXfrm>
    </dsp:sp>
    <dsp:sp modelId="{D539F986-357B-499E-A836-D3571608ED69}">
      <dsp:nvSpPr>
        <dsp:cNvPr id="0" name=""/>
        <dsp:cNvSpPr/>
      </dsp:nvSpPr>
      <dsp:spPr>
        <a:xfrm rot="5525317" flipH="1">
          <a:off x="10028743" y="5354980"/>
          <a:ext cx="482097" cy="319332"/>
        </a:xfrm>
        <a:prstGeom prst="rightArrow">
          <a:avLst>
            <a:gd name="adj1" fmla="val 60000"/>
            <a:gd name="adj2" fmla="val 50000"/>
          </a:avLst>
        </a:prstGeom>
        <a:solidFill>
          <a:schemeClr val="tx2">
            <a:lumMod val="25000"/>
            <a:lumOff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dsp:txBody>
      <dsp:txXfrm rot="10800000">
        <a:off x="10074897" y="5466714"/>
        <a:ext cx="386297" cy="191600"/>
      </dsp:txXfrm>
    </dsp:sp>
    <dsp:sp modelId="{FD0F1FB2-5324-498E-8C0B-9955B5013F81}">
      <dsp:nvSpPr>
        <dsp:cNvPr id="0" name=""/>
        <dsp:cNvSpPr/>
      </dsp:nvSpPr>
      <dsp:spPr>
        <a:xfrm>
          <a:off x="1542824" y="2473038"/>
          <a:ext cx="658989" cy="6589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6</a:t>
          </a:r>
          <a:endParaRPr kumimoji="1" lang="ja-JP" altLang="en-US" sz="2800" kern="1200" dirty="0"/>
        </a:p>
      </dsp:txBody>
      <dsp:txXfrm>
        <a:off x="1639331" y="2569545"/>
        <a:ext cx="465975" cy="465975"/>
      </dsp:txXfrm>
    </dsp:sp>
    <dsp:sp modelId="{F9AE2AB4-A13F-4B63-A28F-9426C742CB90}">
      <dsp:nvSpPr>
        <dsp:cNvPr id="0" name=""/>
        <dsp:cNvSpPr/>
      </dsp:nvSpPr>
      <dsp:spPr>
        <a:xfrm rot="21166892" flipH="1">
          <a:off x="10502216" y="5448977"/>
          <a:ext cx="193616" cy="222409"/>
        </a:xfrm>
        <a:prstGeom prst="rightArrow">
          <a:avLst>
            <a:gd name="adj1" fmla="val 60000"/>
            <a:gd name="adj2" fmla="val 50000"/>
          </a:avLst>
        </a:prstGeom>
        <a:solidFill>
          <a:schemeClr val="tx2">
            <a:lumMod val="25000"/>
            <a:lumOff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dirty="0"/>
        </a:p>
      </dsp:txBody>
      <dsp:txXfrm>
        <a:off x="10560071" y="5489810"/>
        <a:ext cx="135531" cy="133445"/>
      </dsp:txXfrm>
    </dsp:sp>
    <dsp:sp modelId="{3BCF5DC6-2F4C-48AD-AF11-BDB900902365}">
      <dsp:nvSpPr>
        <dsp:cNvPr id="0" name=""/>
        <dsp:cNvSpPr/>
      </dsp:nvSpPr>
      <dsp:spPr>
        <a:xfrm>
          <a:off x="6076884" y="3047308"/>
          <a:ext cx="658989" cy="6589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7</a:t>
          </a:r>
          <a:endParaRPr kumimoji="1" lang="ja-JP" altLang="en-US" sz="2800" kern="1200" dirty="0"/>
        </a:p>
      </dsp:txBody>
      <dsp:txXfrm>
        <a:off x="6173391" y="3143815"/>
        <a:ext cx="465975" cy="465975"/>
      </dsp:txXfrm>
    </dsp:sp>
    <dsp:sp modelId="{2E355611-779D-4EB8-AE0E-F0A3584E1B5C}">
      <dsp:nvSpPr>
        <dsp:cNvPr id="0" name=""/>
        <dsp:cNvSpPr/>
      </dsp:nvSpPr>
      <dsp:spPr>
        <a:xfrm rot="9104060">
          <a:off x="9939015" y="5480441"/>
          <a:ext cx="588329" cy="222409"/>
        </a:xfrm>
        <a:prstGeom prst="rightArrow">
          <a:avLst>
            <a:gd name="adj1" fmla="val 60000"/>
            <a:gd name="adj2" fmla="val 50000"/>
          </a:avLst>
        </a:prstGeom>
        <a:solidFill>
          <a:schemeClr val="tx2">
            <a:lumMod val="25000"/>
            <a:lumOff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a:p>
      </dsp:txBody>
      <dsp:txXfrm rot="10800000">
        <a:off x="10001760" y="5509124"/>
        <a:ext cx="521606" cy="133445"/>
      </dsp:txXfrm>
    </dsp:sp>
    <dsp:sp modelId="{C64132D2-6617-4410-B697-0A1DAB08271A}">
      <dsp:nvSpPr>
        <dsp:cNvPr id="0" name=""/>
        <dsp:cNvSpPr/>
      </dsp:nvSpPr>
      <dsp:spPr>
        <a:xfrm>
          <a:off x="4518777" y="3885058"/>
          <a:ext cx="658989" cy="6589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8</a:t>
          </a:r>
          <a:endParaRPr kumimoji="1" lang="ja-JP" altLang="en-US" sz="2800" kern="1200" dirty="0"/>
        </a:p>
      </dsp:txBody>
      <dsp:txXfrm>
        <a:off x="4615284" y="3981565"/>
        <a:ext cx="465975" cy="465975"/>
      </dsp:txXfrm>
    </dsp:sp>
    <dsp:sp modelId="{1810D7A2-8288-471A-A0FA-3A88293C1D8A}">
      <dsp:nvSpPr>
        <dsp:cNvPr id="0" name=""/>
        <dsp:cNvSpPr/>
      </dsp:nvSpPr>
      <dsp:spPr>
        <a:xfrm rot="9379320">
          <a:off x="8950558" y="5496058"/>
          <a:ext cx="451719" cy="222409"/>
        </a:xfrm>
        <a:prstGeom prst="rightArrow">
          <a:avLst>
            <a:gd name="adj1" fmla="val 60000"/>
            <a:gd name="adj2" fmla="val 50000"/>
          </a:avLst>
        </a:prstGeom>
        <a:solidFill>
          <a:schemeClr val="tx2">
            <a:lumMod val="25000"/>
            <a:lumOff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dirty="0"/>
        </a:p>
      </dsp:txBody>
      <dsp:txXfrm rot="10800000">
        <a:off x="9014473" y="5527142"/>
        <a:ext cx="384996" cy="133445"/>
      </dsp:txXfrm>
    </dsp:sp>
    <dsp:sp modelId="{038741C1-CE1F-49EF-AC2C-22CDE47C31FC}">
      <dsp:nvSpPr>
        <dsp:cNvPr id="0" name=""/>
        <dsp:cNvSpPr/>
      </dsp:nvSpPr>
      <dsp:spPr>
        <a:xfrm>
          <a:off x="3134711" y="4491987"/>
          <a:ext cx="658989" cy="6589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9</a:t>
          </a:r>
          <a:endParaRPr kumimoji="1" lang="ja-JP" altLang="en-US" sz="2800" kern="1200" dirty="0"/>
        </a:p>
      </dsp:txBody>
      <dsp:txXfrm>
        <a:off x="3231218" y="4588494"/>
        <a:ext cx="465975" cy="465975"/>
      </dsp:txXfrm>
    </dsp:sp>
    <dsp:sp modelId="{94FC095E-6C8C-475C-A183-3188C6D19AE0}">
      <dsp:nvSpPr>
        <dsp:cNvPr id="0" name=""/>
        <dsp:cNvSpPr/>
      </dsp:nvSpPr>
      <dsp:spPr>
        <a:xfrm rot="5461581" flipH="1">
          <a:off x="10430971" y="5381412"/>
          <a:ext cx="46156" cy="222409"/>
        </a:xfrm>
        <a:prstGeom prst="rightArrow">
          <a:avLst>
            <a:gd name="adj1" fmla="val 60000"/>
            <a:gd name="adj2" fmla="val 50000"/>
          </a:avLst>
        </a:prstGeom>
        <a:solidFill>
          <a:schemeClr val="tx2">
            <a:lumMod val="25000"/>
            <a:lumOff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a:p>
      </dsp:txBody>
      <dsp:txXfrm rot="10800000">
        <a:off x="10437770" y="5432816"/>
        <a:ext cx="32309" cy="133445"/>
      </dsp:txXfrm>
    </dsp:sp>
    <dsp:sp modelId="{D0BF2FD3-8567-4391-B8FF-943E3755F7E3}">
      <dsp:nvSpPr>
        <dsp:cNvPr id="0" name=""/>
        <dsp:cNvSpPr/>
      </dsp:nvSpPr>
      <dsp:spPr>
        <a:xfrm>
          <a:off x="3085236" y="1730400"/>
          <a:ext cx="658989" cy="6589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10</a:t>
          </a:r>
          <a:endParaRPr kumimoji="1" lang="ja-JP" altLang="en-US" sz="2800" kern="1200" dirty="0"/>
        </a:p>
      </dsp:txBody>
      <dsp:txXfrm>
        <a:off x="3181743" y="1826907"/>
        <a:ext cx="465975" cy="465975"/>
      </dsp:txXfrm>
    </dsp:sp>
    <dsp:sp modelId="{1CE7D61E-7099-44A5-A4C7-E42A4ECFAB7A}">
      <dsp:nvSpPr>
        <dsp:cNvPr id="0" name=""/>
        <dsp:cNvSpPr/>
      </dsp:nvSpPr>
      <dsp:spPr>
        <a:xfrm rot="14464624">
          <a:off x="9396079" y="5400256"/>
          <a:ext cx="287842" cy="222409"/>
        </a:xfrm>
        <a:prstGeom prst="rightArrow">
          <a:avLst>
            <a:gd name="adj1" fmla="val 60000"/>
            <a:gd name="adj2" fmla="val 50000"/>
          </a:avLst>
        </a:prstGeom>
        <a:solidFill>
          <a:schemeClr val="tx2">
            <a:lumMod val="25000"/>
            <a:lumOff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a:p>
      </dsp:txBody>
      <dsp:txXfrm rot="10800000">
        <a:off x="9445575" y="5473938"/>
        <a:ext cx="221119" cy="133445"/>
      </dsp:txXfrm>
    </dsp:sp>
    <dsp:sp modelId="{76004A91-CD9C-4944-BFA0-AAD94009F9F4}">
      <dsp:nvSpPr>
        <dsp:cNvPr id="0" name=""/>
        <dsp:cNvSpPr/>
      </dsp:nvSpPr>
      <dsp:spPr>
        <a:xfrm>
          <a:off x="2503867" y="678246"/>
          <a:ext cx="658989" cy="6589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11</a:t>
          </a:r>
          <a:endParaRPr kumimoji="1" lang="ja-JP" altLang="en-US" sz="2800" kern="1200" dirty="0"/>
        </a:p>
      </dsp:txBody>
      <dsp:txXfrm>
        <a:off x="2600374" y="774753"/>
        <a:ext cx="465975" cy="465975"/>
      </dsp:txXfrm>
    </dsp:sp>
    <dsp:sp modelId="{9BCC1352-7E06-44F5-9734-DCF61464E1FF}">
      <dsp:nvSpPr>
        <dsp:cNvPr id="0" name=""/>
        <dsp:cNvSpPr/>
      </dsp:nvSpPr>
      <dsp:spPr>
        <a:xfrm rot="21555264">
          <a:off x="8927134" y="5624577"/>
          <a:ext cx="332196" cy="222409"/>
        </a:xfrm>
        <a:prstGeom prst="rightArrow">
          <a:avLst>
            <a:gd name="adj1" fmla="val 60000"/>
            <a:gd name="adj2" fmla="val 50000"/>
          </a:avLst>
        </a:prstGeom>
        <a:solidFill>
          <a:schemeClr val="tx2">
            <a:lumMod val="25000"/>
            <a:lumOff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a:p>
      </dsp:txBody>
      <dsp:txXfrm>
        <a:off x="8927137" y="5669493"/>
        <a:ext cx="265473" cy="133445"/>
      </dsp:txXfrm>
    </dsp:sp>
    <dsp:sp modelId="{ED96EA30-7485-4635-9163-1B79397DCC7F}">
      <dsp:nvSpPr>
        <dsp:cNvPr id="0" name=""/>
        <dsp:cNvSpPr/>
      </dsp:nvSpPr>
      <dsp:spPr>
        <a:xfrm>
          <a:off x="3789533" y="661514"/>
          <a:ext cx="658989" cy="6589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12</a:t>
          </a:r>
          <a:endParaRPr kumimoji="1" lang="ja-JP" altLang="en-US" sz="2800" kern="1200" dirty="0"/>
        </a:p>
      </dsp:txBody>
      <dsp:txXfrm>
        <a:off x="3886040" y="758021"/>
        <a:ext cx="465975" cy="465975"/>
      </dsp:txXfrm>
    </dsp:sp>
    <dsp:sp modelId="{1F0AA742-2258-48B2-A660-FEDDBA184B69}">
      <dsp:nvSpPr>
        <dsp:cNvPr id="0" name=""/>
        <dsp:cNvSpPr/>
      </dsp:nvSpPr>
      <dsp:spPr>
        <a:xfrm rot="525142" flipH="1">
          <a:off x="10270054" y="4542181"/>
          <a:ext cx="33617" cy="222409"/>
        </a:xfrm>
        <a:prstGeom prst="rightArrow">
          <a:avLst>
            <a:gd name="adj1" fmla="val 60000"/>
            <a:gd name="adj2" fmla="val 50000"/>
          </a:avLst>
        </a:prstGeom>
        <a:solidFill>
          <a:schemeClr val="tx2">
            <a:lumMod val="25000"/>
            <a:lumOff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a:p>
      </dsp:txBody>
      <dsp:txXfrm>
        <a:off x="10280080" y="4587430"/>
        <a:ext cx="23532" cy="133445"/>
      </dsp:txXfrm>
    </dsp:sp>
    <dsp:sp modelId="{EC4C41CF-02EA-49AD-AA74-52AA11C9B77E}">
      <dsp:nvSpPr>
        <dsp:cNvPr id="0" name=""/>
        <dsp:cNvSpPr/>
      </dsp:nvSpPr>
      <dsp:spPr>
        <a:xfrm>
          <a:off x="5662429" y="373169"/>
          <a:ext cx="658989" cy="6589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14</a:t>
          </a:r>
          <a:endParaRPr kumimoji="1" lang="ja-JP" altLang="en-US" sz="2800" kern="1200" dirty="0"/>
        </a:p>
      </dsp:txBody>
      <dsp:txXfrm>
        <a:off x="5758936" y="469676"/>
        <a:ext cx="465975" cy="465975"/>
      </dsp:txXfrm>
    </dsp:sp>
    <dsp:sp modelId="{468D7328-40C9-4B54-9DEA-B23F6D3AB696}">
      <dsp:nvSpPr>
        <dsp:cNvPr id="0" name=""/>
        <dsp:cNvSpPr/>
      </dsp:nvSpPr>
      <dsp:spPr>
        <a:xfrm rot="6953962">
          <a:off x="10129627" y="5223030"/>
          <a:ext cx="960002" cy="222409"/>
        </a:xfrm>
        <a:prstGeom prst="rightArrow">
          <a:avLst>
            <a:gd name="adj1" fmla="val 60000"/>
            <a:gd name="adj2" fmla="val 50000"/>
          </a:avLst>
        </a:prstGeom>
        <a:solidFill>
          <a:schemeClr val="tx2">
            <a:lumMod val="25000"/>
            <a:lumOff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a:p>
      </dsp:txBody>
      <dsp:txXfrm rot="10800000">
        <a:off x="10177561" y="5237501"/>
        <a:ext cx="893279" cy="133445"/>
      </dsp:txXfrm>
    </dsp:sp>
    <dsp:sp modelId="{E141485F-887D-4CB8-B1E6-6562A3E7D497}">
      <dsp:nvSpPr>
        <dsp:cNvPr id="0" name=""/>
        <dsp:cNvSpPr/>
      </dsp:nvSpPr>
      <dsp:spPr>
        <a:xfrm>
          <a:off x="4583415" y="2595372"/>
          <a:ext cx="658989" cy="6589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13</a:t>
          </a:r>
          <a:endParaRPr kumimoji="1" lang="ja-JP" altLang="en-US" sz="2800" kern="1200" dirty="0"/>
        </a:p>
      </dsp:txBody>
      <dsp:txXfrm>
        <a:off x="4679922" y="2691879"/>
        <a:ext cx="465975" cy="465975"/>
      </dsp:txXfrm>
    </dsp:sp>
    <dsp:sp modelId="{BCFF9B8A-1D17-4F34-90CD-EB186E47CFBC}">
      <dsp:nvSpPr>
        <dsp:cNvPr id="0" name=""/>
        <dsp:cNvSpPr/>
      </dsp:nvSpPr>
      <dsp:spPr>
        <a:xfrm rot="5394885" flipH="1">
          <a:off x="6595321" y="5624577"/>
          <a:ext cx="63152" cy="222409"/>
        </a:xfrm>
        <a:prstGeom prst="rightArrow">
          <a:avLst>
            <a:gd name="adj1" fmla="val 60000"/>
            <a:gd name="adj2" fmla="val 50000"/>
          </a:avLst>
        </a:prstGeom>
        <a:solidFill>
          <a:schemeClr val="tx2">
            <a:lumMod val="25000"/>
            <a:lumOff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a:p>
      </dsp:txBody>
      <dsp:txXfrm>
        <a:off x="6604808" y="5678532"/>
        <a:ext cx="44206" cy="133445"/>
      </dsp:txXfrm>
    </dsp:sp>
    <dsp:sp modelId="{65B23552-C466-420E-8450-5082DFD9D790}">
      <dsp:nvSpPr>
        <dsp:cNvPr id="0" name=""/>
        <dsp:cNvSpPr/>
      </dsp:nvSpPr>
      <dsp:spPr>
        <a:xfrm>
          <a:off x="4585275" y="1345568"/>
          <a:ext cx="658989" cy="6589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15</a:t>
          </a:r>
          <a:endParaRPr kumimoji="1" lang="ja-JP" altLang="en-US" sz="2800" kern="1200" dirty="0"/>
        </a:p>
      </dsp:txBody>
      <dsp:txXfrm>
        <a:off x="4681782" y="1442075"/>
        <a:ext cx="465975" cy="465975"/>
      </dsp:txXfrm>
    </dsp:sp>
    <dsp:sp modelId="{7122762A-97FD-472B-8913-CB181CCDD656}">
      <dsp:nvSpPr>
        <dsp:cNvPr id="0" name=""/>
        <dsp:cNvSpPr/>
      </dsp:nvSpPr>
      <dsp:spPr>
        <a:xfrm rot="10669456">
          <a:off x="10177787" y="786071"/>
          <a:ext cx="1281472" cy="22240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a:p>
      </dsp:txBody>
      <dsp:txXfrm rot="10800000">
        <a:off x="10244486" y="829286"/>
        <a:ext cx="1214749" cy="133445"/>
      </dsp:txXfrm>
    </dsp:sp>
    <dsp:sp modelId="{8D9E7D7B-9F04-4A55-8ED9-7E40D79875BB}">
      <dsp:nvSpPr>
        <dsp:cNvPr id="0" name=""/>
        <dsp:cNvSpPr/>
      </dsp:nvSpPr>
      <dsp:spPr>
        <a:xfrm>
          <a:off x="1510632" y="1462380"/>
          <a:ext cx="658989" cy="6589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16</a:t>
          </a:r>
          <a:endParaRPr kumimoji="1" lang="ja-JP" altLang="en-US" sz="2800" kern="1200" dirty="0"/>
        </a:p>
      </dsp:txBody>
      <dsp:txXfrm>
        <a:off x="1607139" y="1558887"/>
        <a:ext cx="465975" cy="465975"/>
      </dsp:txXfrm>
    </dsp:sp>
    <dsp:sp modelId="{29E5920C-053C-4AC9-8EB7-BDB2A5807B1F}">
      <dsp:nvSpPr>
        <dsp:cNvPr id="0" name=""/>
        <dsp:cNvSpPr/>
      </dsp:nvSpPr>
      <dsp:spPr>
        <a:xfrm rot="960414">
          <a:off x="9434006" y="5604326"/>
          <a:ext cx="1215667" cy="222409"/>
        </a:xfrm>
        <a:prstGeom prst="rightArrow">
          <a:avLst>
            <a:gd name="adj1" fmla="val 60000"/>
            <a:gd name="adj2" fmla="val 50000"/>
          </a:avLst>
        </a:prstGeom>
        <a:solidFill>
          <a:schemeClr val="tx2">
            <a:lumMod val="25000"/>
            <a:lumOff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a:p>
      </dsp:txBody>
      <dsp:txXfrm>
        <a:off x="9435299" y="5639608"/>
        <a:ext cx="1148944" cy="13344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5/17/2016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5/17/2016</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kumimoji="1" sz="4000" kern="1200" cap="none">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www.bbc.com/news/business-35412892" TargetMode="External"/><Relationship Id="rId2" Type="http://schemas.openxmlformats.org/officeDocument/2006/relationships/hyperlink" Target="Apple" TargetMode="External"/><Relationship Id="rId1" Type="http://schemas.openxmlformats.org/officeDocument/2006/relationships/slideLayout" Target="../slideLayouts/slideLayout2.xml"/><Relationship Id="rId4" Type="http://schemas.openxmlformats.org/officeDocument/2006/relationships/hyperlink" Target="http://www.wsj.com/articles/how-strong-is-apples-grip-over-mobile-phones-1437577877"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ja.wikipedia.org/wiki/%E3%82%B9%E3%83%9E%E3%83%BC%E3%83%88%E3%83%95%E3%82%A9%E3%83%B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dirty="0"/>
              <a:t>システム工学基礎</a:t>
            </a:r>
            <a:r>
              <a:rPr kumimoji="1" lang="en-US" altLang="ja-JP" dirty="0"/>
              <a:t>	</a:t>
            </a:r>
            <a:br>
              <a:rPr kumimoji="1" lang="en-US" altLang="ja-JP" dirty="0"/>
            </a:br>
            <a:r>
              <a:rPr kumimoji="1" lang="ja-JP" altLang="en-US" dirty="0"/>
              <a:t>レポート課題</a:t>
            </a:r>
            <a:r>
              <a:rPr lang="ja-JP" altLang="en-US" dirty="0"/>
              <a:t>その１</a:t>
            </a:r>
            <a:endParaRPr kumimoji="1" lang="ja-JP" altLang="en-US" dirty="0"/>
          </a:p>
        </p:txBody>
      </p:sp>
      <p:sp>
        <p:nvSpPr>
          <p:cNvPr id="3" name="サブタイトル 2"/>
          <p:cNvSpPr>
            <a:spLocks noGrp="1"/>
          </p:cNvSpPr>
          <p:nvPr>
            <p:ph type="subTitle" idx="1"/>
          </p:nvPr>
        </p:nvSpPr>
        <p:spPr>
          <a:xfrm>
            <a:off x="4515377" y="3996266"/>
            <a:ext cx="6987645" cy="1955959"/>
          </a:xfrm>
        </p:spPr>
        <p:txBody>
          <a:bodyPr/>
          <a:lstStyle/>
          <a:p>
            <a:r>
              <a:rPr kumimoji="1" lang="ja-JP" altLang="en-US" dirty="0"/>
              <a:t>システム創成学科</a:t>
            </a:r>
            <a:r>
              <a:rPr kumimoji="1" lang="en-US" altLang="ja-JP" dirty="0"/>
              <a:t>SDM</a:t>
            </a:r>
            <a:r>
              <a:rPr kumimoji="1" lang="ja-JP" altLang="en-US" dirty="0"/>
              <a:t>コース</a:t>
            </a:r>
            <a:br>
              <a:rPr lang="en-US" altLang="ja-JP" dirty="0"/>
            </a:br>
            <a:r>
              <a:rPr lang="ja-JP" altLang="en-US" dirty="0"/>
              <a:t>西村弘平</a:t>
            </a:r>
            <a:endParaRPr lang="en-US" altLang="ja-JP" dirty="0"/>
          </a:p>
          <a:p>
            <a:r>
              <a:rPr kumimoji="1" lang="en-US" altLang="ja-JP" dirty="0"/>
              <a:t>03-160946</a:t>
            </a:r>
          </a:p>
          <a:p>
            <a:r>
              <a:rPr lang="ja-JP" altLang="en-US" dirty="0"/>
              <a:t>担当</a:t>
            </a:r>
            <a:r>
              <a:rPr lang="en-US" altLang="ja-JP" dirty="0"/>
              <a:t>:</a:t>
            </a:r>
            <a:r>
              <a:rPr lang="ja-JP" altLang="en-US" dirty="0"/>
              <a:t>青山和浩</a:t>
            </a:r>
            <a:endParaRPr lang="en-US" altLang="ja-JP" dirty="0"/>
          </a:p>
          <a:p>
            <a:endParaRPr kumimoji="1" lang="ja-JP" altLang="en-US" dirty="0"/>
          </a:p>
        </p:txBody>
      </p:sp>
    </p:spTree>
    <p:extLst>
      <p:ext uri="{BB962C8B-B14F-4D97-AF65-F5344CB8AC3E}">
        <p14:creationId xmlns:p14="http://schemas.microsoft.com/office/powerpoint/2010/main" val="1723677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12" y="0"/>
            <a:ext cx="10018713" cy="1752599"/>
          </a:xfrm>
        </p:spPr>
        <p:txBody>
          <a:bodyPr/>
          <a:lstStyle/>
          <a:p>
            <a:r>
              <a:rPr lang="en-US" altLang="ja-JP" dirty="0" err="1"/>
              <a:t>Dematel</a:t>
            </a:r>
            <a:r>
              <a:rPr lang="ja-JP" altLang="en-US" dirty="0"/>
              <a:t>法を用いた考察</a:t>
            </a:r>
            <a:r>
              <a:rPr lang="en-US" altLang="ja-JP" dirty="0"/>
              <a:t>(1)</a:t>
            </a:r>
            <a:endParaRPr kumimoji="1" lang="ja-JP" altLang="en-US" dirty="0"/>
          </a:p>
        </p:txBody>
      </p:sp>
      <p:sp>
        <p:nvSpPr>
          <p:cNvPr id="3" name="コンテンツ プレースホルダー 2"/>
          <p:cNvSpPr>
            <a:spLocks noGrp="1"/>
          </p:cNvSpPr>
          <p:nvPr>
            <p:ph sz="half" idx="1"/>
          </p:nvPr>
        </p:nvSpPr>
        <p:spPr>
          <a:xfrm>
            <a:off x="1484312" y="2666999"/>
            <a:ext cx="8249892" cy="857597"/>
          </a:xfrm>
        </p:spPr>
        <p:txBody>
          <a:bodyPr/>
          <a:lstStyle/>
          <a:p>
            <a:r>
              <a:rPr lang="en-US" altLang="ja-JP" dirty="0"/>
              <a:t>ISM</a:t>
            </a:r>
            <a:r>
              <a:rPr lang="ja-JP" altLang="en-US" dirty="0"/>
              <a:t>法までの考察も含めて以下のように重みをつけて</a:t>
            </a:r>
            <a:r>
              <a:rPr lang="en-US" altLang="ja-JP" dirty="0" err="1"/>
              <a:t>Dematel</a:t>
            </a:r>
            <a:r>
              <a:rPr lang="ja-JP" altLang="en-US" dirty="0"/>
              <a:t>法を実施</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161" y="3464121"/>
            <a:ext cx="7421011" cy="2972215"/>
          </a:xfrm>
          <a:prstGeom prst="rect">
            <a:avLst/>
          </a:prstGeom>
        </p:spPr>
      </p:pic>
    </p:spTree>
    <p:extLst>
      <p:ext uri="{BB962C8B-B14F-4D97-AF65-F5344CB8AC3E}">
        <p14:creationId xmlns:p14="http://schemas.microsoft.com/office/powerpoint/2010/main" val="3166307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23976" y="11577"/>
            <a:ext cx="10018713" cy="1752599"/>
          </a:xfrm>
        </p:spPr>
        <p:txBody>
          <a:bodyPr/>
          <a:lstStyle/>
          <a:p>
            <a:r>
              <a:rPr kumimoji="1" lang="en-US" altLang="ja-JP" dirty="0" err="1"/>
              <a:t>Dematel</a:t>
            </a:r>
            <a:r>
              <a:rPr kumimoji="1" lang="ja-JP" altLang="en-US" dirty="0"/>
              <a:t>法を用いた考察</a:t>
            </a:r>
            <a:r>
              <a:rPr kumimoji="1" lang="en-US" altLang="ja-JP" dirty="0"/>
              <a:t>(2)</a:t>
            </a:r>
            <a:endParaRPr kumimoji="1" lang="ja-JP" altLang="en-US" dirty="0"/>
          </a:p>
        </p:txBody>
      </p:sp>
      <p:sp>
        <p:nvSpPr>
          <p:cNvPr id="3" name="コンテンツ プレースホルダー 2"/>
          <p:cNvSpPr>
            <a:spLocks noGrp="1"/>
          </p:cNvSpPr>
          <p:nvPr>
            <p:ph sz="half" idx="1"/>
          </p:nvPr>
        </p:nvSpPr>
        <p:spPr>
          <a:xfrm>
            <a:off x="1139009" y="2175162"/>
            <a:ext cx="4895055" cy="1241369"/>
          </a:xfrm>
        </p:spPr>
        <p:txBody>
          <a:bodyPr/>
          <a:lstStyle/>
          <a:p>
            <a:r>
              <a:rPr kumimoji="1" lang="en-US" altLang="ja-JP" dirty="0" err="1"/>
              <a:t>Dematel</a:t>
            </a:r>
            <a:r>
              <a:rPr kumimoji="1" lang="ja-JP" altLang="en-US" dirty="0"/>
              <a:t>法の計算後の関連度</a:t>
            </a:r>
            <a:br>
              <a:rPr kumimoji="1" lang="en-US" altLang="ja-JP" dirty="0"/>
            </a:br>
            <a:r>
              <a:rPr kumimoji="1" lang="ja-JP" altLang="en-US" dirty="0"/>
              <a:t>と影響度の表</a:t>
            </a:r>
          </a:p>
        </p:txBody>
      </p:sp>
      <p:pic>
        <p:nvPicPr>
          <p:cNvPr id="5" name="コンテンツ プレースホルダー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59652" y="3552997"/>
            <a:ext cx="2019582" cy="2972215"/>
          </a:xfrm>
        </p:spPr>
      </p:pic>
      <p:sp>
        <p:nvSpPr>
          <p:cNvPr id="6" name="テキスト ボックス 5"/>
          <p:cNvSpPr txBox="1"/>
          <p:nvPr/>
        </p:nvSpPr>
        <p:spPr>
          <a:xfrm>
            <a:off x="6841375" y="2244619"/>
            <a:ext cx="4801314" cy="369332"/>
          </a:xfrm>
          <a:prstGeom prst="rect">
            <a:avLst/>
          </a:prstGeom>
          <a:noFill/>
        </p:spPr>
        <p:txBody>
          <a:bodyPr wrap="none" rtlCol="0">
            <a:spAutoFit/>
          </a:bodyPr>
          <a:lstStyle/>
          <a:p>
            <a:r>
              <a:rPr kumimoji="1" lang="ja-JP" altLang="en-US" dirty="0"/>
              <a:t>・左表を散布図として表示すると以下の通り</a:t>
            </a: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3680" y="2667000"/>
            <a:ext cx="6734960" cy="4191000"/>
          </a:xfrm>
          <a:prstGeom prst="rect">
            <a:avLst/>
          </a:prstGeom>
        </p:spPr>
      </p:pic>
    </p:spTree>
    <p:extLst>
      <p:ext uri="{BB962C8B-B14F-4D97-AF65-F5344CB8AC3E}">
        <p14:creationId xmlns:p14="http://schemas.microsoft.com/office/powerpoint/2010/main" val="4114239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12" y="0"/>
            <a:ext cx="10018713" cy="1752599"/>
          </a:xfrm>
        </p:spPr>
        <p:txBody>
          <a:bodyPr/>
          <a:lstStyle/>
          <a:p>
            <a:r>
              <a:rPr kumimoji="1" lang="ja-JP" altLang="en-US" dirty="0"/>
              <a:t>項目間の影響関係について</a:t>
            </a:r>
          </a:p>
        </p:txBody>
      </p:sp>
      <p:sp>
        <p:nvSpPr>
          <p:cNvPr id="3" name="コンテンツ プレースホルダー 2"/>
          <p:cNvSpPr>
            <a:spLocks noGrp="1"/>
          </p:cNvSpPr>
          <p:nvPr>
            <p:ph sz="half" idx="1"/>
          </p:nvPr>
        </p:nvSpPr>
        <p:spPr>
          <a:xfrm>
            <a:off x="1546581" y="999174"/>
            <a:ext cx="9688868" cy="3124200"/>
          </a:xfrm>
        </p:spPr>
        <p:txBody>
          <a:bodyPr>
            <a:normAutofit/>
          </a:bodyPr>
          <a:lstStyle/>
          <a:p>
            <a:r>
              <a:rPr kumimoji="1" lang="ja-JP" altLang="en-US">
                <a:latin typeface="HGｺﾞｼｯｸM" charset="0"/>
              </a:rPr>
              <a:t>先のページに記したグラフから各要素間の影響関係について考察する。</a:t>
            </a:r>
            <a:endParaRPr kumimoji="1" lang="ja-JP" altLang="en-US" dirty="0">
              <a:latin typeface="HGｺﾞｼｯｸM" charset="0"/>
            </a:endParaRPr>
          </a:p>
          <a:p>
            <a:r>
              <a:rPr kumimoji="1" lang="en-US" altLang="ja-JP" dirty="0">
                <a:latin typeface="HGｺﾞｼｯｸM" charset="0"/>
              </a:rPr>
              <a:t>ISM</a:t>
            </a:r>
            <a:r>
              <a:rPr kumimoji="1" lang="ja-JP" altLang="en-US">
                <a:latin typeface="HGｺﾞｼｯｸM" charset="0"/>
              </a:rPr>
              <a:t>法を用いた分析で記したスケルトンからわかるように</a:t>
            </a:r>
            <a:r>
              <a:rPr kumimoji="1" lang="en-US" altLang="ja-JP" dirty="0">
                <a:latin typeface="HGｺﾞｼｯｸM" charset="0"/>
              </a:rPr>
              <a:t>9</a:t>
            </a:r>
            <a:r>
              <a:rPr kumimoji="1" lang="ja-JP" altLang="en-US">
                <a:latin typeface="HGｺﾞｼｯｸM" charset="0"/>
              </a:rPr>
              <a:t>使いやすさと</a:t>
            </a:r>
            <a:r>
              <a:rPr kumimoji="1" lang="en-US" altLang="ja-JP" dirty="0">
                <a:latin typeface="HGｺﾞｼｯｸM" charset="0"/>
              </a:rPr>
              <a:t>10</a:t>
            </a:r>
            <a:r>
              <a:rPr kumimoji="1" lang="ja-JP" altLang="en-US">
                <a:latin typeface="HGｺﾞｼｯｸM" charset="0"/>
              </a:rPr>
              <a:t>価格に対してその他の要素が強さがばらばらだが影響を及ぼしており、それらの要素も互いに影響を与えている。</a:t>
            </a:r>
            <a:endParaRPr kumimoji="1" lang="ja-JP" altLang="en-US" dirty="0">
              <a:latin typeface="HGｺﾞｼｯｸM" charset="0"/>
            </a:endParaRPr>
          </a:p>
          <a:p>
            <a:r>
              <a:rPr kumimoji="1" lang="ja-JP" altLang="en-US">
                <a:latin typeface="HGｺﾞｼｯｸM" charset="0"/>
              </a:rPr>
              <a:t>前ページのグラフで影響度と関連度がほぼ同じ比となるグループで分けていくと</a:t>
            </a:r>
            <a:r>
              <a:rPr kumimoji="1" lang="en-US" altLang="ja-JP" dirty="0">
                <a:latin typeface="HGｺﾞｼｯｸM" charset="0"/>
              </a:rPr>
              <a:t>9</a:t>
            </a:r>
            <a:r>
              <a:rPr kumimoji="1" lang="ja-JP" altLang="en-US">
                <a:latin typeface="HGｺﾞｼｯｸM" charset="0"/>
              </a:rPr>
              <a:t>、</a:t>
            </a:r>
            <a:r>
              <a:rPr kumimoji="1" lang="en-US" altLang="ja-JP" dirty="0">
                <a:latin typeface="HGｺﾞｼｯｸM" charset="0"/>
              </a:rPr>
              <a:t>10</a:t>
            </a:r>
            <a:r>
              <a:rPr kumimoji="1" lang="ja-JP" altLang="en-US">
                <a:latin typeface="HGｺﾞｼｯｸM" charset="0"/>
              </a:rPr>
              <a:t>に対して影響を与える要素は以下の階層を作っていると考えられる。</a:t>
            </a:r>
            <a:endParaRPr kumimoji="1" lang="ja-JP" altLang="en-US" dirty="0">
              <a:latin typeface="HGｺﾞｼｯｸM" charset="0"/>
            </a:endParaRPr>
          </a:p>
          <a:p>
            <a:endParaRPr kumimoji="1" lang="ja-JP" altLang="en-US" dirty="0"/>
          </a:p>
        </p:txBody>
      </p:sp>
      <p:pic>
        <p:nvPicPr>
          <p:cNvPr id="5" name="図 4" descr="階層1.png"/>
          <p:cNvPicPr>
            <a:picLocks noChangeAspect="1"/>
          </p:cNvPicPr>
          <p:nvPr/>
        </p:nvPicPr>
        <p:blipFill>
          <a:blip r:embed="rId2"/>
          <a:stretch>
            <a:fillRect/>
          </a:stretch>
        </p:blipFill>
        <p:spPr>
          <a:xfrm>
            <a:off x="3466912" y="3485268"/>
            <a:ext cx="5729573" cy="2972540"/>
          </a:xfrm>
          <a:prstGeom prst="rect">
            <a:avLst/>
          </a:prstGeom>
        </p:spPr>
      </p:pic>
    </p:spTree>
    <p:extLst>
      <p:ext uri="{BB962C8B-B14F-4D97-AF65-F5344CB8AC3E}">
        <p14:creationId xmlns:p14="http://schemas.microsoft.com/office/powerpoint/2010/main" val="1413109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12" y="0"/>
            <a:ext cx="10018713" cy="1752599"/>
          </a:xfrm>
        </p:spPr>
        <p:txBody>
          <a:bodyPr/>
          <a:lstStyle/>
          <a:p>
            <a:r>
              <a:rPr kumimoji="1" lang="ja-JP" altLang="en-US" dirty="0"/>
              <a:t>因果関係の考察</a:t>
            </a:r>
          </a:p>
        </p:txBody>
      </p:sp>
      <p:sp>
        <p:nvSpPr>
          <p:cNvPr id="3" name="コンテンツ プレースホルダー 2"/>
          <p:cNvSpPr>
            <a:spLocks noGrp="1"/>
          </p:cNvSpPr>
          <p:nvPr>
            <p:ph sz="half" idx="1"/>
          </p:nvPr>
        </p:nvSpPr>
        <p:spPr>
          <a:xfrm>
            <a:off x="1646209" y="401744"/>
            <a:ext cx="9302809" cy="3124200"/>
          </a:xfrm>
        </p:spPr>
        <p:txBody>
          <a:bodyPr/>
          <a:lstStyle/>
          <a:p>
            <a:r>
              <a:rPr kumimoji="1" lang="ja-JP" altLang="en-US" dirty="0"/>
              <a:t>導いてきた関連度などから以下の因果ループが書ける</a:t>
            </a:r>
            <a:endParaRPr kumimoji="1" lang="en-US" altLang="ja-JP" dirty="0"/>
          </a:p>
          <a:p>
            <a:pPr marL="0" indent="0">
              <a:buNone/>
            </a:pPr>
            <a:endParaRPr kumimoji="1" lang="ja-JP" altLang="en-US" dirty="0"/>
          </a:p>
        </p:txBody>
      </p:sp>
      <p:pic>
        <p:nvPicPr>
          <p:cNvPr id="5" name="図 4" descr="因果ループ.png"/>
          <p:cNvPicPr>
            <a:picLocks noChangeAspect="1"/>
          </p:cNvPicPr>
          <p:nvPr/>
        </p:nvPicPr>
        <p:blipFill>
          <a:blip r:embed="rId2"/>
          <a:stretch>
            <a:fillRect/>
          </a:stretch>
        </p:blipFill>
        <p:spPr>
          <a:xfrm>
            <a:off x="2603116" y="2068513"/>
            <a:ext cx="8650672" cy="4760912"/>
          </a:xfrm>
          <a:prstGeom prst="rect">
            <a:avLst/>
          </a:prstGeom>
        </p:spPr>
      </p:pic>
    </p:spTree>
    <p:extLst>
      <p:ext uri="{BB962C8B-B14F-4D97-AF65-F5344CB8AC3E}">
        <p14:creationId xmlns:p14="http://schemas.microsoft.com/office/powerpoint/2010/main" val="3587122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12" y="0"/>
            <a:ext cx="10018713" cy="1752599"/>
          </a:xfrm>
        </p:spPr>
        <p:txBody>
          <a:bodyPr/>
          <a:lstStyle/>
          <a:p>
            <a:r>
              <a:rPr kumimoji="1" lang="ja-JP" altLang="en-US" dirty="0"/>
              <a:t>まとめ</a:t>
            </a:r>
          </a:p>
        </p:txBody>
      </p:sp>
      <p:sp>
        <p:nvSpPr>
          <p:cNvPr id="3" name="コンテンツ プレースホルダー 2"/>
          <p:cNvSpPr>
            <a:spLocks noGrp="1"/>
          </p:cNvSpPr>
          <p:nvPr>
            <p:ph sz="half" idx="1"/>
          </p:nvPr>
        </p:nvSpPr>
        <p:spPr>
          <a:xfrm>
            <a:off x="1484313" y="1684338"/>
            <a:ext cx="10274300" cy="4778970"/>
          </a:xfrm>
        </p:spPr>
        <p:txBody>
          <a:bodyPr>
            <a:normAutofit/>
          </a:bodyPr>
          <a:lstStyle/>
          <a:p>
            <a:r>
              <a:rPr kumimoji="1" lang="ja-JP" altLang="en-US">
                <a:latin typeface="HGｺﾞｼｯｸM" charset="0"/>
              </a:rPr>
              <a:t>前のページに示した通り価格と使いやすさという大きな要素は対立する構造にある。</a:t>
            </a:r>
            <a:br>
              <a:rPr kumimoji="1" lang="ja-JP" altLang="en-US" dirty="0">
                <a:latin typeface="HGｺﾞｼｯｸM" charset="0"/>
              </a:rPr>
            </a:br>
            <a:r>
              <a:rPr kumimoji="1" lang="ja-JP" altLang="en-US" dirty="0">
                <a:latin typeface="HGｺﾞｼｯｸM" charset="0"/>
              </a:rPr>
              <a:t> 価格と使いやすさと因果関係をもつ大きな要素は、重さ、デザイン、バッテリー、</a:t>
            </a:r>
            <a:r>
              <a:rPr kumimoji="1" lang="en-US" altLang="ja-JP" dirty="0">
                <a:latin typeface="HGｺﾞｼｯｸM" charset="0"/>
              </a:rPr>
              <a:t>os</a:t>
            </a:r>
            <a:r>
              <a:rPr kumimoji="1" lang="ja-JP" altLang="en-US" dirty="0">
                <a:latin typeface="HGｺﾞｼｯｸM" charset="0"/>
              </a:rPr>
              <a:t>のレイアウト、ネットのつながりやすさの</a:t>
            </a:r>
            <a:r>
              <a:rPr kumimoji="1" lang="en-US" altLang="ja-JP" dirty="0">
                <a:latin typeface="HGｺﾞｼｯｸM" charset="0"/>
              </a:rPr>
              <a:t>5</a:t>
            </a:r>
            <a:r>
              <a:rPr kumimoji="1" lang="ja-JP" altLang="en-US" dirty="0">
                <a:latin typeface="HGｺﾞｼｯｸM" charset="0"/>
              </a:rPr>
              <a:t>つであることが示された。</a:t>
            </a:r>
          </a:p>
          <a:p>
            <a:r>
              <a:rPr kumimoji="1" lang="ja-JP" altLang="en-US">
                <a:latin typeface="HGｺﾞｼｯｸM" charset="0"/>
              </a:rPr>
              <a:t>先のページで示した因果ループについて、人はよりよい性能を求めるが値段との関係で妥協することもあると思う。どこで妥協するかはスマートフォンを決定する上で影響を与えうる要因だと思うが、他の要因とどのようにして関係をもつのか表すのかわからなかった。</a:t>
            </a:r>
            <a:endParaRPr kumimoji="1" lang="ja-JP" altLang="en-US" dirty="0">
              <a:latin typeface="HGｺﾞｼｯｸM" charset="0"/>
            </a:endParaRPr>
          </a:p>
          <a:p>
            <a:endParaRPr kumimoji="1" lang="ja-JP" altLang="en-US" dirty="0"/>
          </a:p>
        </p:txBody>
      </p:sp>
    </p:spTree>
    <p:extLst>
      <p:ext uri="{BB962C8B-B14F-4D97-AF65-F5344CB8AC3E}">
        <p14:creationId xmlns:p14="http://schemas.microsoft.com/office/powerpoint/2010/main" val="148247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99301" y="21238"/>
            <a:ext cx="10018713" cy="1752599"/>
          </a:xfrm>
        </p:spPr>
        <p:txBody>
          <a:bodyPr/>
          <a:lstStyle/>
          <a:p>
            <a:r>
              <a:rPr kumimoji="1" lang="ja-JP" altLang="en-US" dirty="0"/>
              <a:t>自分が解決したい問題</a:t>
            </a:r>
            <a:r>
              <a:rPr kumimoji="1" lang="en-US" altLang="ja-JP" dirty="0"/>
              <a:t>	</a:t>
            </a:r>
            <a:endParaRPr kumimoji="1" lang="ja-JP" altLang="en-US" dirty="0"/>
          </a:p>
        </p:txBody>
      </p:sp>
      <p:sp>
        <p:nvSpPr>
          <p:cNvPr id="3" name="コンテンツ プレースホルダー 2"/>
          <p:cNvSpPr>
            <a:spLocks noGrp="1"/>
          </p:cNvSpPr>
          <p:nvPr>
            <p:ph idx="1"/>
          </p:nvPr>
        </p:nvSpPr>
        <p:spPr>
          <a:xfrm>
            <a:off x="1499301" y="1346111"/>
            <a:ext cx="10018713" cy="3231746"/>
          </a:xfrm>
        </p:spPr>
        <p:txBody>
          <a:bodyPr>
            <a:normAutofit/>
          </a:bodyPr>
          <a:lstStyle/>
          <a:p>
            <a:r>
              <a:rPr lang="en-US" altLang="ja-JP" dirty="0"/>
              <a:t>2015</a:t>
            </a:r>
            <a:r>
              <a:rPr lang="ja-JP" altLang="en-US" dirty="0"/>
              <a:t>年度</a:t>
            </a:r>
            <a:r>
              <a:rPr lang="en-US" altLang="ja-JP" dirty="0"/>
              <a:t>10~12</a:t>
            </a:r>
            <a:r>
              <a:rPr lang="ja-JP" altLang="en-US" dirty="0"/>
              <a:t>月の</a:t>
            </a:r>
            <a:r>
              <a:rPr lang="en-US" altLang="ja-JP" dirty="0"/>
              <a:t>apple</a:t>
            </a:r>
            <a:r>
              <a:rPr lang="ja-JP" altLang="en-US" dirty="0"/>
              <a:t>社の決算で</a:t>
            </a:r>
            <a:r>
              <a:rPr lang="en-US" altLang="ja-JP" dirty="0"/>
              <a:t>iPhone</a:t>
            </a:r>
            <a:r>
              <a:rPr lang="ja-JP" altLang="en-US" dirty="0"/>
              <a:t>の伸びが過去最低であり、また、</a:t>
            </a:r>
            <a:r>
              <a:rPr lang="en-US" altLang="ja-JP" dirty="0"/>
              <a:t>iPhone</a:t>
            </a:r>
            <a:r>
              <a:rPr lang="ja-JP" altLang="en-US" dirty="0"/>
              <a:t>による売り上げが昨年度を初めて下回ったという報道があった。</a:t>
            </a:r>
            <a:r>
              <a:rPr lang="en-US" altLang="ja-JP" dirty="0"/>
              <a:t>iPhone</a:t>
            </a:r>
            <a:r>
              <a:rPr lang="ja-JP" altLang="en-US" dirty="0"/>
              <a:t>はスマートフォンのシェアが</a:t>
            </a:r>
            <a:r>
              <a:rPr lang="en-US" altLang="ja-JP" dirty="0"/>
              <a:t>6</a:t>
            </a:r>
            <a:r>
              <a:rPr lang="ja-JP" altLang="en-US" dirty="0"/>
              <a:t>割弱にも達したスマートフォンの代表であるが、スマートフォンの普及率は日本では</a:t>
            </a:r>
            <a:r>
              <a:rPr lang="en-US" altLang="ja-JP" dirty="0"/>
              <a:t>5</a:t>
            </a:r>
            <a:r>
              <a:rPr lang="ja-JP" altLang="en-US" dirty="0"/>
              <a:t>割強、海外では</a:t>
            </a:r>
            <a:r>
              <a:rPr lang="en-US" altLang="ja-JP" dirty="0"/>
              <a:t>7</a:t>
            </a:r>
            <a:r>
              <a:rPr lang="ja-JP" altLang="en-US" dirty="0"/>
              <a:t>割から</a:t>
            </a:r>
            <a:r>
              <a:rPr lang="en-US" altLang="ja-JP" dirty="0"/>
              <a:t>9</a:t>
            </a:r>
            <a:r>
              <a:rPr lang="ja-JP" altLang="en-US" dirty="0"/>
              <a:t>割という風に現代では重要な持ち物となりつつある。スマートフォンをどういった要素で選んでいるかを考える。</a:t>
            </a:r>
            <a:endParaRPr kumimoji="1" lang="ja-JP" altLang="en-US" dirty="0"/>
          </a:p>
        </p:txBody>
      </p:sp>
      <p:sp>
        <p:nvSpPr>
          <p:cNvPr id="5" name="テキスト ボックス 4"/>
          <p:cNvSpPr txBox="1"/>
          <p:nvPr/>
        </p:nvSpPr>
        <p:spPr>
          <a:xfrm>
            <a:off x="2779968" y="4826675"/>
            <a:ext cx="10378190" cy="2031325"/>
          </a:xfrm>
          <a:prstGeom prst="rect">
            <a:avLst/>
          </a:prstGeom>
          <a:noFill/>
        </p:spPr>
        <p:txBody>
          <a:bodyPr wrap="square" rtlCol="0">
            <a:spAutoFit/>
          </a:bodyPr>
          <a:lstStyle/>
          <a:p>
            <a:r>
              <a:rPr kumimoji="1" lang="ja-JP" altLang="en-US" dirty="0"/>
              <a:t>参考</a:t>
            </a:r>
            <a:r>
              <a:rPr kumimoji="1" lang="en-US" altLang="ja-JP" dirty="0">
                <a:hlinkClick r:id="rId2"/>
              </a:rPr>
              <a:t>URL</a:t>
            </a:r>
          </a:p>
          <a:p>
            <a:r>
              <a:rPr kumimoji="1" lang="en-US" altLang="ja-JP" dirty="0">
                <a:hlinkClick r:id="rId2"/>
              </a:rPr>
              <a:t>BBC news " Apple</a:t>
            </a:r>
            <a:r>
              <a:rPr kumimoji="1" lang="en-US" altLang="ja-JP" dirty="0"/>
              <a:t> warns iPhone sales set to fall for first time</a:t>
            </a:r>
            <a:r>
              <a:rPr kumimoji="1" lang="en-US" altLang="ja-JP" dirty="0">
                <a:hlinkClick r:id="rId3"/>
              </a:rPr>
              <a:t>”</a:t>
            </a:r>
          </a:p>
          <a:p>
            <a:r>
              <a:rPr kumimoji="1" lang="en-US" altLang="ja-JP" dirty="0">
                <a:hlinkClick r:id="rId3"/>
              </a:rPr>
              <a:t>http://www.bbc.com/news/business-35412892</a:t>
            </a:r>
            <a:endParaRPr kumimoji="1" lang="en-US" altLang="ja-JP" dirty="0"/>
          </a:p>
          <a:p>
            <a:r>
              <a:rPr kumimoji="1" lang="en-US" altLang="ja-JP" dirty="0"/>
              <a:t>Wall Street Journal ”How Strong Is Apple’s Grip Over Mobile Phones?”</a:t>
            </a:r>
          </a:p>
          <a:p>
            <a:r>
              <a:rPr kumimoji="1" lang="en-US" altLang="ja-JP" dirty="0">
                <a:hlinkClick r:id="rId4"/>
              </a:rPr>
              <a:t>http://www.wsj.com/articles/how-strong-is-apples-grip-over-mobile-phones-1437577877</a:t>
            </a:r>
            <a:endParaRPr kumimoji="1" lang="en-US" altLang="ja-JP" dirty="0"/>
          </a:p>
          <a:p>
            <a:r>
              <a:rPr kumimoji="1" lang="ja-JP" altLang="en-US" dirty="0"/>
              <a:t>総務省、情報通信白書、</a:t>
            </a:r>
            <a:r>
              <a:rPr kumimoji="1" lang="en-US" altLang="ja-JP" dirty="0"/>
              <a:t>ICT</a:t>
            </a:r>
            <a:r>
              <a:rPr kumimoji="1" lang="ja-JP" altLang="en-US" dirty="0"/>
              <a:t>の利用環境の変化</a:t>
            </a:r>
            <a:r>
              <a:rPr kumimoji="1" lang="en-US" altLang="ja-JP" dirty="0"/>
              <a:t>http://www.soumu.go.jp/johotsusintokei/whitepaper/ja/h26/html/nc141110.html</a:t>
            </a:r>
            <a:endParaRPr kumimoji="1" lang="ja-JP" altLang="en-US" dirty="0"/>
          </a:p>
        </p:txBody>
      </p:sp>
    </p:spTree>
    <p:extLst>
      <p:ext uri="{BB962C8B-B14F-4D97-AF65-F5344CB8AC3E}">
        <p14:creationId xmlns:p14="http://schemas.microsoft.com/office/powerpoint/2010/main" val="2211916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10" y="0"/>
            <a:ext cx="10018713" cy="1752599"/>
          </a:xfrm>
        </p:spPr>
        <p:txBody>
          <a:bodyPr/>
          <a:lstStyle/>
          <a:p>
            <a:r>
              <a:rPr kumimoji="1" lang="ja-JP" altLang="en-US" dirty="0"/>
              <a:t>スマートフォンとは</a:t>
            </a:r>
          </a:p>
        </p:txBody>
      </p:sp>
      <p:sp>
        <p:nvSpPr>
          <p:cNvPr id="3" name="コンテンツ プレースホルダー 2"/>
          <p:cNvSpPr>
            <a:spLocks noGrp="1"/>
          </p:cNvSpPr>
          <p:nvPr>
            <p:ph idx="1"/>
          </p:nvPr>
        </p:nvSpPr>
        <p:spPr>
          <a:xfrm>
            <a:off x="1346287" y="0"/>
            <a:ext cx="10018713" cy="5279366"/>
          </a:xfrm>
        </p:spPr>
        <p:txBody>
          <a:bodyPr/>
          <a:lstStyle/>
          <a:p>
            <a:r>
              <a:rPr kumimoji="1" lang="ja-JP" altLang="en-US" dirty="0"/>
              <a:t>そもそもスマートフォンとは</a:t>
            </a:r>
            <a:endParaRPr kumimoji="1" lang="en-US" altLang="ja-JP" dirty="0"/>
          </a:p>
          <a:p>
            <a:r>
              <a:rPr lang="ja-JP" altLang="en-US" dirty="0"/>
              <a:t>スマートフォンの定義は曖昧なものであるが、日本では「ガラケー」の名前で呼ばれる以前の携帯に比較して以下のような特徴を持つ。</a:t>
            </a:r>
            <a:endParaRPr lang="en-US" altLang="ja-JP" dirty="0"/>
          </a:p>
          <a:p>
            <a:r>
              <a:rPr lang="ja-JP" altLang="en-US" dirty="0"/>
              <a:t>物理ボタンが少なくなり、タッチスクリーンで動くようになった。</a:t>
            </a:r>
            <a:endParaRPr lang="en-US" altLang="ja-JP" dirty="0"/>
          </a:p>
          <a:p>
            <a:r>
              <a:rPr lang="ja-JP" altLang="en-US" dirty="0"/>
              <a:t>携帯独自の</a:t>
            </a:r>
            <a:r>
              <a:rPr lang="en-US" altLang="ja-JP" dirty="0"/>
              <a:t>OS</a:t>
            </a:r>
            <a:r>
              <a:rPr lang="ja-JP" altLang="en-US" dirty="0"/>
              <a:t>ではなく、他の情報機器にも適用可能な</a:t>
            </a:r>
            <a:r>
              <a:rPr lang="en-US" altLang="ja-JP" dirty="0"/>
              <a:t>OS</a:t>
            </a:r>
            <a:r>
              <a:rPr lang="ja-JP" altLang="en-US" dirty="0"/>
              <a:t>を持つ。</a:t>
            </a:r>
            <a:r>
              <a:rPr lang="en-US" altLang="ja-JP" dirty="0"/>
              <a:t>(</a:t>
            </a:r>
            <a:r>
              <a:rPr lang="ja-JP" altLang="en-US" dirty="0"/>
              <a:t>キャリアごとで異なるわけではない</a:t>
            </a:r>
            <a:r>
              <a:rPr lang="en-US" altLang="ja-JP" dirty="0"/>
              <a:t>)</a:t>
            </a:r>
          </a:p>
          <a:p>
            <a:r>
              <a:rPr kumimoji="1" lang="ja-JP" altLang="en-US" dirty="0"/>
              <a:t>アプリ</a:t>
            </a:r>
            <a:r>
              <a:rPr lang="ja-JP" altLang="en-US" dirty="0"/>
              <a:t>をインストールしてカスタマイズできる。</a:t>
            </a:r>
            <a:endParaRPr lang="en-US" altLang="ja-JP" dirty="0"/>
          </a:p>
        </p:txBody>
      </p:sp>
      <p:sp>
        <p:nvSpPr>
          <p:cNvPr id="4" name="テキスト ボックス 3"/>
          <p:cNvSpPr txBox="1"/>
          <p:nvPr/>
        </p:nvSpPr>
        <p:spPr>
          <a:xfrm>
            <a:off x="2104845" y="4796287"/>
            <a:ext cx="8747185" cy="2031325"/>
          </a:xfrm>
          <a:prstGeom prst="rect">
            <a:avLst/>
          </a:prstGeom>
          <a:noFill/>
        </p:spPr>
        <p:txBody>
          <a:bodyPr wrap="square" rtlCol="0">
            <a:spAutoFit/>
          </a:bodyPr>
          <a:lstStyle/>
          <a:p>
            <a:r>
              <a:rPr kumimoji="1" lang="ja-JP" altLang="en-US" dirty="0"/>
              <a:t>参考</a:t>
            </a:r>
            <a:r>
              <a:rPr kumimoji="1" lang="en-US" altLang="ja-JP" dirty="0"/>
              <a:t>URL</a:t>
            </a:r>
          </a:p>
          <a:p>
            <a:r>
              <a:rPr kumimoji="1" lang="en-US" altLang="ja-JP" dirty="0"/>
              <a:t>Wikipedia</a:t>
            </a:r>
            <a:r>
              <a:rPr kumimoji="1" lang="ja-JP" altLang="en-US" dirty="0"/>
              <a:t>「スマートフォン」</a:t>
            </a:r>
            <a:endParaRPr kumimoji="1" lang="en-US" altLang="ja-JP" dirty="0"/>
          </a:p>
          <a:p>
            <a:r>
              <a:rPr kumimoji="1" lang="en-US" altLang="ja-JP" dirty="0">
                <a:hlinkClick r:id="rId2"/>
              </a:rPr>
              <a:t>https://ja.wikipedia.org/wiki/%E3%82%B9%E3%83%9E%E3%83%BC%E3%83%88%E3%83%95%E3%82%A9%E3%83%B3</a:t>
            </a:r>
            <a:endParaRPr kumimoji="1" lang="en-US" altLang="ja-JP" dirty="0"/>
          </a:p>
          <a:p>
            <a:r>
              <a:rPr kumimoji="1" lang="ja-JP" altLang="en-US" dirty="0"/>
              <a:t>小暮仁「スマートフォンの歴史」</a:t>
            </a:r>
            <a:endParaRPr kumimoji="1" lang="en-US" altLang="ja-JP" dirty="0"/>
          </a:p>
          <a:p>
            <a:r>
              <a:rPr kumimoji="1" lang="en-US" altLang="ja-JP" dirty="0"/>
              <a:t>http://kogures.com/hitoshi/history/smartphone/index.html</a:t>
            </a:r>
          </a:p>
          <a:p>
            <a:endParaRPr kumimoji="1" lang="ja-JP" altLang="en-US" dirty="0"/>
          </a:p>
        </p:txBody>
      </p:sp>
    </p:spTree>
    <p:extLst>
      <p:ext uri="{BB962C8B-B14F-4D97-AF65-F5344CB8AC3E}">
        <p14:creationId xmlns:p14="http://schemas.microsoft.com/office/powerpoint/2010/main" val="379122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12" y="0"/>
            <a:ext cx="10018713" cy="1752599"/>
          </a:xfrm>
        </p:spPr>
        <p:txBody>
          <a:bodyPr/>
          <a:lstStyle/>
          <a:p>
            <a:r>
              <a:rPr lang="ja-JP" altLang="en-US" dirty="0"/>
              <a:t>問題を構成する要素</a:t>
            </a:r>
            <a:endParaRPr kumimoji="1" lang="ja-JP" altLang="en-US" dirty="0"/>
          </a:p>
        </p:txBody>
      </p:sp>
      <p:sp>
        <p:nvSpPr>
          <p:cNvPr id="3" name="コンテンツ プレースホルダー 2"/>
          <p:cNvSpPr>
            <a:spLocks noGrp="1"/>
          </p:cNvSpPr>
          <p:nvPr>
            <p:ph sz="half" idx="1"/>
          </p:nvPr>
        </p:nvSpPr>
        <p:spPr>
          <a:xfrm>
            <a:off x="1484312" y="-1"/>
            <a:ext cx="4895055" cy="6858001"/>
          </a:xfrm>
        </p:spPr>
        <p:txBody>
          <a:bodyPr>
            <a:normAutofit/>
          </a:bodyPr>
          <a:lstStyle/>
          <a:p>
            <a:r>
              <a:rPr lang="ja-JP" altLang="en-US" dirty="0"/>
              <a:t>関係すると思われる要素を以下に書き並べる</a:t>
            </a:r>
            <a:endParaRPr lang="en-US" altLang="ja-JP" dirty="0"/>
          </a:p>
          <a:p>
            <a:endParaRPr lang="en-US" altLang="ja-JP" dirty="0"/>
          </a:p>
          <a:p>
            <a:r>
              <a:rPr lang="ja-JP" altLang="en-US" dirty="0"/>
              <a:t>画面サイズ</a:t>
            </a:r>
            <a:endParaRPr lang="en-US" altLang="ja-JP" dirty="0"/>
          </a:p>
          <a:p>
            <a:r>
              <a:rPr lang="ja-JP" altLang="en-US" dirty="0"/>
              <a:t>画質</a:t>
            </a:r>
            <a:endParaRPr lang="en-US" altLang="ja-JP" dirty="0"/>
          </a:p>
          <a:p>
            <a:r>
              <a:rPr lang="ja-JP" altLang="en-US" dirty="0"/>
              <a:t>重さ</a:t>
            </a:r>
            <a:endParaRPr lang="en-US" altLang="ja-JP" dirty="0"/>
          </a:p>
          <a:p>
            <a:r>
              <a:rPr lang="ja-JP" altLang="en-US" dirty="0"/>
              <a:t>音質</a:t>
            </a:r>
            <a:endParaRPr lang="en-US" altLang="ja-JP" dirty="0"/>
          </a:p>
          <a:p>
            <a:r>
              <a:rPr lang="ja-JP" altLang="en-US" dirty="0"/>
              <a:t>カメラ画質</a:t>
            </a:r>
            <a:endParaRPr lang="en-US" altLang="ja-JP" dirty="0"/>
          </a:p>
          <a:p>
            <a:r>
              <a:rPr lang="ja-JP" altLang="en-US" dirty="0"/>
              <a:t>デザイン</a:t>
            </a:r>
            <a:endParaRPr lang="en-US" altLang="ja-JP" dirty="0"/>
          </a:p>
          <a:p>
            <a:r>
              <a:rPr lang="ja-JP" altLang="en-US" dirty="0"/>
              <a:t>バッテリー</a:t>
            </a:r>
            <a:endParaRPr lang="en-US" altLang="ja-JP" dirty="0"/>
          </a:p>
          <a:p>
            <a:r>
              <a:rPr lang="ja-JP" altLang="en-US" dirty="0"/>
              <a:t>丈夫さ</a:t>
            </a:r>
            <a:r>
              <a:rPr lang="en-US" altLang="ja-JP" dirty="0"/>
              <a:t>(</a:t>
            </a:r>
            <a:r>
              <a:rPr lang="ja-JP" altLang="en-US" dirty="0"/>
              <a:t>割れにくさ</a:t>
            </a:r>
            <a:r>
              <a:rPr lang="en-US" altLang="ja-JP" dirty="0"/>
              <a:t>)</a:t>
            </a:r>
          </a:p>
          <a:p>
            <a:pPr marL="0" indent="0">
              <a:buNone/>
            </a:pPr>
            <a:endParaRPr kumimoji="1" lang="ja-JP" altLang="en-US" dirty="0"/>
          </a:p>
        </p:txBody>
      </p:sp>
      <p:sp>
        <p:nvSpPr>
          <p:cNvPr id="4" name="コンテンツ プレースホルダー 3"/>
          <p:cNvSpPr>
            <a:spLocks noGrp="1"/>
          </p:cNvSpPr>
          <p:nvPr>
            <p:ph sz="half" idx="2"/>
          </p:nvPr>
        </p:nvSpPr>
        <p:spPr>
          <a:xfrm>
            <a:off x="6607967" y="1"/>
            <a:ext cx="4895056" cy="6858000"/>
          </a:xfrm>
        </p:spPr>
        <p:txBody>
          <a:bodyPr>
            <a:normAutofit/>
          </a:bodyPr>
          <a:lstStyle/>
          <a:p>
            <a:endParaRPr lang="en-US" altLang="ja-JP" dirty="0"/>
          </a:p>
          <a:p>
            <a:endParaRPr lang="en-US" altLang="ja-JP" dirty="0"/>
          </a:p>
          <a:p>
            <a:r>
              <a:rPr lang="ja-JP" altLang="en-US" dirty="0"/>
              <a:t>価格</a:t>
            </a:r>
            <a:endParaRPr lang="en-US" altLang="ja-JP" dirty="0"/>
          </a:p>
          <a:p>
            <a:r>
              <a:rPr lang="ja-JP" altLang="en-US" dirty="0"/>
              <a:t>使いやすさ</a:t>
            </a:r>
            <a:endParaRPr lang="en-US" altLang="ja-JP" dirty="0"/>
          </a:p>
          <a:p>
            <a:r>
              <a:rPr lang="ja-JP" altLang="en-US" dirty="0"/>
              <a:t>他の機器との連携</a:t>
            </a:r>
            <a:endParaRPr lang="en-US" altLang="ja-JP" dirty="0"/>
          </a:p>
          <a:p>
            <a:r>
              <a:rPr lang="ja-JP" altLang="en-US" dirty="0"/>
              <a:t>アプリ数</a:t>
            </a:r>
            <a:endParaRPr lang="en-US" altLang="ja-JP" dirty="0"/>
          </a:p>
          <a:p>
            <a:r>
              <a:rPr lang="ja-JP" altLang="en-US" dirty="0"/>
              <a:t>見やすさ</a:t>
            </a:r>
            <a:r>
              <a:rPr lang="en-US" altLang="ja-JP" dirty="0"/>
              <a:t>(OS</a:t>
            </a:r>
            <a:r>
              <a:rPr lang="ja-JP" altLang="en-US" dirty="0"/>
              <a:t>のレイアウトなど</a:t>
            </a:r>
            <a:r>
              <a:rPr lang="en-US" altLang="ja-JP" dirty="0"/>
              <a:t>)</a:t>
            </a:r>
          </a:p>
          <a:p>
            <a:r>
              <a:rPr lang="ja-JP" altLang="en-US" dirty="0"/>
              <a:t>キャリア</a:t>
            </a:r>
            <a:endParaRPr lang="en-US" altLang="ja-JP" dirty="0"/>
          </a:p>
          <a:p>
            <a:r>
              <a:rPr lang="ja-JP" altLang="en-US" dirty="0"/>
              <a:t>ネットのつながりやすさ</a:t>
            </a:r>
            <a:endParaRPr lang="en-US" altLang="ja-JP" dirty="0"/>
          </a:p>
          <a:p>
            <a:r>
              <a:rPr lang="ja-JP" altLang="en-US" dirty="0"/>
              <a:t>付属パーツの数</a:t>
            </a:r>
            <a:r>
              <a:rPr lang="en-US" altLang="ja-JP" dirty="0"/>
              <a:t>(</a:t>
            </a:r>
            <a:r>
              <a:rPr lang="ja-JP" altLang="en-US" dirty="0"/>
              <a:t>ケース、コードなど</a:t>
            </a:r>
            <a:r>
              <a:rPr lang="en-US" altLang="ja-JP" dirty="0"/>
              <a:t>)</a:t>
            </a:r>
          </a:p>
        </p:txBody>
      </p:sp>
    </p:spTree>
    <p:extLst>
      <p:ext uri="{BB962C8B-B14F-4D97-AF65-F5344CB8AC3E}">
        <p14:creationId xmlns:p14="http://schemas.microsoft.com/office/powerpoint/2010/main" val="1013353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10" y="0"/>
            <a:ext cx="10018713" cy="1752599"/>
          </a:xfrm>
        </p:spPr>
        <p:txBody>
          <a:bodyPr/>
          <a:lstStyle/>
          <a:p>
            <a:r>
              <a:rPr kumimoji="1" lang="ja-JP" altLang="en-US" dirty="0"/>
              <a:t>各要素の関係</a:t>
            </a:r>
          </a:p>
        </p:txBody>
      </p:sp>
      <p:sp>
        <p:nvSpPr>
          <p:cNvPr id="3" name="コンテンツ プレースホルダー 2"/>
          <p:cNvSpPr>
            <a:spLocks noGrp="1"/>
          </p:cNvSpPr>
          <p:nvPr>
            <p:ph sz="half" idx="1"/>
          </p:nvPr>
        </p:nvSpPr>
        <p:spPr>
          <a:xfrm>
            <a:off x="1484312" y="1752599"/>
            <a:ext cx="4895055" cy="490269"/>
          </a:xfrm>
        </p:spPr>
        <p:txBody>
          <a:bodyPr/>
          <a:lstStyle/>
          <a:p>
            <a:r>
              <a:rPr lang="ja-JP" altLang="en-US" dirty="0"/>
              <a:t>要素の影響関係を表した表が下のとおり</a:t>
            </a:r>
            <a:endParaRPr lang="en-US" altLang="ja-JP" dirty="0"/>
          </a:p>
        </p:txBody>
      </p:sp>
      <p:pic>
        <p:nvPicPr>
          <p:cNvPr id="9" name="コンテンツ プレースホルダー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95291" y="2382920"/>
            <a:ext cx="8207732" cy="4389092"/>
          </a:xfrm>
        </p:spPr>
      </p:pic>
    </p:spTree>
    <p:extLst>
      <p:ext uri="{BB962C8B-B14F-4D97-AF65-F5344CB8AC3E}">
        <p14:creationId xmlns:p14="http://schemas.microsoft.com/office/powerpoint/2010/main" val="2520960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98610" y="0"/>
            <a:ext cx="10018713" cy="1752599"/>
          </a:xfrm>
        </p:spPr>
        <p:txBody>
          <a:bodyPr/>
          <a:lstStyle/>
          <a:p>
            <a:r>
              <a:rPr kumimoji="1" lang="ja-JP" altLang="en-US" dirty="0"/>
              <a:t>各要素の関係</a:t>
            </a:r>
          </a:p>
        </p:txBody>
      </p:sp>
      <p:sp>
        <p:nvSpPr>
          <p:cNvPr id="3" name="コンテンツ プレースホルダー 2"/>
          <p:cNvSpPr>
            <a:spLocks noGrp="1"/>
          </p:cNvSpPr>
          <p:nvPr>
            <p:ph sz="half" idx="1"/>
          </p:nvPr>
        </p:nvSpPr>
        <p:spPr>
          <a:xfrm>
            <a:off x="1453832" y="1264920"/>
            <a:ext cx="4895055" cy="5593080"/>
          </a:xfrm>
        </p:spPr>
        <p:txBody>
          <a:bodyPr/>
          <a:lstStyle/>
          <a:p>
            <a:r>
              <a:rPr lang="ja-JP" altLang="en-US" dirty="0"/>
              <a:t>それぞれのスマートフォンの物理的要因</a:t>
            </a:r>
            <a:endParaRPr lang="en-US" altLang="ja-JP" dirty="0"/>
          </a:p>
          <a:p>
            <a:endParaRPr kumimoji="1" lang="en-US" altLang="ja-JP" dirty="0"/>
          </a:p>
          <a:p>
            <a:r>
              <a:rPr kumimoji="1" lang="ja-JP" altLang="en-US" dirty="0"/>
              <a:t>サイズ　画質　丈夫さ　重さ　音質</a:t>
            </a:r>
            <a:endParaRPr kumimoji="1" lang="en-US" altLang="ja-JP" dirty="0"/>
          </a:p>
          <a:p>
            <a:r>
              <a:rPr lang="ja-JP" altLang="en-US" dirty="0"/>
              <a:t>カメラ画質</a:t>
            </a:r>
            <a:r>
              <a:rPr lang="en-US" altLang="ja-JP" dirty="0"/>
              <a:t>	</a:t>
            </a:r>
            <a:r>
              <a:rPr lang="ja-JP" altLang="en-US" dirty="0"/>
              <a:t>デザイン</a:t>
            </a:r>
            <a:r>
              <a:rPr lang="en-US" altLang="ja-JP" dirty="0"/>
              <a:t>	</a:t>
            </a:r>
            <a:r>
              <a:rPr lang="ja-JP" altLang="en-US" dirty="0"/>
              <a:t>バッテリー</a:t>
            </a:r>
            <a:endParaRPr lang="en-US" altLang="ja-JP" dirty="0"/>
          </a:p>
          <a:p>
            <a:r>
              <a:rPr kumimoji="1" lang="ja-JP" altLang="en-US" dirty="0"/>
              <a:t>連携</a:t>
            </a:r>
            <a:r>
              <a:rPr lang="ja-JP" altLang="en-US" dirty="0"/>
              <a:t>　　アプリ　見やすさ</a:t>
            </a:r>
            <a:r>
              <a:rPr lang="en-US" altLang="ja-JP" dirty="0"/>
              <a:t>	</a:t>
            </a:r>
          </a:p>
          <a:p>
            <a:r>
              <a:rPr lang="ja-JP" altLang="en-US" dirty="0"/>
              <a:t>ネットつながりやすさ</a:t>
            </a:r>
            <a:endParaRPr lang="en-US" altLang="ja-JP" dirty="0"/>
          </a:p>
          <a:p>
            <a:endParaRPr kumimoji="1" lang="en-US" altLang="ja-JP" dirty="0"/>
          </a:p>
          <a:p>
            <a:endParaRPr kumimoji="1" lang="en-US" altLang="ja-JP" dirty="0"/>
          </a:p>
          <a:p>
            <a:endParaRPr kumimoji="1" lang="en-US" altLang="ja-JP" dirty="0"/>
          </a:p>
          <a:p>
            <a:pPr marL="0" indent="0">
              <a:buNone/>
            </a:pPr>
            <a:r>
              <a:rPr kumimoji="1" lang="ja-JP" altLang="en-US" dirty="0"/>
              <a:t>　　　　　　使いやすさ</a:t>
            </a:r>
            <a:endParaRPr kumimoji="1" lang="en-US" altLang="ja-JP" dirty="0"/>
          </a:p>
          <a:p>
            <a:pPr marL="0" indent="0">
              <a:buNone/>
            </a:pPr>
            <a:r>
              <a:rPr kumimoji="1" lang="ja-JP" altLang="en-US" dirty="0"/>
              <a:t>　　　　　　　　価格</a:t>
            </a:r>
          </a:p>
        </p:txBody>
      </p:sp>
      <p:sp>
        <p:nvSpPr>
          <p:cNvPr id="4" name="コンテンツ プレースホルダー 3"/>
          <p:cNvSpPr>
            <a:spLocks noGrp="1"/>
          </p:cNvSpPr>
          <p:nvPr>
            <p:ph sz="half" idx="2"/>
          </p:nvPr>
        </p:nvSpPr>
        <p:spPr>
          <a:xfrm>
            <a:off x="6607966" y="1943100"/>
            <a:ext cx="5584034" cy="3124200"/>
          </a:xfrm>
        </p:spPr>
        <p:txBody>
          <a:bodyPr/>
          <a:lstStyle/>
          <a:p>
            <a:r>
              <a:rPr kumimoji="1" lang="ja-JP" altLang="en-US" dirty="0"/>
              <a:t>スマートフォンの周辺要素</a:t>
            </a:r>
            <a:endParaRPr kumimoji="1" lang="en-US" altLang="ja-JP" dirty="0"/>
          </a:p>
          <a:p>
            <a:endParaRPr lang="en-US" altLang="ja-JP" dirty="0"/>
          </a:p>
          <a:p>
            <a:r>
              <a:rPr kumimoji="1" lang="ja-JP" altLang="en-US" dirty="0"/>
              <a:t>関連パーツの数　</a:t>
            </a:r>
            <a:r>
              <a:rPr lang="ja-JP" altLang="en-US" dirty="0"/>
              <a:t>　　　　　使いやすさ</a:t>
            </a:r>
            <a:endParaRPr lang="en-US" altLang="ja-JP" dirty="0"/>
          </a:p>
          <a:p>
            <a:pPr marL="0" indent="0">
              <a:buNone/>
            </a:pPr>
            <a:endParaRPr lang="en-US" altLang="ja-JP" dirty="0"/>
          </a:p>
          <a:p>
            <a:r>
              <a:rPr kumimoji="1" lang="ja-JP" altLang="en-US" dirty="0"/>
              <a:t>キャリア　　　　　</a:t>
            </a:r>
            <a:r>
              <a:rPr lang="ja-JP" altLang="en-US" dirty="0"/>
              <a:t>ネットのつながりやすさ</a:t>
            </a:r>
            <a:endParaRPr kumimoji="1" lang="en-US" altLang="ja-JP" dirty="0"/>
          </a:p>
          <a:p>
            <a:pPr marL="0" indent="0">
              <a:buNone/>
            </a:pPr>
            <a:endParaRPr lang="en-US" altLang="ja-JP" dirty="0"/>
          </a:p>
        </p:txBody>
      </p:sp>
      <p:sp>
        <p:nvSpPr>
          <p:cNvPr id="5" name="正方形/長方形 4"/>
          <p:cNvSpPr/>
          <p:nvPr/>
        </p:nvSpPr>
        <p:spPr>
          <a:xfrm>
            <a:off x="1453832" y="2628899"/>
            <a:ext cx="4907280" cy="1676400"/>
          </a:xfrm>
          <a:prstGeom prst="rect">
            <a:avLst/>
          </a:prstGeom>
          <a:noFill/>
          <a:ln w="571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下矢印 5"/>
          <p:cNvSpPr/>
          <p:nvPr/>
        </p:nvSpPr>
        <p:spPr>
          <a:xfrm>
            <a:off x="3416727" y="4305300"/>
            <a:ext cx="484632" cy="9525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2286000" y="5257801"/>
            <a:ext cx="2676698" cy="118871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a:off x="8794890" y="30845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8004697" y="387400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61010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12" y="0"/>
            <a:ext cx="10018713" cy="1752599"/>
          </a:xfrm>
        </p:spPr>
        <p:txBody>
          <a:bodyPr/>
          <a:lstStyle/>
          <a:p>
            <a:r>
              <a:rPr kumimoji="1" lang="en-US" altLang="ja-JP" dirty="0"/>
              <a:t>ISM</a:t>
            </a:r>
            <a:r>
              <a:rPr kumimoji="1" lang="ja-JP" altLang="en-US" dirty="0"/>
              <a:t>法による</a:t>
            </a:r>
            <a:r>
              <a:rPr lang="ja-JP" altLang="en-US" dirty="0"/>
              <a:t>計算</a:t>
            </a:r>
            <a:endParaRPr kumimoji="1" lang="ja-JP" altLang="en-US" dirty="0"/>
          </a:p>
        </p:txBody>
      </p:sp>
      <p:sp>
        <p:nvSpPr>
          <p:cNvPr id="3" name="コンテンツ プレースホルダー 2"/>
          <p:cNvSpPr>
            <a:spLocks noGrp="1"/>
          </p:cNvSpPr>
          <p:nvPr>
            <p:ph sz="half" idx="1"/>
          </p:nvPr>
        </p:nvSpPr>
        <p:spPr>
          <a:xfrm>
            <a:off x="1264759" y="1604247"/>
            <a:ext cx="4511201" cy="3124201"/>
          </a:xfrm>
        </p:spPr>
        <p:txBody>
          <a:bodyPr/>
          <a:lstStyle/>
          <a:p>
            <a:r>
              <a:rPr lang="ja-JP" altLang="en-US" dirty="0"/>
              <a:t>マクロを使った</a:t>
            </a:r>
            <a:r>
              <a:rPr lang="en-US" altLang="ja-JP" dirty="0"/>
              <a:t>ISM</a:t>
            </a:r>
            <a:r>
              <a:rPr lang="ja-JP" altLang="en-US" dirty="0"/>
              <a:t>法を計算した階層の結果は下図</a:t>
            </a:r>
            <a:endParaRPr lang="en-US" altLang="ja-JP" dirty="0"/>
          </a:p>
          <a:p>
            <a:endParaRPr lang="en-US" altLang="ja-JP" dirty="0"/>
          </a:p>
          <a:p>
            <a:endParaRPr kumimoji="1" lang="en-US" altLang="ja-JP" dirty="0"/>
          </a:p>
          <a:p>
            <a:endParaRPr lang="en-US" altLang="ja-JP" dirty="0"/>
          </a:p>
          <a:p>
            <a:endParaRPr kumimoji="1" lang="en-US" altLang="ja-JP" dirty="0"/>
          </a:p>
          <a:p>
            <a:pPr marL="0" indent="0">
              <a:buNone/>
            </a:pPr>
            <a:endParaRPr kumimoji="1" lang="en-US" altLang="ja-JP" dirty="0"/>
          </a:p>
        </p:txBody>
      </p:sp>
      <p:pic>
        <p:nvPicPr>
          <p:cNvPr id="5" name="コンテンツ プレースホルダー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73223" y="2995580"/>
            <a:ext cx="3965577" cy="1333597"/>
          </a:xfrm>
        </p:spPr>
      </p:pic>
      <p:sp>
        <p:nvSpPr>
          <p:cNvPr id="6" name="テキスト ボックス 5"/>
          <p:cNvSpPr txBox="1"/>
          <p:nvPr/>
        </p:nvSpPr>
        <p:spPr>
          <a:xfrm>
            <a:off x="6944288" y="1820091"/>
            <a:ext cx="4233545" cy="369332"/>
          </a:xfrm>
          <a:prstGeom prst="rect">
            <a:avLst/>
          </a:prstGeom>
          <a:noFill/>
        </p:spPr>
        <p:txBody>
          <a:bodyPr wrap="square" rtlCol="0">
            <a:spAutoFit/>
          </a:bodyPr>
          <a:lstStyle/>
          <a:p>
            <a:r>
              <a:rPr kumimoji="1" lang="en-US" altLang="ja-JP" dirty="0"/>
              <a:t>ISM</a:t>
            </a:r>
            <a:r>
              <a:rPr kumimoji="1" lang="ja-JP" altLang="en-US" dirty="0"/>
              <a:t>法で計算した結果の可到達行列</a:t>
            </a:r>
            <a:endParaRPr kumimoji="1" lang="en-US" altLang="ja-JP"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122" y="2437475"/>
            <a:ext cx="6261878" cy="3528607"/>
          </a:xfrm>
          <a:prstGeom prst="rect">
            <a:avLst/>
          </a:prstGeom>
        </p:spPr>
      </p:pic>
    </p:spTree>
    <p:extLst>
      <p:ext uri="{BB962C8B-B14F-4D97-AF65-F5344CB8AC3E}">
        <p14:creationId xmlns:p14="http://schemas.microsoft.com/office/powerpoint/2010/main" val="440978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10" y="0"/>
            <a:ext cx="10018713" cy="1752599"/>
          </a:xfrm>
        </p:spPr>
        <p:txBody>
          <a:bodyPr/>
          <a:lstStyle/>
          <a:p>
            <a:r>
              <a:rPr kumimoji="1" lang="en-US" altLang="ja-JP" dirty="0"/>
              <a:t>ISM</a:t>
            </a:r>
            <a:r>
              <a:rPr kumimoji="1" lang="ja-JP" altLang="en-US" dirty="0"/>
              <a:t>法による計算の図示</a:t>
            </a:r>
          </a:p>
        </p:txBody>
      </p:sp>
      <p:graphicFrame>
        <p:nvGraphicFramePr>
          <p:cNvPr id="5" name="コンテンツ プレースホルダー 4"/>
          <p:cNvGraphicFramePr>
            <a:graphicFrameLocks noGrp="1"/>
          </p:cNvGraphicFramePr>
          <p:nvPr>
            <p:ph sz="half" idx="1"/>
            <p:extLst>
              <p:ext uri="{D42A27DB-BD31-4B8C-83A1-F6EECF244321}">
                <p14:modId xmlns:p14="http://schemas.microsoft.com/office/powerpoint/2010/main" val="212797459"/>
              </p:ext>
            </p:extLst>
          </p:nvPr>
        </p:nvGraphicFramePr>
        <p:xfrm>
          <a:off x="674395" y="964276"/>
          <a:ext cx="10818524" cy="57357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9" name="直線矢印コネクタ 8"/>
          <p:cNvCxnSpPr/>
          <p:nvPr/>
        </p:nvCxnSpPr>
        <p:spPr>
          <a:xfrm>
            <a:off x="2888673" y="5097088"/>
            <a:ext cx="939338" cy="4904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V="1">
            <a:off x="2917768" y="3346565"/>
            <a:ext cx="1022466" cy="133003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2888673" y="3865418"/>
            <a:ext cx="1105593" cy="156279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V="1">
            <a:off x="2955175" y="3221182"/>
            <a:ext cx="847898" cy="4322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2917768" y="2792036"/>
            <a:ext cx="831272" cy="15032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3674225" y="2245129"/>
            <a:ext cx="257695" cy="4488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4297680" y="2310938"/>
            <a:ext cx="332509" cy="48109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H="1">
            <a:off x="4459779" y="2696572"/>
            <a:ext cx="789710" cy="2612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H="1" flipV="1">
            <a:off x="4351064" y="3187975"/>
            <a:ext cx="883553" cy="46360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a:off x="4297682" y="4184939"/>
            <a:ext cx="1033674" cy="115737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H="1" flipV="1">
            <a:off x="4135102" y="3382672"/>
            <a:ext cx="1122700" cy="152079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a:off x="4488873" y="5342313"/>
            <a:ext cx="702425" cy="3668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flipH="1" flipV="1">
            <a:off x="5910519" y="4052799"/>
            <a:ext cx="814647" cy="23622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9" name="曲線コネクタ 38"/>
          <p:cNvCxnSpPr/>
          <p:nvPr/>
        </p:nvCxnSpPr>
        <p:spPr>
          <a:xfrm rot="10800000" flipV="1">
            <a:off x="4592211" y="4491643"/>
            <a:ext cx="2141100" cy="1236304"/>
          </a:xfrm>
          <a:prstGeom prst="curvedConnector3">
            <a:avLst>
              <a:gd name="adj1" fmla="val 19329"/>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3" name="曲線コネクタ 42"/>
          <p:cNvCxnSpPr/>
          <p:nvPr/>
        </p:nvCxnSpPr>
        <p:spPr>
          <a:xfrm rot="10800000">
            <a:off x="4463935" y="3158839"/>
            <a:ext cx="2269375" cy="1036317"/>
          </a:xfrm>
          <a:prstGeom prst="curvedConnector3">
            <a:avLst>
              <a:gd name="adj1" fmla="val -6410"/>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flipH="1">
            <a:off x="4401587" y="1614488"/>
            <a:ext cx="1950883" cy="122032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flipH="1">
            <a:off x="5885413" y="1899977"/>
            <a:ext cx="570965" cy="56413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9" name="曲線コネクタ 58"/>
          <p:cNvCxnSpPr/>
          <p:nvPr/>
        </p:nvCxnSpPr>
        <p:spPr>
          <a:xfrm rot="5400000">
            <a:off x="3742806" y="2418311"/>
            <a:ext cx="3345875" cy="2502129"/>
          </a:xfrm>
          <a:prstGeom prst="curvedConnector3">
            <a:avLst>
              <a:gd name="adj1" fmla="val 42795"/>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p:nvPr/>
        </p:nvCxnSpPr>
        <p:spPr>
          <a:xfrm flipH="1" flipV="1">
            <a:off x="5885413" y="5212081"/>
            <a:ext cx="2220797" cy="23951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p:nvPr/>
        </p:nvCxnSpPr>
        <p:spPr>
          <a:xfrm flipH="1">
            <a:off x="4457941" y="5683916"/>
            <a:ext cx="3678246" cy="26661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flipH="1" flipV="1">
            <a:off x="7414953" y="4491643"/>
            <a:ext cx="814647" cy="72805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9" name="曲線コネクタ 68"/>
          <p:cNvCxnSpPr/>
          <p:nvPr/>
        </p:nvCxnSpPr>
        <p:spPr>
          <a:xfrm rot="10800000">
            <a:off x="4201872" y="3325393"/>
            <a:ext cx="4027731" cy="2016921"/>
          </a:xfrm>
          <a:prstGeom prst="curvedConnector3">
            <a:avLst>
              <a:gd name="adj1" fmla="val 7332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flipH="1" flipV="1">
            <a:off x="7399530" y="4440730"/>
            <a:ext cx="2784763" cy="53097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flipH="1">
            <a:off x="7414953" y="3158839"/>
            <a:ext cx="814647" cy="96617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flipH="1">
            <a:off x="5894452" y="2946692"/>
            <a:ext cx="2121046" cy="7855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flipH="1">
            <a:off x="4463935" y="2901333"/>
            <a:ext cx="3551563" cy="25750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flipH="1">
            <a:off x="4371235" y="3042672"/>
            <a:ext cx="3734975" cy="240203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6" name="曲線コネクタ 95"/>
          <p:cNvCxnSpPr/>
          <p:nvPr/>
        </p:nvCxnSpPr>
        <p:spPr>
          <a:xfrm rot="10800000" flipV="1">
            <a:off x="4488874" y="5342313"/>
            <a:ext cx="5710843" cy="709352"/>
          </a:xfrm>
          <a:prstGeom prst="curvedConnector3">
            <a:avLst>
              <a:gd name="adj1" fmla="val 11426"/>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9" name="曲線コネクタ 98"/>
          <p:cNvCxnSpPr/>
          <p:nvPr/>
        </p:nvCxnSpPr>
        <p:spPr>
          <a:xfrm rot="10800000">
            <a:off x="4488873" y="3022215"/>
            <a:ext cx="5806654" cy="1823409"/>
          </a:xfrm>
          <a:prstGeom prst="curvedConnector3">
            <a:avLst>
              <a:gd name="adj1" fmla="val 2824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flipH="1">
            <a:off x="5885413" y="5029200"/>
            <a:ext cx="4314303" cy="678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8" name="曲線コネクタ 107"/>
          <p:cNvCxnSpPr/>
          <p:nvPr/>
        </p:nvCxnSpPr>
        <p:spPr>
          <a:xfrm rot="10800000">
            <a:off x="5985164" y="3865418"/>
            <a:ext cx="4302046" cy="1038050"/>
          </a:xfrm>
          <a:prstGeom prst="curvedConnector3">
            <a:avLst>
              <a:gd name="adj1" fmla="val 38793"/>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1" name="曲線コネクタ 110"/>
          <p:cNvCxnSpPr/>
          <p:nvPr/>
        </p:nvCxnSpPr>
        <p:spPr>
          <a:xfrm rot="10800000" flipV="1">
            <a:off x="4488873" y="1687483"/>
            <a:ext cx="5536276" cy="1398703"/>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p:nvPr/>
        </p:nvCxnSpPr>
        <p:spPr>
          <a:xfrm flipH="1">
            <a:off x="5777841" y="1784423"/>
            <a:ext cx="4301822" cy="175114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p:nvPr/>
        </p:nvCxnSpPr>
        <p:spPr>
          <a:xfrm flipH="1">
            <a:off x="8728364" y="1899977"/>
            <a:ext cx="1351298" cy="79404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flipH="1">
            <a:off x="7461206" y="1996438"/>
            <a:ext cx="2738510" cy="21885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9" name="曲線コネクタ 118"/>
          <p:cNvCxnSpPr/>
          <p:nvPr/>
        </p:nvCxnSpPr>
        <p:spPr>
          <a:xfrm rot="10800000" flipV="1">
            <a:off x="4572001" y="2103119"/>
            <a:ext cx="5777555" cy="3699163"/>
          </a:xfrm>
          <a:prstGeom prst="curvedConnector3">
            <a:avLst>
              <a:gd name="adj1" fmla="val 22087"/>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043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12" y="0"/>
            <a:ext cx="10018713" cy="1752599"/>
          </a:xfrm>
        </p:spPr>
        <p:txBody>
          <a:bodyPr/>
          <a:lstStyle/>
          <a:p>
            <a:r>
              <a:rPr kumimoji="1" lang="en-US" altLang="ja-JP" dirty="0"/>
              <a:t>ISM</a:t>
            </a:r>
            <a:r>
              <a:rPr kumimoji="1" lang="ja-JP" altLang="en-US" dirty="0"/>
              <a:t>法までの考察</a:t>
            </a:r>
          </a:p>
        </p:txBody>
      </p:sp>
      <p:sp>
        <p:nvSpPr>
          <p:cNvPr id="3" name="コンテンツ プレースホルダー 2"/>
          <p:cNvSpPr>
            <a:spLocks noGrp="1"/>
          </p:cNvSpPr>
          <p:nvPr>
            <p:ph sz="half" idx="1"/>
          </p:nvPr>
        </p:nvSpPr>
        <p:spPr>
          <a:xfrm>
            <a:off x="1484312" y="1293963"/>
            <a:ext cx="10707688" cy="5331124"/>
          </a:xfrm>
        </p:spPr>
        <p:txBody>
          <a:bodyPr/>
          <a:lstStyle/>
          <a:p>
            <a:r>
              <a:rPr kumimoji="1" lang="ja-JP" altLang="en-US" dirty="0"/>
              <a:t>スマートフォンを選択する上では価格、使いやすさが大きな要因であり、その要因に対して影響を与える音質、カメラ画質、バッテリー、他の機器</a:t>
            </a:r>
            <a:r>
              <a:rPr lang="ja-JP" altLang="en-US" dirty="0"/>
              <a:t>との連携、アプリ数、見易さ、ネットのつながりやすさ、関連するパーツ数が選択において重要な項目であることを確認できた。</a:t>
            </a:r>
            <a:endParaRPr lang="en-US" altLang="ja-JP" dirty="0"/>
          </a:p>
          <a:p>
            <a:pPr marL="0" indent="0">
              <a:buNone/>
            </a:pPr>
            <a:r>
              <a:rPr kumimoji="1" lang="en-US" altLang="ja-JP" dirty="0"/>
              <a:t>(5/9</a:t>
            </a:r>
            <a:r>
              <a:rPr lang="ja-JP" altLang="en-US" dirty="0"/>
              <a:t>に</a:t>
            </a:r>
            <a:r>
              <a:rPr kumimoji="1" lang="ja-JP" altLang="en-US" dirty="0"/>
              <a:t>ここまでで提出</a:t>
            </a:r>
            <a:r>
              <a:rPr kumimoji="1" lang="en-US" altLang="ja-JP" dirty="0"/>
              <a:t>)</a:t>
            </a:r>
          </a:p>
        </p:txBody>
      </p:sp>
    </p:spTree>
    <p:extLst>
      <p:ext uri="{BB962C8B-B14F-4D97-AF65-F5344CB8AC3E}">
        <p14:creationId xmlns:p14="http://schemas.microsoft.com/office/powerpoint/2010/main" val="12983832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視差">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TM03457496[[fn=視差]]</Template>
  <TotalTime>410</TotalTime>
  <Words>563</Words>
  <Application>Microsoft Office PowerPoint</Application>
  <PresentationFormat>ワイド画面</PresentationFormat>
  <Paragraphs>98</Paragraphs>
  <Slides>14</Slides>
  <Notes>0</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視差</vt:lpstr>
      <vt:lpstr>システム工学基礎  レポート課題その１</vt:lpstr>
      <vt:lpstr>自分が解決したい問題 </vt:lpstr>
      <vt:lpstr>スマートフォンとは</vt:lpstr>
      <vt:lpstr>問題を構成する要素</vt:lpstr>
      <vt:lpstr>各要素の関係</vt:lpstr>
      <vt:lpstr>各要素の関係</vt:lpstr>
      <vt:lpstr>ISM法による計算</vt:lpstr>
      <vt:lpstr>ISM法による計算の図示</vt:lpstr>
      <vt:lpstr>ISM法までの考察</vt:lpstr>
      <vt:lpstr>Dematel法を用いた考察(1)</vt:lpstr>
      <vt:lpstr>Dematel法を用いた考察(2)</vt:lpstr>
      <vt:lpstr>項目間の影響関係について</vt:lpstr>
      <vt:lpstr>因果関係の考察</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システム工学基礎  レポート課題その1</dc:title>
  <dc:creator>東京大学情報基盤センター</dc:creator>
  <cp:lastModifiedBy>東京大学情報基盤センター</cp:lastModifiedBy>
  <cp:revision>36</cp:revision>
  <dcterms:created xsi:type="dcterms:W3CDTF">2016-05-06T07:46:52Z</dcterms:created>
  <dcterms:modified xsi:type="dcterms:W3CDTF">2016-05-17T01:05:30Z</dcterms:modified>
</cp:coreProperties>
</file>