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335" r:id="rId2"/>
    <p:sldId id="465" r:id="rId3"/>
    <p:sldId id="464" r:id="rId4"/>
    <p:sldId id="453" r:id="rId5"/>
    <p:sldId id="463" r:id="rId6"/>
    <p:sldId id="456" r:id="rId7"/>
    <p:sldId id="455" r:id="rId8"/>
    <p:sldId id="457" r:id="rId9"/>
    <p:sldId id="466" r:id="rId10"/>
    <p:sldId id="458" r:id="rId11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16726"/>
    <a:srgbClr val="0071BC"/>
    <a:srgbClr val="000000"/>
    <a:srgbClr val="E39914"/>
    <a:srgbClr val="F6B714"/>
    <a:srgbClr val="DDA014"/>
    <a:srgbClr val="E0D152"/>
    <a:srgbClr val="E2A66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3"/>
    <p:restoredTop sz="73050" autoAdjust="0"/>
  </p:normalViewPr>
  <p:slideViewPr>
    <p:cSldViewPr snapToGrid="0">
      <p:cViewPr varScale="1">
        <p:scale>
          <a:sx n="87" d="100"/>
          <a:sy n="87" d="100"/>
        </p:scale>
        <p:origin x="936" y="200"/>
      </p:cViewPr>
      <p:guideLst>
        <p:guide orient="horz" pos="2160"/>
        <p:guide pos="3840"/>
      </p:guideLst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3E414-39CF-4245-B861-39439A4269FD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23DC1-681B-4549-B0F6-5C7E05B31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59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0" i="0" dirty="0">
                <a:solidFill>
                  <a:srgbClr val="2B2B2B"/>
                </a:solidFill>
                <a:effectLst/>
                <a:latin typeface="Noto Sans" panose="020B0502040504090204" pitchFamily="34" charset="0"/>
              </a:rPr>
              <a:t>文書検索と大規模言語モデルの活用による表形式データ予測モデルの構築</a:t>
            </a:r>
            <a:r>
              <a:rPr kumimoji="1" lang="ja-JP" altLang="en-US" dirty="0"/>
              <a:t>と題しまして，筑波大学の西川幸志が発表します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所属は筑波大学だけでいい　著者をかく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23DC1-681B-4549-B0F6-5C7E05B314D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519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04239-EFAA-B45E-173A-1A9BF3601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B2D7AF8-4B1C-825C-3837-663DCDB203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E30B9A0-822C-A6E9-6B2D-B21A74971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58CC66-4EC9-8085-79F3-932E62EE4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23DC1-681B-4549-B0F6-5C7E05B314D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64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7C794-7EF5-5034-F4CF-D5EC06E8E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2832C84-2E42-7D97-017A-867E4C34B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635270F-AD0C-D6A2-1FB9-44EF1E6F1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D50B18-D26B-7B2F-EB32-3E6752C6A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23DC1-681B-4549-B0F6-5C7E05B314D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06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5D652-D996-7D7E-31D5-CF4E42627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AC4B491-288B-ED18-EAF1-D6558C0C2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310F8CC-022B-924D-8040-035D53DB9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F9ABB4-72EE-3B96-20CD-D814A52B0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23DC1-681B-4549-B0F6-5C7E05B314D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340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30920-A441-7E54-FAAA-CF15F48BF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E12246B-1610-0ED4-4D80-1291C11910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D0C759D-C981-491E-F401-E5B0A58AA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0404E6-F7CF-BF10-CB60-A73264296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23DC1-681B-4549-B0F6-5C7E05B314D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21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659AE-7547-1BCE-685A-68A18DA39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E65BE38-DECE-E20A-02AC-59DB717AB0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EA5CED1-58EA-95B5-32D9-95887BBF7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A2D794-209C-3072-FA5A-9ABD85844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23DC1-681B-4549-B0F6-5C7E05B314D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120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6B416-FB56-7D74-57E7-78CB2899E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420AC6B-5A63-E541-FA19-BA668F6893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0F62758-6B43-53CF-2294-6C8E2494D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D1FF4A-B909-EBB1-B6F3-132EEE709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23DC1-681B-4549-B0F6-5C7E05B314D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896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FD5DE-BB35-2745-3B37-E3794B937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8A73983-1710-FCB1-FAAC-D0D6049A6B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6EB165B-B2EA-ED85-C775-B5939DC65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66781D-7A2A-451D-6AC6-63020E1A4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23DC1-681B-4549-B0F6-5C7E05B314D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349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B200D-8CA6-E673-70FA-8756E7636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C1ABB3C-066B-6869-7A22-463B6AA1BA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AAC01F9-51ED-123C-4BE1-5B7521B260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09D3FF-9C11-04D2-0184-D63FC42EB5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23DC1-681B-4549-B0F6-5C7E05B314D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467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8C2D6-96E1-552F-26C6-B5DE359C1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91EC05-40F8-5449-3284-9C27CA3A5D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1B121B0-AAF0-306A-86A0-6FE11EBD1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2F3861-61E8-A13F-3370-AB6881E18C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23DC1-681B-4549-B0F6-5C7E05B314D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569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43767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215">
                <a:solidFill>
                  <a:schemeClr val="accent3"/>
                </a:solidFill>
              </a:defRPr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0CF69D3-126E-8C45-BA8C-E1665FFE7BFD}"/>
              </a:ext>
            </a:extLst>
          </p:cNvPr>
          <p:cNvSpPr/>
          <p:nvPr userDrawn="1"/>
        </p:nvSpPr>
        <p:spPr>
          <a:xfrm>
            <a:off x="0" y="0"/>
            <a:ext cx="12192000" cy="4221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1" lang="ja-JP" altLang="en-US" sz="1800">
              <a:latin typeface="+mn-ea"/>
              <a:ea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A68FF1C-E593-9248-9EE3-1F9E6DB547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" t="17287" b="16542"/>
          <a:stretch/>
        </p:blipFill>
        <p:spPr>
          <a:xfrm>
            <a:off x="47328" y="116632"/>
            <a:ext cx="4673854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06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flipH="1">
            <a:off x="83" y="0"/>
            <a:ext cx="12191913" cy="6926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ja-JP" altLang="en-US" sz="1662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810126"/>
            <a:ext cx="10972800" cy="564321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1309"/>
              </a:spcBef>
              <a:defRPr b="1"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1pPr>
            <a:lvl2pPr marL="685817" indent="-263776">
              <a:buFont typeface="システムフォント（レギュラー）"/>
              <a:buChar char="◦"/>
              <a:defRPr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2pPr>
            <a:lvl3pPr>
              <a:defRPr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3pPr>
            <a:lvl4pPr marL="1477145" indent="-211021">
              <a:buFont typeface="システムフォント（レギュラー）"/>
              <a:buChar char="◦"/>
              <a:defRPr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4pPr>
            <a:lvl5pPr marL="1899186" indent="-211021">
              <a:buFont typeface="システムフォント（レギュラー）"/>
              <a:buChar char="・"/>
              <a:defRPr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290" y="44624"/>
            <a:ext cx="12078677" cy="584200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99872" y="281731"/>
            <a:ext cx="2844800" cy="180975"/>
          </a:xfrm>
          <a:prstGeom prst="rect">
            <a:avLst/>
          </a:prstGeom>
          <a:ln/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fld id="{E34585EF-83B2-41F6-A927-612B8FAE6DD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92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強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254265DA-53FE-1C4E-BAA4-BDB38383891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83" y="0"/>
            <a:ext cx="12191913" cy="6926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ja-JP" altLang="en-US" sz="1662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170714E-9E90-CD42-BBAC-E8CCDD02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" y="692696"/>
            <a:ext cx="12180883" cy="14127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180000" rIns="360000" bIns="180000" anchor="ctr"/>
          <a:lstStyle>
            <a:lvl1pPr marL="0" indent="0" algn="ctr">
              <a:buNone/>
              <a:defRPr b="1"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1pPr>
            <a:lvl2pPr>
              <a:defRPr>
                <a:solidFill>
                  <a:schemeClr val="bg1"/>
                </a:solidFill>
                <a:latin typeface="+mn-lt"/>
                <a:ea typeface="+mn-ea"/>
                <a:cs typeface="小塚ゴシック Pro M"/>
              </a:defRPr>
            </a:lvl2pPr>
            <a:lvl3pPr>
              <a:defRPr>
                <a:solidFill>
                  <a:schemeClr val="bg1"/>
                </a:solidFill>
                <a:latin typeface="+mn-lt"/>
                <a:ea typeface="+mn-ea"/>
                <a:cs typeface="小塚ゴシック Pro M"/>
              </a:defRPr>
            </a:lvl3pPr>
            <a:lvl4pPr>
              <a:defRPr>
                <a:solidFill>
                  <a:schemeClr val="bg1"/>
                </a:solidFill>
                <a:latin typeface="+mn-lt"/>
                <a:ea typeface="+mn-ea"/>
                <a:cs typeface="小塚ゴシック Pro M"/>
              </a:defRPr>
            </a:lvl4pPr>
            <a:lvl5pPr>
              <a:defRPr>
                <a:solidFill>
                  <a:schemeClr val="bg1"/>
                </a:solidFill>
                <a:latin typeface="+mn-lt"/>
                <a:ea typeface="+mn-ea"/>
                <a:cs typeface="小塚ゴシック Pro M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  <a:endParaRPr lang="en-US" altLang="ja-JP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B48F3F27-82E8-9A49-BDB8-61DB4DEC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90" y="44624"/>
            <a:ext cx="12078677" cy="584200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5A9E8A0-5FE6-9549-8D62-9A117367E4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99872" y="281731"/>
            <a:ext cx="2844800" cy="180975"/>
          </a:xfrm>
          <a:prstGeom prst="rect">
            <a:avLst/>
          </a:prstGeom>
          <a:ln/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fld id="{E34585EF-83B2-41F6-A927-612B8FAE6DD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AAEC611-A2FA-3348-9B74-40D96057774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4125" y="2276872"/>
            <a:ext cx="10972800" cy="446369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1309"/>
              </a:spcBef>
              <a:defRPr b="1"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1pPr>
            <a:lvl2pPr marL="685817" indent="-263776">
              <a:buFont typeface="システムフォント（レギュラー）"/>
              <a:buChar char="◦"/>
              <a:defRPr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2pPr>
            <a:lvl3pPr>
              <a:defRPr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3pPr>
            <a:lvl4pPr marL="1477145" indent="-211021">
              <a:buFont typeface="システムフォント（レギュラー）"/>
              <a:buChar char="◦"/>
              <a:defRPr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4pPr>
            <a:lvl5pPr marL="1899186" indent="-211021">
              <a:buFont typeface="システムフォント（レギュラー）"/>
              <a:buChar char="・"/>
              <a:defRPr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4612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強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254265DA-53FE-1C4E-BAA4-BDB38383891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83" y="0"/>
            <a:ext cx="12191913" cy="6926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ja-JP" altLang="en-US" sz="1662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170714E-9E90-CD42-BBAC-E8CCDD02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" y="5445224"/>
            <a:ext cx="12180883" cy="14127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180000" rIns="360000" bIns="180000" anchor="ctr"/>
          <a:lstStyle>
            <a:lvl1pPr marL="0" indent="0" algn="ctr">
              <a:buNone/>
              <a:defRPr b="1"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1pPr>
            <a:lvl2pPr>
              <a:defRPr>
                <a:solidFill>
                  <a:schemeClr val="bg1"/>
                </a:solidFill>
                <a:latin typeface="+mn-lt"/>
                <a:ea typeface="+mn-ea"/>
                <a:cs typeface="小塚ゴシック Pro M"/>
              </a:defRPr>
            </a:lvl2pPr>
            <a:lvl3pPr>
              <a:defRPr>
                <a:solidFill>
                  <a:schemeClr val="bg1"/>
                </a:solidFill>
                <a:latin typeface="+mn-lt"/>
                <a:ea typeface="+mn-ea"/>
                <a:cs typeface="小塚ゴシック Pro M"/>
              </a:defRPr>
            </a:lvl3pPr>
            <a:lvl4pPr>
              <a:defRPr>
                <a:solidFill>
                  <a:schemeClr val="bg1"/>
                </a:solidFill>
                <a:latin typeface="+mn-lt"/>
                <a:ea typeface="+mn-ea"/>
                <a:cs typeface="小塚ゴシック Pro M"/>
              </a:defRPr>
            </a:lvl4pPr>
            <a:lvl5pPr>
              <a:defRPr>
                <a:solidFill>
                  <a:schemeClr val="bg1"/>
                </a:solidFill>
                <a:latin typeface="+mn-lt"/>
                <a:ea typeface="+mn-ea"/>
                <a:cs typeface="小塚ゴシック Pro M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  <a:endParaRPr lang="en-US" altLang="ja-JP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B48F3F27-82E8-9A49-BDB8-61DB4DEC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90" y="44624"/>
            <a:ext cx="12078677" cy="584200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5A9E8A0-5FE6-9549-8D62-9A117367E4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99872" y="281731"/>
            <a:ext cx="2844800" cy="180975"/>
          </a:xfrm>
          <a:prstGeom prst="rect">
            <a:avLst/>
          </a:prstGeom>
          <a:ln/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fld id="{E34585EF-83B2-41F6-A927-612B8FAE6DD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AAEC611-A2FA-3348-9B74-40D96057774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" y="810126"/>
            <a:ext cx="10972800" cy="4491082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1309"/>
              </a:spcBef>
              <a:defRPr b="1"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1pPr>
            <a:lvl2pPr marL="685817" indent="-263776">
              <a:buFont typeface="システムフォント（レギュラー）"/>
              <a:buChar char="◦"/>
              <a:defRPr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2pPr>
            <a:lvl3pPr>
              <a:defRPr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3pPr>
            <a:lvl4pPr marL="1477145" indent="-211021">
              <a:buFont typeface="システムフォント（レギュラー）"/>
              <a:buChar char="◦"/>
              <a:defRPr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4pPr>
            <a:lvl5pPr marL="1899186" indent="-211021">
              <a:buFont typeface="システムフォント（レギュラー）"/>
              <a:buChar char="・"/>
              <a:defRPr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4383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254265DA-53FE-1C4E-BAA4-BDB38383891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83" y="0"/>
            <a:ext cx="12191913" cy="6926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ja-JP" altLang="en-US" sz="1662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B48F3F27-82E8-9A49-BDB8-61DB4DEC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90" y="44624"/>
            <a:ext cx="12078677" cy="584200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5A9E8A0-5FE6-9549-8D62-9A117367E4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99872" y="281731"/>
            <a:ext cx="2844800" cy="180975"/>
          </a:xfrm>
          <a:prstGeom prst="rect">
            <a:avLst/>
          </a:prstGeom>
          <a:ln/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fld id="{E34585EF-83B2-41F6-A927-612B8FAE6DD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AAEC611-A2FA-3348-9B74-40D96057774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591945" y="692696"/>
            <a:ext cx="6600056" cy="6165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180000" rIns="360000" bIns="180000"/>
          <a:lstStyle>
            <a:lvl1pPr>
              <a:spcBef>
                <a:spcPts val="1309"/>
              </a:spcBef>
              <a:defRPr b="1"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1pPr>
            <a:lvl2pPr marL="685817" indent="-263776">
              <a:buFont typeface="システムフォント（レギュラー）"/>
              <a:buChar char="◦"/>
              <a:defRPr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2pPr>
            <a:lvl3pPr>
              <a:defRPr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3pPr>
            <a:lvl4pPr marL="1477145" indent="-211021">
              <a:buFont typeface="システムフォント（レギュラー）"/>
              <a:buChar char="◦"/>
              <a:defRPr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4pPr>
            <a:lvl5pPr marL="1899186" indent="-211021">
              <a:buFont typeface="システムフォント（レギュラー）"/>
              <a:buChar char="・"/>
              <a:defRPr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575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ード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flipH="1">
            <a:off x="83" y="0"/>
            <a:ext cx="12191913" cy="6926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ja-JP" altLang="en-US" sz="1662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810126"/>
            <a:ext cx="10972800" cy="564321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709"/>
              </a:spcBef>
              <a:buNone/>
              <a:defRPr b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22041" indent="0">
              <a:buNone/>
              <a:defRPr>
                <a:solidFill>
                  <a:schemeClr val="bg1"/>
                </a:solidFill>
                <a:latin typeface="+mn-lt"/>
                <a:ea typeface="+mn-ea"/>
                <a:cs typeface="小塚ゴシック Pro M"/>
              </a:defRPr>
            </a:lvl2pPr>
            <a:lvl3pPr marL="844082" indent="0">
              <a:buNone/>
              <a:defRPr>
                <a:solidFill>
                  <a:schemeClr val="bg1"/>
                </a:solidFill>
                <a:latin typeface="+mn-lt"/>
                <a:ea typeface="+mn-ea"/>
                <a:cs typeface="小塚ゴシック Pro M"/>
              </a:defRPr>
            </a:lvl3pPr>
            <a:lvl4pPr marL="1266124" indent="0">
              <a:buNone/>
              <a:defRPr>
                <a:solidFill>
                  <a:schemeClr val="bg1"/>
                </a:solidFill>
                <a:latin typeface="+mn-lt"/>
                <a:ea typeface="+mn-ea"/>
                <a:cs typeface="小塚ゴシック Pro M"/>
              </a:defRPr>
            </a:lvl4pPr>
            <a:lvl5pPr marL="1688165" indent="0">
              <a:buNone/>
              <a:defRPr>
                <a:solidFill>
                  <a:schemeClr val="bg1"/>
                </a:solidFill>
                <a:latin typeface="+mn-lt"/>
                <a:ea typeface="+mn-ea"/>
                <a:cs typeface="小塚ゴシック Pro M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  <a:endParaRPr lang="en-US" altLang="ja-JP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290" y="44624"/>
            <a:ext cx="12078677" cy="584200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99872" y="281731"/>
            <a:ext cx="2844800" cy="180975"/>
          </a:xfrm>
          <a:prstGeom prst="rect">
            <a:avLst/>
          </a:prstGeom>
          <a:ln/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fld id="{E34585EF-83B2-41F6-A927-612B8FAE6DD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3922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1A8979-C469-AC4B-AD5A-98414B92954A}"/>
              </a:ext>
            </a:extLst>
          </p:cNvPr>
          <p:cNvSpPr/>
          <p:nvPr userDrawn="1"/>
        </p:nvSpPr>
        <p:spPr>
          <a:xfrm>
            <a:off x="0" y="2636912"/>
            <a:ext cx="12192000" cy="4221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1" lang="ja-JP" altLang="en-US" sz="1800">
              <a:latin typeface="+mn-ea"/>
              <a:ea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2"/>
            <a:ext cx="10363200" cy="1362075"/>
          </a:xfrm>
          <a:prstGeom prst="rect">
            <a:avLst/>
          </a:prstGeom>
        </p:spPr>
        <p:txBody>
          <a:bodyPr/>
          <a:lstStyle>
            <a:lvl1pPr algn="l">
              <a:defRPr sz="3600" b="1" cap="none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846">
                <a:solidFill>
                  <a:schemeClr val="bg1"/>
                </a:solidFill>
                <a:latin typeface="+mn-ea"/>
                <a:ea typeface="+mn-ea"/>
              </a:defRPr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847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10149A8E-0927-0A47-8C07-2B21426467A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83" y="0"/>
            <a:ext cx="12191913" cy="6926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ja-JP" altLang="en-US" sz="1662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47C44489-C3BB-1449-90CA-146E11CB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90" y="44624"/>
            <a:ext cx="12078677" cy="584200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0DEE4E5-2FFE-604E-BEEC-E5C3E0AD04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99872" y="281731"/>
            <a:ext cx="2844800" cy="180975"/>
          </a:xfrm>
          <a:prstGeom prst="rect">
            <a:avLst/>
          </a:prstGeom>
          <a:ln/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fld id="{E34585EF-83B2-41F6-A927-612B8FAE6DD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60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95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98708" y="6704409"/>
            <a:ext cx="2844800" cy="180975"/>
          </a:xfrm>
          <a:prstGeom prst="rect">
            <a:avLst/>
          </a:prstGeom>
          <a:ln/>
        </p:spPr>
        <p:txBody>
          <a:bodyPr anchor="ctr"/>
          <a:lstStyle>
            <a:lvl1pPr algn="r">
              <a:defRPr sz="1292">
                <a:latin typeface="+mj-ea"/>
                <a:ea typeface="+mj-ea"/>
              </a:defRPr>
            </a:lvl1pPr>
          </a:lstStyle>
          <a:p>
            <a:fld id="{E34585EF-83B2-41F6-A927-612B8FAE6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62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76" r:id="rId5"/>
    <p:sldLayoutId id="2147483677" r:id="rId6"/>
    <p:sldLayoutId id="2147483663" r:id="rId7"/>
    <p:sldLayoutId id="2147483665" r:id="rId8"/>
    <p:sldLayoutId id="2147483666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585">
          <a:solidFill>
            <a:srgbClr val="FFFFFF"/>
          </a:solidFill>
          <a:latin typeface="+mj-lt"/>
          <a:ea typeface="+mj-ea"/>
          <a:cs typeface="メイリオ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585">
          <a:solidFill>
            <a:srgbClr val="FFFFFF"/>
          </a:solidFill>
          <a:latin typeface="メイリオ" charset="0"/>
          <a:ea typeface="メイリオ" charset="0"/>
          <a:cs typeface="メイリオ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585">
          <a:solidFill>
            <a:srgbClr val="FFFFFF"/>
          </a:solidFill>
          <a:latin typeface="メイリオ" charset="0"/>
          <a:ea typeface="メイリオ" charset="0"/>
          <a:cs typeface="メイリオ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585">
          <a:solidFill>
            <a:srgbClr val="FFFFFF"/>
          </a:solidFill>
          <a:latin typeface="メイリオ" charset="0"/>
          <a:ea typeface="メイリオ" charset="0"/>
          <a:cs typeface="メイリオ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585">
          <a:solidFill>
            <a:srgbClr val="FFFFFF"/>
          </a:solidFill>
          <a:latin typeface="メイリオ" charset="0"/>
          <a:ea typeface="メイリオ" charset="0"/>
          <a:cs typeface="メイリオ" charset="0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kumimoji="1" sz="2031">
          <a:solidFill>
            <a:srgbClr val="FFFFFF"/>
          </a:solidFill>
          <a:latin typeface="メイリオ" charset="0"/>
          <a:ea typeface="メイリオ" charset="0"/>
          <a:cs typeface="ＭＳ Ｐゴシック" charset="0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kumimoji="1" sz="2031">
          <a:solidFill>
            <a:srgbClr val="FFFFFF"/>
          </a:solidFill>
          <a:latin typeface="メイリオ" charset="0"/>
          <a:ea typeface="メイリオ" charset="0"/>
          <a:cs typeface="ＭＳ Ｐゴシック" charset="0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kumimoji="1" sz="2031">
          <a:solidFill>
            <a:srgbClr val="FFFFFF"/>
          </a:solidFill>
          <a:latin typeface="メイリオ" charset="0"/>
          <a:ea typeface="メイリオ" charset="0"/>
          <a:cs typeface="ＭＳ Ｐゴシック" charset="0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kumimoji="1" sz="2031">
          <a:solidFill>
            <a:srgbClr val="FFFFFF"/>
          </a:solidFill>
          <a:latin typeface="メイリオ" charset="0"/>
          <a:ea typeface="メイリオ" charset="0"/>
          <a:cs typeface="ＭＳ Ｐゴシック" charset="0"/>
        </a:defRPr>
      </a:lvl9pPr>
    </p:titleStyle>
    <p:bodyStyle>
      <a:lvl1pPr marL="316531" indent="-316531" algn="l" rtl="0" eaLnBrk="1" fontAlgn="base" hangingPunct="1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  <a:cs typeface="小塚ゴシック Pro M" charset="0"/>
        </a:defRPr>
      </a:lvl1pPr>
      <a:lvl2pPr marL="685817" indent="-263776" algn="l" rtl="0" eaLnBrk="1" fontAlgn="base" hangingPunct="1">
        <a:spcBef>
          <a:spcPct val="20000"/>
        </a:spcBef>
        <a:spcAft>
          <a:spcPct val="0"/>
        </a:spcAft>
        <a:buChar char="–"/>
        <a:defRPr kumimoji="1" sz="2585">
          <a:solidFill>
            <a:schemeClr val="tx1"/>
          </a:solidFill>
          <a:latin typeface="+mn-lt"/>
          <a:ea typeface="+mn-ea"/>
          <a:cs typeface="小塚ゴシック Pro M" charset="0"/>
        </a:defRPr>
      </a:lvl2pPr>
      <a:lvl3pPr marL="1055103" indent="-211021" algn="l" rtl="0" eaLnBrk="1" fontAlgn="base" hangingPunct="1">
        <a:spcBef>
          <a:spcPct val="20000"/>
        </a:spcBef>
        <a:spcAft>
          <a:spcPct val="0"/>
        </a:spcAft>
        <a:buChar char="•"/>
        <a:defRPr kumimoji="1" sz="2215">
          <a:solidFill>
            <a:schemeClr val="tx1"/>
          </a:solidFill>
          <a:latin typeface="+mn-lt"/>
          <a:ea typeface="+mn-ea"/>
          <a:cs typeface="小塚ゴシック Pro M" charset="0"/>
        </a:defRPr>
      </a:lvl3pPr>
      <a:lvl4pPr marL="1477145" indent="-211021" algn="l" rtl="0" eaLnBrk="1" fontAlgn="base" hangingPunct="1">
        <a:spcBef>
          <a:spcPct val="20000"/>
        </a:spcBef>
        <a:spcAft>
          <a:spcPct val="0"/>
        </a:spcAft>
        <a:buChar char="–"/>
        <a:defRPr kumimoji="1" sz="1846">
          <a:solidFill>
            <a:schemeClr val="tx1"/>
          </a:solidFill>
          <a:latin typeface="+mn-lt"/>
          <a:ea typeface="+mn-ea"/>
          <a:cs typeface="小塚ゴシック Pro M" charset="0"/>
        </a:defRPr>
      </a:lvl4pPr>
      <a:lvl5pPr marL="1899186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  <a:cs typeface="小塚ゴシック Pro M" charset="0"/>
        </a:defRPr>
      </a:lvl5pPr>
      <a:lvl6pPr marL="2321227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6pPr>
      <a:lvl7pPr marL="2743269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7pPr>
      <a:lvl8pPr marL="3165310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8pPr>
      <a:lvl9pPr marL="3587351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963247" y="4406902"/>
            <a:ext cx="10363200" cy="1362075"/>
          </a:xfrm>
        </p:spPr>
        <p:txBody>
          <a:bodyPr>
            <a:normAutofit/>
          </a:bodyPr>
          <a:lstStyle/>
          <a:p>
            <a:r>
              <a:rPr lang="ja-JP" altLang="en-US"/>
              <a:t>生成</a:t>
            </a:r>
            <a:r>
              <a:rPr lang="en-US" altLang="ja-JP" dirty="0"/>
              <a:t>AI</a:t>
            </a:r>
            <a:r>
              <a:rPr lang="ja-JP" altLang="en-US"/>
              <a:t>を使用したレビュー文自動生成システム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>
            <a:normAutofit/>
          </a:bodyPr>
          <a:lstStyle/>
          <a:p>
            <a:r>
              <a:rPr kumimoji="1" lang="ja-JP" altLang="en-US" sz="2000"/>
              <a:t>チーム</a:t>
            </a:r>
            <a:r>
              <a:rPr kumimoji="1" lang="en-US" altLang="ja-JP" sz="2000" dirty="0"/>
              <a:t>D</a:t>
            </a:r>
            <a:br>
              <a:rPr kumimoji="1" lang="en-US" altLang="ja-JP" sz="2000" dirty="0"/>
            </a:br>
            <a:endParaRPr kumimoji="1" lang="ja-JP" altLang="en-US" sz="2000"/>
          </a:p>
        </p:txBody>
      </p:sp>
      <p:sp>
        <p:nvSpPr>
          <p:cNvPr id="2" name="サブタイトル 4">
            <a:extLst>
              <a:ext uri="{FF2B5EF4-FFF2-40B4-BE49-F238E27FC236}">
                <a16:creationId xmlns:a16="http://schemas.microsoft.com/office/drawing/2014/main" id="{CB8E3A39-E725-344E-312D-4855ED5EFA63}"/>
              </a:ext>
            </a:extLst>
          </p:cNvPr>
          <p:cNvSpPr txBox="1">
            <a:spLocks/>
          </p:cNvSpPr>
          <p:nvPr/>
        </p:nvSpPr>
        <p:spPr>
          <a:xfrm>
            <a:off x="1828800" y="4640543"/>
            <a:ext cx="8534400" cy="892282"/>
          </a:xfrm>
          <a:prstGeom prst="rect">
            <a:avLst/>
          </a:prstGeom>
        </p:spPr>
        <p:txBody>
          <a:bodyPr vert="horz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2215">
                <a:solidFill>
                  <a:schemeClr val="accent3"/>
                </a:solidFill>
                <a:latin typeface="+mn-lt"/>
                <a:ea typeface="+mn-ea"/>
                <a:cs typeface="小塚ゴシック Pro M" charset="0"/>
              </a:defRPr>
            </a:lvl1pPr>
            <a:lvl2pPr marL="42204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2585">
                <a:solidFill>
                  <a:schemeClr val="tx1"/>
                </a:solidFill>
                <a:latin typeface="+mn-lt"/>
                <a:ea typeface="+mn-ea"/>
                <a:cs typeface="小塚ゴシック Pro M" charset="0"/>
              </a:defRPr>
            </a:lvl2pPr>
            <a:lvl3pPr marL="844083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2215">
                <a:solidFill>
                  <a:schemeClr val="tx1"/>
                </a:solidFill>
                <a:latin typeface="+mn-lt"/>
                <a:ea typeface="+mn-ea"/>
                <a:cs typeface="小塚ゴシック Pro M" charset="0"/>
              </a:defRPr>
            </a:lvl3pPr>
            <a:lvl4pPr marL="1266124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1846">
                <a:solidFill>
                  <a:schemeClr val="tx1"/>
                </a:solidFill>
                <a:latin typeface="+mn-lt"/>
                <a:ea typeface="+mn-ea"/>
                <a:cs typeface="小塚ゴシック Pro M" charset="0"/>
              </a:defRPr>
            </a:lvl4pPr>
            <a:lvl5pPr marL="168816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1846">
                <a:solidFill>
                  <a:schemeClr val="tx1"/>
                </a:solidFill>
                <a:latin typeface="+mn-lt"/>
                <a:ea typeface="+mn-ea"/>
                <a:cs typeface="小塚ゴシック Pro M" charset="0"/>
              </a:defRPr>
            </a:lvl5pPr>
            <a:lvl6pPr marL="2110207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1846">
                <a:solidFill>
                  <a:schemeClr val="tx1"/>
                </a:solidFill>
                <a:latin typeface="+mn-lt"/>
                <a:ea typeface="+mn-ea"/>
              </a:defRPr>
            </a:lvl6pPr>
            <a:lvl7pPr marL="2532248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1846">
                <a:solidFill>
                  <a:schemeClr val="tx1"/>
                </a:solidFill>
                <a:latin typeface="+mn-lt"/>
                <a:ea typeface="+mn-ea"/>
              </a:defRPr>
            </a:lvl7pPr>
            <a:lvl8pPr marL="2954289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1846">
                <a:solidFill>
                  <a:schemeClr val="tx1"/>
                </a:solidFill>
                <a:latin typeface="+mn-lt"/>
                <a:ea typeface="+mn-ea"/>
              </a:defRPr>
            </a:lvl8pPr>
            <a:lvl9pPr marL="337633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184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ja-JP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95595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2B539-9C65-228D-928F-B3B4BB427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3B0F683-144E-89AF-9076-48690CBEA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67" y="796006"/>
            <a:ext cx="11171722" cy="3776742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1273DDD-F2C3-820E-82CB-355AE7C0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6E4C19-6EA6-68EE-3139-101DE9A287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585EF-83B2-41F6-A927-612B8FAE6DDE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09D13E-BBEC-C9C6-EF4D-F787B2465441}"/>
              </a:ext>
            </a:extLst>
          </p:cNvPr>
          <p:cNvSpPr/>
          <p:nvPr/>
        </p:nvSpPr>
        <p:spPr>
          <a:xfrm>
            <a:off x="1614910" y="5859269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ja-JP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A1ED9-E6F0-38B9-D611-C23BD721B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31647AB-CCCF-20AE-0799-1F23088D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67" y="796005"/>
            <a:ext cx="11171722" cy="1705877"/>
          </a:xfrm>
        </p:spPr>
        <p:txBody>
          <a:bodyPr/>
          <a:lstStyle/>
          <a:p>
            <a:r>
              <a:rPr kumimoji="1" lang="ja-JP" altLang="en-US"/>
              <a:t>対象者：指導者，指導される側</a:t>
            </a:r>
            <a:endParaRPr kumimoji="1" lang="en-US" altLang="ja-JP" dirty="0"/>
          </a:p>
          <a:p>
            <a:r>
              <a:rPr kumimoji="1" lang="ja-JP" altLang="en-US"/>
              <a:t>指導者側と指導される側のやり取りの多さ</a:t>
            </a:r>
            <a:endParaRPr kumimoji="1" lang="en-US" altLang="ja-JP" dirty="0"/>
          </a:p>
          <a:p>
            <a:pPr lvl="1"/>
            <a:r>
              <a:rPr lang="ja-JP" altLang="en-US"/>
              <a:t>指導側「表記揺れが発生しています」</a:t>
            </a:r>
            <a:endParaRPr lang="en-US" altLang="ja-JP" dirty="0"/>
          </a:p>
          <a:p>
            <a:pPr lvl="1"/>
            <a:r>
              <a:rPr kumimoji="1" lang="ja-JP" altLang="en-US"/>
              <a:t>指導される側「どこの間違い？」「どう直せばいい？」</a:t>
            </a:r>
            <a:endParaRPr lang="en-US" altLang="ja-JP" dirty="0"/>
          </a:p>
          <a:p>
            <a:endParaRPr kumimoji="1" lang="en-US" altLang="ja-JP" dirty="0"/>
          </a:p>
          <a:p>
            <a:pPr lvl="1"/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4ECEA46-0815-A3ED-AD05-4926997D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C895EF-17F0-0C50-B77D-54E04A7B24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585EF-83B2-41F6-A927-612B8FAE6DDE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83EB7646-AEDF-8653-A521-2124736C5438}"/>
              </a:ext>
            </a:extLst>
          </p:cNvPr>
          <p:cNvSpPr txBox="1">
            <a:spLocks/>
          </p:cNvSpPr>
          <p:nvPr/>
        </p:nvSpPr>
        <p:spPr>
          <a:xfrm>
            <a:off x="84" y="5206181"/>
            <a:ext cx="12180883" cy="1651819"/>
          </a:xfrm>
          <a:prstGeom prst="rect">
            <a:avLst/>
          </a:prstGeom>
          <a:solidFill>
            <a:schemeClr val="accent6"/>
          </a:solidFill>
        </p:spPr>
        <p:txBody>
          <a:bodyPr vert="horz" anchor="ctr"/>
          <a:lstStyle>
            <a:lvl1pPr marL="316531" indent="-316531" algn="l" rtl="0" eaLnBrk="1" fontAlgn="base" hangingPunct="1">
              <a:spcBef>
                <a:spcPts val="1309"/>
              </a:spcBef>
              <a:spcAft>
                <a:spcPct val="0"/>
              </a:spcAft>
              <a:buChar char="•"/>
              <a:defRPr kumimoji="1" sz="2954" b="1"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1pPr>
            <a:lvl2pPr marL="685817" indent="-263776" algn="l" rtl="0" eaLnBrk="1" fontAlgn="base" hangingPunct="1">
              <a:spcBef>
                <a:spcPct val="20000"/>
              </a:spcBef>
              <a:spcAft>
                <a:spcPct val="0"/>
              </a:spcAft>
              <a:buFont typeface="システムフォント（レギュラー）"/>
              <a:buChar char="◦"/>
              <a:defRPr kumimoji="1" sz="2585"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2pPr>
            <a:lvl3pPr marL="1055103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215"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3pPr>
            <a:lvl4pPr marL="1477145" indent="-211021" algn="l" rtl="0" eaLnBrk="1" fontAlgn="base" hangingPunct="1">
              <a:spcBef>
                <a:spcPct val="20000"/>
              </a:spcBef>
              <a:spcAft>
                <a:spcPct val="0"/>
              </a:spcAft>
              <a:buFont typeface="システムフォント（レギュラー）"/>
              <a:buChar char="◦"/>
              <a:defRPr kumimoji="1" sz="1846"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4pPr>
            <a:lvl5pPr marL="1899186" indent="-211021" algn="l" rtl="0" eaLnBrk="1" fontAlgn="base" hangingPunct="1">
              <a:spcBef>
                <a:spcPct val="20000"/>
              </a:spcBef>
              <a:spcAft>
                <a:spcPct val="0"/>
              </a:spcAft>
              <a:buFont typeface="システムフォント（レギュラー）"/>
              <a:buChar char="・"/>
              <a:defRPr kumimoji="1" sz="1846"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5pPr>
            <a:lvl6pPr marL="2321227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46">
                <a:solidFill>
                  <a:schemeClr val="tx1"/>
                </a:solidFill>
                <a:latin typeface="+mn-lt"/>
                <a:ea typeface="+mn-ea"/>
              </a:defRPr>
            </a:lvl6pPr>
            <a:lvl7pPr marL="2743269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46">
                <a:solidFill>
                  <a:schemeClr val="tx1"/>
                </a:solidFill>
                <a:latin typeface="+mn-lt"/>
                <a:ea typeface="+mn-ea"/>
              </a:defRPr>
            </a:lvl7pPr>
            <a:lvl8pPr marL="3165310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46">
                <a:solidFill>
                  <a:schemeClr val="tx1"/>
                </a:solidFill>
                <a:latin typeface="+mn-lt"/>
                <a:ea typeface="+mn-ea"/>
              </a:defRPr>
            </a:lvl8pPr>
            <a:lvl9pPr marL="3587351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4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kumimoji="1" lang="ja-JP" altLang="en-US"/>
              <a:t>レビュー文の情報が足りない、あるいはわかりにくいことで</a:t>
            </a:r>
            <a:br>
              <a:rPr kumimoji="1" lang="en-US" altLang="ja-JP" dirty="0"/>
            </a:br>
            <a:r>
              <a:rPr kumimoji="1" lang="ja-JP" altLang="en-US"/>
              <a:t>やり取りの往復が増え、指導者の負担が大きくなる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4DAFBB3-15EA-AFA4-E7EB-EE1003D51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297" y="3709543"/>
            <a:ext cx="906012" cy="141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人間 - 白黒イラスト/アイコン/フリー素材/ピクトグラム/クリップアート">
            <a:extLst>
              <a:ext uri="{FF2B5EF4-FFF2-40B4-BE49-F238E27FC236}">
                <a16:creationId xmlns:a16="http://schemas.microsoft.com/office/drawing/2014/main" id="{887A26D7-844F-BE3E-4051-68F9B5DE3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1" y="3696946"/>
            <a:ext cx="2012313" cy="150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矢印 26">
            <a:extLst>
              <a:ext uri="{FF2B5EF4-FFF2-40B4-BE49-F238E27FC236}">
                <a16:creationId xmlns:a16="http://schemas.microsoft.com/office/drawing/2014/main" id="{741FF4FF-6B93-981B-5205-6A34C0219DF7}"/>
              </a:ext>
            </a:extLst>
          </p:cNvPr>
          <p:cNvSpPr/>
          <p:nvPr/>
        </p:nvSpPr>
        <p:spPr>
          <a:xfrm>
            <a:off x="2940362" y="3680101"/>
            <a:ext cx="5696126" cy="10004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1" lang="ja-JP" altLang="en-US" sz="2800" b="1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40EBA8-1754-C9F7-A15A-E4F3FADBF0AD}"/>
              </a:ext>
            </a:extLst>
          </p:cNvPr>
          <p:cNvSpPr txBox="1"/>
          <p:nvPr/>
        </p:nvSpPr>
        <p:spPr>
          <a:xfrm>
            <a:off x="1032085" y="29763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b="1" u="sng">
                <a:solidFill>
                  <a:schemeClr val="accent1"/>
                </a:solidFill>
                <a:latin typeface="+mn-ea"/>
              </a:rPr>
              <a:t>指導者</a:t>
            </a:r>
            <a:endParaRPr kumimoji="1" lang="ja-JP" altLang="en-US" b="1" u="sng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1467A0-C255-FA0A-B3A8-445D5EB1E0CB}"/>
              </a:ext>
            </a:extLst>
          </p:cNvPr>
          <p:cNvSpPr txBox="1"/>
          <p:nvPr/>
        </p:nvSpPr>
        <p:spPr>
          <a:xfrm>
            <a:off x="9667603" y="29637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b="1" u="sng">
                <a:solidFill>
                  <a:schemeClr val="accent2"/>
                </a:solidFill>
                <a:latin typeface="+mn-ea"/>
              </a:rPr>
              <a:t>指導される側</a:t>
            </a:r>
            <a:endParaRPr kumimoji="1" lang="ja-JP" altLang="en-US" b="1" u="sng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9233879-13A1-3D88-616A-EC099C65D784}"/>
              </a:ext>
            </a:extLst>
          </p:cNvPr>
          <p:cNvSpPr txBox="1"/>
          <p:nvPr/>
        </p:nvSpPr>
        <p:spPr>
          <a:xfrm>
            <a:off x="4349979" y="3345720"/>
            <a:ext cx="318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>
                <a:solidFill>
                  <a:schemeClr val="accent3"/>
                </a:solidFill>
                <a:latin typeface="+mn-ea"/>
              </a:rPr>
              <a:t>表記揺れが発生していますよ</a:t>
            </a:r>
            <a:endParaRPr kumimoji="1" lang="ja-JP" altLang="en-US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右矢印 26">
            <a:extLst>
              <a:ext uri="{FF2B5EF4-FFF2-40B4-BE49-F238E27FC236}">
                <a16:creationId xmlns:a16="http://schemas.microsoft.com/office/drawing/2014/main" id="{3B6E189C-AD9C-BE94-1D3F-1B2A5CA1E1E0}"/>
              </a:ext>
            </a:extLst>
          </p:cNvPr>
          <p:cNvSpPr/>
          <p:nvPr/>
        </p:nvSpPr>
        <p:spPr>
          <a:xfrm rot="10800000">
            <a:off x="2940362" y="4086743"/>
            <a:ext cx="5696126" cy="10004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1" lang="ja-JP" altLang="en-US" sz="2800" b="1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705087-7268-E46C-84BB-19F96364FE1F}"/>
              </a:ext>
            </a:extLst>
          </p:cNvPr>
          <p:cNvSpPr txBox="1"/>
          <p:nvPr/>
        </p:nvSpPr>
        <p:spPr>
          <a:xfrm>
            <a:off x="4580812" y="3797558"/>
            <a:ext cx="272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>
                <a:solidFill>
                  <a:schemeClr val="accent3"/>
                </a:solidFill>
                <a:latin typeface="+mn-ea"/>
              </a:rPr>
              <a:t>どこの表記揺れですか？</a:t>
            </a:r>
            <a:endParaRPr kumimoji="1" lang="ja-JP" altLang="en-US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3" name="右矢印 26">
            <a:extLst>
              <a:ext uri="{FF2B5EF4-FFF2-40B4-BE49-F238E27FC236}">
                <a16:creationId xmlns:a16="http://schemas.microsoft.com/office/drawing/2014/main" id="{185CF8C9-FF88-61EE-A3FB-ADB61F5EFA46}"/>
              </a:ext>
            </a:extLst>
          </p:cNvPr>
          <p:cNvSpPr/>
          <p:nvPr/>
        </p:nvSpPr>
        <p:spPr>
          <a:xfrm>
            <a:off x="2940362" y="4502860"/>
            <a:ext cx="5696126" cy="10004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1" lang="ja-JP" altLang="en-US" sz="2800" b="1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F81F53-3CA7-27DB-E174-109B3E3CA397}"/>
              </a:ext>
            </a:extLst>
          </p:cNvPr>
          <p:cNvSpPr txBox="1"/>
          <p:nvPr/>
        </p:nvSpPr>
        <p:spPr>
          <a:xfrm>
            <a:off x="4696227" y="4207008"/>
            <a:ext cx="249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>
                <a:solidFill>
                  <a:schemeClr val="accent3"/>
                </a:solidFill>
                <a:latin typeface="+mn-ea"/>
              </a:rPr>
              <a:t>全角と半角の部分です</a:t>
            </a:r>
            <a:endParaRPr kumimoji="1" lang="ja-JP" altLang="en-US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6" name="右矢印 26">
            <a:extLst>
              <a:ext uri="{FF2B5EF4-FFF2-40B4-BE49-F238E27FC236}">
                <a16:creationId xmlns:a16="http://schemas.microsoft.com/office/drawing/2014/main" id="{FEE7A928-2024-0995-2E0A-074EBE1ED133}"/>
              </a:ext>
            </a:extLst>
          </p:cNvPr>
          <p:cNvSpPr/>
          <p:nvPr/>
        </p:nvSpPr>
        <p:spPr>
          <a:xfrm rot="10800000">
            <a:off x="2940362" y="4927044"/>
            <a:ext cx="5696126" cy="10004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1" lang="ja-JP" altLang="en-US" sz="2800" b="1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56C0409-DC53-AB8F-F0DC-C48826A99D5B}"/>
              </a:ext>
            </a:extLst>
          </p:cNvPr>
          <p:cNvSpPr txBox="1"/>
          <p:nvPr/>
        </p:nvSpPr>
        <p:spPr>
          <a:xfrm>
            <a:off x="4580811" y="4618090"/>
            <a:ext cx="272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>
                <a:solidFill>
                  <a:schemeClr val="accent3"/>
                </a:solidFill>
                <a:latin typeface="+mn-ea"/>
              </a:rPr>
              <a:t>どう直せば良いですか？</a:t>
            </a:r>
            <a:endParaRPr kumimoji="1" lang="ja-JP" altLang="en-US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24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1C5BC-D702-18B1-D2F9-2065E91DA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3F1C470-E35B-3EE0-9FDD-1E4BBAC6E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67" y="796005"/>
            <a:ext cx="11171722" cy="5177091"/>
          </a:xfrm>
        </p:spPr>
        <p:txBody>
          <a:bodyPr/>
          <a:lstStyle/>
          <a:p>
            <a:r>
              <a:rPr kumimoji="1" lang="ja-JP" altLang="en-US"/>
              <a:t>指導者側と指導される側のやり取りの多さ</a:t>
            </a:r>
            <a:endParaRPr kumimoji="1" lang="en-US" altLang="ja-JP" dirty="0"/>
          </a:p>
          <a:p>
            <a:pPr lvl="1"/>
            <a:r>
              <a:rPr lang="ja-JP" altLang="en-US"/>
              <a:t>指導側「表記揺れが発生しています」</a:t>
            </a:r>
            <a:endParaRPr lang="en-US" altLang="ja-JP" dirty="0"/>
          </a:p>
          <a:p>
            <a:pPr lvl="1"/>
            <a:r>
              <a:rPr kumimoji="1" lang="ja-JP" altLang="en-US"/>
              <a:t>指導される側「どこの間違い？」「どう直せばいい？」</a:t>
            </a:r>
            <a:endParaRPr kumimoji="1" lang="en-US" altLang="ja-JP" dirty="0"/>
          </a:p>
          <a:p>
            <a:pPr lvl="1"/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7E88B80-EAE0-A7EF-4999-F03E09BF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A8A31B-65EE-DB8A-E32C-2DA9AB53B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585EF-83B2-41F6-A927-612B8FAE6DDE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19E4A9AF-CFAC-279A-F739-0955B6D2C40F}"/>
              </a:ext>
            </a:extLst>
          </p:cNvPr>
          <p:cNvSpPr txBox="1">
            <a:spLocks/>
          </p:cNvSpPr>
          <p:nvPr/>
        </p:nvSpPr>
        <p:spPr>
          <a:xfrm>
            <a:off x="84" y="5206181"/>
            <a:ext cx="12180883" cy="1651819"/>
          </a:xfrm>
          <a:prstGeom prst="rect">
            <a:avLst/>
          </a:prstGeom>
          <a:solidFill>
            <a:schemeClr val="accent6"/>
          </a:solidFill>
        </p:spPr>
        <p:txBody>
          <a:bodyPr vert="horz" anchor="ctr"/>
          <a:lstStyle>
            <a:lvl1pPr marL="316531" indent="-316531" algn="l" rtl="0" eaLnBrk="1" fontAlgn="base" hangingPunct="1">
              <a:spcBef>
                <a:spcPts val="1309"/>
              </a:spcBef>
              <a:spcAft>
                <a:spcPct val="0"/>
              </a:spcAft>
              <a:buChar char="•"/>
              <a:defRPr kumimoji="1" sz="2954" b="1"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1pPr>
            <a:lvl2pPr marL="685817" indent="-263776" algn="l" rtl="0" eaLnBrk="1" fontAlgn="base" hangingPunct="1">
              <a:spcBef>
                <a:spcPct val="20000"/>
              </a:spcBef>
              <a:spcAft>
                <a:spcPct val="0"/>
              </a:spcAft>
              <a:buFont typeface="システムフォント（レギュラー）"/>
              <a:buChar char="◦"/>
              <a:defRPr kumimoji="1" sz="2585"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2pPr>
            <a:lvl3pPr marL="1055103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215"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3pPr>
            <a:lvl4pPr marL="1477145" indent="-211021" algn="l" rtl="0" eaLnBrk="1" fontAlgn="base" hangingPunct="1">
              <a:spcBef>
                <a:spcPct val="20000"/>
              </a:spcBef>
              <a:spcAft>
                <a:spcPct val="0"/>
              </a:spcAft>
              <a:buFont typeface="システムフォント（レギュラー）"/>
              <a:buChar char="◦"/>
              <a:defRPr kumimoji="1" sz="1846"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4pPr>
            <a:lvl5pPr marL="1899186" indent="-211021" algn="l" rtl="0" eaLnBrk="1" fontAlgn="base" hangingPunct="1">
              <a:spcBef>
                <a:spcPct val="20000"/>
              </a:spcBef>
              <a:spcAft>
                <a:spcPct val="0"/>
              </a:spcAft>
              <a:buFont typeface="システムフォント（レギュラー）"/>
              <a:buChar char="・"/>
              <a:defRPr kumimoji="1" sz="1846">
                <a:solidFill>
                  <a:schemeClr val="accent3"/>
                </a:solidFill>
                <a:latin typeface="+mn-lt"/>
                <a:ea typeface="+mn-ea"/>
                <a:cs typeface="小塚ゴシック Pro M"/>
              </a:defRPr>
            </a:lvl5pPr>
            <a:lvl6pPr marL="2321227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46">
                <a:solidFill>
                  <a:schemeClr val="tx1"/>
                </a:solidFill>
                <a:latin typeface="+mn-lt"/>
                <a:ea typeface="+mn-ea"/>
              </a:defRPr>
            </a:lvl6pPr>
            <a:lvl7pPr marL="2743269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46">
                <a:solidFill>
                  <a:schemeClr val="tx1"/>
                </a:solidFill>
                <a:latin typeface="+mn-lt"/>
                <a:ea typeface="+mn-ea"/>
              </a:defRPr>
            </a:lvl7pPr>
            <a:lvl8pPr marL="3165310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46">
                <a:solidFill>
                  <a:schemeClr val="tx1"/>
                </a:solidFill>
                <a:latin typeface="+mn-lt"/>
                <a:ea typeface="+mn-ea"/>
              </a:defRPr>
            </a:lvl8pPr>
            <a:lvl9pPr marL="3587351" indent="-21102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84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ja-JP" altLang="en-US" b="0">
                <a:latin typeface="-webkit-standard"/>
              </a:rPr>
              <a:t>指導される側</a:t>
            </a:r>
            <a:r>
              <a:rPr lang="ja-JP" altLang="en-US" b="0" i="0" u="none" strike="noStrike">
                <a:effectLst/>
                <a:latin typeface="-webkit-standard"/>
              </a:rPr>
              <a:t>の理解を助けつつ、やり取りを減らして </a:t>
            </a:r>
            <a:br>
              <a:rPr lang="en-US" altLang="ja-JP" b="0" i="0" u="none" strike="noStrike" dirty="0">
                <a:effectLst/>
                <a:latin typeface="-webkit-standard"/>
              </a:rPr>
            </a:br>
            <a:r>
              <a:rPr lang="ja-JP" altLang="en-US" b="1" i="0" u="none" strike="noStrike">
                <a:solidFill>
                  <a:schemeClr val="accent2"/>
                </a:solidFill>
                <a:effectLst/>
              </a:rPr>
              <a:t>業務効率化を図る</a:t>
            </a:r>
            <a:endParaRPr lang="ja-JP" altLang="en-US" kern="0" dirty="0">
              <a:solidFill>
                <a:schemeClr val="accent2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9DE1F82-B8CC-8D28-EAAA-79705461C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297" y="3709543"/>
            <a:ext cx="906012" cy="141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人間 - 白黒イラスト/アイコン/フリー素材/ピクトグラム/クリップアート">
            <a:extLst>
              <a:ext uri="{FF2B5EF4-FFF2-40B4-BE49-F238E27FC236}">
                <a16:creationId xmlns:a16="http://schemas.microsoft.com/office/drawing/2014/main" id="{4EF52AA3-EE90-AF47-31D4-5BC41F19D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1" y="3696946"/>
            <a:ext cx="2012313" cy="150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矢印 26">
            <a:extLst>
              <a:ext uri="{FF2B5EF4-FFF2-40B4-BE49-F238E27FC236}">
                <a16:creationId xmlns:a16="http://schemas.microsoft.com/office/drawing/2014/main" id="{50FA798F-161C-50C5-B86D-E4914BAB6CF2}"/>
              </a:ext>
            </a:extLst>
          </p:cNvPr>
          <p:cNvSpPr/>
          <p:nvPr/>
        </p:nvSpPr>
        <p:spPr>
          <a:xfrm>
            <a:off x="2988034" y="3513339"/>
            <a:ext cx="1327097" cy="8359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1" lang="ja-JP" altLang="en-US" sz="2800" b="1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90D8C06-D131-AF80-B285-4ACF535AAF40}"/>
              </a:ext>
            </a:extLst>
          </p:cNvPr>
          <p:cNvSpPr txBox="1"/>
          <p:nvPr/>
        </p:nvSpPr>
        <p:spPr>
          <a:xfrm>
            <a:off x="1032085" y="29763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b="1" u="sng">
                <a:solidFill>
                  <a:schemeClr val="accent1"/>
                </a:solidFill>
                <a:latin typeface="+mn-ea"/>
              </a:rPr>
              <a:t>指導者</a:t>
            </a:r>
            <a:endParaRPr kumimoji="1" lang="ja-JP" altLang="en-US" b="1" u="sng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1FE361-20F8-C269-6CA8-62B9C28E6DFF}"/>
              </a:ext>
            </a:extLst>
          </p:cNvPr>
          <p:cNvSpPr txBox="1"/>
          <p:nvPr/>
        </p:nvSpPr>
        <p:spPr>
          <a:xfrm>
            <a:off x="9667603" y="29637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b="1" u="sng">
                <a:solidFill>
                  <a:schemeClr val="accent2"/>
                </a:solidFill>
                <a:latin typeface="+mn-ea"/>
              </a:rPr>
              <a:t>指導される側</a:t>
            </a:r>
            <a:endParaRPr kumimoji="1" lang="ja-JP" altLang="en-US" b="1" u="sng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263621-A4CF-ECCB-0E9F-BBFE9B8EC1AE}"/>
              </a:ext>
            </a:extLst>
          </p:cNvPr>
          <p:cNvSpPr txBox="1"/>
          <p:nvPr/>
        </p:nvSpPr>
        <p:spPr>
          <a:xfrm>
            <a:off x="3091997" y="31440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>
                <a:solidFill>
                  <a:schemeClr val="accent3"/>
                </a:solidFill>
                <a:latin typeface="+mn-ea"/>
              </a:rPr>
              <a:t>表記揺れ</a:t>
            </a:r>
            <a:endParaRPr kumimoji="1" lang="ja-JP" altLang="en-US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6" name="右矢印 26">
            <a:extLst>
              <a:ext uri="{FF2B5EF4-FFF2-40B4-BE49-F238E27FC236}">
                <a16:creationId xmlns:a16="http://schemas.microsoft.com/office/drawing/2014/main" id="{44BCE342-24A4-FE0F-EC30-045C3B80C46B}"/>
              </a:ext>
            </a:extLst>
          </p:cNvPr>
          <p:cNvSpPr/>
          <p:nvPr/>
        </p:nvSpPr>
        <p:spPr>
          <a:xfrm rot="10800000">
            <a:off x="2988035" y="4938955"/>
            <a:ext cx="5696126" cy="10004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1" lang="ja-JP" altLang="en-US" sz="2800" b="1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F9CD898-48BE-0EDF-6947-ADDC43518EC3}"/>
              </a:ext>
            </a:extLst>
          </p:cNvPr>
          <p:cNvSpPr txBox="1"/>
          <p:nvPr/>
        </p:nvSpPr>
        <p:spPr>
          <a:xfrm>
            <a:off x="5090148" y="4630000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>
                <a:solidFill>
                  <a:schemeClr val="accent3"/>
                </a:solidFill>
                <a:latin typeface="+mn-ea"/>
              </a:rPr>
              <a:t>わかりました！</a:t>
            </a:r>
            <a:endParaRPr kumimoji="1" lang="ja-JP" altLang="en-US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8" name="角丸四角形 20">
            <a:extLst>
              <a:ext uri="{FF2B5EF4-FFF2-40B4-BE49-F238E27FC236}">
                <a16:creationId xmlns:a16="http://schemas.microsoft.com/office/drawing/2014/main" id="{7CA5478E-A46B-3CF8-3B3D-CDEDF9B7C316}"/>
              </a:ext>
            </a:extLst>
          </p:cNvPr>
          <p:cNvSpPr/>
          <p:nvPr/>
        </p:nvSpPr>
        <p:spPr>
          <a:xfrm>
            <a:off x="4535238" y="2882844"/>
            <a:ext cx="2610761" cy="1171207"/>
          </a:xfrm>
          <a:prstGeom prst="roundRect">
            <a:avLst>
              <a:gd name="adj" fmla="val 6157"/>
            </a:avLst>
          </a:prstGeom>
          <a:solidFill>
            <a:schemeClr val="bg1"/>
          </a:solidFill>
          <a:ln w="6350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000">
                <a:solidFill>
                  <a:schemeClr val="accent3"/>
                </a:solidFill>
                <a:latin typeface="+mn-ea"/>
              </a:rPr>
              <a:t>レビュー文</a:t>
            </a:r>
            <a:r>
              <a:rPr kumimoji="1" lang="ja-JP" altLang="en-US" sz="2000">
                <a:solidFill>
                  <a:schemeClr val="accent3"/>
                </a:solidFill>
                <a:latin typeface="+mn-ea"/>
                <a:ea typeface="+mn-ea"/>
              </a:rPr>
              <a:t>構築</a:t>
            </a:r>
            <a:endParaRPr lang="en-US" altLang="ja-JP" sz="2000" b="1" dirty="0">
              <a:solidFill>
                <a:schemeClr val="accent3"/>
              </a:solidFill>
              <a:latin typeface="+mn-ea"/>
            </a:endParaRPr>
          </a:p>
        </p:txBody>
      </p:sp>
      <p:sp>
        <p:nvSpPr>
          <p:cNvPr id="19" name="右矢印 26">
            <a:extLst>
              <a:ext uri="{FF2B5EF4-FFF2-40B4-BE49-F238E27FC236}">
                <a16:creationId xmlns:a16="http://schemas.microsoft.com/office/drawing/2014/main" id="{8BF6D576-4EFC-C95C-E33E-3BEE815590F2}"/>
              </a:ext>
            </a:extLst>
          </p:cNvPr>
          <p:cNvSpPr/>
          <p:nvPr/>
        </p:nvSpPr>
        <p:spPr>
          <a:xfrm>
            <a:off x="7366106" y="3496883"/>
            <a:ext cx="1270795" cy="100046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1" lang="ja-JP" altLang="en-US" sz="2800" b="1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255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E2EC3-4175-BB12-63A7-F180312B2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6E8E5A9-64F3-EF7F-BEA9-A3D59E1FB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67" y="796006"/>
            <a:ext cx="11171722" cy="3776742"/>
          </a:xfrm>
        </p:spPr>
        <p:txBody>
          <a:bodyPr/>
          <a:lstStyle/>
          <a:p>
            <a:r>
              <a:rPr kumimoji="1" lang="ja-JP" altLang="en-US"/>
              <a:t>レビュー文自動生成システム</a:t>
            </a:r>
            <a:endParaRPr kumimoji="1" lang="en-US" altLang="ja-JP" dirty="0"/>
          </a:p>
          <a:p>
            <a:pPr lvl="1"/>
            <a:r>
              <a:rPr kumimoji="1" lang="ja-JP" altLang="en-US"/>
              <a:t>指導者の簡単なコメントを</a:t>
            </a:r>
            <a:r>
              <a:rPr kumimoji="1" lang="en" altLang="ja-JP" dirty="0"/>
              <a:t>AI</a:t>
            </a:r>
            <a:r>
              <a:rPr kumimoji="1" lang="ja-JP" altLang="en-US"/>
              <a:t>が肉付け</a:t>
            </a:r>
            <a:endParaRPr kumimoji="1" lang="en-US" altLang="ja-JP" dirty="0"/>
          </a:p>
          <a:p>
            <a:pPr lvl="1"/>
            <a:r>
              <a:rPr kumimoji="1" lang="ja-JP" altLang="en-US"/>
              <a:t>指導される側にとってわかりやすい文章に変換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58B29C8-9F18-3F1D-9072-11FE03E1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機能概要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71B6F9-C584-9D98-89D5-5E8C10791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585EF-83B2-41F6-A927-612B8FAE6DDE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6" name="角丸四角形 7">
            <a:extLst>
              <a:ext uri="{FF2B5EF4-FFF2-40B4-BE49-F238E27FC236}">
                <a16:creationId xmlns:a16="http://schemas.microsoft.com/office/drawing/2014/main" id="{D3499CFB-26B0-F9C3-6315-BCC2BE2CBECF}"/>
              </a:ext>
            </a:extLst>
          </p:cNvPr>
          <p:cNvSpPr/>
          <p:nvPr/>
        </p:nvSpPr>
        <p:spPr>
          <a:xfrm>
            <a:off x="506240" y="3544443"/>
            <a:ext cx="2917208" cy="1520338"/>
          </a:xfrm>
          <a:prstGeom prst="roundRect">
            <a:avLst>
              <a:gd name="adj" fmla="val 1005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2000">
                <a:ln w="0"/>
                <a:solidFill>
                  <a:schemeClr val="accent1"/>
                </a:solidFill>
                <a:latin typeface="+mn-ea"/>
                <a:ea typeface="+mn-ea"/>
              </a:rPr>
              <a:t>指導コメント</a:t>
            </a:r>
            <a:endParaRPr kumimoji="1" lang="en-US" altLang="ja-JP" sz="1050" dirty="0">
              <a:ln w="0">
                <a:noFill/>
              </a:ln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D0F018-B288-6E3F-1E1C-C213CF2A71F6}"/>
              </a:ext>
            </a:extLst>
          </p:cNvPr>
          <p:cNvSpPr txBox="1"/>
          <p:nvPr/>
        </p:nvSpPr>
        <p:spPr>
          <a:xfrm>
            <a:off x="840946" y="317511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b="1" u="sng">
                <a:solidFill>
                  <a:schemeClr val="accent3"/>
                </a:solidFill>
                <a:latin typeface="+mn-ea"/>
                <a:ea typeface="+mn-ea"/>
              </a:rPr>
              <a:t>入力：</a:t>
            </a:r>
            <a:r>
              <a:rPr lang="ja-JP" altLang="en-US" b="1" u="sng">
                <a:solidFill>
                  <a:schemeClr val="accent3"/>
                </a:solidFill>
                <a:latin typeface="+mn-ea"/>
              </a:rPr>
              <a:t>指導コメント</a:t>
            </a:r>
            <a:endParaRPr kumimoji="1" lang="ja-JP" altLang="en-US" b="1" u="sng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8" name="角丸四角形 20">
            <a:extLst>
              <a:ext uri="{FF2B5EF4-FFF2-40B4-BE49-F238E27FC236}">
                <a16:creationId xmlns:a16="http://schemas.microsoft.com/office/drawing/2014/main" id="{FA59114F-DFB7-E941-5965-4ECC6445ED09}"/>
              </a:ext>
            </a:extLst>
          </p:cNvPr>
          <p:cNvSpPr/>
          <p:nvPr/>
        </p:nvSpPr>
        <p:spPr>
          <a:xfrm>
            <a:off x="4320981" y="3643542"/>
            <a:ext cx="3550035" cy="1421239"/>
          </a:xfrm>
          <a:prstGeom prst="roundRect">
            <a:avLst>
              <a:gd name="adj" fmla="val 6157"/>
            </a:avLst>
          </a:prstGeom>
          <a:solidFill>
            <a:schemeClr val="bg1"/>
          </a:solidFill>
          <a:ln w="6350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000">
                <a:solidFill>
                  <a:schemeClr val="accent3"/>
                </a:solidFill>
                <a:latin typeface="+mn-ea"/>
              </a:rPr>
              <a:t>レビュー文</a:t>
            </a:r>
            <a:r>
              <a:rPr kumimoji="1" lang="ja-JP" altLang="en-US" sz="2000">
                <a:solidFill>
                  <a:schemeClr val="accent3"/>
                </a:solidFill>
                <a:latin typeface="+mn-ea"/>
                <a:ea typeface="+mn-ea"/>
              </a:rPr>
              <a:t>構築</a:t>
            </a:r>
            <a:endParaRPr lang="en-US" altLang="ja-JP" sz="2000" b="1" dirty="0">
              <a:solidFill>
                <a:schemeClr val="accent3"/>
              </a:solidFill>
              <a:latin typeface="+mn-ea"/>
            </a:endParaRPr>
          </a:p>
        </p:txBody>
      </p:sp>
      <p:sp>
        <p:nvSpPr>
          <p:cNvPr id="9" name="右矢印 26">
            <a:extLst>
              <a:ext uri="{FF2B5EF4-FFF2-40B4-BE49-F238E27FC236}">
                <a16:creationId xmlns:a16="http://schemas.microsoft.com/office/drawing/2014/main" id="{EB602408-A591-569A-FC8E-E36E06332E21}"/>
              </a:ext>
            </a:extLst>
          </p:cNvPr>
          <p:cNvSpPr/>
          <p:nvPr/>
        </p:nvSpPr>
        <p:spPr>
          <a:xfrm flipV="1">
            <a:off x="7973307" y="4353968"/>
            <a:ext cx="567925" cy="108000"/>
          </a:xfrm>
          <a:prstGeom prst="rightArrow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1" lang="ja-JP" altLang="en-US" sz="2800" b="1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115DF73-7BC9-7EFE-5267-37556FD27DC7}"/>
              </a:ext>
            </a:extLst>
          </p:cNvPr>
          <p:cNvSpPr txBox="1"/>
          <p:nvPr/>
        </p:nvSpPr>
        <p:spPr>
          <a:xfrm>
            <a:off x="9086464" y="31322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b="1" u="sng">
                <a:solidFill>
                  <a:schemeClr val="accent3"/>
                </a:solidFill>
                <a:latin typeface="+mn-ea"/>
              </a:rPr>
              <a:t>出力</a:t>
            </a:r>
            <a:r>
              <a:rPr kumimoji="1" lang="ja-JP" altLang="en-US" b="1" u="sng">
                <a:solidFill>
                  <a:schemeClr val="accent3"/>
                </a:solidFill>
                <a:latin typeface="+mn-ea"/>
                <a:ea typeface="+mn-ea"/>
              </a:rPr>
              <a:t>：レビュー文</a:t>
            </a:r>
          </a:p>
        </p:txBody>
      </p:sp>
      <p:sp>
        <p:nvSpPr>
          <p:cNvPr id="11" name="角丸四角形 7">
            <a:extLst>
              <a:ext uri="{FF2B5EF4-FFF2-40B4-BE49-F238E27FC236}">
                <a16:creationId xmlns:a16="http://schemas.microsoft.com/office/drawing/2014/main" id="{74A811D0-1CEE-E660-F8B5-89E750F2B8C6}"/>
              </a:ext>
            </a:extLst>
          </p:cNvPr>
          <p:cNvSpPr/>
          <p:nvPr/>
        </p:nvSpPr>
        <p:spPr>
          <a:xfrm>
            <a:off x="8643523" y="3559951"/>
            <a:ext cx="2917209" cy="1504830"/>
          </a:xfrm>
          <a:prstGeom prst="roundRect">
            <a:avLst>
              <a:gd name="adj" fmla="val 7173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000">
                <a:ln w="0"/>
                <a:solidFill>
                  <a:schemeClr val="accent2"/>
                </a:solidFill>
                <a:latin typeface="+mn-ea"/>
              </a:rPr>
              <a:t>理解しやすい</a:t>
            </a:r>
            <a:br>
              <a:rPr lang="en-US" altLang="ja-JP" sz="2000" dirty="0">
                <a:ln w="0"/>
                <a:solidFill>
                  <a:schemeClr val="accent2"/>
                </a:solidFill>
                <a:latin typeface="+mn-ea"/>
              </a:rPr>
            </a:br>
            <a:r>
              <a:rPr lang="ja-JP" altLang="en-US" sz="2000">
                <a:ln w="0"/>
                <a:solidFill>
                  <a:schemeClr val="accent2"/>
                </a:solidFill>
                <a:latin typeface="+mn-ea"/>
              </a:rPr>
              <a:t>レビュー文</a:t>
            </a:r>
            <a:endParaRPr lang="en-US" altLang="ja-JP" sz="2000" dirty="0">
              <a:ln w="0"/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2" name="右矢印 26">
            <a:extLst>
              <a:ext uri="{FF2B5EF4-FFF2-40B4-BE49-F238E27FC236}">
                <a16:creationId xmlns:a16="http://schemas.microsoft.com/office/drawing/2014/main" id="{71799ACF-A9DE-BC4B-19E0-9C2ABF07B032}"/>
              </a:ext>
            </a:extLst>
          </p:cNvPr>
          <p:cNvSpPr/>
          <p:nvPr/>
        </p:nvSpPr>
        <p:spPr>
          <a:xfrm flipV="1">
            <a:off x="3548474" y="4245968"/>
            <a:ext cx="540000" cy="108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1" lang="ja-JP" altLang="en-US" sz="2800" b="1">
              <a:solidFill>
                <a:schemeClr val="accent3"/>
              </a:solidFill>
              <a:latin typeface="+mn-ea"/>
              <a:ea typeface="+mn-ea"/>
            </a:endParaRPr>
          </a:p>
        </p:txBody>
      </p:sp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D2C780E7-EE88-2BF6-0EC5-14055F3D9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451" y="3092731"/>
            <a:ext cx="420157" cy="42015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BA9CC67-2342-7E18-3F39-874557BB918B}"/>
              </a:ext>
            </a:extLst>
          </p:cNvPr>
          <p:cNvSpPr txBox="1"/>
          <p:nvPr/>
        </p:nvSpPr>
        <p:spPr>
          <a:xfrm>
            <a:off x="5211372" y="318122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b="1">
                <a:solidFill>
                  <a:schemeClr val="accent3"/>
                </a:solidFill>
                <a:latin typeface="+mn-ea"/>
                <a:ea typeface="+mn-ea"/>
              </a:rPr>
              <a:t>大規模言語モデル</a:t>
            </a:r>
          </a:p>
        </p:txBody>
      </p:sp>
    </p:spTree>
    <p:extLst>
      <p:ext uri="{BB962C8B-B14F-4D97-AF65-F5344CB8AC3E}">
        <p14:creationId xmlns:p14="http://schemas.microsoft.com/office/powerpoint/2010/main" val="416307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FF4B8-8816-78EE-FF93-EF61E8286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8058E1D-3E27-5AD4-96B8-A24C3AFDB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62" y="810135"/>
            <a:ext cx="10972800" cy="779233"/>
          </a:xfrm>
        </p:spPr>
        <p:txBody>
          <a:bodyPr/>
          <a:lstStyle/>
          <a:p>
            <a:r>
              <a:rPr lang="ja-JP" altLang="en-US"/>
              <a:t>全体の流れ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E89F306-3651-2CC8-51DE-ABD420CB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出力例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4F4671-BFCA-97DA-D7B3-43808DB71B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585EF-83B2-41F6-A927-612B8FAE6DDE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5" name="角丸四角形 7">
            <a:extLst>
              <a:ext uri="{FF2B5EF4-FFF2-40B4-BE49-F238E27FC236}">
                <a16:creationId xmlns:a16="http://schemas.microsoft.com/office/drawing/2014/main" id="{A9FEECB9-0DE5-29DB-A715-9C3D2BC96A9A}"/>
              </a:ext>
            </a:extLst>
          </p:cNvPr>
          <p:cNvSpPr/>
          <p:nvPr/>
        </p:nvSpPr>
        <p:spPr>
          <a:xfrm>
            <a:off x="644438" y="2075350"/>
            <a:ext cx="2917208" cy="1520338"/>
          </a:xfrm>
          <a:prstGeom prst="roundRect">
            <a:avLst>
              <a:gd name="adj" fmla="val 1005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2000">
                <a:ln w="0"/>
                <a:solidFill>
                  <a:schemeClr val="accent1"/>
                </a:solidFill>
                <a:latin typeface="+mn-ea"/>
                <a:ea typeface="+mn-ea"/>
              </a:rPr>
              <a:t>指導コメント</a:t>
            </a:r>
            <a:endParaRPr kumimoji="1" lang="en-US" altLang="ja-JP" sz="1050" dirty="0">
              <a:ln w="0">
                <a:noFill/>
              </a:ln>
              <a:solidFill>
                <a:schemeClr val="accent1"/>
              </a:solidFill>
              <a:latin typeface="+mn-ea"/>
              <a:ea typeface="+mn-ea"/>
            </a:endParaRPr>
          </a:p>
          <a:p>
            <a:pPr algn="ctr">
              <a:lnSpc>
                <a:spcPct val="100000"/>
              </a:lnSpc>
            </a:pPr>
            <a:endParaRPr kumimoji="1" lang="en-US" altLang="ja-JP" sz="1000" dirty="0">
              <a:ln w="0">
                <a:noFill/>
              </a:ln>
              <a:solidFill>
                <a:schemeClr val="accent1"/>
              </a:solidFill>
              <a:latin typeface="+mn-ea"/>
              <a:ea typeface="+mn-ea"/>
            </a:endParaRPr>
          </a:p>
          <a:p>
            <a:pPr algn="ctr">
              <a:lnSpc>
                <a:spcPct val="100000"/>
              </a:lnSpc>
            </a:pPr>
            <a:r>
              <a:rPr kumimoji="1" lang="ja-JP" altLang="en-US" sz="2000">
                <a:ln w="0">
                  <a:noFill/>
                </a:ln>
                <a:solidFill>
                  <a:schemeClr val="accent3"/>
                </a:solidFill>
                <a:latin typeface="+mn-ea"/>
                <a:ea typeface="+mn-ea"/>
              </a:rPr>
              <a:t>「</a:t>
            </a:r>
            <a:r>
              <a:rPr lang="ja-JP" altLang="en-US" sz="2000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表記揺れが</a:t>
            </a:r>
            <a:br>
              <a:rPr lang="en-US" altLang="ja-JP" sz="2000" dirty="0">
                <a:ln w="0">
                  <a:noFill/>
                </a:ln>
                <a:solidFill>
                  <a:schemeClr val="accent3"/>
                </a:solidFill>
                <a:latin typeface="+mn-ea"/>
              </a:rPr>
            </a:br>
            <a:r>
              <a:rPr lang="ja-JP" altLang="en-US" sz="2000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発生しています</a:t>
            </a:r>
            <a:r>
              <a:rPr kumimoji="1" lang="ja-JP" altLang="en-US" sz="2000">
                <a:ln w="0">
                  <a:noFill/>
                </a:ln>
                <a:solidFill>
                  <a:schemeClr val="accent3"/>
                </a:solidFill>
                <a:latin typeface="+mn-ea"/>
                <a:ea typeface="+mn-ea"/>
              </a:rPr>
              <a:t>」</a:t>
            </a:r>
            <a:endParaRPr kumimoji="1" lang="en-US" altLang="ja-JP" sz="2000" dirty="0">
              <a:ln w="0">
                <a:noFill/>
              </a:ln>
              <a:solidFill>
                <a:schemeClr val="accent3"/>
              </a:solidFill>
              <a:latin typeface="+mn-ea"/>
              <a:ea typeface="+mn-ea"/>
            </a:endParaRPr>
          </a:p>
          <a:p>
            <a:pPr algn="ctr">
              <a:lnSpc>
                <a:spcPct val="100000"/>
              </a:lnSpc>
            </a:pPr>
            <a:endParaRPr kumimoji="1" lang="en-US" altLang="ja-JP" sz="2000" dirty="0">
              <a:ln w="0"/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5A881E-E8FF-6983-1419-D4FAC290F5D0}"/>
              </a:ext>
            </a:extLst>
          </p:cNvPr>
          <p:cNvSpPr txBox="1"/>
          <p:nvPr/>
        </p:nvSpPr>
        <p:spPr>
          <a:xfrm>
            <a:off x="979144" y="17060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b="1" u="sng">
                <a:solidFill>
                  <a:schemeClr val="accent3"/>
                </a:solidFill>
                <a:latin typeface="+mn-ea"/>
                <a:ea typeface="+mn-ea"/>
              </a:rPr>
              <a:t>入力：</a:t>
            </a:r>
            <a:r>
              <a:rPr lang="ja-JP" altLang="en-US" b="1" u="sng">
                <a:solidFill>
                  <a:schemeClr val="accent3"/>
                </a:solidFill>
                <a:latin typeface="+mn-ea"/>
              </a:rPr>
              <a:t>指導コメント</a:t>
            </a:r>
            <a:endParaRPr kumimoji="1" lang="ja-JP" altLang="en-US" b="1" u="sng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8" name="角丸四角形 20">
            <a:extLst>
              <a:ext uri="{FF2B5EF4-FFF2-40B4-BE49-F238E27FC236}">
                <a16:creationId xmlns:a16="http://schemas.microsoft.com/office/drawing/2014/main" id="{D652FB00-982C-DAE0-700C-2D817A45795F}"/>
              </a:ext>
            </a:extLst>
          </p:cNvPr>
          <p:cNvSpPr/>
          <p:nvPr/>
        </p:nvSpPr>
        <p:spPr>
          <a:xfrm>
            <a:off x="4355819" y="2078067"/>
            <a:ext cx="3550035" cy="4036660"/>
          </a:xfrm>
          <a:prstGeom prst="roundRect">
            <a:avLst>
              <a:gd name="adj" fmla="val 6157"/>
            </a:avLst>
          </a:prstGeom>
          <a:solidFill>
            <a:schemeClr val="bg1"/>
          </a:solidFill>
          <a:ln w="6350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000">
                <a:solidFill>
                  <a:schemeClr val="accent3"/>
                </a:solidFill>
                <a:latin typeface="+mn-ea"/>
              </a:rPr>
              <a:t>レビュー文</a:t>
            </a:r>
            <a:r>
              <a:rPr kumimoji="1" lang="ja-JP" altLang="en-US" sz="2000">
                <a:solidFill>
                  <a:schemeClr val="accent3"/>
                </a:solidFill>
                <a:latin typeface="+mn-ea"/>
                <a:ea typeface="+mn-ea"/>
              </a:rPr>
              <a:t>構築</a:t>
            </a:r>
            <a:endParaRPr kumimoji="1" lang="en-US" altLang="ja-JP" sz="2000" dirty="0">
              <a:solidFill>
                <a:schemeClr val="accent3"/>
              </a:solidFill>
              <a:latin typeface="+mn-ea"/>
              <a:ea typeface="+mn-ea"/>
            </a:endParaRPr>
          </a:p>
          <a:p>
            <a:pPr algn="ctr">
              <a:lnSpc>
                <a:spcPct val="100000"/>
              </a:lnSpc>
            </a:pPr>
            <a:endParaRPr lang="en-US" altLang="ja-JP" sz="2000" dirty="0">
              <a:solidFill>
                <a:schemeClr val="accent3"/>
              </a:solidFill>
              <a:latin typeface="+mn-ea"/>
            </a:endParaRPr>
          </a:p>
          <a:p>
            <a:pPr algn="ctr">
              <a:lnSpc>
                <a:spcPct val="100000"/>
              </a:lnSpc>
            </a:pPr>
            <a:endParaRPr kumimoji="1" lang="en-US" altLang="ja-JP" sz="2000" dirty="0">
              <a:solidFill>
                <a:schemeClr val="accent3"/>
              </a:solidFill>
              <a:latin typeface="+mn-ea"/>
              <a:ea typeface="+mn-ea"/>
            </a:endParaRPr>
          </a:p>
          <a:p>
            <a:pPr algn="ctr">
              <a:lnSpc>
                <a:spcPct val="100000"/>
              </a:lnSpc>
            </a:pPr>
            <a:endParaRPr kumimoji="1" lang="en-US" altLang="ja-JP" sz="2400" dirty="0">
              <a:solidFill>
                <a:schemeClr val="accent3"/>
              </a:solidFill>
              <a:latin typeface="+mn-ea"/>
              <a:ea typeface="+mn-ea"/>
            </a:endParaRPr>
          </a:p>
          <a:p>
            <a:pPr algn="ctr">
              <a:lnSpc>
                <a:spcPct val="100000"/>
              </a:lnSpc>
            </a:pPr>
            <a:endParaRPr kumimoji="1" lang="en-US" altLang="ja-JP" sz="20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algn="ctr">
              <a:lnSpc>
                <a:spcPct val="100000"/>
              </a:lnSpc>
            </a:pPr>
            <a:endParaRPr lang="en-US" altLang="ja-JP" sz="2000" b="1" dirty="0">
              <a:solidFill>
                <a:schemeClr val="accent3"/>
              </a:solidFill>
              <a:latin typeface="+mn-ea"/>
            </a:endParaRPr>
          </a:p>
          <a:p>
            <a:pPr algn="ctr">
              <a:lnSpc>
                <a:spcPct val="100000"/>
              </a:lnSpc>
            </a:pPr>
            <a:endParaRPr lang="en-US" altLang="ja-JP" sz="2000" b="1" dirty="0">
              <a:solidFill>
                <a:schemeClr val="accent3"/>
              </a:solidFill>
              <a:latin typeface="+mn-ea"/>
            </a:endParaRPr>
          </a:p>
          <a:p>
            <a:pPr algn="ctr">
              <a:lnSpc>
                <a:spcPct val="100000"/>
              </a:lnSpc>
            </a:pPr>
            <a:endParaRPr kumimoji="1" lang="en-US" altLang="ja-JP" sz="20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algn="ctr">
              <a:lnSpc>
                <a:spcPct val="100000"/>
              </a:lnSpc>
            </a:pPr>
            <a:endParaRPr lang="en-US" altLang="ja-JP" sz="2000" b="1" dirty="0">
              <a:solidFill>
                <a:schemeClr val="accent3"/>
              </a:solidFill>
              <a:latin typeface="+mn-ea"/>
            </a:endParaRPr>
          </a:p>
          <a:p>
            <a:pPr algn="ctr">
              <a:lnSpc>
                <a:spcPct val="100000"/>
              </a:lnSpc>
            </a:pPr>
            <a:endParaRPr kumimoji="1" lang="en-US" altLang="ja-JP" sz="20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algn="ctr">
              <a:lnSpc>
                <a:spcPct val="100000"/>
              </a:lnSpc>
            </a:pPr>
            <a:endParaRPr kumimoji="1" lang="en-US" altLang="ja-JP" sz="20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algn="ctr">
              <a:lnSpc>
                <a:spcPct val="100000"/>
              </a:lnSpc>
            </a:pPr>
            <a:endParaRPr kumimoji="1" lang="en-US" altLang="ja-JP" sz="2000" b="1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9" name="右矢印 26">
            <a:extLst>
              <a:ext uri="{FF2B5EF4-FFF2-40B4-BE49-F238E27FC236}">
                <a16:creationId xmlns:a16="http://schemas.microsoft.com/office/drawing/2014/main" id="{32A00F6E-2E68-930B-93D5-5798A53E4053}"/>
              </a:ext>
            </a:extLst>
          </p:cNvPr>
          <p:cNvSpPr/>
          <p:nvPr/>
        </p:nvSpPr>
        <p:spPr>
          <a:xfrm flipV="1">
            <a:off x="8008145" y="4042397"/>
            <a:ext cx="567925" cy="108000"/>
          </a:xfrm>
          <a:prstGeom prst="rightArrow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1" lang="ja-JP" altLang="en-US" sz="2800" b="1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2023760-60AC-5D73-D73A-C253E5D1CC34}"/>
              </a:ext>
            </a:extLst>
          </p:cNvPr>
          <p:cNvSpPr txBox="1"/>
          <p:nvPr/>
        </p:nvSpPr>
        <p:spPr>
          <a:xfrm>
            <a:off x="9121302" y="17091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b="1" u="sng">
                <a:solidFill>
                  <a:schemeClr val="accent3"/>
                </a:solidFill>
                <a:latin typeface="+mn-ea"/>
              </a:rPr>
              <a:t>出力</a:t>
            </a:r>
            <a:r>
              <a:rPr kumimoji="1" lang="ja-JP" altLang="en-US" b="1" u="sng">
                <a:solidFill>
                  <a:schemeClr val="accent3"/>
                </a:solidFill>
                <a:latin typeface="+mn-ea"/>
                <a:ea typeface="+mn-ea"/>
              </a:rPr>
              <a:t>：レビュー文</a:t>
            </a:r>
          </a:p>
        </p:txBody>
      </p:sp>
      <p:sp>
        <p:nvSpPr>
          <p:cNvPr id="14" name="角丸四角形 7">
            <a:extLst>
              <a:ext uri="{FF2B5EF4-FFF2-40B4-BE49-F238E27FC236}">
                <a16:creationId xmlns:a16="http://schemas.microsoft.com/office/drawing/2014/main" id="{9E2A5BE2-AF85-0A48-A74F-34B493D7326F}"/>
              </a:ext>
            </a:extLst>
          </p:cNvPr>
          <p:cNvSpPr/>
          <p:nvPr/>
        </p:nvSpPr>
        <p:spPr>
          <a:xfrm>
            <a:off x="8678361" y="2080496"/>
            <a:ext cx="2917209" cy="4031802"/>
          </a:xfrm>
          <a:prstGeom prst="roundRect">
            <a:avLst>
              <a:gd name="adj" fmla="val 7173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000">
                <a:ln w="0"/>
                <a:solidFill>
                  <a:schemeClr val="accent2"/>
                </a:solidFill>
                <a:latin typeface="+mn-ea"/>
              </a:rPr>
              <a:t>理解しやすい</a:t>
            </a:r>
            <a:br>
              <a:rPr lang="en-US" altLang="ja-JP" sz="2000" dirty="0">
                <a:ln w="0"/>
                <a:solidFill>
                  <a:schemeClr val="accent2"/>
                </a:solidFill>
                <a:latin typeface="+mn-ea"/>
              </a:rPr>
            </a:br>
            <a:r>
              <a:rPr lang="ja-JP" altLang="en-US" sz="2000">
                <a:ln w="0"/>
                <a:solidFill>
                  <a:schemeClr val="accent2"/>
                </a:solidFill>
                <a:latin typeface="+mn-ea"/>
              </a:rPr>
              <a:t>レビュー文</a:t>
            </a:r>
            <a:endParaRPr lang="en-US" altLang="ja-JP" sz="2000" dirty="0">
              <a:ln w="0"/>
              <a:solidFill>
                <a:schemeClr val="accent2"/>
              </a:solidFill>
              <a:latin typeface="+mn-ea"/>
            </a:endParaRPr>
          </a:p>
          <a:p>
            <a:pPr algn="ctr">
              <a:lnSpc>
                <a:spcPct val="100000"/>
              </a:lnSpc>
            </a:pPr>
            <a:endParaRPr kumimoji="1" lang="en-US" altLang="ja-JP" sz="1050" dirty="0">
              <a:ln w="0">
                <a:noFill/>
              </a:ln>
              <a:solidFill>
                <a:schemeClr val="accent1"/>
              </a:solidFill>
              <a:latin typeface="+mn-ea"/>
              <a:ea typeface="+mn-ea"/>
            </a:endParaRPr>
          </a:p>
          <a:p>
            <a:pPr algn="ctr">
              <a:lnSpc>
                <a:spcPct val="100000"/>
              </a:lnSpc>
            </a:pPr>
            <a:endParaRPr kumimoji="1" lang="en-US" altLang="ja-JP" sz="1000" dirty="0">
              <a:ln w="0">
                <a:noFill/>
              </a:ln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kumimoji="1" lang="ja-JP" altLang="en-US">
                <a:ln w="0">
                  <a:noFill/>
                </a:ln>
                <a:solidFill>
                  <a:schemeClr val="accent3"/>
                </a:solidFill>
                <a:latin typeface="+mn-ea"/>
                <a:ea typeface="+mn-ea"/>
              </a:rPr>
              <a:t>「</a:t>
            </a:r>
            <a:r>
              <a:rPr lang="ja-JP" altLang="en-US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日付の表記について、「８</a:t>
            </a:r>
            <a:r>
              <a:rPr lang="en-US" altLang="ja-JP" dirty="0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/20</a:t>
            </a:r>
            <a:r>
              <a:rPr lang="ja-JP" altLang="en-US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」と「</a:t>
            </a:r>
            <a:r>
              <a:rPr lang="en-US" altLang="ja-JP" dirty="0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8</a:t>
            </a:r>
            <a:r>
              <a:rPr lang="ja-JP" altLang="en-US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月</a:t>
            </a:r>
            <a:r>
              <a:rPr lang="en-US" altLang="ja-JP" dirty="0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21</a:t>
            </a:r>
            <a:r>
              <a:rPr lang="ja-JP" altLang="en-US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日」のように形式が混在しているようです。</a:t>
            </a:r>
            <a:br>
              <a:rPr lang="en-US" altLang="ja-JP" dirty="0">
                <a:ln w="0">
                  <a:noFill/>
                </a:ln>
                <a:solidFill>
                  <a:schemeClr val="accent3"/>
                </a:solidFill>
                <a:latin typeface="+mn-ea"/>
              </a:rPr>
            </a:br>
            <a:r>
              <a:rPr lang="ja-JP" altLang="en-US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「</a:t>
            </a:r>
            <a:r>
              <a:rPr lang="en-US" altLang="ja-JP" dirty="0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YYYY</a:t>
            </a:r>
            <a:r>
              <a:rPr lang="ja-JP" altLang="en-US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年</a:t>
            </a:r>
            <a:r>
              <a:rPr lang="en-US" altLang="ja-JP" dirty="0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MM</a:t>
            </a:r>
            <a:r>
              <a:rPr lang="ja-JP" altLang="en-US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月</a:t>
            </a:r>
            <a:r>
              <a:rPr lang="en-US" altLang="ja-JP" dirty="0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DD</a:t>
            </a:r>
            <a:r>
              <a:rPr lang="ja-JP" altLang="en-US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日」または「</a:t>
            </a:r>
            <a:r>
              <a:rPr lang="en-US" altLang="ja-JP" dirty="0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MM</a:t>
            </a:r>
            <a:r>
              <a:rPr lang="ja-JP" altLang="en-US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月</a:t>
            </a:r>
            <a:r>
              <a:rPr lang="en-US" altLang="ja-JP" dirty="0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DD</a:t>
            </a:r>
            <a:r>
              <a:rPr lang="ja-JP" altLang="en-US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日」のどちらかに統一するのはいかがでしょうか。 </a:t>
            </a:r>
            <a:r>
              <a:rPr kumimoji="1" lang="ja-JP" altLang="en-US">
                <a:ln w="0">
                  <a:noFill/>
                </a:ln>
                <a:solidFill>
                  <a:schemeClr val="accent3"/>
                </a:solidFill>
                <a:latin typeface="+mn-ea"/>
                <a:ea typeface="+mn-ea"/>
              </a:rPr>
              <a:t>」</a:t>
            </a:r>
            <a:endParaRPr kumimoji="1" lang="en-US" altLang="ja-JP" dirty="0">
              <a:ln w="0">
                <a:noFill/>
              </a:ln>
              <a:solidFill>
                <a:schemeClr val="accent3"/>
              </a:solidFill>
              <a:latin typeface="+mn-ea"/>
              <a:ea typeface="+mn-ea"/>
            </a:endParaRPr>
          </a:p>
          <a:p>
            <a:pPr algn="ctr">
              <a:lnSpc>
                <a:spcPct val="100000"/>
              </a:lnSpc>
            </a:pPr>
            <a:endParaRPr lang="en-US" altLang="ja-JP" sz="2000" dirty="0">
              <a:ln w="0"/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5" name="右矢印 26">
            <a:extLst>
              <a:ext uri="{FF2B5EF4-FFF2-40B4-BE49-F238E27FC236}">
                <a16:creationId xmlns:a16="http://schemas.microsoft.com/office/drawing/2014/main" id="{FC39A678-3D88-4F2D-A624-DBC300F83519}"/>
              </a:ext>
            </a:extLst>
          </p:cNvPr>
          <p:cNvSpPr/>
          <p:nvPr/>
        </p:nvSpPr>
        <p:spPr>
          <a:xfrm flipV="1">
            <a:off x="3696909" y="3223972"/>
            <a:ext cx="540000" cy="108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1" lang="ja-JP" altLang="en-US" sz="2800" b="1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20" name="角丸四角形 8">
            <a:extLst>
              <a:ext uri="{FF2B5EF4-FFF2-40B4-BE49-F238E27FC236}">
                <a16:creationId xmlns:a16="http://schemas.microsoft.com/office/drawing/2014/main" id="{EF1D8AD8-18FA-6828-3370-F05CBF261C5D}"/>
              </a:ext>
            </a:extLst>
          </p:cNvPr>
          <p:cNvSpPr/>
          <p:nvPr/>
        </p:nvSpPr>
        <p:spPr>
          <a:xfrm>
            <a:off x="644438" y="4476698"/>
            <a:ext cx="2917208" cy="1635600"/>
          </a:xfrm>
          <a:prstGeom prst="roundRect">
            <a:avLst>
              <a:gd name="adj" fmla="val 1481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2000">
                <a:ln w="0">
                  <a:noFill/>
                </a:ln>
                <a:solidFill>
                  <a:schemeClr val="accent1"/>
                </a:solidFill>
                <a:latin typeface="+mn-ea"/>
                <a:ea typeface="+mn-ea"/>
              </a:rPr>
              <a:t>ファイル</a:t>
            </a:r>
            <a:endParaRPr kumimoji="1" lang="en-US" altLang="ja-JP" sz="1050" dirty="0">
              <a:ln w="0">
                <a:noFill/>
              </a:ln>
              <a:solidFill>
                <a:schemeClr val="accent1"/>
              </a:solidFill>
              <a:latin typeface="+mn-ea"/>
              <a:ea typeface="+mn-ea"/>
            </a:endParaRPr>
          </a:p>
          <a:p>
            <a:pPr algn="ctr">
              <a:lnSpc>
                <a:spcPct val="100000"/>
              </a:lnSpc>
            </a:pPr>
            <a:endParaRPr kumimoji="1" lang="en-US" altLang="ja-JP" sz="1000" dirty="0">
              <a:ln w="0">
                <a:noFill/>
              </a:ln>
              <a:solidFill>
                <a:schemeClr val="accent1"/>
              </a:solidFill>
              <a:latin typeface="+mn-ea"/>
              <a:ea typeface="+mn-ea"/>
            </a:endParaRPr>
          </a:p>
          <a:p>
            <a:pPr algn="ctr">
              <a:lnSpc>
                <a:spcPct val="100000"/>
              </a:lnSpc>
            </a:pPr>
            <a:r>
              <a:rPr kumimoji="1" lang="ja-JP" altLang="en-US" sz="2000">
                <a:ln w="0">
                  <a:noFill/>
                </a:ln>
                <a:solidFill>
                  <a:schemeClr val="accent3"/>
                </a:solidFill>
                <a:latin typeface="+mn-ea"/>
                <a:ea typeface="+mn-ea"/>
              </a:rPr>
              <a:t>　「</a:t>
            </a:r>
            <a:r>
              <a:rPr lang="ja-JP" altLang="en-US" sz="2000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８</a:t>
            </a:r>
            <a:r>
              <a:rPr lang="en-US" altLang="ja-JP" sz="2000" dirty="0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/20</a:t>
            </a:r>
            <a:r>
              <a:rPr lang="ja-JP" altLang="en-US" sz="2000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と</a:t>
            </a:r>
            <a:r>
              <a:rPr lang="en-US" altLang="ja-JP" sz="2000" dirty="0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8</a:t>
            </a:r>
            <a:r>
              <a:rPr lang="ja-JP" altLang="en-US" sz="2000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月</a:t>
            </a:r>
            <a:r>
              <a:rPr lang="en-US" altLang="ja-JP" sz="2000" dirty="0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21</a:t>
            </a:r>
            <a:r>
              <a:rPr lang="ja-JP" altLang="en-US" sz="2000">
                <a:ln w="0">
                  <a:noFill/>
                </a:ln>
                <a:solidFill>
                  <a:schemeClr val="accent3"/>
                </a:solidFill>
                <a:latin typeface="+mn-ea"/>
              </a:rPr>
              <a:t>日に．．．</a:t>
            </a:r>
            <a:r>
              <a:rPr kumimoji="1" lang="ja-JP" altLang="en-US" sz="2000">
                <a:ln w="0">
                  <a:noFill/>
                </a:ln>
                <a:solidFill>
                  <a:schemeClr val="accent3"/>
                </a:solidFill>
                <a:latin typeface="+mn-ea"/>
                <a:ea typeface="+mn-ea"/>
              </a:rPr>
              <a:t>」</a:t>
            </a:r>
            <a:endParaRPr kumimoji="1" lang="en-US" altLang="ja-JP" sz="2000" dirty="0">
              <a:ln w="0">
                <a:noFill/>
              </a:ln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0191600-1A13-AB1E-38F7-B0DF6DA00DC2}"/>
              </a:ext>
            </a:extLst>
          </p:cNvPr>
          <p:cNvSpPr txBox="1"/>
          <p:nvPr/>
        </p:nvSpPr>
        <p:spPr>
          <a:xfrm>
            <a:off x="1009256" y="4071318"/>
            <a:ext cx="218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b="1" u="sng">
                <a:solidFill>
                  <a:schemeClr val="accent3"/>
                </a:solidFill>
                <a:latin typeface="+mn-ea"/>
                <a:ea typeface="+mn-ea"/>
              </a:rPr>
              <a:t>入力：ファイル</a:t>
            </a:r>
          </a:p>
        </p:txBody>
      </p:sp>
      <p:pic>
        <p:nvPicPr>
          <p:cNvPr id="32" name="図 31" descr="アイコン&#10;&#10;自動的に生成された説明">
            <a:extLst>
              <a:ext uri="{FF2B5EF4-FFF2-40B4-BE49-F238E27FC236}">
                <a16:creationId xmlns:a16="http://schemas.microsoft.com/office/drawing/2014/main" id="{125AE71F-6DB4-92BA-B12F-F3454ACBB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53" y="1589368"/>
            <a:ext cx="420157" cy="420157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3DBCA6B-0932-C14A-B5EC-929BED597680}"/>
              </a:ext>
            </a:extLst>
          </p:cNvPr>
          <p:cNvSpPr txBox="1"/>
          <p:nvPr/>
        </p:nvSpPr>
        <p:spPr>
          <a:xfrm>
            <a:off x="5325812" y="169342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b="1">
                <a:solidFill>
                  <a:schemeClr val="accent3"/>
                </a:solidFill>
                <a:latin typeface="+mn-ea"/>
                <a:ea typeface="+mn-ea"/>
              </a:rPr>
              <a:t>大規模言語モデル</a:t>
            </a:r>
          </a:p>
        </p:txBody>
      </p:sp>
      <p:sp>
        <p:nvSpPr>
          <p:cNvPr id="37" name="右矢印 26">
            <a:extLst>
              <a:ext uri="{FF2B5EF4-FFF2-40B4-BE49-F238E27FC236}">
                <a16:creationId xmlns:a16="http://schemas.microsoft.com/office/drawing/2014/main" id="{85649F47-757D-F257-E15E-BCD25C1C7E48}"/>
              </a:ext>
            </a:extLst>
          </p:cNvPr>
          <p:cNvSpPr/>
          <p:nvPr/>
        </p:nvSpPr>
        <p:spPr>
          <a:xfrm flipV="1">
            <a:off x="3696909" y="5367183"/>
            <a:ext cx="540000" cy="108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1" lang="ja-JP" altLang="en-US" sz="2800" b="1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27" name="角丸四角形 20">
            <a:extLst>
              <a:ext uri="{FF2B5EF4-FFF2-40B4-BE49-F238E27FC236}">
                <a16:creationId xmlns:a16="http://schemas.microsoft.com/office/drawing/2014/main" id="{512005B6-7502-D5E2-3792-54ECDB9083B8}"/>
              </a:ext>
            </a:extLst>
          </p:cNvPr>
          <p:cNvSpPr/>
          <p:nvPr/>
        </p:nvSpPr>
        <p:spPr>
          <a:xfrm>
            <a:off x="4630051" y="2686700"/>
            <a:ext cx="3001566" cy="546172"/>
          </a:xfrm>
          <a:prstGeom prst="roundRect">
            <a:avLst>
              <a:gd name="adj" fmla="val 12797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000" b="1">
                <a:solidFill>
                  <a:schemeClr val="accent3"/>
                </a:solidFill>
                <a:latin typeface="+mn-ea"/>
              </a:rPr>
              <a:t>指導コメント</a:t>
            </a:r>
            <a:endParaRPr lang="en-US" altLang="ja-JP" sz="2000" b="1" dirty="0">
              <a:solidFill>
                <a:schemeClr val="accent3"/>
              </a:solidFill>
              <a:latin typeface="+mn-ea"/>
            </a:endParaRPr>
          </a:p>
        </p:txBody>
      </p:sp>
      <p:sp>
        <p:nvSpPr>
          <p:cNvPr id="28" name="右矢印 26">
            <a:extLst>
              <a:ext uri="{FF2B5EF4-FFF2-40B4-BE49-F238E27FC236}">
                <a16:creationId xmlns:a16="http://schemas.microsoft.com/office/drawing/2014/main" id="{182959EF-1817-BCDD-15BA-5554E0E86BFD}"/>
              </a:ext>
            </a:extLst>
          </p:cNvPr>
          <p:cNvSpPr/>
          <p:nvPr/>
        </p:nvSpPr>
        <p:spPr>
          <a:xfrm rot="5400000" flipV="1">
            <a:off x="4321458" y="3854146"/>
            <a:ext cx="1175284" cy="6982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1" lang="ja-JP" altLang="en-US" sz="2800" b="1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22" name="角丸四角形 20">
            <a:extLst>
              <a:ext uri="{FF2B5EF4-FFF2-40B4-BE49-F238E27FC236}">
                <a16:creationId xmlns:a16="http://schemas.microsoft.com/office/drawing/2014/main" id="{60FD50D5-C9E9-7E87-9F69-14D08B9244DF}"/>
              </a:ext>
            </a:extLst>
          </p:cNvPr>
          <p:cNvSpPr/>
          <p:nvPr/>
        </p:nvSpPr>
        <p:spPr>
          <a:xfrm>
            <a:off x="4675683" y="4637682"/>
            <a:ext cx="3001566" cy="1098612"/>
          </a:xfrm>
          <a:prstGeom prst="roundRect">
            <a:avLst>
              <a:gd name="adj" fmla="val 12797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000" b="1">
                <a:solidFill>
                  <a:schemeClr val="accent3"/>
                </a:solidFill>
                <a:latin typeface="+mn-ea"/>
              </a:rPr>
              <a:t>　　レビュー文の生成</a:t>
            </a:r>
            <a:endParaRPr lang="en-US" altLang="ja-JP" sz="2000" b="1" dirty="0">
              <a:solidFill>
                <a:schemeClr val="accent3"/>
              </a:solidFill>
              <a:latin typeface="+mn-ea"/>
            </a:endParaRPr>
          </a:p>
        </p:txBody>
      </p:sp>
      <p:pic>
        <p:nvPicPr>
          <p:cNvPr id="24" name="図 23" descr="アイコン&#10;&#10;自動的に生成された説明">
            <a:extLst>
              <a:ext uri="{FF2B5EF4-FFF2-40B4-BE49-F238E27FC236}">
                <a16:creationId xmlns:a16="http://schemas.microsoft.com/office/drawing/2014/main" id="{EC6B85E7-FC77-B264-4D48-602EE7DA3A0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35" y="4830192"/>
            <a:ext cx="552605" cy="552605"/>
          </a:xfrm>
          <a:prstGeom prst="rect">
            <a:avLst/>
          </a:prstGeom>
        </p:spPr>
      </p:pic>
      <p:pic>
        <p:nvPicPr>
          <p:cNvPr id="23" name="図 22" descr="テキスト&#10;&#10;自動的に生成された説明">
            <a:extLst>
              <a:ext uri="{FF2B5EF4-FFF2-40B4-BE49-F238E27FC236}">
                <a16:creationId xmlns:a16="http://schemas.microsoft.com/office/drawing/2014/main" id="{D255CB73-5D47-7A0E-D5BF-3B6C4574F0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82" y="5030904"/>
            <a:ext cx="353453" cy="400111"/>
          </a:xfrm>
          <a:prstGeom prst="rect">
            <a:avLst/>
          </a:prstGeom>
        </p:spPr>
      </p:pic>
      <p:sp>
        <p:nvSpPr>
          <p:cNvPr id="25" name="角丸四角形 20">
            <a:extLst>
              <a:ext uri="{FF2B5EF4-FFF2-40B4-BE49-F238E27FC236}">
                <a16:creationId xmlns:a16="http://schemas.microsoft.com/office/drawing/2014/main" id="{7DD1D1EA-C725-BE3A-A3C3-41E9310FC764}"/>
              </a:ext>
            </a:extLst>
          </p:cNvPr>
          <p:cNvSpPr/>
          <p:nvPr/>
        </p:nvSpPr>
        <p:spPr>
          <a:xfrm>
            <a:off x="5570682" y="3709812"/>
            <a:ext cx="2096549" cy="546172"/>
          </a:xfrm>
          <a:prstGeom prst="roundRect">
            <a:avLst>
              <a:gd name="adj" fmla="val 12797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000" b="1">
                <a:solidFill>
                  <a:schemeClr val="accent3"/>
                </a:solidFill>
                <a:latin typeface="+mn-ea"/>
              </a:rPr>
              <a:t>ファイル内容</a:t>
            </a:r>
            <a:endParaRPr lang="en-US" altLang="ja-JP" sz="2000" b="1" dirty="0">
              <a:solidFill>
                <a:schemeClr val="accent3"/>
              </a:solidFill>
              <a:latin typeface="+mn-ea"/>
            </a:endParaRPr>
          </a:p>
        </p:txBody>
      </p:sp>
      <p:sp>
        <p:nvSpPr>
          <p:cNvPr id="26" name="右矢印 26">
            <a:extLst>
              <a:ext uri="{FF2B5EF4-FFF2-40B4-BE49-F238E27FC236}">
                <a16:creationId xmlns:a16="http://schemas.microsoft.com/office/drawing/2014/main" id="{423F50A9-C4E7-D082-1A57-4044762F604E}"/>
              </a:ext>
            </a:extLst>
          </p:cNvPr>
          <p:cNvSpPr/>
          <p:nvPr/>
        </p:nvSpPr>
        <p:spPr>
          <a:xfrm rot="10800000" flipV="1">
            <a:off x="4991559" y="3947950"/>
            <a:ext cx="509303" cy="70979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kumimoji="1" lang="ja-JP" altLang="en-US" sz="2800" b="1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564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6E89-3A98-38C3-8F1E-95EB7960B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821B2C4-C40F-AEA7-5F0E-E36404630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67" y="796006"/>
            <a:ext cx="11171722" cy="3525271"/>
          </a:xfrm>
        </p:spPr>
        <p:txBody>
          <a:bodyPr/>
          <a:lstStyle/>
          <a:p>
            <a:r>
              <a:rPr lang="ja-JP" altLang="en-US"/>
              <a:t>画面共有</a:t>
            </a:r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A7563EC-3DDD-2093-6BBF-5CC76A5A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01B3AC-0ECC-A2FA-37B3-8CC6301DFE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585EF-83B2-41F6-A927-612B8FAE6DDE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F1A6AD-04D2-C2AA-BBB2-F3EF95F9BC03}"/>
              </a:ext>
            </a:extLst>
          </p:cNvPr>
          <p:cNvSpPr/>
          <p:nvPr/>
        </p:nvSpPr>
        <p:spPr>
          <a:xfrm>
            <a:off x="1614910" y="5859269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ja-JP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7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1CAA6-48E7-42BC-81C7-86F356D4F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7578A11-40D0-C274-EEDD-2A382DCC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67" y="796006"/>
            <a:ext cx="11171722" cy="3776742"/>
          </a:xfrm>
        </p:spPr>
        <p:txBody>
          <a:bodyPr/>
          <a:lstStyle/>
          <a:p>
            <a:r>
              <a:rPr kumimoji="1" lang="ja-JP" altLang="en-US"/>
              <a:t>言語</a:t>
            </a:r>
            <a:endParaRPr kumimoji="1" lang="en-US" altLang="ja-JP" dirty="0"/>
          </a:p>
          <a:p>
            <a:pPr lvl="1"/>
            <a:r>
              <a:rPr lang="en-US" altLang="ja-JP" dirty="0"/>
              <a:t>Python</a:t>
            </a:r>
          </a:p>
          <a:p>
            <a:r>
              <a:rPr kumimoji="1" lang="ja-JP" altLang="en-US"/>
              <a:t>フロントエンド</a:t>
            </a:r>
            <a:endParaRPr kumimoji="1" lang="en-US" altLang="ja-JP" dirty="0"/>
          </a:p>
          <a:p>
            <a:pPr lvl="1"/>
            <a:r>
              <a:rPr lang="en-US" altLang="ja-JP" dirty="0" err="1"/>
              <a:t>Streamlit</a:t>
            </a:r>
            <a:r>
              <a:rPr lang="ja-JP" altLang="en-US"/>
              <a:t>を使用し，</a:t>
            </a:r>
            <a:r>
              <a:rPr lang="en-US" altLang="ja-JP" dirty="0"/>
              <a:t>UI</a:t>
            </a:r>
            <a:r>
              <a:rPr lang="ja-JP" altLang="en-US"/>
              <a:t>を作成</a:t>
            </a:r>
            <a:endParaRPr lang="en-US" altLang="ja-JP" dirty="0"/>
          </a:p>
          <a:p>
            <a:r>
              <a:rPr kumimoji="1" lang="ja-JP" altLang="en-US"/>
              <a:t>バックエンド</a:t>
            </a:r>
            <a:endParaRPr kumimoji="1" lang="en-US" altLang="ja-JP" dirty="0"/>
          </a:p>
          <a:p>
            <a:pPr lvl="1"/>
            <a:r>
              <a:rPr lang="en-US" altLang="ja-JP" dirty="0"/>
              <a:t>Gemini-API, whisper</a:t>
            </a:r>
            <a:r>
              <a:rPr lang="ja-JP" altLang="en-US"/>
              <a:t>を用いて，レビュー文を出力</a:t>
            </a:r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08F2F63-4D4D-DFD0-40CB-FBF559F9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技術構成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4500D-5879-071C-4314-527C23D436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585EF-83B2-41F6-A927-612B8FAE6DDE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44AE8B8-DE7F-E919-39E2-E36731826B47}"/>
              </a:ext>
            </a:extLst>
          </p:cNvPr>
          <p:cNvSpPr/>
          <p:nvPr/>
        </p:nvSpPr>
        <p:spPr>
          <a:xfrm>
            <a:off x="1614910" y="5859269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ja-JP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3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4D74C-A663-CACC-B12C-D367D6B74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0BECABF-05AD-5DBF-9734-045F204DE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67" y="796006"/>
            <a:ext cx="11171722" cy="3141813"/>
          </a:xfrm>
        </p:spPr>
        <p:txBody>
          <a:bodyPr/>
          <a:lstStyle/>
          <a:p>
            <a:r>
              <a:rPr lang="ja-JP" altLang="en-US"/>
              <a:t>チーム開発</a:t>
            </a:r>
            <a:endParaRPr lang="en-US" altLang="ja-JP" dirty="0"/>
          </a:p>
          <a:p>
            <a:pPr lvl="1"/>
            <a:r>
              <a:rPr kumimoji="1" lang="ja-JP" altLang="en-US"/>
              <a:t>目指すべき場所の統一</a:t>
            </a:r>
            <a:endParaRPr kumimoji="1" lang="en-US" altLang="ja-JP" dirty="0"/>
          </a:p>
          <a:p>
            <a:pPr lvl="2"/>
            <a:r>
              <a:rPr kumimoji="1" lang="ja-JP" altLang="en-US"/>
              <a:t>開発目的，盛り込むべき機能の明確化</a:t>
            </a:r>
            <a:endParaRPr kumimoji="1" lang="en-US" altLang="ja-JP" dirty="0"/>
          </a:p>
          <a:p>
            <a:pPr lvl="1"/>
            <a:r>
              <a:rPr lang="ja-JP" altLang="en-US"/>
              <a:t>環境を統一し，無駄なエラーの回避</a:t>
            </a:r>
            <a:endParaRPr lang="en-US" altLang="ja-JP" dirty="0"/>
          </a:p>
          <a:p>
            <a:pPr lvl="2"/>
            <a:r>
              <a:rPr kumimoji="1" lang="ja-JP" altLang="en-US"/>
              <a:t>仮想環境の使用</a:t>
            </a:r>
            <a:endParaRPr kumimoji="1" lang="en-US" altLang="ja-JP" dirty="0"/>
          </a:p>
          <a:p>
            <a:pPr lvl="1"/>
            <a:r>
              <a:rPr kumimoji="1" lang="ja-JP" altLang="en-US"/>
              <a:t>担当部分の割り当て</a:t>
            </a:r>
            <a:endParaRPr kumimoji="1" lang="en-US" altLang="ja-JP" dirty="0"/>
          </a:p>
          <a:p>
            <a:r>
              <a:rPr lang="en-US" altLang="ja-JP" dirty="0"/>
              <a:t>MVP</a:t>
            </a:r>
            <a:r>
              <a:rPr lang="ja-JP" altLang="en-US"/>
              <a:t>の機能を意識</a:t>
            </a:r>
            <a:endParaRPr lang="en-US" altLang="ja-JP" dirty="0"/>
          </a:p>
          <a:p>
            <a:pPr lvl="1"/>
            <a:r>
              <a:rPr kumimoji="1" lang="ja-JP" altLang="en-US"/>
              <a:t>最小の要件を満たしてから機能を追加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70C8BF6-1C52-C162-22E5-D43AB560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開発において工夫した点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CC036F-9035-83B9-23BC-C9A23545E9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585EF-83B2-41F6-A927-612B8FAE6DDE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A136BB3-24F7-1E24-AE8B-0ADBB4FACF7C}"/>
              </a:ext>
            </a:extLst>
          </p:cNvPr>
          <p:cNvSpPr/>
          <p:nvPr/>
        </p:nvSpPr>
        <p:spPr>
          <a:xfrm>
            <a:off x="1614910" y="5859269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ja-JP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6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2C541-EF81-96C8-3440-761BDD94C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47A5C8-EC30-98A9-66DD-EAA3E571F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67" y="796006"/>
            <a:ext cx="11171722" cy="3141813"/>
          </a:xfrm>
        </p:spPr>
        <p:txBody>
          <a:bodyPr/>
          <a:lstStyle/>
          <a:p>
            <a:r>
              <a:rPr lang="ja-JP" altLang="en-US"/>
              <a:t>システム概要</a:t>
            </a:r>
            <a:endParaRPr lang="en-US" altLang="ja-JP" dirty="0"/>
          </a:p>
          <a:p>
            <a:pPr lvl="1"/>
            <a:r>
              <a:rPr kumimoji="1" lang="ja-JP" altLang="en-US"/>
              <a:t>レビューのやり取りを減らし、指導者と指導される側</a:t>
            </a:r>
            <a:br>
              <a:rPr kumimoji="1" lang="en-US" altLang="ja-JP" dirty="0"/>
            </a:br>
            <a:r>
              <a:rPr kumimoji="1" lang="ja-JP" altLang="en-US"/>
              <a:t>双方の負担を軽減</a:t>
            </a:r>
            <a:endParaRPr kumimoji="1" lang="en-US" altLang="ja-JP" dirty="0"/>
          </a:p>
          <a:p>
            <a:pPr lvl="1"/>
            <a:r>
              <a:rPr lang="ja-JP" altLang="en-US"/>
              <a:t>ファイル内容に応じたレビュー文の構築</a:t>
            </a:r>
            <a:endParaRPr kumimoji="1" lang="en-US" altLang="ja-JP" dirty="0"/>
          </a:p>
          <a:p>
            <a:r>
              <a:rPr lang="ja-JP" altLang="en-US"/>
              <a:t>対象者</a:t>
            </a:r>
            <a:endParaRPr lang="en-US" altLang="ja-JP" dirty="0"/>
          </a:p>
          <a:p>
            <a:pPr lvl="1"/>
            <a:r>
              <a:rPr lang="ja-JP" altLang="en-US"/>
              <a:t>レビュー文を書く指導者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/>
              <a:t>今後の展望</a:t>
            </a:r>
            <a:endParaRPr lang="en-US" altLang="ja-JP" dirty="0"/>
          </a:p>
          <a:p>
            <a:pPr lvl="1"/>
            <a:r>
              <a:rPr lang="ja-JP" altLang="en-US"/>
              <a:t>チーム開発の経験を活かしていきたい</a:t>
            </a:r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69D04CE-FCEB-39F2-D189-BAFE9DDB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8DAC78-70AB-B7F5-C7D0-C64EF476D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585EF-83B2-41F6-A927-612B8FAE6DDE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4CAF5A5-896A-C5CC-9733-AF6CCE67125E}"/>
              </a:ext>
            </a:extLst>
          </p:cNvPr>
          <p:cNvSpPr/>
          <p:nvPr/>
        </p:nvSpPr>
        <p:spPr>
          <a:xfrm>
            <a:off x="1614910" y="5859269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ja-JP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836208"/>
      </p:ext>
    </p:extLst>
  </p:cSld>
  <p:clrMapOvr>
    <a:masterClrMapping/>
  </p:clrMapOvr>
</p:sld>
</file>

<file path=ppt/theme/theme1.xml><?xml version="1.0" encoding="utf-8"?>
<a:theme xmlns:a="http://schemas.openxmlformats.org/drawingml/2006/main" name="NTCIR">
  <a:themeElements>
    <a:clrScheme name="ダークレッドアンドブルー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08DC3"/>
      </a:accent1>
      <a:accent2>
        <a:srgbClr val="CA3C6E"/>
      </a:accent2>
      <a:accent3>
        <a:srgbClr val="4D4D4D"/>
      </a:accent3>
      <a:accent4>
        <a:srgbClr val="E2F1FA"/>
      </a:accent4>
      <a:accent5>
        <a:srgbClr val="FAE2F1"/>
      </a:accent5>
      <a:accent6>
        <a:srgbClr val="EAEAEA"/>
      </a:accent6>
      <a:hlink>
        <a:srgbClr val="0071BC"/>
      </a:hlink>
      <a:folHlink>
        <a:srgbClr val="4D4D4D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100000"/>
          </a:lnSpc>
          <a:defRPr kumimoji="1" sz="2800" b="1" dirty="0" smtClean="0">
            <a:solidFill>
              <a:schemeClr val="accent3"/>
            </a:solidFill>
            <a:latin typeface="+mn-ea"/>
            <a:ea typeface="+mn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noFill/>
        <a:ln w="38100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kumimoji="1" dirty="0">
            <a:latin typeface="+mn-ea"/>
            <a:ea typeface="+mn-ea"/>
          </a:defRPr>
        </a:defPPr>
      </a:lstStyle>
    </a:txDef>
  </a:objectDefaults>
  <a:extraClrSchemeLst>
    <a:extraClrScheme>
      <a:clrScheme name="3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CIR" id="{8018E1DD-FEB6-433C-AE92-73791C772EBA}" vid="{B090AEC9-E56D-46EC-97E7-101D88C75C3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9520</TotalTime>
  <Words>517</Words>
  <Application>Microsoft Macintosh PowerPoint</Application>
  <PresentationFormat>ワイド画面</PresentationFormat>
  <Paragraphs>115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-webkit-standard</vt:lpstr>
      <vt:lpstr>システムフォント（レギュラー）</vt:lpstr>
      <vt:lpstr>メイリオ</vt:lpstr>
      <vt:lpstr>游ゴシック Light</vt:lpstr>
      <vt:lpstr>Arial</vt:lpstr>
      <vt:lpstr>Calibri</vt:lpstr>
      <vt:lpstr>Consolas</vt:lpstr>
      <vt:lpstr>Noto Sans</vt:lpstr>
      <vt:lpstr>NTCIR</vt:lpstr>
      <vt:lpstr>生成AIを使用したレビュー文自動生成システム</vt:lpstr>
      <vt:lpstr>課題</vt:lpstr>
      <vt:lpstr>目的</vt:lpstr>
      <vt:lpstr>機能概要</vt:lpstr>
      <vt:lpstr>出力例</vt:lpstr>
      <vt:lpstr>デモ</vt:lpstr>
      <vt:lpstr>技術構成</vt:lpstr>
      <vt:lpstr>開発において工夫した点</vt:lpstr>
      <vt:lpstr>まとめ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NTCIR-12 TO Meeting (First)</dc:title>
  <dc:creator>FJ-USER</dc:creator>
  <cp:lastModifiedBy>Kouji Nishikawa</cp:lastModifiedBy>
  <cp:revision>10</cp:revision>
  <cp:lastPrinted>2016-12-16T01:27:37Z</cp:lastPrinted>
  <dcterms:created xsi:type="dcterms:W3CDTF">2015-02-27T00:09:21Z</dcterms:created>
  <dcterms:modified xsi:type="dcterms:W3CDTF">2025-08-22T06:05:44Z</dcterms:modified>
</cp:coreProperties>
</file>