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6" r:id="rId2"/>
    <p:sldId id="285" r:id="rId3"/>
    <p:sldId id="287" r:id="rId4"/>
    <p:sldId id="288" r:id="rId5"/>
    <p:sldId id="289" r:id="rId6"/>
    <p:sldId id="29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63399"/>
    <a:srgbClr val="7030A0"/>
    <a:srgbClr val="00B050"/>
    <a:srgbClr val="000000"/>
    <a:srgbClr val="ABB8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9" d="100"/>
          <a:sy n="89" d="100"/>
        </p:scale>
        <p:origin x="139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AE1D-449B-4A36-BB81-2AF83FD078AA}" type="datetimeFigureOut">
              <a:rPr lang="fr-FR" smtClean="0"/>
              <a:t>26/12/2024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55BA1-AA74-48F7-8D02-ED972A9501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14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AE1D-449B-4A36-BB81-2AF83FD078AA}" type="datetimeFigureOut">
              <a:rPr lang="fr-FR" smtClean="0"/>
              <a:t>26/12/2024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55BA1-AA74-48F7-8D02-ED972A9501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0310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AE1D-449B-4A36-BB81-2AF83FD078AA}" type="datetimeFigureOut">
              <a:rPr lang="fr-FR" smtClean="0"/>
              <a:t>26/12/2024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55BA1-AA74-48F7-8D02-ED972A9501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220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AE1D-449B-4A36-BB81-2AF83FD078AA}" type="datetimeFigureOut">
              <a:rPr lang="fr-FR" smtClean="0"/>
              <a:t>27/12/2024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55BA1-AA74-48F7-8D02-ED972A9501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32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AE1D-449B-4A36-BB81-2AF83FD078AA}" type="datetimeFigureOut">
              <a:rPr lang="fr-FR" smtClean="0"/>
              <a:t>26/12/2024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55BA1-AA74-48F7-8D02-ED972A9501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098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AE1D-449B-4A36-BB81-2AF83FD078AA}" type="datetimeFigureOut">
              <a:rPr lang="fr-FR" smtClean="0"/>
              <a:t>26/12/2024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55BA1-AA74-48F7-8D02-ED972A9501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58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AE1D-449B-4A36-BB81-2AF83FD078AA}" type="datetimeFigureOut">
              <a:rPr lang="fr-FR" smtClean="0"/>
              <a:t>26/12/2024</a:t>
            </a:fld>
            <a:endParaRPr lang="fr-F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55BA1-AA74-48F7-8D02-ED972A9501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42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AE1D-449B-4A36-BB81-2AF83FD078AA}" type="datetimeFigureOut">
              <a:rPr lang="fr-FR" smtClean="0"/>
              <a:t>26/12/2024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55BA1-AA74-48F7-8D02-ED972A9501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93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AE1D-449B-4A36-BB81-2AF83FD078AA}" type="datetimeFigureOut">
              <a:rPr lang="fr-FR" smtClean="0"/>
              <a:t>26/12/2024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55BA1-AA74-48F7-8D02-ED972A9501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6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AE1D-449B-4A36-BB81-2AF83FD078AA}" type="datetimeFigureOut">
              <a:rPr lang="fr-FR" smtClean="0"/>
              <a:t>26/12/2024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55BA1-AA74-48F7-8D02-ED972A9501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50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AE1D-449B-4A36-BB81-2AF83FD078AA}" type="datetimeFigureOut">
              <a:rPr lang="fr-FR" smtClean="0"/>
              <a:t>26/12/2024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55BA1-AA74-48F7-8D02-ED972A9501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57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21FAE1D-449B-4A36-BB81-2AF83FD078AA}" type="datetimeFigureOut">
              <a:rPr lang="fr-FR" smtClean="0"/>
              <a:t>26/12/2024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DA55BA1-AA74-48F7-8D02-ED972A9501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32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1C0CDB-7107-93A0-ADCA-2AD9C0590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fr-FR" b="1" dirty="0">
                <a:latin typeface="Barlow Semi Condensed" panose="00000506000000000000" pitchFamily="2" charset="0"/>
              </a:rPr>
              <a:t>:has</a:t>
            </a:r>
          </a:p>
        </p:txBody>
      </p:sp>
      <p:pic>
        <p:nvPicPr>
          <p:cNvPr id="19" name="Espace réservé du contenu 18">
            <a:extLst>
              <a:ext uri="{FF2B5EF4-FFF2-40B4-BE49-F238E27FC236}">
                <a16:creationId xmlns:a16="http://schemas.microsoft.com/office/drawing/2014/main" id="{02F9D037-F33C-2889-3E6A-D99FFAD37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4324" y="0"/>
            <a:ext cx="8646288" cy="6807943"/>
          </a:xfr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012181-749D-92C7-F5C2-373043829797}"/>
              </a:ext>
            </a:extLst>
          </p:cNvPr>
          <p:cNvSpPr/>
          <p:nvPr/>
        </p:nvSpPr>
        <p:spPr>
          <a:xfrm>
            <a:off x="0" y="0"/>
            <a:ext cx="12598400" cy="7095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1D68F10B-5DAC-76BF-F736-132111C5FEB7}"/>
              </a:ext>
            </a:extLst>
          </p:cNvPr>
          <p:cNvSpPr/>
          <p:nvPr/>
        </p:nvSpPr>
        <p:spPr>
          <a:xfrm>
            <a:off x="3552297" y="1157841"/>
            <a:ext cx="5087406" cy="5136595"/>
          </a:xfrm>
          <a:custGeom>
            <a:avLst/>
            <a:gdLst/>
            <a:ahLst/>
            <a:cxnLst/>
            <a:rect l="l" t="t" r="r" b="b"/>
            <a:pathLst>
              <a:path w="5087406" h="5136595">
                <a:moveTo>
                  <a:pt x="4273143" y="3011695"/>
                </a:moveTo>
                <a:cubicBezTo>
                  <a:pt x="4160398" y="3011695"/>
                  <a:pt x="4060275" y="3032308"/>
                  <a:pt x="3972772" y="3073536"/>
                </a:cubicBezTo>
                <a:cubicBezTo>
                  <a:pt x="3885269" y="3114763"/>
                  <a:pt x="3817117" y="3173239"/>
                  <a:pt x="3768318" y="3248962"/>
                </a:cubicBezTo>
                <a:cubicBezTo>
                  <a:pt x="3719518" y="3324686"/>
                  <a:pt x="3695118" y="3413031"/>
                  <a:pt x="3695118" y="3513996"/>
                </a:cubicBezTo>
                <a:cubicBezTo>
                  <a:pt x="3695118" y="3614961"/>
                  <a:pt x="3719097" y="3701622"/>
                  <a:pt x="3767056" y="3773981"/>
                </a:cubicBezTo>
                <a:cubicBezTo>
                  <a:pt x="3815014" y="3846339"/>
                  <a:pt x="3872648" y="3904814"/>
                  <a:pt x="3939958" y="3949407"/>
                </a:cubicBezTo>
                <a:cubicBezTo>
                  <a:pt x="4007268" y="3994000"/>
                  <a:pt x="4088882" y="4039855"/>
                  <a:pt x="4184798" y="4086972"/>
                </a:cubicBezTo>
                <a:cubicBezTo>
                  <a:pt x="4267253" y="4129041"/>
                  <a:pt x="4325308" y="4159330"/>
                  <a:pt x="4358963" y="4177840"/>
                </a:cubicBezTo>
                <a:cubicBezTo>
                  <a:pt x="4392618" y="4196351"/>
                  <a:pt x="4419121" y="4216964"/>
                  <a:pt x="4438473" y="4239682"/>
                </a:cubicBezTo>
                <a:cubicBezTo>
                  <a:pt x="4457824" y="4262399"/>
                  <a:pt x="4467500" y="4289743"/>
                  <a:pt x="4467500" y="4321716"/>
                </a:cubicBezTo>
                <a:cubicBezTo>
                  <a:pt x="4467500" y="4360419"/>
                  <a:pt x="4454038" y="4393232"/>
                  <a:pt x="4427114" y="4420156"/>
                </a:cubicBezTo>
                <a:cubicBezTo>
                  <a:pt x="4400190" y="4447080"/>
                  <a:pt x="4360646" y="4460542"/>
                  <a:pt x="4308480" y="4460542"/>
                </a:cubicBezTo>
                <a:cubicBezTo>
                  <a:pt x="4246218" y="4460542"/>
                  <a:pt x="4196578" y="4444136"/>
                  <a:pt x="4159557" y="4411322"/>
                </a:cubicBezTo>
                <a:cubicBezTo>
                  <a:pt x="4122536" y="4378508"/>
                  <a:pt x="4104026" y="4338543"/>
                  <a:pt x="4104026" y="4291426"/>
                </a:cubicBezTo>
                <a:lnTo>
                  <a:pt x="4104026" y="4245992"/>
                </a:lnTo>
                <a:cubicBezTo>
                  <a:pt x="4104026" y="4237578"/>
                  <a:pt x="4101081" y="4230426"/>
                  <a:pt x="4095192" y="4224537"/>
                </a:cubicBezTo>
                <a:cubicBezTo>
                  <a:pt x="4089302" y="4218647"/>
                  <a:pt x="4082150" y="4215702"/>
                  <a:pt x="4073737" y="4215702"/>
                </a:cubicBezTo>
                <a:lnTo>
                  <a:pt x="3720359" y="4215702"/>
                </a:lnTo>
                <a:cubicBezTo>
                  <a:pt x="3711946" y="4215702"/>
                  <a:pt x="3704794" y="4218647"/>
                  <a:pt x="3698904" y="4224537"/>
                </a:cubicBezTo>
                <a:cubicBezTo>
                  <a:pt x="3693014" y="4230426"/>
                  <a:pt x="3690070" y="4237578"/>
                  <a:pt x="3690070" y="4245992"/>
                </a:cubicBezTo>
                <a:lnTo>
                  <a:pt x="3690070" y="4311619"/>
                </a:lnTo>
                <a:cubicBezTo>
                  <a:pt x="3690070" y="4412584"/>
                  <a:pt x="3714890" y="4501349"/>
                  <a:pt x="3764532" y="4577914"/>
                </a:cubicBezTo>
                <a:cubicBezTo>
                  <a:pt x="3814172" y="4654479"/>
                  <a:pt x="3884007" y="4713796"/>
                  <a:pt x="3974034" y="4755865"/>
                </a:cubicBezTo>
                <a:cubicBezTo>
                  <a:pt x="4064061" y="4797934"/>
                  <a:pt x="4169654" y="4818968"/>
                  <a:pt x="4290812" y="4818968"/>
                </a:cubicBezTo>
                <a:cubicBezTo>
                  <a:pt x="4469183" y="4818968"/>
                  <a:pt x="4612638" y="4773113"/>
                  <a:pt x="4721175" y="4681403"/>
                </a:cubicBezTo>
                <a:cubicBezTo>
                  <a:pt x="4829712" y="4589693"/>
                  <a:pt x="4883981" y="4464749"/>
                  <a:pt x="4883981" y="4306571"/>
                </a:cubicBezTo>
                <a:cubicBezTo>
                  <a:pt x="4883981" y="4220751"/>
                  <a:pt x="4865891" y="4147551"/>
                  <a:pt x="4829712" y="4086972"/>
                </a:cubicBezTo>
                <a:cubicBezTo>
                  <a:pt x="4793533" y="4026393"/>
                  <a:pt x="4748519" y="3976752"/>
                  <a:pt x="4694672" y="3938049"/>
                </a:cubicBezTo>
                <a:cubicBezTo>
                  <a:pt x="4640823" y="3899345"/>
                  <a:pt x="4568465" y="3854752"/>
                  <a:pt x="4477597" y="3804270"/>
                </a:cubicBezTo>
                <a:lnTo>
                  <a:pt x="4404397" y="3763884"/>
                </a:lnTo>
                <a:cubicBezTo>
                  <a:pt x="4323625" y="3723498"/>
                  <a:pt x="4263467" y="3691526"/>
                  <a:pt x="4223922" y="3667967"/>
                </a:cubicBezTo>
                <a:cubicBezTo>
                  <a:pt x="4184377" y="3644409"/>
                  <a:pt x="4155350" y="3620429"/>
                  <a:pt x="4136840" y="3596030"/>
                </a:cubicBezTo>
                <a:cubicBezTo>
                  <a:pt x="4118330" y="3571630"/>
                  <a:pt x="4109074" y="3543444"/>
                  <a:pt x="4109074" y="3511472"/>
                </a:cubicBezTo>
                <a:cubicBezTo>
                  <a:pt x="4109074" y="3467720"/>
                  <a:pt x="4122536" y="3433224"/>
                  <a:pt x="4149461" y="3407982"/>
                </a:cubicBezTo>
                <a:cubicBezTo>
                  <a:pt x="4176385" y="3382741"/>
                  <a:pt x="4214246" y="3370120"/>
                  <a:pt x="4263046" y="3370120"/>
                </a:cubicBezTo>
                <a:cubicBezTo>
                  <a:pt x="4323625" y="3370120"/>
                  <a:pt x="4371583" y="3387369"/>
                  <a:pt x="4406921" y="3421865"/>
                </a:cubicBezTo>
                <a:cubicBezTo>
                  <a:pt x="4442259" y="3456362"/>
                  <a:pt x="4459928" y="3498010"/>
                  <a:pt x="4459928" y="3546809"/>
                </a:cubicBezTo>
                <a:lnTo>
                  <a:pt x="4459928" y="3589719"/>
                </a:lnTo>
                <a:cubicBezTo>
                  <a:pt x="4459928" y="3598133"/>
                  <a:pt x="4462873" y="3605285"/>
                  <a:pt x="4468762" y="3611174"/>
                </a:cubicBezTo>
                <a:cubicBezTo>
                  <a:pt x="4474652" y="3617064"/>
                  <a:pt x="4481803" y="3620009"/>
                  <a:pt x="4490217" y="3620009"/>
                </a:cubicBezTo>
                <a:lnTo>
                  <a:pt x="4843595" y="3620009"/>
                </a:lnTo>
                <a:cubicBezTo>
                  <a:pt x="4852008" y="3620009"/>
                  <a:pt x="4859160" y="3617064"/>
                  <a:pt x="4865050" y="3611174"/>
                </a:cubicBezTo>
                <a:cubicBezTo>
                  <a:pt x="4870939" y="3605285"/>
                  <a:pt x="4873884" y="3598133"/>
                  <a:pt x="4873884" y="3589719"/>
                </a:cubicBezTo>
                <a:lnTo>
                  <a:pt x="4873884" y="3541761"/>
                </a:lnTo>
                <a:cubicBezTo>
                  <a:pt x="4873884" y="3437431"/>
                  <a:pt x="4848222" y="3345300"/>
                  <a:pt x="4796899" y="3265369"/>
                </a:cubicBezTo>
                <a:cubicBezTo>
                  <a:pt x="4745575" y="3185439"/>
                  <a:pt x="4674479" y="3123177"/>
                  <a:pt x="4583610" y="3078584"/>
                </a:cubicBezTo>
                <a:cubicBezTo>
                  <a:pt x="4492741" y="3033991"/>
                  <a:pt x="4389252" y="3011695"/>
                  <a:pt x="4273143" y="3011695"/>
                </a:cubicBezTo>
                <a:close/>
                <a:moveTo>
                  <a:pt x="2949168" y="3011695"/>
                </a:moveTo>
                <a:cubicBezTo>
                  <a:pt x="2836423" y="3011695"/>
                  <a:pt x="2736300" y="3032308"/>
                  <a:pt x="2648797" y="3073536"/>
                </a:cubicBezTo>
                <a:cubicBezTo>
                  <a:pt x="2561294" y="3114763"/>
                  <a:pt x="2493142" y="3173239"/>
                  <a:pt x="2444343" y="3248962"/>
                </a:cubicBezTo>
                <a:cubicBezTo>
                  <a:pt x="2395543" y="3324686"/>
                  <a:pt x="2371143" y="3413031"/>
                  <a:pt x="2371143" y="3513996"/>
                </a:cubicBezTo>
                <a:cubicBezTo>
                  <a:pt x="2371143" y="3614961"/>
                  <a:pt x="2395122" y="3701622"/>
                  <a:pt x="2443081" y="3773981"/>
                </a:cubicBezTo>
                <a:cubicBezTo>
                  <a:pt x="2491039" y="3846339"/>
                  <a:pt x="2548673" y="3904814"/>
                  <a:pt x="2615983" y="3949407"/>
                </a:cubicBezTo>
                <a:cubicBezTo>
                  <a:pt x="2683293" y="3994000"/>
                  <a:pt x="2764906" y="4039855"/>
                  <a:pt x="2860823" y="4086972"/>
                </a:cubicBezTo>
                <a:cubicBezTo>
                  <a:pt x="2943278" y="4129041"/>
                  <a:pt x="3001333" y="4159330"/>
                  <a:pt x="3034988" y="4177840"/>
                </a:cubicBezTo>
                <a:cubicBezTo>
                  <a:pt x="3068643" y="4196351"/>
                  <a:pt x="3095146" y="4216964"/>
                  <a:pt x="3114498" y="4239682"/>
                </a:cubicBezTo>
                <a:cubicBezTo>
                  <a:pt x="3133849" y="4262399"/>
                  <a:pt x="3143525" y="4289743"/>
                  <a:pt x="3143525" y="4321716"/>
                </a:cubicBezTo>
                <a:cubicBezTo>
                  <a:pt x="3143525" y="4360419"/>
                  <a:pt x="3130063" y="4393232"/>
                  <a:pt x="3103139" y="4420156"/>
                </a:cubicBezTo>
                <a:cubicBezTo>
                  <a:pt x="3076215" y="4447080"/>
                  <a:pt x="3036671" y="4460542"/>
                  <a:pt x="2984505" y="4460542"/>
                </a:cubicBezTo>
                <a:cubicBezTo>
                  <a:pt x="2922244" y="4460542"/>
                  <a:pt x="2872602" y="4444136"/>
                  <a:pt x="2835582" y="4411322"/>
                </a:cubicBezTo>
                <a:cubicBezTo>
                  <a:pt x="2798561" y="4378508"/>
                  <a:pt x="2780051" y="4338543"/>
                  <a:pt x="2780051" y="4291426"/>
                </a:cubicBezTo>
                <a:lnTo>
                  <a:pt x="2780051" y="4245992"/>
                </a:lnTo>
                <a:cubicBezTo>
                  <a:pt x="2780051" y="4237578"/>
                  <a:pt x="2777106" y="4230426"/>
                  <a:pt x="2771217" y="4224537"/>
                </a:cubicBezTo>
                <a:cubicBezTo>
                  <a:pt x="2765327" y="4218647"/>
                  <a:pt x="2758176" y="4215702"/>
                  <a:pt x="2749762" y="4215702"/>
                </a:cubicBezTo>
                <a:lnTo>
                  <a:pt x="2396384" y="4215702"/>
                </a:lnTo>
                <a:cubicBezTo>
                  <a:pt x="2387970" y="4215702"/>
                  <a:pt x="2380819" y="4218647"/>
                  <a:pt x="2374929" y="4224537"/>
                </a:cubicBezTo>
                <a:cubicBezTo>
                  <a:pt x="2369040" y="4230426"/>
                  <a:pt x="2366095" y="4237578"/>
                  <a:pt x="2366095" y="4245992"/>
                </a:cubicBezTo>
                <a:lnTo>
                  <a:pt x="2366095" y="4311619"/>
                </a:lnTo>
                <a:cubicBezTo>
                  <a:pt x="2366095" y="4412584"/>
                  <a:pt x="2390915" y="4501349"/>
                  <a:pt x="2440556" y="4577914"/>
                </a:cubicBezTo>
                <a:cubicBezTo>
                  <a:pt x="2490198" y="4654479"/>
                  <a:pt x="2560032" y="4713796"/>
                  <a:pt x="2650059" y="4755865"/>
                </a:cubicBezTo>
                <a:cubicBezTo>
                  <a:pt x="2740086" y="4797934"/>
                  <a:pt x="2845678" y="4818968"/>
                  <a:pt x="2966836" y="4818968"/>
                </a:cubicBezTo>
                <a:cubicBezTo>
                  <a:pt x="3145208" y="4818968"/>
                  <a:pt x="3288662" y="4773113"/>
                  <a:pt x="3397200" y="4681403"/>
                </a:cubicBezTo>
                <a:cubicBezTo>
                  <a:pt x="3505737" y="4589693"/>
                  <a:pt x="3560006" y="4464749"/>
                  <a:pt x="3560006" y="4306571"/>
                </a:cubicBezTo>
                <a:cubicBezTo>
                  <a:pt x="3560006" y="4220751"/>
                  <a:pt x="3541916" y="4147551"/>
                  <a:pt x="3505737" y="4086972"/>
                </a:cubicBezTo>
                <a:cubicBezTo>
                  <a:pt x="3469558" y="4026393"/>
                  <a:pt x="3424544" y="3976752"/>
                  <a:pt x="3370696" y="3938049"/>
                </a:cubicBezTo>
                <a:cubicBezTo>
                  <a:pt x="3316848" y="3899345"/>
                  <a:pt x="3244490" y="3854752"/>
                  <a:pt x="3153622" y="3804270"/>
                </a:cubicBezTo>
                <a:lnTo>
                  <a:pt x="3080422" y="3763884"/>
                </a:lnTo>
                <a:cubicBezTo>
                  <a:pt x="2999650" y="3723498"/>
                  <a:pt x="2939492" y="3691526"/>
                  <a:pt x="2899947" y="3667967"/>
                </a:cubicBezTo>
                <a:cubicBezTo>
                  <a:pt x="2860403" y="3644409"/>
                  <a:pt x="2831375" y="3620429"/>
                  <a:pt x="2812865" y="3596030"/>
                </a:cubicBezTo>
                <a:cubicBezTo>
                  <a:pt x="2794355" y="3571630"/>
                  <a:pt x="2785099" y="3543444"/>
                  <a:pt x="2785099" y="3511472"/>
                </a:cubicBezTo>
                <a:cubicBezTo>
                  <a:pt x="2785099" y="3467720"/>
                  <a:pt x="2798561" y="3433224"/>
                  <a:pt x="2825485" y="3407982"/>
                </a:cubicBezTo>
                <a:cubicBezTo>
                  <a:pt x="2852410" y="3382741"/>
                  <a:pt x="2890271" y="3370120"/>
                  <a:pt x="2939071" y="3370120"/>
                </a:cubicBezTo>
                <a:cubicBezTo>
                  <a:pt x="2999650" y="3370120"/>
                  <a:pt x="3047608" y="3387369"/>
                  <a:pt x="3082946" y="3421865"/>
                </a:cubicBezTo>
                <a:cubicBezTo>
                  <a:pt x="3118284" y="3456362"/>
                  <a:pt x="3135953" y="3498010"/>
                  <a:pt x="3135953" y="3546809"/>
                </a:cubicBezTo>
                <a:lnTo>
                  <a:pt x="3135953" y="3589719"/>
                </a:lnTo>
                <a:cubicBezTo>
                  <a:pt x="3135953" y="3598133"/>
                  <a:pt x="3138898" y="3605285"/>
                  <a:pt x="3144787" y="3611174"/>
                </a:cubicBezTo>
                <a:cubicBezTo>
                  <a:pt x="3150677" y="3617064"/>
                  <a:pt x="3157829" y="3620009"/>
                  <a:pt x="3166242" y="3620009"/>
                </a:cubicBezTo>
                <a:lnTo>
                  <a:pt x="3519620" y="3620009"/>
                </a:lnTo>
                <a:cubicBezTo>
                  <a:pt x="3528033" y="3620009"/>
                  <a:pt x="3535185" y="3617064"/>
                  <a:pt x="3541075" y="3611174"/>
                </a:cubicBezTo>
                <a:cubicBezTo>
                  <a:pt x="3546964" y="3605285"/>
                  <a:pt x="3549909" y="3598133"/>
                  <a:pt x="3549909" y="3589719"/>
                </a:cubicBezTo>
                <a:lnTo>
                  <a:pt x="3549909" y="3541761"/>
                </a:lnTo>
                <a:cubicBezTo>
                  <a:pt x="3549909" y="3437431"/>
                  <a:pt x="3524247" y="3345300"/>
                  <a:pt x="3472923" y="3265369"/>
                </a:cubicBezTo>
                <a:cubicBezTo>
                  <a:pt x="3421600" y="3185439"/>
                  <a:pt x="3350503" y="3123177"/>
                  <a:pt x="3259635" y="3078584"/>
                </a:cubicBezTo>
                <a:cubicBezTo>
                  <a:pt x="3168766" y="3033991"/>
                  <a:pt x="3065277" y="3011695"/>
                  <a:pt x="2949168" y="3011695"/>
                </a:cubicBezTo>
                <a:close/>
                <a:moveTo>
                  <a:pt x="1617382" y="3011695"/>
                </a:moveTo>
                <a:cubicBezTo>
                  <a:pt x="1497907" y="3011695"/>
                  <a:pt x="1392314" y="3035253"/>
                  <a:pt x="1300604" y="3082370"/>
                </a:cubicBezTo>
                <a:cubicBezTo>
                  <a:pt x="1208895" y="3129487"/>
                  <a:pt x="1138219" y="3195956"/>
                  <a:pt x="1088578" y="3281776"/>
                </a:cubicBezTo>
                <a:cubicBezTo>
                  <a:pt x="1038937" y="3367596"/>
                  <a:pt x="1014116" y="3467720"/>
                  <a:pt x="1014116" y="3582147"/>
                </a:cubicBezTo>
                <a:lnTo>
                  <a:pt x="1014116" y="4243468"/>
                </a:lnTo>
                <a:cubicBezTo>
                  <a:pt x="1014116" y="4357895"/>
                  <a:pt x="1038937" y="4458860"/>
                  <a:pt x="1088578" y="4546363"/>
                </a:cubicBezTo>
                <a:cubicBezTo>
                  <a:pt x="1138219" y="4633866"/>
                  <a:pt x="1208895" y="4701176"/>
                  <a:pt x="1300604" y="4748293"/>
                </a:cubicBezTo>
                <a:cubicBezTo>
                  <a:pt x="1392314" y="4795410"/>
                  <a:pt x="1497907" y="4818968"/>
                  <a:pt x="1617382" y="4818968"/>
                </a:cubicBezTo>
                <a:cubicBezTo>
                  <a:pt x="1736857" y="4818968"/>
                  <a:pt x="1842450" y="4795830"/>
                  <a:pt x="1934160" y="4749555"/>
                </a:cubicBezTo>
                <a:cubicBezTo>
                  <a:pt x="2025870" y="4703279"/>
                  <a:pt x="2096545" y="4637652"/>
                  <a:pt x="2146186" y="4552673"/>
                </a:cubicBezTo>
                <a:cubicBezTo>
                  <a:pt x="2195827" y="4467694"/>
                  <a:pt x="2220648" y="4369674"/>
                  <a:pt x="2220648" y="4258612"/>
                </a:cubicBezTo>
                <a:lnTo>
                  <a:pt x="2220648" y="4253564"/>
                </a:lnTo>
                <a:cubicBezTo>
                  <a:pt x="2220648" y="4245150"/>
                  <a:pt x="2217703" y="4237578"/>
                  <a:pt x="2211814" y="4230847"/>
                </a:cubicBezTo>
                <a:cubicBezTo>
                  <a:pt x="2205924" y="4224116"/>
                  <a:pt x="2198772" y="4220751"/>
                  <a:pt x="2190359" y="4220751"/>
                </a:cubicBezTo>
                <a:lnTo>
                  <a:pt x="1831933" y="4205606"/>
                </a:lnTo>
                <a:cubicBezTo>
                  <a:pt x="1811740" y="4205606"/>
                  <a:pt x="1801643" y="4214861"/>
                  <a:pt x="1801643" y="4233371"/>
                </a:cubicBezTo>
                <a:lnTo>
                  <a:pt x="1801643" y="4268709"/>
                </a:lnTo>
                <a:cubicBezTo>
                  <a:pt x="1801643" y="4325922"/>
                  <a:pt x="1784816" y="4372198"/>
                  <a:pt x="1751161" y="4407536"/>
                </a:cubicBezTo>
                <a:cubicBezTo>
                  <a:pt x="1717506" y="4442873"/>
                  <a:pt x="1672913" y="4460542"/>
                  <a:pt x="1617382" y="4460542"/>
                </a:cubicBezTo>
                <a:cubicBezTo>
                  <a:pt x="1561851" y="4460542"/>
                  <a:pt x="1517258" y="4442873"/>
                  <a:pt x="1483604" y="4407536"/>
                </a:cubicBezTo>
                <a:cubicBezTo>
                  <a:pt x="1449949" y="4372198"/>
                  <a:pt x="1433121" y="4325922"/>
                  <a:pt x="1433121" y="4268709"/>
                </a:cubicBezTo>
                <a:lnTo>
                  <a:pt x="1433121" y="3561954"/>
                </a:lnTo>
                <a:cubicBezTo>
                  <a:pt x="1433121" y="3504740"/>
                  <a:pt x="1449949" y="3458465"/>
                  <a:pt x="1483604" y="3423127"/>
                </a:cubicBezTo>
                <a:cubicBezTo>
                  <a:pt x="1517258" y="3387789"/>
                  <a:pt x="1561851" y="3370120"/>
                  <a:pt x="1617382" y="3370120"/>
                </a:cubicBezTo>
                <a:cubicBezTo>
                  <a:pt x="1672913" y="3370120"/>
                  <a:pt x="1717506" y="3387789"/>
                  <a:pt x="1751161" y="3423127"/>
                </a:cubicBezTo>
                <a:cubicBezTo>
                  <a:pt x="1784816" y="3458465"/>
                  <a:pt x="1801643" y="3504740"/>
                  <a:pt x="1801643" y="3561954"/>
                </a:cubicBezTo>
                <a:lnTo>
                  <a:pt x="1801643" y="3597292"/>
                </a:lnTo>
                <a:cubicBezTo>
                  <a:pt x="1801643" y="3615802"/>
                  <a:pt x="1811740" y="3625057"/>
                  <a:pt x="1831933" y="3625057"/>
                </a:cubicBezTo>
                <a:lnTo>
                  <a:pt x="2190359" y="3609912"/>
                </a:lnTo>
                <a:cubicBezTo>
                  <a:pt x="2198772" y="3609912"/>
                  <a:pt x="2205924" y="3606547"/>
                  <a:pt x="2211814" y="3599816"/>
                </a:cubicBezTo>
                <a:cubicBezTo>
                  <a:pt x="2217703" y="3593085"/>
                  <a:pt x="2220648" y="3585512"/>
                  <a:pt x="2220648" y="3577099"/>
                </a:cubicBezTo>
                <a:lnTo>
                  <a:pt x="2220648" y="3567002"/>
                </a:lnTo>
                <a:cubicBezTo>
                  <a:pt x="2220648" y="3455941"/>
                  <a:pt x="2195827" y="3358341"/>
                  <a:pt x="2146186" y="3274204"/>
                </a:cubicBezTo>
                <a:cubicBezTo>
                  <a:pt x="2096545" y="3190066"/>
                  <a:pt x="2025870" y="3125280"/>
                  <a:pt x="1934160" y="3079846"/>
                </a:cubicBezTo>
                <a:cubicBezTo>
                  <a:pt x="1842450" y="3034412"/>
                  <a:pt x="1736857" y="3011695"/>
                  <a:pt x="1617382" y="3011695"/>
                </a:cubicBezTo>
                <a:close/>
                <a:moveTo>
                  <a:pt x="0" y="0"/>
                </a:moveTo>
                <a:lnTo>
                  <a:pt x="4245810" y="15320"/>
                </a:lnTo>
                <a:cubicBezTo>
                  <a:pt x="4710612" y="15320"/>
                  <a:pt x="5087406" y="296167"/>
                  <a:pt x="5087406" y="642610"/>
                </a:cubicBezTo>
                <a:lnTo>
                  <a:pt x="5087406" y="4509305"/>
                </a:lnTo>
                <a:cubicBezTo>
                  <a:pt x="5087406" y="4855748"/>
                  <a:pt x="4710612" y="5136595"/>
                  <a:pt x="4245810" y="5136595"/>
                </a:cubicBezTo>
                <a:lnTo>
                  <a:pt x="879528" y="5136595"/>
                </a:lnTo>
                <a:cubicBezTo>
                  <a:pt x="414726" y="5136595"/>
                  <a:pt x="37932" y="4855748"/>
                  <a:pt x="37932" y="4509305"/>
                </a:cubicBezTo>
                <a:cubicBezTo>
                  <a:pt x="25289" y="3006202"/>
                  <a:pt x="12643" y="1503103"/>
                  <a:pt x="0" y="0"/>
                </a:cubicBezTo>
                <a:close/>
              </a:path>
            </a:pathLst>
          </a:custGeom>
          <a:solidFill>
            <a:srgbClr val="663399"/>
          </a:solidFill>
          <a:ln>
            <a:solidFill>
              <a:srgbClr val="00B050">
                <a:alpha val="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1536B7-D4C6-99D6-6E39-5F450E58501D}"/>
              </a:ext>
            </a:extLst>
          </p:cNvPr>
          <p:cNvSpPr txBox="1"/>
          <p:nvPr/>
        </p:nvSpPr>
        <p:spPr>
          <a:xfrm>
            <a:off x="3918417" y="1722306"/>
            <a:ext cx="4355166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fr-FR" sz="5400" b="1" dirty="0">
                <a:solidFill>
                  <a:schemeClr val="bg1"/>
                </a:solidFill>
                <a:latin typeface="Barlow Semi Condensed" panose="00000506000000000000" pitchFamily="2" charset="0"/>
              </a:rPr>
              <a:t>TIPS &amp; TRICKS</a:t>
            </a:r>
          </a:p>
        </p:txBody>
      </p:sp>
    </p:spTree>
    <p:extLst>
      <p:ext uri="{BB962C8B-B14F-4D97-AF65-F5344CB8AC3E}">
        <p14:creationId xmlns:p14="http://schemas.microsoft.com/office/powerpoint/2010/main" val="317288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1D68F10B-5DAC-76BF-F736-132111C5FEB7}"/>
              </a:ext>
            </a:extLst>
          </p:cNvPr>
          <p:cNvSpPr/>
          <p:nvPr/>
        </p:nvSpPr>
        <p:spPr>
          <a:xfrm>
            <a:off x="-57405852" y="-66101359"/>
            <a:ext cx="109425052" cy="110483059"/>
          </a:xfrm>
          <a:custGeom>
            <a:avLst/>
            <a:gdLst/>
            <a:ahLst/>
            <a:cxnLst/>
            <a:rect l="l" t="t" r="r" b="b"/>
            <a:pathLst>
              <a:path w="5087406" h="5136595">
                <a:moveTo>
                  <a:pt x="4273143" y="3011695"/>
                </a:moveTo>
                <a:cubicBezTo>
                  <a:pt x="4160398" y="3011695"/>
                  <a:pt x="4060275" y="3032308"/>
                  <a:pt x="3972772" y="3073536"/>
                </a:cubicBezTo>
                <a:cubicBezTo>
                  <a:pt x="3885269" y="3114763"/>
                  <a:pt x="3817117" y="3173239"/>
                  <a:pt x="3768318" y="3248962"/>
                </a:cubicBezTo>
                <a:cubicBezTo>
                  <a:pt x="3719518" y="3324686"/>
                  <a:pt x="3695118" y="3413031"/>
                  <a:pt x="3695118" y="3513996"/>
                </a:cubicBezTo>
                <a:cubicBezTo>
                  <a:pt x="3695118" y="3614961"/>
                  <a:pt x="3719097" y="3701622"/>
                  <a:pt x="3767056" y="3773981"/>
                </a:cubicBezTo>
                <a:cubicBezTo>
                  <a:pt x="3815014" y="3846339"/>
                  <a:pt x="3872648" y="3904814"/>
                  <a:pt x="3939958" y="3949407"/>
                </a:cubicBezTo>
                <a:cubicBezTo>
                  <a:pt x="4007268" y="3994000"/>
                  <a:pt x="4088882" y="4039855"/>
                  <a:pt x="4184798" y="4086972"/>
                </a:cubicBezTo>
                <a:cubicBezTo>
                  <a:pt x="4267253" y="4129041"/>
                  <a:pt x="4325308" y="4159330"/>
                  <a:pt x="4358963" y="4177840"/>
                </a:cubicBezTo>
                <a:cubicBezTo>
                  <a:pt x="4392618" y="4196351"/>
                  <a:pt x="4419121" y="4216964"/>
                  <a:pt x="4438473" y="4239682"/>
                </a:cubicBezTo>
                <a:cubicBezTo>
                  <a:pt x="4457824" y="4262399"/>
                  <a:pt x="4467500" y="4289743"/>
                  <a:pt x="4467500" y="4321716"/>
                </a:cubicBezTo>
                <a:cubicBezTo>
                  <a:pt x="4467500" y="4360419"/>
                  <a:pt x="4454038" y="4393232"/>
                  <a:pt x="4427114" y="4420156"/>
                </a:cubicBezTo>
                <a:cubicBezTo>
                  <a:pt x="4400190" y="4447080"/>
                  <a:pt x="4360646" y="4460542"/>
                  <a:pt x="4308480" y="4460542"/>
                </a:cubicBezTo>
                <a:cubicBezTo>
                  <a:pt x="4246218" y="4460542"/>
                  <a:pt x="4196578" y="4444136"/>
                  <a:pt x="4159557" y="4411322"/>
                </a:cubicBezTo>
                <a:cubicBezTo>
                  <a:pt x="4122536" y="4378508"/>
                  <a:pt x="4104026" y="4338543"/>
                  <a:pt x="4104026" y="4291426"/>
                </a:cubicBezTo>
                <a:lnTo>
                  <a:pt x="4104026" y="4245992"/>
                </a:lnTo>
                <a:cubicBezTo>
                  <a:pt x="4104026" y="4237578"/>
                  <a:pt x="4101081" y="4230426"/>
                  <a:pt x="4095192" y="4224537"/>
                </a:cubicBezTo>
                <a:cubicBezTo>
                  <a:pt x="4089302" y="4218647"/>
                  <a:pt x="4082150" y="4215702"/>
                  <a:pt x="4073737" y="4215702"/>
                </a:cubicBezTo>
                <a:lnTo>
                  <a:pt x="3720359" y="4215702"/>
                </a:lnTo>
                <a:cubicBezTo>
                  <a:pt x="3711946" y="4215702"/>
                  <a:pt x="3704794" y="4218647"/>
                  <a:pt x="3698904" y="4224537"/>
                </a:cubicBezTo>
                <a:cubicBezTo>
                  <a:pt x="3693014" y="4230426"/>
                  <a:pt x="3690070" y="4237578"/>
                  <a:pt x="3690070" y="4245992"/>
                </a:cubicBezTo>
                <a:lnTo>
                  <a:pt x="3690070" y="4311619"/>
                </a:lnTo>
                <a:cubicBezTo>
                  <a:pt x="3690070" y="4412584"/>
                  <a:pt x="3714890" y="4501349"/>
                  <a:pt x="3764532" y="4577914"/>
                </a:cubicBezTo>
                <a:cubicBezTo>
                  <a:pt x="3814172" y="4654479"/>
                  <a:pt x="3884007" y="4713796"/>
                  <a:pt x="3974034" y="4755865"/>
                </a:cubicBezTo>
                <a:cubicBezTo>
                  <a:pt x="4064061" y="4797934"/>
                  <a:pt x="4169654" y="4818968"/>
                  <a:pt x="4290812" y="4818968"/>
                </a:cubicBezTo>
                <a:cubicBezTo>
                  <a:pt x="4469183" y="4818968"/>
                  <a:pt x="4612638" y="4773113"/>
                  <a:pt x="4721175" y="4681403"/>
                </a:cubicBezTo>
                <a:cubicBezTo>
                  <a:pt x="4829712" y="4589693"/>
                  <a:pt x="4883981" y="4464749"/>
                  <a:pt x="4883981" y="4306571"/>
                </a:cubicBezTo>
                <a:cubicBezTo>
                  <a:pt x="4883981" y="4220751"/>
                  <a:pt x="4865891" y="4147551"/>
                  <a:pt x="4829712" y="4086972"/>
                </a:cubicBezTo>
                <a:cubicBezTo>
                  <a:pt x="4793533" y="4026393"/>
                  <a:pt x="4748519" y="3976752"/>
                  <a:pt x="4694672" y="3938049"/>
                </a:cubicBezTo>
                <a:cubicBezTo>
                  <a:pt x="4640823" y="3899345"/>
                  <a:pt x="4568465" y="3854752"/>
                  <a:pt x="4477597" y="3804270"/>
                </a:cubicBezTo>
                <a:lnTo>
                  <a:pt x="4404397" y="3763884"/>
                </a:lnTo>
                <a:cubicBezTo>
                  <a:pt x="4323625" y="3723498"/>
                  <a:pt x="4263467" y="3691526"/>
                  <a:pt x="4223922" y="3667967"/>
                </a:cubicBezTo>
                <a:cubicBezTo>
                  <a:pt x="4184377" y="3644409"/>
                  <a:pt x="4155350" y="3620429"/>
                  <a:pt x="4136840" y="3596030"/>
                </a:cubicBezTo>
                <a:cubicBezTo>
                  <a:pt x="4118330" y="3571630"/>
                  <a:pt x="4109074" y="3543444"/>
                  <a:pt x="4109074" y="3511472"/>
                </a:cubicBezTo>
                <a:cubicBezTo>
                  <a:pt x="4109074" y="3467720"/>
                  <a:pt x="4122536" y="3433224"/>
                  <a:pt x="4149461" y="3407982"/>
                </a:cubicBezTo>
                <a:cubicBezTo>
                  <a:pt x="4176385" y="3382741"/>
                  <a:pt x="4214246" y="3370120"/>
                  <a:pt x="4263046" y="3370120"/>
                </a:cubicBezTo>
                <a:cubicBezTo>
                  <a:pt x="4323625" y="3370120"/>
                  <a:pt x="4371583" y="3387369"/>
                  <a:pt x="4406921" y="3421865"/>
                </a:cubicBezTo>
                <a:cubicBezTo>
                  <a:pt x="4442259" y="3456362"/>
                  <a:pt x="4459928" y="3498010"/>
                  <a:pt x="4459928" y="3546809"/>
                </a:cubicBezTo>
                <a:lnTo>
                  <a:pt x="4459928" y="3589719"/>
                </a:lnTo>
                <a:cubicBezTo>
                  <a:pt x="4459928" y="3598133"/>
                  <a:pt x="4462873" y="3605285"/>
                  <a:pt x="4468762" y="3611174"/>
                </a:cubicBezTo>
                <a:cubicBezTo>
                  <a:pt x="4474652" y="3617064"/>
                  <a:pt x="4481803" y="3620009"/>
                  <a:pt x="4490217" y="3620009"/>
                </a:cubicBezTo>
                <a:lnTo>
                  <a:pt x="4843595" y="3620009"/>
                </a:lnTo>
                <a:cubicBezTo>
                  <a:pt x="4852008" y="3620009"/>
                  <a:pt x="4859160" y="3617064"/>
                  <a:pt x="4865050" y="3611174"/>
                </a:cubicBezTo>
                <a:cubicBezTo>
                  <a:pt x="4870939" y="3605285"/>
                  <a:pt x="4873884" y="3598133"/>
                  <a:pt x="4873884" y="3589719"/>
                </a:cubicBezTo>
                <a:lnTo>
                  <a:pt x="4873884" y="3541761"/>
                </a:lnTo>
                <a:cubicBezTo>
                  <a:pt x="4873884" y="3437431"/>
                  <a:pt x="4848222" y="3345300"/>
                  <a:pt x="4796899" y="3265369"/>
                </a:cubicBezTo>
                <a:cubicBezTo>
                  <a:pt x="4745575" y="3185439"/>
                  <a:pt x="4674479" y="3123177"/>
                  <a:pt x="4583610" y="3078584"/>
                </a:cubicBezTo>
                <a:cubicBezTo>
                  <a:pt x="4492741" y="3033991"/>
                  <a:pt x="4389252" y="3011695"/>
                  <a:pt x="4273143" y="3011695"/>
                </a:cubicBezTo>
                <a:close/>
                <a:moveTo>
                  <a:pt x="2949168" y="3011695"/>
                </a:moveTo>
                <a:cubicBezTo>
                  <a:pt x="2836423" y="3011695"/>
                  <a:pt x="2736300" y="3032308"/>
                  <a:pt x="2648797" y="3073536"/>
                </a:cubicBezTo>
                <a:cubicBezTo>
                  <a:pt x="2561294" y="3114763"/>
                  <a:pt x="2493142" y="3173239"/>
                  <a:pt x="2444343" y="3248962"/>
                </a:cubicBezTo>
                <a:cubicBezTo>
                  <a:pt x="2395543" y="3324686"/>
                  <a:pt x="2371143" y="3413031"/>
                  <a:pt x="2371143" y="3513996"/>
                </a:cubicBezTo>
                <a:cubicBezTo>
                  <a:pt x="2371143" y="3614961"/>
                  <a:pt x="2395122" y="3701622"/>
                  <a:pt x="2443081" y="3773981"/>
                </a:cubicBezTo>
                <a:cubicBezTo>
                  <a:pt x="2491039" y="3846339"/>
                  <a:pt x="2548673" y="3904814"/>
                  <a:pt x="2615983" y="3949407"/>
                </a:cubicBezTo>
                <a:cubicBezTo>
                  <a:pt x="2683293" y="3994000"/>
                  <a:pt x="2764906" y="4039855"/>
                  <a:pt x="2860823" y="4086972"/>
                </a:cubicBezTo>
                <a:cubicBezTo>
                  <a:pt x="2943278" y="4129041"/>
                  <a:pt x="3001333" y="4159330"/>
                  <a:pt x="3034988" y="4177840"/>
                </a:cubicBezTo>
                <a:cubicBezTo>
                  <a:pt x="3068643" y="4196351"/>
                  <a:pt x="3095146" y="4216964"/>
                  <a:pt x="3114498" y="4239682"/>
                </a:cubicBezTo>
                <a:cubicBezTo>
                  <a:pt x="3133849" y="4262399"/>
                  <a:pt x="3143525" y="4289743"/>
                  <a:pt x="3143525" y="4321716"/>
                </a:cubicBezTo>
                <a:cubicBezTo>
                  <a:pt x="3143525" y="4360419"/>
                  <a:pt x="3130063" y="4393232"/>
                  <a:pt x="3103139" y="4420156"/>
                </a:cubicBezTo>
                <a:cubicBezTo>
                  <a:pt x="3076215" y="4447080"/>
                  <a:pt x="3036671" y="4460542"/>
                  <a:pt x="2984505" y="4460542"/>
                </a:cubicBezTo>
                <a:cubicBezTo>
                  <a:pt x="2922244" y="4460542"/>
                  <a:pt x="2872602" y="4444136"/>
                  <a:pt x="2835582" y="4411322"/>
                </a:cubicBezTo>
                <a:cubicBezTo>
                  <a:pt x="2798561" y="4378508"/>
                  <a:pt x="2780051" y="4338543"/>
                  <a:pt x="2780051" y="4291426"/>
                </a:cubicBezTo>
                <a:lnTo>
                  <a:pt x="2780051" y="4245992"/>
                </a:lnTo>
                <a:cubicBezTo>
                  <a:pt x="2780051" y="4237578"/>
                  <a:pt x="2777106" y="4230426"/>
                  <a:pt x="2771217" y="4224537"/>
                </a:cubicBezTo>
                <a:cubicBezTo>
                  <a:pt x="2765327" y="4218647"/>
                  <a:pt x="2758176" y="4215702"/>
                  <a:pt x="2749762" y="4215702"/>
                </a:cubicBezTo>
                <a:lnTo>
                  <a:pt x="2396384" y="4215702"/>
                </a:lnTo>
                <a:cubicBezTo>
                  <a:pt x="2387970" y="4215702"/>
                  <a:pt x="2380819" y="4218647"/>
                  <a:pt x="2374929" y="4224537"/>
                </a:cubicBezTo>
                <a:cubicBezTo>
                  <a:pt x="2369040" y="4230426"/>
                  <a:pt x="2366095" y="4237578"/>
                  <a:pt x="2366095" y="4245992"/>
                </a:cubicBezTo>
                <a:lnTo>
                  <a:pt x="2366095" y="4311619"/>
                </a:lnTo>
                <a:cubicBezTo>
                  <a:pt x="2366095" y="4412584"/>
                  <a:pt x="2390915" y="4501349"/>
                  <a:pt x="2440556" y="4577914"/>
                </a:cubicBezTo>
                <a:cubicBezTo>
                  <a:pt x="2490198" y="4654479"/>
                  <a:pt x="2560032" y="4713796"/>
                  <a:pt x="2650059" y="4755865"/>
                </a:cubicBezTo>
                <a:cubicBezTo>
                  <a:pt x="2740086" y="4797934"/>
                  <a:pt x="2845678" y="4818968"/>
                  <a:pt x="2966836" y="4818968"/>
                </a:cubicBezTo>
                <a:cubicBezTo>
                  <a:pt x="3145208" y="4818968"/>
                  <a:pt x="3288662" y="4773113"/>
                  <a:pt x="3397200" y="4681403"/>
                </a:cubicBezTo>
                <a:cubicBezTo>
                  <a:pt x="3505737" y="4589693"/>
                  <a:pt x="3560006" y="4464749"/>
                  <a:pt x="3560006" y="4306571"/>
                </a:cubicBezTo>
                <a:cubicBezTo>
                  <a:pt x="3560006" y="4220751"/>
                  <a:pt x="3541916" y="4147551"/>
                  <a:pt x="3505737" y="4086972"/>
                </a:cubicBezTo>
                <a:cubicBezTo>
                  <a:pt x="3469558" y="4026393"/>
                  <a:pt x="3424544" y="3976752"/>
                  <a:pt x="3370696" y="3938049"/>
                </a:cubicBezTo>
                <a:cubicBezTo>
                  <a:pt x="3316848" y="3899345"/>
                  <a:pt x="3244490" y="3854752"/>
                  <a:pt x="3153622" y="3804270"/>
                </a:cubicBezTo>
                <a:lnTo>
                  <a:pt x="3080422" y="3763884"/>
                </a:lnTo>
                <a:cubicBezTo>
                  <a:pt x="2999650" y="3723498"/>
                  <a:pt x="2939492" y="3691526"/>
                  <a:pt x="2899947" y="3667967"/>
                </a:cubicBezTo>
                <a:cubicBezTo>
                  <a:pt x="2860403" y="3644409"/>
                  <a:pt x="2831375" y="3620429"/>
                  <a:pt x="2812865" y="3596030"/>
                </a:cubicBezTo>
                <a:cubicBezTo>
                  <a:pt x="2794355" y="3571630"/>
                  <a:pt x="2785099" y="3543444"/>
                  <a:pt x="2785099" y="3511472"/>
                </a:cubicBezTo>
                <a:cubicBezTo>
                  <a:pt x="2785099" y="3467720"/>
                  <a:pt x="2798561" y="3433224"/>
                  <a:pt x="2825485" y="3407982"/>
                </a:cubicBezTo>
                <a:cubicBezTo>
                  <a:pt x="2852410" y="3382741"/>
                  <a:pt x="2890271" y="3370120"/>
                  <a:pt x="2939071" y="3370120"/>
                </a:cubicBezTo>
                <a:cubicBezTo>
                  <a:pt x="2999650" y="3370120"/>
                  <a:pt x="3047608" y="3387369"/>
                  <a:pt x="3082946" y="3421865"/>
                </a:cubicBezTo>
                <a:cubicBezTo>
                  <a:pt x="3118284" y="3456362"/>
                  <a:pt x="3135953" y="3498010"/>
                  <a:pt x="3135953" y="3546809"/>
                </a:cubicBezTo>
                <a:lnTo>
                  <a:pt x="3135953" y="3589719"/>
                </a:lnTo>
                <a:cubicBezTo>
                  <a:pt x="3135953" y="3598133"/>
                  <a:pt x="3138898" y="3605285"/>
                  <a:pt x="3144787" y="3611174"/>
                </a:cubicBezTo>
                <a:cubicBezTo>
                  <a:pt x="3150677" y="3617064"/>
                  <a:pt x="3157829" y="3620009"/>
                  <a:pt x="3166242" y="3620009"/>
                </a:cubicBezTo>
                <a:lnTo>
                  <a:pt x="3519620" y="3620009"/>
                </a:lnTo>
                <a:cubicBezTo>
                  <a:pt x="3528033" y="3620009"/>
                  <a:pt x="3535185" y="3617064"/>
                  <a:pt x="3541075" y="3611174"/>
                </a:cubicBezTo>
                <a:cubicBezTo>
                  <a:pt x="3546964" y="3605285"/>
                  <a:pt x="3549909" y="3598133"/>
                  <a:pt x="3549909" y="3589719"/>
                </a:cubicBezTo>
                <a:lnTo>
                  <a:pt x="3549909" y="3541761"/>
                </a:lnTo>
                <a:cubicBezTo>
                  <a:pt x="3549909" y="3437431"/>
                  <a:pt x="3524247" y="3345300"/>
                  <a:pt x="3472923" y="3265369"/>
                </a:cubicBezTo>
                <a:cubicBezTo>
                  <a:pt x="3421600" y="3185439"/>
                  <a:pt x="3350503" y="3123177"/>
                  <a:pt x="3259635" y="3078584"/>
                </a:cubicBezTo>
                <a:cubicBezTo>
                  <a:pt x="3168766" y="3033991"/>
                  <a:pt x="3065277" y="3011695"/>
                  <a:pt x="2949168" y="3011695"/>
                </a:cubicBezTo>
                <a:close/>
                <a:moveTo>
                  <a:pt x="1617382" y="3011695"/>
                </a:moveTo>
                <a:cubicBezTo>
                  <a:pt x="1497907" y="3011695"/>
                  <a:pt x="1392314" y="3035253"/>
                  <a:pt x="1300604" y="3082370"/>
                </a:cubicBezTo>
                <a:cubicBezTo>
                  <a:pt x="1208895" y="3129487"/>
                  <a:pt x="1138219" y="3195956"/>
                  <a:pt x="1088578" y="3281776"/>
                </a:cubicBezTo>
                <a:cubicBezTo>
                  <a:pt x="1038937" y="3367596"/>
                  <a:pt x="1014116" y="3467720"/>
                  <a:pt x="1014116" y="3582147"/>
                </a:cubicBezTo>
                <a:lnTo>
                  <a:pt x="1014116" y="4243468"/>
                </a:lnTo>
                <a:cubicBezTo>
                  <a:pt x="1014116" y="4357895"/>
                  <a:pt x="1038937" y="4458860"/>
                  <a:pt x="1088578" y="4546363"/>
                </a:cubicBezTo>
                <a:cubicBezTo>
                  <a:pt x="1138219" y="4633866"/>
                  <a:pt x="1208895" y="4701176"/>
                  <a:pt x="1300604" y="4748293"/>
                </a:cubicBezTo>
                <a:cubicBezTo>
                  <a:pt x="1392314" y="4795410"/>
                  <a:pt x="1497907" y="4818968"/>
                  <a:pt x="1617382" y="4818968"/>
                </a:cubicBezTo>
                <a:cubicBezTo>
                  <a:pt x="1736857" y="4818968"/>
                  <a:pt x="1842450" y="4795830"/>
                  <a:pt x="1934160" y="4749555"/>
                </a:cubicBezTo>
                <a:cubicBezTo>
                  <a:pt x="2025870" y="4703279"/>
                  <a:pt x="2096545" y="4637652"/>
                  <a:pt x="2146186" y="4552673"/>
                </a:cubicBezTo>
                <a:cubicBezTo>
                  <a:pt x="2195827" y="4467694"/>
                  <a:pt x="2220648" y="4369674"/>
                  <a:pt x="2220648" y="4258612"/>
                </a:cubicBezTo>
                <a:lnTo>
                  <a:pt x="2220648" y="4253564"/>
                </a:lnTo>
                <a:cubicBezTo>
                  <a:pt x="2220648" y="4245150"/>
                  <a:pt x="2217703" y="4237578"/>
                  <a:pt x="2211814" y="4230847"/>
                </a:cubicBezTo>
                <a:cubicBezTo>
                  <a:pt x="2205924" y="4224116"/>
                  <a:pt x="2198772" y="4220751"/>
                  <a:pt x="2190359" y="4220751"/>
                </a:cubicBezTo>
                <a:lnTo>
                  <a:pt x="1831933" y="4205606"/>
                </a:lnTo>
                <a:cubicBezTo>
                  <a:pt x="1811740" y="4205606"/>
                  <a:pt x="1801643" y="4214861"/>
                  <a:pt x="1801643" y="4233371"/>
                </a:cubicBezTo>
                <a:lnTo>
                  <a:pt x="1801643" y="4268709"/>
                </a:lnTo>
                <a:cubicBezTo>
                  <a:pt x="1801643" y="4325922"/>
                  <a:pt x="1784816" y="4372198"/>
                  <a:pt x="1751161" y="4407536"/>
                </a:cubicBezTo>
                <a:cubicBezTo>
                  <a:pt x="1717506" y="4442873"/>
                  <a:pt x="1672913" y="4460542"/>
                  <a:pt x="1617382" y="4460542"/>
                </a:cubicBezTo>
                <a:cubicBezTo>
                  <a:pt x="1561851" y="4460542"/>
                  <a:pt x="1517258" y="4442873"/>
                  <a:pt x="1483604" y="4407536"/>
                </a:cubicBezTo>
                <a:cubicBezTo>
                  <a:pt x="1449949" y="4372198"/>
                  <a:pt x="1433121" y="4325922"/>
                  <a:pt x="1433121" y="4268709"/>
                </a:cubicBezTo>
                <a:lnTo>
                  <a:pt x="1433121" y="3561954"/>
                </a:lnTo>
                <a:cubicBezTo>
                  <a:pt x="1433121" y="3504740"/>
                  <a:pt x="1449949" y="3458465"/>
                  <a:pt x="1483604" y="3423127"/>
                </a:cubicBezTo>
                <a:cubicBezTo>
                  <a:pt x="1517258" y="3387789"/>
                  <a:pt x="1561851" y="3370120"/>
                  <a:pt x="1617382" y="3370120"/>
                </a:cubicBezTo>
                <a:cubicBezTo>
                  <a:pt x="1672913" y="3370120"/>
                  <a:pt x="1717506" y="3387789"/>
                  <a:pt x="1751161" y="3423127"/>
                </a:cubicBezTo>
                <a:cubicBezTo>
                  <a:pt x="1784816" y="3458465"/>
                  <a:pt x="1801643" y="3504740"/>
                  <a:pt x="1801643" y="3561954"/>
                </a:cubicBezTo>
                <a:lnTo>
                  <a:pt x="1801643" y="3597292"/>
                </a:lnTo>
                <a:cubicBezTo>
                  <a:pt x="1801643" y="3615802"/>
                  <a:pt x="1811740" y="3625057"/>
                  <a:pt x="1831933" y="3625057"/>
                </a:cubicBezTo>
                <a:lnTo>
                  <a:pt x="2190359" y="3609912"/>
                </a:lnTo>
                <a:cubicBezTo>
                  <a:pt x="2198772" y="3609912"/>
                  <a:pt x="2205924" y="3606547"/>
                  <a:pt x="2211814" y="3599816"/>
                </a:cubicBezTo>
                <a:cubicBezTo>
                  <a:pt x="2217703" y="3593085"/>
                  <a:pt x="2220648" y="3585512"/>
                  <a:pt x="2220648" y="3577099"/>
                </a:cubicBezTo>
                <a:lnTo>
                  <a:pt x="2220648" y="3567002"/>
                </a:lnTo>
                <a:cubicBezTo>
                  <a:pt x="2220648" y="3455941"/>
                  <a:pt x="2195827" y="3358341"/>
                  <a:pt x="2146186" y="3274204"/>
                </a:cubicBezTo>
                <a:cubicBezTo>
                  <a:pt x="2096545" y="3190066"/>
                  <a:pt x="2025870" y="3125280"/>
                  <a:pt x="1934160" y="3079846"/>
                </a:cubicBezTo>
                <a:cubicBezTo>
                  <a:pt x="1842450" y="3034412"/>
                  <a:pt x="1736857" y="3011695"/>
                  <a:pt x="1617382" y="3011695"/>
                </a:cubicBezTo>
                <a:close/>
                <a:moveTo>
                  <a:pt x="0" y="0"/>
                </a:moveTo>
                <a:lnTo>
                  <a:pt x="4245810" y="15320"/>
                </a:lnTo>
                <a:cubicBezTo>
                  <a:pt x="4710612" y="15320"/>
                  <a:pt x="5087406" y="296167"/>
                  <a:pt x="5087406" y="642610"/>
                </a:cubicBezTo>
                <a:lnTo>
                  <a:pt x="5087406" y="4509305"/>
                </a:lnTo>
                <a:cubicBezTo>
                  <a:pt x="5087406" y="4855748"/>
                  <a:pt x="4710612" y="5136595"/>
                  <a:pt x="4245810" y="5136595"/>
                </a:cubicBezTo>
                <a:lnTo>
                  <a:pt x="879528" y="5136595"/>
                </a:lnTo>
                <a:cubicBezTo>
                  <a:pt x="414726" y="5136595"/>
                  <a:pt x="37932" y="4855748"/>
                  <a:pt x="37932" y="4509305"/>
                </a:cubicBezTo>
                <a:cubicBezTo>
                  <a:pt x="25289" y="3006202"/>
                  <a:pt x="12643" y="1503103"/>
                  <a:pt x="0" y="0"/>
                </a:cubicBezTo>
                <a:close/>
              </a:path>
            </a:pathLst>
          </a:custGeom>
          <a:solidFill>
            <a:srgbClr val="663399"/>
          </a:solidFill>
          <a:ln>
            <a:solidFill>
              <a:srgbClr val="00B050">
                <a:alpha val="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1C0CDB-7107-93A0-ADCA-2AD9C0590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fr-FR" b="1" dirty="0">
                <a:latin typeface="Barlow Semi Condensed" panose="00000506000000000000" pitchFamily="2" charset="0"/>
              </a:rPr>
              <a:t>:has</a:t>
            </a:r>
          </a:p>
        </p:txBody>
      </p:sp>
      <p:pic>
        <p:nvPicPr>
          <p:cNvPr id="19" name="Espace réservé du contenu 18">
            <a:extLst>
              <a:ext uri="{FF2B5EF4-FFF2-40B4-BE49-F238E27FC236}">
                <a16:creationId xmlns:a16="http://schemas.microsoft.com/office/drawing/2014/main" id="{02F9D037-F33C-2889-3E6A-D99FFAD37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4324" y="0"/>
            <a:ext cx="8646288" cy="6807943"/>
          </a:xfr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012181-749D-92C7-F5C2-373043829797}"/>
              </a:ext>
            </a:extLst>
          </p:cNvPr>
          <p:cNvSpPr/>
          <p:nvPr/>
        </p:nvSpPr>
        <p:spPr>
          <a:xfrm>
            <a:off x="0" y="0"/>
            <a:ext cx="12598400" cy="709506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99617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1D68F10B-5DAC-76BF-F736-132111C5FEB7}"/>
              </a:ext>
            </a:extLst>
          </p:cNvPr>
          <p:cNvSpPr/>
          <p:nvPr/>
        </p:nvSpPr>
        <p:spPr>
          <a:xfrm>
            <a:off x="-57405852" y="-66101359"/>
            <a:ext cx="109425052" cy="110483059"/>
          </a:xfrm>
          <a:custGeom>
            <a:avLst/>
            <a:gdLst/>
            <a:ahLst/>
            <a:cxnLst/>
            <a:rect l="l" t="t" r="r" b="b"/>
            <a:pathLst>
              <a:path w="5087406" h="5136595">
                <a:moveTo>
                  <a:pt x="4273143" y="3011695"/>
                </a:moveTo>
                <a:cubicBezTo>
                  <a:pt x="4160398" y="3011695"/>
                  <a:pt x="4060275" y="3032308"/>
                  <a:pt x="3972772" y="3073536"/>
                </a:cubicBezTo>
                <a:cubicBezTo>
                  <a:pt x="3885269" y="3114763"/>
                  <a:pt x="3817117" y="3173239"/>
                  <a:pt x="3768318" y="3248962"/>
                </a:cubicBezTo>
                <a:cubicBezTo>
                  <a:pt x="3719518" y="3324686"/>
                  <a:pt x="3695118" y="3413031"/>
                  <a:pt x="3695118" y="3513996"/>
                </a:cubicBezTo>
                <a:cubicBezTo>
                  <a:pt x="3695118" y="3614961"/>
                  <a:pt x="3719097" y="3701622"/>
                  <a:pt x="3767056" y="3773981"/>
                </a:cubicBezTo>
                <a:cubicBezTo>
                  <a:pt x="3815014" y="3846339"/>
                  <a:pt x="3872648" y="3904814"/>
                  <a:pt x="3939958" y="3949407"/>
                </a:cubicBezTo>
                <a:cubicBezTo>
                  <a:pt x="4007268" y="3994000"/>
                  <a:pt x="4088882" y="4039855"/>
                  <a:pt x="4184798" y="4086972"/>
                </a:cubicBezTo>
                <a:cubicBezTo>
                  <a:pt x="4267253" y="4129041"/>
                  <a:pt x="4325308" y="4159330"/>
                  <a:pt x="4358963" y="4177840"/>
                </a:cubicBezTo>
                <a:cubicBezTo>
                  <a:pt x="4392618" y="4196351"/>
                  <a:pt x="4419121" y="4216964"/>
                  <a:pt x="4438473" y="4239682"/>
                </a:cubicBezTo>
                <a:cubicBezTo>
                  <a:pt x="4457824" y="4262399"/>
                  <a:pt x="4467500" y="4289743"/>
                  <a:pt x="4467500" y="4321716"/>
                </a:cubicBezTo>
                <a:cubicBezTo>
                  <a:pt x="4467500" y="4360419"/>
                  <a:pt x="4454038" y="4393232"/>
                  <a:pt x="4427114" y="4420156"/>
                </a:cubicBezTo>
                <a:cubicBezTo>
                  <a:pt x="4400190" y="4447080"/>
                  <a:pt x="4360646" y="4460542"/>
                  <a:pt x="4308480" y="4460542"/>
                </a:cubicBezTo>
                <a:cubicBezTo>
                  <a:pt x="4246218" y="4460542"/>
                  <a:pt x="4196578" y="4444136"/>
                  <a:pt x="4159557" y="4411322"/>
                </a:cubicBezTo>
                <a:cubicBezTo>
                  <a:pt x="4122536" y="4378508"/>
                  <a:pt x="4104026" y="4338543"/>
                  <a:pt x="4104026" y="4291426"/>
                </a:cubicBezTo>
                <a:lnTo>
                  <a:pt x="4104026" y="4245992"/>
                </a:lnTo>
                <a:cubicBezTo>
                  <a:pt x="4104026" y="4237578"/>
                  <a:pt x="4101081" y="4230426"/>
                  <a:pt x="4095192" y="4224537"/>
                </a:cubicBezTo>
                <a:cubicBezTo>
                  <a:pt x="4089302" y="4218647"/>
                  <a:pt x="4082150" y="4215702"/>
                  <a:pt x="4073737" y="4215702"/>
                </a:cubicBezTo>
                <a:lnTo>
                  <a:pt x="3720359" y="4215702"/>
                </a:lnTo>
                <a:cubicBezTo>
                  <a:pt x="3711946" y="4215702"/>
                  <a:pt x="3704794" y="4218647"/>
                  <a:pt x="3698904" y="4224537"/>
                </a:cubicBezTo>
                <a:cubicBezTo>
                  <a:pt x="3693014" y="4230426"/>
                  <a:pt x="3690070" y="4237578"/>
                  <a:pt x="3690070" y="4245992"/>
                </a:cubicBezTo>
                <a:lnTo>
                  <a:pt x="3690070" y="4311619"/>
                </a:lnTo>
                <a:cubicBezTo>
                  <a:pt x="3690070" y="4412584"/>
                  <a:pt x="3714890" y="4501349"/>
                  <a:pt x="3764532" y="4577914"/>
                </a:cubicBezTo>
                <a:cubicBezTo>
                  <a:pt x="3814172" y="4654479"/>
                  <a:pt x="3884007" y="4713796"/>
                  <a:pt x="3974034" y="4755865"/>
                </a:cubicBezTo>
                <a:cubicBezTo>
                  <a:pt x="4064061" y="4797934"/>
                  <a:pt x="4169654" y="4818968"/>
                  <a:pt x="4290812" y="4818968"/>
                </a:cubicBezTo>
                <a:cubicBezTo>
                  <a:pt x="4469183" y="4818968"/>
                  <a:pt x="4612638" y="4773113"/>
                  <a:pt x="4721175" y="4681403"/>
                </a:cubicBezTo>
                <a:cubicBezTo>
                  <a:pt x="4829712" y="4589693"/>
                  <a:pt x="4883981" y="4464749"/>
                  <a:pt x="4883981" y="4306571"/>
                </a:cubicBezTo>
                <a:cubicBezTo>
                  <a:pt x="4883981" y="4220751"/>
                  <a:pt x="4865891" y="4147551"/>
                  <a:pt x="4829712" y="4086972"/>
                </a:cubicBezTo>
                <a:cubicBezTo>
                  <a:pt x="4793533" y="4026393"/>
                  <a:pt x="4748519" y="3976752"/>
                  <a:pt x="4694672" y="3938049"/>
                </a:cubicBezTo>
                <a:cubicBezTo>
                  <a:pt x="4640823" y="3899345"/>
                  <a:pt x="4568465" y="3854752"/>
                  <a:pt x="4477597" y="3804270"/>
                </a:cubicBezTo>
                <a:lnTo>
                  <a:pt x="4404397" y="3763884"/>
                </a:lnTo>
                <a:cubicBezTo>
                  <a:pt x="4323625" y="3723498"/>
                  <a:pt x="4263467" y="3691526"/>
                  <a:pt x="4223922" y="3667967"/>
                </a:cubicBezTo>
                <a:cubicBezTo>
                  <a:pt x="4184377" y="3644409"/>
                  <a:pt x="4155350" y="3620429"/>
                  <a:pt x="4136840" y="3596030"/>
                </a:cubicBezTo>
                <a:cubicBezTo>
                  <a:pt x="4118330" y="3571630"/>
                  <a:pt x="4109074" y="3543444"/>
                  <a:pt x="4109074" y="3511472"/>
                </a:cubicBezTo>
                <a:cubicBezTo>
                  <a:pt x="4109074" y="3467720"/>
                  <a:pt x="4122536" y="3433224"/>
                  <a:pt x="4149461" y="3407982"/>
                </a:cubicBezTo>
                <a:cubicBezTo>
                  <a:pt x="4176385" y="3382741"/>
                  <a:pt x="4214246" y="3370120"/>
                  <a:pt x="4263046" y="3370120"/>
                </a:cubicBezTo>
                <a:cubicBezTo>
                  <a:pt x="4323625" y="3370120"/>
                  <a:pt x="4371583" y="3387369"/>
                  <a:pt x="4406921" y="3421865"/>
                </a:cubicBezTo>
                <a:cubicBezTo>
                  <a:pt x="4442259" y="3456362"/>
                  <a:pt x="4459928" y="3498010"/>
                  <a:pt x="4459928" y="3546809"/>
                </a:cubicBezTo>
                <a:lnTo>
                  <a:pt x="4459928" y="3589719"/>
                </a:lnTo>
                <a:cubicBezTo>
                  <a:pt x="4459928" y="3598133"/>
                  <a:pt x="4462873" y="3605285"/>
                  <a:pt x="4468762" y="3611174"/>
                </a:cubicBezTo>
                <a:cubicBezTo>
                  <a:pt x="4474652" y="3617064"/>
                  <a:pt x="4481803" y="3620009"/>
                  <a:pt x="4490217" y="3620009"/>
                </a:cubicBezTo>
                <a:lnTo>
                  <a:pt x="4843595" y="3620009"/>
                </a:lnTo>
                <a:cubicBezTo>
                  <a:pt x="4852008" y="3620009"/>
                  <a:pt x="4859160" y="3617064"/>
                  <a:pt x="4865050" y="3611174"/>
                </a:cubicBezTo>
                <a:cubicBezTo>
                  <a:pt x="4870939" y="3605285"/>
                  <a:pt x="4873884" y="3598133"/>
                  <a:pt x="4873884" y="3589719"/>
                </a:cubicBezTo>
                <a:lnTo>
                  <a:pt x="4873884" y="3541761"/>
                </a:lnTo>
                <a:cubicBezTo>
                  <a:pt x="4873884" y="3437431"/>
                  <a:pt x="4848222" y="3345300"/>
                  <a:pt x="4796899" y="3265369"/>
                </a:cubicBezTo>
                <a:cubicBezTo>
                  <a:pt x="4745575" y="3185439"/>
                  <a:pt x="4674479" y="3123177"/>
                  <a:pt x="4583610" y="3078584"/>
                </a:cubicBezTo>
                <a:cubicBezTo>
                  <a:pt x="4492741" y="3033991"/>
                  <a:pt x="4389252" y="3011695"/>
                  <a:pt x="4273143" y="3011695"/>
                </a:cubicBezTo>
                <a:close/>
                <a:moveTo>
                  <a:pt x="2949168" y="3011695"/>
                </a:moveTo>
                <a:cubicBezTo>
                  <a:pt x="2836423" y="3011695"/>
                  <a:pt x="2736300" y="3032308"/>
                  <a:pt x="2648797" y="3073536"/>
                </a:cubicBezTo>
                <a:cubicBezTo>
                  <a:pt x="2561294" y="3114763"/>
                  <a:pt x="2493142" y="3173239"/>
                  <a:pt x="2444343" y="3248962"/>
                </a:cubicBezTo>
                <a:cubicBezTo>
                  <a:pt x="2395543" y="3324686"/>
                  <a:pt x="2371143" y="3413031"/>
                  <a:pt x="2371143" y="3513996"/>
                </a:cubicBezTo>
                <a:cubicBezTo>
                  <a:pt x="2371143" y="3614961"/>
                  <a:pt x="2395122" y="3701622"/>
                  <a:pt x="2443081" y="3773981"/>
                </a:cubicBezTo>
                <a:cubicBezTo>
                  <a:pt x="2491039" y="3846339"/>
                  <a:pt x="2548673" y="3904814"/>
                  <a:pt x="2615983" y="3949407"/>
                </a:cubicBezTo>
                <a:cubicBezTo>
                  <a:pt x="2683293" y="3994000"/>
                  <a:pt x="2764906" y="4039855"/>
                  <a:pt x="2860823" y="4086972"/>
                </a:cubicBezTo>
                <a:cubicBezTo>
                  <a:pt x="2943278" y="4129041"/>
                  <a:pt x="3001333" y="4159330"/>
                  <a:pt x="3034988" y="4177840"/>
                </a:cubicBezTo>
                <a:cubicBezTo>
                  <a:pt x="3068643" y="4196351"/>
                  <a:pt x="3095146" y="4216964"/>
                  <a:pt x="3114498" y="4239682"/>
                </a:cubicBezTo>
                <a:cubicBezTo>
                  <a:pt x="3133849" y="4262399"/>
                  <a:pt x="3143525" y="4289743"/>
                  <a:pt x="3143525" y="4321716"/>
                </a:cubicBezTo>
                <a:cubicBezTo>
                  <a:pt x="3143525" y="4360419"/>
                  <a:pt x="3130063" y="4393232"/>
                  <a:pt x="3103139" y="4420156"/>
                </a:cubicBezTo>
                <a:cubicBezTo>
                  <a:pt x="3076215" y="4447080"/>
                  <a:pt x="3036671" y="4460542"/>
                  <a:pt x="2984505" y="4460542"/>
                </a:cubicBezTo>
                <a:cubicBezTo>
                  <a:pt x="2922244" y="4460542"/>
                  <a:pt x="2872602" y="4444136"/>
                  <a:pt x="2835582" y="4411322"/>
                </a:cubicBezTo>
                <a:cubicBezTo>
                  <a:pt x="2798561" y="4378508"/>
                  <a:pt x="2780051" y="4338543"/>
                  <a:pt x="2780051" y="4291426"/>
                </a:cubicBezTo>
                <a:lnTo>
                  <a:pt x="2780051" y="4245992"/>
                </a:lnTo>
                <a:cubicBezTo>
                  <a:pt x="2780051" y="4237578"/>
                  <a:pt x="2777106" y="4230426"/>
                  <a:pt x="2771217" y="4224537"/>
                </a:cubicBezTo>
                <a:cubicBezTo>
                  <a:pt x="2765327" y="4218647"/>
                  <a:pt x="2758176" y="4215702"/>
                  <a:pt x="2749762" y="4215702"/>
                </a:cubicBezTo>
                <a:lnTo>
                  <a:pt x="2396384" y="4215702"/>
                </a:lnTo>
                <a:cubicBezTo>
                  <a:pt x="2387970" y="4215702"/>
                  <a:pt x="2380819" y="4218647"/>
                  <a:pt x="2374929" y="4224537"/>
                </a:cubicBezTo>
                <a:cubicBezTo>
                  <a:pt x="2369040" y="4230426"/>
                  <a:pt x="2366095" y="4237578"/>
                  <a:pt x="2366095" y="4245992"/>
                </a:cubicBezTo>
                <a:lnTo>
                  <a:pt x="2366095" y="4311619"/>
                </a:lnTo>
                <a:cubicBezTo>
                  <a:pt x="2366095" y="4412584"/>
                  <a:pt x="2390915" y="4501349"/>
                  <a:pt x="2440556" y="4577914"/>
                </a:cubicBezTo>
                <a:cubicBezTo>
                  <a:pt x="2490198" y="4654479"/>
                  <a:pt x="2560032" y="4713796"/>
                  <a:pt x="2650059" y="4755865"/>
                </a:cubicBezTo>
                <a:cubicBezTo>
                  <a:pt x="2740086" y="4797934"/>
                  <a:pt x="2845678" y="4818968"/>
                  <a:pt x="2966836" y="4818968"/>
                </a:cubicBezTo>
                <a:cubicBezTo>
                  <a:pt x="3145208" y="4818968"/>
                  <a:pt x="3288662" y="4773113"/>
                  <a:pt x="3397200" y="4681403"/>
                </a:cubicBezTo>
                <a:cubicBezTo>
                  <a:pt x="3505737" y="4589693"/>
                  <a:pt x="3560006" y="4464749"/>
                  <a:pt x="3560006" y="4306571"/>
                </a:cubicBezTo>
                <a:cubicBezTo>
                  <a:pt x="3560006" y="4220751"/>
                  <a:pt x="3541916" y="4147551"/>
                  <a:pt x="3505737" y="4086972"/>
                </a:cubicBezTo>
                <a:cubicBezTo>
                  <a:pt x="3469558" y="4026393"/>
                  <a:pt x="3424544" y="3976752"/>
                  <a:pt x="3370696" y="3938049"/>
                </a:cubicBezTo>
                <a:cubicBezTo>
                  <a:pt x="3316848" y="3899345"/>
                  <a:pt x="3244490" y="3854752"/>
                  <a:pt x="3153622" y="3804270"/>
                </a:cubicBezTo>
                <a:lnTo>
                  <a:pt x="3080422" y="3763884"/>
                </a:lnTo>
                <a:cubicBezTo>
                  <a:pt x="2999650" y="3723498"/>
                  <a:pt x="2939492" y="3691526"/>
                  <a:pt x="2899947" y="3667967"/>
                </a:cubicBezTo>
                <a:cubicBezTo>
                  <a:pt x="2860403" y="3644409"/>
                  <a:pt x="2831375" y="3620429"/>
                  <a:pt x="2812865" y="3596030"/>
                </a:cubicBezTo>
                <a:cubicBezTo>
                  <a:pt x="2794355" y="3571630"/>
                  <a:pt x="2785099" y="3543444"/>
                  <a:pt x="2785099" y="3511472"/>
                </a:cubicBezTo>
                <a:cubicBezTo>
                  <a:pt x="2785099" y="3467720"/>
                  <a:pt x="2798561" y="3433224"/>
                  <a:pt x="2825485" y="3407982"/>
                </a:cubicBezTo>
                <a:cubicBezTo>
                  <a:pt x="2852410" y="3382741"/>
                  <a:pt x="2890271" y="3370120"/>
                  <a:pt x="2939071" y="3370120"/>
                </a:cubicBezTo>
                <a:cubicBezTo>
                  <a:pt x="2999650" y="3370120"/>
                  <a:pt x="3047608" y="3387369"/>
                  <a:pt x="3082946" y="3421865"/>
                </a:cubicBezTo>
                <a:cubicBezTo>
                  <a:pt x="3118284" y="3456362"/>
                  <a:pt x="3135953" y="3498010"/>
                  <a:pt x="3135953" y="3546809"/>
                </a:cubicBezTo>
                <a:lnTo>
                  <a:pt x="3135953" y="3589719"/>
                </a:lnTo>
                <a:cubicBezTo>
                  <a:pt x="3135953" y="3598133"/>
                  <a:pt x="3138898" y="3605285"/>
                  <a:pt x="3144787" y="3611174"/>
                </a:cubicBezTo>
                <a:cubicBezTo>
                  <a:pt x="3150677" y="3617064"/>
                  <a:pt x="3157829" y="3620009"/>
                  <a:pt x="3166242" y="3620009"/>
                </a:cubicBezTo>
                <a:lnTo>
                  <a:pt x="3519620" y="3620009"/>
                </a:lnTo>
                <a:cubicBezTo>
                  <a:pt x="3528033" y="3620009"/>
                  <a:pt x="3535185" y="3617064"/>
                  <a:pt x="3541075" y="3611174"/>
                </a:cubicBezTo>
                <a:cubicBezTo>
                  <a:pt x="3546964" y="3605285"/>
                  <a:pt x="3549909" y="3598133"/>
                  <a:pt x="3549909" y="3589719"/>
                </a:cubicBezTo>
                <a:lnTo>
                  <a:pt x="3549909" y="3541761"/>
                </a:lnTo>
                <a:cubicBezTo>
                  <a:pt x="3549909" y="3437431"/>
                  <a:pt x="3524247" y="3345300"/>
                  <a:pt x="3472923" y="3265369"/>
                </a:cubicBezTo>
                <a:cubicBezTo>
                  <a:pt x="3421600" y="3185439"/>
                  <a:pt x="3350503" y="3123177"/>
                  <a:pt x="3259635" y="3078584"/>
                </a:cubicBezTo>
                <a:cubicBezTo>
                  <a:pt x="3168766" y="3033991"/>
                  <a:pt x="3065277" y="3011695"/>
                  <a:pt x="2949168" y="3011695"/>
                </a:cubicBezTo>
                <a:close/>
                <a:moveTo>
                  <a:pt x="1617382" y="3011695"/>
                </a:moveTo>
                <a:cubicBezTo>
                  <a:pt x="1497907" y="3011695"/>
                  <a:pt x="1392314" y="3035253"/>
                  <a:pt x="1300604" y="3082370"/>
                </a:cubicBezTo>
                <a:cubicBezTo>
                  <a:pt x="1208895" y="3129487"/>
                  <a:pt x="1138219" y="3195956"/>
                  <a:pt x="1088578" y="3281776"/>
                </a:cubicBezTo>
                <a:cubicBezTo>
                  <a:pt x="1038937" y="3367596"/>
                  <a:pt x="1014116" y="3467720"/>
                  <a:pt x="1014116" y="3582147"/>
                </a:cubicBezTo>
                <a:lnTo>
                  <a:pt x="1014116" y="4243468"/>
                </a:lnTo>
                <a:cubicBezTo>
                  <a:pt x="1014116" y="4357895"/>
                  <a:pt x="1038937" y="4458860"/>
                  <a:pt x="1088578" y="4546363"/>
                </a:cubicBezTo>
                <a:cubicBezTo>
                  <a:pt x="1138219" y="4633866"/>
                  <a:pt x="1208895" y="4701176"/>
                  <a:pt x="1300604" y="4748293"/>
                </a:cubicBezTo>
                <a:cubicBezTo>
                  <a:pt x="1392314" y="4795410"/>
                  <a:pt x="1497907" y="4818968"/>
                  <a:pt x="1617382" y="4818968"/>
                </a:cubicBezTo>
                <a:cubicBezTo>
                  <a:pt x="1736857" y="4818968"/>
                  <a:pt x="1842450" y="4795830"/>
                  <a:pt x="1934160" y="4749555"/>
                </a:cubicBezTo>
                <a:cubicBezTo>
                  <a:pt x="2025870" y="4703279"/>
                  <a:pt x="2096545" y="4637652"/>
                  <a:pt x="2146186" y="4552673"/>
                </a:cubicBezTo>
                <a:cubicBezTo>
                  <a:pt x="2195827" y="4467694"/>
                  <a:pt x="2220648" y="4369674"/>
                  <a:pt x="2220648" y="4258612"/>
                </a:cubicBezTo>
                <a:lnTo>
                  <a:pt x="2220648" y="4253564"/>
                </a:lnTo>
                <a:cubicBezTo>
                  <a:pt x="2220648" y="4245150"/>
                  <a:pt x="2217703" y="4237578"/>
                  <a:pt x="2211814" y="4230847"/>
                </a:cubicBezTo>
                <a:cubicBezTo>
                  <a:pt x="2205924" y="4224116"/>
                  <a:pt x="2198772" y="4220751"/>
                  <a:pt x="2190359" y="4220751"/>
                </a:cubicBezTo>
                <a:lnTo>
                  <a:pt x="1831933" y="4205606"/>
                </a:lnTo>
                <a:cubicBezTo>
                  <a:pt x="1811740" y="4205606"/>
                  <a:pt x="1801643" y="4214861"/>
                  <a:pt x="1801643" y="4233371"/>
                </a:cubicBezTo>
                <a:lnTo>
                  <a:pt x="1801643" y="4268709"/>
                </a:lnTo>
                <a:cubicBezTo>
                  <a:pt x="1801643" y="4325922"/>
                  <a:pt x="1784816" y="4372198"/>
                  <a:pt x="1751161" y="4407536"/>
                </a:cubicBezTo>
                <a:cubicBezTo>
                  <a:pt x="1717506" y="4442873"/>
                  <a:pt x="1672913" y="4460542"/>
                  <a:pt x="1617382" y="4460542"/>
                </a:cubicBezTo>
                <a:cubicBezTo>
                  <a:pt x="1561851" y="4460542"/>
                  <a:pt x="1517258" y="4442873"/>
                  <a:pt x="1483604" y="4407536"/>
                </a:cubicBezTo>
                <a:cubicBezTo>
                  <a:pt x="1449949" y="4372198"/>
                  <a:pt x="1433121" y="4325922"/>
                  <a:pt x="1433121" y="4268709"/>
                </a:cubicBezTo>
                <a:lnTo>
                  <a:pt x="1433121" y="3561954"/>
                </a:lnTo>
                <a:cubicBezTo>
                  <a:pt x="1433121" y="3504740"/>
                  <a:pt x="1449949" y="3458465"/>
                  <a:pt x="1483604" y="3423127"/>
                </a:cubicBezTo>
                <a:cubicBezTo>
                  <a:pt x="1517258" y="3387789"/>
                  <a:pt x="1561851" y="3370120"/>
                  <a:pt x="1617382" y="3370120"/>
                </a:cubicBezTo>
                <a:cubicBezTo>
                  <a:pt x="1672913" y="3370120"/>
                  <a:pt x="1717506" y="3387789"/>
                  <a:pt x="1751161" y="3423127"/>
                </a:cubicBezTo>
                <a:cubicBezTo>
                  <a:pt x="1784816" y="3458465"/>
                  <a:pt x="1801643" y="3504740"/>
                  <a:pt x="1801643" y="3561954"/>
                </a:cubicBezTo>
                <a:lnTo>
                  <a:pt x="1801643" y="3597292"/>
                </a:lnTo>
                <a:cubicBezTo>
                  <a:pt x="1801643" y="3615802"/>
                  <a:pt x="1811740" y="3625057"/>
                  <a:pt x="1831933" y="3625057"/>
                </a:cubicBezTo>
                <a:lnTo>
                  <a:pt x="2190359" y="3609912"/>
                </a:lnTo>
                <a:cubicBezTo>
                  <a:pt x="2198772" y="3609912"/>
                  <a:pt x="2205924" y="3606547"/>
                  <a:pt x="2211814" y="3599816"/>
                </a:cubicBezTo>
                <a:cubicBezTo>
                  <a:pt x="2217703" y="3593085"/>
                  <a:pt x="2220648" y="3585512"/>
                  <a:pt x="2220648" y="3577099"/>
                </a:cubicBezTo>
                <a:lnTo>
                  <a:pt x="2220648" y="3567002"/>
                </a:lnTo>
                <a:cubicBezTo>
                  <a:pt x="2220648" y="3455941"/>
                  <a:pt x="2195827" y="3358341"/>
                  <a:pt x="2146186" y="3274204"/>
                </a:cubicBezTo>
                <a:cubicBezTo>
                  <a:pt x="2096545" y="3190066"/>
                  <a:pt x="2025870" y="3125280"/>
                  <a:pt x="1934160" y="3079846"/>
                </a:cubicBezTo>
                <a:cubicBezTo>
                  <a:pt x="1842450" y="3034412"/>
                  <a:pt x="1736857" y="3011695"/>
                  <a:pt x="1617382" y="3011695"/>
                </a:cubicBezTo>
                <a:close/>
                <a:moveTo>
                  <a:pt x="0" y="0"/>
                </a:moveTo>
                <a:lnTo>
                  <a:pt x="4245810" y="15320"/>
                </a:lnTo>
                <a:cubicBezTo>
                  <a:pt x="4710612" y="15320"/>
                  <a:pt x="5087406" y="296167"/>
                  <a:pt x="5087406" y="642610"/>
                </a:cubicBezTo>
                <a:lnTo>
                  <a:pt x="5087406" y="4509305"/>
                </a:lnTo>
                <a:cubicBezTo>
                  <a:pt x="5087406" y="4855748"/>
                  <a:pt x="4710612" y="5136595"/>
                  <a:pt x="4245810" y="5136595"/>
                </a:cubicBezTo>
                <a:lnTo>
                  <a:pt x="879528" y="5136595"/>
                </a:lnTo>
                <a:cubicBezTo>
                  <a:pt x="414726" y="5136595"/>
                  <a:pt x="37932" y="4855748"/>
                  <a:pt x="37932" y="4509305"/>
                </a:cubicBezTo>
                <a:cubicBezTo>
                  <a:pt x="25289" y="3006202"/>
                  <a:pt x="12643" y="1503103"/>
                  <a:pt x="0" y="0"/>
                </a:cubicBezTo>
                <a:close/>
              </a:path>
            </a:pathLst>
          </a:custGeom>
          <a:solidFill>
            <a:srgbClr val="663399"/>
          </a:solidFill>
          <a:ln>
            <a:solidFill>
              <a:srgbClr val="00B050">
                <a:alpha val="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1C0CDB-7107-93A0-ADCA-2AD9C0590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 b="1" dirty="0">
                <a:latin typeface="Barlow Semi Condensed" panose="00000506000000000000" pitchFamily="2" charset="0"/>
              </a:rPr>
              <a:t>Accent Color</a:t>
            </a:r>
            <a:br>
              <a:rPr lang="en-US" b="1" dirty="0">
                <a:latin typeface="Barlow Semi Condensed" panose="00000506000000000000" pitchFamily="2" charset="0"/>
              </a:rPr>
            </a:br>
            <a:br>
              <a:rPr lang="en-US" b="1" dirty="0">
                <a:latin typeface="Barlow Semi Condensed" panose="00000506000000000000" pitchFamily="2" charset="0"/>
              </a:rPr>
            </a:br>
            <a:r>
              <a:rPr lang="en-US" b="1" dirty="0">
                <a:latin typeface="Barlow Semi Condensed" panose="00000506000000000000" pitchFamily="2" charset="0"/>
              </a:rPr>
              <a:t>caret-color</a:t>
            </a:r>
            <a:endParaRPr lang="fr-FR" b="1" dirty="0">
              <a:latin typeface="Barlow Semi Condensed" panose="00000506000000000000" pitchFamily="2" charset="0"/>
            </a:endParaRPr>
          </a:p>
        </p:txBody>
      </p:sp>
      <p:pic>
        <p:nvPicPr>
          <p:cNvPr id="19" name="Espace réservé du contenu 18">
            <a:extLst>
              <a:ext uri="{FF2B5EF4-FFF2-40B4-BE49-F238E27FC236}">
                <a16:creationId xmlns:a16="http://schemas.microsoft.com/office/drawing/2014/main" id="{02F9D037-F33C-2889-3E6A-D99FFAD37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4324" y="0"/>
            <a:ext cx="8646288" cy="6807943"/>
          </a:xfr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89868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1D68F10B-5DAC-76BF-F736-132111C5FEB7}"/>
              </a:ext>
            </a:extLst>
          </p:cNvPr>
          <p:cNvSpPr/>
          <p:nvPr/>
        </p:nvSpPr>
        <p:spPr>
          <a:xfrm>
            <a:off x="-57405852" y="-66101359"/>
            <a:ext cx="109425052" cy="110483059"/>
          </a:xfrm>
          <a:custGeom>
            <a:avLst/>
            <a:gdLst/>
            <a:ahLst/>
            <a:cxnLst/>
            <a:rect l="l" t="t" r="r" b="b"/>
            <a:pathLst>
              <a:path w="5087406" h="5136595">
                <a:moveTo>
                  <a:pt x="4273143" y="3011695"/>
                </a:moveTo>
                <a:cubicBezTo>
                  <a:pt x="4160398" y="3011695"/>
                  <a:pt x="4060275" y="3032308"/>
                  <a:pt x="3972772" y="3073536"/>
                </a:cubicBezTo>
                <a:cubicBezTo>
                  <a:pt x="3885269" y="3114763"/>
                  <a:pt x="3817117" y="3173239"/>
                  <a:pt x="3768318" y="3248962"/>
                </a:cubicBezTo>
                <a:cubicBezTo>
                  <a:pt x="3719518" y="3324686"/>
                  <a:pt x="3695118" y="3413031"/>
                  <a:pt x="3695118" y="3513996"/>
                </a:cubicBezTo>
                <a:cubicBezTo>
                  <a:pt x="3695118" y="3614961"/>
                  <a:pt x="3719097" y="3701622"/>
                  <a:pt x="3767056" y="3773981"/>
                </a:cubicBezTo>
                <a:cubicBezTo>
                  <a:pt x="3815014" y="3846339"/>
                  <a:pt x="3872648" y="3904814"/>
                  <a:pt x="3939958" y="3949407"/>
                </a:cubicBezTo>
                <a:cubicBezTo>
                  <a:pt x="4007268" y="3994000"/>
                  <a:pt x="4088882" y="4039855"/>
                  <a:pt x="4184798" y="4086972"/>
                </a:cubicBezTo>
                <a:cubicBezTo>
                  <a:pt x="4267253" y="4129041"/>
                  <a:pt x="4325308" y="4159330"/>
                  <a:pt x="4358963" y="4177840"/>
                </a:cubicBezTo>
                <a:cubicBezTo>
                  <a:pt x="4392618" y="4196351"/>
                  <a:pt x="4419121" y="4216964"/>
                  <a:pt x="4438473" y="4239682"/>
                </a:cubicBezTo>
                <a:cubicBezTo>
                  <a:pt x="4457824" y="4262399"/>
                  <a:pt x="4467500" y="4289743"/>
                  <a:pt x="4467500" y="4321716"/>
                </a:cubicBezTo>
                <a:cubicBezTo>
                  <a:pt x="4467500" y="4360419"/>
                  <a:pt x="4454038" y="4393232"/>
                  <a:pt x="4427114" y="4420156"/>
                </a:cubicBezTo>
                <a:cubicBezTo>
                  <a:pt x="4400190" y="4447080"/>
                  <a:pt x="4360646" y="4460542"/>
                  <a:pt x="4308480" y="4460542"/>
                </a:cubicBezTo>
                <a:cubicBezTo>
                  <a:pt x="4246218" y="4460542"/>
                  <a:pt x="4196578" y="4444136"/>
                  <a:pt x="4159557" y="4411322"/>
                </a:cubicBezTo>
                <a:cubicBezTo>
                  <a:pt x="4122536" y="4378508"/>
                  <a:pt x="4104026" y="4338543"/>
                  <a:pt x="4104026" y="4291426"/>
                </a:cubicBezTo>
                <a:lnTo>
                  <a:pt x="4104026" y="4245992"/>
                </a:lnTo>
                <a:cubicBezTo>
                  <a:pt x="4104026" y="4237578"/>
                  <a:pt x="4101081" y="4230426"/>
                  <a:pt x="4095192" y="4224537"/>
                </a:cubicBezTo>
                <a:cubicBezTo>
                  <a:pt x="4089302" y="4218647"/>
                  <a:pt x="4082150" y="4215702"/>
                  <a:pt x="4073737" y="4215702"/>
                </a:cubicBezTo>
                <a:lnTo>
                  <a:pt x="3720359" y="4215702"/>
                </a:lnTo>
                <a:cubicBezTo>
                  <a:pt x="3711946" y="4215702"/>
                  <a:pt x="3704794" y="4218647"/>
                  <a:pt x="3698904" y="4224537"/>
                </a:cubicBezTo>
                <a:cubicBezTo>
                  <a:pt x="3693014" y="4230426"/>
                  <a:pt x="3690070" y="4237578"/>
                  <a:pt x="3690070" y="4245992"/>
                </a:cubicBezTo>
                <a:lnTo>
                  <a:pt x="3690070" y="4311619"/>
                </a:lnTo>
                <a:cubicBezTo>
                  <a:pt x="3690070" y="4412584"/>
                  <a:pt x="3714890" y="4501349"/>
                  <a:pt x="3764532" y="4577914"/>
                </a:cubicBezTo>
                <a:cubicBezTo>
                  <a:pt x="3814172" y="4654479"/>
                  <a:pt x="3884007" y="4713796"/>
                  <a:pt x="3974034" y="4755865"/>
                </a:cubicBezTo>
                <a:cubicBezTo>
                  <a:pt x="4064061" y="4797934"/>
                  <a:pt x="4169654" y="4818968"/>
                  <a:pt x="4290812" y="4818968"/>
                </a:cubicBezTo>
                <a:cubicBezTo>
                  <a:pt x="4469183" y="4818968"/>
                  <a:pt x="4612638" y="4773113"/>
                  <a:pt x="4721175" y="4681403"/>
                </a:cubicBezTo>
                <a:cubicBezTo>
                  <a:pt x="4829712" y="4589693"/>
                  <a:pt x="4883981" y="4464749"/>
                  <a:pt x="4883981" y="4306571"/>
                </a:cubicBezTo>
                <a:cubicBezTo>
                  <a:pt x="4883981" y="4220751"/>
                  <a:pt x="4865891" y="4147551"/>
                  <a:pt x="4829712" y="4086972"/>
                </a:cubicBezTo>
                <a:cubicBezTo>
                  <a:pt x="4793533" y="4026393"/>
                  <a:pt x="4748519" y="3976752"/>
                  <a:pt x="4694672" y="3938049"/>
                </a:cubicBezTo>
                <a:cubicBezTo>
                  <a:pt x="4640823" y="3899345"/>
                  <a:pt x="4568465" y="3854752"/>
                  <a:pt x="4477597" y="3804270"/>
                </a:cubicBezTo>
                <a:lnTo>
                  <a:pt x="4404397" y="3763884"/>
                </a:lnTo>
                <a:cubicBezTo>
                  <a:pt x="4323625" y="3723498"/>
                  <a:pt x="4263467" y="3691526"/>
                  <a:pt x="4223922" y="3667967"/>
                </a:cubicBezTo>
                <a:cubicBezTo>
                  <a:pt x="4184377" y="3644409"/>
                  <a:pt x="4155350" y="3620429"/>
                  <a:pt x="4136840" y="3596030"/>
                </a:cubicBezTo>
                <a:cubicBezTo>
                  <a:pt x="4118330" y="3571630"/>
                  <a:pt x="4109074" y="3543444"/>
                  <a:pt x="4109074" y="3511472"/>
                </a:cubicBezTo>
                <a:cubicBezTo>
                  <a:pt x="4109074" y="3467720"/>
                  <a:pt x="4122536" y="3433224"/>
                  <a:pt x="4149461" y="3407982"/>
                </a:cubicBezTo>
                <a:cubicBezTo>
                  <a:pt x="4176385" y="3382741"/>
                  <a:pt x="4214246" y="3370120"/>
                  <a:pt x="4263046" y="3370120"/>
                </a:cubicBezTo>
                <a:cubicBezTo>
                  <a:pt x="4323625" y="3370120"/>
                  <a:pt x="4371583" y="3387369"/>
                  <a:pt x="4406921" y="3421865"/>
                </a:cubicBezTo>
                <a:cubicBezTo>
                  <a:pt x="4442259" y="3456362"/>
                  <a:pt x="4459928" y="3498010"/>
                  <a:pt x="4459928" y="3546809"/>
                </a:cubicBezTo>
                <a:lnTo>
                  <a:pt x="4459928" y="3589719"/>
                </a:lnTo>
                <a:cubicBezTo>
                  <a:pt x="4459928" y="3598133"/>
                  <a:pt x="4462873" y="3605285"/>
                  <a:pt x="4468762" y="3611174"/>
                </a:cubicBezTo>
                <a:cubicBezTo>
                  <a:pt x="4474652" y="3617064"/>
                  <a:pt x="4481803" y="3620009"/>
                  <a:pt x="4490217" y="3620009"/>
                </a:cubicBezTo>
                <a:lnTo>
                  <a:pt x="4843595" y="3620009"/>
                </a:lnTo>
                <a:cubicBezTo>
                  <a:pt x="4852008" y="3620009"/>
                  <a:pt x="4859160" y="3617064"/>
                  <a:pt x="4865050" y="3611174"/>
                </a:cubicBezTo>
                <a:cubicBezTo>
                  <a:pt x="4870939" y="3605285"/>
                  <a:pt x="4873884" y="3598133"/>
                  <a:pt x="4873884" y="3589719"/>
                </a:cubicBezTo>
                <a:lnTo>
                  <a:pt x="4873884" y="3541761"/>
                </a:lnTo>
                <a:cubicBezTo>
                  <a:pt x="4873884" y="3437431"/>
                  <a:pt x="4848222" y="3345300"/>
                  <a:pt x="4796899" y="3265369"/>
                </a:cubicBezTo>
                <a:cubicBezTo>
                  <a:pt x="4745575" y="3185439"/>
                  <a:pt x="4674479" y="3123177"/>
                  <a:pt x="4583610" y="3078584"/>
                </a:cubicBezTo>
                <a:cubicBezTo>
                  <a:pt x="4492741" y="3033991"/>
                  <a:pt x="4389252" y="3011695"/>
                  <a:pt x="4273143" y="3011695"/>
                </a:cubicBezTo>
                <a:close/>
                <a:moveTo>
                  <a:pt x="2949168" y="3011695"/>
                </a:moveTo>
                <a:cubicBezTo>
                  <a:pt x="2836423" y="3011695"/>
                  <a:pt x="2736300" y="3032308"/>
                  <a:pt x="2648797" y="3073536"/>
                </a:cubicBezTo>
                <a:cubicBezTo>
                  <a:pt x="2561294" y="3114763"/>
                  <a:pt x="2493142" y="3173239"/>
                  <a:pt x="2444343" y="3248962"/>
                </a:cubicBezTo>
                <a:cubicBezTo>
                  <a:pt x="2395543" y="3324686"/>
                  <a:pt x="2371143" y="3413031"/>
                  <a:pt x="2371143" y="3513996"/>
                </a:cubicBezTo>
                <a:cubicBezTo>
                  <a:pt x="2371143" y="3614961"/>
                  <a:pt x="2395122" y="3701622"/>
                  <a:pt x="2443081" y="3773981"/>
                </a:cubicBezTo>
                <a:cubicBezTo>
                  <a:pt x="2491039" y="3846339"/>
                  <a:pt x="2548673" y="3904814"/>
                  <a:pt x="2615983" y="3949407"/>
                </a:cubicBezTo>
                <a:cubicBezTo>
                  <a:pt x="2683293" y="3994000"/>
                  <a:pt x="2764906" y="4039855"/>
                  <a:pt x="2860823" y="4086972"/>
                </a:cubicBezTo>
                <a:cubicBezTo>
                  <a:pt x="2943278" y="4129041"/>
                  <a:pt x="3001333" y="4159330"/>
                  <a:pt x="3034988" y="4177840"/>
                </a:cubicBezTo>
                <a:cubicBezTo>
                  <a:pt x="3068643" y="4196351"/>
                  <a:pt x="3095146" y="4216964"/>
                  <a:pt x="3114498" y="4239682"/>
                </a:cubicBezTo>
                <a:cubicBezTo>
                  <a:pt x="3133849" y="4262399"/>
                  <a:pt x="3143525" y="4289743"/>
                  <a:pt x="3143525" y="4321716"/>
                </a:cubicBezTo>
                <a:cubicBezTo>
                  <a:pt x="3143525" y="4360419"/>
                  <a:pt x="3130063" y="4393232"/>
                  <a:pt x="3103139" y="4420156"/>
                </a:cubicBezTo>
                <a:cubicBezTo>
                  <a:pt x="3076215" y="4447080"/>
                  <a:pt x="3036671" y="4460542"/>
                  <a:pt x="2984505" y="4460542"/>
                </a:cubicBezTo>
                <a:cubicBezTo>
                  <a:pt x="2922244" y="4460542"/>
                  <a:pt x="2872602" y="4444136"/>
                  <a:pt x="2835582" y="4411322"/>
                </a:cubicBezTo>
                <a:cubicBezTo>
                  <a:pt x="2798561" y="4378508"/>
                  <a:pt x="2780051" y="4338543"/>
                  <a:pt x="2780051" y="4291426"/>
                </a:cubicBezTo>
                <a:lnTo>
                  <a:pt x="2780051" y="4245992"/>
                </a:lnTo>
                <a:cubicBezTo>
                  <a:pt x="2780051" y="4237578"/>
                  <a:pt x="2777106" y="4230426"/>
                  <a:pt x="2771217" y="4224537"/>
                </a:cubicBezTo>
                <a:cubicBezTo>
                  <a:pt x="2765327" y="4218647"/>
                  <a:pt x="2758176" y="4215702"/>
                  <a:pt x="2749762" y="4215702"/>
                </a:cubicBezTo>
                <a:lnTo>
                  <a:pt x="2396384" y="4215702"/>
                </a:lnTo>
                <a:cubicBezTo>
                  <a:pt x="2387970" y="4215702"/>
                  <a:pt x="2380819" y="4218647"/>
                  <a:pt x="2374929" y="4224537"/>
                </a:cubicBezTo>
                <a:cubicBezTo>
                  <a:pt x="2369040" y="4230426"/>
                  <a:pt x="2366095" y="4237578"/>
                  <a:pt x="2366095" y="4245992"/>
                </a:cubicBezTo>
                <a:lnTo>
                  <a:pt x="2366095" y="4311619"/>
                </a:lnTo>
                <a:cubicBezTo>
                  <a:pt x="2366095" y="4412584"/>
                  <a:pt x="2390915" y="4501349"/>
                  <a:pt x="2440556" y="4577914"/>
                </a:cubicBezTo>
                <a:cubicBezTo>
                  <a:pt x="2490198" y="4654479"/>
                  <a:pt x="2560032" y="4713796"/>
                  <a:pt x="2650059" y="4755865"/>
                </a:cubicBezTo>
                <a:cubicBezTo>
                  <a:pt x="2740086" y="4797934"/>
                  <a:pt x="2845678" y="4818968"/>
                  <a:pt x="2966836" y="4818968"/>
                </a:cubicBezTo>
                <a:cubicBezTo>
                  <a:pt x="3145208" y="4818968"/>
                  <a:pt x="3288662" y="4773113"/>
                  <a:pt x="3397200" y="4681403"/>
                </a:cubicBezTo>
                <a:cubicBezTo>
                  <a:pt x="3505737" y="4589693"/>
                  <a:pt x="3560006" y="4464749"/>
                  <a:pt x="3560006" y="4306571"/>
                </a:cubicBezTo>
                <a:cubicBezTo>
                  <a:pt x="3560006" y="4220751"/>
                  <a:pt x="3541916" y="4147551"/>
                  <a:pt x="3505737" y="4086972"/>
                </a:cubicBezTo>
                <a:cubicBezTo>
                  <a:pt x="3469558" y="4026393"/>
                  <a:pt x="3424544" y="3976752"/>
                  <a:pt x="3370696" y="3938049"/>
                </a:cubicBezTo>
                <a:cubicBezTo>
                  <a:pt x="3316848" y="3899345"/>
                  <a:pt x="3244490" y="3854752"/>
                  <a:pt x="3153622" y="3804270"/>
                </a:cubicBezTo>
                <a:lnTo>
                  <a:pt x="3080422" y="3763884"/>
                </a:lnTo>
                <a:cubicBezTo>
                  <a:pt x="2999650" y="3723498"/>
                  <a:pt x="2939492" y="3691526"/>
                  <a:pt x="2899947" y="3667967"/>
                </a:cubicBezTo>
                <a:cubicBezTo>
                  <a:pt x="2860403" y="3644409"/>
                  <a:pt x="2831375" y="3620429"/>
                  <a:pt x="2812865" y="3596030"/>
                </a:cubicBezTo>
                <a:cubicBezTo>
                  <a:pt x="2794355" y="3571630"/>
                  <a:pt x="2785099" y="3543444"/>
                  <a:pt x="2785099" y="3511472"/>
                </a:cubicBezTo>
                <a:cubicBezTo>
                  <a:pt x="2785099" y="3467720"/>
                  <a:pt x="2798561" y="3433224"/>
                  <a:pt x="2825485" y="3407982"/>
                </a:cubicBezTo>
                <a:cubicBezTo>
                  <a:pt x="2852410" y="3382741"/>
                  <a:pt x="2890271" y="3370120"/>
                  <a:pt x="2939071" y="3370120"/>
                </a:cubicBezTo>
                <a:cubicBezTo>
                  <a:pt x="2999650" y="3370120"/>
                  <a:pt x="3047608" y="3387369"/>
                  <a:pt x="3082946" y="3421865"/>
                </a:cubicBezTo>
                <a:cubicBezTo>
                  <a:pt x="3118284" y="3456362"/>
                  <a:pt x="3135953" y="3498010"/>
                  <a:pt x="3135953" y="3546809"/>
                </a:cubicBezTo>
                <a:lnTo>
                  <a:pt x="3135953" y="3589719"/>
                </a:lnTo>
                <a:cubicBezTo>
                  <a:pt x="3135953" y="3598133"/>
                  <a:pt x="3138898" y="3605285"/>
                  <a:pt x="3144787" y="3611174"/>
                </a:cubicBezTo>
                <a:cubicBezTo>
                  <a:pt x="3150677" y="3617064"/>
                  <a:pt x="3157829" y="3620009"/>
                  <a:pt x="3166242" y="3620009"/>
                </a:cubicBezTo>
                <a:lnTo>
                  <a:pt x="3519620" y="3620009"/>
                </a:lnTo>
                <a:cubicBezTo>
                  <a:pt x="3528033" y="3620009"/>
                  <a:pt x="3535185" y="3617064"/>
                  <a:pt x="3541075" y="3611174"/>
                </a:cubicBezTo>
                <a:cubicBezTo>
                  <a:pt x="3546964" y="3605285"/>
                  <a:pt x="3549909" y="3598133"/>
                  <a:pt x="3549909" y="3589719"/>
                </a:cubicBezTo>
                <a:lnTo>
                  <a:pt x="3549909" y="3541761"/>
                </a:lnTo>
                <a:cubicBezTo>
                  <a:pt x="3549909" y="3437431"/>
                  <a:pt x="3524247" y="3345300"/>
                  <a:pt x="3472923" y="3265369"/>
                </a:cubicBezTo>
                <a:cubicBezTo>
                  <a:pt x="3421600" y="3185439"/>
                  <a:pt x="3350503" y="3123177"/>
                  <a:pt x="3259635" y="3078584"/>
                </a:cubicBezTo>
                <a:cubicBezTo>
                  <a:pt x="3168766" y="3033991"/>
                  <a:pt x="3065277" y="3011695"/>
                  <a:pt x="2949168" y="3011695"/>
                </a:cubicBezTo>
                <a:close/>
                <a:moveTo>
                  <a:pt x="1617382" y="3011695"/>
                </a:moveTo>
                <a:cubicBezTo>
                  <a:pt x="1497907" y="3011695"/>
                  <a:pt x="1392314" y="3035253"/>
                  <a:pt x="1300604" y="3082370"/>
                </a:cubicBezTo>
                <a:cubicBezTo>
                  <a:pt x="1208895" y="3129487"/>
                  <a:pt x="1138219" y="3195956"/>
                  <a:pt x="1088578" y="3281776"/>
                </a:cubicBezTo>
                <a:cubicBezTo>
                  <a:pt x="1038937" y="3367596"/>
                  <a:pt x="1014116" y="3467720"/>
                  <a:pt x="1014116" y="3582147"/>
                </a:cubicBezTo>
                <a:lnTo>
                  <a:pt x="1014116" y="4243468"/>
                </a:lnTo>
                <a:cubicBezTo>
                  <a:pt x="1014116" y="4357895"/>
                  <a:pt x="1038937" y="4458860"/>
                  <a:pt x="1088578" y="4546363"/>
                </a:cubicBezTo>
                <a:cubicBezTo>
                  <a:pt x="1138219" y="4633866"/>
                  <a:pt x="1208895" y="4701176"/>
                  <a:pt x="1300604" y="4748293"/>
                </a:cubicBezTo>
                <a:cubicBezTo>
                  <a:pt x="1392314" y="4795410"/>
                  <a:pt x="1497907" y="4818968"/>
                  <a:pt x="1617382" y="4818968"/>
                </a:cubicBezTo>
                <a:cubicBezTo>
                  <a:pt x="1736857" y="4818968"/>
                  <a:pt x="1842450" y="4795830"/>
                  <a:pt x="1934160" y="4749555"/>
                </a:cubicBezTo>
                <a:cubicBezTo>
                  <a:pt x="2025870" y="4703279"/>
                  <a:pt x="2096545" y="4637652"/>
                  <a:pt x="2146186" y="4552673"/>
                </a:cubicBezTo>
                <a:cubicBezTo>
                  <a:pt x="2195827" y="4467694"/>
                  <a:pt x="2220648" y="4369674"/>
                  <a:pt x="2220648" y="4258612"/>
                </a:cubicBezTo>
                <a:lnTo>
                  <a:pt x="2220648" y="4253564"/>
                </a:lnTo>
                <a:cubicBezTo>
                  <a:pt x="2220648" y="4245150"/>
                  <a:pt x="2217703" y="4237578"/>
                  <a:pt x="2211814" y="4230847"/>
                </a:cubicBezTo>
                <a:cubicBezTo>
                  <a:pt x="2205924" y="4224116"/>
                  <a:pt x="2198772" y="4220751"/>
                  <a:pt x="2190359" y="4220751"/>
                </a:cubicBezTo>
                <a:lnTo>
                  <a:pt x="1831933" y="4205606"/>
                </a:lnTo>
                <a:cubicBezTo>
                  <a:pt x="1811740" y="4205606"/>
                  <a:pt x="1801643" y="4214861"/>
                  <a:pt x="1801643" y="4233371"/>
                </a:cubicBezTo>
                <a:lnTo>
                  <a:pt x="1801643" y="4268709"/>
                </a:lnTo>
                <a:cubicBezTo>
                  <a:pt x="1801643" y="4325922"/>
                  <a:pt x="1784816" y="4372198"/>
                  <a:pt x="1751161" y="4407536"/>
                </a:cubicBezTo>
                <a:cubicBezTo>
                  <a:pt x="1717506" y="4442873"/>
                  <a:pt x="1672913" y="4460542"/>
                  <a:pt x="1617382" y="4460542"/>
                </a:cubicBezTo>
                <a:cubicBezTo>
                  <a:pt x="1561851" y="4460542"/>
                  <a:pt x="1517258" y="4442873"/>
                  <a:pt x="1483604" y="4407536"/>
                </a:cubicBezTo>
                <a:cubicBezTo>
                  <a:pt x="1449949" y="4372198"/>
                  <a:pt x="1433121" y="4325922"/>
                  <a:pt x="1433121" y="4268709"/>
                </a:cubicBezTo>
                <a:lnTo>
                  <a:pt x="1433121" y="3561954"/>
                </a:lnTo>
                <a:cubicBezTo>
                  <a:pt x="1433121" y="3504740"/>
                  <a:pt x="1449949" y="3458465"/>
                  <a:pt x="1483604" y="3423127"/>
                </a:cubicBezTo>
                <a:cubicBezTo>
                  <a:pt x="1517258" y="3387789"/>
                  <a:pt x="1561851" y="3370120"/>
                  <a:pt x="1617382" y="3370120"/>
                </a:cubicBezTo>
                <a:cubicBezTo>
                  <a:pt x="1672913" y="3370120"/>
                  <a:pt x="1717506" y="3387789"/>
                  <a:pt x="1751161" y="3423127"/>
                </a:cubicBezTo>
                <a:cubicBezTo>
                  <a:pt x="1784816" y="3458465"/>
                  <a:pt x="1801643" y="3504740"/>
                  <a:pt x="1801643" y="3561954"/>
                </a:cubicBezTo>
                <a:lnTo>
                  <a:pt x="1801643" y="3597292"/>
                </a:lnTo>
                <a:cubicBezTo>
                  <a:pt x="1801643" y="3615802"/>
                  <a:pt x="1811740" y="3625057"/>
                  <a:pt x="1831933" y="3625057"/>
                </a:cubicBezTo>
                <a:lnTo>
                  <a:pt x="2190359" y="3609912"/>
                </a:lnTo>
                <a:cubicBezTo>
                  <a:pt x="2198772" y="3609912"/>
                  <a:pt x="2205924" y="3606547"/>
                  <a:pt x="2211814" y="3599816"/>
                </a:cubicBezTo>
                <a:cubicBezTo>
                  <a:pt x="2217703" y="3593085"/>
                  <a:pt x="2220648" y="3585512"/>
                  <a:pt x="2220648" y="3577099"/>
                </a:cubicBezTo>
                <a:lnTo>
                  <a:pt x="2220648" y="3567002"/>
                </a:lnTo>
                <a:cubicBezTo>
                  <a:pt x="2220648" y="3455941"/>
                  <a:pt x="2195827" y="3358341"/>
                  <a:pt x="2146186" y="3274204"/>
                </a:cubicBezTo>
                <a:cubicBezTo>
                  <a:pt x="2096545" y="3190066"/>
                  <a:pt x="2025870" y="3125280"/>
                  <a:pt x="1934160" y="3079846"/>
                </a:cubicBezTo>
                <a:cubicBezTo>
                  <a:pt x="1842450" y="3034412"/>
                  <a:pt x="1736857" y="3011695"/>
                  <a:pt x="1617382" y="3011695"/>
                </a:cubicBezTo>
                <a:close/>
                <a:moveTo>
                  <a:pt x="0" y="0"/>
                </a:moveTo>
                <a:lnTo>
                  <a:pt x="4245810" y="15320"/>
                </a:lnTo>
                <a:cubicBezTo>
                  <a:pt x="4710612" y="15320"/>
                  <a:pt x="5087406" y="296167"/>
                  <a:pt x="5087406" y="642610"/>
                </a:cubicBezTo>
                <a:lnTo>
                  <a:pt x="5087406" y="4509305"/>
                </a:lnTo>
                <a:cubicBezTo>
                  <a:pt x="5087406" y="4855748"/>
                  <a:pt x="4710612" y="5136595"/>
                  <a:pt x="4245810" y="5136595"/>
                </a:cubicBezTo>
                <a:lnTo>
                  <a:pt x="879528" y="5136595"/>
                </a:lnTo>
                <a:cubicBezTo>
                  <a:pt x="414726" y="5136595"/>
                  <a:pt x="37932" y="4855748"/>
                  <a:pt x="37932" y="4509305"/>
                </a:cubicBezTo>
                <a:cubicBezTo>
                  <a:pt x="25289" y="3006202"/>
                  <a:pt x="12643" y="1503103"/>
                  <a:pt x="0" y="0"/>
                </a:cubicBezTo>
                <a:close/>
              </a:path>
            </a:pathLst>
          </a:custGeom>
          <a:solidFill>
            <a:srgbClr val="663399"/>
          </a:solidFill>
          <a:ln>
            <a:solidFill>
              <a:srgbClr val="00B050">
                <a:alpha val="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1C0CDB-7107-93A0-ADCA-2AD9C0590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 b="1" dirty="0">
                <a:latin typeface="Barlow Semi Condensed" panose="00000506000000000000" pitchFamily="2" charset="0"/>
              </a:rPr>
              <a:t>Color Scheme</a:t>
            </a:r>
            <a:br>
              <a:rPr lang="en-US" b="1" dirty="0">
                <a:latin typeface="Barlow Semi Condensed" panose="00000506000000000000" pitchFamily="2" charset="0"/>
              </a:rPr>
            </a:br>
            <a:br>
              <a:rPr lang="en-US" b="1" dirty="0">
                <a:latin typeface="Barlow Semi Condensed" panose="00000506000000000000" pitchFamily="2" charset="0"/>
              </a:rPr>
            </a:br>
            <a:r>
              <a:rPr lang="en-US" b="1" dirty="0">
                <a:latin typeface="Barlow Semi Condensed" panose="00000506000000000000" pitchFamily="2" charset="0"/>
              </a:rPr>
              <a:t>light-dark()</a:t>
            </a:r>
            <a:endParaRPr lang="fr-FR" b="1" dirty="0">
              <a:latin typeface="Barlow Semi Condensed" panose="00000506000000000000" pitchFamily="2" charset="0"/>
            </a:endParaRPr>
          </a:p>
        </p:txBody>
      </p:sp>
      <p:pic>
        <p:nvPicPr>
          <p:cNvPr id="19" name="Espace réservé du contenu 18">
            <a:extLst>
              <a:ext uri="{FF2B5EF4-FFF2-40B4-BE49-F238E27FC236}">
                <a16:creationId xmlns:a16="http://schemas.microsoft.com/office/drawing/2014/main" id="{02F9D037-F33C-2889-3E6A-D99FFAD37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4324" y="0"/>
            <a:ext cx="8646288" cy="6807943"/>
          </a:xfr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84027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1D68F10B-5DAC-76BF-F736-132111C5FEB7}"/>
              </a:ext>
            </a:extLst>
          </p:cNvPr>
          <p:cNvSpPr/>
          <p:nvPr/>
        </p:nvSpPr>
        <p:spPr>
          <a:xfrm>
            <a:off x="-57405852" y="-66101359"/>
            <a:ext cx="109425052" cy="110483059"/>
          </a:xfrm>
          <a:custGeom>
            <a:avLst/>
            <a:gdLst/>
            <a:ahLst/>
            <a:cxnLst/>
            <a:rect l="l" t="t" r="r" b="b"/>
            <a:pathLst>
              <a:path w="5087406" h="5136595">
                <a:moveTo>
                  <a:pt x="4273143" y="3011695"/>
                </a:moveTo>
                <a:cubicBezTo>
                  <a:pt x="4160398" y="3011695"/>
                  <a:pt x="4060275" y="3032308"/>
                  <a:pt x="3972772" y="3073536"/>
                </a:cubicBezTo>
                <a:cubicBezTo>
                  <a:pt x="3885269" y="3114763"/>
                  <a:pt x="3817117" y="3173239"/>
                  <a:pt x="3768318" y="3248962"/>
                </a:cubicBezTo>
                <a:cubicBezTo>
                  <a:pt x="3719518" y="3324686"/>
                  <a:pt x="3695118" y="3413031"/>
                  <a:pt x="3695118" y="3513996"/>
                </a:cubicBezTo>
                <a:cubicBezTo>
                  <a:pt x="3695118" y="3614961"/>
                  <a:pt x="3719097" y="3701622"/>
                  <a:pt x="3767056" y="3773981"/>
                </a:cubicBezTo>
                <a:cubicBezTo>
                  <a:pt x="3815014" y="3846339"/>
                  <a:pt x="3872648" y="3904814"/>
                  <a:pt x="3939958" y="3949407"/>
                </a:cubicBezTo>
                <a:cubicBezTo>
                  <a:pt x="4007268" y="3994000"/>
                  <a:pt x="4088882" y="4039855"/>
                  <a:pt x="4184798" y="4086972"/>
                </a:cubicBezTo>
                <a:cubicBezTo>
                  <a:pt x="4267253" y="4129041"/>
                  <a:pt x="4325308" y="4159330"/>
                  <a:pt x="4358963" y="4177840"/>
                </a:cubicBezTo>
                <a:cubicBezTo>
                  <a:pt x="4392618" y="4196351"/>
                  <a:pt x="4419121" y="4216964"/>
                  <a:pt x="4438473" y="4239682"/>
                </a:cubicBezTo>
                <a:cubicBezTo>
                  <a:pt x="4457824" y="4262399"/>
                  <a:pt x="4467500" y="4289743"/>
                  <a:pt x="4467500" y="4321716"/>
                </a:cubicBezTo>
                <a:cubicBezTo>
                  <a:pt x="4467500" y="4360419"/>
                  <a:pt x="4454038" y="4393232"/>
                  <a:pt x="4427114" y="4420156"/>
                </a:cubicBezTo>
                <a:cubicBezTo>
                  <a:pt x="4400190" y="4447080"/>
                  <a:pt x="4360646" y="4460542"/>
                  <a:pt x="4308480" y="4460542"/>
                </a:cubicBezTo>
                <a:cubicBezTo>
                  <a:pt x="4246218" y="4460542"/>
                  <a:pt x="4196578" y="4444136"/>
                  <a:pt x="4159557" y="4411322"/>
                </a:cubicBezTo>
                <a:cubicBezTo>
                  <a:pt x="4122536" y="4378508"/>
                  <a:pt x="4104026" y="4338543"/>
                  <a:pt x="4104026" y="4291426"/>
                </a:cubicBezTo>
                <a:lnTo>
                  <a:pt x="4104026" y="4245992"/>
                </a:lnTo>
                <a:cubicBezTo>
                  <a:pt x="4104026" y="4237578"/>
                  <a:pt x="4101081" y="4230426"/>
                  <a:pt x="4095192" y="4224537"/>
                </a:cubicBezTo>
                <a:cubicBezTo>
                  <a:pt x="4089302" y="4218647"/>
                  <a:pt x="4082150" y="4215702"/>
                  <a:pt x="4073737" y="4215702"/>
                </a:cubicBezTo>
                <a:lnTo>
                  <a:pt x="3720359" y="4215702"/>
                </a:lnTo>
                <a:cubicBezTo>
                  <a:pt x="3711946" y="4215702"/>
                  <a:pt x="3704794" y="4218647"/>
                  <a:pt x="3698904" y="4224537"/>
                </a:cubicBezTo>
                <a:cubicBezTo>
                  <a:pt x="3693014" y="4230426"/>
                  <a:pt x="3690070" y="4237578"/>
                  <a:pt x="3690070" y="4245992"/>
                </a:cubicBezTo>
                <a:lnTo>
                  <a:pt x="3690070" y="4311619"/>
                </a:lnTo>
                <a:cubicBezTo>
                  <a:pt x="3690070" y="4412584"/>
                  <a:pt x="3714890" y="4501349"/>
                  <a:pt x="3764532" y="4577914"/>
                </a:cubicBezTo>
                <a:cubicBezTo>
                  <a:pt x="3814172" y="4654479"/>
                  <a:pt x="3884007" y="4713796"/>
                  <a:pt x="3974034" y="4755865"/>
                </a:cubicBezTo>
                <a:cubicBezTo>
                  <a:pt x="4064061" y="4797934"/>
                  <a:pt x="4169654" y="4818968"/>
                  <a:pt x="4290812" y="4818968"/>
                </a:cubicBezTo>
                <a:cubicBezTo>
                  <a:pt x="4469183" y="4818968"/>
                  <a:pt x="4612638" y="4773113"/>
                  <a:pt x="4721175" y="4681403"/>
                </a:cubicBezTo>
                <a:cubicBezTo>
                  <a:pt x="4829712" y="4589693"/>
                  <a:pt x="4883981" y="4464749"/>
                  <a:pt x="4883981" y="4306571"/>
                </a:cubicBezTo>
                <a:cubicBezTo>
                  <a:pt x="4883981" y="4220751"/>
                  <a:pt x="4865891" y="4147551"/>
                  <a:pt x="4829712" y="4086972"/>
                </a:cubicBezTo>
                <a:cubicBezTo>
                  <a:pt x="4793533" y="4026393"/>
                  <a:pt x="4748519" y="3976752"/>
                  <a:pt x="4694672" y="3938049"/>
                </a:cubicBezTo>
                <a:cubicBezTo>
                  <a:pt x="4640823" y="3899345"/>
                  <a:pt x="4568465" y="3854752"/>
                  <a:pt x="4477597" y="3804270"/>
                </a:cubicBezTo>
                <a:lnTo>
                  <a:pt x="4404397" y="3763884"/>
                </a:lnTo>
                <a:cubicBezTo>
                  <a:pt x="4323625" y="3723498"/>
                  <a:pt x="4263467" y="3691526"/>
                  <a:pt x="4223922" y="3667967"/>
                </a:cubicBezTo>
                <a:cubicBezTo>
                  <a:pt x="4184377" y="3644409"/>
                  <a:pt x="4155350" y="3620429"/>
                  <a:pt x="4136840" y="3596030"/>
                </a:cubicBezTo>
                <a:cubicBezTo>
                  <a:pt x="4118330" y="3571630"/>
                  <a:pt x="4109074" y="3543444"/>
                  <a:pt x="4109074" y="3511472"/>
                </a:cubicBezTo>
                <a:cubicBezTo>
                  <a:pt x="4109074" y="3467720"/>
                  <a:pt x="4122536" y="3433224"/>
                  <a:pt x="4149461" y="3407982"/>
                </a:cubicBezTo>
                <a:cubicBezTo>
                  <a:pt x="4176385" y="3382741"/>
                  <a:pt x="4214246" y="3370120"/>
                  <a:pt x="4263046" y="3370120"/>
                </a:cubicBezTo>
                <a:cubicBezTo>
                  <a:pt x="4323625" y="3370120"/>
                  <a:pt x="4371583" y="3387369"/>
                  <a:pt x="4406921" y="3421865"/>
                </a:cubicBezTo>
                <a:cubicBezTo>
                  <a:pt x="4442259" y="3456362"/>
                  <a:pt x="4459928" y="3498010"/>
                  <a:pt x="4459928" y="3546809"/>
                </a:cubicBezTo>
                <a:lnTo>
                  <a:pt x="4459928" y="3589719"/>
                </a:lnTo>
                <a:cubicBezTo>
                  <a:pt x="4459928" y="3598133"/>
                  <a:pt x="4462873" y="3605285"/>
                  <a:pt x="4468762" y="3611174"/>
                </a:cubicBezTo>
                <a:cubicBezTo>
                  <a:pt x="4474652" y="3617064"/>
                  <a:pt x="4481803" y="3620009"/>
                  <a:pt x="4490217" y="3620009"/>
                </a:cubicBezTo>
                <a:lnTo>
                  <a:pt x="4843595" y="3620009"/>
                </a:lnTo>
                <a:cubicBezTo>
                  <a:pt x="4852008" y="3620009"/>
                  <a:pt x="4859160" y="3617064"/>
                  <a:pt x="4865050" y="3611174"/>
                </a:cubicBezTo>
                <a:cubicBezTo>
                  <a:pt x="4870939" y="3605285"/>
                  <a:pt x="4873884" y="3598133"/>
                  <a:pt x="4873884" y="3589719"/>
                </a:cubicBezTo>
                <a:lnTo>
                  <a:pt x="4873884" y="3541761"/>
                </a:lnTo>
                <a:cubicBezTo>
                  <a:pt x="4873884" y="3437431"/>
                  <a:pt x="4848222" y="3345300"/>
                  <a:pt x="4796899" y="3265369"/>
                </a:cubicBezTo>
                <a:cubicBezTo>
                  <a:pt x="4745575" y="3185439"/>
                  <a:pt x="4674479" y="3123177"/>
                  <a:pt x="4583610" y="3078584"/>
                </a:cubicBezTo>
                <a:cubicBezTo>
                  <a:pt x="4492741" y="3033991"/>
                  <a:pt x="4389252" y="3011695"/>
                  <a:pt x="4273143" y="3011695"/>
                </a:cubicBezTo>
                <a:close/>
                <a:moveTo>
                  <a:pt x="2949168" y="3011695"/>
                </a:moveTo>
                <a:cubicBezTo>
                  <a:pt x="2836423" y="3011695"/>
                  <a:pt x="2736300" y="3032308"/>
                  <a:pt x="2648797" y="3073536"/>
                </a:cubicBezTo>
                <a:cubicBezTo>
                  <a:pt x="2561294" y="3114763"/>
                  <a:pt x="2493142" y="3173239"/>
                  <a:pt x="2444343" y="3248962"/>
                </a:cubicBezTo>
                <a:cubicBezTo>
                  <a:pt x="2395543" y="3324686"/>
                  <a:pt x="2371143" y="3413031"/>
                  <a:pt x="2371143" y="3513996"/>
                </a:cubicBezTo>
                <a:cubicBezTo>
                  <a:pt x="2371143" y="3614961"/>
                  <a:pt x="2395122" y="3701622"/>
                  <a:pt x="2443081" y="3773981"/>
                </a:cubicBezTo>
                <a:cubicBezTo>
                  <a:pt x="2491039" y="3846339"/>
                  <a:pt x="2548673" y="3904814"/>
                  <a:pt x="2615983" y="3949407"/>
                </a:cubicBezTo>
                <a:cubicBezTo>
                  <a:pt x="2683293" y="3994000"/>
                  <a:pt x="2764906" y="4039855"/>
                  <a:pt x="2860823" y="4086972"/>
                </a:cubicBezTo>
                <a:cubicBezTo>
                  <a:pt x="2943278" y="4129041"/>
                  <a:pt x="3001333" y="4159330"/>
                  <a:pt x="3034988" y="4177840"/>
                </a:cubicBezTo>
                <a:cubicBezTo>
                  <a:pt x="3068643" y="4196351"/>
                  <a:pt x="3095146" y="4216964"/>
                  <a:pt x="3114498" y="4239682"/>
                </a:cubicBezTo>
                <a:cubicBezTo>
                  <a:pt x="3133849" y="4262399"/>
                  <a:pt x="3143525" y="4289743"/>
                  <a:pt x="3143525" y="4321716"/>
                </a:cubicBezTo>
                <a:cubicBezTo>
                  <a:pt x="3143525" y="4360419"/>
                  <a:pt x="3130063" y="4393232"/>
                  <a:pt x="3103139" y="4420156"/>
                </a:cubicBezTo>
                <a:cubicBezTo>
                  <a:pt x="3076215" y="4447080"/>
                  <a:pt x="3036671" y="4460542"/>
                  <a:pt x="2984505" y="4460542"/>
                </a:cubicBezTo>
                <a:cubicBezTo>
                  <a:pt x="2922244" y="4460542"/>
                  <a:pt x="2872602" y="4444136"/>
                  <a:pt x="2835582" y="4411322"/>
                </a:cubicBezTo>
                <a:cubicBezTo>
                  <a:pt x="2798561" y="4378508"/>
                  <a:pt x="2780051" y="4338543"/>
                  <a:pt x="2780051" y="4291426"/>
                </a:cubicBezTo>
                <a:lnTo>
                  <a:pt x="2780051" y="4245992"/>
                </a:lnTo>
                <a:cubicBezTo>
                  <a:pt x="2780051" y="4237578"/>
                  <a:pt x="2777106" y="4230426"/>
                  <a:pt x="2771217" y="4224537"/>
                </a:cubicBezTo>
                <a:cubicBezTo>
                  <a:pt x="2765327" y="4218647"/>
                  <a:pt x="2758176" y="4215702"/>
                  <a:pt x="2749762" y="4215702"/>
                </a:cubicBezTo>
                <a:lnTo>
                  <a:pt x="2396384" y="4215702"/>
                </a:lnTo>
                <a:cubicBezTo>
                  <a:pt x="2387970" y="4215702"/>
                  <a:pt x="2380819" y="4218647"/>
                  <a:pt x="2374929" y="4224537"/>
                </a:cubicBezTo>
                <a:cubicBezTo>
                  <a:pt x="2369040" y="4230426"/>
                  <a:pt x="2366095" y="4237578"/>
                  <a:pt x="2366095" y="4245992"/>
                </a:cubicBezTo>
                <a:lnTo>
                  <a:pt x="2366095" y="4311619"/>
                </a:lnTo>
                <a:cubicBezTo>
                  <a:pt x="2366095" y="4412584"/>
                  <a:pt x="2390915" y="4501349"/>
                  <a:pt x="2440556" y="4577914"/>
                </a:cubicBezTo>
                <a:cubicBezTo>
                  <a:pt x="2490198" y="4654479"/>
                  <a:pt x="2560032" y="4713796"/>
                  <a:pt x="2650059" y="4755865"/>
                </a:cubicBezTo>
                <a:cubicBezTo>
                  <a:pt x="2740086" y="4797934"/>
                  <a:pt x="2845678" y="4818968"/>
                  <a:pt x="2966836" y="4818968"/>
                </a:cubicBezTo>
                <a:cubicBezTo>
                  <a:pt x="3145208" y="4818968"/>
                  <a:pt x="3288662" y="4773113"/>
                  <a:pt x="3397200" y="4681403"/>
                </a:cubicBezTo>
                <a:cubicBezTo>
                  <a:pt x="3505737" y="4589693"/>
                  <a:pt x="3560006" y="4464749"/>
                  <a:pt x="3560006" y="4306571"/>
                </a:cubicBezTo>
                <a:cubicBezTo>
                  <a:pt x="3560006" y="4220751"/>
                  <a:pt x="3541916" y="4147551"/>
                  <a:pt x="3505737" y="4086972"/>
                </a:cubicBezTo>
                <a:cubicBezTo>
                  <a:pt x="3469558" y="4026393"/>
                  <a:pt x="3424544" y="3976752"/>
                  <a:pt x="3370696" y="3938049"/>
                </a:cubicBezTo>
                <a:cubicBezTo>
                  <a:pt x="3316848" y="3899345"/>
                  <a:pt x="3244490" y="3854752"/>
                  <a:pt x="3153622" y="3804270"/>
                </a:cubicBezTo>
                <a:lnTo>
                  <a:pt x="3080422" y="3763884"/>
                </a:lnTo>
                <a:cubicBezTo>
                  <a:pt x="2999650" y="3723498"/>
                  <a:pt x="2939492" y="3691526"/>
                  <a:pt x="2899947" y="3667967"/>
                </a:cubicBezTo>
                <a:cubicBezTo>
                  <a:pt x="2860403" y="3644409"/>
                  <a:pt x="2831375" y="3620429"/>
                  <a:pt x="2812865" y="3596030"/>
                </a:cubicBezTo>
                <a:cubicBezTo>
                  <a:pt x="2794355" y="3571630"/>
                  <a:pt x="2785099" y="3543444"/>
                  <a:pt x="2785099" y="3511472"/>
                </a:cubicBezTo>
                <a:cubicBezTo>
                  <a:pt x="2785099" y="3467720"/>
                  <a:pt x="2798561" y="3433224"/>
                  <a:pt x="2825485" y="3407982"/>
                </a:cubicBezTo>
                <a:cubicBezTo>
                  <a:pt x="2852410" y="3382741"/>
                  <a:pt x="2890271" y="3370120"/>
                  <a:pt x="2939071" y="3370120"/>
                </a:cubicBezTo>
                <a:cubicBezTo>
                  <a:pt x="2999650" y="3370120"/>
                  <a:pt x="3047608" y="3387369"/>
                  <a:pt x="3082946" y="3421865"/>
                </a:cubicBezTo>
                <a:cubicBezTo>
                  <a:pt x="3118284" y="3456362"/>
                  <a:pt x="3135953" y="3498010"/>
                  <a:pt x="3135953" y="3546809"/>
                </a:cubicBezTo>
                <a:lnTo>
                  <a:pt x="3135953" y="3589719"/>
                </a:lnTo>
                <a:cubicBezTo>
                  <a:pt x="3135953" y="3598133"/>
                  <a:pt x="3138898" y="3605285"/>
                  <a:pt x="3144787" y="3611174"/>
                </a:cubicBezTo>
                <a:cubicBezTo>
                  <a:pt x="3150677" y="3617064"/>
                  <a:pt x="3157829" y="3620009"/>
                  <a:pt x="3166242" y="3620009"/>
                </a:cubicBezTo>
                <a:lnTo>
                  <a:pt x="3519620" y="3620009"/>
                </a:lnTo>
                <a:cubicBezTo>
                  <a:pt x="3528033" y="3620009"/>
                  <a:pt x="3535185" y="3617064"/>
                  <a:pt x="3541075" y="3611174"/>
                </a:cubicBezTo>
                <a:cubicBezTo>
                  <a:pt x="3546964" y="3605285"/>
                  <a:pt x="3549909" y="3598133"/>
                  <a:pt x="3549909" y="3589719"/>
                </a:cubicBezTo>
                <a:lnTo>
                  <a:pt x="3549909" y="3541761"/>
                </a:lnTo>
                <a:cubicBezTo>
                  <a:pt x="3549909" y="3437431"/>
                  <a:pt x="3524247" y="3345300"/>
                  <a:pt x="3472923" y="3265369"/>
                </a:cubicBezTo>
                <a:cubicBezTo>
                  <a:pt x="3421600" y="3185439"/>
                  <a:pt x="3350503" y="3123177"/>
                  <a:pt x="3259635" y="3078584"/>
                </a:cubicBezTo>
                <a:cubicBezTo>
                  <a:pt x="3168766" y="3033991"/>
                  <a:pt x="3065277" y="3011695"/>
                  <a:pt x="2949168" y="3011695"/>
                </a:cubicBezTo>
                <a:close/>
                <a:moveTo>
                  <a:pt x="1617382" y="3011695"/>
                </a:moveTo>
                <a:cubicBezTo>
                  <a:pt x="1497907" y="3011695"/>
                  <a:pt x="1392314" y="3035253"/>
                  <a:pt x="1300604" y="3082370"/>
                </a:cubicBezTo>
                <a:cubicBezTo>
                  <a:pt x="1208895" y="3129487"/>
                  <a:pt x="1138219" y="3195956"/>
                  <a:pt x="1088578" y="3281776"/>
                </a:cubicBezTo>
                <a:cubicBezTo>
                  <a:pt x="1038937" y="3367596"/>
                  <a:pt x="1014116" y="3467720"/>
                  <a:pt x="1014116" y="3582147"/>
                </a:cubicBezTo>
                <a:lnTo>
                  <a:pt x="1014116" y="4243468"/>
                </a:lnTo>
                <a:cubicBezTo>
                  <a:pt x="1014116" y="4357895"/>
                  <a:pt x="1038937" y="4458860"/>
                  <a:pt x="1088578" y="4546363"/>
                </a:cubicBezTo>
                <a:cubicBezTo>
                  <a:pt x="1138219" y="4633866"/>
                  <a:pt x="1208895" y="4701176"/>
                  <a:pt x="1300604" y="4748293"/>
                </a:cubicBezTo>
                <a:cubicBezTo>
                  <a:pt x="1392314" y="4795410"/>
                  <a:pt x="1497907" y="4818968"/>
                  <a:pt x="1617382" y="4818968"/>
                </a:cubicBezTo>
                <a:cubicBezTo>
                  <a:pt x="1736857" y="4818968"/>
                  <a:pt x="1842450" y="4795830"/>
                  <a:pt x="1934160" y="4749555"/>
                </a:cubicBezTo>
                <a:cubicBezTo>
                  <a:pt x="2025870" y="4703279"/>
                  <a:pt x="2096545" y="4637652"/>
                  <a:pt x="2146186" y="4552673"/>
                </a:cubicBezTo>
                <a:cubicBezTo>
                  <a:pt x="2195827" y="4467694"/>
                  <a:pt x="2220648" y="4369674"/>
                  <a:pt x="2220648" y="4258612"/>
                </a:cubicBezTo>
                <a:lnTo>
                  <a:pt x="2220648" y="4253564"/>
                </a:lnTo>
                <a:cubicBezTo>
                  <a:pt x="2220648" y="4245150"/>
                  <a:pt x="2217703" y="4237578"/>
                  <a:pt x="2211814" y="4230847"/>
                </a:cubicBezTo>
                <a:cubicBezTo>
                  <a:pt x="2205924" y="4224116"/>
                  <a:pt x="2198772" y="4220751"/>
                  <a:pt x="2190359" y="4220751"/>
                </a:cubicBezTo>
                <a:lnTo>
                  <a:pt x="1831933" y="4205606"/>
                </a:lnTo>
                <a:cubicBezTo>
                  <a:pt x="1811740" y="4205606"/>
                  <a:pt x="1801643" y="4214861"/>
                  <a:pt x="1801643" y="4233371"/>
                </a:cubicBezTo>
                <a:lnTo>
                  <a:pt x="1801643" y="4268709"/>
                </a:lnTo>
                <a:cubicBezTo>
                  <a:pt x="1801643" y="4325922"/>
                  <a:pt x="1784816" y="4372198"/>
                  <a:pt x="1751161" y="4407536"/>
                </a:cubicBezTo>
                <a:cubicBezTo>
                  <a:pt x="1717506" y="4442873"/>
                  <a:pt x="1672913" y="4460542"/>
                  <a:pt x="1617382" y="4460542"/>
                </a:cubicBezTo>
                <a:cubicBezTo>
                  <a:pt x="1561851" y="4460542"/>
                  <a:pt x="1517258" y="4442873"/>
                  <a:pt x="1483604" y="4407536"/>
                </a:cubicBezTo>
                <a:cubicBezTo>
                  <a:pt x="1449949" y="4372198"/>
                  <a:pt x="1433121" y="4325922"/>
                  <a:pt x="1433121" y="4268709"/>
                </a:cubicBezTo>
                <a:lnTo>
                  <a:pt x="1433121" y="3561954"/>
                </a:lnTo>
                <a:cubicBezTo>
                  <a:pt x="1433121" y="3504740"/>
                  <a:pt x="1449949" y="3458465"/>
                  <a:pt x="1483604" y="3423127"/>
                </a:cubicBezTo>
                <a:cubicBezTo>
                  <a:pt x="1517258" y="3387789"/>
                  <a:pt x="1561851" y="3370120"/>
                  <a:pt x="1617382" y="3370120"/>
                </a:cubicBezTo>
                <a:cubicBezTo>
                  <a:pt x="1672913" y="3370120"/>
                  <a:pt x="1717506" y="3387789"/>
                  <a:pt x="1751161" y="3423127"/>
                </a:cubicBezTo>
                <a:cubicBezTo>
                  <a:pt x="1784816" y="3458465"/>
                  <a:pt x="1801643" y="3504740"/>
                  <a:pt x="1801643" y="3561954"/>
                </a:cubicBezTo>
                <a:lnTo>
                  <a:pt x="1801643" y="3597292"/>
                </a:lnTo>
                <a:cubicBezTo>
                  <a:pt x="1801643" y="3615802"/>
                  <a:pt x="1811740" y="3625057"/>
                  <a:pt x="1831933" y="3625057"/>
                </a:cubicBezTo>
                <a:lnTo>
                  <a:pt x="2190359" y="3609912"/>
                </a:lnTo>
                <a:cubicBezTo>
                  <a:pt x="2198772" y="3609912"/>
                  <a:pt x="2205924" y="3606547"/>
                  <a:pt x="2211814" y="3599816"/>
                </a:cubicBezTo>
                <a:cubicBezTo>
                  <a:pt x="2217703" y="3593085"/>
                  <a:pt x="2220648" y="3585512"/>
                  <a:pt x="2220648" y="3577099"/>
                </a:cubicBezTo>
                <a:lnTo>
                  <a:pt x="2220648" y="3567002"/>
                </a:lnTo>
                <a:cubicBezTo>
                  <a:pt x="2220648" y="3455941"/>
                  <a:pt x="2195827" y="3358341"/>
                  <a:pt x="2146186" y="3274204"/>
                </a:cubicBezTo>
                <a:cubicBezTo>
                  <a:pt x="2096545" y="3190066"/>
                  <a:pt x="2025870" y="3125280"/>
                  <a:pt x="1934160" y="3079846"/>
                </a:cubicBezTo>
                <a:cubicBezTo>
                  <a:pt x="1842450" y="3034412"/>
                  <a:pt x="1736857" y="3011695"/>
                  <a:pt x="1617382" y="3011695"/>
                </a:cubicBezTo>
                <a:close/>
                <a:moveTo>
                  <a:pt x="0" y="0"/>
                </a:moveTo>
                <a:lnTo>
                  <a:pt x="4245810" y="15320"/>
                </a:lnTo>
                <a:cubicBezTo>
                  <a:pt x="4710612" y="15320"/>
                  <a:pt x="5087406" y="296167"/>
                  <a:pt x="5087406" y="642610"/>
                </a:cubicBezTo>
                <a:lnTo>
                  <a:pt x="5087406" y="4509305"/>
                </a:lnTo>
                <a:cubicBezTo>
                  <a:pt x="5087406" y="4855748"/>
                  <a:pt x="4710612" y="5136595"/>
                  <a:pt x="4245810" y="5136595"/>
                </a:cubicBezTo>
                <a:lnTo>
                  <a:pt x="879528" y="5136595"/>
                </a:lnTo>
                <a:cubicBezTo>
                  <a:pt x="414726" y="5136595"/>
                  <a:pt x="37932" y="4855748"/>
                  <a:pt x="37932" y="4509305"/>
                </a:cubicBezTo>
                <a:cubicBezTo>
                  <a:pt x="25289" y="3006202"/>
                  <a:pt x="12643" y="1503103"/>
                  <a:pt x="0" y="0"/>
                </a:cubicBezTo>
                <a:close/>
              </a:path>
            </a:pathLst>
          </a:custGeom>
          <a:solidFill>
            <a:srgbClr val="663399"/>
          </a:solidFill>
          <a:ln>
            <a:solidFill>
              <a:srgbClr val="00B050">
                <a:alpha val="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1C0CDB-7107-93A0-ADCA-2AD9C0590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 b="1" dirty="0">
                <a:latin typeface="Barlow Semi Condensed" panose="00000506000000000000" pitchFamily="2" charset="0"/>
              </a:rPr>
              <a:t>:invalid</a:t>
            </a:r>
            <a:br>
              <a:rPr lang="en-US" b="1" dirty="0">
                <a:latin typeface="Barlow Semi Condensed" panose="00000506000000000000" pitchFamily="2" charset="0"/>
              </a:rPr>
            </a:br>
            <a:br>
              <a:rPr lang="en-US" b="1" dirty="0">
                <a:latin typeface="Barlow Semi Condensed" panose="00000506000000000000" pitchFamily="2" charset="0"/>
              </a:rPr>
            </a:br>
            <a:r>
              <a:rPr lang="en-US" b="1" dirty="0">
                <a:latin typeface="Barlow Semi Condensed" panose="00000506000000000000" pitchFamily="2" charset="0"/>
              </a:rPr>
              <a:t>VS</a:t>
            </a:r>
            <a:br>
              <a:rPr lang="en-US" b="1" dirty="0">
                <a:latin typeface="Barlow Semi Condensed" panose="00000506000000000000" pitchFamily="2" charset="0"/>
              </a:rPr>
            </a:br>
            <a:br>
              <a:rPr lang="en-US" b="1" dirty="0">
                <a:latin typeface="Barlow Semi Condensed" panose="00000506000000000000" pitchFamily="2" charset="0"/>
              </a:rPr>
            </a:br>
            <a:r>
              <a:rPr lang="en-US" b="1" dirty="0">
                <a:latin typeface="Barlow Semi Condensed" panose="00000506000000000000" pitchFamily="2" charset="0"/>
              </a:rPr>
              <a:t>:user-invalid</a:t>
            </a:r>
            <a:endParaRPr lang="fr-FR" b="1" dirty="0">
              <a:latin typeface="Barlow Semi Condensed" panose="00000506000000000000" pitchFamily="2" charset="0"/>
            </a:endParaRPr>
          </a:p>
        </p:txBody>
      </p:sp>
      <p:pic>
        <p:nvPicPr>
          <p:cNvPr id="19" name="Espace réservé du contenu 18">
            <a:extLst>
              <a:ext uri="{FF2B5EF4-FFF2-40B4-BE49-F238E27FC236}">
                <a16:creationId xmlns:a16="http://schemas.microsoft.com/office/drawing/2014/main" id="{02F9D037-F33C-2889-3E6A-D99FFAD37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4324" y="0"/>
            <a:ext cx="8646288" cy="6807943"/>
          </a:xfr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15694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1C0CDB-7107-93A0-ADCA-2AD9C0590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 b="1" dirty="0">
                <a:latin typeface="Barlow Semi Condensed" panose="00000506000000000000" pitchFamily="2" charset="0"/>
              </a:rPr>
              <a:t>:invalid</a:t>
            </a:r>
            <a:br>
              <a:rPr lang="en-US" b="1" dirty="0">
                <a:latin typeface="Barlow Semi Condensed" panose="00000506000000000000" pitchFamily="2" charset="0"/>
              </a:rPr>
            </a:br>
            <a:br>
              <a:rPr lang="en-US" b="1" dirty="0">
                <a:latin typeface="Barlow Semi Condensed" panose="00000506000000000000" pitchFamily="2" charset="0"/>
              </a:rPr>
            </a:br>
            <a:r>
              <a:rPr lang="en-US" b="1" dirty="0">
                <a:latin typeface="Barlow Semi Condensed" panose="00000506000000000000" pitchFamily="2" charset="0"/>
              </a:rPr>
              <a:t>VS</a:t>
            </a:r>
            <a:br>
              <a:rPr lang="en-US" b="1" dirty="0">
                <a:latin typeface="Barlow Semi Condensed" panose="00000506000000000000" pitchFamily="2" charset="0"/>
              </a:rPr>
            </a:br>
            <a:br>
              <a:rPr lang="en-US" b="1" dirty="0">
                <a:latin typeface="Barlow Semi Condensed" panose="00000506000000000000" pitchFamily="2" charset="0"/>
              </a:rPr>
            </a:br>
            <a:r>
              <a:rPr lang="en-US" b="1" dirty="0">
                <a:latin typeface="Barlow Semi Condensed" panose="00000506000000000000" pitchFamily="2" charset="0"/>
              </a:rPr>
              <a:t>:user-invalid</a:t>
            </a:r>
            <a:endParaRPr lang="fr-FR" b="1" dirty="0">
              <a:latin typeface="Barlow Semi Condensed" panose="00000506000000000000" pitchFamily="2" charset="0"/>
            </a:endParaRPr>
          </a:p>
        </p:txBody>
      </p:sp>
      <p:pic>
        <p:nvPicPr>
          <p:cNvPr id="19" name="Espace réservé du contenu 18">
            <a:extLst>
              <a:ext uri="{FF2B5EF4-FFF2-40B4-BE49-F238E27FC236}">
                <a16:creationId xmlns:a16="http://schemas.microsoft.com/office/drawing/2014/main" id="{02F9D037-F33C-2889-3E6A-D99FFAD37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4324" y="0"/>
            <a:ext cx="8646288" cy="6807943"/>
          </a:xfr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AD7AC4-DF28-FF60-FCAC-12D7B936C91A}"/>
              </a:ext>
            </a:extLst>
          </p:cNvPr>
          <p:cNvSpPr/>
          <p:nvPr/>
        </p:nvSpPr>
        <p:spPr>
          <a:xfrm>
            <a:off x="0" y="0"/>
            <a:ext cx="12598400" cy="7095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AF3D2422-37C2-12B1-F9E2-A14F7A75B215}"/>
              </a:ext>
            </a:extLst>
          </p:cNvPr>
          <p:cNvSpPr/>
          <p:nvPr/>
        </p:nvSpPr>
        <p:spPr>
          <a:xfrm>
            <a:off x="3552297" y="1157841"/>
            <a:ext cx="5087406" cy="5136595"/>
          </a:xfrm>
          <a:custGeom>
            <a:avLst/>
            <a:gdLst/>
            <a:ahLst/>
            <a:cxnLst/>
            <a:rect l="l" t="t" r="r" b="b"/>
            <a:pathLst>
              <a:path w="5087406" h="5136595">
                <a:moveTo>
                  <a:pt x="4273143" y="3011695"/>
                </a:moveTo>
                <a:cubicBezTo>
                  <a:pt x="4160398" y="3011695"/>
                  <a:pt x="4060275" y="3032308"/>
                  <a:pt x="3972772" y="3073536"/>
                </a:cubicBezTo>
                <a:cubicBezTo>
                  <a:pt x="3885269" y="3114763"/>
                  <a:pt x="3817117" y="3173239"/>
                  <a:pt x="3768318" y="3248962"/>
                </a:cubicBezTo>
                <a:cubicBezTo>
                  <a:pt x="3719518" y="3324686"/>
                  <a:pt x="3695118" y="3413031"/>
                  <a:pt x="3695118" y="3513996"/>
                </a:cubicBezTo>
                <a:cubicBezTo>
                  <a:pt x="3695118" y="3614961"/>
                  <a:pt x="3719097" y="3701622"/>
                  <a:pt x="3767056" y="3773981"/>
                </a:cubicBezTo>
                <a:cubicBezTo>
                  <a:pt x="3815014" y="3846339"/>
                  <a:pt x="3872648" y="3904814"/>
                  <a:pt x="3939958" y="3949407"/>
                </a:cubicBezTo>
                <a:cubicBezTo>
                  <a:pt x="4007268" y="3994000"/>
                  <a:pt x="4088882" y="4039855"/>
                  <a:pt x="4184798" y="4086972"/>
                </a:cubicBezTo>
                <a:cubicBezTo>
                  <a:pt x="4267253" y="4129041"/>
                  <a:pt x="4325308" y="4159330"/>
                  <a:pt x="4358963" y="4177840"/>
                </a:cubicBezTo>
                <a:cubicBezTo>
                  <a:pt x="4392618" y="4196351"/>
                  <a:pt x="4419121" y="4216964"/>
                  <a:pt x="4438473" y="4239682"/>
                </a:cubicBezTo>
                <a:cubicBezTo>
                  <a:pt x="4457824" y="4262399"/>
                  <a:pt x="4467500" y="4289743"/>
                  <a:pt x="4467500" y="4321716"/>
                </a:cubicBezTo>
                <a:cubicBezTo>
                  <a:pt x="4467500" y="4360419"/>
                  <a:pt x="4454038" y="4393232"/>
                  <a:pt x="4427114" y="4420156"/>
                </a:cubicBezTo>
                <a:cubicBezTo>
                  <a:pt x="4400190" y="4447080"/>
                  <a:pt x="4360646" y="4460542"/>
                  <a:pt x="4308480" y="4460542"/>
                </a:cubicBezTo>
                <a:cubicBezTo>
                  <a:pt x="4246218" y="4460542"/>
                  <a:pt x="4196578" y="4444136"/>
                  <a:pt x="4159557" y="4411322"/>
                </a:cubicBezTo>
                <a:cubicBezTo>
                  <a:pt x="4122536" y="4378508"/>
                  <a:pt x="4104026" y="4338543"/>
                  <a:pt x="4104026" y="4291426"/>
                </a:cubicBezTo>
                <a:lnTo>
                  <a:pt x="4104026" y="4245992"/>
                </a:lnTo>
                <a:cubicBezTo>
                  <a:pt x="4104026" y="4237578"/>
                  <a:pt x="4101081" y="4230426"/>
                  <a:pt x="4095192" y="4224537"/>
                </a:cubicBezTo>
                <a:cubicBezTo>
                  <a:pt x="4089302" y="4218647"/>
                  <a:pt x="4082150" y="4215702"/>
                  <a:pt x="4073737" y="4215702"/>
                </a:cubicBezTo>
                <a:lnTo>
                  <a:pt x="3720359" y="4215702"/>
                </a:lnTo>
                <a:cubicBezTo>
                  <a:pt x="3711946" y="4215702"/>
                  <a:pt x="3704794" y="4218647"/>
                  <a:pt x="3698904" y="4224537"/>
                </a:cubicBezTo>
                <a:cubicBezTo>
                  <a:pt x="3693014" y="4230426"/>
                  <a:pt x="3690070" y="4237578"/>
                  <a:pt x="3690070" y="4245992"/>
                </a:cubicBezTo>
                <a:lnTo>
                  <a:pt x="3690070" y="4311619"/>
                </a:lnTo>
                <a:cubicBezTo>
                  <a:pt x="3690070" y="4412584"/>
                  <a:pt x="3714890" y="4501349"/>
                  <a:pt x="3764532" y="4577914"/>
                </a:cubicBezTo>
                <a:cubicBezTo>
                  <a:pt x="3814172" y="4654479"/>
                  <a:pt x="3884007" y="4713796"/>
                  <a:pt x="3974034" y="4755865"/>
                </a:cubicBezTo>
                <a:cubicBezTo>
                  <a:pt x="4064061" y="4797934"/>
                  <a:pt x="4169654" y="4818968"/>
                  <a:pt x="4290812" y="4818968"/>
                </a:cubicBezTo>
                <a:cubicBezTo>
                  <a:pt x="4469183" y="4818968"/>
                  <a:pt x="4612638" y="4773113"/>
                  <a:pt x="4721175" y="4681403"/>
                </a:cubicBezTo>
                <a:cubicBezTo>
                  <a:pt x="4829712" y="4589693"/>
                  <a:pt x="4883981" y="4464749"/>
                  <a:pt x="4883981" y="4306571"/>
                </a:cubicBezTo>
                <a:cubicBezTo>
                  <a:pt x="4883981" y="4220751"/>
                  <a:pt x="4865891" y="4147551"/>
                  <a:pt x="4829712" y="4086972"/>
                </a:cubicBezTo>
                <a:cubicBezTo>
                  <a:pt x="4793533" y="4026393"/>
                  <a:pt x="4748519" y="3976752"/>
                  <a:pt x="4694672" y="3938049"/>
                </a:cubicBezTo>
                <a:cubicBezTo>
                  <a:pt x="4640823" y="3899345"/>
                  <a:pt x="4568465" y="3854752"/>
                  <a:pt x="4477597" y="3804270"/>
                </a:cubicBezTo>
                <a:lnTo>
                  <a:pt x="4404397" y="3763884"/>
                </a:lnTo>
                <a:cubicBezTo>
                  <a:pt x="4323625" y="3723498"/>
                  <a:pt x="4263467" y="3691526"/>
                  <a:pt x="4223922" y="3667967"/>
                </a:cubicBezTo>
                <a:cubicBezTo>
                  <a:pt x="4184377" y="3644409"/>
                  <a:pt x="4155350" y="3620429"/>
                  <a:pt x="4136840" y="3596030"/>
                </a:cubicBezTo>
                <a:cubicBezTo>
                  <a:pt x="4118330" y="3571630"/>
                  <a:pt x="4109074" y="3543444"/>
                  <a:pt x="4109074" y="3511472"/>
                </a:cubicBezTo>
                <a:cubicBezTo>
                  <a:pt x="4109074" y="3467720"/>
                  <a:pt x="4122536" y="3433224"/>
                  <a:pt x="4149461" y="3407982"/>
                </a:cubicBezTo>
                <a:cubicBezTo>
                  <a:pt x="4176385" y="3382741"/>
                  <a:pt x="4214246" y="3370120"/>
                  <a:pt x="4263046" y="3370120"/>
                </a:cubicBezTo>
                <a:cubicBezTo>
                  <a:pt x="4323625" y="3370120"/>
                  <a:pt x="4371583" y="3387369"/>
                  <a:pt x="4406921" y="3421865"/>
                </a:cubicBezTo>
                <a:cubicBezTo>
                  <a:pt x="4442259" y="3456362"/>
                  <a:pt x="4459928" y="3498010"/>
                  <a:pt x="4459928" y="3546809"/>
                </a:cubicBezTo>
                <a:lnTo>
                  <a:pt x="4459928" y="3589719"/>
                </a:lnTo>
                <a:cubicBezTo>
                  <a:pt x="4459928" y="3598133"/>
                  <a:pt x="4462873" y="3605285"/>
                  <a:pt x="4468762" y="3611174"/>
                </a:cubicBezTo>
                <a:cubicBezTo>
                  <a:pt x="4474652" y="3617064"/>
                  <a:pt x="4481803" y="3620009"/>
                  <a:pt x="4490217" y="3620009"/>
                </a:cubicBezTo>
                <a:lnTo>
                  <a:pt x="4843595" y="3620009"/>
                </a:lnTo>
                <a:cubicBezTo>
                  <a:pt x="4852008" y="3620009"/>
                  <a:pt x="4859160" y="3617064"/>
                  <a:pt x="4865050" y="3611174"/>
                </a:cubicBezTo>
                <a:cubicBezTo>
                  <a:pt x="4870939" y="3605285"/>
                  <a:pt x="4873884" y="3598133"/>
                  <a:pt x="4873884" y="3589719"/>
                </a:cubicBezTo>
                <a:lnTo>
                  <a:pt x="4873884" y="3541761"/>
                </a:lnTo>
                <a:cubicBezTo>
                  <a:pt x="4873884" y="3437431"/>
                  <a:pt x="4848222" y="3345300"/>
                  <a:pt x="4796899" y="3265369"/>
                </a:cubicBezTo>
                <a:cubicBezTo>
                  <a:pt x="4745575" y="3185439"/>
                  <a:pt x="4674479" y="3123177"/>
                  <a:pt x="4583610" y="3078584"/>
                </a:cubicBezTo>
                <a:cubicBezTo>
                  <a:pt x="4492741" y="3033991"/>
                  <a:pt x="4389252" y="3011695"/>
                  <a:pt x="4273143" y="3011695"/>
                </a:cubicBezTo>
                <a:close/>
                <a:moveTo>
                  <a:pt x="2949168" y="3011695"/>
                </a:moveTo>
                <a:cubicBezTo>
                  <a:pt x="2836423" y="3011695"/>
                  <a:pt x="2736300" y="3032308"/>
                  <a:pt x="2648797" y="3073536"/>
                </a:cubicBezTo>
                <a:cubicBezTo>
                  <a:pt x="2561294" y="3114763"/>
                  <a:pt x="2493142" y="3173239"/>
                  <a:pt x="2444343" y="3248962"/>
                </a:cubicBezTo>
                <a:cubicBezTo>
                  <a:pt x="2395543" y="3324686"/>
                  <a:pt x="2371143" y="3413031"/>
                  <a:pt x="2371143" y="3513996"/>
                </a:cubicBezTo>
                <a:cubicBezTo>
                  <a:pt x="2371143" y="3614961"/>
                  <a:pt x="2395122" y="3701622"/>
                  <a:pt x="2443081" y="3773981"/>
                </a:cubicBezTo>
                <a:cubicBezTo>
                  <a:pt x="2491039" y="3846339"/>
                  <a:pt x="2548673" y="3904814"/>
                  <a:pt x="2615983" y="3949407"/>
                </a:cubicBezTo>
                <a:cubicBezTo>
                  <a:pt x="2683293" y="3994000"/>
                  <a:pt x="2764906" y="4039855"/>
                  <a:pt x="2860823" y="4086972"/>
                </a:cubicBezTo>
                <a:cubicBezTo>
                  <a:pt x="2943278" y="4129041"/>
                  <a:pt x="3001333" y="4159330"/>
                  <a:pt x="3034988" y="4177840"/>
                </a:cubicBezTo>
                <a:cubicBezTo>
                  <a:pt x="3068643" y="4196351"/>
                  <a:pt x="3095146" y="4216964"/>
                  <a:pt x="3114498" y="4239682"/>
                </a:cubicBezTo>
                <a:cubicBezTo>
                  <a:pt x="3133849" y="4262399"/>
                  <a:pt x="3143525" y="4289743"/>
                  <a:pt x="3143525" y="4321716"/>
                </a:cubicBezTo>
                <a:cubicBezTo>
                  <a:pt x="3143525" y="4360419"/>
                  <a:pt x="3130063" y="4393232"/>
                  <a:pt x="3103139" y="4420156"/>
                </a:cubicBezTo>
                <a:cubicBezTo>
                  <a:pt x="3076215" y="4447080"/>
                  <a:pt x="3036671" y="4460542"/>
                  <a:pt x="2984505" y="4460542"/>
                </a:cubicBezTo>
                <a:cubicBezTo>
                  <a:pt x="2922244" y="4460542"/>
                  <a:pt x="2872602" y="4444136"/>
                  <a:pt x="2835582" y="4411322"/>
                </a:cubicBezTo>
                <a:cubicBezTo>
                  <a:pt x="2798561" y="4378508"/>
                  <a:pt x="2780051" y="4338543"/>
                  <a:pt x="2780051" y="4291426"/>
                </a:cubicBezTo>
                <a:lnTo>
                  <a:pt x="2780051" y="4245992"/>
                </a:lnTo>
                <a:cubicBezTo>
                  <a:pt x="2780051" y="4237578"/>
                  <a:pt x="2777106" y="4230426"/>
                  <a:pt x="2771217" y="4224537"/>
                </a:cubicBezTo>
                <a:cubicBezTo>
                  <a:pt x="2765327" y="4218647"/>
                  <a:pt x="2758176" y="4215702"/>
                  <a:pt x="2749762" y="4215702"/>
                </a:cubicBezTo>
                <a:lnTo>
                  <a:pt x="2396384" y="4215702"/>
                </a:lnTo>
                <a:cubicBezTo>
                  <a:pt x="2387970" y="4215702"/>
                  <a:pt x="2380819" y="4218647"/>
                  <a:pt x="2374929" y="4224537"/>
                </a:cubicBezTo>
                <a:cubicBezTo>
                  <a:pt x="2369040" y="4230426"/>
                  <a:pt x="2366095" y="4237578"/>
                  <a:pt x="2366095" y="4245992"/>
                </a:cubicBezTo>
                <a:lnTo>
                  <a:pt x="2366095" y="4311619"/>
                </a:lnTo>
                <a:cubicBezTo>
                  <a:pt x="2366095" y="4412584"/>
                  <a:pt x="2390915" y="4501349"/>
                  <a:pt x="2440556" y="4577914"/>
                </a:cubicBezTo>
                <a:cubicBezTo>
                  <a:pt x="2490198" y="4654479"/>
                  <a:pt x="2560032" y="4713796"/>
                  <a:pt x="2650059" y="4755865"/>
                </a:cubicBezTo>
                <a:cubicBezTo>
                  <a:pt x="2740086" y="4797934"/>
                  <a:pt x="2845678" y="4818968"/>
                  <a:pt x="2966836" y="4818968"/>
                </a:cubicBezTo>
                <a:cubicBezTo>
                  <a:pt x="3145208" y="4818968"/>
                  <a:pt x="3288662" y="4773113"/>
                  <a:pt x="3397200" y="4681403"/>
                </a:cubicBezTo>
                <a:cubicBezTo>
                  <a:pt x="3505737" y="4589693"/>
                  <a:pt x="3560006" y="4464749"/>
                  <a:pt x="3560006" y="4306571"/>
                </a:cubicBezTo>
                <a:cubicBezTo>
                  <a:pt x="3560006" y="4220751"/>
                  <a:pt x="3541916" y="4147551"/>
                  <a:pt x="3505737" y="4086972"/>
                </a:cubicBezTo>
                <a:cubicBezTo>
                  <a:pt x="3469558" y="4026393"/>
                  <a:pt x="3424544" y="3976752"/>
                  <a:pt x="3370696" y="3938049"/>
                </a:cubicBezTo>
                <a:cubicBezTo>
                  <a:pt x="3316848" y="3899345"/>
                  <a:pt x="3244490" y="3854752"/>
                  <a:pt x="3153622" y="3804270"/>
                </a:cubicBezTo>
                <a:lnTo>
                  <a:pt x="3080422" y="3763884"/>
                </a:lnTo>
                <a:cubicBezTo>
                  <a:pt x="2999650" y="3723498"/>
                  <a:pt x="2939492" y="3691526"/>
                  <a:pt x="2899947" y="3667967"/>
                </a:cubicBezTo>
                <a:cubicBezTo>
                  <a:pt x="2860403" y="3644409"/>
                  <a:pt x="2831375" y="3620429"/>
                  <a:pt x="2812865" y="3596030"/>
                </a:cubicBezTo>
                <a:cubicBezTo>
                  <a:pt x="2794355" y="3571630"/>
                  <a:pt x="2785099" y="3543444"/>
                  <a:pt x="2785099" y="3511472"/>
                </a:cubicBezTo>
                <a:cubicBezTo>
                  <a:pt x="2785099" y="3467720"/>
                  <a:pt x="2798561" y="3433224"/>
                  <a:pt x="2825485" y="3407982"/>
                </a:cubicBezTo>
                <a:cubicBezTo>
                  <a:pt x="2852410" y="3382741"/>
                  <a:pt x="2890271" y="3370120"/>
                  <a:pt x="2939071" y="3370120"/>
                </a:cubicBezTo>
                <a:cubicBezTo>
                  <a:pt x="2999650" y="3370120"/>
                  <a:pt x="3047608" y="3387369"/>
                  <a:pt x="3082946" y="3421865"/>
                </a:cubicBezTo>
                <a:cubicBezTo>
                  <a:pt x="3118284" y="3456362"/>
                  <a:pt x="3135953" y="3498010"/>
                  <a:pt x="3135953" y="3546809"/>
                </a:cubicBezTo>
                <a:lnTo>
                  <a:pt x="3135953" y="3589719"/>
                </a:lnTo>
                <a:cubicBezTo>
                  <a:pt x="3135953" y="3598133"/>
                  <a:pt x="3138898" y="3605285"/>
                  <a:pt x="3144787" y="3611174"/>
                </a:cubicBezTo>
                <a:cubicBezTo>
                  <a:pt x="3150677" y="3617064"/>
                  <a:pt x="3157829" y="3620009"/>
                  <a:pt x="3166242" y="3620009"/>
                </a:cubicBezTo>
                <a:lnTo>
                  <a:pt x="3519620" y="3620009"/>
                </a:lnTo>
                <a:cubicBezTo>
                  <a:pt x="3528033" y="3620009"/>
                  <a:pt x="3535185" y="3617064"/>
                  <a:pt x="3541075" y="3611174"/>
                </a:cubicBezTo>
                <a:cubicBezTo>
                  <a:pt x="3546964" y="3605285"/>
                  <a:pt x="3549909" y="3598133"/>
                  <a:pt x="3549909" y="3589719"/>
                </a:cubicBezTo>
                <a:lnTo>
                  <a:pt x="3549909" y="3541761"/>
                </a:lnTo>
                <a:cubicBezTo>
                  <a:pt x="3549909" y="3437431"/>
                  <a:pt x="3524247" y="3345300"/>
                  <a:pt x="3472923" y="3265369"/>
                </a:cubicBezTo>
                <a:cubicBezTo>
                  <a:pt x="3421600" y="3185439"/>
                  <a:pt x="3350503" y="3123177"/>
                  <a:pt x="3259635" y="3078584"/>
                </a:cubicBezTo>
                <a:cubicBezTo>
                  <a:pt x="3168766" y="3033991"/>
                  <a:pt x="3065277" y="3011695"/>
                  <a:pt x="2949168" y="3011695"/>
                </a:cubicBezTo>
                <a:close/>
                <a:moveTo>
                  <a:pt x="1617382" y="3011695"/>
                </a:moveTo>
                <a:cubicBezTo>
                  <a:pt x="1497907" y="3011695"/>
                  <a:pt x="1392314" y="3035253"/>
                  <a:pt x="1300604" y="3082370"/>
                </a:cubicBezTo>
                <a:cubicBezTo>
                  <a:pt x="1208895" y="3129487"/>
                  <a:pt x="1138219" y="3195956"/>
                  <a:pt x="1088578" y="3281776"/>
                </a:cubicBezTo>
                <a:cubicBezTo>
                  <a:pt x="1038937" y="3367596"/>
                  <a:pt x="1014116" y="3467720"/>
                  <a:pt x="1014116" y="3582147"/>
                </a:cubicBezTo>
                <a:lnTo>
                  <a:pt x="1014116" y="4243468"/>
                </a:lnTo>
                <a:cubicBezTo>
                  <a:pt x="1014116" y="4357895"/>
                  <a:pt x="1038937" y="4458860"/>
                  <a:pt x="1088578" y="4546363"/>
                </a:cubicBezTo>
                <a:cubicBezTo>
                  <a:pt x="1138219" y="4633866"/>
                  <a:pt x="1208895" y="4701176"/>
                  <a:pt x="1300604" y="4748293"/>
                </a:cubicBezTo>
                <a:cubicBezTo>
                  <a:pt x="1392314" y="4795410"/>
                  <a:pt x="1497907" y="4818968"/>
                  <a:pt x="1617382" y="4818968"/>
                </a:cubicBezTo>
                <a:cubicBezTo>
                  <a:pt x="1736857" y="4818968"/>
                  <a:pt x="1842450" y="4795830"/>
                  <a:pt x="1934160" y="4749555"/>
                </a:cubicBezTo>
                <a:cubicBezTo>
                  <a:pt x="2025870" y="4703279"/>
                  <a:pt x="2096545" y="4637652"/>
                  <a:pt x="2146186" y="4552673"/>
                </a:cubicBezTo>
                <a:cubicBezTo>
                  <a:pt x="2195827" y="4467694"/>
                  <a:pt x="2220648" y="4369674"/>
                  <a:pt x="2220648" y="4258612"/>
                </a:cubicBezTo>
                <a:lnTo>
                  <a:pt x="2220648" y="4253564"/>
                </a:lnTo>
                <a:cubicBezTo>
                  <a:pt x="2220648" y="4245150"/>
                  <a:pt x="2217703" y="4237578"/>
                  <a:pt x="2211814" y="4230847"/>
                </a:cubicBezTo>
                <a:cubicBezTo>
                  <a:pt x="2205924" y="4224116"/>
                  <a:pt x="2198772" y="4220751"/>
                  <a:pt x="2190359" y="4220751"/>
                </a:cubicBezTo>
                <a:lnTo>
                  <a:pt x="1831933" y="4205606"/>
                </a:lnTo>
                <a:cubicBezTo>
                  <a:pt x="1811740" y="4205606"/>
                  <a:pt x="1801643" y="4214861"/>
                  <a:pt x="1801643" y="4233371"/>
                </a:cubicBezTo>
                <a:lnTo>
                  <a:pt x="1801643" y="4268709"/>
                </a:lnTo>
                <a:cubicBezTo>
                  <a:pt x="1801643" y="4325922"/>
                  <a:pt x="1784816" y="4372198"/>
                  <a:pt x="1751161" y="4407536"/>
                </a:cubicBezTo>
                <a:cubicBezTo>
                  <a:pt x="1717506" y="4442873"/>
                  <a:pt x="1672913" y="4460542"/>
                  <a:pt x="1617382" y="4460542"/>
                </a:cubicBezTo>
                <a:cubicBezTo>
                  <a:pt x="1561851" y="4460542"/>
                  <a:pt x="1517258" y="4442873"/>
                  <a:pt x="1483604" y="4407536"/>
                </a:cubicBezTo>
                <a:cubicBezTo>
                  <a:pt x="1449949" y="4372198"/>
                  <a:pt x="1433121" y="4325922"/>
                  <a:pt x="1433121" y="4268709"/>
                </a:cubicBezTo>
                <a:lnTo>
                  <a:pt x="1433121" y="3561954"/>
                </a:lnTo>
                <a:cubicBezTo>
                  <a:pt x="1433121" y="3504740"/>
                  <a:pt x="1449949" y="3458465"/>
                  <a:pt x="1483604" y="3423127"/>
                </a:cubicBezTo>
                <a:cubicBezTo>
                  <a:pt x="1517258" y="3387789"/>
                  <a:pt x="1561851" y="3370120"/>
                  <a:pt x="1617382" y="3370120"/>
                </a:cubicBezTo>
                <a:cubicBezTo>
                  <a:pt x="1672913" y="3370120"/>
                  <a:pt x="1717506" y="3387789"/>
                  <a:pt x="1751161" y="3423127"/>
                </a:cubicBezTo>
                <a:cubicBezTo>
                  <a:pt x="1784816" y="3458465"/>
                  <a:pt x="1801643" y="3504740"/>
                  <a:pt x="1801643" y="3561954"/>
                </a:cubicBezTo>
                <a:lnTo>
                  <a:pt x="1801643" y="3597292"/>
                </a:lnTo>
                <a:cubicBezTo>
                  <a:pt x="1801643" y="3615802"/>
                  <a:pt x="1811740" y="3625057"/>
                  <a:pt x="1831933" y="3625057"/>
                </a:cubicBezTo>
                <a:lnTo>
                  <a:pt x="2190359" y="3609912"/>
                </a:lnTo>
                <a:cubicBezTo>
                  <a:pt x="2198772" y="3609912"/>
                  <a:pt x="2205924" y="3606547"/>
                  <a:pt x="2211814" y="3599816"/>
                </a:cubicBezTo>
                <a:cubicBezTo>
                  <a:pt x="2217703" y="3593085"/>
                  <a:pt x="2220648" y="3585512"/>
                  <a:pt x="2220648" y="3577099"/>
                </a:cubicBezTo>
                <a:lnTo>
                  <a:pt x="2220648" y="3567002"/>
                </a:lnTo>
                <a:cubicBezTo>
                  <a:pt x="2220648" y="3455941"/>
                  <a:pt x="2195827" y="3358341"/>
                  <a:pt x="2146186" y="3274204"/>
                </a:cubicBezTo>
                <a:cubicBezTo>
                  <a:pt x="2096545" y="3190066"/>
                  <a:pt x="2025870" y="3125280"/>
                  <a:pt x="1934160" y="3079846"/>
                </a:cubicBezTo>
                <a:cubicBezTo>
                  <a:pt x="1842450" y="3034412"/>
                  <a:pt x="1736857" y="3011695"/>
                  <a:pt x="1617382" y="3011695"/>
                </a:cubicBezTo>
                <a:close/>
                <a:moveTo>
                  <a:pt x="0" y="0"/>
                </a:moveTo>
                <a:lnTo>
                  <a:pt x="4245810" y="15320"/>
                </a:lnTo>
                <a:cubicBezTo>
                  <a:pt x="4710612" y="15320"/>
                  <a:pt x="5087406" y="296167"/>
                  <a:pt x="5087406" y="642610"/>
                </a:cubicBezTo>
                <a:lnTo>
                  <a:pt x="5087406" y="4509305"/>
                </a:lnTo>
                <a:cubicBezTo>
                  <a:pt x="5087406" y="4855748"/>
                  <a:pt x="4710612" y="5136595"/>
                  <a:pt x="4245810" y="5136595"/>
                </a:cubicBezTo>
                <a:lnTo>
                  <a:pt x="879528" y="5136595"/>
                </a:lnTo>
                <a:cubicBezTo>
                  <a:pt x="414726" y="5136595"/>
                  <a:pt x="37932" y="4855748"/>
                  <a:pt x="37932" y="4509305"/>
                </a:cubicBezTo>
                <a:cubicBezTo>
                  <a:pt x="25289" y="3006202"/>
                  <a:pt x="12643" y="1503103"/>
                  <a:pt x="0" y="0"/>
                </a:cubicBezTo>
                <a:close/>
              </a:path>
            </a:pathLst>
          </a:custGeom>
          <a:solidFill>
            <a:srgbClr val="663399"/>
          </a:solidFill>
          <a:ln>
            <a:solidFill>
              <a:srgbClr val="00B050">
                <a:alpha val="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7567DB1-3D34-B5B5-C756-437824E92A6C}"/>
              </a:ext>
            </a:extLst>
          </p:cNvPr>
          <p:cNvSpPr txBox="1"/>
          <p:nvPr/>
        </p:nvSpPr>
        <p:spPr>
          <a:xfrm>
            <a:off x="3918417" y="1722306"/>
            <a:ext cx="4355166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fr-FR" sz="5400" b="1" dirty="0">
                <a:solidFill>
                  <a:schemeClr val="bg1"/>
                </a:solidFill>
                <a:latin typeface="Barlow Semi Condensed" panose="00000506000000000000" pitchFamily="2" charset="0"/>
              </a:rPr>
              <a:t>TIPS &amp; TRICKS</a:t>
            </a:r>
          </a:p>
        </p:txBody>
      </p:sp>
    </p:spTree>
    <p:extLst>
      <p:ext uri="{BB962C8B-B14F-4D97-AF65-F5344CB8AC3E}">
        <p14:creationId xmlns:p14="http://schemas.microsoft.com/office/powerpoint/2010/main" val="40861152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adre">
  <a:themeElements>
    <a:clrScheme name="Personnalisé 3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663399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dr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ad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Override1.xml><?xml version="1.0" encoding="utf-8"?>
<a:themeOverride xmlns:a="http://schemas.openxmlformats.org/drawingml/2006/main">
  <a:clrScheme name="Personnalisé 3">
    <a:dk1>
      <a:sysClr val="windowText" lastClr="000000"/>
    </a:dk1>
    <a:lt1>
      <a:sysClr val="window" lastClr="FFFFFF"/>
    </a:lt1>
    <a:dk2>
      <a:srgbClr val="632E62"/>
    </a:dk2>
    <a:lt2>
      <a:srgbClr val="EAE5EB"/>
    </a:lt2>
    <a:accent1>
      <a:srgbClr val="663399"/>
    </a:accent1>
    <a:accent2>
      <a:srgbClr val="9B57D3"/>
    </a:accent2>
    <a:accent3>
      <a:srgbClr val="755DD9"/>
    </a:accent3>
    <a:accent4>
      <a:srgbClr val="665EB8"/>
    </a:accent4>
    <a:accent5>
      <a:srgbClr val="45A5ED"/>
    </a:accent5>
    <a:accent6>
      <a:srgbClr val="5982DB"/>
    </a:accent6>
    <a:hlink>
      <a:srgbClr val="0066FF"/>
    </a:hlink>
    <a:folHlink>
      <a:srgbClr val="666699"/>
    </a:folHlink>
  </a:clrScheme>
</a:themeOverride>
</file>

<file path=ppt/theme/themeOverride2.xml><?xml version="1.0" encoding="utf-8"?>
<a:themeOverride xmlns:a="http://schemas.openxmlformats.org/drawingml/2006/main">
  <a:clrScheme name="Personnalisé 3">
    <a:dk1>
      <a:sysClr val="windowText" lastClr="000000"/>
    </a:dk1>
    <a:lt1>
      <a:sysClr val="window" lastClr="FFFFFF"/>
    </a:lt1>
    <a:dk2>
      <a:srgbClr val="632E62"/>
    </a:dk2>
    <a:lt2>
      <a:srgbClr val="EAE5EB"/>
    </a:lt2>
    <a:accent1>
      <a:srgbClr val="663399"/>
    </a:accent1>
    <a:accent2>
      <a:srgbClr val="9B57D3"/>
    </a:accent2>
    <a:accent3>
      <a:srgbClr val="755DD9"/>
    </a:accent3>
    <a:accent4>
      <a:srgbClr val="665EB8"/>
    </a:accent4>
    <a:accent5>
      <a:srgbClr val="45A5ED"/>
    </a:accent5>
    <a:accent6>
      <a:srgbClr val="5982DB"/>
    </a:accent6>
    <a:hlink>
      <a:srgbClr val="0066FF"/>
    </a:hlink>
    <a:folHlink>
      <a:srgbClr val="666699"/>
    </a:folHlink>
  </a:clrScheme>
</a:themeOverride>
</file>

<file path=ppt/theme/themeOverride3.xml><?xml version="1.0" encoding="utf-8"?>
<a:themeOverride xmlns:a="http://schemas.openxmlformats.org/drawingml/2006/main">
  <a:clrScheme name="Personnalisé 3">
    <a:dk1>
      <a:sysClr val="windowText" lastClr="000000"/>
    </a:dk1>
    <a:lt1>
      <a:sysClr val="window" lastClr="FFFFFF"/>
    </a:lt1>
    <a:dk2>
      <a:srgbClr val="632E62"/>
    </a:dk2>
    <a:lt2>
      <a:srgbClr val="EAE5EB"/>
    </a:lt2>
    <a:accent1>
      <a:srgbClr val="663399"/>
    </a:accent1>
    <a:accent2>
      <a:srgbClr val="9B57D3"/>
    </a:accent2>
    <a:accent3>
      <a:srgbClr val="755DD9"/>
    </a:accent3>
    <a:accent4>
      <a:srgbClr val="665EB8"/>
    </a:accent4>
    <a:accent5>
      <a:srgbClr val="45A5ED"/>
    </a:accent5>
    <a:accent6>
      <a:srgbClr val="5982DB"/>
    </a:accent6>
    <a:hlink>
      <a:srgbClr val="0066FF"/>
    </a:hlink>
    <a:folHlink>
      <a:srgbClr val="666699"/>
    </a:folHlink>
  </a:clrScheme>
</a:themeOverride>
</file>

<file path=ppt/theme/themeOverride4.xml><?xml version="1.0" encoding="utf-8"?>
<a:themeOverride xmlns:a="http://schemas.openxmlformats.org/drawingml/2006/main">
  <a:clrScheme name="Personnalisé 3">
    <a:dk1>
      <a:sysClr val="windowText" lastClr="000000"/>
    </a:dk1>
    <a:lt1>
      <a:sysClr val="window" lastClr="FFFFFF"/>
    </a:lt1>
    <a:dk2>
      <a:srgbClr val="632E62"/>
    </a:dk2>
    <a:lt2>
      <a:srgbClr val="EAE5EB"/>
    </a:lt2>
    <a:accent1>
      <a:srgbClr val="663399"/>
    </a:accent1>
    <a:accent2>
      <a:srgbClr val="9B57D3"/>
    </a:accent2>
    <a:accent3>
      <a:srgbClr val="755DD9"/>
    </a:accent3>
    <a:accent4>
      <a:srgbClr val="665EB8"/>
    </a:accent4>
    <a:accent5>
      <a:srgbClr val="45A5ED"/>
    </a:accent5>
    <a:accent6>
      <a:srgbClr val="5982DB"/>
    </a:accent6>
    <a:hlink>
      <a:srgbClr val="0066FF"/>
    </a:hlink>
    <a:folHlink>
      <a:srgbClr val="666699"/>
    </a:folHlink>
  </a:clrScheme>
</a:themeOverride>
</file>

<file path=ppt/theme/themeOverride5.xml><?xml version="1.0" encoding="utf-8"?>
<a:themeOverride xmlns:a="http://schemas.openxmlformats.org/drawingml/2006/main">
  <a:clrScheme name="Personnalisé 3">
    <a:dk1>
      <a:sysClr val="windowText" lastClr="000000"/>
    </a:dk1>
    <a:lt1>
      <a:sysClr val="window" lastClr="FFFFFF"/>
    </a:lt1>
    <a:dk2>
      <a:srgbClr val="632E62"/>
    </a:dk2>
    <a:lt2>
      <a:srgbClr val="EAE5EB"/>
    </a:lt2>
    <a:accent1>
      <a:srgbClr val="663399"/>
    </a:accent1>
    <a:accent2>
      <a:srgbClr val="9B57D3"/>
    </a:accent2>
    <a:accent3>
      <a:srgbClr val="755DD9"/>
    </a:accent3>
    <a:accent4>
      <a:srgbClr val="665EB8"/>
    </a:accent4>
    <a:accent5>
      <a:srgbClr val="45A5ED"/>
    </a:accent5>
    <a:accent6>
      <a:srgbClr val="5982DB"/>
    </a:accent6>
    <a:hlink>
      <a:srgbClr val="0066FF"/>
    </a:hlink>
    <a:folHlink>
      <a:srgbClr val="666699"/>
    </a:folHlink>
  </a:clrScheme>
</a:themeOverride>
</file>

<file path=ppt/theme/themeOverride6.xml><?xml version="1.0" encoding="utf-8"?>
<a:themeOverride xmlns:a="http://schemas.openxmlformats.org/drawingml/2006/main">
  <a:clrScheme name="Personnalisé 3">
    <a:dk1>
      <a:sysClr val="windowText" lastClr="000000"/>
    </a:dk1>
    <a:lt1>
      <a:sysClr val="window" lastClr="FFFFFF"/>
    </a:lt1>
    <a:dk2>
      <a:srgbClr val="632E62"/>
    </a:dk2>
    <a:lt2>
      <a:srgbClr val="EAE5EB"/>
    </a:lt2>
    <a:accent1>
      <a:srgbClr val="663399"/>
    </a:accent1>
    <a:accent2>
      <a:srgbClr val="9B57D3"/>
    </a:accent2>
    <a:accent3>
      <a:srgbClr val="755DD9"/>
    </a:accent3>
    <a:accent4>
      <a:srgbClr val="665EB8"/>
    </a:accent4>
    <a:accent5>
      <a:srgbClr val="45A5ED"/>
    </a:accent5>
    <a:accent6>
      <a:srgbClr val="5982DB"/>
    </a:accent6>
    <a:hlink>
      <a:srgbClr val="0066FF"/>
    </a:hlink>
    <a:folHlink>
      <a:srgbClr val="6666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2337</TotalTime>
  <Words>39</Words>
  <Application>Microsoft Office PowerPoint</Application>
  <PresentationFormat>Grand écran</PresentationFormat>
  <Paragraphs>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Barlow Semi Condensed</vt:lpstr>
      <vt:lpstr>Corbel</vt:lpstr>
      <vt:lpstr>Wingdings 2</vt:lpstr>
      <vt:lpstr>Cadre</vt:lpstr>
      <vt:lpstr>:has</vt:lpstr>
      <vt:lpstr>:has</vt:lpstr>
      <vt:lpstr>Accent Color  caret-color</vt:lpstr>
      <vt:lpstr>Color Scheme  light-dark()</vt:lpstr>
      <vt:lpstr>:invalid  VS  :user-invalid</vt:lpstr>
      <vt:lpstr>:invalid  VS  :user-invalid</vt:lpstr>
    </vt:vector>
  </TitlesOfParts>
  <Company>AWB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OUALY Khalid (Externe)</dc:creator>
  <cp:lastModifiedBy>Khalid</cp:lastModifiedBy>
  <cp:revision>5</cp:revision>
  <dcterms:created xsi:type="dcterms:W3CDTF">2024-12-25T21:24:04Z</dcterms:created>
  <dcterms:modified xsi:type="dcterms:W3CDTF">2024-12-27T13:01:00Z</dcterms:modified>
</cp:coreProperties>
</file>