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69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5" autoAdjust="0"/>
    <p:restoredTop sz="96128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336" y="184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1281" y="43948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떡잎마을방범대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5450-9318-0CD5-FA22-EEC786480A6F}"/>
              </a:ext>
            </a:extLst>
          </p:cNvPr>
          <p:cNvSpPr txBox="1"/>
          <p:nvPr/>
        </p:nvSpPr>
        <p:spPr>
          <a:xfrm>
            <a:off x="110169" y="881349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작업</a:t>
            </a:r>
            <a:r>
              <a:rPr kumimoji="1" lang="ko-KR" altLang="en-US" b="1" dirty="0"/>
              <a:t> 완료 시퀀스 다이어그램</a:t>
            </a:r>
            <a:endParaRPr kumimoji="1" lang="en-US" altLang="ko-KR" b="1" dirty="0"/>
          </a:p>
          <a:p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5D7B1F-C67E-BE3A-BFF6-A4A59E5A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80" y="1898650"/>
            <a:ext cx="8686239" cy="35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7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5450-9318-0CD5-FA22-EEC786480A6F}"/>
              </a:ext>
            </a:extLst>
          </p:cNvPr>
          <p:cNvSpPr txBox="1"/>
          <p:nvPr/>
        </p:nvSpPr>
        <p:spPr>
          <a:xfrm>
            <a:off x="110169" y="881349"/>
            <a:ext cx="2896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작업</a:t>
            </a:r>
            <a:r>
              <a:rPr kumimoji="1" lang="ko-KR" altLang="en-US" b="1" dirty="0"/>
              <a:t> 상세 보기 시퀀스 다이어그램</a:t>
            </a:r>
            <a:endParaRPr kumimoji="1" lang="en-US" altLang="ko-KR" b="1" dirty="0"/>
          </a:p>
          <a:p>
            <a:endParaRPr kumimoji="1" lang="ko-Kore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69040B-6C10-7E94-D907-ECAB71FCE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8" y="1772752"/>
            <a:ext cx="8765823" cy="39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5450-9318-0CD5-FA22-EEC786480A6F}"/>
              </a:ext>
            </a:extLst>
          </p:cNvPr>
          <p:cNvSpPr txBox="1"/>
          <p:nvPr/>
        </p:nvSpPr>
        <p:spPr>
          <a:xfrm>
            <a:off x="110169" y="881349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친구</a:t>
            </a:r>
            <a:r>
              <a:rPr kumimoji="1" lang="ko-KR" altLang="en-US" b="1" dirty="0"/>
              <a:t> 추가 시퀀스 다이어그램</a:t>
            </a:r>
            <a:endParaRPr kumimoji="1" lang="en-US" altLang="ko-KR" b="1" dirty="0"/>
          </a:p>
          <a:p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696BD8-4D7D-8866-8278-EB9460CC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87" y="2015490"/>
            <a:ext cx="8221312" cy="346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15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5450-9318-0CD5-FA22-EEC786480A6F}"/>
              </a:ext>
            </a:extLst>
          </p:cNvPr>
          <p:cNvSpPr txBox="1"/>
          <p:nvPr/>
        </p:nvSpPr>
        <p:spPr>
          <a:xfrm>
            <a:off x="110169" y="881349"/>
            <a:ext cx="330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친구</a:t>
            </a:r>
            <a:r>
              <a:rPr kumimoji="1" lang="ko-KR" altLang="en-US" b="1" dirty="0"/>
              <a:t> 작업 목록 보기 시퀀스 다이어그램</a:t>
            </a:r>
            <a:endParaRPr kumimoji="1" lang="en-US" altLang="ko-KR" b="1" dirty="0"/>
          </a:p>
          <a:p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F7714E-BC1F-21F8-90B0-6BFC6FDD2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8" y="1429988"/>
            <a:ext cx="8888392" cy="36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1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32249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2023.06.03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1.1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권오윤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1.2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권오윤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1.1</a:t>
            </a:r>
            <a:endParaRPr kumimoji="1" lang="ko-Kore-KR" altLang="en-US" dirty="0"/>
          </a:p>
        </p:txBody>
      </p:sp>
      <p:pic>
        <p:nvPicPr>
          <p:cNvPr id="6" name="그림 5" descr="텍스트, 도표, 영수증, 평면도이(가) 표시된 사진&#10;&#10;자동 생성된 설명">
            <a:extLst>
              <a:ext uri="{FF2B5EF4-FFF2-40B4-BE49-F238E27FC236}">
                <a16:creationId xmlns:a16="http://schemas.microsoft.com/office/drawing/2014/main" id="{2C51F729-2386-770D-D76D-4EB56336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6" y="1241543"/>
            <a:ext cx="8617702" cy="45973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99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91281" y="439487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떡잎마을방범대</a:t>
            </a:r>
          </a:p>
        </p:txBody>
      </p:sp>
    </p:spTree>
    <p:extLst>
      <p:ext uri="{BB962C8B-B14F-4D97-AF65-F5344CB8AC3E}">
        <p14:creationId xmlns:p14="http://schemas.microsoft.com/office/powerpoint/2010/main" val="185738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21F45-3411-13EE-DD6C-2692A6100574}"/>
              </a:ext>
            </a:extLst>
          </p:cNvPr>
          <p:cNvSpPr txBox="1"/>
          <p:nvPr/>
        </p:nvSpPr>
        <p:spPr>
          <a:xfrm>
            <a:off x="121185" y="903384"/>
            <a:ext cx="2438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회원가입 시퀀스 다이어그램</a:t>
            </a:r>
            <a:endParaRPr kumimoji="1" lang="ko-Kore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265B4B-763F-C18F-3CC9-B6E41CECB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8" y="2239010"/>
            <a:ext cx="8290120" cy="306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C0EEB-BB56-0CFF-F160-EB705D7F887D}"/>
              </a:ext>
            </a:extLst>
          </p:cNvPr>
          <p:cNvSpPr txBox="1"/>
          <p:nvPr/>
        </p:nvSpPr>
        <p:spPr>
          <a:xfrm>
            <a:off x="110169" y="859316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로그인</a:t>
            </a:r>
            <a:r>
              <a:rPr kumimoji="1" lang="ko-KR" altLang="en-US" b="1" dirty="0"/>
              <a:t> 시퀀스 다이어그램</a:t>
            </a:r>
            <a:endParaRPr kumimoji="1"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5B3DB8-A862-72FD-581A-AA444F0B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69" y="1167093"/>
            <a:ext cx="6853536" cy="51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5450-9318-0CD5-FA22-EEC786480A6F}"/>
              </a:ext>
            </a:extLst>
          </p:cNvPr>
          <p:cNvSpPr txBox="1"/>
          <p:nvPr/>
        </p:nvSpPr>
        <p:spPr>
          <a:xfrm>
            <a:off x="110169" y="881349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작업</a:t>
            </a:r>
            <a:r>
              <a:rPr kumimoji="1" lang="ko-KR" altLang="en-US" b="1" dirty="0"/>
              <a:t> 추가 시퀀스 다이어그램</a:t>
            </a:r>
            <a:endParaRPr kumimoji="1" lang="en-US" altLang="ko-KR" b="1" dirty="0"/>
          </a:p>
          <a:p>
            <a:endParaRPr kumimoji="1" lang="ko-Kore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C7F67C-5948-884A-0B71-1F6A0401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24" y="1520956"/>
            <a:ext cx="8291724" cy="445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8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5450-9318-0CD5-FA22-EEC786480A6F}"/>
              </a:ext>
            </a:extLst>
          </p:cNvPr>
          <p:cNvSpPr txBox="1"/>
          <p:nvPr/>
        </p:nvSpPr>
        <p:spPr>
          <a:xfrm>
            <a:off x="110169" y="881349"/>
            <a:ext cx="2488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작업</a:t>
            </a:r>
            <a:r>
              <a:rPr kumimoji="1" lang="ko-KR" altLang="en-US" b="1" dirty="0"/>
              <a:t> 수정 시퀀스 다이어그램</a:t>
            </a:r>
            <a:endParaRPr kumimoji="1" lang="en-US" altLang="ko-KR" b="1" dirty="0"/>
          </a:p>
          <a:p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833AD8-EFFD-1C5C-0BD4-5ED408B2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58" y="2214880"/>
            <a:ext cx="8758484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0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24" name="TextBox 23"/>
          <p:cNvSpPr txBox="1"/>
          <p:nvPr/>
        </p:nvSpPr>
        <p:spPr>
          <a:xfrm>
            <a:off x="1146106" y="281664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내일할래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464EF44-2F7A-0A97-1E5D-B20A54C5733C}"/>
              </a:ext>
            </a:extLst>
          </p:cNvPr>
          <p:cNvSpPr/>
          <p:nvPr/>
        </p:nvSpPr>
        <p:spPr bwMode="auto">
          <a:xfrm>
            <a:off x="7061812" y="435552"/>
            <a:ext cx="506776" cy="2364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EAA64-08D1-0240-C770-1B98A23FEC76}"/>
              </a:ext>
            </a:extLst>
          </p:cNvPr>
          <p:cNvSpPr txBox="1"/>
          <p:nvPr/>
        </p:nvSpPr>
        <p:spPr>
          <a:xfrm>
            <a:off x="6965538" y="399901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 1.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25450-9318-0CD5-FA22-EEC786480A6F}"/>
              </a:ext>
            </a:extLst>
          </p:cNvPr>
          <p:cNvSpPr txBox="1"/>
          <p:nvPr/>
        </p:nvSpPr>
        <p:spPr>
          <a:xfrm>
            <a:off x="110169" y="881349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작업</a:t>
            </a:r>
            <a:r>
              <a:rPr kumimoji="1" lang="ko-KR" altLang="en-US" b="1" dirty="0"/>
              <a:t> 삭제 시퀀스 다이어그램</a:t>
            </a:r>
            <a:endParaRPr kumimoji="1" lang="en-US" altLang="ko-KR" b="1" dirty="0"/>
          </a:p>
          <a:p>
            <a:endParaRPr kumimoji="1" lang="ko-Kore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D26A9-03E8-72BA-90F6-606A4D97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4896"/>
            <a:ext cx="7772400" cy="52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437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5515</TotalTime>
  <Words>126</Words>
  <Application>Microsoft Macintosh PowerPoint</Application>
  <PresentationFormat>화면 슬라이드 쇼(4:3)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 시퀀스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오윤 권</cp:lastModifiedBy>
  <cp:revision>504</cp:revision>
  <cp:lastPrinted>2001-07-23T08:42:52Z</cp:lastPrinted>
  <dcterms:created xsi:type="dcterms:W3CDTF">2011-02-22T01:37:12Z</dcterms:created>
  <dcterms:modified xsi:type="dcterms:W3CDTF">2023-06-05T14:27:26Z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