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2D53-D7D3-C784-DC81-6E7B0C413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91E7F-FC16-BA51-923A-314572979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D165A-ABA8-3D24-2F9E-D222A1FE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F191-3C21-4469-9DB5-442DFB2177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45C0F-D649-DC03-E5E8-B42C3CC5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6F67-A558-3639-AFB5-85F5EF9A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B84-AD57-4138-98C4-F25081EB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08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C30E-4EFF-29E9-AF2C-65D0C0EA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DB5B1-3502-1281-1FB4-4322B6468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9EE87-C7A5-5A15-17D6-357F9614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F191-3C21-4469-9DB5-442DFB2177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60C1B-FD11-6374-D0FC-A98BB89C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8D20-A19F-9DF7-7D59-4E2980EF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B84-AD57-4138-98C4-F25081EB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80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9A19E-3864-0CFF-C88B-E4E66940E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E58CD-BC06-3BA1-B2E2-266DC1D00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3D180-DD20-1C85-34FF-D3CD8894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F191-3C21-4469-9DB5-442DFB2177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A1A4F-84BE-FC3A-CE23-ED2B5063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3AF51-463E-D2A6-7F81-9FC203B8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B84-AD57-4138-98C4-F25081EB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38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3538-4370-2498-CE7F-D6951FE8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F578-46F8-70DD-D650-918225017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BB9A1-70CF-E0A0-F9F4-A61C5968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F191-3C21-4469-9DB5-442DFB2177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DE-EDDD-7949-2279-407A394D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C73B3-AB64-E2C7-AD01-AF723558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B84-AD57-4138-98C4-F25081EB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49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5738-EEAF-00C4-EA3F-48CA7454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32A8E-CD05-D71E-DDF7-622A65404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4CA30-0935-98A9-2B49-7971D7B8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F191-3C21-4469-9DB5-442DFB2177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C518-BD78-7E30-B26A-63CD9743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45338-5F5F-973C-F743-70BB2088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B84-AD57-4138-98C4-F25081EB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AC5F-025B-62A3-CB95-C2B8A247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E085-C76D-DC36-0FD2-FD63BDDEF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90839-8884-FC64-374C-B5AE764E5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3088A-0264-F51D-84C2-8E6DF48F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F191-3C21-4469-9DB5-442DFB2177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CB78D-60A3-0625-C3A2-22EAEF83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2704A-1487-C537-3DC4-8343E04E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B84-AD57-4138-98C4-F25081EB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6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2BEC-CB84-0BD8-DA26-D53B39BB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BF050-6917-C86D-2D7C-9D1C67E25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EE15C-25BF-B077-996F-C822FE721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CFB23-6E67-AA66-9E0D-9E7E1E63A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7DC2C-3457-A7EF-7952-36423DEF1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5BF31-BA77-04D8-88ED-56CBF6F5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F191-3C21-4469-9DB5-442DFB2177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C8C86-4D71-AA11-27DA-2BD70E77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D6EF4-F81D-7247-86F0-517A8122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B84-AD57-4138-98C4-F25081EB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8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DC7D-590C-A9FE-A41E-E0A69A86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6ECAF-C0F6-AA50-482D-82D046DD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F191-3C21-4469-9DB5-442DFB2177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347FA-CECE-88E1-9A44-35B4DF81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1DB02-C4E8-963D-9051-FCA85F36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B84-AD57-4138-98C4-F25081EB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26664-2439-EC17-E28A-2B370DF8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F191-3C21-4469-9DB5-442DFB2177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3A33A-EB3B-7D43-0A1E-E32BF605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29CE-513B-9EB9-60FE-0DD81E03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B84-AD57-4138-98C4-F25081EB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07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83C1-A734-B8C3-F8DF-547578A6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2D18-341F-2855-C6AC-13B00B949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5B671-F2DC-58AC-2455-4840767CA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AB060-CF1A-1384-5C9F-5C52AE69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F191-3C21-4469-9DB5-442DFB2177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D4FE8-4146-6F1B-FCC8-C997A6DE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035B8-7DF5-6EB7-B12B-2B8922C3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B84-AD57-4138-98C4-F25081EB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6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928C-49F3-BFC3-3817-C5298087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05FF1-57ED-67CD-2489-3EAC1F95D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8882E-C1BE-9AC2-4831-C03422F3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60EEF-53DB-676E-EAA1-D6E1E1D0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F191-3C21-4469-9DB5-442DFB2177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86720-61C9-19F1-FD7A-9407E9B8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DC913-E479-AFF7-FD52-FFCC64CF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B84-AD57-4138-98C4-F25081EB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3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18BB7-66A9-4EC7-310A-696454B4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93554-BE23-2EBF-1593-5798D0BC3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B47D6-80DF-479D-3AFD-1E8D0D3DE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8F191-3C21-4469-9DB5-442DFB2177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6FA4-4608-B947-E16A-4A8B886EF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2CDEC-4279-32DA-CD90-4F3FD47EA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B84-AD57-4138-98C4-F25081EB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4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9521C4-F79D-7440-61A7-022002001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48" y="379563"/>
            <a:ext cx="4228853" cy="4511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25A0FB-938C-76BD-D62C-D1C56C70CCED}"/>
              </a:ext>
            </a:extLst>
          </p:cNvPr>
          <p:cNvSpPr txBox="1"/>
          <p:nvPr/>
        </p:nvSpPr>
        <p:spPr>
          <a:xfrm>
            <a:off x="1516339" y="5170729"/>
            <a:ext cx="2158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Jae-Won Chung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3161DE-2B2A-70C3-37D0-6AAA47C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29" y="5163987"/>
            <a:ext cx="1295400" cy="1314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597F57-F659-7C22-A160-2E9FEC2A5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58" y="398253"/>
            <a:ext cx="4383387" cy="44929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3A9A99-5671-6827-DCBD-68E4110A4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35" y="5302682"/>
            <a:ext cx="1457325" cy="9364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3C0B9E-6021-26FC-C4ED-9F92451DEC85}"/>
              </a:ext>
            </a:extLst>
          </p:cNvPr>
          <p:cNvSpPr txBox="1"/>
          <p:nvPr/>
        </p:nvSpPr>
        <p:spPr>
          <a:xfrm>
            <a:off x="7616922" y="5259417"/>
            <a:ext cx="2158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Jieul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Jang</a:t>
            </a:r>
          </a:p>
        </p:txBody>
      </p:sp>
    </p:spTree>
    <p:extLst>
      <p:ext uri="{BB962C8B-B14F-4D97-AF65-F5344CB8AC3E}">
        <p14:creationId xmlns:p14="http://schemas.microsoft.com/office/powerpoint/2010/main" val="18351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25A0FB-938C-76BD-D62C-D1C56C70CCED}"/>
              </a:ext>
            </a:extLst>
          </p:cNvPr>
          <p:cNvSpPr txBox="1"/>
          <p:nvPr/>
        </p:nvSpPr>
        <p:spPr>
          <a:xfrm>
            <a:off x="1324452" y="5376458"/>
            <a:ext cx="2158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Brian Shin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3C0B9E-6021-26FC-C4ED-9F92451DEC85}"/>
              </a:ext>
            </a:extLst>
          </p:cNvPr>
          <p:cNvSpPr txBox="1"/>
          <p:nvPr/>
        </p:nvSpPr>
        <p:spPr>
          <a:xfrm>
            <a:off x="6929414" y="5378653"/>
            <a:ext cx="2158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Seong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Choi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1B69CC-A54A-B8F9-1D8B-2F761B6EF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72" y="405442"/>
            <a:ext cx="4567786" cy="4831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453948-11B8-129D-8873-80B40417B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612" y="5376457"/>
            <a:ext cx="1977156" cy="12003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CD0E68-A702-4917-113B-C02A9E1C4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35" y="413168"/>
            <a:ext cx="4632385" cy="48316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24A905-1353-535C-3916-4E47EDC07C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626" y="5376455"/>
            <a:ext cx="225149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56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9521C4-F79D-7440-61A7-022002001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48" y="379563"/>
            <a:ext cx="4228853" cy="4511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25A0FB-938C-76BD-D62C-D1C56C70CCED}"/>
              </a:ext>
            </a:extLst>
          </p:cNvPr>
          <p:cNvSpPr txBox="1"/>
          <p:nvPr/>
        </p:nvSpPr>
        <p:spPr>
          <a:xfrm>
            <a:off x="1516339" y="5170729"/>
            <a:ext cx="2158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Jae-Won Chung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3161DE-2B2A-70C3-37D0-6AAA47C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29" y="5163987"/>
            <a:ext cx="1295400" cy="1314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0A91D7-B8BA-10EF-AD0E-7F515CB925FD}"/>
              </a:ext>
            </a:extLst>
          </p:cNvPr>
          <p:cNvSpPr txBox="1"/>
          <p:nvPr/>
        </p:nvSpPr>
        <p:spPr>
          <a:xfrm>
            <a:off x="6228270" y="2635370"/>
            <a:ext cx="58746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Power and Energy as 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First-Class AI Design Metrics</a:t>
            </a:r>
          </a:p>
        </p:txBody>
      </p:sp>
    </p:spTree>
    <p:extLst>
      <p:ext uri="{BB962C8B-B14F-4D97-AF65-F5344CB8AC3E}">
        <p14:creationId xmlns:p14="http://schemas.microsoft.com/office/powerpoint/2010/main" val="4171906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0A91D7-B8BA-10EF-AD0E-7F515CB925FD}"/>
              </a:ext>
            </a:extLst>
          </p:cNvPr>
          <p:cNvSpPr txBox="1"/>
          <p:nvPr/>
        </p:nvSpPr>
        <p:spPr>
          <a:xfrm>
            <a:off x="6014155" y="2474893"/>
            <a:ext cx="62804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How Silicon Valley and Energy 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Companies Must Both Win 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for AI to Scale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1859E-C73B-2855-A00E-9A421B118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42" y="379563"/>
            <a:ext cx="4593298" cy="44929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86E38C-F79E-4D09-C93F-8FFED6A83A9D}"/>
              </a:ext>
            </a:extLst>
          </p:cNvPr>
          <p:cNvSpPr txBox="1"/>
          <p:nvPr/>
        </p:nvSpPr>
        <p:spPr>
          <a:xfrm>
            <a:off x="1716454" y="5163987"/>
            <a:ext cx="2158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Jieul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Jang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B1F85-1EE7-599C-CB54-E9AF3FF99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967" y="5427894"/>
            <a:ext cx="1457325" cy="93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8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B3D249-26F6-A5F8-E290-52728AFF4858}"/>
              </a:ext>
            </a:extLst>
          </p:cNvPr>
          <p:cNvSpPr txBox="1"/>
          <p:nvPr/>
        </p:nvSpPr>
        <p:spPr>
          <a:xfrm>
            <a:off x="6402956" y="2655497"/>
            <a:ext cx="60945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Challenges of Modern Power Grid Operations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300EC0-D062-BDA2-6C38-F8AF88E62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72" y="405442"/>
            <a:ext cx="4567786" cy="48316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FCB682-A5C1-CFE2-4C0C-B4AF5DBF25BC}"/>
              </a:ext>
            </a:extLst>
          </p:cNvPr>
          <p:cNvSpPr txBox="1"/>
          <p:nvPr/>
        </p:nvSpPr>
        <p:spPr>
          <a:xfrm>
            <a:off x="1324452" y="5376458"/>
            <a:ext cx="2158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Brian Shin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35AEB3-5856-8D7E-EC0D-3EA897F6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78" y="5376457"/>
            <a:ext cx="1906437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B3D249-26F6-A5F8-E290-52728AFF4858}"/>
              </a:ext>
            </a:extLst>
          </p:cNvPr>
          <p:cNvSpPr txBox="1"/>
          <p:nvPr/>
        </p:nvSpPr>
        <p:spPr>
          <a:xfrm>
            <a:off x="6402956" y="2655497"/>
            <a:ext cx="60945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The Control Room of the Future: 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AI Meets Digital Twin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BB16EA-C873-9264-4C43-B644F9E32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60" y="281213"/>
            <a:ext cx="4769687" cy="4831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3AA7FC-5F30-32AA-FD34-3C8E50227C48}"/>
              </a:ext>
            </a:extLst>
          </p:cNvPr>
          <p:cNvSpPr txBox="1"/>
          <p:nvPr/>
        </p:nvSpPr>
        <p:spPr>
          <a:xfrm>
            <a:off x="1382990" y="5376458"/>
            <a:ext cx="2158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Seong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Choi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91830-152A-D33A-E437-C987A9218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03" y="5376457"/>
            <a:ext cx="225149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0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063344-F2D4-0349-D790-40482DF0A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68" y="293298"/>
            <a:ext cx="5572664" cy="4071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D49BEE-5349-12A5-2B29-5D22E094764F}"/>
              </a:ext>
            </a:extLst>
          </p:cNvPr>
          <p:cNvSpPr txBox="1"/>
          <p:nvPr/>
        </p:nvSpPr>
        <p:spPr>
          <a:xfrm>
            <a:off x="2242868" y="5072332"/>
            <a:ext cx="88700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Power Paradigm 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AI-Driven Solutions for Energy’s Future</a:t>
            </a:r>
          </a:p>
        </p:txBody>
      </p:sp>
    </p:spTree>
    <p:extLst>
      <p:ext uri="{BB962C8B-B14F-4D97-AF65-F5344CB8AC3E}">
        <p14:creationId xmlns:p14="http://schemas.microsoft.com/office/powerpoint/2010/main" val="185089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 H</dc:creator>
  <cp:lastModifiedBy>Daniel Y H</cp:lastModifiedBy>
  <cp:revision>13</cp:revision>
  <dcterms:created xsi:type="dcterms:W3CDTF">2025-09-29T01:12:40Z</dcterms:created>
  <dcterms:modified xsi:type="dcterms:W3CDTF">2025-09-29T02:01:40Z</dcterms:modified>
</cp:coreProperties>
</file>