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151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4"/>
    <p:restoredTop sz="94699"/>
  </p:normalViewPr>
  <p:slideViewPr>
    <p:cSldViewPr showGuides="1">
      <p:cViewPr varScale="1">
        <p:scale>
          <a:sx n="142" d="100"/>
          <a:sy n="142" d="100"/>
        </p:scale>
        <p:origin x="192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A8FE6D-A901-3157-D7EE-BE25D34FB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573EE-5302-961A-BF0E-77B85C426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7F9C7-AF7D-1A49-83CB-FDBB8B975BE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8D32-8024-1333-DEE5-2DC2B3A66F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15352-1827-C9E7-D8B6-D7E0FBAD6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46FA-49BD-334F-B82A-02D132FF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C943E-DC10-5B44-AB5A-B08E6D9366B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331C3-696A-3A4F-B0E0-02E625B6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erver with a yellow logo&#10;&#10;Description automatically generated">
            <a:extLst>
              <a:ext uri="{FF2B5EF4-FFF2-40B4-BE49-F238E27FC236}">
                <a16:creationId xmlns:a16="http://schemas.microsoft.com/office/drawing/2014/main" id="{9E28A0C9-8617-7564-107D-962D686DAB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" y="5864"/>
            <a:ext cx="12190616" cy="685722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362F1B2-D8A0-37EC-6629-F46DAF02DF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7" y="6207115"/>
            <a:ext cx="561662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6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altLang="ko-KR" dirty="0"/>
              <a:t>Group &amp; Team   |   Presented by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8C2A231-CDE9-1D36-E06A-870467C071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376" y="2654334"/>
            <a:ext cx="5832600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altLang="ko-KR" dirty="0"/>
              <a:t>Presentation 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55F065E-5BE1-49ED-3BFF-5CE9467E4E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207115"/>
            <a:ext cx="561662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altLang="ko-KR" dirty="0"/>
              <a:t>Month Year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49F83C3-C9A9-A3C9-D48E-0C33074B12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376" y="429589"/>
            <a:ext cx="2100912" cy="3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5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  <p15:guide id="2" orient="horz" pos="30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4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erver with lights around it&#10;&#10;AI-generated content may be incorrect.">
            <a:extLst>
              <a:ext uri="{FF2B5EF4-FFF2-40B4-BE49-F238E27FC236}">
                <a16:creationId xmlns:a16="http://schemas.microsoft.com/office/drawing/2014/main" id="{AADA78F7-8591-6FEF-CB67-062415ED1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32" r="6408" b="7139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A1A6C-0BA7-4E73-ADAC-759C3FC0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913E-9FDD-2212-75E4-57D60ECF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6F38-9EAB-E4C9-F63D-19C142B06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1DA0-4AAE-54A6-66DB-D3ED27BFB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6582-EDA3-A0D8-59CA-E2B12809F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5B817-6613-5044-8B9F-185DCD5F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1924CE-6E0A-A471-5FD2-784BC8F8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05064"/>
            <a:ext cx="4680520" cy="216024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C42E313-F716-4BE4-BEE3-DE32E062D043}"/>
              </a:ext>
            </a:extLst>
          </p:cNvPr>
          <p:cNvSpPr txBox="1">
            <a:spLocks/>
          </p:cNvSpPr>
          <p:nvPr/>
        </p:nvSpPr>
        <p:spPr>
          <a:xfrm>
            <a:off x="8112224" y="5085184"/>
            <a:ext cx="3672408" cy="1872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BOOST YOUR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B81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CENTER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www.mangoboost.io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yellow text on a black background&#10;&#10;AI-generated content may be incorrect.">
            <a:extLst>
              <a:ext uri="{FF2B5EF4-FFF2-40B4-BE49-F238E27FC236}">
                <a16:creationId xmlns:a16="http://schemas.microsoft.com/office/drawing/2014/main" id="{CE77842E-994B-93AA-C422-FC0F7F0F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09" y="476672"/>
            <a:ext cx="4104456" cy="72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00F8C-6A82-075B-1A34-66B34C02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476672"/>
            <a:ext cx="4680520" cy="4032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15F24-AA13-5BD3-5971-56D457B85F88}"/>
              </a:ext>
            </a:extLst>
          </p:cNvPr>
          <p:cNvSpPr txBox="1"/>
          <p:nvPr/>
        </p:nvSpPr>
        <p:spPr>
          <a:xfrm>
            <a:off x="1919536" y="6165304"/>
            <a:ext cx="2556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www.uclone.net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821038148815</dc:creator>
  <cp:lastModifiedBy>찬익 박</cp:lastModifiedBy>
  <cp:revision>33</cp:revision>
  <dcterms:created xsi:type="dcterms:W3CDTF">2025-02-18T07:25:53Z</dcterms:created>
  <dcterms:modified xsi:type="dcterms:W3CDTF">2025-09-29T20:22:23Z</dcterms:modified>
</cp:coreProperties>
</file>