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kit Kapoor" userId="3b9cb7c0-615e-4a2b-b9d6-9f23c4676553" providerId="ADAL" clId="{9BF8B81D-5174-4016-99F2-9449E710162D}"/>
    <pc:docChg chg="undo custSel addSld delSld modSld sldOrd">
      <pc:chgData name="Pulkit Kapoor" userId="3b9cb7c0-615e-4a2b-b9d6-9f23c4676553" providerId="ADAL" clId="{9BF8B81D-5174-4016-99F2-9449E710162D}" dt="2021-12-17T14:43:22.815" v="2777" actId="1076"/>
      <pc:docMkLst>
        <pc:docMk/>
      </pc:docMkLst>
      <pc:sldChg chg="new del">
        <pc:chgData name="Pulkit Kapoor" userId="3b9cb7c0-615e-4a2b-b9d6-9f23c4676553" providerId="ADAL" clId="{9BF8B81D-5174-4016-99F2-9449E710162D}" dt="2021-12-17T11:41:29.766" v="18" actId="47"/>
        <pc:sldMkLst>
          <pc:docMk/>
          <pc:sldMk cId="1145083058" sldId="256"/>
        </pc:sldMkLst>
      </pc:sldChg>
      <pc:sldChg chg="addSp delSp modSp add mod ord setBg addAnim delDesignElem">
        <pc:chgData name="Pulkit Kapoor" userId="3b9cb7c0-615e-4a2b-b9d6-9f23c4676553" providerId="ADAL" clId="{9BF8B81D-5174-4016-99F2-9449E710162D}" dt="2021-12-17T14:11:25.695" v="2758"/>
        <pc:sldMkLst>
          <pc:docMk/>
          <pc:sldMk cId="1495072882" sldId="257"/>
        </pc:sldMkLst>
        <pc:spChg chg="mod">
          <ac:chgData name="Pulkit Kapoor" userId="3b9cb7c0-615e-4a2b-b9d6-9f23c4676553" providerId="ADAL" clId="{9BF8B81D-5174-4016-99F2-9449E710162D}" dt="2021-12-17T12:48:21.475" v="2626"/>
          <ac:spMkLst>
            <pc:docMk/>
            <pc:sldMk cId="1495072882" sldId="257"/>
            <ac:spMk id="2" creationId="{DF626188-29B1-4326-BA78-41265375FFF4}"/>
          </ac:spMkLst>
        </pc:spChg>
        <pc:spChg chg="add mod">
          <ac:chgData name="Pulkit Kapoor" userId="3b9cb7c0-615e-4a2b-b9d6-9f23c4676553" providerId="ADAL" clId="{9BF8B81D-5174-4016-99F2-9449E710162D}" dt="2021-12-17T14:11:25.695" v="2758"/>
          <ac:spMkLst>
            <pc:docMk/>
            <pc:sldMk cId="1495072882" sldId="257"/>
            <ac:spMk id="3" creationId="{1F66E0BA-7F58-4FFB-8CB2-3103CEE590A1}"/>
          </ac:spMkLst>
        </pc:spChg>
        <pc:spChg chg="add del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4" creationId="{FFD48BC7-DC40-47DE-87EE-9F4B6ECB9ABB}"/>
          </ac:spMkLst>
        </pc:spChg>
        <pc:spChg chg="add del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5" creationId="{E502BBC7-2C76-46F3-BC24-5985BC13DB88}"/>
          </ac:spMkLst>
        </pc:spChg>
        <pc:spChg chg="add del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6" creationId="{C7F28D52-2A5F-4D23-81AE-7CB8B591C7AF}"/>
          </ac:spMkLst>
        </pc:spChg>
        <pc:spChg chg="del">
          <ac:chgData name="Pulkit Kapoor" userId="3b9cb7c0-615e-4a2b-b9d6-9f23c4676553" providerId="ADAL" clId="{9BF8B81D-5174-4016-99F2-9449E710162D}" dt="2021-12-17T11:40:19.452" v="2"/>
          <ac:spMkLst>
            <pc:docMk/>
            <pc:sldMk cId="1495072882" sldId="257"/>
            <ac:spMk id="7" creationId="{FFD48BC7-DC40-47DE-87EE-9F4B6ECB9ABB}"/>
          </ac:spMkLst>
        </pc:spChg>
        <pc:spChg chg="add del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8" creationId="{3629484E-3792-4B3D-89AD-7C8A1ED0E0D4}"/>
          </ac:spMkLst>
        </pc:spChg>
        <pc:spChg chg="del">
          <ac:chgData name="Pulkit Kapoor" userId="3b9cb7c0-615e-4a2b-b9d6-9f23c4676553" providerId="ADAL" clId="{9BF8B81D-5174-4016-99F2-9449E710162D}" dt="2021-12-17T11:40:19.452" v="2"/>
          <ac:spMkLst>
            <pc:docMk/>
            <pc:sldMk cId="1495072882" sldId="257"/>
            <ac:spMk id="9" creationId="{E502BBC7-2C76-46F3-BC24-5985BC13DB88}"/>
          </ac:spMkLst>
        </pc:spChg>
        <pc:spChg chg="add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10" creationId="{FFD48BC7-DC40-47DE-87EE-9F4B6ECB9ABB}"/>
          </ac:spMkLst>
        </pc:spChg>
        <pc:spChg chg="del">
          <ac:chgData name="Pulkit Kapoor" userId="3b9cb7c0-615e-4a2b-b9d6-9f23c4676553" providerId="ADAL" clId="{9BF8B81D-5174-4016-99F2-9449E710162D}" dt="2021-12-17T11:40:19.452" v="2"/>
          <ac:spMkLst>
            <pc:docMk/>
            <pc:sldMk cId="1495072882" sldId="257"/>
            <ac:spMk id="11" creationId="{C7F28D52-2A5F-4D23-81AE-7CB8B591C7AF}"/>
          </ac:spMkLst>
        </pc:spChg>
        <pc:spChg chg="del">
          <ac:chgData name="Pulkit Kapoor" userId="3b9cb7c0-615e-4a2b-b9d6-9f23c4676553" providerId="ADAL" clId="{9BF8B81D-5174-4016-99F2-9449E710162D}" dt="2021-12-17T11:40:19.452" v="2"/>
          <ac:spMkLst>
            <pc:docMk/>
            <pc:sldMk cId="1495072882" sldId="257"/>
            <ac:spMk id="13" creationId="{3629484E-3792-4B3D-89AD-7C8A1ED0E0D4}"/>
          </ac:spMkLst>
        </pc:spChg>
        <pc:spChg chg="add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15" creationId="{E502BBC7-2C76-46F3-BC24-5985BC13DB88}"/>
          </ac:spMkLst>
        </pc:spChg>
        <pc:spChg chg="add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17" creationId="{C7F28D52-2A5F-4D23-81AE-7CB8B591C7AF}"/>
          </ac:spMkLst>
        </pc:spChg>
        <pc:spChg chg="add">
          <ac:chgData name="Pulkit Kapoor" userId="3b9cb7c0-615e-4a2b-b9d6-9f23c4676553" providerId="ADAL" clId="{9BF8B81D-5174-4016-99F2-9449E710162D}" dt="2021-12-17T12:53:27.054" v="2649" actId="26606"/>
          <ac:spMkLst>
            <pc:docMk/>
            <pc:sldMk cId="1495072882" sldId="257"/>
            <ac:spMk id="19" creationId="{3629484E-3792-4B3D-89AD-7C8A1ED0E0D4}"/>
          </ac:spMkLst>
        </pc:spChg>
      </pc:sldChg>
      <pc:sldChg chg="delSp add del setBg delDesignElem">
        <pc:chgData name="Pulkit Kapoor" userId="3b9cb7c0-615e-4a2b-b9d6-9f23c4676553" providerId="ADAL" clId="{9BF8B81D-5174-4016-99F2-9449E710162D}" dt="2021-12-17T11:41:17.826" v="15" actId="47"/>
        <pc:sldMkLst>
          <pc:docMk/>
          <pc:sldMk cId="2444117767" sldId="258"/>
        </pc:sldMkLst>
        <pc:spChg chg="del">
          <ac:chgData name="Pulkit Kapoor" userId="3b9cb7c0-615e-4a2b-b9d6-9f23c4676553" providerId="ADAL" clId="{9BF8B81D-5174-4016-99F2-9449E710162D}" dt="2021-12-17T11:40:40.536" v="10"/>
          <ac:spMkLst>
            <pc:docMk/>
            <pc:sldMk cId="2444117767" sldId="258"/>
            <ac:spMk id="21" creationId="{E91DC736-0EF8-4F87-9146-EBF1D2EE4D3D}"/>
          </ac:spMkLst>
        </pc:spChg>
        <pc:spChg chg="del">
          <ac:chgData name="Pulkit Kapoor" userId="3b9cb7c0-615e-4a2b-b9d6-9f23c4676553" providerId="ADAL" clId="{9BF8B81D-5174-4016-99F2-9449E710162D}" dt="2021-12-17T11:40:40.536" v="10"/>
          <ac:spMkLst>
            <pc:docMk/>
            <pc:sldMk cId="2444117767" sldId="258"/>
            <ac:spMk id="23" creationId="{097CD68E-23E3-4007-8847-CD0944C4F7BE}"/>
          </ac:spMkLst>
        </pc:spChg>
        <pc:spChg chg="del">
          <ac:chgData name="Pulkit Kapoor" userId="3b9cb7c0-615e-4a2b-b9d6-9f23c4676553" providerId="ADAL" clId="{9BF8B81D-5174-4016-99F2-9449E710162D}" dt="2021-12-17T11:40:40.536" v="10"/>
          <ac:spMkLst>
            <pc:docMk/>
            <pc:sldMk cId="2444117767" sldId="258"/>
            <ac:spMk id="24" creationId="{AF2F604E-43BE-4DC3-B983-E071523364F8}"/>
          </ac:spMkLst>
        </pc:spChg>
        <pc:spChg chg="del">
          <ac:chgData name="Pulkit Kapoor" userId="3b9cb7c0-615e-4a2b-b9d6-9f23c4676553" providerId="ADAL" clId="{9BF8B81D-5174-4016-99F2-9449E710162D}" dt="2021-12-17T11:40:40.536" v="10"/>
          <ac:spMkLst>
            <pc:docMk/>
            <pc:sldMk cId="2444117767" sldId="258"/>
            <ac:spMk id="25" creationId="{08C9B587-E65E-4B52-B37C-ABEBB6E87928}"/>
          </ac:spMkLst>
        </pc:spChg>
      </pc:sldChg>
      <pc:sldChg chg="delSp add del setBg delDesignElem">
        <pc:chgData name="Pulkit Kapoor" userId="3b9cb7c0-615e-4a2b-b9d6-9f23c4676553" providerId="ADAL" clId="{9BF8B81D-5174-4016-99F2-9449E710162D}" dt="2021-12-17T11:41:21.006" v="16" actId="47"/>
        <pc:sldMkLst>
          <pc:docMk/>
          <pc:sldMk cId="1417589617" sldId="263"/>
        </pc:sldMkLst>
        <pc:spChg chg="del">
          <ac:chgData name="Pulkit Kapoor" userId="3b9cb7c0-615e-4a2b-b9d6-9f23c4676553" providerId="ADAL" clId="{9BF8B81D-5174-4016-99F2-9449E710162D}" dt="2021-12-17T11:40:58.683" v="12"/>
          <ac:spMkLst>
            <pc:docMk/>
            <pc:sldMk cId="1417589617" sldId="263"/>
            <ac:spMk id="22" creationId="{E0CBAC23-2E3F-4A90-BA59-F8299F6A5439}"/>
          </ac:spMkLst>
        </pc:spChg>
        <pc:spChg chg="del">
          <ac:chgData name="Pulkit Kapoor" userId="3b9cb7c0-615e-4a2b-b9d6-9f23c4676553" providerId="ADAL" clId="{9BF8B81D-5174-4016-99F2-9449E710162D}" dt="2021-12-17T11:40:58.683" v="12"/>
          <ac:spMkLst>
            <pc:docMk/>
            <pc:sldMk cId="1417589617" sldId="263"/>
            <ac:spMk id="23" creationId="{35DB3719-6FDC-4E5D-891D-FF40B7300F64}"/>
          </ac:spMkLst>
        </pc:spChg>
      </pc:sldChg>
      <pc:sldChg chg="delSp add setBg delDesignElem">
        <pc:chgData name="Pulkit Kapoor" userId="3b9cb7c0-615e-4a2b-b9d6-9f23c4676553" providerId="ADAL" clId="{9BF8B81D-5174-4016-99F2-9449E710162D}" dt="2021-12-17T11:41:15.597" v="14"/>
        <pc:sldMkLst>
          <pc:docMk/>
          <pc:sldMk cId="2969174880" sldId="264"/>
        </pc:sldMkLst>
        <pc:spChg chg="del">
          <ac:chgData name="Pulkit Kapoor" userId="3b9cb7c0-615e-4a2b-b9d6-9f23c4676553" providerId="ADAL" clId="{9BF8B81D-5174-4016-99F2-9449E710162D}" dt="2021-12-17T11:41:15.597" v="14"/>
          <ac:spMkLst>
            <pc:docMk/>
            <pc:sldMk cId="2969174880" sldId="264"/>
            <ac:spMk id="66" creationId="{0B9EE3F3-89B7-43C3-8651-C4C96830993D}"/>
          </ac:spMkLst>
        </pc:spChg>
        <pc:spChg chg="del">
          <ac:chgData name="Pulkit Kapoor" userId="3b9cb7c0-615e-4a2b-b9d6-9f23c4676553" providerId="ADAL" clId="{9BF8B81D-5174-4016-99F2-9449E710162D}" dt="2021-12-17T11:41:15.597" v="14"/>
          <ac:spMkLst>
            <pc:docMk/>
            <pc:sldMk cId="2969174880" sldId="264"/>
            <ac:spMk id="67" creationId="{33AE4636-AEEC-45D6-84D4-7AC2DA48ECF8}"/>
          </ac:spMkLst>
        </pc:spChg>
        <pc:spChg chg="del">
          <ac:chgData name="Pulkit Kapoor" userId="3b9cb7c0-615e-4a2b-b9d6-9f23c4676553" providerId="ADAL" clId="{9BF8B81D-5174-4016-99F2-9449E710162D}" dt="2021-12-17T11:41:15.597" v="14"/>
          <ac:spMkLst>
            <pc:docMk/>
            <pc:sldMk cId="2969174880" sldId="264"/>
            <ac:spMk id="68" creationId="{8D9CE0F4-2EB2-4F1F-8AAC-DB3571D9FE10}"/>
          </ac:spMkLst>
        </pc:spChg>
      </pc:sldChg>
      <pc:sldChg chg="add">
        <pc:chgData name="Pulkit Kapoor" userId="3b9cb7c0-615e-4a2b-b9d6-9f23c4676553" providerId="ADAL" clId="{9BF8B81D-5174-4016-99F2-9449E710162D}" dt="2021-12-17T11:41:27.162" v="17"/>
        <pc:sldMkLst>
          <pc:docMk/>
          <pc:sldMk cId="1118710224" sldId="265"/>
        </pc:sldMkLst>
      </pc:sldChg>
      <pc:sldChg chg="addSp delSp modSp new mod setBg delDesignElem">
        <pc:chgData name="Pulkit Kapoor" userId="3b9cb7c0-615e-4a2b-b9d6-9f23c4676553" providerId="ADAL" clId="{9BF8B81D-5174-4016-99F2-9449E710162D}" dt="2021-12-17T12:48:21.475" v="2626"/>
        <pc:sldMkLst>
          <pc:docMk/>
          <pc:sldMk cId="2484762926" sldId="266"/>
        </pc:sldMkLst>
        <pc:spChg chg="mod">
          <ac:chgData name="Pulkit Kapoor" userId="3b9cb7c0-615e-4a2b-b9d6-9f23c4676553" providerId="ADAL" clId="{9BF8B81D-5174-4016-99F2-9449E710162D}" dt="2021-12-17T12:05:32.132" v="1088" actId="20577"/>
          <ac:spMkLst>
            <pc:docMk/>
            <pc:sldMk cId="2484762926" sldId="266"/>
            <ac:spMk id="2" creationId="{440539C7-DBF5-41EB-9908-76A5DDB48922}"/>
          </ac:spMkLst>
        </pc:spChg>
        <pc:spChg chg="del mod">
          <ac:chgData name="Pulkit Kapoor" userId="3b9cb7c0-615e-4a2b-b9d6-9f23c4676553" providerId="ADAL" clId="{9BF8B81D-5174-4016-99F2-9449E710162D}" dt="2021-12-17T11:57:49.515" v="628" actId="26606"/>
          <ac:spMkLst>
            <pc:docMk/>
            <pc:sldMk cId="2484762926" sldId="266"/>
            <ac:spMk id="3" creationId="{15AA7F5A-886A-49D0-BB3E-EF427D6C43EE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484762926" sldId="266"/>
            <ac:spMk id="9" creationId="{BACC6370-2D7E-4714-9D71-7542949D7D5D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484762926" sldId="266"/>
            <ac:spMk id="11" creationId="{256B2C21-A230-48C0-8DF1-C46611373C44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484762926" sldId="266"/>
            <ac:spMk id="13" creationId="{3847E18C-932D-4C95-AABA-FEC7C9499AD7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484762926" sldId="266"/>
            <ac:spMk id="15" creationId="{3150CB11-0C61-439E-910F-5787759E72A0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484762926" sldId="266"/>
            <ac:spMk id="17" creationId="{43F8A58B-5155-44CE-A5FF-7647B47D0A7A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484762926" sldId="266"/>
            <ac:spMk id="19" creationId="{443F2ACA-E6D6-4028-82DD-F03C262D5DE6}"/>
          </ac:spMkLst>
        </pc:spChg>
        <pc:graphicFrameChg chg="add">
          <ac:chgData name="Pulkit Kapoor" userId="3b9cb7c0-615e-4a2b-b9d6-9f23c4676553" providerId="ADAL" clId="{9BF8B81D-5174-4016-99F2-9449E710162D}" dt="2021-12-17T11:57:49.515" v="628" actId="26606"/>
          <ac:graphicFrameMkLst>
            <pc:docMk/>
            <pc:sldMk cId="2484762926" sldId="266"/>
            <ac:graphicFrameMk id="5" creationId="{8F0FF0F8-56D6-44B0-BD39-4F830FEB23AE}"/>
          </ac:graphicFrameMkLst>
        </pc:graphicFrameChg>
      </pc:sldChg>
      <pc:sldChg chg="addSp delSp modSp new mod setBg addAnim delDesignElem">
        <pc:chgData name="Pulkit Kapoor" userId="3b9cb7c0-615e-4a2b-b9d6-9f23c4676553" providerId="ADAL" clId="{9BF8B81D-5174-4016-99F2-9449E710162D}" dt="2021-12-17T14:36:26.168" v="2775" actId="20577"/>
        <pc:sldMkLst>
          <pc:docMk/>
          <pc:sldMk cId="2751033938" sldId="267"/>
        </pc:sldMkLst>
        <pc:spChg chg="mod">
          <ac:chgData name="Pulkit Kapoor" userId="3b9cb7c0-615e-4a2b-b9d6-9f23c4676553" providerId="ADAL" clId="{9BF8B81D-5174-4016-99F2-9449E710162D}" dt="2021-12-17T11:57:30.184" v="626" actId="26606"/>
          <ac:spMkLst>
            <pc:docMk/>
            <pc:sldMk cId="2751033938" sldId="267"/>
            <ac:spMk id="2" creationId="{B720D072-735B-4130-A735-0A3A99D625CE}"/>
          </ac:spMkLst>
        </pc:spChg>
        <pc:spChg chg="mod">
          <ac:chgData name="Pulkit Kapoor" userId="3b9cb7c0-615e-4a2b-b9d6-9f23c4676553" providerId="ADAL" clId="{9BF8B81D-5174-4016-99F2-9449E710162D}" dt="2021-12-17T14:36:26.168" v="2775" actId="20577"/>
          <ac:spMkLst>
            <pc:docMk/>
            <pc:sldMk cId="2751033938" sldId="267"/>
            <ac:spMk id="3" creationId="{ADF1AA9F-3659-4A6D-BE03-5F55A2426C19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751033938" sldId="267"/>
            <ac:spMk id="71" creationId="{9B7AD9F6-8CE7-4299-8FC6-328F4DCD3FF9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751033938" sldId="267"/>
            <ac:spMk id="73" creationId="{F49775AF-8896-43EE-92C6-83497D6DC56F}"/>
          </ac:spMkLst>
        </pc:spChg>
        <pc:picChg chg="add mod">
          <ac:chgData name="Pulkit Kapoor" userId="3b9cb7c0-615e-4a2b-b9d6-9f23c4676553" providerId="ADAL" clId="{9BF8B81D-5174-4016-99F2-9449E710162D}" dt="2021-12-17T11:57:30.184" v="626" actId="26606"/>
          <ac:picMkLst>
            <pc:docMk/>
            <pc:sldMk cId="2751033938" sldId="267"/>
            <ac:picMk id="1026" creationId="{1DB2F80B-A762-41FF-9320-0CEC345EC0CB}"/>
          </ac:picMkLst>
        </pc:picChg>
      </pc:sldChg>
      <pc:sldChg chg="addSp delSp modSp add mod delDesignElem">
        <pc:chgData name="Pulkit Kapoor" userId="3b9cb7c0-615e-4a2b-b9d6-9f23c4676553" providerId="ADAL" clId="{9BF8B81D-5174-4016-99F2-9449E710162D}" dt="2021-12-17T12:48:21.475" v="2626"/>
        <pc:sldMkLst>
          <pc:docMk/>
          <pc:sldMk cId="3597077419" sldId="268"/>
        </pc:sldMkLst>
        <pc:spChg chg="mod">
          <ac:chgData name="Pulkit Kapoor" userId="3b9cb7c0-615e-4a2b-b9d6-9f23c4676553" providerId="ADAL" clId="{9BF8B81D-5174-4016-99F2-9449E710162D}" dt="2021-12-17T12:48:21.475" v="2626"/>
          <ac:spMkLst>
            <pc:docMk/>
            <pc:sldMk cId="3597077419" sldId="268"/>
            <ac:spMk id="3" creationId="{ADF1AA9F-3659-4A6D-BE03-5F55A2426C19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597077419" sldId="268"/>
            <ac:spMk id="71" creationId="{9B7AD9F6-8CE7-4299-8FC6-328F4DCD3FF9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597077419" sldId="268"/>
            <ac:spMk id="73" creationId="{F49775AF-8896-43EE-92C6-83497D6DC56F}"/>
          </ac:spMkLst>
        </pc:spChg>
      </pc:sldChg>
      <pc:sldChg chg="addSp delSp modSp new mod setBg delDesignElem">
        <pc:chgData name="Pulkit Kapoor" userId="3b9cb7c0-615e-4a2b-b9d6-9f23c4676553" providerId="ADAL" clId="{9BF8B81D-5174-4016-99F2-9449E710162D}" dt="2021-12-17T12:48:21.475" v="2626"/>
        <pc:sldMkLst>
          <pc:docMk/>
          <pc:sldMk cId="4224052136" sldId="269"/>
        </pc:sldMkLst>
        <pc:spChg chg="mod">
          <ac:chgData name="Pulkit Kapoor" userId="3b9cb7c0-615e-4a2b-b9d6-9f23c4676553" providerId="ADAL" clId="{9BF8B81D-5174-4016-99F2-9449E710162D}" dt="2021-12-17T12:48:21.475" v="2626"/>
          <ac:spMkLst>
            <pc:docMk/>
            <pc:sldMk cId="4224052136" sldId="269"/>
            <ac:spMk id="2" creationId="{9C520D3A-DAC6-4823-8F47-3F54AA3035FB}"/>
          </ac:spMkLst>
        </pc:spChg>
        <pc:spChg chg="del">
          <ac:chgData name="Pulkit Kapoor" userId="3b9cb7c0-615e-4a2b-b9d6-9f23c4676553" providerId="ADAL" clId="{9BF8B81D-5174-4016-99F2-9449E710162D}" dt="2021-12-17T11:59:43.873" v="761"/>
          <ac:spMkLst>
            <pc:docMk/>
            <pc:sldMk cId="4224052136" sldId="269"/>
            <ac:spMk id="3" creationId="{AF36477B-17F8-47DE-B9EB-682CD4D8E570}"/>
          </ac:spMkLst>
        </pc:spChg>
        <pc:spChg chg="add mod">
          <ac:chgData name="Pulkit Kapoor" userId="3b9cb7c0-615e-4a2b-b9d6-9f23c4676553" providerId="ADAL" clId="{9BF8B81D-5174-4016-99F2-9449E710162D}" dt="2021-12-17T12:01:26.792" v="964" actId="26606"/>
          <ac:spMkLst>
            <pc:docMk/>
            <pc:sldMk cId="4224052136" sldId="269"/>
            <ac:spMk id="5" creationId="{7F6C8412-5146-4A14-81C8-707E7CE2AFA4}"/>
          </ac:spMkLst>
        </pc:spChg>
        <pc:spChg chg="add del">
          <ac:chgData name="Pulkit Kapoor" userId="3b9cb7c0-615e-4a2b-b9d6-9f23c4676553" providerId="ADAL" clId="{9BF8B81D-5174-4016-99F2-9449E710162D}" dt="2021-12-17T12:01:26.712" v="963" actId="26606"/>
          <ac:spMkLst>
            <pc:docMk/>
            <pc:sldMk cId="4224052136" sldId="269"/>
            <ac:spMk id="71" creationId="{743AA782-23D1-4521-8CAD-47662984AA08}"/>
          </ac:spMkLst>
        </pc:spChg>
        <pc:spChg chg="add del">
          <ac:chgData name="Pulkit Kapoor" userId="3b9cb7c0-615e-4a2b-b9d6-9f23c4676553" providerId="ADAL" clId="{9BF8B81D-5174-4016-99F2-9449E710162D}" dt="2021-12-17T12:01:26.712" v="963" actId="26606"/>
          <ac:spMkLst>
            <pc:docMk/>
            <pc:sldMk cId="4224052136" sldId="269"/>
            <ac:spMk id="73" creationId="{650D18FE-0824-4A46-B22C-A86B52E5780A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4224052136" sldId="269"/>
            <ac:spMk id="2052" creationId="{5E39A796-BE83-48B1-B33F-35C4A32AAB57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4224052136" sldId="269"/>
            <ac:spMk id="2053" creationId="{72F84B47-E267-4194-8194-831DB7B5547F}"/>
          </ac:spMkLst>
        </pc:spChg>
        <pc:picChg chg="add mod ord">
          <ac:chgData name="Pulkit Kapoor" userId="3b9cb7c0-615e-4a2b-b9d6-9f23c4676553" providerId="ADAL" clId="{9BF8B81D-5174-4016-99F2-9449E710162D}" dt="2021-12-17T12:01:26.792" v="964" actId="26606"/>
          <ac:picMkLst>
            <pc:docMk/>
            <pc:sldMk cId="4224052136" sldId="269"/>
            <ac:picMk id="2050" creationId="{48BAAA4F-D339-4A9E-82C2-29D94FB0CBAF}"/>
          </ac:picMkLst>
        </pc:picChg>
      </pc:sldChg>
      <pc:sldChg chg="addSp delSp modSp new mod setBg delDesignElem">
        <pc:chgData name="Pulkit Kapoor" userId="3b9cb7c0-615e-4a2b-b9d6-9f23c4676553" providerId="ADAL" clId="{9BF8B81D-5174-4016-99F2-9449E710162D}" dt="2021-12-17T12:48:21.475" v="2626"/>
        <pc:sldMkLst>
          <pc:docMk/>
          <pc:sldMk cId="3254097485" sldId="270"/>
        </pc:sldMkLst>
        <pc:spChg chg="mod">
          <ac:chgData name="Pulkit Kapoor" userId="3b9cb7c0-615e-4a2b-b9d6-9f23c4676553" providerId="ADAL" clId="{9BF8B81D-5174-4016-99F2-9449E710162D}" dt="2021-12-17T12:11:34.444" v="1210" actId="26606"/>
          <ac:spMkLst>
            <pc:docMk/>
            <pc:sldMk cId="3254097485" sldId="270"/>
            <ac:spMk id="2" creationId="{B2484D04-5F28-4B0A-8846-8C4EB8BC4124}"/>
          </ac:spMkLst>
        </pc:spChg>
        <pc:spChg chg="mod">
          <ac:chgData name="Pulkit Kapoor" userId="3b9cb7c0-615e-4a2b-b9d6-9f23c4676553" providerId="ADAL" clId="{9BF8B81D-5174-4016-99F2-9449E710162D}" dt="2021-12-17T12:11:34.444" v="1210" actId="26606"/>
          <ac:spMkLst>
            <pc:docMk/>
            <pc:sldMk cId="3254097485" sldId="270"/>
            <ac:spMk id="3" creationId="{FA5D8CFA-C593-4F2A-9D6F-F59F656C7B51}"/>
          </ac:spMkLst>
        </pc:spChg>
        <pc:spChg chg="add del">
          <ac:chgData name="Pulkit Kapoor" userId="3b9cb7c0-615e-4a2b-b9d6-9f23c4676553" providerId="ADAL" clId="{9BF8B81D-5174-4016-99F2-9449E710162D}" dt="2021-12-17T12:11:25.597" v="1205" actId="26606"/>
          <ac:spMkLst>
            <pc:docMk/>
            <pc:sldMk cId="3254097485" sldId="270"/>
            <ac:spMk id="73" creationId="{2B566528-1B12-4246-9431-5C2D7D081168}"/>
          </ac:spMkLst>
        </pc:spChg>
        <pc:spChg chg="add del">
          <ac:chgData name="Pulkit Kapoor" userId="3b9cb7c0-615e-4a2b-b9d6-9f23c4676553" providerId="ADAL" clId="{9BF8B81D-5174-4016-99F2-9449E710162D}" dt="2021-12-17T12:11:32.211" v="1207" actId="26606"/>
          <ac:spMkLst>
            <pc:docMk/>
            <pc:sldMk cId="3254097485" sldId="270"/>
            <ac:spMk id="3078" creationId="{5C9B446A-6343-4E56-90BA-061E4DDF0FFB}"/>
          </ac:spMkLst>
        </pc:spChg>
        <pc:spChg chg="add del">
          <ac:chgData name="Pulkit Kapoor" userId="3b9cb7c0-615e-4a2b-b9d6-9f23c4676553" providerId="ADAL" clId="{9BF8B81D-5174-4016-99F2-9449E710162D}" dt="2021-12-17T12:11:32.211" v="1207" actId="26606"/>
          <ac:spMkLst>
            <pc:docMk/>
            <pc:sldMk cId="3254097485" sldId="270"/>
            <ac:spMk id="3079" creationId="{3EC72A1B-03D3-499C-B4BF-AC68EEC22B10}"/>
          </ac:spMkLst>
        </pc:spChg>
        <pc:spChg chg="add del">
          <ac:chgData name="Pulkit Kapoor" userId="3b9cb7c0-615e-4a2b-b9d6-9f23c4676553" providerId="ADAL" clId="{9BF8B81D-5174-4016-99F2-9449E710162D}" dt="2021-12-17T12:11:32.211" v="1207" actId="26606"/>
          <ac:spMkLst>
            <pc:docMk/>
            <pc:sldMk cId="3254097485" sldId="270"/>
            <ac:spMk id="3080" creationId="{216322C2-3CF0-4D33-BF90-3F384CF6D232}"/>
          </ac:spMkLst>
        </pc:spChg>
        <pc:spChg chg="add del">
          <ac:chgData name="Pulkit Kapoor" userId="3b9cb7c0-615e-4a2b-b9d6-9f23c4676553" providerId="ADAL" clId="{9BF8B81D-5174-4016-99F2-9449E710162D}" dt="2021-12-17T12:11:32.211" v="1207" actId="26606"/>
          <ac:spMkLst>
            <pc:docMk/>
            <pc:sldMk cId="3254097485" sldId="270"/>
            <ac:spMk id="3081" creationId="{55D4142C-5077-457F-A6AD-3FECFDB39685}"/>
          </ac:spMkLst>
        </pc:spChg>
        <pc:spChg chg="add del">
          <ac:chgData name="Pulkit Kapoor" userId="3b9cb7c0-615e-4a2b-b9d6-9f23c4676553" providerId="ADAL" clId="{9BF8B81D-5174-4016-99F2-9449E710162D}" dt="2021-12-17T12:11:32.211" v="1207" actId="26606"/>
          <ac:spMkLst>
            <pc:docMk/>
            <pc:sldMk cId="3254097485" sldId="270"/>
            <ac:spMk id="3082" creationId="{7A5F0580-5EE9-419F-96EE-B6529EF6E7D0}"/>
          </ac:spMkLst>
        </pc:spChg>
        <pc:spChg chg="add del">
          <ac:chgData name="Pulkit Kapoor" userId="3b9cb7c0-615e-4a2b-b9d6-9f23c4676553" providerId="ADAL" clId="{9BF8B81D-5174-4016-99F2-9449E710162D}" dt="2021-12-17T12:11:34.416" v="1209" actId="26606"/>
          <ac:spMkLst>
            <pc:docMk/>
            <pc:sldMk cId="3254097485" sldId="270"/>
            <ac:spMk id="3084" creationId="{73DE2CFE-42F2-48F0-8706-5264E012B10C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254097485" sldId="270"/>
            <ac:spMk id="3086" creationId="{131BAD53-4E89-4F62-BBB7-26359763ED39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254097485" sldId="270"/>
            <ac:spMk id="3087" creationId="{62756DA2-40EB-4C6F-B962-5822FFB54FB6}"/>
          </ac:spMkLst>
        </pc:spChg>
        <pc:grpChg chg="add del">
          <ac:chgData name="Pulkit Kapoor" userId="3b9cb7c0-615e-4a2b-b9d6-9f23c4676553" providerId="ADAL" clId="{9BF8B81D-5174-4016-99F2-9449E710162D}" dt="2021-12-17T12:11:25.597" v="1205" actId="26606"/>
          <ac:grpSpMkLst>
            <pc:docMk/>
            <pc:sldMk cId="3254097485" sldId="270"/>
            <ac:grpSpMk id="75" creationId="{828A5161-06F1-46CF-8AD7-844680A59E13}"/>
          </ac:grpSpMkLst>
        </pc:grpChg>
        <pc:grpChg chg="add del">
          <ac:chgData name="Pulkit Kapoor" userId="3b9cb7c0-615e-4a2b-b9d6-9f23c4676553" providerId="ADAL" clId="{9BF8B81D-5174-4016-99F2-9449E710162D}" dt="2021-12-17T12:11:25.597" v="1205" actId="26606"/>
          <ac:grpSpMkLst>
            <pc:docMk/>
            <pc:sldMk cId="3254097485" sldId="270"/>
            <ac:grpSpMk id="79" creationId="{5995D10D-E9C9-47DB-AE7E-801FEF38F5C9}"/>
          </ac:grpSpMkLst>
        </pc:grpChg>
        <pc:picChg chg="add del mod">
          <ac:chgData name="Pulkit Kapoor" userId="3b9cb7c0-615e-4a2b-b9d6-9f23c4676553" providerId="ADAL" clId="{9BF8B81D-5174-4016-99F2-9449E710162D}" dt="2021-12-17T12:09:14.507" v="1151" actId="478"/>
          <ac:picMkLst>
            <pc:docMk/>
            <pc:sldMk cId="3254097485" sldId="270"/>
            <ac:picMk id="3074" creationId="{B0AC6C36-90D9-4522-A576-FED022C93A81}"/>
          </ac:picMkLst>
        </pc:picChg>
        <pc:picChg chg="add mod">
          <ac:chgData name="Pulkit Kapoor" userId="3b9cb7c0-615e-4a2b-b9d6-9f23c4676553" providerId="ADAL" clId="{9BF8B81D-5174-4016-99F2-9449E710162D}" dt="2021-12-17T12:11:34.444" v="1210" actId="26606"/>
          <ac:picMkLst>
            <pc:docMk/>
            <pc:sldMk cId="3254097485" sldId="270"/>
            <ac:picMk id="3076" creationId="{A02B942E-7B7B-49D2-A707-F49C37663BB8}"/>
          </ac:picMkLst>
        </pc:picChg>
      </pc:sldChg>
      <pc:sldChg chg="addSp delSp modSp new mod setBg delDesignElem">
        <pc:chgData name="Pulkit Kapoor" userId="3b9cb7c0-615e-4a2b-b9d6-9f23c4676553" providerId="ADAL" clId="{9BF8B81D-5174-4016-99F2-9449E710162D}" dt="2021-12-17T12:48:21.475" v="2626"/>
        <pc:sldMkLst>
          <pc:docMk/>
          <pc:sldMk cId="2256479034" sldId="271"/>
        </pc:sldMkLst>
        <pc:spChg chg="mod">
          <ac:chgData name="Pulkit Kapoor" userId="3b9cb7c0-615e-4a2b-b9d6-9f23c4676553" providerId="ADAL" clId="{9BF8B81D-5174-4016-99F2-9449E710162D}" dt="2021-12-17T12:05:18.122" v="1082" actId="26606"/>
          <ac:spMkLst>
            <pc:docMk/>
            <pc:sldMk cId="2256479034" sldId="271"/>
            <ac:spMk id="2" creationId="{3A1BB8C6-1289-467A-B212-F9BCDA3B24B4}"/>
          </ac:spMkLst>
        </pc:spChg>
        <pc:spChg chg="del">
          <ac:chgData name="Pulkit Kapoor" userId="3b9cb7c0-615e-4a2b-b9d6-9f23c4676553" providerId="ADAL" clId="{9BF8B81D-5174-4016-99F2-9449E710162D}" dt="2021-12-17T12:05:15.479" v="1081" actId="22"/>
          <ac:spMkLst>
            <pc:docMk/>
            <pc:sldMk cId="2256479034" sldId="271"/>
            <ac:spMk id="3" creationId="{61DB2FD5-6BD9-4E16-A0B0-D2741160BE51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2256479034" sldId="271"/>
            <ac:spMk id="10" creationId="{D4771268-CB57-404A-9271-370EB28F6090}"/>
          </ac:spMkLst>
        </pc:spChg>
        <pc:picChg chg="add mod ord">
          <ac:chgData name="Pulkit Kapoor" userId="3b9cb7c0-615e-4a2b-b9d6-9f23c4676553" providerId="ADAL" clId="{9BF8B81D-5174-4016-99F2-9449E710162D}" dt="2021-12-17T12:05:18.122" v="1082" actId="26606"/>
          <ac:picMkLst>
            <pc:docMk/>
            <pc:sldMk cId="2256479034" sldId="271"/>
            <ac:picMk id="5" creationId="{70E549E7-E04B-4214-BDC1-6A6AFC9D40F4}"/>
          </ac:picMkLst>
        </pc:picChg>
      </pc:sldChg>
      <pc:sldChg chg="addSp delSp modSp new mod setBg delDesignElem">
        <pc:chgData name="Pulkit Kapoor" userId="3b9cb7c0-615e-4a2b-b9d6-9f23c4676553" providerId="ADAL" clId="{9BF8B81D-5174-4016-99F2-9449E710162D}" dt="2021-12-17T14:43:22.815" v="2777" actId="1076"/>
        <pc:sldMkLst>
          <pc:docMk/>
          <pc:sldMk cId="1985178360" sldId="272"/>
        </pc:sldMkLst>
        <pc:spChg chg="mod">
          <ac:chgData name="Pulkit Kapoor" userId="3b9cb7c0-615e-4a2b-b9d6-9f23c4676553" providerId="ADAL" clId="{9BF8B81D-5174-4016-99F2-9449E710162D}" dt="2021-12-17T12:13:03.716" v="1245" actId="26606"/>
          <ac:spMkLst>
            <pc:docMk/>
            <pc:sldMk cId="1985178360" sldId="272"/>
            <ac:spMk id="2" creationId="{669819B8-3C9F-4A8F-92AE-C3040529CE60}"/>
          </ac:spMkLst>
        </pc:spChg>
        <pc:spChg chg="mod">
          <ac:chgData name="Pulkit Kapoor" userId="3b9cb7c0-615e-4a2b-b9d6-9f23c4676553" providerId="ADAL" clId="{9BF8B81D-5174-4016-99F2-9449E710162D}" dt="2021-12-17T12:13:03.716" v="1245" actId="26606"/>
          <ac:spMkLst>
            <pc:docMk/>
            <pc:sldMk cId="1985178360" sldId="272"/>
            <ac:spMk id="3" creationId="{5DB572C8-2919-4AF2-AADE-7B1D746E1AD1}"/>
          </ac:spMkLst>
        </pc:spChg>
        <pc:spChg chg="add mod">
          <ac:chgData name="Pulkit Kapoor" userId="3b9cb7c0-615e-4a2b-b9d6-9f23c4676553" providerId="ADAL" clId="{9BF8B81D-5174-4016-99F2-9449E710162D}" dt="2021-12-17T12:15:21.304" v="1434" actId="1076"/>
          <ac:spMkLst>
            <pc:docMk/>
            <pc:sldMk cId="1985178360" sldId="272"/>
            <ac:spMk id="6" creationId="{59FE7DC5-EAB6-4C28-AF5B-AE0A227F7E49}"/>
          </ac:spMkLst>
        </pc:spChg>
        <pc:spChg chg="add del">
          <ac:chgData name="Pulkit Kapoor" userId="3b9cb7c0-615e-4a2b-b9d6-9f23c4676553" providerId="ADAL" clId="{9BF8B81D-5174-4016-99F2-9449E710162D}" dt="2021-12-17T12:13:03.700" v="1244" actId="26606"/>
          <ac:spMkLst>
            <pc:docMk/>
            <pc:sldMk cId="1985178360" sldId="272"/>
            <ac:spMk id="10" creationId="{131BAD53-4E89-4F62-BBB7-26359763ED39}"/>
          </ac:spMkLst>
        </pc:spChg>
        <pc:spChg chg="add del">
          <ac:chgData name="Pulkit Kapoor" userId="3b9cb7c0-615e-4a2b-b9d6-9f23c4676553" providerId="ADAL" clId="{9BF8B81D-5174-4016-99F2-9449E710162D}" dt="2021-12-17T12:13:03.700" v="1244" actId="26606"/>
          <ac:spMkLst>
            <pc:docMk/>
            <pc:sldMk cId="1985178360" sldId="272"/>
            <ac:spMk id="12" creationId="{62756DA2-40EB-4C6F-B962-5822FFB54FB6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1985178360" sldId="272"/>
            <ac:spMk id="14" creationId="{BCED4D40-4B67-4331-AC48-79B82B4A47D8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1985178360" sldId="272"/>
            <ac:spMk id="15" creationId="{670CEDEF-4F34-412E-84EE-329C1E936AF5}"/>
          </ac:spMkLst>
        </pc:spChg>
        <pc:picChg chg="add mod">
          <ac:chgData name="Pulkit Kapoor" userId="3b9cb7c0-615e-4a2b-b9d6-9f23c4676553" providerId="ADAL" clId="{9BF8B81D-5174-4016-99F2-9449E710162D}" dt="2021-12-17T12:15:52.626" v="1437" actId="1076"/>
          <ac:picMkLst>
            <pc:docMk/>
            <pc:sldMk cId="1985178360" sldId="272"/>
            <ac:picMk id="5" creationId="{5C85B37F-DFE0-4875-AAAD-742574C3757D}"/>
          </ac:picMkLst>
        </pc:picChg>
        <pc:picChg chg="add mod">
          <ac:chgData name="Pulkit Kapoor" userId="3b9cb7c0-615e-4a2b-b9d6-9f23c4676553" providerId="ADAL" clId="{9BF8B81D-5174-4016-99F2-9449E710162D}" dt="2021-12-17T14:43:22.815" v="2777" actId="1076"/>
          <ac:picMkLst>
            <pc:docMk/>
            <pc:sldMk cId="1985178360" sldId="272"/>
            <ac:picMk id="7" creationId="{EF9483C8-E11E-45E8-A764-5727BE01866A}"/>
          </ac:picMkLst>
        </pc:picChg>
        <pc:picChg chg="add mod">
          <ac:chgData name="Pulkit Kapoor" userId="3b9cb7c0-615e-4a2b-b9d6-9f23c4676553" providerId="ADAL" clId="{9BF8B81D-5174-4016-99F2-9449E710162D}" dt="2021-12-17T12:15:50.330" v="1436" actId="1076"/>
          <ac:picMkLst>
            <pc:docMk/>
            <pc:sldMk cId="1985178360" sldId="272"/>
            <ac:picMk id="4098" creationId="{13C154DE-1C56-4F0B-AAB0-9EC1EA707F6E}"/>
          </ac:picMkLst>
        </pc:picChg>
      </pc:sldChg>
      <pc:sldChg chg="addSp delSp modSp new mod setBg delDesignElem">
        <pc:chgData name="Pulkit Kapoor" userId="3b9cb7c0-615e-4a2b-b9d6-9f23c4676553" providerId="ADAL" clId="{9BF8B81D-5174-4016-99F2-9449E710162D}" dt="2021-12-17T12:48:21.475" v="2626"/>
        <pc:sldMkLst>
          <pc:docMk/>
          <pc:sldMk cId="719476926" sldId="273"/>
        </pc:sldMkLst>
        <pc:spChg chg="mod">
          <ac:chgData name="Pulkit Kapoor" userId="3b9cb7c0-615e-4a2b-b9d6-9f23c4676553" providerId="ADAL" clId="{9BF8B81D-5174-4016-99F2-9449E710162D}" dt="2021-12-17T12:20:54.586" v="1828" actId="26606"/>
          <ac:spMkLst>
            <pc:docMk/>
            <pc:sldMk cId="719476926" sldId="273"/>
            <ac:spMk id="2" creationId="{E5D7066F-3911-47F8-923D-64953FE87091}"/>
          </ac:spMkLst>
        </pc:spChg>
        <pc:spChg chg="del">
          <ac:chgData name="Pulkit Kapoor" userId="3b9cb7c0-615e-4a2b-b9d6-9f23c4676553" providerId="ADAL" clId="{9BF8B81D-5174-4016-99F2-9449E710162D}" dt="2021-12-17T12:16:34.924" v="1471" actId="22"/>
          <ac:spMkLst>
            <pc:docMk/>
            <pc:sldMk cId="719476926" sldId="273"/>
            <ac:spMk id="3" creationId="{979C73C0-A3EA-4AC8-A619-3CD2CDC95B3E}"/>
          </ac:spMkLst>
        </pc:spChg>
        <pc:spChg chg="add mod ord">
          <ac:chgData name="Pulkit Kapoor" userId="3b9cb7c0-615e-4a2b-b9d6-9f23c4676553" providerId="ADAL" clId="{9BF8B81D-5174-4016-99F2-9449E710162D}" dt="2021-12-17T12:20:54.586" v="1828" actId="26606"/>
          <ac:spMkLst>
            <pc:docMk/>
            <pc:sldMk cId="719476926" sldId="273"/>
            <ac:spMk id="6" creationId="{E043DCC1-312F-4942-9C8E-20C6B7408EB4}"/>
          </ac:spMkLst>
        </pc:spChg>
        <pc:spChg chg="add del">
          <ac:chgData name="Pulkit Kapoor" userId="3b9cb7c0-615e-4a2b-b9d6-9f23c4676553" providerId="ADAL" clId="{9BF8B81D-5174-4016-99F2-9449E710162D}" dt="2021-12-17T12:16:56.735" v="1473" actId="26606"/>
          <ac:spMkLst>
            <pc:docMk/>
            <pc:sldMk cId="719476926" sldId="273"/>
            <ac:spMk id="10" creationId="{665DBBEF-238B-476B-96AB-8AAC3224ECEA}"/>
          </ac:spMkLst>
        </pc:spChg>
        <pc:spChg chg="add del">
          <ac:chgData name="Pulkit Kapoor" userId="3b9cb7c0-615e-4a2b-b9d6-9f23c4676553" providerId="ADAL" clId="{9BF8B81D-5174-4016-99F2-9449E710162D}" dt="2021-12-17T12:16:56.735" v="1473" actId="26606"/>
          <ac:spMkLst>
            <pc:docMk/>
            <pc:sldMk cId="719476926" sldId="273"/>
            <ac:spMk id="12" creationId="{3FCFB1DE-0B7E-48CC-BA90-B2AB0889F9D6}"/>
          </ac:spMkLst>
        </pc:spChg>
        <pc:spChg chg="add del">
          <ac:chgData name="Pulkit Kapoor" userId="3b9cb7c0-615e-4a2b-b9d6-9f23c4676553" providerId="ADAL" clId="{9BF8B81D-5174-4016-99F2-9449E710162D}" dt="2021-12-17T12:16:59.213" v="1475" actId="26606"/>
          <ac:spMkLst>
            <pc:docMk/>
            <pc:sldMk cId="719476926" sldId="273"/>
            <ac:spMk id="14" creationId="{16C5FA50-8D52-4617-AF91-5C7B1C8352F1}"/>
          </ac:spMkLst>
        </pc:spChg>
        <pc:spChg chg="add del">
          <ac:chgData name="Pulkit Kapoor" userId="3b9cb7c0-615e-4a2b-b9d6-9f23c4676553" providerId="ADAL" clId="{9BF8B81D-5174-4016-99F2-9449E710162D}" dt="2021-12-17T12:16:59.213" v="1475" actId="26606"/>
          <ac:spMkLst>
            <pc:docMk/>
            <pc:sldMk cId="719476926" sldId="273"/>
            <ac:spMk id="15" creationId="{E223798C-12AD-4B0C-A50C-D676347D67CF}"/>
          </ac:spMkLst>
        </pc:spChg>
        <pc:spChg chg="add del">
          <ac:chgData name="Pulkit Kapoor" userId="3b9cb7c0-615e-4a2b-b9d6-9f23c4676553" providerId="ADAL" clId="{9BF8B81D-5174-4016-99F2-9449E710162D}" dt="2021-12-17T12:18:27.202" v="1657" actId="26606"/>
          <ac:spMkLst>
            <pc:docMk/>
            <pc:sldMk cId="719476926" sldId="273"/>
            <ac:spMk id="17" creationId="{665DBBEF-238B-476B-96AB-8AAC3224ECEA}"/>
          </ac:spMkLst>
        </pc:spChg>
        <pc:spChg chg="add del">
          <ac:chgData name="Pulkit Kapoor" userId="3b9cb7c0-615e-4a2b-b9d6-9f23c4676553" providerId="ADAL" clId="{9BF8B81D-5174-4016-99F2-9449E710162D}" dt="2021-12-17T12:18:27.202" v="1657" actId="26606"/>
          <ac:spMkLst>
            <pc:docMk/>
            <pc:sldMk cId="719476926" sldId="273"/>
            <ac:spMk id="18" creationId="{3FCFB1DE-0B7E-48CC-BA90-B2AB0889F9D6}"/>
          </ac:spMkLst>
        </pc:spChg>
        <pc:spChg chg="add del">
          <ac:chgData name="Pulkit Kapoor" userId="3b9cb7c0-615e-4a2b-b9d6-9f23c4676553" providerId="ADAL" clId="{9BF8B81D-5174-4016-99F2-9449E710162D}" dt="2021-12-17T12:18:19.087" v="1654" actId="26606"/>
          <ac:spMkLst>
            <pc:docMk/>
            <pc:sldMk cId="719476926" sldId="273"/>
            <ac:spMk id="23" creationId="{2596F992-698C-48C0-9D89-70DA4CE927EF}"/>
          </ac:spMkLst>
        </pc:spChg>
        <pc:spChg chg="add del">
          <ac:chgData name="Pulkit Kapoor" userId="3b9cb7c0-615e-4a2b-b9d6-9f23c4676553" providerId="ADAL" clId="{9BF8B81D-5174-4016-99F2-9449E710162D}" dt="2021-12-17T12:18:19.087" v="1654" actId="26606"/>
          <ac:spMkLst>
            <pc:docMk/>
            <pc:sldMk cId="719476926" sldId="273"/>
            <ac:spMk id="25" creationId="{E7BFF8DC-0AE7-4AD2-9B28-2E5F26D62C30}"/>
          </ac:spMkLst>
        </pc:spChg>
        <pc:spChg chg="add del">
          <ac:chgData name="Pulkit Kapoor" userId="3b9cb7c0-615e-4a2b-b9d6-9f23c4676553" providerId="ADAL" clId="{9BF8B81D-5174-4016-99F2-9449E710162D}" dt="2021-12-17T12:18:19.087" v="1654" actId="26606"/>
          <ac:spMkLst>
            <pc:docMk/>
            <pc:sldMk cId="719476926" sldId="273"/>
            <ac:spMk id="27" creationId="{7E0162AD-C6E5-4BF8-A453-76ADB36877D3}"/>
          </ac:spMkLst>
        </pc:spChg>
        <pc:spChg chg="add del">
          <ac:chgData name="Pulkit Kapoor" userId="3b9cb7c0-615e-4a2b-b9d6-9f23c4676553" providerId="ADAL" clId="{9BF8B81D-5174-4016-99F2-9449E710162D}" dt="2021-12-17T12:18:27.180" v="1656" actId="26606"/>
          <ac:spMkLst>
            <pc:docMk/>
            <pc:sldMk cId="719476926" sldId="273"/>
            <ac:spMk id="29" creationId="{743AA782-23D1-4521-8CAD-47662984AA08}"/>
          </ac:spMkLst>
        </pc:spChg>
        <pc:spChg chg="add del">
          <ac:chgData name="Pulkit Kapoor" userId="3b9cb7c0-615e-4a2b-b9d6-9f23c4676553" providerId="ADAL" clId="{9BF8B81D-5174-4016-99F2-9449E710162D}" dt="2021-12-17T12:18:27.180" v="1656" actId="26606"/>
          <ac:spMkLst>
            <pc:docMk/>
            <pc:sldMk cId="719476926" sldId="273"/>
            <ac:spMk id="30" creationId="{71877DBC-BB60-40F0-AC93-2ACDBAAE60CE}"/>
          </ac:spMkLst>
        </pc:spChg>
        <pc:spChg chg="add del">
          <ac:chgData name="Pulkit Kapoor" userId="3b9cb7c0-615e-4a2b-b9d6-9f23c4676553" providerId="ADAL" clId="{9BF8B81D-5174-4016-99F2-9449E710162D}" dt="2021-12-17T12:20:54.586" v="1828" actId="26606"/>
          <ac:spMkLst>
            <pc:docMk/>
            <pc:sldMk cId="719476926" sldId="273"/>
            <ac:spMk id="32" creationId="{2550BE34-C2B8-49B8-8519-67A8CAD51AE9}"/>
          </ac:spMkLst>
        </pc:spChg>
        <pc:spChg chg="add del">
          <ac:chgData name="Pulkit Kapoor" userId="3b9cb7c0-615e-4a2b-b9d6-9f23c4676553" providerId="ADAL" clId="{9BF8B81D-5174-4016-99F2-9449E710162D}" dt="2021-12-17T12:20:54.586" v="1828" actId="26606"/>
          <ac:spMkLst>
            <pc:docMk/>
            <pc:sldMk cId="719476926" sldId="273"/>
            <ac:spMk id="33" creationId="{A7457DD9-5A45-400A-AB4B-4B4EDECA25F1}"/>
          </ac:spMkLst>
        </pc:spChg>
        <pc:spChg chg="add del">
          <ac:chgData name="Pulkit Kapoor" userId="3b9cb7c0-615e-4a2b-b9d6-9f23c4676553" providerId="ADAL" clId="{9BF8B81D-5174-4016-99F2-9449E710162D}" dt="2021-12-17T12:20:54.586" v="1828" actId="26606"/>
          <ac:spMkLst>
            <pc:docMk/>
            <pc:sldMk cId="719476926" sldId="273"/>
            <ac:spMk id="34" creationId="{441CF7D6-A660-431A-B0BB-140A0D5556B6}"/>
          </ac:spMkLst>
        </pc:spChg>
        <pc:spChg chg="add del">
          <ac:chgData name="Pulkit Kapoor" userId="3b9cb7c0-615e-4a2b-b9d6-9f23c4676553" providerId="ADAL" clId="{9BF8B81D-5174-4016-99F2-9449E710162D}" dt="2021-12-17T12:20:54.586" v="1828" actId="26606"/>
          <ac:spMkLst>
            <pc:docMk/>
            <pc:sldMk cId="719476926" sldId="273"/>
            <ac:spMk id="35" creationId="{0570A85B-3810-4F95-97B0-CBF4CCDB381C}"/>
          </ac:spMkLst>
        </pc:spChg>
        <pc:spChg chg="add del">
          <ac:chgData name="Pulkit Kapoor" userId="3b9cb7c0-615e-4a2b-b9d6-9f23c4676553" providerId="ADAL" clId="{9BF8B81D-5174-4016-99F2-9449E710162D}" dt="2021-12-17T12:20:54.564" v="1827" actId="26606"/>
          <ac:spMkLst>
            <pc:docMk/>
            <pc:sldMk cId="719476926" sldId="273"/>
            <ac:spMk id="37" creationId="{B775CD93-9DF2-48CB-9F57-1BCA9A46C7FA}"/>
          </ac:spMkLst>
        </pc:spChg>
        <pc:spChg chg="add del">
          <ac:chgData name="Pulkit Kapoor" userId="3b9cb7c0-615e-4a2b-b9d6-9f23c4676553" providerId="ADAL" clId="{9BF8B81D-5174-4016-99F2-9449E710162D}" dt="2021-12-17T12:20:54.564" v="1827" actId="26606"/>
          <ac:spMkLst>
            <pc:docMk/>
            <pc:sldMk cId="719476926" sldId="273"/>
            <ac:spMk id="38" creationId="{E186B68C-84BC-4A6E-99D1-EE87483C1349}"/>
          </ac:spMkLst>
        </pc:spChg>
        <pc:spChg chg="add del">
          <ac:chgData name="Pulkit Kapoor" userId="3b9cb7c0-615e-4a2b-b9d6-9f23c4676553" providerId="ADAL" clId="{9BF8B81D-5174-4016-99F2-9449E710162D}" dt="2021-12-17T12:20:54.564" v="1827" actId="26606"/>
          <ac:spMkLst>
            <pc:docMk/>
            <pc:sldMk cId="719476926" sldId="273"/>
            <ac:spMk id="39" creationId="{6166C6D1-23AC-49C4-BA07-238E4E9F8CEB}"/>
          </ac:spMkLst>
        </pc:spChg>
        <pc:spChg chg="add del">
          <ac:chgData name="Pulkit Kapoor" userId="3b9cb7c0-615e-4a2b-b9d6-9f23c4676553" providerId="ADAL" clId="{9BF8B81D-5174-4016-99F2-9449E710162D}" dt="2021-12-17T12:20:48.215" v="1823" actId="26606"/>
          <ac:spMkLst>
            <pc:docMk/>
            <pc:sldMk cId="719476926" sldId="273"/>
            <ac:spMk id="40" creationId="{1B15ED52-F352-441B-82BF-E0EA34836D08}"/>
          </ac:spMkLst>
        </pc:spChg>
        <pc:spChg chg="add del">
          <ac:chgData name="Pulkit Kapoor" userId="3b9cb7c0-615e-4a2b-b9d6-9f23c4676553" providerId="ADAL" clId="{9BF8B81D-5174-4016-99F2-9449E710162D}" dt="2021-12-17T12:20:54.564" v="1827" actId="26606"/>
          <ac:spMkLst>
            <pc:docMk/>
            <pc:sldMk cId="719476926" sldId="273"/>
            <ac:spMk id="41" creationId="{33A87B69-D1B1-4DA7-B224-F220FC5235E6}"/>
          </ac:spMkLst>
        </pc:spChg>
        <pc:spChg chg="add del">
          <ac:chgData name="Pulkit Kapoor" userId="3b9cb7c0-615e-4a2b-b9d6-9f23c4676553" providerId="ADAL" clId="{9BF8B81D-5174-4016-99F2-9449E710162D}" dt="2021-12-17T12:20:48.215" v="1823" actId="26606"/>
          <ac:spMkLst>
            <pc:docMk/>
            <pc:sldMk cId="719476926" sldId="273"/>
            <ac:spMk id="42" creationId="{3B2E3793-BFE6-45A2-9B7B-E18844431C99}"/>
          </ac:spMkLst>
        </pc:spChg>
        <pc:spChg chg="add del">
          <ac:chgData name="Pulkit Kapoor" userId="3b9cb7c0-615e-4a2b-b9d6-9f23c4676553" providerId="ADAL" clId="{9BF8B81D-5174-4016-99F2-9449E710162D}" dt="2021-12-17T12:20:54.564" v="1827" actId="26606"/>
          <ac:spMkLst>
            <pc:docMk/>
            <pc:sldMk cId="719476926" sldId="273"/>
            <ac:spMk id="43" creationId="{1C091803-41C2-48E0-9228-5148460C7479}"/>
          </ac:spMkLst>
        </pc:spChg>
        <pc:spChg chg="add del">
          <ac:chgData name="Pulkit Kapoor" userId="3b9cb7c0-615e-4a2b-b9d6-9f23c4676553" providerId="ADAL" clId="{9BF8B81D-5174-4016-99F2-9449E710162D}" dt="2021-12-17T12:20:48.215" v="1823" actId="26606"/>
          <ac:spMkLst>
            <pc:docMk/>
            <pc:sldMk cId="719476926" sldId="273"/>
            <ac:spMk id="44" creationId="{BC4C4868-CB8F-4AF9-9CDB-8108F2C19B67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719476926" sldId="273"/>
            <ac:spMk id="45" creationId="{1B15ED52-F352-441B-82BF-E0EA34836D08}"/>
          </ac:spMkLst>
        </pc:spChg>
        <pc:spChg chg="add del">
          <ac:chgData name="Pulkit Kapoor" userId="3b9cb7c0-615e-4a2b-b9d6-9f23c4676553" providerId="ADAL" clId="{9BF8B81D-5174-4016-99F2-9449E710162D}" dt="2021-12-17T12:20:48.215" v="1823" actId="26606"/>
          <ac:spMkLst>
            <pc:docMk/>
            <pc:sldMk cId="719476926" sldId="273"/>
            <ac:spMk id="46" creationId="{375E0459-6403-40CD-989D-56A4407CA12E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719476926" sldId="273"/>
            <ac:spMk id="47" creationId="{3B2E3793-BFE6-45A2-9B7B-E18844431C99}"/>
          </ac:spMkLst>
        </pc:spChg>
        <pc:spChg chg="add del">
          <ac:chgData name="Pulkit Kapoor" userId="3b9cb7c0-615e-4a2b-b9d6-9f23c4676553" providerId="ADAL" clId="{9BF8B81D-5174-4016-99F2-9449E710162D}" dt="2021-12-17T12:20:48.215" v="1823" actId="26606"/>
          <ac:spMkLst>
            <pc:docMk/>
            <pc:sldMk cId="719476926" sldId="273"/>
            <ac:spMk id="48" creationId="{53E5B1A8-3AC9-4BD1-9BBC-78CA94F2D1BA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719476926" sldId="273"/>
            <ac:spMk id="49" creationId="{BC4C4868-CB8F-4AF9-9CDB-8108F2C19B67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719476926" sldId="273"/>
            <ac:spMk id="50" creationId="{375E0459-6403-40CD-989D-56A4407CA12E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719476926" sldId="273"/>
            <ac:spMk id="51" creationId="{53E5B1A8-3AC9-4BD1-9BBC-78CA94F2D1BA}"/>
          </ac:spMkLst>
        </pc:spChg>
        <pc:picChg chg="add mod ord">
          <ac:chgData name="Pulkit Kapoor" userId="3b9cb7c0-615e-4a2b-b9d6-9f23c4676553" providerId="ADAL" clId="{9BF8B81D-5174-4016-99F2-9449E710162D}" dt="2021-12-17T12:20:54.586" v="1828" actId="26606"/>
          <ac:picMkLst>
            <pc:docMk/>
            <pc:sldMk cId="719476926" sldId="273"/>
            <ac:picMk id="5" creationId="{317D85D7-E64D-4942-AE73-3EA539B6290D}"/>
          </ac:picMkLst>
        </pc:picChg>
      </pc:sldChg>
      <pc:sldChg chg="addSp delSp modSp new mod setBg setClrOvrMap delDesignElem">
        <pc:chgData name="Pulkit Kapoor" userId="3b9cb7c0-615e-4a2b-b9d6-9f23c4676553" providerId="ADAL" clId="{9BF8B81D-5174-4016-99F2-9449E710162D}" dt="2021-12-17T14:04:10.852" v="2669" actId="14100"/>
        <pc:sldMkLst>
          <pc:docMk/>
          <pc:sldMk cId="2934094842" sldId="274"/>
        </pc:sldMkLst>
        <pc:spChg chg="mod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2" creationId="{54939FE8-C4A1-4263-A607-1A3ADE25E655}"/>
          </ac:spMkLst>
        </pc:spChg>
        <pc:spChg chg="mod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3" creationId="{DF2A4F92-4FD6-46C9-AA93-D810322AA70C}"/>
          </ac:spMkLst>
        </pc:spChg>
        <pc:spChg chg="add del">
          <ac:chgData name="Pulkit Kapoor" userId="3b9cb7c0-615e-4a2b-b9d6-9f23c4676553" providerId="ADAL" clId="{9BF8B81D-5174-4016-99F2-9449E710162D}" dt="2021-12-17T12:19:57.854" v="1813" actId="26606"/>
          <ac:spMkLst>
            <pc:docMk/>
            <pc:sldMk cId="2934094842" sldId="274"/>
            <ac:spMk id="12" creationId="{0DE6A193-4755-479A-BC6F-A7EBCA73BE1A}"/>
          </ac:spMkLst>
        </pc:spChg>
        <pc:spChg chg="add del">
          <ac:chgData name="Pulkit Kapoor" userId="3b9cb7c0-615e-4a2b-b9d6-9f23c4676553" providerId="ADAL" clId="{9BF8B81D-5174-4016-99F2-9449E710162D}" dt="2021-12-17T12:19:57.854" v="1813" actId="26606"/>
          <ac:spMkLst>
            <pc:docMk/>
            <pc:sldMk cId="2934094842" sldId="274"/>
            <ac:spMk id="14" creationId="{5A55B759-31A7-423C-9BC2-A8BC09FE98B9}"/>
          </ac:spMkLst>
        </pc:spChg>
        <pc:spChg chg="add del">
          <ac:chgData name="Pulkit Kapoor" userId="3b9cb7c0-615e-4a2b-b9d6-9f23c4676553" providerId="ADAL" clId="{9BF8B81D-5174-4016-99F2-9449E710162D}" dt="2021-12-17T12:19:57.854" v="1813" actId="26606"/>
          <ac:spMkLst>
            <pc:docMk/>
            <pc:sldMk cId="2934094842" sldId="274"/>
            <ac:spMk id="16" creationId="{F78796AF-79A0-47AC-BEFD-BFFC00F968C4}"/>
          </ac:spMkLst>
        </pc:spChg>
        <pc:spChg chg="add del">
          <ac:chgData name="Pulkit Kapoor" userId="3b9cb7c0-615e-4a2b-b9d6-9f23c4676553" providerId="ADAL" clId="{9BF8B81D-5174-4016-99F2-9449E710162D}" dt="2021-12-17T12:20:03.418" v="1815" actId="26606"/>
          <ac:spMkLst>
            <pc:docMk/>
            <pc:sldMk cId="2934094842" sldId="274"/>
            <ac:spMk id="18" creationId="{99ED5833-B85B-4103-8A3B-CAB0308E6C15}"/>
          </ac:spMkLst>
        </pc:spChg>
        <pc:spChg chg="add del">
          <ac:chgData name="Pulkit Kapoor" userId="3b9cb7c0-615e-4a2b-b9d6-9f23c4676553" providerId="ADAL" clId="{9BF8B81D-5174-4016-99F2-9449E710162D}" dt="2021-12-17T12:20:10.249" v="1817" actId="26606"/>
          <ac:spMkLst>
            <pc:docMk/>
            <pc:sldMk cId="2934094842" sldId="274"/>
            <ac:spMk id="20" creationId="{823AC064-BC96-4F32-8AE1-B2FD38754823}"/>
          </ac:spMkLst>
        </pc:spChg>
        <pc:spChg chg="add del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24" creationId="{2151139A-886F-4B97-8815-729AD3831BBD}"/>
          </ac:spMkLst>
        </pc:spChg>
        <pc:spChg chg="add del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25" creationId="{AB5E08C4-8CDD-4623-A5B8-E998C6DEE3B7}"/>
          </ac:spMkLst>
        </pc:spChg>
        <pc:spChg chg="add del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26" creationId="{15F33878-D502-4FFA-8ACE-F2AECDB2A23F}"/>
          </ac:spMkLst>
        </pc:spChg>
        <pc:spChg chg="add del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27" creationId="{D3539FEE-81D3-4406-802E-60B20B16F4F6}"/>
          </ac:spMkLst>
        </pc:spChg>
        <pc:spChg chg="add del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28" creationId="{DC701763-729E-462F-A5A8-E0DEFEB1E2E4}"/>
          </ac:spMkLst>
        </pc:spChg>
        <pc:spChg chg="add del">
          <ac:chgData name="Pulkit Kapoor" userId="3b9cb7c0-615e-4a2b-b9d6-9f23c4676553" providerId="ADAL" clId="{9BF8B81D-5174-4016-99F2-9449E710162D}" dt="2021-12-17T14:04:07.464" v="2668" actId="26606"/>
          <ac:spMkLst>
            <pc:docMk/>
            <pc:sldMk cId="2934094842" sldId="274"/>
            <ac:spMk id="33" creationId="{99ED5833-B85B-4103-8A3B-CAB0308E6C15}"/>
          </ac:spMkLst>
        </pc:spChg>
        <pc:picChg chg="add mod ord">
          <ac:chgData name="Pulkit Kapoor" userId="3b9cb7c0-615e-4a2b-b9d6-9f23c4676553" providerId="ADAL" clId="{9BF8B81D-5174-4016-99F2-9449E710162D}" dt="2021-12-17T14:04:10.852" v="2669" actId="14100"/>
          <ac:picMkLst>
            <pc:docMk/>
            <pc:sldMk cId="2934094842" sldId="274"/>
            <ac:picMk id="5" creationId="{BF4878D8-8B49-4C82-B701-6D99EF161513}"/>
          </ac:picMkLst>
        </pc:picChg>
        <pc:picChg chg="add del mod">
          <ac:chgData name="Pulkit Kapoor" userId="3b9cb7c0-615e-4a2b-b9d6-9f23c4676553" providerId="ADAL" clId="{9BF8B81D-5174-4016-99F2-9449E710162D}" dt="2021-12-17T14:03:49.636" v="2661" actId="478"/>
          <ac:picMkLst>
            <pc:docMk/>
            <pc:sldMk cId="2934094842" sldId="274"/>
            <ac:picMk id="6" creationId="{55B892C0-0882-4C79-9992-D7D8E8D9B2D8}"/>
          </ac:picMkLst>
        </pc:picChg>
        <pc:picChg chg="add del mod">
          <ac:chgData name="Pulkit Kapoor" userId="3b9cb7c0-615e-4a2b-b9d6-9f23c4676553" providerId="ADAL" clId="{9BF8B81D-5174-4016-99F2-9449E710162D}" dt="2021-12-17T14:03:15.223" v="2652" actId="478"/>
          <ac:picMkLst>
            <pc:docMk/>
            <pc:sldMk cId="2934094842" sldId="274"/>
            <ac:picMk id="7" creationId="{A0C55980-EA16-4AFC-8386-05BCB346BAB9}"/>
          </ac:picMkLst>
        </pc:picChg>
        <pc:picChg chg="add mod">
          <ac:chgData name="Pulkit Kapoor" userId="3b9cb7c0-615e-4a2b-b9d6-9f23c4676553" providerId="ADAL" clId="{9BF8B81D-5174-4016-99F2-9449E710162D}" dt="2021-12-17T14:04:07.464" v="2668" actId="26606"/>
          <ac:picMkLst>
            <pc:docMk/>
            <pc:sldMk cId="2934094842" sldId="274"/>
            <ac:picMk id="9" creationId="{4EBBE168-8BD1-48CB-8E08-A8C95439393E}"/>
          </ac:picMkLst>
        </pc:picChg>
        <pc:cxnChg chg="add del">
          <ac:chgData name="Pulkit Kapoor" userId="3b9cb7c0-615e-4a2b-b9d6-9f23c4676553" providerId="ADAL" clId="{9BF8B81D-5174-4016-99F2-9449E710162D}" dt="2021-12-17T12:20:10.249" v="1817" actId="26606"/>
          <ac:cxnSpMkLst>
            <pc:docMk/>
            <pc:sldMk cId="2934094842" sldId="274"/>
            <ac:cxnSpMk id="21" creationId="{7E7C77BC-7138-40B1-A15B-20F57A494629}"/>
          </ac:cxnSpMkLst>
        </pc:cxnChg>
        <pc:cxnChg chg="add del">
          <ac:chgData name="Pulkit Kapoor" userId="3b9cb7c0-615e-4a2b-b9d6-9f23c4676553" providerId="ADAL" clId="{9BF8B81D-5174-4016-99F2-9449E710162D}" dt="2021-12-17T12:20:10.249" v="1817" actId="26606"/>
          <ac:cxnSpMkLst>
            <pc:docMk/>
            <pc:sldMk cId="2934094842" sldId="274"/>
            <ac:cxnSpMk id="22" creationId="{DB146403-F3D6-484B-B2ED-97F9565D0370}"/>
          </ac:cxnSpMkLst>
        </pc:cxnChg>
      </pc:sldChg>
      <pc:sldChg chg="addSp delSp modSp new mod setBg delDesignElem">
        <pc:chgData name="Pulkit Kapoor" userId="3b9cb7c0-615e-4a2b-b9d6-9f23c4676553" providerId="ADAL" clId="{9BF8B81D-5174-4016-99F2-9449E710162D}" dt="2021-12-17T12:48:21.475" v="2626"/>
        <pc:sldMkLst>
          <pc:docMk/>
          <pc:sldMk cId="3232120048" sldId="275"/>
        </pc:sldMkLst>
        <pc:spChg chg="mod">
          <ac:chgData name="Pulkit Kapoor" userId="3b9cb7c0-615e-4a2b-b9d6-9f23c4676553" providerId="ADAL" clId="{9BF8B81D-5174-4016-99F2-9449E710162D}" dt="2021-12-17T12:22:42.412" v="1890" actId="26606"/>
          <ac:spMkLst>
            <pc:docMk/>
            <pc:sldMk cId="3232120048" sldId="275"/>
            <ac:spMk id="2" creationId="{9462DDE6-CD8B-4376-B6F3-16E8A19A4563}"/>
          </ac:spMkLst>
        </pc:spChg>
        <pc:spChg chg="del">
          <ac:chgData name="Pulkit Kapoor" userId="3b9cb7c0-615e-4a2b-b9d6-9f23c4676553" providerId="ADAL" clId="{9BF8B81D-5174-4016-99F2-9449E710162D}" dt="2021-12-17T12:21:45.021" v="1837" actId="22"/>
          <ac:spMkLst>
            <pc:docMk/>
            <pc:sldMk cId="3232120048" sldId="275"/>
            <ac:spMk id="3" creationId="{42E34473-2EC6-4205-A118-4125C9C20FFD}"/>
          </ac:spMkLst>
        </pc:spChg>
        <pc:spChg chg="add del">
          <ac:chgData name="Pulkit Kapoor" userId="3b9cb7c0-615e-4a2b-b9d6-9f23c4676553" providerId="ADAL" clId="{9BF8B81D-5174-4016-99F2-9449E710162D}" dt="2021-12-17T12:21:59.074" v="1841" actId="478"/>
          <ac:spMkLst>
            <pc:docMk/>
            <pc:sldMk cId="3232120048" sldId="275"/>
            <ac:spMk id="9" creationId="{506C5D28-187B-43DE-9335-BC09BB981CCB}"/>
          </ac:spMkLst>
        </pc:spChg>
        <pc:spChg chg="add del">
          <ac:chgData name="Pulkit Kapoor" userId="3b9cb7c0-615e-4a2b-b9d6-9f23c4676553" providerId="ADAL" clId="{9BF8B81D-5174-4016-99F2-9449E710162D}" dt="2021-12-17T12:21:55.022" v="1839" actId="26606"/>
          <ac:spMkLst>
            <pc:docMk/>
            <pc:sldMk cId="3232120048" sldId="275"/>
            <ac:spMk id="10" creationId="{A4AC5506-6312-4701-8D3C-40187889A947}"/>
          </ac:spMkLst>
        </pc:spChg>
        <pc:spChg chg="add del">
          <ac:chgData name="Pulkit Kapoor" userId="3b9cb7c0-615e-4a2b-b9d6-9f23c4676553" providerId="ADAL" clId="{9BF8B81D-5174-4016-99F2-9449E710162D}" dt="2021-12-17T12:22:42.412" v="1890" actId="26606"/>
          <ac:spMkLst>
            <pc:docMk/>
            <pc:sldMk cId="3232120048" sldId="275"/>
            <ac:spMk id="12" creationId="{1B15ED52-F352-441B-82BF-E0EA34836D08}"/>
          </ac:spMkLst>
        </pc:spChg>
        <pc:spChg chg="add del">
          <ac:chgData name="Pulkit Kapoor" userId="3b9cb7c0-615e-4a2b-b9d6-9f23c4676553" providerId="ADAL" clId="{9BF8B81D-5174-4016-99F2-9449E710162D}" dt="2021-12-17T12:22:42.412" v="1890" actId="26606"/>
          <ac:spMkLst>
            <pc:docMk/>
            <pc:sldMk cId="3232120048" sldId="275"/>
            <ac:spMk id="14" creationId="{3B2E3793-BFE6-45A2-9B7B-E18844431C99}"/>
          </ac:spMkLst>
        </pc:spChg>
        <pc:spChg chg="add del">
          <ac:chgData name="Pulkit Kapoor" userId="3b9cb7c0-615e-4a2b-b9d6-9f23c4676553" providerId="ADAL" clId="{9BF8B81D-5174-4016-99F2-9449E710162D}" dt="2021-12-17T12:22:42.412" v="1890" actId="26606"/>
          <ac:spMkLst>
            <pc:docMk/>
            <pc:sldMk cId="3232120048" sldId="275"/>
            <ac:spMk id="16" creationId="{BC4C4868-CB8F-4AF9-9CDB-8108F2C19B67}"/>
          </ac:spMkLst>
        </pc:spChg>
        <pc:spChg chg="add del">
          <ac:chgData name="Pulkit Kapoor" userId="3b9cb7c0-615e-4a2b-b9d6-9f23c4676553" providerId="ADAL" clId="{9BF8B81D-5174-4016-99F2-9449E710162D}" dt="2021-12-17T12:22:42.412" v="1890" actId="26606"/>
          <ac:spMkLst>
            <pc:docMk/>
            <pc:sldMk cId="3232120048" sldId="275"/>
            <ac:spMk id="18" creationId="{375E0459-6403-40CD-989D-56A4407CA12E}"/>
          </ac:spMkLst>
        </pc:spChg>
        <pc:spChg chg="add del">
          <ac:chgData name="Pulkit Kapoor" userId="3b9cb7c0-615e-4a2b-b9d6-9f23c4676553" providerId="ADAL" clId="{9BF8B81D-5174-4016-99F2-9449E710162D}" dt="2021-12-17T12:22:42.412" v="1890" actId="26606"/>
          <ac:spMkLst>
            <pc:docMk/>
            <pc:sldMk cId="3232120048" sldId="275"/>
            <ac:spMk id="20" creationId="{53E5B1A8-3AC9-4BD1-9BBC-78CA94F2D1BA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232120048" sldId="275"/>
            <ac:spMk id="25" creationId="{A8384FB5-9ADC-4DDC-881B-597D56F5B15D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232120048" sldId="275"/>
            <ac:spMk id="27" creationId="{1199E1B1-A8C0-4FE8-A5A8-1CB41D69F857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232120048" sldId="275"/>
            <ac:spMk id="29" creationId="{84A8DE83-DE75-4B41-9DB4-A7EC0B0DEC0B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232120048" sldId="275"/>
            <ac:spMk id="31" creationId="{A7009A0A-BEF5-4EAC-AF15-E4F9F002E239}"/>
          </ac:spMkLst>
        </pc:spChg>
        <pc:picChg chg="add mod ord">
          <ac:chgData name="Pulkit Kapoor" userId="3b9cb7c0-615e-4a2b-b9d6-9f23c4676553" providerId="ADAL" clId="{9BF8B81D-5174-4016-99F2-9449E710162D}" dt="2021-12-17T12:22:42.412" v="1890" actId="26606"/>
          <ac:picMkLst>
            <pc:docMk/>
            <pc:sldMk cId="3232120048" sldId="275"/>
            <ac:picMk id="5" creationId="{090C1212-D0C1-4C72-A476-A61C13902BE0}"/>
          </ac:picMkLst>
        </pc:picChg>
      </pc:sldChg>
      <pc:sldChg chg="addSp delSp modSp new mod setBg delDesignElem">
        <pc:chgData name="Pulkit Kapoor" userId="3b9cb7c0-615e-4a2b-b9d6-9f23c4676553" providerId="ADAL" clId="{9BF8B81D-5174-4016-99F2-9449E710162D}" dt="2021-12-17T12:48:21.475" v="2626"/>
        <pc:sldMkLst>
          <pc:docMk/>
          <pc:sldMk cId="3381751631" sldId="276"/>
        </pc:sldMkLst>
        <pc:spChg chg="mod ord">
          <ac:chgData name="Pulkit Kapoor" userId="3b9cb7c0-615e-4a2b-b9d6-9f23c4676553" providerId="ADAL" clId="{9BF8B81D-5174-4016-99F2-9449E710162D}" dt="2021-12-17T12:47:38.749" v="2604"/>
          <ac:spMkLst>
            <pc:docMk/>
            <pc:sldMk cId="3381751631" sldId="276"/>
            <ac:spMk id="2" creationId="{C6B54162-4E4F-443F-AF52-745D3F621197}"/>
          </ac:spMkLst>
        </pc:spChg>
        <pc:spChg chg="del">
          <ac:chgData name="Pulkit Kapoor" userId="3b9cb7c0-615e-4a2b-b9d6-9f23c4676553" providerId="ADAL" clId="{9BF8B81D-5174-4016-99F2-9449E710162D}" dt="2021-12-17T12:23:24.167" v="1892" actId="22"/>
          <ac:spMkLst>
            <pc:docMk/>
            <pc:sldMk cId="3381751631" sldId="276"/>
            <ac:spMk id="3" creationId="{ECFB82B8-84F9-46D3-ABBC-A520328E3EF2}"/>
          </ac:spMkLst>
        </pc:spChg>
        <pc:spChg chg="add del mod ord">
          <ac:chgData name="Pulkit Kapoor" userId="3b9cb7c0-615e-4a2b-b9d6-9f23c4676553" providerId="ADAL" clId="{9BF8B81D-5174-4016-99F2-9449E710162D}" dt="2021-12-17T12:24:56.253" v="1956" actId="478"/>
          <ac:spMkLst>
            <pc:docMk/>
            <pc:sldMk cId="3381751631" sldId="276"/>
            <ac:spMk id="9" creationId="{19E0DBC0-F573-4529-A38E-6E11672B6411}"/>
          </ac:spMkLst>
        </pc:spChg>
        <pc:spChg chg="add del">
          <ac:chgData name="Pulkit Kapoor" userId="3b9cb7c0-615e-4a2b-b9d6-9f23c4676553" providerId="ADAL" clId="{9BF8B81D-5174-4016-99F2-9449E710162D}" dt="2021-12-17T12:24:39.142" v="1955" actId="26606"/>
          <ac:spMkLst>
            <pc:docMk/>
            <pc:sldMk cId="3381751631" sldId="276"/>
            <ac:spMk id="12" creationId="{0D7B6173-1D58-48E2-83CF-37350F315F75}"/>
          </ac:spMkLst>
        </pc:spChg>
        <pc:spChg chg="add del">
          <ac:chgData name="Pulkit Kapoor" userId="3b9cb7c0-615e-4a2b-b9d6-9f23c4676553" providerId="ADAL" clId="{9BF8B81D-5174-4016-99F2-9449E710162D}" dt="2021-12-17T12:24:39.142" v="1955" actId="26606"/>
          <ac:spMkLst>
            <pc:docMk/>
            <pc:sldMk cId="3381751631" sldId="276"/>
            <ac:spMk id="14" creationId="{6121B454-D9CC-4D9A-BB90-D0243B527306}"/>
          </ac:spMkLst>
        </pc:spChg>
        <pc:spChg chg="add del">
          <ac:chgData name="Pulkit Kapoor" userId="3b9cb7c0-615e-4a2b-b9d6-9f23c4676553" providerId="ADAL" clId="{9BF8B81D-5174-4016-99F2-9449E710162D}" dt="2021-12-17T12:24:39.142" v="1955" actId="26606"/>
          <ac:spMkLst>
            <pc:docMk/>
            <pc:sldMk cId="3381751631" sldId="276"/>
            <ac:spMk id="18" creationId="{1A8FFABF-F1A6-4C80-A0A6-29F3162FEFFE}"/>
          </ac:spMkLst>
        </pc:spChg>
        <pc:spChg chg="add del">
          <ac:chgData name="Pulkit Kapoor" userId="3b9cb7c0-615e-4a2b-b9d6-9f23c4676553" providerId="ADAL" clId="{9BF8B81D-5174-4016-99F2-9449E710162D}" dt="2021-12-17T12:24:39.142" v="1955" actId="26606"/>
          <ac:spMkLst>
            <pc:docMk/>
            <pc:sldMk cId="3381751631" sldId="276"/>
            <ac:spMk id="20" creationId="{D156AB4D-50E1-494A-A1FF-2E40CFD54D50}"/>
          </ac:spMkLst>
        </pc:spChg>
        <pc:spChg chg="add del">
          <ac:chgData name="Pulkit Kapoor" userId="3b9cb7c0-615e-4a2b-b9d6-9f23c4676553" providerId="ADAL" clId="{9BF8B81D-5174-4016-99F2-9449E710162D}" dt="2021-12-17T12:24:14.076" v="1944" actId="26606"/>
          <ac:spMkLst>
            <pc:docMk/>
            <pc:sldMk cId="3381751631" sldId="276"/>
            <ac:spMk id="25" creationId="{69D47016-023F-44BD-981C-50E7A10A6609}"/>
          </ac:spMkLst>
        </pc:spChg>
        <pc:spChg chg="add del">
          <ac:chgData name="Pulkit Kapoor" userId="3b9cb7c0-615e-4a2b-b9d6-9f23c4676553" providerId="ADAL" clId="{9BF8B81D-5174-4016-99F2-9449E710162D}" dt="2021-12-17T12:24:14.076" v="1944" actId="26606"/>
          <ac:spMkLst>
            <pc:docMk/>
            <pc:sldMk cId="3381751631" sldId="276"/>
            <ac:spMk id="27" creationId="{6D8B37B0-0682-433E-BC8D-498C04ABD9A7}"/>
          </ac:spMkLst>
        </pc:spChg>
        <pc:spChg chg="add del">
          <ac:chgData name="Pulkit Kapoor" userId="3b9cb7c0-615e-4a2b-b9d6-9f23c4676553" providerId="ADAL" clId="{9BF8B81D-5174-4016-99F2-9449E710162D}" dt="2021-12-17T12:24:16.564" v="1946" actId="26606"/>
          <ac:spMkLst>
            <pc:docMk/>
            <pc:sldMk cId="3381751631" sldId="276"/>
            <ac:spMk id="29" creationId="{C1A2385B-1D2A-4E17-84FA-6CB7F0AAE473}"/>
          </ac:spMkLst>
        </pc:spChg>
        <pc:spChg chg="add del">
          <ac:chgData name="Pulkit Kapoor" userId="3b9cb7c0-615e-4a2b-b9d6-9f23c4676553" providerId="ADAL" clId="{9BF8B81D-5174-4016-99F2-9449E710162D}" dt="2021-12-17T12:24:16.564" v="1946" actId="26606"/>
          <ac:spMkLst>
            <pc:docMk/>
            <pc:sldMk cId="3381751631" sldId="276"/>
            <ac:spMk id="30" creationId="{385E1BDC-A9B0-4A87-82E3-F3187F69A802}"/>
          </ac:spMkLst>
        </pc:spChg>
        <pc:spChg chg="add del">
          <ac:chgData name="Pulkit Kapoor" userId="3b9cb7c0-615e-4a2b-b9d6-9f23c4676553" providerId="ADAL" clId="{9BF8B81D-5174-4016-99F2-9449E710162D}" dt="2021-12-17T12:24:16.564" v="1946" actId="26606"/>
          <ac:spMkLst>
            <pc:docMk/>
            <pc:sldMk cId="3381751631" sldId="276"/>
            <ac:spMk id="31" creationId="{5E791F2F-79DB-4CC0-9FA1-001E3E91E8B7}"/>
          </ac:spMkLst>
        </pc:spChg>
        <pc:spChg chg="add del">
          <ac:chgData name="Pulkit Kapoor" userId="3b9cb7c0-615e-4a2b-b9d6-9f23c4676553" providerId="ADAL" clId="{9BF8B81D-5174-4016-99F2-9449E710162D}" dt="2021-12-17T12:24:16.564" v="1946" actId="26606"/>
          <ac:spMkLst>
            <pc:docMk/>
            <pc:sldMk cId="3381751631" sldId="276"/>
            <ac:spMk id="32" creationId="{0990C621-3B8B-4820-8328-D47EF7CE823C}"/>
          </ac:spMkLst>
        </pc:spChg>
        <pc:spChg chg="add del">
          <ac:chgData name="Pulkit Kapoor" userId="3b9cb7c0-615e-4a2b-b9d6-9f23c4676553" providerId="ADAL" clId="{9BF8B81D-5174-4016-99F2-9449E710162D}" dt="2021-12-17T12:24:39.123" v="1954" actId="26606"/>
          <ac:spMkLst>
            <pc:docMk/>
            <pc:sldMk cId="3381751631" sldId="276"/>
            <ac:spMk id="33" creationId="{D156AB4D-50E1-494A-A1FF-2E40CFD54D50}"/>
          </ac:spMkLst>
        </pc:spChg>
        <pc:spChg chg="add del">
          <ac:chgData name="Pulkit Kapoor" userId="3b9cb7c0-615e-4a2b-b9d6-9f23c4676553" providerId="ADAL" clId="{9BF8B81D-5174-4016-99F2-9449E710162D}" dt="2021-12-17T12:24:30.941" v="1948" actId="26606"/>
          <ac:spMkLst>
            <pc:docMk/>
            <pc:sldMk cId="3381751631" sldId="276"/>
            <ac:spMk id="34" creationId="{99F1FFA9-D672-408C-9220-ADEEC6ABDD09}"/>
          </ac:spMkLst>
        </pc:spChg>
        <pc:spChg chg="add del">
          <ac:chgData name="Pulkit Kapoor" userId="3b9cb7c0-615e-4a2b-b9d6-9f23c4676553" providerId="ADAL" clId="{9BF8B81D-5174-4016-99F2-9449E710162D}" dt="2021-12-17T12:24:33.943" v="1950" actId="26606"/>
          <ac:spMkLst>
            <pc:docMk/>
            <pc:sldMk cId="3381751631" sldId="276"/>
            <ac:spMk id="36" creationId="{385E1BDC-A9B0-4A87-82E3-F3187F69A802}"/>
          </ac:spMkLst>
        </pc:spChg>
        <pc:spChg chg="add del">
          <ac:chgData name="Pulkit Kapoor" userId="3b9cb7c0-615e-4a2b-b9d6-9f23c4676553" providerId="ADAL" clId="{9BF8B81D-5174-4016-99F2-9449E710162D}" dt="2021-12-17T12:24:33.943" v="1950" actId="26606"/>
          <ac:spMkLst>
            <pc:docMk/>
            <pc:sldMk cId="3381751631" sldId="276"/>
            <ac:spMk id="37" creationId="{0990C621-3B8B-4820-8328-D47EF7CE823C}"/>
          </ac:spMkLst>
        </pc:spChg>
        <pc:spChg chg="add del">
          <ac:chgData name="Pulkit Kapoor" userId="3b9cb7c0-615e-4a2b-b9d6-9f23c4676553" providerId="ADAL" clId="{9BF8B81D-5174-4016-99F2-9449E710162D}" dt="2021-12-17T12:24:33.943" v="1950" actId="26606"/>
          <ac:spMkLst>
            <pc:docMk/>
            <pc:sldMk cId="3381751631" sldId="276"/>
            <ac:spMk id="38" creationId="{C1A2385B-1D2A-4E17-84FA-6CB7F0AAE473}"/>
          </ac:spMkLst>
        </pc:spChg>
        <pc:spChg chg="add del">
          <ac:chgData name="Pulkit Kapoor" userId="3b9cb7c0-615e-4a2b-b9d6-9f23c4676553" providerId="ADAL" clId="{9BF8B81D-5174-4016-99F2-9449E710162D}" dt="2021-12-17T12:24:33.943" v="1950" actId="26606"/>
          <ac:spMkLst>
            <pc:docMk/>
            <pc:sldMk cId="3381751631" sldId="276"/>
            <ac:spMk id="39" creationId="{5E791F2F-79DB-4CC0-9FA1-001E3E91E8B7}"/>
          </ac:spMkLst>
        </pc:spChg>
        <pc:spChg chg="add del">
          <ac:chgData name="Pulkit Kapoor" userId="3b9cb7c0-615e-4a2b-b9d6-9f23c4676553" providerId="ADAL" clId="{9BF8B81D-5174-4016-99F2-9449E710162D}" dt="2021-12-17T12:24:36.636" v="1952" actId="26606"/>
          <ac:spMkLst>
            <pc:docMk/>
            <pc:sldMk cId="3381751631" sldId="276"/>
            <ac:spMk id="41" creationId="{904DCDEA-60EE-4FBF-B515-F83D82F966F7}"/>
          </ac:spMkLst>
        </pc:spChg>
        <pc:spChg chg="add del">
          <ac:chgData name="Pulkit Kapoor" userId="3b9cb7c0-615e-4a2b-b9d6-9f23c4676553" providerId="ADAL" clId="{9BF8B81D-5174-4016-99F2-9449E710162D}" dt="2021-12-17T12:24:36.636" v="1952" actId="26606"/>
          <ac:spMkLst>
            <pc:docMk/>
            <pc:sldMk cId="3381751631" sldId="276"/>
            <ac:spMk id="42" creationId="{34D94F3A-BF39-47F6-9AAA-3C61AF7E05B1}"/>
          </ac:spMkLst>
        </pc:spChg>
        <pc:spChg chg="add del">
          <ac:chgData name="Pulkit Kapoor" userId="3b9cb7c0-615e-4a2b-b9d6-9f23c4676553" providerId="ADAL" clId="{9BF8B81D-5174-4016-99F2-9449E710162D}" dt="2021-12-17T12:24:36.636" v="1952" actId="26606"/>
          <ac:spMkLst>
            <pc:docMk/>
            <pc:sldMk cId="3381751631" sldId="276"/>
            <ac:spMk id="43" creationId="{11BAB570-FF10-4E96-8A3F-FA9804702B89}"/>
          </ac:spMkLst>
        </pc:spChg>
        <pc:spChg chg="add del">
          <ac:chgData name="Pulkit Kapoor" userId="3b9cb7c0-615e-4a2b-b9d6-9f23c4676553" providerId="ADAL" clId="{9BF8B81D-5174-4016-99F2-9449E710162D}" dt="2021-12-17T12:24:39.123" v="1954" actId="26606"/>
          <ac:spMkLst>
            <pc:docMk/>
            <pc:sldMk cId="3381751631" sldId="276"/>
            <ac:spMk id="45" creationId="{0D7B6173-1D58-48E2-83CF-37350F315F75}"/>
          </ac:spMkLst>
        </pc:spChg>
        <pc:spChg chg="add del">
          <ac:chgData name="Pulkit Kapoor" userId="3b9cb7c0-615e-4a2b-b9d6-9f23c4676553" providerId="ADAL" clId="{9BF8B81D-5174-4016-99F2-9449E710162D}" dt="2021-12-17T12:24:39.123" v="1954" actId="26606"/>
          <ac:spMkLst>
            <pc:docMk/>
            <pc:sldMk cId="3381751631" sldId="276"/>
            <ac:spMk id="46" creationId="{6121B454-D9CC-4D9A-BB90-D0243B527306}"/>
          </ac:spMkLst>
        </pc:spChg>
        <pc:spChg chg="add del">
          <ac:chgData name="Pulkit Kapoor" userId="3b9cb7c0-615e-4a2b-b9d6-9f23c4676553" providerId="ADAL" clId="{9BF8B81D-5174-4016-99F2-9449E710162D}" dt="2021-12-17T12:24:39.123" v="1954" actId="26606"/>
          <ac:spMkLst>
            <pc:docMk/>
            <pc:sldMk cId="3381751631" sldId="276"/>
            <ac:spMk id="48" creationId="{1A8FFABF-F1A6-4C80-A0A6-29F3162FEFFE}"/>
          </ac:spMkLst>
        </pc:spChg>
        <pc:spChg chg="add del">
          <ac:chgData name="Pulkit Kapoor" userId="3b9cb7c0-615e-4a2b-b9d6-9f23c4676553" providerId="ADAL" clId="{9BF8B81D-5174-4016-99F2-9449E710162D}" dt="2021-12-17T12:25:30.470" v="1963" actId="26606"/>
          <ac:spMkLst>
            <pc:docMk/>
            <pc:sldMk cId="3381751631" sldId="276"/>
            <ac:spMk id="50" creationId="{B712E947-0734-45F9-9C4F-41114EC3A33E}"/>
          </ac:spMkLst>
        </pc:spChg>
        <pc:spChg chg="add del">
          <ac:chgData name="Pulkit Kapoor" userId="3b9cb7c0-615e-4a2b-b9d6-9f23c4676553" providerId="ADAL" clId="{9BF8B81D-5174-4016-99F2-9449E710162D}" dt="2021-12-17T12:25:30.470" v="1963" actId="26606"/>
          <ac:spMkLst>
            <pc:docMk/>
            <pc:sldMk cId="3381751631" sldId="276"/>
            <ac:spMk id="51" creationId="{5A65989E-BBD5-44D7-AA86-7AFD5D46BBC0}"/>
          </ac:spMkLst>
        </pc:spChg>
        <pc:spChg chg="add del">
          <ac:chgData name="Pulkit Kapoor" userId="3b9cb7c0-615e-4a2b-b9d6-9f23c4676553" providerId="ADAL" clId="{9BF8B81D-5174-4016-99F2-9449E710162D}" dt="2021-12-17T12:25:30.470" v="1963" actId="26606"/>
          <ac:spMkLst>
            <pc:docMk/>
            <pc:sldMk cId="3381751631" sldId="276"/>
            <ac:spMk id="52" creationId="{231A2881-D8D7-4A7D-ACA3-E9F849F853D8}"/>
          </ac:spMkLst>
        </pc:spChg>
        <pc:spChg chg="add del">
          <ac:chgData name="Pulkit Kapoor" userId="3b9cb7c0-615e-4a2b-b9d6-9f23c4676553" providerId="ADAL" clId="{9BF8B81D-5174-4016-99F2-9449E710162D}" dt="2021-12-17T12:25:15.333" v="1958" actId="26606"/>
          <ac:spMkLst>
            <pc:docMk/>
            <pc:sldMk cId="3381751631" sldId="276"/>
            <ac:spMk id="57" creationId="{823AC064-BC96-4F32-8AE1-B2FD38754823}"/>
          </ac:spMkLst>
        </pc:spChg>
        <pc:spChg chg="add del">
          <ac:chgData name="Pulkit Kapoor" userId="3b9cb7c0-615e-4a2b-b9d6-9f23c4676553" providerId="ADAL" clId="{9BF8B81D-5174-4016-99F2-9449E710162D}" dt="2021-12-17T12:25:47.274" v="1971" actId="26606"/>
          <ac:spMkLst>
            <pc:docMk/>
            <pc:sldMk cId="3381751631" sldId="276"/>
            <ac:spMk id="63" creationId="{D3539FEE-81D3-4406-802E-60B20B16F4F6}"/>
          </ac:spMkLst>
        </pc:spChg>
        <pc:spChg chg="add del">
          <ac:chgData name="Pulkit Kapoor" userId="3b9cb7c0-615e-4a2b-b9d6-9f23c4676553" providerId="ADAL" clId="{9BF8B81D-5174-4016-99F2-9449E710162D}" dt="2021-12-17T12:25:47.274" v="1971" actId="26606"/>
          <ac:spMkLst>
            <pc:docMk/>
            <pc:sldMk cId="3381751631" sldId="276"/>
            <ac:spMk id="65" creationId="{DC701763-729E-462F-A5A8-E0DEFEB1E2E4}"/>
          </ac:spMkLst>
        </pc:spChg>
        <pc:spChg chg="add del">
          <ac:chgData name="Pulkit Kapoor" userId="3b9cb7c0-615e-4a2b-b9d6-9f23c4676553" providerId="ADAL" clId="{9BF8B81D-5174-4016-99F2-9449E710162D}" dt="2021-12-17T12:25:25.024" v="1960" actId="26606"/>
          <ac:spMkLst>
            <pc:docMk/>
            <pc:sldMk cId="3381751631" sldId="276"/>
            <ac:spMk id="82" creationId="{7316481C-0A49-4796-812B-0D64F063B720}"/>
          </ac:spMkLst>
        </pc:spChg>
        <pc:spChg chg="add del">
          <ac:chgData name="Pulkit Kapoor" userId="3b9cb7c0-615e-4a2b-b9d6-9f23c4676553" providerId="ADAL" clId="{9BF8B81D-5174-4016-99F2-9449E710162D}" dt="2021-12-17T12:25:25.024" v="1960" actId="26606"/>
          <ac:spMkLst>
            <pc:docMk/>
            <pc:sldMk cId="3381751631" sldId="276"/>
            <ac:spMk id="83" creationId="{D9F5512A-48E1-4C07-B75E-3CCC517B6804}"/>
          </ac:spMkLst>
        </pc:spChg>
        <pc:spChg chg="add del">
          <ac:chgData name="Pulkit Kapoor" userId="3b9cb7c0-615e-4a2b-b9d6-9f23c4676553" providerId="ADAL" clId="{9BF8B81D-5174-4016-99F2-9449E710162D}" dt="2021-12-17T12:25:25.024" v="1960" actId="26606"/>
          <ac:spMkLst>
            <pc:docMk/>
            <pc:sldMk cId="3381751631" sldId="276"/>
            <ac:spMk id="84" creationId="{A5271697-90F1-4A23-8EF2-0179F2EAFACB}"/>
          </ac:spMkLst>
        </pc:spChg>
        <pc:spChg chg="add del">
          <ac:chgData name="Pulkit Kapoor" userId="3b9cb7c0-615e-4a2b-b9d6-9f23c4676553" providerId="ADAL" clId="{9BF8B81D-5174-4016-99F2-9449E710162D}" dt="2021-12-17T12:25:30.451" v="1962" actId="26606"/>
          <ac:spMkLst>
            <pc:docMk/>
            <pc:sldMk cId="3381751631" sldId="276"/>
            <ac:spMk id="87" creationId="{C4879EFC-8E62-4E00-973C-C45EE9EC676D}"/>
          </ac:spMkLst>
        </pc:spChg>
        <pc:spChg chg="add del">
          <ac:chgData name="Pulkit Kapoor" userId="3b9cb7c0-615e-4a2b-b9d6-9f23c4676553" providerId="ADAL" clId="{9BF8B81D-5174-4016-99F2-9449E710162D}" dt="2021-12-17T12:25:30.451" v="1962" actId="26606"/>
          <ac:spMkLst>
            <pc:docMk/>
            <pc:sldMk cId="3381751631" sldId="276"/>
            <ac:spMk id="88" creationId="{D6A9C53F-5F90-40A5-8C85-5412D39C8C68}"/>
          </ac:spMkLst>
        </pc:spChg>
        <pc:spChg chg="add del">
          <ac:chgData name="Pulkit Kapoor" userId="3b9cb7c0-615e-4a2b-b9d6-9f23c4676553" providerId="ADAL" clId="{9BF8B81D-5174-4016-99F2-9449E710162D}" dt="2021-12-17T12:25:47.274" v="1971" actId="26606"/>
          <ac:spMkLst>
            <pc:docMk/>
            <pc:sldMk cId="3381751631" sldId="276"/>
            <ac:spMk id="90" creationId="{2151139A-886F-4B97-8815-729AD3831BBD}"/>
          </ac:spMkLst>
        </pc:spChg>
        <pc:spChg chg="add del">
          <ac:chgData name="Pulkit Kapoor" userId="3b9cb7c0-615e-4a2b-b9d6-9f23c4676553" providerId="ADAL" clId="{9BF8B81D-5174-4016-99F2-9449E710162D}" dt="2021-12-17T12:25:47.274" v="1971" actId="26606"/>
          <ac:spMkLst>
            <pc:docMk/>
            <pc:sldMk cId="3381751631" sldId="276"/>
            <ac:spMk id="91" creationId="{AB5E08C4-8CDD-4623-A5B8-E998C6DEE3B7}"/>
          </ac:spMkLst>
        </pc:spChg>
        <pc:spChg chg="add del">
          <ac:chgData name="Pulkit Kapoor" userId="3b9cb7c0-615e-4a2b-b9d6-9f23c4676553" providerId="ADAL" clId="{9BF8B81D-5174-4016-99F2-9449E710162D}" dt="2021-12-17T12:25:47.274" v="1971" actId="26606"/>
          <ac:spMkLst>
            <pc:docMk/>
            <pc:sldMk cId="3381751631" sldId="276"/>
            <ac:spMk id="92" creationId="{15F33878-D502-4FFA-8ACE-F2AECDB2A23F}"/>
          </ac:spMkLst>
        </pc:spChg>
        <pc:spChg chg="add del">
          <ac:chgData name="Pulkit Kapoor" userId="3b9cb7c0-615e-4a2b-b9d6-9f23c4676553" providerId="ADAL" clId="{9BF8B81D-5174-4016-99F2-9449E710162D}" dt="2021-12-17T12:25:47.256" v="1970" actId="26606"/>
          <ac:spMkLst>
            <pc:docMk/>
            <pc:sldMk cId="3381751631" sldId="276"/>
            <ac:spMk id="97" creationId="{A4AC5506-6312-4701-8D3C-40187889A947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381751631" sldId="276"/>
            <ac:spMk id="99" creationId="{1199E1B1-A8C0-4FE8-A5A8-1CB41D69F857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381751631" sldId="276"/>
            <ac:spMk id="100" creationId="{A8384FB5-9ADC-4DDC-881B-597D56F5B15D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381751631" sldId="276"/>
            <ac:spMk id="101" creationId="{84A8DE83-DE75-4B41-9DB4-A7EC0B0DEC0B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381751631" sldId="276"/>
            <ac:spMk id="103" creationId="{A7009A0A-BEF5-4EAC-AF15-E4F9F002E239}"/>
          </ac:spMkLst>
        </pc:spChg>
        <pc:grpChg chg="add del">
          <ac:chgData name="Pulkit Kapoor" userId="3b9cb7c0-615e-4a2b-b9d6-9f23c4676553" providerId="ADAL" clId="{9BF8B81D-5174-4016-99F2-9449E710162D}" dt="2021-12-17T12:25:25.024" v="1960" actId="26606"/>
          <ac:grpSpMkLst>
            <pc:docMk/>
            <pc:sldMk cId="3381751631" sldId="276"/>
            <ac:grpSpMk id="85" creationId="{0924561D-756D-410B-973A-E68C2552C20C}"/>
          </ac:grpSpMkLst>
        </pc:grpChg>
        <pc:picChg chg="add mod ord">
          <ac:chgData name="Pulkit Kapoor" userId="3b9cb7c0-615e-4a2b-b9d6-9f23c4676553" providerId="ADAL" clId="{9BF8B81D-5174-4016-99F2-9449E710162D}" dt="2021-12-17T12:25:52.150" v="1972" actId="1076"/>
          <ac:picMkLst>
            <pc:docMk/>
            <pc:sldMk cId="3381751631" sldId="276"/>
            <ac:picMk id="5" creationId="{80A3B450-1430-4DFE-9A7D-0552BA76FDC9}"/>
          </ac:picMkLst>
        </pc:picChg>
        <pc:picChg chg="add del mod ord">
          <ac:chgData name="Pulkit Kapoor" userId="3b9cb7c0-615e-4a2b-b9d6-9f23c4676553" providerId="ADAL" clId="{9BF8B81D-5174-4016-99F2-9449E710162D}" dt="2021-12-17T12:25:42.084" v="1967" actId="478"/>
          <ac:picMkLst>
            <pc:docMk/>
            <pc:sldMk cId="3381751631" sldId="276"/>
            <ac:picMk id="7" creationId="{80F7E935-1DA1-46EC-A9D6-B8E2AADF3C72}"/>
          </ac:picMkLst>
        </pc:picChg>
        <pc:picChg chg="add del">
          <ac:chgData name="Pulkit Kapoor" userId="3b9cb7c0-615e-4a2b-b9d6-9f23c4676553" providerId="ADAL" clId="{9BF8B81D-5174-4016-99F2-9449E710162D}" dt="2021-12-17T12:24:39.142" v="1955" actId="26606"/>
          <ac:picMkLst>
            <pc:docMk/>
            <pc:sldMk cId="3381751631" sldId="276"/>
            <ac:picMk id="16" creationId="{BF79C704-FD27-4BBA-A751-4A80EDB173B8}"/>
          </ac:picMkLst>
        </pc:picChg>
        <pc:picChg chg="add del">
          <ac:chgData name="Pulkit Kapoor" userId="3b9cb7c0-615e-4a2b-b9d6-9f23c4676553" providerId="ADAL" clId="{9BF8B81D-5174-4016-99F2-9449E710162D}" dt="2021-12-17T12:24:39.123" v="1954" actId="26606"/>
          <ac:picMkLst>
            <pc:docMk/>
            <pc:sldMk cId="3381751631" sldId="276"/>
            <ac:picMk id="47" creationId="{BF79C704-FD27-4BBA-A751-4A80EDB173B8}"/>
          </ac:picMkLst>
        </pc:picChg>
        <pc:cxnChg chg="add del">
          <ac:chgData name="Pulkit Kapoor" userId="3b9cb7c0-615e-4a2b-b9d6-9f23c4676553" providerId="ADAL" clId="{9BF8B81D-5174-4016-99F2-9449E710162D}" dt="2021-12-17T12:25:15.333" v="1958" actId="26606"/>
          <ac:cxnSpMkLst>
            <pc:docMk/>
            <pc:sldMk cId="3381751631" sldId="276"/>
            <ac:cxnSpMk id="59" creationId="{7E7C77BC-7138-40B1-A15B-20F57A494629}"/>
          </ac:cxnSpMkLst>
        </pc:cxnChg>
        <pc:cxnChg chg="add del">
          <ac:chgData name="Pulkit Kapoor" userId="3b9cb7c0-615e-4a2b-b9d6-9f23c4676553" providerId="ADAL" clId="{9BF8B81D-5174-4016-99F2-9449E710162D}" dt="2021-12-17T12:25:15.333" v="1958" actId="26606"/>
          <ac:cxnSpMkLst>
            <pc:docMk/>
            <pc:sldMk cId="3381751631" sldId="276"/>
            <ac:cxnSpMk id="61" creationId="{DB146403-F3D6-484B-B2ED-97F9565D0370}"/>
          </ac:cxnSpMkLst>
        </pc:cxnChg>
      </pc:sldChg>
      <pc:sldChg chg="addSp delSp modSp new mod">
        <pc:chgData name="Pulkit Kapoor" userId="3b9cb7c0-615e-4a2b-b9d6-9f23c4676553" providerId="ADAL" clId="{9BF8B81D-5174-4016-99F2-9449E710162D}" dt="2021-12-17T12:48:21.475" v="2626"/>
        <pc:sldMkLst>
          <pc:docMk/>
          <pc:sldMk cId="1545077565" sldId="277"/>
        </pc:sldMkLst>
        <pc:spChg chg="mod">
          <ac:chgData name="Pulkit Kapoor" userId="3b9cb7c0-615e-4a2b-b9d6-9f23c4676553" providerId="ADAL" clId="{9BF8B81D-5174-4016-99F2-9449E710162D}" dt="2021-12-17T12:48:21.475" v="2626"/>
          <ac:spMkLst>
            <pc:docMk/>
            <pc:sldMk cId="1545077565" sldId="277"/>
            <ac:spMk id="2" creationId="{369F6E81-0A17-44A9-AE46-144D3429809F}"/>
          </ac:spMkLst>
        </pc:spChg>
        <pc:spChg chg="del">
          <ac:chgData name="Pulkit Kapoor" userId="3b9cb7c0-615e-4a2b-b9d6-9f23c4676553" providerId="ADAL" clId="{9BF8B81D-5174-4016-99F2-9449E710162D}" dt="2021-12-17T12:27:10.714" v="1978" actId="478"/>
          <ac:spMkLst>
            <pc:docMk/>
            <pc:sldMk cId="1545077565" sldId="277"/>
            <ac:spMk id="3" creationId="{E1CE0A74-63E8-450F-96FB-614E02613572}"/>
          </ac:spMkLst>
        </pc:spChg>
        <pc:spChg chg="add mod">
          <ac:chgData name="Pulkit Kapoor" userId="3b9cb7c0-615e-4a2b-b9d6-9f23c4676553" providerId="ADAL" clId="{9BF8B81D-5174-4016-99F2-9449E710162D}" dt="2021-12-17T12:27:58.690" v="1984" actId="1076"/>
          <ac:spMkLst>
            <pc:docMk/>
            <pc:sldMk cId="1545077565" sldId="277"/>
            <ac:spMk id="4" creationId="{4FD5A44B-4EB2-4AB7-A0EA-1E2B0F1F4900}"/>
          </ac:spMkLst>
        </pc:spChg>
        <pc:spChg chg="add mod">
          <ac:chgData name="Pulkit Kapoor" userId="3b9cb7c0-615e-4a2b-b9d6-9f23c4676553" providerId="ADAL" clId="{9BF8B81D-5174-4016-99F2-9449E710162D}" dt="2021-12-17T12:28:01.277" v="1985" actId="1076"/>
          <ac:spMkLst>
            <pc:docMk/>
            <pc:sldMk cId="1545077565" sldId="277"/>
            <ac:spMk id="5" creationId="{2B353BF5-1DE7-44A5-9ABA-EEE6B47CC35D}"/>
          </ac:spMkLst>
        </pc:spChg>
        <pc:spChg chg="add mod">
          <ac:chgData name="Pulkit Kapoor" userId="3b9cb7c0-615e-4a2b-b9d6-9f23c4676553" providerId="ADAL" clId="{9BF8B81D-5174-4016-99F2-9449E710162D}" dt="2021-12-17T12:28:33.848" v="1999" actId="1076"/>
          <ac:spMkLst>
            <pc:docMk/>
            <pc:sldMk cId="1545077565" sldId="277"/>
            <ac:spMk id="8" creationId="{E42182F1-6EDA-4D38-83B7-D03F00033146}"/>
          </ac:spMkLst>
        </pc:spChg>
        <pc:spChg chg="add mod">
          <ac:chgData name="Pulkit Kapoor" userId="3b9cb7c0-615e-4a2b-b9d6-9f23c4676553" providerId="ADAL" clId="{9BF8B81D-5174-4016-99F2-9449E710162D}" dt="2021-12-17T12:29:40.723" v="2008" actId="1076"/>
          <ac:spMkLst>
            <pc:docMk/>
            <pc:sldMk cId="1545077565" sldId="277"/>
            <ac:spMk id="11" creationId="{D5D29670-A80E-4AF6-B697-F1C49A6864C5}"/>
          </ac:spMkLst>
        </pc:spChg>
        <pc:spChg chg="add del">
          <ac:chgData name="Pulkit Kapoor" userId="3b9cb7c0-615e-4a2b-b9d6-9f23c4676553" providerId="ADAL" clId="{9BF8B81D-5174-4016-99F2-9449E710162D}" dt="2021-12-17T12:30:00.927" v="2010" actId="11529"/>
          <ac:spMkLst>
            <pc:docMk/>
            <pc:sldMk cId="1545077565" sldId="277"/>
            <ac:spMk id="12" creationId="{EF6153A3-BE27-48CB-BE0D-B0FEFCFF48C2}"/>
          </ac:spMkLst>
        </pc:spChg>
        <pc:spChg chg="add mod">
          <ac:chgData name="Pulkit Kapoor" userId="3b9cb7c0-615e-4a2b-b9d6-9f23c4676553" providerId="ADAL" clId="{9BF8B81D-5174-4016-99F2-9449E710162D}" dt="2021-12-17T12:30:13.272" v="2012" actId="1076"/>
          <ac:spMkLst>
            <pc:docMk/>
            <pc:sldMk cId="1545077565" sldId="277"/>
            <ac:spMk id="13" creationId="{329762CA-5F16-4033-B5EB-C46914369700}"/>
          </ac:spMkLst>
        </pc:spChg>
        <pc:spChg chg="add mod">
          <ac:chgData name="Pulkit Kapoor" userId="3b9cb7c0-615e-4a2b-b9d6-9f23c4676553" providerId="ADAL" clId="{9BF8B81D-5174-4016-99F2-9449E710162D}" dt="2021-12-17T12:30:28.001" v="2039" actId="1076"/>
          <ac:spMkLst>
            <pc:docMk/>
            <pc:sldMk cId="1545077565" sldId="277"/>
            <ac:spMk id="14" creationId="{0F7641CA-156E-4F1F-A720-78CA720DF9E2}"/>
          </ac:spMkLst>
        </pc:spChg>
        <pc:spChg chg="add del">
          <ac:chgData name="Pulkit Kapoor" userId="3b9cb7c0-615e-4a2b-b9d6-9f23c4676553" providerId="ADAL" clId="{9BF8B81D-5174-4016-99F2-9449E710162D}" dt="2021-12-17T12:31:05.867" v="2041" actId="11529"/>
          <ac:spMkLst>
            <pc:docMk/>
            <pc:sldMk cId="1545077565" sldId="277"/>
            <ac:spMk id="15" creationId="{94A59BC6-F976-4B4D-8FEF-2F39FF937A87}"/>
          </ac:spMkLst>
        </pc:spChg>
        <pc:spChg chg="add mod">
          <ac:chgData name="Pulkit Kapoor" userId="3b9cb7c0-615e-4a2b-b9d6-9f23c4676553" providerId="ADAL" clId="{9BF8B81D-5174-4016-99F2-9449E710162D}" dt="2021-12-17T12:33:24.337" v="2070" actId="688"/>
          <ac:spMkLst>
            <pc:docMk/>
            <pc:sldMk cId="1545077565" sldId="277"/>
            <ac:spMk id="18" creationId="{C54E93CA-2896-4887-92C0-622D776A9C22}"/>
          </ac:spMkLst>
        </pc:spChg>
        <pc:spChg chg="add">
          <ac:chgData name="Pulkit Kapoor" userId="3b9cb7c0-615e-4a2b-b9d6-9f23c4676553" providerId="ADAL" clId="{9BF8B81D-5174-4016-99F2-9449E710162D}" dt="2021-12-17T12:34:00.626" v="2072" actId="11529"/>
          <ac:spMkLst>
            <pc:docMk/>
            <pc:sldMk cId="1545077565" sldId="277"/>
            <ac:spMk id="19" creationId="{23940E1A-76A1-468B-B566-107DC9DDE5C5}"/>
          </ac:spMkLst>
        </pc:spChg>
        <pc:spChg chg="add mod">
          <ac:chgData name="Pulkit Kapoor" userId="3b9cb7c0-615e-4a2b-b9d6-9f23c4676553" providerId="ADAL" clId="{9BF8B81D-5174-4016-99F2-9449E710162D}" dt="2021-12-17T12:35:21.774" v="2128" actId="1076"/>
          <ac:spMkLst>
            <pc:docMk/>
            <pc:sldMk cId="1545077565" sldId="277"/>
            <ac:spMk id="24" creationId="{73DDB238-E759-4955-AA67-6E139F14E2A3}"/>
          </ac:spMkLst>
        </pc:spChg>
        <pc:spChg chg="add mod">
          <ac:chgData name="Pulkit Kapoor" userId="3b9cb7c0-615e-4a2b-b9d6-9f23c4676553" providerId="ADAL" clId="{9BF8B81D-5174-4016-99F2-9449E710162D}" dt="2021-12-17T12:37:39.111" v="2227" actId="404"/>
          <ac:spMkLst>
            <pc:docMk/>
            <pc:sldMk cId="1545077565" sldId="277"/>
            <ac:spMk id="29" creationId="{387EC2F9-414E-4135-BCA9-EE44056B2305}"/>
          </ac:spMkLst>
        </pc:spChg>
        <pc:picChg chg="add mod">
          <ac:chgData name="Pulkit Kapoor" userId="3b9cb7c0-615e-4a2b-b9d6-9f23c4676553" providerId="ADAL" clId="{9BF8B81D-5174-4016-99F2-9449E710162D}" dt="2021-12-17T12:33:33.173" v="2071" actId="208"/>
          <ac:picMkLst>
            <pc:docMk/>
            <pc:sldMk cId="1545077565" sldId="277"/>
            <ac:picMk id="5122" creationId="{09863216-39E6-4606-9EE2-486AADC1986B}"/>
          </ac:picMkLst>
        </pc:picChg>
        <pc:picChg chg="add mod">
          <ac:chgData name="Pulkit Kapoor" userId="3b9cb7c0-615e-4a2b-b9d6-9f23c4676553" providerId="ADAL" clId="{9BF8B81D-5174-4016-99F2-9449E710162D}" dt="2021-12-17T12:36:42.385" v="2136" actId="1076"/>
          <ac:picMkLst>
            <pc:docMk/>
            <pc:sldMk cId="1545077565" sldId="277"/>
            <ac:picMk id="5124" creationId="{A0CBC24B-4551-4557-9F3B-9FFE3EA4ECA2}"/>
          </ac:picMkLst>
        </pc:picChg>
        <pc:cxnChg chg="add">
          <ac:chgData name="Pulkit Kapoor" userId="3b9cb7c0-615e-4a2b-b9d6-9f23c4676553" providerId="ADAL" clId="{9BF8B81D-5174-4016-99F2-9449E710162D}" dt="2021-12-17T12:28:12.909" v="1986" actId="11529"/>
          <ac:cxnSpMkLst>
            <pc:docMk/>
            <pc:sldMk cId="1545077565" sldId="277"/>
            <ac:cxnSpMk id="7" creationId="{D549BC66-9E63-47FF-9258-CA5AFD03F356}"/>
          </ac:cxnSpMkLst>
        </pc:cxnChg>
        <pc:cxnChg chg="add mod">
          <ac:chgData name="Pulkit Kapoor" userId="3b9cb7c0-615e-4a2b-b9d6-9f23c4676553" providerId="ADAL" clId="{9BF8B81D-5174-4016-99F2-9449E710162D}" dt="2021-12-17T12:29:27.052" v="2003" actId="17032"/>
          <ac:cxnSpMkLst>
            <pc:docMk/>
            <pc:sldMk cId="1545077565" sldId="277"/>
            <ac:cxnSpMk id="10" creationId="{193B2F9E-325B-4966-99F0-A4C6E45D1ED2}"/>
          </ac:cxnSpMkLst>
        </pc:cxnChg>
        <pc:cxnChg chg="add mod">
          <ac:chgData name="Pulkit Kapoor" userId="3b9cb7c0-615e-4a2b-b9d6-9f23c4676553" providerId="ADAL" clId="{9BF8B81D-5174-4016-99F2-9449E710162D}" dt="2021-12-17T12:32:58.674" v="2053" actId="11529"/>
          <ac:cxnSpMkLst>
            <pc:docMk/>
            <pc:sldMk cId="1545077565" sldId="277"/>
            <ac:cxnSpMk id="17" creationId="{42E6B6D2-0C30-4FA8-87E7-A2D87A290325}"/>
          </ac:cxnSpMkLst>
        </pc:cxnChg>
        <pc:cxnChg chg="add mod">
          <ac:chgData name="Pulkit Kapoor" userId="3b9cb7c0-615e-4a2b-b9d6-9f23c4676553" providerId="ADAL" clId="{9BF8B81D-5174-4016-99F2-9449E710162D}" dt="2021-12-17T12:35:31.752" v="2130" actId="14100"/>
          <ac:cxnSpMkLst>
            <pc:docMk/>
            <pc:sldMk cId="1545077565" sldId="277"/>
            <ac:cxnSpMk id="21" creationId="{4663BAE6-D31E-4C44-9AEA-8AD8CCBC6723}"/>
          </ac:cxnSpMkLst>
        </pc:cxnChg>
        <pc:cxnChg chg="add mod">
          <ac:chgData name="Pulkit Kapoor" userId="3b9cb7c0-615e-4a2b-b9d6-9f23c4676553" providerId="ADAL" clId="{9BF8B81D-5174-4016-99F2-9449E710162D}" dt="2021-12-17T12:37:02.473" v="2138" actId="13822"/>
          <ac:cxnSpMkLst>
            <pc:docMk/>
            <pc:sldMk cId="1545077565" sldId="277"/>
            <ac:cxnSpMk id="28" creationId="{17B75B9B-3663-4881-947C-ACFE77181998}"/>
          </ac:cxnSpMkLst>
        </pc:cxnChg>
      </pc:sldChg>
      <pc:sldChg chg="addSp delSp modSp new del mod setBg">
        <pc:chgData name="Pulkit Kapoor" userId="3b9cb7c0-615e-4a2b-b9d6-9f23c4676553" providerId="ADAL" clId="{9BF8B81D-5174-4016-99F2-9449E710162D}" dt="2021-12-17T12:44:21.011" v="2563" actId="47"/>
        <pc:sldMkLst>
          <pc:docMk/>
          <pc:sldMk cId="2330994449" sldId="278"/>
        </pc:sldMkLst>
        <pc:spChg chg="mod">
          <ac:chgData name="Pulkit Kapoor" userId="3b9cb7c0-615e-4a2b-b9d6-9f23c4676553" providerId="ADAL" clId="{9BF8B81D-5174-4016-99F2-9449E710162D}" dt="2021-12-17T12:40:54.837" v="2380" actId="26606"/>
          <ac:spMkLst>
            <pc:docMk/>
            <pc:sldMk cId="2330994449" sldId="278"/>
            <ac:spMk id="2" creationId="{964E66D9-56C7-4766-9F78-A1E27372A298}"/>
          </ac:spMkLst>
        </pc:spChg>
        <pc:spChg chg="del">
          <ac:chgData name="Pulkit Kapoor" userId="3b9cb7c0-615e-4a2b-b9d6-9f23c4676553" providerId="ADAL" clId="{9BF8B81D-5174-4016-99F2-9449E710162D}" dt="2021-12-17T12:38:33.841" v="2244" actId="22"/>
          <ac:spMkLst>
            <pc:docMk/>
            <pc:sldMk cId="2330994449" sldId="278"/>
            <ac:spMk id="3" creationId="{F5235417-E7EE-450C-9605-558E132B8E06}"/>
          </ac:spMkLst>
        </pc:spChg>
        <pc:spChg chg="add mod">
          <ac:chgData name="Pulkit Kapoor" userId="3b9cb7c0-615e-4a2b-b9d6-9f23c4676553" providerId="ADAL" clId="{9BF8B81D-5174-4016-99F2-9449E710162D}" dt="2021-12-17T12:40:54.837" v="2380" actId="26606"/>
          <ac:spMkLst>
            <pc:docMk/>
            <pc:sldMk cId="2330994449" sldId="278"/>
            <ac:spMk id="9" creationId="{BCCA7730-EA47-4358-ABCC-843F02B9090D}"/>
          </ac:spMkLst>
        </pc:spChg>
        <pc:spChg chg="add del">
          <ac:chgData name="Pulkit Kapoor" userId="3b9cb7c0-615e-4a2b-b9d6-9f23c4676553" providerId="ADAL" clId="{9BF8B81D-5174-4016-99F2-9449E710162D}" dt="2021-12-17T12:38:42.557" v="2246" actId="26606"/>
          <ac:spMkLst>
            <pc:docMk/>
            <pc:sldMk cId="2330994449" sldId="278"/>
            <ac:spMk id="10" creationId="{665DBBEF-238B-476B-96AB-8AAC3224ECEA}"/>
          </ac:spMkLst>
        </pc:spChg>
        <pc:spChg chg="add del">
          <ac:chgData name="Pulkit Kapoor" userId="3b9cb7c0-615e-4a2b-b9d6-9f23c4676553" providerId="ADAL" clId="{9BF8B81D-5174-4016-99F2-9449E710162D}" dt="2021-12-17T12:38:42.557" v="2246" actId="26606"/>
          <ac:spMkLst>
            <pc:docMk/>
            <pc:sldMk cId="2330994449" sldId="278"/>
            <ac:spMk id="12" creationId="{3FCFB1DE-0B7E-48CC-BA90-B2AB0889F9D6}"/>
          </ac:spMkLst>
        </pc:spChg>
        <pc:spChg chg="add del">
          <ac:chgData name="Pulkit Kapoor" userId="3b9cb7c0-615e-4a2b-b9d6-9f23c4676553" providerId="ADAL" clId="{9BF8B81D-5174-4016-99F2-9449E710162D}" dt="2021-12-17T12:40:54.837" v="2380" actId="26606"/>
          <ac:spMkLst>
            <pc:docMk/>
            <pc:sldMk cId="2330994449" sldId="278"/>
            <ac:spMk id="14" creationId="{3529E97A-97C3-40EA-8A04-5C02398D568F}"/>
          </ac:spMkLst>
        </pc:spChg>
        <pc:spChg chg="add del">
          <ac:chgData name="Pulkit Kapoor" userId="3b9cb7c0-615e-4a2b-b9d6-9f23c4676553" providerId="ADAL" clId="{9BF8B81D-5174-4016-99F2-9449E710162D}" dt="2021-12-17T12:40:54.837" v="2380" actId="26606"/>
          <ac:spMkLst>
            <pc:docMk/>
            <pc:sldMk cId="2330994449" sldId="278"/>
            <ac:spMk id="15" creationId="{32AEEBC8-9D30-42EF-95F2-386C2653FBF0}"/>
          </ac:spMkLst>
        </pc:spChg>
        <pc:spChg chg="add del">
          <ac:chgData name="Pulkit Kapoor" userId="3b9cb7c0-615e-4a2b-b9d6-9f23c4676553" providerId="ADAL" clId="{9BF8B81D-5174-4016-99F2-9449E710162D}" dt="2021-12-17T12:40:54.837" v="2380" actId="26606"/>
          <ac:spMkLst>
            <pc:docMk/>
            <pc:sldMk cId="2330994449" sldId="278"/>
            <ac:spMk id="16" creationId="{59FA8C2E-A5A7-4490-927A-7CD58343EDBB}"/>
          </ac:spMkLst>
        </pc:spChg>
        <pc:spChg chg="add">
          <ac:chgData name="Pulkit Kapoor" userId="3b9cb7c0-615e-4a2b-b9d6-9f23c4676553" providerId="ADAL" clId="{9BF8B81D-5174-4016-99F2-9449E710162D}" dt="2021-12-17T12:40:54.837" v="2380" actId="26606"/>
          <ac:spMkLst>
            <pc:docMk/>
            <pc:sldMk cId="2330994449" sldId="278"/>
            <ac:spMk id="21" creationId="{32AEEBC8-9D30-42EF-95F2-386C2653FBF0}"/>
          </ac:spMkLst>
        </pc:spChg>
        <pc:spChg chg="add">
          <ac:chgData name="Pulkit Kapoor" userId="3b9cb7c0-615e-4a2b-b9d6-9f23c4676553" providerId="ADAL" clId="{9BF8B81D-5174-4016-99F2-9449E710162D}" dt="2021-12-17T12:40:54.837" v="2380" actId="26606"/>
          <ac:spMkLst>
            <pc:docMk/>
            <pc:sldMk cId="2330994449" sldId="278"/>
            <ac:spMk id="23" creationId="{2E92FA66-67D7-4CB4-94D3-E643A9AD4757}"/>
          </ac:spMkLst>
        </pc:spChg>
        <pc:picChg chg="add mod ord">
          <ac:chgData name="Pulkit Kapoor" userId="3b9cb7c0-615e-4a2b-b9d6-9f23c4676553" providerId="ADAL" clId="{9BF8B81D-5174-4016-99F2-9449E710162D}" dt="2021-12-17T12:40:54.837" v="2380" actId="26606"/>
          <ac:picMkLst>
            <pc:docMk/>
            <pc:sldMk cId="2330994449" sldId="278"/>
            <ac:picMk id="5" creationId="{CD11656E-A636-404D-92BE-1842CA752308}"/>
          </ac:picMkLst>
        </pc:picChg>
      </pc:sldChg>
      <pc:sldChg chg="addSp delSp modSp add mod delDesignElem">
        <pc:chgData name="Pulkit Kapoor" userId="3b9cb7c0-615e-4a2b-b9d6-9f23c4676553" providerId="ADAL" clId="{9BF8B81D-5174-4016-99F2-9449E710162D}" dt="2021-12-17T12:48:21.475" v="2626"/>
        <pc:sldMkLst>
          <pc:docMk/>
          <pc:sldMk cId="3919499888" sldId="279"/>
        </pc:sldMkLst>
        <pc:spChg chg="mod">
          <ac:chgData name="Pulkit Kapoor" userId="3b9cb7c0-615e-4a2b-b9d6-9f23c4676553" providerId="ADAL" clId="{9BF8B81D-5174-4016-99F2-9449E710162D}" dt="2021-12-17T12:42:30.789" v="2550" actId="26606"/>
          <ac:spMkLst>
            <pc:docMk/>
            <pc:sldMk cId="3919499888" sldId="279"/>
            <ac:spMk id="2" creationId="{964E66D9-56C7-4766-9F78-A1E27372A298}"/>
          </ac:spMkLst>
        </pc:spChg>
        <pc:spChg chg="mod ord">
          <ac:chgData name="Pulkit Kapoor" userId="3b9cb7c0-615e-4a2b-b9d6-9f23c4676553" providerId="ADAL" clId="{9BF8B81D-5174-4016-99F2-9449E710162D}" dt="2021-12-17T12:43:13.535" v="2560" actId="5793"/>
          <ac:spMkLst>
            <pc:docMk/>
            <pc:sldMk cId="3919499888" sldId="279"/>
            <ac:spMk id="9" creationId="{BCCA7730-EA47-4358-ABCC-843F02B9090D}"/>
          </ac:spMkLst>
        </pc:spChg>
        <pc:spChg chg="add del">
          <ac:chgData name="Pulkit Kapoor" userId="3b9cb7c0-615e-4a2b-b9d6-9f23c4676553" providerId="ADAL" clId="{9BF8B81D-5174-4016-99F2-9449E710162D}" dt="2021-12-17T12:40:21.847" v="2376" actId="26606"/>
          <ac:spMkLst>
            <pc:docMk/>
            <pc:sldMk cId="3919499888" sldId="279"/>
            <ac:spMk id="14" creationId="{3529E97A-97C3-40EA-8A04-5C02398D568F}"/>
          </ac:spMkLst>
        </pc:spChg>
        <pc:spChg chg="add del">
          <ac:chgData name="Pulkit Kapoor" userId="3b9cb7c0-615e-4a2b-b9d6-9f23c4676553" providerId="ADAL" clId="{9BF8B81D-5174-4016-99F2-9449E710162D}" dt="2021-12-17T12:40:21.847" v="2376" actId="26606"/>
          <ac:spMkLst>
            <pc:docMk/>
            <pc:sldMk cId="3919499888" sldId="279"/>
            <ac:spMk id="15" creationId="{32AEEBC8-9D30-42EF-95F2-386C2653FBF0}"/>
          </ac:spMkLst>
        </pc:spChg>
        <pc:spChg chg="add del">
          <ac:chgData name="Pulkit Kapoor" userId="3b9cb7c0-615e-4a2b-b9d6-9f23c4676553" providerId="ADAL" clId="{9BF8B81D-5174-4016-99F2-9449E710162D}" dt="2021-12-17T12:40:21.847" v="2376" actId="26606"/>
          <ac:spMkLst>
            <pc:docMk/>
            <pc:sldMk cId="3919499888" sldId="279"/>
            <ac:spMk id="16" creationId="{59FA8C2E-A5A7-4490-927A-7CD58343EDBB}"/>
          </ac:spMkLst>
        </pc:spChg>
        <pc:spChg chg="add del">
          <ac:chgData name="Pulkit Kapoor" userId="3b9cb7c0-615e-4a2b-b9d6-9f23c4676553" providerId="ADAL" clId="{9BF8B81D-5174-4016-99F2-9449E710162D}" dt="2021-12-17T12:40:05.695" v="2369" actId="26606"/>
          <ac:spMkLst>
            <pc:docMk/>
            <pc:sldMk cId="3919499888" sldId="279"/>
            <ac:spMk id="21" creationId="{F0DCC097-1DB8-4B6D-85D0-6FBA0E1CA4BA}"/>
          </ac:spMkLst>
        </pc:spChg>
        <pc:spChg chg="add del">
          <ac:chgData name="Pulkit Kapoor" userId="3b9cb7c0-615e-4a2b-b9d6-9f23c4676553" providerId="ADAL" clId="{9BF8B81D-5174-4016-99F2-9449E710162D}" dt="2021-12-17T12:40:05.695" v="2369" actId="26606"/>
          <ac:spMkLst>
            <pc:docMk/>
            <pc:sldMk cId="3919499888" sldId="279"/>
            <ac:spMk id="23" creationId="{E0B58608-23C8-4441-994D-C6823EEE1DB7}"/>
          </ac:spMkLst>
        </pc:spChg>
        <pc:spChg chg="add del">
          <ac:chgData name="Pulkit Kapoor" userId="3b9cb7c0-615e-4a2b-b9d6-9f23c4676553" providerId="ADAL" clId="{9BF8B81D-5174-4016-99F2-9449E710162D}" dt="2021-12-17T12:40:11.233" v="2371" actId="26606"/>
          <ac:spMkLst>
            <pc:docMk/>
            <pc:sldMk cId="3919499888" sldId="279"/>
            <ac:spMk id="25" creationId="{59FA8C2E-A5A7-4490-927A-7CD58343EDBB}"/>
          </ac:spMkLst>
        </pc:spChg>
        <pc:spChg chg="add del">
          <ac:chgData name="Pulkit Kapoor" userId="3b9cb7c0-615e-4a2b-b9d6-9f23c4676553" providerId="ADAL" clId="{9BF8B81D-5174-4016-99F2-9449E710162D}" dt="2021-12-17T12:40:11.233" v="2371" actId="26606"/>
          <ac:spMkLst>
            <pc:docMk/>
            <pc:sldMk cId="3919499888" sldId="279"/>
            <ac:spMk id="26" creationId="{32AEEBC8-9D30-42EF-95F2-386C2653FBF0}"/>
          </ac:spMkLst>
        </pc:spChg>
        <pc:spChg chg="add del">
          <ac:chgData name="Pulkit Kapoor" userId="3b9cb7c0-615e-4a2b-b9d6-9f23c4676553" providerId="ADAL" clId="{9BF8B81D-5174-4016-99F2-9449E710162D}" dt="2021-12-17T12:40:11.233" v="2371" actId="26606"/>
          <ac:spMkLst>
            <pc:docMk/>
            <pc:sldMk cId="3919499888" sldId="279"/>
            <ac:spMk id="27" creationId="{3529E97A-97C3-40EA-8A04-5C02398D568F}"/>
          </ac:spMkLst>
        </pc:spChg>
        <pc:spChg chg="add del">
          <ac:chgData name="Pulkit Kapoor" userId="3b9cb7c0-615e-4a2b-b9d6-9f23c4676553" providerId="ADAL" clId="{9BF8B81D-5174-4016-99F2-9449E710162D}" dt="2021-12-17T12:40:15.540" v="2373" actId="26606"/>
          <ac:spMkLst>
            <pc:docMk/>
            <pc:sldMk cId="3919499888" sldId="279"/>
            <ac:spMk id="29" creationId="{E914257E-1E2A-4AC7-89EC-1FB65C9C0A0D}"/>
          </ac:spMkLst>
        </pc:spChg>
        <pc:spChg chg="add del">
          <ac:chgData name="Pulkit Kapoor" userId="3b9cb7c0-615e-4a2b-b9d6-9f23c4676553" providerId="ADAL" clId="{9BF8B81D-5174-4016-99F2-9449E710162D}" dt="2021-12-17T12:40:15.540" v="2373" actId="26606"/>
          <ac:spMkLst>
            <pc:docMk/>
            <pc:sldMk cId="3919499888" sldId="279"/>
            <ac:spMk id="30" creationId="{03E1C8F1-97F5-489C-8308-958F09657254}"/>
          </ac:spMkLst>
        </pc:spChg>
        <pc:spChg chg="add del">
          <ac:chgData name="Pulkit Kapoor" userId="3b9cb7c0-615e-4a2b-b9d6-9f23c4676553" providerId="ADAL" clId="{9BF8B81D-5174-4016-99F2-9449E710162D}" dt="2021-12-17T12:40:15.540" v="2373" actId="26606"/>
          <ac:spMkLst>
            <pc:docMk/>
            <pc:sldMk cId="3919499888" sldId="279"/>
            <ac:spMk id="31" creationId="{DEB62645-D4DA-4E99-8344-B1536F63D108}"/>
          </ac:spMkLst>
        </pc:spChg>
        <pc:spChg chg="add del">
          <ac:chgData name="Pulkit Kapoor" userId="3b9cb7c0-615e-4a2b-b9d6-9f23c4676553" providerId="ADAL" clId="{9BF8B81D-5174-4016-99F2-9449E710162D}" dt="2021-12-17T12:40:21.830" v="2375" actId="26606"/>
          <ac:spMkLst>
            <pc:docMk/>
            <pc:sldMk cId="3919499888" sldId="279"/>
            <ac:spMk id="33" creationId="{743AA782-23D1-4521-8CAD-47662984AA08}"/>
          </ac:spMkLst>
        </pc:spChg>
        <pc:spChg chg="add del">
          <ac:chgData name="Pulkit Kapoor" userId="3b9cb7c0-615e-4a2b-b9d6-9f23c4676553" providerId="ADAL" clId="{9BF8B81D-5174-4016-99F2-9449E710162D}" dt="2021-12-17T12:40:21.830" v="2375" actId="26606"/>
          <ac:spMkLst>
            <pc:docMk/>
            <pc:sldMk cId="3919499888" sldId="279"/>
            <ac:spMk id="34" creationId="{71877DBC-BB60-40F0-AC93-2ACDBAAE60CE}"/>
          </ac:spMkLst>
        </pc:spChg>
        <pc:spChg chg="add del">
          <ac:chgData name="Pulkit Kapoor" userId="3b9cb7c0-615e-4a2b-b9d6-9f23c4676553" providerId="ADAL" clId="{9BF8B81D-5174-4016-99F2-9449E710162D}" dt="2021-12-17T12:41:01.583" v="2381" actId="26606"/>
          <ac:spMkLst>
            <pc:docMk/>
            <pc:sldMk cId="3919499888" sldId="279"/>
            <ac:spMk id="36" creationId="{32AEEBC8-9D30-42EF-95F2-386C2653FBF0}"/>
          </ac:spMkLst>
        </pc:spChg>
        <pc:spChg chg="add del">
          <ac:chgData name="Pulkit Kapoor" userId="3b9cb7c0-615e-4a2b-b9d6-9f23c4676553" providerId="ADAL" clId="{9BF8B81D-5174-4016-99F2-9449E710162D}" dt="2021-12-17T12:41:01.583" v="2381" actId="26606"/>
          <ac:spMkLst>
            <pc:docMk/>
            <pc:sldMk cId="3919499888" sldId="279"/>
            <ac:spMk id="37" creationId="{3529E97A-97C3-40EA-8A04-5C02398D568F}"/>
          </ac:spMkLst>
        </pc:spChg>
        <pc:spChg chg="add del">
          <ac:chgData name="Pulkit Kapoor" userId="3b9cb7c0-615e-4a2b-b9d6-9f23c4676553" providerId="ADAL" clId="{9BF8B81D-5174-4016-99F2-9449E710162D}" dt="2021-12-17T12:41:01.583" v="2381" actId="26606"/>
          <ac:spMkLst>
            <pc:docMk/>
            <pc:sldMk cId="3919499888" sldId="279"/>
            <ac:spMk id="38" creationId="{59FA8C2E-A5A7-4490-927A-7CD58343EDBB}"/>
          </ac:spMkLst>
        </pc:spChg>
        <pc:spChg chg="add del">
          <ac:chgData name="Pulkit Kapoor" userId="3b9cb7c0-615e-4a2b-b9d6-9f23c4676553" providerId="ADAL" clId="{9BF8B81D-5174-4016-99F2-9449E710162D}" dt="2021-12-17T12:42:10.505" v="2547" actId="26606"/>
          <ac:spMkLst>
            <pc:docMk/>
            <pc:sldMk cId="3919499888" sldId="279"/>
            <ac:spMk id="43" creationId="{32AEEBC8-9D30-42EF-95F2-386C2653FBF0}"/>
          </ac:spMkLst>
        </pc:spChg>
        <pc:spChg chg="add del">
          <ac:chgData name="Pulkit Kapoor" userId="3b9cb7c0-615e-4a2b-b9d6-9f23c4676553" providerId="ADAL" clId="{9BF8B81D-5174-4016-99F2-9449E710162D}" dt="2021-12-17T12:42:10.505" v="2547" actId="26606"/>
          <ac:spMkLst>
            <pc:docMk/>
            <pc:sldMk cId="3919499888" sldId="279"/>
            <ac:spMk id="45" creationId="{2E92FA66-67D7-4CB4-94D3-E643A9AD4757}"/>
          </ac:spMkLst>
        </pc:spChg>
        <pc:spChg chg="add del">
          <ac:chgData name="Pulkit Kapoor" userId="3b9cb7c0-615e-4a2b-b9d6-9f23c4676553" providerId="ADAL" clId="{9BF8B81D-5174-4016-99F2-9449E710162D}" dt="2021-12-17T12:42:02.895" v="2542" actId="26606"/>
          <ac:spMkLst>
            <pc:docMk/>
            <pc:sldMk cId="3919499888" sldId="279"/>
            <ac:spMk id="50" creationId="{2B97F24A-32CE-4C1C-A50D-3016B394DCFB}"/>
          </ac:spMkLst>
        </pc:spChg>
        <pc:spChg chg="add del">
          <ac:chgData name="Pulkit Kapoor" userId="3b9cb7c0-615e-4a2b-b9d6-9f23c4676553" providerId="ADAL" clId="{9BF8B81D-5174-4016-99F2-9449E710162D}" dt="2021-12-17T12:42:02.895" v="2542" actId="26606"/>
          <ac:spMkLst>
            <pc:docMk/>
            <pc:sldMk cId="3919499888" sldId="279"/>
            <ac:spMk id="52" creationId="{6357EC4F-235E-4222-A36F-C7878ACE37F2}"/>
          </ac:spMkLst>
        </pc:spChg>
        <pc:spChg chg="add del">
          <ac:chgData name="Pulkit Kapoor" userId="3b9cb7c0-615e-4a2b-b9d6-9f23c4676553" providerId="ADAL" clId="{9BF8B81D-5174-4016-99F2-9449E710162D}" dt="2021-12-17T12:42:08.244" v="2544" actId="26606"/>
          <ac:spMkLst>
            <pc:docMk/>
            <pc:sldMk cId="3919499888" sldId="279"/>
            <ac:spMk id="54" creationId="{42A5316D-ED2F-4F89-B4B4-8D9240B1A348}"/>
          </ac:spMkLst>
        </pc:spChg>
        <pc:spChg chg="add del">
          <ac:chgData name="Pulkit Kapoor" userId="3b9cb7c0-615e-4a2b-b9d6-9f23c4676553" providerId="ADAL" clId="{9BF8B81D-5174-4016-99F2-9449E710162D}" dt="2021-12-17T12:42:10.492" v="2546" actId="26606"/>
          <ac:spMkLst>
            <pc:docMk/>
            <pc:sldMk cId="3919499888" sldId="279"/>
            <ac:spMk id="56" creationId="{743AA782-23D1-4521-8CAD-47662984AA08}"/>
          </ac:spMkLst>
        </pc:spChg>
        <pc:spChg chg="add del">
          <ac:chgData name="Pulkit Kapoor" userId="3b9cb7c0-615e-4a2b-b9d6-9f23c4676553" providerId="ADAL" clId="{9BF8B81D-5174-4016-99F2-9449E710162D}" dt="2021-12-17T12:42:10.492" v="2546" actId="26606"/>
          <ac:spMkLst>
            <pc:docMk/>
            <pc:sldMk cId="3919499888" sldId="279"/>
            <ac:spMk id="57" creationId="{71877DBC-BB60-40F0-AC93-2ACDBAAE60CE}"/>
          </ac:spMkLst>
        </pc:spChg>
        <pc:spChg chg="add del">
          <ac:chgData name="Pulkit Kapoor" userId="3b9cb7c0-615e-4a2b-b9d6-9f23c4676553" providerId="ADAL" clId="{9BF8B81D-5174-4016-99F2-9449E710162D}" dt="2021-12-17T12:42:30.789" v="2550" actId="26606"/>
          <ac:spMkLst>
            <pc:docMk/>
            <pc:sldMk cId="3919499888" sldId="279"/>
            <ac:spMk id="59" creationId="{A8908DB7-C3A6-4FCB-9820-CEE02B398C4A}"/>
          </ac:spMkLst>
        </pc:spChg>
        <pc:spChg chg="add del">
          <ac:chgData name="Pulkit Kapoor" userId="3b9cb7c0-615e-4a2b-b9d6-9f23c4676553" providerId="ADAL" clId="{9BF8B81D-5174-4016-99F2-9449E710162D}" dt="2021-12-17T12:42:30.789" v="2550" actId="26606"/>
          <ac:spMkLst>
            <pc:docMk/>
            <pc:sldMk cId="3919499888" sldId="279"/>
            <ac:spMk id="60" creationId="{535742DD-1B16-4E9D-B715-0D74B4574A68}"/>
          </ac:spMkLst>
        </pc:spChg>
        <pc:spChg chg="add del">
          <ac:chgData name="Pulkit Kapoor" userId="3b9cb7c0-615e-4a2b-b9d6-9f23c4676553" providerId="ADAL" clId="{9BF8B81D-5174-4016-99F2-9449E710162D}" dt="2021-12-17T12:42:30.777" v="2549" actId="26606"/>
          <ac:spMkLst>
            <pc:docMk/>
            <pc:sldMk cId="3919499888" sldId="279"/>
            <ac:spMk id="65" creationId="{A8908DB7-C3A6-4FCB-9820-CEE02B398C4A}"/>
          </ac:spMkLst>
        </pc:spChg>
        <pc:spChg chg="add del">
          <ac:chgData name="Pulkit Kapoor" userId="3b9cb7c0-615e-4a2b-b9d6-9f23c4676553" providerId="ADAL" clId="{9BF8B81D-5174-4016-99F2-9449E710162D}" dt="2021-12-17T12:42:30.777" v="2549" actId="26606"/>
          <ac:spMkLst>
            <pc:docMk/>
            <pc:sldMk cId="3919499888" sldId="279"/>
            <ac:spMk id="67" creationId="{535742DD-1B16-4E9D-B715-0D74B4574A68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3919499888" sldId="279"/>
            <ac:spMk id="69" creationId="{42A5316D-ED2F-4F89-B4B4-8D9240B1A348}"/>
          </ac:spMkLst>
        </pc:spChg>
        <pc:picChg chg="add del mod">
          <ac:chgData name="Pulkit Kapoor" userId="3b9cb7c0-615e-4a2b-b9d6-9f23c4676553" providerId="ADAL" clId="{9BF8B81D-5174-4016-99F2-9449E710162D}" dt="2021-12-17T12:42:56.322" v="2555" actId="478"/>
          <ac:picMkLst>
            <pc:docMk/>
            <pc:sldMk cId="3919499888" sldId="279"/>
            <ac:picMk id="4" creationId="{CF98895C-A827-4AF7-8838-E7943DB08488}"/>
          </ac:picMkLst>
        </pc:picChg>
        <pc:picChg chg="del">
          <ac:chgData name="Pulkit Kapoor" userId="3b9cb7c0-615e-4a2b-b9d6-9f23c4676553" providerId="ADAL" clId="{9BF8B81D-5174-4016-99F2-9449E710162D}" dt="2021-12-17T12:39:49.899" v="2364" actId="478"/>
          <ac:picMkLst>
            <pc:docMk/>
            <pc:sldMk cId="3919499888" sldId="279"/>
            <ac:picMk id="5" creationId="{CD11656E-A636-404D-92BE-1842CA752308}"/>
          </ac:picMkLst>
        </pc:picChg>
        <pc:picChg chg="add mod">
          <ac:chgData name="Pulkit Kapoor" userId="3b9cb7c0-615e-4a2b-b9d6-9f23c4676553" providerId="ADAL" clId="{9BF8B81D-5174-4016-99F2-9449E710162D}" dt="2021-12-17T12:43:20.729" v="2561" actId="1076"/>
          <ac:picMkLst>
            <pc:docMk/>
            <pc:sldMk cId="3919499888" sldId="279"/>
            <ac:picMk id="35" creationId="{275A0A5C-D170-412B-BF58-2CA7C0D6853B}"/>
          </ac:picMkLst>
        </pc:picChg>
      </pc:sldChg>
      <pc:sldChg chg="addSp delSp modSp add mod delDesignElem">
        <pc:chgData name="Pulkit Kapoor" userId="3b9cb7c0-615e-4a2b-b9d6-9f23c4676553" providerId="ADAL" clId="{9BF8B81D-5174-4016-99F2-9449E710162D}" dt="2021-12-17T12:48:21.475" v="2626"/>
        <pc:sldMkLst>
          <pc:docMk/>
          <pc:sldMk cId="1394876109" sldId="280"/>
        </pc:sldMkLst>
        <pc:spChg chg="del">
          <ac:chgData name="Pulkit Kapoor" userId="3b9cb7c0-615e-4a2b-b9d6-9f23c4676553" providerId="ADAL" clId="{9BF8B81D-5174-4016-99F2-9449E710162D}" dt="2021-12-17T12:46:04.719" v="2574" actId="478"/>
          <ac:spMkLst>
            <pc:docMk/>
            <pc:sldMk cId="1394876109" sldId="280"/>
            <ac:spMk id="2" creationId="{964E66D9-56C7-4766-9F78-A1E27372A298}"/>
          </ac:spMkLst>
        </pc:spChg>
        <pc:spChg chg="add del mod">
          <ac:chgData name="Pulkit Kapoor" userId="3b9cb7c0-615e-4a2b-b9d6-9f23c4676553" providerId="ADAL" clId="{9BF8B81D-5174-4016-99F2-9449E710162D}" dt="2021-12-17T12:46:07.074" v="2575" actId="478"/>
          <ac:spMkLst>
            <pc:docMk/>
            <pc:sldMk cId="1394876109" sldId="280"/>
            <ac:spMk id="5" creationId="{9ADE3B90-B917-4AAB-80D7-5DBFFF20FCFF}"/>
          </ac:spMkLst>
        </pc:spChg>
        <pc:spChg chg="mod">
          <ac:chgData name="Pulkit Kapoor" userId="3b9cb7c0-615e-4a2b-b9d6-9f23c4676553" providerId="ADAL" clId="{9BF8B81D-5174-4016-99F2-9449E710162D}" dt="2021-12-17T12:46:20.682" v="2579" actId="1076"/>
          <ac:spMkLst>
            <pc:docMk/>
            <pc:sldMk cId="1394876109" sldId="280"/>
            <ac:spMk id="9" creationId="{BCCA7730-EA47-4358-ABCC-843F02B9090D}"/>
          </ac:spMkLst>
        </pc:spChg>
        <pc:spChg chg="add del">
          <ac:chgData name="Pulkit Kapoor" userId="3b9cb7c0-615e-4a2b-b9d6-9f23c4676553" providerId="ADAL" clId="{9BF8B81D-5174-4016-99F2-9449E710162D}" dt="2021-12-17T12:48:21.475" v="2626"/>
          <ac:spMkLst>
            <pc:docMk/>
            <pc:sldMk cId="1394876109" sldId="280"/>
            <ac:spMk id="69" creationId="{42A5316D-ED2F-4F89-B4B4-8D9240B1A348}"/>
          </ac:spMkLst>
        </pc:spChg>
        <pc:picChg chg="mod">
          <ac:chgData name="Pulkit Kapoor" userId="3b9cb7c0-615e-4a2b-b9d6-9f23c4676553" providerId="ADAL" clId="{9BF8B81D-5174-4016-99F2-9449E710162D}" dt="2021-12-17T12:46:17.105" v="2578" actId="14100"/>
          <ac:picMkLst>
            <pc:docMk/>
            <pc:sldMk cId="1394876109" sldId="280"/>
            <ac:picMk id="4" creationId="{CF98895C-A827-4AF7-8838-E7943DB08488}"/>
          </ac:picMkLst>
        </pc:picChg>
      </pc:sldChg>
      <pc:sldChg chg="addSp delSp modSp add mod">
        <pc:chgData name="Pulkit Kapoor" userId="3b9cb7c0-615e-4a2b-b9d6-9f23c4676553" providerId="ADAL" clId="{9BF8B81D-5174-4016-99F2-9449E710162D}" dt="2021-12-17T12:52:59.799" v="2648" actId="1076"/>
        <pc:sldMkLst>
          <pc:docMk/>
          <pc:sldMk cId="3322043696" sldId="281"/>
        </pc:sldMkLst>
        <pc:spChg chg="del mod">
          <ac:chgData name="Pulkit Kapoor" userId="3b9cb7c0-615e-4a2b-b9d6-9f23c4676553" providerId="ADAL" clId="{9BF8B81D-5174-4016-99F2-9449E710162D}" dt="2021-12-17T12:45:47.609" v="2572" actId="478"/>
          <ac:spMkLst>
            <pc:docMk/>
            <pc:sldMk cId="3322043696" sldId="281"/>
            <ac:spMk id="2" creationId="{964E66D9-56C7-4766-9F78-A1E27372A298}"/>
          </ac:spMkLst>
        </pc:spChg>
        <pc:spChg chg="add del mod">
          <ac:chgData name="Pulkit Kapoor" userId="3b9cb7c0-615e-4a2b-b9d6-9f23c4676553" providerId="ADAL" clId="{9BF8B81D-5174-4016-99F2-9449E710162D}" dt="2021-12-17T12:46:31.970" v="2580" actId="478"/>
          <ac:spMkLst>
            <pc:docMk/>
            <pc:sldMk cId="3322043696" sldId="281"/>
            <ac:spMk id="7" creationId="{D100C901-8528-4B0B-BBDD-160BF3E8691F}"/>
          </ac:spMkLst>
        </pc:spChg>
        <pc:spChg chg="add">
          <ac:chgData name="Pulkit Kapoor" userId="3b9cb7c0-615e-4a2b-b9d6-9f23c4676553" providerId="ADAL" clId="{9BF8B81D-5174-4016-99F2-9449E710162D}" dt="2021-12-17T12:48:25.469" v="2627" actId="26606"/>
          <ac:spMkLst>
            <pc:docMk/>
            <pc:sldMk cId="3322043696" sldId="281"/>
            <ac:spMk id="8" creationId="{F3060C83-F051-4F0E-ABAD-AA0DFC48B218}"/>
          </ac:spMkLst>
        </pc:spChg>
        <pc:spChg chg="del mod">
          <ac:chgData name="Pulkit Kapoor" userId="3b9cb7c0-615e-4a2b-b9d6-9f23c4676553" providerId="ADAL" clId="{9BF8B81D-5174-4016-99F2-9449E710162D}" dt="2021-12-17T12:45:30.404" v="2569" actId="478"/>
          <ac:spMkLst>
            <pc:docMk/>
            <pc:sldMk cId="3322043696" sldId="281"/>
            <ac:spMk id="9" creationId="{BCCA7730-EA47-4358-ABCC-843F02B9090D}"/>
          </ac:spMkLst>
        </pc:spChg>
        <pc:spChg chg="add del mod">
          <ac:chgData name="Pulkit Kapoor" userId="3b9cb7c0-615e-4a2b-b9d6-9f23c4676553" providerId="ADAL" clId="{9BF8B81D-5174-4016-99F2-9449E710162D}" dt="2021-12-17T12:45:50.632" v="2573" actId="478"/>
          <ac:spMkLst>
            <pc:docMk/>
            <pc:sldMk cId="3322043696" sldId="281"/>
            <ac:spMk id="10" creationId="{12B4F570-777D-4B14-AFF0-921052054817}"/>
          </ac:spMkLst>
        </pc:spChg>
        <pc:spChg chg="add">
          <ac:chgData name="Pulkit Kapoor" userId="3b9cb7c0-615e-4a2b-b9d6-9f23c4676553" providerId="ADAL" clId="{9BF8B81D-5174-4016-99F2-9449E710162D}" dt="2021-12-17T12:48:25.469" v="2627" actId="26606"/>
          <ac:spMkLst>
            <pc:docMk/>
            <pc:sldMk cId="3322043696" sldId="281"/>
            <ac:spMk id="12" creationId="{83C98ABE-055B-441F-B07E-44F97F083C39}"/>
          </ac:spMkLst>
        </pc:spChg>
        <pc:spChg chg="add">
          <ac:chgData name="Pulkit Kapoor" userId="3b9cb7c0-615e-4a2b-b9d6-9f23c4676553" providerId="ADAL" clId="{9BF8B81D-5174-4016-99F2-9449E710162D}" dt="2021-12-17T12:48:25.469" v="2627" actId="26606"/>
          <ac:spMkLst>
            <pc:docMk/>
            <pc:sldMk cId="3322043696" sldId="281"/>
            <ac:spMk id="14" creationId="{29FDB030-9B49-4CED-8CCD-4D99382388AC}"/>
          </ac:spMkLst>
        </pc:spChg>
        <pc:spChg chg="add">
          <ac:chgData name="Pulkit Kapoor" userId="3b9cb7c0-615e-4a2b-b9d6-9f23c4676553" providerId="ADAL" clId="{9BF8B81D-5174-4016-99F2-9449E710162D}" dt="2021-12-17T12:48:25.469" v="2627" actId="26606"/>
          <ac:spMkLst>
            <pc:docMk/>
            <pc:sldMk cId="3322043696" sldId="281"/>
            <ac:spMk id="16" creationId="{3783CA14-24A1-485C-8B30-D6A5D87987AD}"/>
          </ac:spMkLst>
        </pc:spChg>
        <pc:spChg chg="add">
          <ac:chgData name="Pulkit Kapoor" userId="3b9cb7c0-615e-4a2b-b9d6-9f23c4676553" providerId="ADAL" clId="{9BF8B81D-5174-4016-99F2-9449E710162D}" dt="2021-12-17T12:48:25.469" v="2627" actId="26606"/>
          <ac:spMkLst>
            <pc:docMk/>
            <pc:sldMk cId="3322043696" sldId="281"/>
            <ac:spMk id="18" creationId="{9A97C86A-04D6-40F7-AE84-31AB43E6A846}"/>
          </ac:spMkLst>
        </pc:spChg>
        <pc:spChg chg="add">
          <ac:chgData name="Pulkit Kapoor" userId="3b9cb7c0-615e-4a2b-b9d6-9f23c4676553" providerId="ADAL" clId="{9BF8B81D-5174-4016-99F2-9449E710162D}" dt="2021-12-17T12:48:25.469" v="2627" actId="26606"/>
          <ac:spMkLst>
            <pc:docMk/>
            <pc:sldMk cId="3322043696" sldId="281"/>
            <ac:spMk id="20" creationId="{FF9F2414-84E8-453E-B1F3-389FDE8192D9}"/>
          </ac:spMkLst>
        </pc:spChg>
        <pc:spChg chg="add">
          <ac:chgData name="Pulkit Kapoor" userId="3b9cb7c0-615e-4a2b-b9d6-9f23c4676553" providerId="ADAL" clId="{9BF8B81D-5174-4016-99F2-9449E710162D}" dt="2021-12-17T12:48:25.469" v="2627" actId="26606"/>
          <ac:spMkLst>
            <pc:docMk/>
            <pc:sldMk cId="3322043696" sldId="281"/>
            <ac:spMk id="22" creationId="{3ECA69A1-7536-43AC-85EF-C7106179F5ED}"/>
          </ac:spMkLst>
        </pc:spChg>
        <pc:spChg chg="del">
          <ac:chgData name="Pulkit Kapoor" userId="3b9cb7c0-615e-4a2b-b9d6-9f23c4676553" providerId="ADAL" clId="{9BF8B81D-5174-4016-99F2-9449E710162D}" dt="2021-12-17T12:46:39.929" v="2584" actId="26606"/>
          <ac:spMkLst>
            <pc:docMk/>
            <pc:sldMk cId="3322043696" sldId="281"/>
            <ac:spMk id="69" creationId="{42A5316D-ED2F-4F89-B4B4-8D9240B1A348}"/>
          </ac:spMkLst>
        </pc:spChg>
        <pc:picChg chg="del">
          <ac:chgData name="Pulkit Kapoor" userId="3b9cb7c0-615e-4a2b-b9d6-9f23c4676553" providerId="ADAL" clId="{9BF8B81D-5174-4016-99F2-9449E710162D}" dt="2021-12-17T12:45:21.122" v="2565" actId="478"/>
          <ac:picMkLst>
            <pc:docMk/>
            <pc:sldMk cId="3322043696" sldId="281"/>
            <ac:picMk id="4" creationId="{CF98895C-A827-4AF7-8838-E7943DB08488}"/>
          </ac:picMkLst>
        </pc:picChg>
        <pc:picChg chg="add mod">
          <ac:chgData name="Pulkit Kapoor" userId="3b9cb7c0-615e-4a2b-b9d6-9f23c4676553" providerId="ADAL" clId="{9BF8B81D-5174-4016-99F2-9449E710162D}" dt="2021-12-17T12:52:59.799" v="2648" actId="1076"/>
          <ac:picMkLst>
            <pc:docMk/>
            <pc:sldMk cId="3322043696" sldId="281"/>
            <ac:picMk id="5" creationId="{129E684F-9D62-4EF2-95F2-5B1A93A418F6}"/>
          </ac:picMkLst>
        </pc:picChg>
      </pc:sldChg>
      <pc:sldChg chg="addSp delSp modSp add mod">
        <pc:chgData name="Pulkit Kapoor" userId="3b9cb7c0-615e-4a2b-b9d6-9f23c4676553" providerId="ADAL" clId="{9BF8B81D-5174-4016-99F2-9449E710162D}" dt="2021-12-17T12:48:59.661" v="2635" actId="1076"/>
        <pc:sldMkLst>
          <pc:docMk/>
          <pc:sldMk cId="3738934100" sldId="282"/>
        </pc:sldMkLst>
        <pc:picChg chg="add mod">
          <ac:chgData name="Pulkit Kapoor" userId="3b9cb7c0-615e-4a2b-b9d6-9f23c4676553" providerId="ADAL" clId="{9BF8B81D-5174-4016-99F2-9449E710162D}" dt="2021-12-17T12:48:59.661" v="2635" actId="1076"/>
          <ac:picMkLst>
            <pc:docMk/>
            <pc:sldMk cId="3738934100" sldId="282"/>
            <ac:picMk id="3" creationId="{61F69C5B-43A6-49CB-8F8B-0A9D3258B52D}"/>
          </ac:picMkLst>
        </pc:picChg>
        <pc:picChg chg="del">
          <ac:chgData name="Pulkit Kapoor" userId="3b9cb7c0-615e-4a2b-b9d6-9f23c4676553" providerId="ADAL" clId="{9BF8B81D-5174-4016-99F2-9449E710162D}" dt="2021-12-17T12:48:33.029" v="2629" actId="478"/>
          <ac:picMkLst>
            <pc:docMk/>
            <pc:sldMk cId="3738934100" sldId="282"/>
            <ac:picMk id="5" creationId="{129E684F-9D62-4EF2-95F2-5B1A93A418F6}"/>
          </ac:picMkLst>
        </pc:picChg>
      </pc:sldChg>
      <pc:sldChg chg="addSp delSp modSp add mod">
        <pc:chgData name="Pulkit Kapoor" userId="3b9cb7c0-615e-4a2b-b9d6-9f23c4676553" providerId="ADAL" clId="{9BF8B81D-5174-4016-99F2-9449E710162D}" dt="2021-12-17T12:56:35.588" v="2651" actId="14100"/>
        <pc:sldMkLst>
          <pc:docMk/>
          <pc:sldMk cId="1591279208" sldId="283"/>
        </pc:sldMkLst>
        <pc:picChg chg="del">
          <ac:chgData name="Pulkit Kapoor" userId="3b9cb7c0-615e-4a2b-b9d6-9f23c4676553" providerId="ADAL" clId="{9BF8B81D-5174-4016-99F2-9449E710162D}" dt="2021-12-17T12:52:10.291" v="2637" actId="478"/>
          <ac:picMkLst>
            <pc:docMk/>
            <pc:sldMk cId="1591279208" sldId="283"/>
            <ac:picMk id="3" creationId="{61F69C5B-43A6-49CB-8F8B-0A9D3258B52D}"/>
          </ac:picMkLst>
        </pc:picChg>
        <pc:picChg chg="add del mod">
          <ac:chgData name="Pulkit Kapoor" userId="3b9cb7c0-615e-4a2b-b9d6-9f23c4676553" providerId="ADAL" clId="{9BF8B81D-5174-4016-99F2-9449E710162D}" dt="2021-12-17T12:52:43.525" v="2643" actId="478"/>
          <ac:picMkLst>
            <pc:docMk/>
            <pc:sldMk cId="1591279208" sldId="283"/>
            <ac:picMk id="4" creationId="{3267C74B-AF87-4AB5-A3CD-22FF72B74F72}"/>
          </ac:picMkLst>
        </pc:picChg>
        <pc:picChg chg="add mod">
          <ac:chgData name="Pulkit Kapoor" userId="3b9cb7c0-615e-4a2b-b9d6-9f23c4676553" providerId="ADAL" clId="{9BF8B81D-5174-4016-99F2-9449E710162D}" dt="2021-12-17T12:56:35.588" v="2651" actId="14100"/>
          <ac:picMkLst>
            <pc:docMk/>
            <pc:sldMk cId="1591279208" sldId="283"/>
            <ac:picMk id="6" creationId="{A76579C5-1E6B-447F-BBE5-E8DB63B7C8D4}"/>
          </ac:picMkLst>
        </pc:picChg>
      </pc:sldChg>
      <pc:sldChg chg="delSp modSp new mod">
        <pc:chgData name="Pulkit Kapoor" userId="3b9cb7c0-615e-4a2b-b9d6-9f23c4676553" providerId="ADAL" clId="{9BF8B81D-5174-4016-99F2-9449E710162D}" dt="2021-12-17T14:23:33.913" v="2774" actId="113"/>
        <pc:sldMkLst>
          <pc:docMk/>
          <pc:sldMk cId="1677349632" sldId="284"/>
        </pc:sldMkLst>
        <pc:spChg chg="mod">
          <ac:chgData name="Pulkit Kapoor" userId="3b9cb7c0-615e-4a2b-b9d6-9f23c4676553" providerId="ADAL" clId="{9BF8B81D-5174-4016-99F2-9449E710162D}" dt="2021-12-17T14:23:33.913" v="2774" actId="113"/>
          <ac:spMkLst>
            <pc:docMk/>
            <pc:sldMk cId="1677349632" sldId="284"/>
            <ac:spMk id="2" creationId="{333452F2-7816-4E4B-8337-6CB0829E3F36}"/>
          </ac:spMkLst>
        </pc:spChg>
        <pc:spChg chg="del mod">
          <ac:chgData name="Pulkit Kapoor" userId="3b9cb7c0-615e-4a2b-b9d6-9f23c4676553" providerId="ADAL" clId="{9BF8B81D-5174-4016-99F2-9449E710162D}" dt="2021-12-17T14:23:23.381" v="2770" actId="478"/>
          <ac:spMkLst>
            <pc:docMk/>
            <pc:sldMk cId="1677349632" sldId="284"/>
            <ac:spMk id="3" creationId="{9524E96E-B8F8-4311-99EE-1512D4AE2351}"/>
          </ac:spMkLst>
        </pc:spChg>
      </pc:sldChg>
    </pc:docChg>
  </pc:docChgLst>
  <pc:docChgLst>
    <pc:chgData name="Pulkit Kapoor" userId="3b9cb7c0-615e-4a2b-b9d6-9f23c4676553" providerId="ADAL" clId="{A797B686-51E4-4C99-BD23-3847156A91C9}"/>
    <pc:docChg chg="custSel modSld">
      <pc:chgData name="Pulkit Kapoor" userId="3b9cb7c0-615e-4a2b-b9d6-9f23c4676553" providerId="ADAL" clId="{A797B686-51E4-4C99-BD23-3847156A91C9}" dt="2022-05-18T01:06:55.561" v="0" actId="478"/>
      <pc:docMkLst>
        <pc:docMk/>
      </pc:docMkLst>
      <pc:sldChg chg="delSp mod">
        <pc:chgData name="Pulkit Kapoor" userId="3b9cb7c0-615e-4a2b-b9d6-9f23c4676553" providerId="ADAL" clId="{A797B686-51E4-4C99-BD23-3847156A91C9}" dt="2022-05-18T01:06:55.561" v="0" actId="478"/>
        <pc:sldMkLst>
          <pc:docMk/>
          <pc:sldMk cId="1495072882" sldId="257"/>
        </pc:sldMkLst>
        <pc:spChg chg="del">
          <ac:chgData name="Pulkit Kapoor" userId="3b9cb7c0-615e-4a2b-b9d6-9f23c4676553" providerId="ADAL" clId="{A797B686-51E4-4C99-BD23-3847156A91C9}" dt="2022-05-18T01:06:55.561" v="0" actId="478"/>
          <ac:spMkLst>
            <pc:docMk/>
            <pc:sldMk cId="1495072882" sldId="257"/>
            <ac:spMk id="3" creationId="{1F66E0BA-7F58-4FFB-8CB2-3103CEE590A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CF9D8-AEB5-489A-8563-910FACCDDB0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8FED69-EDE4-455C-9CFF-BB540A833551}">
      <dgm:prSet/>
      <dgm:spPr/>
      <dgm:t>
        <a:bodyPr/>
        <a:lstStyle/>
        <a:p>
          <a:r>
            <a:rPr lang="en-CA" dirty="0"/>
            <a:t>Collaborative filtering makes use of user and product interactions </a:t>
          </a:r>
          <a:endParaRPr lang="en-US" dirty="0"/>
        </a:p>
      </dgm:t>
    </dgm:pt>
    <dgm:pt modelId="{C36DF1A6-25F4-49E8-8B82-7FC417F78A75}" type="parTrans" cxnId="{3CED887F-5289-4CB5-AE41-022DEAEED44E}">
      <dgm:prSet/>
      <dgm:spPr/>
      <dgm:t>
        <a:bodyPr/>
        <a:lstStyle/>
        <a:p>
          <a:endParaRPr lang="en-US"/>
        </a:p>
      </dgm:t>
    </dgm:pt>
    <dgm:pt modelId="{517E0818-9AFD-4287-BBA9-93530C4102F4}" type="sibTrans" cxnId="{3CED887F-5289-4CB5-AE41-022DEAEED44E}">
      <dgm:prSet/>
      <dgm:spPr/>
      <dgm:t>
        <a:bodyPr/>
        <a:lstStyle/>
        <a:p>
          <a:endParaRPr lang="en-US"/>
        </a:p>
      </dgm:t>
    </dgm:pt>
    <dgm:pt modelId="{86A0E8EE-B699-46A4-AB94-7E19DB74201F}">
      <dgm:prSet/>
      <dgm:spPr/>
      <dgm:t>
        <a:bodyPr/>
        <a:lstStyle/>
        <a:p>
          <a:r>
            <a:rPr lang="en-CA"/>
            <a:t>We can compare user interactions with items and find similar users. This is called user-user based CF</a:t>
          </a:r>
          <a:endParaRPr lang="en-US"/>
        </a:p>
      </dgm:t>
    </dgm:pt>
    <dgm:pt modelId="{618D7449-C4D4-4E6E-B359-CF83CB3DCE3B}" type="parTrans" cxnId="{64F593BF-C5C9-4440-9FE3-DE3E153B4D1E}">
      <dgm:prSet/>
      <dgm:spPr/>
      <dgm:t>
        <a:bodyPr/>
        <a:lstStyle/>
        <a:p>
          <a:endParaRPr lang="en-US"/>
        </a:p>
      </dgm:t>
    </dgm:pt>
    <dgm:pt modelId="{ED799443-E2AD-4E67-A969-17AF91544A12}" type="sibTrans" cxnId="{64F593BF-C5C9-4440-9FE3-DE3E153B4D1E}">
      <dgm:prSet/>
      <dgm:spPr/>
      <dgm:t>
        <a:bodyPr/>
        <a:lstStyle/>
        <a:p>
          <a:endParaRPr lang="en-US"/>
        </a:p>
      </dgm:t>
    </dgm:pt>
    <dgm:pt modelId="{A3A8FB77-4758-46EA-B43E-EF9D1EF9C82A}">
      <dgm:prSet/>
      <dgm:spPr/>
      <dgm:t>
        <a:bodyPr/>
        <a:lstStyle/>
        <a:p>
          <a:r>
            <a:rPr lang="en-CA" dirty="0"/>
            <a:t>Similarly, we can understand how different users respond to a product, and use it to find similar items. This is called item-item based CF.</a:t>
          </a:r>
          <a:endParaRPr lang="en-US" dirty="0"/>
        </a:p>
      </dgm:t>
    </dgm:pt>
    <dgm:pt modelId="{7304FAC0-6051-4E41-AB4F-D0E60558F419}" type="parTrans" cxnId="{1E6A9EE2-BD5D-45D1-A8A3-25965918FC2A}">
      <dgm:prSet/>
      <dgm:spPr/>
      <dgm:t>
        <a:bodyPr/>
        <a:lstStyle/>
        <a:p>
          <a:endParaRPr lang="en-US"/>
        </a:p>
      </dgm:t>
    </dgm:pt>
    <dgm:pt modelId="{6CC23EF2-BBD5-4E67-A355-E0B233561B7E}" type="sibTrans" cxnId="{1E6A9EE2-BD5D-45D1-A8A3-25965918FC2A}">
      <dgm:prSet/>
      <dgm:spPr/>
      <dgm:t>
        <a:bodyPr/>
        <a:lstStyle/>
        <a:p>
          <a:endParaRPr lang="en-US"/>
        </a:p>
      </dgm:t>
    </dgm:pt>
    <dgm:pt modelId="{176B2987-2360-43D7-9C8B-A1FDE233B819}" type="pres">
      <dgm:prSet presAssocID="{121CF9D8-AEB5-489A-8563-910FACCDDB0D}" presName="linear" presStyleCnt="0">
        <dgm:presLayoutVars>
          <dgm:animLvl val="lvl"/>
          <dgm:resizeHandles val="exact"/>
        </dgm:presLayoutVars>
      </dgm:prSet>
      <dgm:spPr/>
    </dgm:pt>
    <dgm:pt modelId="{0EE48675-0584-494A-A1B3-127366705B99}" type="pres">
      <dgm:prSet presAssocID="{198FED69-EDE4-455C-9CFF-BB540A8335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896BCE-8042-41F3-910C-7C4136123D4E}" type="pres">
      <dgm:prSet presAssocID="{517E0818-9AFD-4287-BBA9-93530C4102F4}" presName="spacer" presStyleCnt="0"/>
      <dgm:spPr/>
    </dgm:pt>
    <dgm:pt modelId="{0E67CDA2-7FC3-487D-8FA4-429FA07A78EF}" type="pres">
      <dgm:prSet presAssocID="{86A0E8EE-B699-46A4-AB94-7E19DB7420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B06D2-53F6-4219-9AB3-AF8746C33912}" type="pres">
      <dgm:prSet presAssocID="{ED799443-E2AD-4E67-A969-17AF91544A12}" presName="spacer" presStyleCnt="0"/>
      <dgm:spPr/>
    </dgm:pt>
    <dgm:pt modelId="{6B8AD992-9C9D-4726-A443-3FE993F0D5A4}" type="pres">
      <dgm:prSet presAssocID="{A3A8FB77-4758-46EA-B43E-EF9D1EF9C8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ED887F-5289-4CB5-AE41-022DEAEED44E}" srcId="{121CF9D8-AEB5-489A-8563-910FACCDDB0D}" destId="{198FED69-EDE4-455C-9CFF-BB540A833551}" srcOrd="0" destOrd="0" parTransId="{C36DF1A6-25F4-49E8-8B82-7FC417F78A75}" sibTransId="{517E0818-9AFD-4287-BBA9-93530C4102F4}"/>
    <dgm:cxn modelId="{CC28B896-2B90-4CE8-9C19-FFDD2DAD5EA7}" type="presOf" srcId="{121CF9D8-AEB5-489A-8563-910FACCDDB0D}" destId="{176B2987-2360-43D7-9C8B-A1FDE233B819}" srcOrd="0" destOrd="0" presId="urn:microsoft.com/office/officeart/2005/8/layout/vList2"/>
    <dgm:cxn modelId="{975B83AE-114E-4199-8617-22B39B8E9CCA}" type="presOf" srcId="{86A0E8EE-B699-46A4-AB94-7E19DB74201F}" destId="{0E67CDA2-7FC3-487D-8FA4-429FA07A78EF}" srcOrd="0" destOrd="0" presId="urn:microsoft.com/office/officeart/2005/8/layout/vList2"/>
    <dgm:cxn modelId="{3C83CBB1-F864-464A-845E-EE9F35158141}" type="presOf" srcId="{198FED69-EDE4-455C-9CFF-BB540A833551}" destId="{0EE48675-0584-494A-A1B3-127366705B99}" srcOrd="0" destOrd="0" presId="urn:microsoft.com/office/officeart/2005/8/layout/vList2"/>
    <dgm:cxn modelId="{64F593BF-C5C9-4440-9FE3-DE3E153B4D1E}" srcId="{121CF9D8-AEB5-489A-8563-910FACCDDB0D}" destId="{86A0E8EE-B699-46A4-AB94-7E19DB74201F}" srcOrd="1" destOrd="0" parTransId="{618D7449-C4D4-4E6E-B359-CF83CB3DCE3B}" sibTransId="{ED799443-E2AD-4E67-A969-17AF91544A12}"/>
    <dgm:cxn modelId="{1E6A9EE2-BD5D-45D1-A8A3-25965918FC2A}" srcId="{121CF9D8-AEB5-489A-8563-910FACCDDB0D}" destId="{A3A8FB77-4758-46EA-B43E-EF9D1EF9C82A}" srcOrd="2" destOrd="0" parTransId="{7304FAC0-6051-4E41-AB4F-D0E60558F419}" sibTransId="{6CC23EF2-BBD5-4E67-A355-E0B233561B7E}"/>
    <dgm:cxn modelId="{D6BF4DE3-AE1A-427B-94BF-90399BF92FA2}" type="presOf" srcId="{A3A8FB77-4758-46EA-B43E-EF9D1EF9C82A}" destId="{6B8AD992-9C9D-4726-A443-3FE993F0D5A4}" srcOrd="0" destOrd="0" presId="urn:microsoft.com/office/officeart/2005/8/layout/vList2"/>
    <dgm:cxn modelId="{8AFCADD0-932C-4CA1-B711-5A26140BB28B}" type="presParOf" srcId="{176B2987-2360-43D7-9C8B-A1FDE233B819}" destId="{0EE48675-0584-494A-A1B3-127366705B99}" srcOrd="0" destOrd="0" presId="urn:microsoft.com/office/officeart/2005/8/layout/vList2"/>
    <dgm:cxn modelId="{DCB0BAA3-0EA3-4331-911A-67EB83C7F2B4}" type="presParOf" srcId="{176B2987-2360-43D7-9C8B-A1FDE233B819}" destId="{9E896BCE-8042-41F3-910C-7C4136123D4E}" srcOrd="1" destOrd="0" presId="urn:microsoft.com/office/officeart/2005/8/layout/vList2"/>
    <dgm:cxn modelId="{F4845F06-D366-4512-88B0-42CCFD5DE7AC}" type="presParOf" srcId="{176B2987-2360-43D7-9C8B-A1FDE233B819}" destId="{0E67CDA2-7FC3-487D-8FA4-429FA07A78EF}" srcOrd="2" destOrd="0" presId="urn:microsoft.com/office/officeart/2005/8/layout/vList2"/>
    <dgm:cxn modelId="{DC3A2FC9-2139-4755-B9F0-E87A85D650BF}" type="presParOf" srcId="{176B2987-2360-43D7-9C8B-A1FDE233B819}" destId="{9F6B06D2-53F6-4219-9AB3-AF8746C33912}" srcOrd="3" destOrd="0" presId="urn:microsoft.com/office/officeart/2005/8/layout/vList2"/>
    <dgm:cxn modelId="{BFB99C49-7D90-47DC-A4AD-8F0F72941FEF}" type="presParOf" srcId="{176B2987-2360-43D7-9C8B-A1FDE233B819}" destId="{6B8AD992-9C9D-4726-A443-3FE993F0D5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48675-0584-494A-A1B3-127366705B99}">
      <dsp:nvSpPr>
        <dsp:cNvPr id="0" name=""/>
        <dsp:cNvSpPr/>
      </dsp:nvSpPr>
      <dsp:spPr>
        <a:xfrm>
          <a:off x="0" y="470395"/>
          <a:ext cx="6666833" cy="14544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Collaborative filtering makes use of user and product interactions </a:t>
          </a:r>
          <a:endParaRPr lang="en-US" sz="2600" kern="1200" dirty="0"/>
        </a:p>
      </dsp:txBody>
      <dsp:txXfrm>
        <a:off x="71001" y="541396"/>
        <a:ext cx="6524831" cy="1312454"/>
      </dsp:txXfrm>
    </dsp:sp>
    <dsp:sp modelId="{0E67CDA2-7FC3-487D-8FA4-429FA07A78EF}">
      <dsp:nvSpPr>
        <dsp:cNvPr id="0" name=""/>
        <dsp:cNvSpPr/>
      </dsp:nvSpPr>
      <dsp:spPr>
        <a:xfrm>
          <a:off x="0" y="1999731"/>
          <a:ext cx="6666833" cy="1454456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We can compare user interactions with items and find similar users. This is called user-user based CF</a:t>
          </a:r>
          <a:endParaRPr lang="en-US" sz="2600" kern="1200"/>
        </a:p>
      </dsp:txBody>
      <dsp:txXfrm>
        <a:off x="71001" y="2070732"/>
        <a:ext cx="6524831" cy="1312454"/>
      </dsp:txXfrm>
    </dsp:sp>
    <dsp:sp modelId="{6B8AD992-9C9D-4726-A443-3FE993F0D5A4}">
      <dsp:nvSpPr>
        <dsp:cNvPr id="0" name=""/>
        <dsp:cNvSpPr/>
      </dsp:nvSpPr>
      <dsp:spPr>
        <a:xfrm>
          <a:off x="0" y="3529068"/>
          <a:ext cx="6666833" cy="1454456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Similarly, we can understand how different users respond to a product, and use it to find similar items. This is called item-item based CF.</a:t>
          </a:r>
          <a:endParaRPr lang="en-US" sz="2600" kern="1200" dirty="0"/>
        </a:p>
      </dsp:txBody>
      <dsp:txXfrm>
        <a:off x="71001" y="3600069"/>
        <a:ext cx="6524831" cy="1312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F825-8A41-4083-AE41-41270616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162AA-18BB-4170-B4B5-BB9D17607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004C-443D-4E6B-9389-B5EDBEC9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31A3-66F0-4796-B75B-CC4FC008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FC34-F95A-499E-B1EE-235C690E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617A-B182-4CEA-BA00-BC2EFAE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99A08-258A-448E-B29A-2BCF5C87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47AC-A775-4B8C-BF30-158C45CC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857D-2F01-459E-BBE7-C7A338F8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0EE5-3771-416E-BF31-C238485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8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325BC-B0DC-4183-87C1-C154F0162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E717-0D44-46BA-8123-2725E082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8051-BEAF-4CFB-95BA-669530A8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87AD-04DD-4D44-92D3-3E731AB5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20F-317C-4BB0-B105-259DE97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FBF3-E9AB-4140-8BFC-6CF0A985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F85-E1C0-40E9-8E4C-60045389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8A0E-88D8-438A-96A3-1E1A3A63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7582-5C7F-47A4-8AC2-D5DCFE53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F7AE-0A4C-4D04-B30B-389D084D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C91-49DF-4306-8D95-B1B94C7F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6A10-A4E8-4694-B6A9-AC7DBE65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0B83-124A-4953-940C-0504044D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8B07-4884-452D-BA87-9590A2A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3226-DE1E-4E77-A310-288D3BD6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205B-C27F-4DDC-9280-4273C555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9B88-533B-454A-8839-CE69AF76E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2435D-8E4B-4E03-AACE-4B9F0F073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571D9-5A8F-4BE4-96CD-C828D7B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BDC34-FDAD-4BDD-A8F2-CB76303E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7FF9-CBCB-4DF1-B668-192E211B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2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68C3-78FD-49BB-BF83-52B0D267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5ABBA-56AD-42E5-B5C8-8FA01321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7E4F9-8130-4C49-8041-D318DBCF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93C22-0A11-49A3-ADC3-006EFE8DE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4EFB0-B30C-421C-BCA4-375285B9B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5429F-8230-46FC-884A-62F39422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80375-22FE-49F8-89D5-5E646936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43D7B-22E2-4F60-87A0-832EC45C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A7A-530F-4D3F-B487-D0111EC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400DD-1D4C-402B-9E98-F75102FE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8BAD3-086D-45B9-9FE0-AA234D24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4B02A-27EE-4E96-AF86-9B04AC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6DD38-C132-456D-9C1E-ECC9A61A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A5C2-8546-482F-8147-61C629A9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979B2-5E88-49F0-A93D-6072137E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0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73FF-C53E-448E-9636-46192515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36AF-824E-4631-8433-4D0C1F58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4806C-67CA-47A8-A4DC-46599B4A0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0126-966E-4418-947C-32A9C246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1B2B4-4286-4788-A6AD-6C72824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6C6E-0270-4232-A1EB-C3EB09C7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9300-2057-405C-BFCF-3857B2FF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19792-F9BF-4FC2-A084-8AE25C95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6D7CB-447B-44B8-8F70-21A48BBC3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1E08-2509-42D6-A308-42139BF1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0BE4-8D86-468B-A45B-38A099F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EA2AB-135C-4A1D-A75D-89EA875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120FF-F1A6-4409-9F22-BF64B6C7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59D4D-077C-45DA-AA76-90EBD108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2063-4B4F-4CB3-BB04-765B7845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6019-3D7B-49BA-A799-AFF50B470AF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352-08AA-49B0-9027-919022C57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9290-10FD-4799-93CC-E5983C8F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4C47-6125-470F-800F-2D754822E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26188-29B1-4326-BA78-41265375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 Engine</a:t>
            </a:r>
            <a:br>
              <a:rPr lang="en-US" sz="6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Books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0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819B8-3C9F-4A8F-92AE-C3040529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72C8-2919-4AF2-AADE-7B1D746E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Goodreads book ratings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5C85B37F-DFE0-4875-AAAD-742574C3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827324"/>
            <a:ext cx="5470586" cy="1844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7DC5-EAB6-4C28-AF5B-AE0A227F7E49}"/>
              </a:ext>
            </a:extLst>
          </p:cNvPr>
          <p:cNvSpPr txBox="1"/>
          <p:nvPr/>
        </p:nvSpPr>
        <p:spPr>
          <a:xfrm>
            <a:off x="6023297" y="5501905"/>
            <a:ext cx="544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There are total of nearly 6 million ratings in this dataset. So, in order to be realistic, we had to sample the dataset to small enough size for processing</a:t>
            </a:r>
            <a:endParaRPr lang="en-IN" i="1" dirty="0"/>
          </a:p>
        </p:txBody>
      </p:sp>
      <p:pic>
        <p:nvPicPr>
          <p:cNvPr id="4098" name="Picture 2" descr="How to set up Goodreads giveaways for your book | Ben Zackheim">
            <a:extLst>
              <a:ext uri="{FF2B5EF4-FFF2-40B4-BE49-F238E27FC236}">
                <a16:creationId xmlns:a16="http://schemas.microsoft.com/office/drawing/2014/main" id="{13C154DE-1C56-4F0B-AAB0-9EC1EA70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61" y="2517194"/>
            <a:ext cx="45148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483C8-E11E-45E8-A764-5727BE018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97" y="5002305"/>
            <a:ext cx="2095682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7066F-3911-47F8-923D-64953F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book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D85D7-E64D-4942-AE73-3EA539B62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256" y="856988"/>
            <a:ext cx="8311487" cy="230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3DCC1-312F-4942-9C8E-20C6B7408EB4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number of ratings given by each user follows a nearly normal distribution, with the average user rating around 112 books in total. </a:t>
            </a:r>
          </a:p>
        </p:txBody>
      </p:sp>
    </p:spTree>
    <p:extLst>
      <p:ext uri="{BB962C8B-B14F-4D97-AF65-F5344CB8AC3E}">
        <p14:creationId xmlns:p14="http://schemas.microsoft.com/office/powerpoint/2010/main" val="71947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39FE8-C4A1-4263-A607-1A3ADE25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Sampling data to preserve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4F92-4FD6-46C9-AA93-D810322A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We made use of stratified sampling to sample down the data from       </a:t>
            </a:r>
            <a:r>
              <a:rPr lang="en-US" sz="1700" b="1">
                <a:solidFill>
                  <a:srgbClr val="FFFFFF"/>
                </a:solidFill>
              </a:rPr>
              <a:t>6 million ratings to 60k. </a:t>
            </a:r>
            <a:endParaRPr lang="en-US" sz="1700"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878D8-8B49-4C82-B701-6D99EF16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64" y="2376012"/>
            <a:ext cx="6872982" cy="2886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BE168-8BD1-48CB-8E08-A8C95439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81" y="2678365"/>
            <a:ext cx="4554514" cy="19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9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2DDE6-CD8B-4376-B6F3-16E8A19A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Ratings given by user (proportions)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C1212-D0C1-4C72-A476-A61C1390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1" y="1966293"/>
            <a:ext cx="1035385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2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54162-4E4F-443F-AF52-745D3F62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books for each rating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3B450-1430-4DFE-9A7D-0552BA7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68" y="1989499"/>
            <a:ext cx="820674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5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6E81-0A17-44A9-AE46-144D3429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of program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5A44B-4EB2-4AB7-A0EA-1E2B0F1F4900}"/>
              </a:ext>
            </a:extLst>
          </p:cNvPr>
          <p:cNvSpPr/>
          <p:nvPr/>
        </p:nvSpPr>
        <p:spPr>
          <a:xfrm>
            <a:off x="503340" y="2155971"/>
            <a:ext cx="1887523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53BF5-1DE7-44A5-9ABA-EEE6B47CC35D}"/>
              </a:ext>
            </a:extLst>
          </p:cNvPr>
          <p:cNvSpPr/>
          <p:nvPr/>
        </p:nvSpPr>
        <p:spPr>
          <a:xfrm>
            <a:off x="3240949" y="2479646"/>
            <a:ext cx="122339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49BC66-9E63-47FF-9258-CA5AFD03F356}"/>
              </a:ext>
            </a:extLst>
          </p:cNvPr>
          <p:cNvCxnSpPr/>
          <p:nvPr/>
        </p:nvCxnSpPr>
        <p:spPr>
          <a:xfrm>
            <a:off x="2483141" y="2793534"/>
            <a:ext cx="612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2182F1-6EDA-4D38-83B7-D03F00033146}"/>
              </a:ext>
            </a:extLst>
          </p:cNvPr>
          <p:cNvSpPr txBox="1"/>
          <p:nvPr/>
        </p:nvSpPr>
        <p:spPr>
          <a:xfrm>
            <a:off x="2435606" y="2428884"/>
            <a:ext cx="99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sampling</a:t>
            </a:r>
            <a:endParaRPr lang="en-IN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3B2F9E-325B-4966-99F0-A4C6E45D1ED2}"/>
              </a:ext>
            </a:extLst>
          </p:cNvPr>
          <p:cNvCxnSpPr/>
          <p:nvPr/>
        </p:nvCxnSpPr>
        <p:spPr>
          <a:xfrm flipV="1">
            <a:off x="4723002" y="1451295"/>
            <a:ext cx="2894202" cy="89762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D29670-A80E-4AF6-B697-F1C49A6864C5}"/>
              </a:ext>
            </a:extLst>
          </p:cNvPr>
          <p:cNvSpPr txBox="1"/>
          <p:nvPr/>
        </p:nvSpPr>
        <p:spPr>
          <a:xfrm>
            <a:off x="5809376" y="1505788"/>
            <a:ext cx="13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EDA</a:t>
            </a:r>
            <a:endParaRPr lang="en-IN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329762CA-5F16-4033-B5EB-C46914369700}"/>
              </a:ext>
            </a:extLst>
          </p:cNvPr>
          <p:cNvSpPr/>
          <p:nvPr/>
        </p:nvSpPr>
        <p:spPr>
          <a:xfrm>
            <a:off x="7826928" y="492154"/>
            <a:ext cx="2122415" cy="14093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641CA-156E-4F1F-A720-78CA720DF9E2}"/>
              </a:ext>
            </a:extLst>
          </p:cNvPr>
          <p:cNvSpPr txBox="1"/>
          <p:nvPr/>
        </p:nvSpPr>
        <p:spPr>
          <a:xfrm>
            <a:off x="9470471" y="1621989"/>
            <a:ext cx="212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Better data understanding</a:t>
            </a:r>
            <a:endParaRPr lang="en-IN" dirty="0"/>
          </a:p>
        </p:txBody>
      </p:sp>
      <p:pic>
        <p:nvPicPr>
          <p:cNvPr id="5122" name="Picture 2" descr="NINKASI: Beer Recommender System | Data Science Blog">
            <a:extLst>
              <a:ext uri="{FF2B5EF4-FFF2-40B4-BE49-F238E27FC236}">
                <a16:creationId xmlns:a16="http://schemas.microsoft.com/office/drawing/2014/main" id="{09863216-39E6-4606-9EE2-486AADC19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13" y="3031339"/>
            <a:ext cx="3231843" cy="134449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E6B6D2-0C30-4FA8-87E7-A2D87A290325}"/>
              </a:ext>
            </a:extLst>
          </p:cNvPr>
          <p:cNvCxnSpPr/>
          <p:nvPr/>
        </p:nvCxnSpPr>
        <p:spPr>
          <a:xfrm>
            <a:off x="4609754" y="3031339"/>
            <a:ext cx="2285996" cy="57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4E93CA-2896-4887-92C0-622D776A9C22}"/>
              </a:ext>
            </a:extLst>
          </p:cNvPr>
          <p:cNvSpPr txBox="1"/>
          <p:nvPr/>
        </p:nvSpPr>
        <p:spPr>
          <a:xfrm rot="867049">
            <a:off x="5332115" y="3102343"/>
            <a:ext cx="168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Apply SVD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40E1A-76A1-468B-B566-107DC9DDE5C5}"/>
              </a:ext>
            </a:extLst>
          </p:cNvPr>
          <p:cNvSpPr/>
          <p:nvPr/>
        </p:nvSpPr>
        <p:spPr>
          <a:xfrm>
            <a:off x="9470471" y="5293453"/>
            <a:ext cx="1033585" cy="21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63BAE6-D31E-4C44-9AEA-8AD8CCBC6723}"/>
              </a:ext>
            </a:extLst>
          </p:cNvPr>
          <p:cNvCxnSpPr>
            <a:cxnSpLocks/>
          </p:cNvCxnSpPr>
          <p:nvPr/>
        </p:nvCxnSpPr>
        <p:spPr>
          <a:xfrm>
            <a:off x="9949343" y="3429000"/>
            <a:ext cx="37920" cy="180701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DDB238-E759-4955-AA67-6E139F14E2A3}"/>
              </a:ext>
            </a:extLst>
          </p:cNvPr>
          <p:cNvSpPr txBox="1"/>
          <p:nvPr/>
        </p:nvSpPr>
        <p:spPr>
          <a:xfrm>
            <a:off x="10028340" y="4526649"/>
            <a:ext cx="132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Extract reduced item matrix</a:t>
            </a:r>
            <a:endParaRPr lang="en-IN" sz="1400" dirty="0"/>
          </a:p>
        </p:txBody>
      </p:sp>
      <p:pic>
        <p:nvPicPr>
          <p:cNvPr id="5124" name="Picture 4" descr="cosine">
            <a:extLst>
              <a:ext uri="{FF2B5EF4-FFF2-40B4-BE49-F238E27FC236}">
                <a16:creationId xmlns:a16="http://schemas.microsoft.com/office/drawing/2014/main" id="{A0CBC24B-4551-4557-9F3B-9FFE3EA4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21" y="4566800"/>
            <a:ext cx="2718033" cy="20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B75B9B-3663-4881-947C-ACFE77181998}"/>
              </a:ext>
            </a:extLst>
          </p:cNvPr>
          <p:cNvCxnSpPr/>
          <p:nvPr/>
        </p:nvCxnSpPr>
        <p:spPr>
          <a:xfrm flipH="1">
            <a:off x="4983061" y="5399562"/>
            <a:ext cx="42532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7EC2F9-414E-4135-BCA9-EE44056B2305}"/>
              </a:ext>
            </a:extLst>
          </p:cNvPr>
          <p:cNvSpPr txBox="1"/>
          <p:nvPr/>
        </p:nvSpPr>
        <p:spPr>
          <a:xfrm>
            <a:off x="5662569" y="5442516"/>
            <a:ext cx="307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Make use of cosine similarity to find nearby items in the latent space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507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E66D9-56C7-4766-9F78-A1E27372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2600">
                <a:solidFill>
                  <a:srgbClr val="FFFFFF"/>
                </a:solidFill>
              </a:rPr>
              <a:t>Demo</a:t>
            </a:r>
            <a:endParaRPr lang="en-IN" sz="2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A7730-EA47-4358-ABCC-843F02B9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872" y="492378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search for books of choice from a database around 8k books</a:t>
            </a: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275A0A5C-D170-412B-BF58-2CA7C0D6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32" y="2311722"/>
            <a:ext cx="8111162" cy="19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8895C-A827-4AF7-8838-E7943DB0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49" y="719910"/>
            <a:ext cx="8969756" cy="41260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A7730-EA47-4358-ABCC-843F02B9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574" y="5050281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The recommendation system retrieves the list of best matching books based on similarity score calculated for item vectors in latent space</a:t>
            </a:r>
          </a:p>
        </p:txBody>
      </p:sp>
    </p:spTree>
    <p:extLst>
      <p:ext uri="{BB962C8B-B14F-4D97-AF65-F5344CB8AC3E}">
        <p14:creationId xmlns:p14="http://schemas.microsoft.com/office/powerpoint/2010/main" val="139487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E684F-9D62-4EF2-95F2-5B1A93A4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4" y="1057148"/>
            <a:ext cx="10905066" cy="474370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69C5B-43A6-49CB-8F8B-0A9D3258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4" y="1090252"/>
            <a:ext cx="11038252" cy="48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B8C6-1289-467A-B212-F9BCDA3B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types of recommendation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549E7-E04B-4214-BDC1-6A6AFC9D4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17343"/>
            <a:ext cx="6780700" cy="42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7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579C5-1E6B-447F-BBE5-E8DB63B7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1108224"/>
            <a:ext cx="11434020" cy="49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79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52F2-7816-4E4B-8337-6CB0829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0" y="2103437"/>
            <a:ext cx="3129793" cy="1325563"/>
          </a:xfrm>
        </p:spPr>
        <p:txBody>
          <a:bodyPr/>
          <a:lstStyle/>
          <a:p>
            <a:r>
              <a:rPr lang="en-CA" b="1" dirty="0"/>
              <a:t>QUESTIONS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734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F54E-44D6-4ACE-8E13-29D119D1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Collaborative filtering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54383-24CC-4FB3-9F98-A579E323DF9E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You</a:t>
            </a:r>
            <a:r>
              <a:rPr lang="en-US" dirty="0"/>
              <a:t> like </a:t>
            </a:r>
            <a:r>
              <a:rPr lang="en-US" i="1" dirty="0"/>
              <a:t>Harry potter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</a:t>
            </a:r>
            <a:r>
              <a:rPr lang="en-US" dirty="0"/>
              <a:t> likes </a:t>
            </a:r>
            <a:r>
              <a:rPr lang="en-US" i="1" dirty="0"/>
              <a:t>Harry potter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</a:t>
            </a:r>
            <a:r>
              <a:rPr lang="en-US" dirty="0"/>
              <a:t> also likes </a:t>
            </a:r>
            <a:r>
              <a:rPr lang="en-US" i="1" dirty="0"/>
              <a:t>Game of thrones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Hence</a:t>
            </a:r>
            <a:r>
              <a:rPr lang="en-US" dirty="0"/>
              <a:t>, You will also like </a:t>
            </a:r>
            <a:r>
              <a:rPr lang="en-US" i="1" dirty="0"/>
              <a:t>Game of thrones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AA242-A52F-4E5E-9701-3F65BA34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525549"/>
            <a:ext cx="6440424" cy="37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CA9ED-D78E-450B-A320-21209AFE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5" y="797266"/>
            <a:ext cx="10021699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6D7B7-F64B-4F95-BF47-92B681DD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4" y="195825"/>
            <a:ext cx="1261673" cy="1949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4247B-4BE8-46BE-9F3A-C19361CF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237" y="2254480"/>
            <a:ext cx="9932282" cy="27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539C7-DBF5-41EB-9908-76A5DDB4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Different Approaches in CF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0FF0F8-56D6-44B0-BD39-4F830FEB2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220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76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0D072-735B-4130-A735-0A3A99D6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Why not user-user 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AA9F-3659-4A6D-BE03-5F55A242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New users have next to zero data, which makes recommendations difficult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dd, new, plus, user icon">
            <a:extLst>
              <a:ext uri="{FF2B5EF4-FFF2-40B4-BE49-F238E27FC236}">
                <a16:creationId xmlns:a16="http://schemas.microsoft.com/office/drawing/2014/main" id="{1DB2F80B-A762-41FF-9320-0CEC345EC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0D072-735B-4130-A735-0A3A99D6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Why not user-user 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AA9F-3659-4A6D-BE03-5F55A242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User behaviors change drastically, making historically collected data biased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dd, new, plus, user icon">
            <a:extLst>
              <a:ext uri="{FF2B5EF4-FFF2-40B4-BE49-F238E27FC236}">
                <a16:creationId xmlns:a16="http://schemas.microsoft.com/office/drawing/2014/main" id="{1DB2F80B-A762-41FF-9320-0CEC345EC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0D3A-DAC6-4823-8F47-3F54AA30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Singular Value Decomposition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6C8412-5146-4A14-81C8-707E7CE2AFA4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Why ?</a:t>
            </a:r>
          </a:p>
          <a:p>
            <a:r>
              <a:rPr lang="en-US" sz="2000" dirty="0"/>
              <a:t>Big matrices are difficult to work with .. more storage more compute</a:t>
            </a:r>
          </a:p>
          <a:p>
            <a:endParaRPr lang="en-US" sz="2000" dirty="0"/>
          </a:p>
          <a:p>
            <a:r>
              <a:rPr lang="en-US" sz="2000" dirty="0"/>
              <a:t>SVD solves this problem by helping reduce a large 2D matrix to smaller dimensions</a:t>
            </a:r>
          </a:p>
        </p:txBody>
      </p:sp>
      <p:sp>
        <p:nvSpPr>
          <p:cNvPr id="2052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andomized-Singular-Value-Decomposition - File Exchange ...">
            <a:extLst>
              <a:ext uri="{FF2B5EF4-FFF2-40B4-BE49-F238E27FC236}">
                <a16:creationId xmlns:a16="http://schemas.microsoft.com/office/drawing/2014/main" id="{48BAAA4F-D339-4A9E-82C2-29D94FB0CB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0019" y="807593"/>
            <a:ext cx="5971017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7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7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84D04-5F28-4B0A-8846-8C4EB8BC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CA" sz="2800"/>
              <a:t>Using SVD for recommendation systems</a:t>
            </a: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8CFA-C593-4F2A-9D6F-F59F656C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CA" sz="2000" dirty="0"/>
              <a:t>The idea of embeddings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U = User Matrix</a:t>
            </a:r>
            <a:br>
              <a:rPr lang="en-CA" sz="2000" dirty="0"/>
            </a:br>
            <a:r>
              <a:rPr lang="en-CA" sz="2000" dirty="0"/>
              <a:t>#users (x) #latent_features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M = Movie Matrix</a:t>
            </a:r>
            <a:br>
              <a:rPr lang="en-CA" sz="2000" dirty="0"/>
            </a:br>
            <a:r>
              <a:rPr lang="en-CA" sz="2000" dirty="0"/>
              <a:t>#movies (x) #latent_features</a:t>
            </a:r>
          </a:p>
          <a:p>
            <a:endParaRPr lang="en-CA" sz="2000" dirty="0"/>
          </a:p>
          <a:p>
            <a:endParaRPr lang="en-IN" sz="2000" dirty="0"/>
          </a:p>
        </p:txBody>
      </p:sp>
      <p:pic>
        <p:nvPicPr>
          <p:cNvPr id="3076" name="Picture 4" descr="NINKASI: Beer Recommender System | Data Science Blog">
            <a:extLst>
              <a:ext uri="{FF2B5EF4-FFF2-40B4-BE49-F238E27FC236}">
                <a16:creationId xmlns:a16="http://schemas.microsoft.com/office/drawing/2014/main" id="{A02B942E-7B7B-49D2-A707-F49C37663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2163678"/>
            <a:ext cx="6155141" cy="25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9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</TotalTime>
  <Words>360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Recommendation Engine  for Books</vt:lpstr>
      <vt:lpstr>Two types of recommendation systems</vt:lpstr>
      <vt:lpstr>Collaborative filtering</vt:lpstr>
      <vt:lpstr>PowerPoint Presentation</vt:lpstr>
      <vt:lpstr>Different Approaches in CF</vt:lpstr>
      <vt:lpstr>Why not user-user based CF</vt:lpstr>
      <vt:lpstr>Why not user-user based CF</vt:lpstr>
      <vt:lpstr>Singular Value Decomposition</vt:lpstr>
      <vt:lpstr>Using SVD for recommendation systems</vt:lpstr>
      <vt:lpstr>Dataset</vt:lpstr>
      <vt:lpstr>Distribution of book ratings</vt:lpstr>
      <vt:lpstr>Sampling data to preserve the distribution</vt:lpstr>
      <vt:lpstr>Ratings given by user (proportions)</vt:lpstr>
      <vt:lpstr>Number of books for each rating category</vt:lpstr>
      <vt:lpstr>Flow of program</vt:lpstr>
      <vt:lpstr>Demo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  for Books</dc:title>
  <dc:creator>Pulkit Kapoor</dc:creator>
  <cp:lastModifiedBy>Pulkit Kapoor</cp:lastModifiedBy>
  <cp:revision>1</cp:revision>
  <dcterms:created xsi:type="dcterms:W3CDTF">2021-12-17T11:39:01Z</dcterms:created>
  <dcterms:modified xsi:type="dcterms:W3CDTF">2022-05-18T01:06:56Z</dcterms:modified>
</cp:coreProperties>
</file>