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  <p:sldId id="263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3264B-CAE7-4127-A264-0E5F008D4A70}" v="144" dt="2021-11-19T16:51:1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kit Kapoor" userId="3b9cb7c0-615e-4a2b-b9d6-9f23c4676553" providerId="ADAL" clId="{E513264B-CAE7-4127-A264-0E5F008D4A70}"/>
    <pc:docChg chg="undo custSel addSld delSld modSld sldOrd">
      <pc:chgData name="Pulkit Kapoor" userId="3b9cb7c0-615e-4a2b-b9d6-9f23c4676553" providerId="ADAL" clId="{E513264B-CAE7-4127-A264-0E5F008D4A70}" dt="2021-11-19T16:57:40.230" v="915" actId="1076"/>
      <pc:docMkLst>
        <pc:docMk/>
      </pc:docMkLst>
      <pc:sldChg chg="modSp mod ord">
        <pc:chgData name="Pulkit Kapoor" userId="3b9cb7c0-615e-4a2b-b9d6-9f23c4676553" providerId="ADAL" clId="{E513264B-CAE7-4127-A264-0E5F008D4A70}" dt="2021-11-19T16:57:40.230" v="915" actId="1076"/>
        <pc:sldMkLst>
          <pc:docMk/>
          <pc:sldMk cId="2031677467" sldId="256"/>
        </pc:sldMkLst>
        <pc:picChg chg="mod">
          <ac:chgData name="Pulkit Kapoor" userId="3b9cb7c0-615e-4a2b-b9d6-9f23c4676553" providerId="ADAL" clId="{E513264B-CAE7-4127-A264-0E5F008D4A70}" dt="2021-11-19T16:53:16.195" v="894" actId="1076"/>
          <ac:picMkLst>
            <pc:docMk/>
            <pc:sldMk cId="2031677467" sldId="256"/>
            <ac:picMk id="5" creationId="{C8ECA9ED-D78E-450B-A320-21209AFEFCC7}"/>
          </ac:picMkLst>
        </pc:picChg>
        <pc:picChg chg="mod">
          <ac:chgData name="Pulkit Kapoor" userId="3b9cb7c0-615e-4a2b-b9d6-9f23c4676553" providerId="ADAL" clId="{E513264B-CAE7-4127-A264-0E5F008D4A70}" dt="2021-11-19T16:53:12.732" v="893" actId="1076"/>
          <ac:picMkLst>
            <pc:docMk/>
            <pc:sldMk cId="2031677467" sldId="256"/>
            <ac:picMk id="7" creationId="{1406D7B7-F64B-4F95-BF47-92B681DD085C}"/>
          </ac:picMkLst>
        </pc:picChg>
        <pc:picChg chg="mod">
          <ac:chgData name="Pulkit Kapoor" userId="3b9cb7c0-615e-4a2b-b9d6-9f23c4676553" providerId="ADAL" clId="{E513264B-CAE7-4127-A264-0E5F008D4A70}" dt="2021-11-19T16:53:06.591" v="891" actId="1076"/>
          <ac:picMkLst>
            <pc:docMk/>
            <pc:sldMk cId="2031677467" sldId="256"/>
            <ac:picMk id="9" creationId="{6DF5E12D-F580-48E4-82A3-4A9243D3CB80}"/>
          </ac:picMkLst>
        </pc:picChg>
        <pc:picChg chg="mod">
          <ac:chgData name="Pulkit Kapoor" userId="3b9cb7c0-615e-4a2b-b9d6-9f23c4676553" providerId="ADAL" clId="{E513264B-CAE7-4127-A264-0E5F008D4A70}" dt="2021-11-19T16:57:40.230" v="915" actId="1076"/>
          <ac:picMkLst>
            <pc:docMk/>
            <pc:sldMk cId="2031677467" sldId="256"/>
            <ac:picMk id="11" creationId="{9409D4BA-0390-42DF-9E2D-4200999EFB69}"/>
          </ac:picMkLst>
        </pc:picChg>
      </pc:sldChg>
      <pc:sldChg chg="addSp delSp modSp new mod ord setBg">
        <pc:chgData name="Pulkit Kapoor" userId="3b9cb7c0-615e-4a2b-b9d6-9f23c4676553" providerId="ADAL" clId="{E513264B-CAE7-4127-A264-0E5F008D4A70}" dt="2021-11-19T16:38:58.889" v="120" actId="26606"/>
        <pc:sldMkLst>
          <pc:docMk/>
          <pc:sldMk cId="1495072882" sldId="257"/>
        </pc:sldMkLst>
        <pc:spChg chg="mod">
          <ac:chgData name="Pulkit Kapoor" userId="3b9cb7c0-615e-4a2b-b9d6-9f23c4676553" providerId="ADAL" clId="{E513264B-CAE7-4127-A264-0E5F008D4A70}" dt="2021-11-19T16:38:58.889" v="120" actId="26606"/>
          <ac:spMkLst>
            <pc:docMk/>
            <pc:sldMk cId="1495072882" sldId="257"/>
            <ac:spMk id="2" creationId="{DF626188-29B1-4326-BA78-41265375FFF4}"/>
          </ac:spMkLst>
        </pc:spChg>
        <pc:spChg chg="del">
          <ac:chgData name="Pulkit Kapoor" userId="3b9cb7c0-615e-4a2b-b9d6-9f23c4676553" providerId="ADAL" clId="{E513264B-CAE7-4127-A264-0E5F008D4A70}" dt="2021-11-19T16:38:24.648" v="114" actId="478"/>
          <ac:spMkLst>
            <pc:docMk/>
            <pc:sldMk cId="1495072882" sldId="257"/>
            <ac:spMk id="3" creationId="{33C20EBC-0450-40F5-9B04-11FB5EDF8DB3}"/>
          </ac:spMkLst>
        </pc:spChg>
        <pc:spChg chg="add">
          <ac:chgData name="Pulkit Kapoor" userId="3b9cb7c0-615e-4a2b-b9d6-9f23c4676553" providerId="ADAL" clId="{E513264B-CAE7-4127-A264-0E5F008D4A70}" dt="2021-11-19T16:38:58.889" v="120" actId="26606"/>
          <ac:spMkLst>
            <pc:docMk/>
            <pc:sldMk cId="1495072882" sldId="257"/>
            <ac:spMk id="7" creationId="{FFD48BC7-DC40-47DE-87EE-9F4B6ECB9ABB}"/>
          </ac:spMkLst>
        </pc:spChg>
        <pc:spChg chg="add">
          <ac:chgData name="Pulkit Kapoor" userId="3b9cb7c0-615e-4a2b-b9d6-9f23c4676553" providerId="ADAL" clId="{E513264B-CAE7-4127-A264-0E5F008D4A70}" dt="2021-11-19T16:38:58.889" v="120" actId="26606"/>
          <ac:spMkLst>
            <pc:docMk/>
            <pc:sldMk cId="1495072882" sldId="257"/>
            <ac:spMk id="9" creationId="{E502BBC7-2C76-46F3-BC24-5985BC13DB88}"/>
          </ac:spMkLst>
        </pc:spChg>
        <pc:spChg chg="add">
          <ac:chgData name="Pulkit Kapoor" userId="3b9cb7c0-615e-4a2b-b9d6-9f23c4676553" providerId="ADAL" clId="{E513264B-CAE7-4127-A264-0E5F008D4A70}" dt="2021-11-19T16:38:58.889" v="120" actId="26606"/>
          <ac:spMkLst>
            <pc:docMk/>
            <pc:sldMk cId="1495072882" sldId="257"/>
            <ac:spMk id="11" creationId="{C7F28D52-2A5F-4D23-81AE-7CB8B591C7AF}"/>
          </ac:spMkLst>
        </pc:spChg>
        <pc:spChg chg="add">
          <ac:chgData name="Pulkit Kapoor" userId="3b9cb7c0-615e-4a2b-b9d6-9f23c4676553" providerId="ADAL" clId="{E513264B-CAE7-4127-A264-0E5F008D4A70}" dt="2021-11-19T16:38:58.889" v="120" actId="26606"/>
          <ac:spMkLst>
            <pc:docMk/>
            <pc:sldMk cId="1495072882" sldId="257"/>
            <ac:spMk id="13" creationId="{3629484E-3792-4B3D-89AD-7C8A1ED0E0D4}"/>
          </ac:spMkLst>
        </pc:spChg>
      </pc:sldChg>
      <pc:sldChg chg="addSp delSp modSp new del mod ord">
        <pc:chgData name="Pulkit Kapoor" userId="3b9cb7c0-615e-4a2b-b9d6-9f23c4676553" providerId="ADAL" clId="{E513264B-CAE7-4127-A264-0E5F008D4A70}" dt="2021-11-12T18:04:14.449" v="13" actId="47"/>
        <pc:sldMkLst>
          <pc:docMk/>
          <pc:sldMk cId="4254806073" sldId="257"/>
        </pc:sldMkLst>
        <pc:spChg chg="del">
          <ac:chgData name="Pulkit Kapoor" userId="3b9cb7c0-615e-4a2b-b9d6-9f23c4676553" providerId="ADAL" clId="{E513264B-CAE7-4127-A264-0E5F008D4A70}" dt="2021-11-12T17:58:12.285" v="3" actId="478"/>
          <ac:spMkLst>
            <pc:docMk/>
            <pc:sldMk cId="4254806073" sldId="257"/>
            <ac:spMk id="2" creationId="{2146ADFB-69E4-414F-B4DC-D37451D89E5E}"/>
          </ac:spMkLst>
        </pc:spChg>
        <pc:spChg chg="del">
          <ac:chgData name="Pulkit Kapoor" userId="3b9cb7c0-615e-4a2b-b9d6-9f23c4676553" providerId="ADAL" clId="{E513264B-CAE7-4127-A264-0E5F008D4A70}" dt="2021-11-12T17:58:19.737" v="5" actId="478"/>
          <ac:spMkLst>
            <pc:docMk/>
            <pc:sldMk cId="4254806073" sldId="257"/>
            <ac:spMk id="3" creationId="{9D3E1C9A-D95E-4972-AB9F-716673C2E510}"/>
          </ac:spMkLst>
        </pc:spChg>
        <pc:picChg chg="add del mod">
          <ac:chgData name="Pulkit Kapoor" userId="3b9cb7c0-615e-4a2b-b9d6-9f23c4676553" providerId="ADAL" clId="{E513264B-CAE7-4127-A264-0E5F008D4A70}" dt="2021-11-12T17:59:00.755" v="10" actId="478"/>
          <ac:picMkLst>
            <pc:docMk/>
            <pc:sldMk cId="4254806073" sldId="257"/>
            <ac:picMk id="1026" creationId="{5D5FF5BE-5926-448B-A8B0-689BFFB82601}"/>
          </ac:picMkLst>
        </pc:picChg>
      </pc:sldChg>
      <pc:sldChg chg="addSp delSp modSp new mod setBg">
        <pc:chgData name="Pulkit Kapoor" userId="3b9cb7c0-615e-4a2b-b9d6-9f23c4676553" providerId="ADAL" clId="{E513264B-CAE7-4127-A264-0E5F008D4A70}" dt="2021-11-19T16:42:26.696" v="275" actId="571"/>
        <pc:sldMkLst>
          <pc:docMk/>
          <pc:sldMk cId="2444117767" sldId="258"/>
        </pc:sldMkLst>
        <pc:spChg chg="del mod">
          <ac:chgData name="Pulkit Kapoor" userId="3b9cb7c0-615e-4a2b-b9d6-9f23c4676553" providerId="ADAL" clId="{E513264B-CAE7-4127-A264-0E5F008D4A70}" dt="2021-11-19T16:39:48.287" v="147" actId="478"/>
          <ac:spMkLst>
            <pc:docMk/>
            <pc:sldMk cId="2444117767" sldId="258"/>
            <ac:spMk id="2" creationId="{B33B4AA6-CF40-45AA-A217-8354F891714A}"/>
          </ac:spMkLst>
        </pc:spChg>
        <pc:spChg chg="add del">
          <ac:chgData name="Pulkit Kapoor" userId="3b9cb7c0-615e-4a2b-b9d6-9f23c4676553" providerId="ADAL" clId="{E513264B-CAE7-4127-A264-0E5F008D4A70}" dt="2021-11-19T16:40:25.220" v="186" actId="26606"/>
          <ac:spMkLst>
            <pc:docMk/>
            <pc:sldMk cId="2444117767" sldId="258"/>
            <ac:spMk id="3" creationId="{57CBBCE8-5B2D-4C14-97A5-6DCECDEC9FF0}"/>
          </ac:spMkLst>
        </pc:spChg>
        <pc:spChg chg="add mod">
          <ac:chgData name="Pulkit Kapoor" userId="3b9cb7c0-615e-4a2b-b9d6-9f23c4676553" providerId="ADAL" clId="{E513264B-CAE7-4127-A264-0E5F008D4A70}" dt="2021-11-19T16:40:33.919" v="195" actId="1076"/>
          <ac:spMkLst>
            <pc:docMk/>
            <pc:sldMk cId="2444117767" sldId="258"/>
            <ac:spMk id="5" creationId="{832B2719-2250-474E-A339-A2795952BCE8}"/>
          </ac:spMkLst>
        </pc:spChg>
        <pc:spChg chg="add del mod">
          <ac:chgData name="Pulkit Kapoor" userId="3b9cb7c0-615e-4a2b-b9d6-9f23c4676553" providerId="ADAL" clId="{E513264B-CAE7-4127-A264-0E5F008D4A70}" dt="2021-11-19T16:42:05.656" v="268" actId="21"/>
          <ac:spMkLst>
            <pc:docMk/>
            <pc:sldMk cId="2444117767" sldId="258"/>
            <ac:spMk id="6" creationId="{F42E94D5-4CD3-4746-BC6C-35119237895C}"/>
          </ac:spMkLst>
        </pc:spChg>
        <pc:spChg chg="add del">
          <ac:chgData name="Pulkit Kapoor" userId="3b9cb7c0-615e-4a2b-b9d6-9f23c4676553" providerId="ADAL" clId="{E513264B-CAE7-4127-A264-0E5F008D4A70}" dt="2021-11-19T16:40:25.164" v="185" actId="26606"/>
          <ac:spMkLst>
            <pc:docMk/>
            <pc:sldMk cId="2444117767" sldId="258"/>
            <ac:spMk id="10" creationId="{98DDA986-B6EE-4642-AC60-0490373E69D0}"/>
          </ac:spMkLst>
        </pc:spChg>
        <pc:spChg chg="add del">
          <ac:chgData name="Pulkit Kapoor" userId="3b9cb7c0-615e-4a2b-b9d6-9f23c4676553" providerId="ADAL" clId="{E513264B-CAE7-4127-A264-0E5F008D4A70}" dt="2021-11-19T16:40:21.262" v="183" actId="26606"/>
          <ac:spMkLst>
            <pc:docMk/>
            <pc:sldMk cId="2444117767" sldId="258"/>
            <ac:spMk id="11" creationId="{E91DC736-0EF8-4F87-9146-EBF1D2EE4D3D}"/>
          </ac:spMkLst>
        </pc:spChg>
        <pc:spChg chg="add del">
          <ac:chgData name="Pulkit Kapoor" userId="3b9cb7c0-615e-4a2b-b9d6-9f23c4676553" providerId="ADAL" clId="{E513264B-CAE7-4127-A264-0E5F008D4A70}" dt="2021-11-19T16:40:25.164" v="185" actId="26606"/>
          <ac:spMkLst>
            <pc:docMk/>
            <pc:sldMk cId="2444117767" sldId="258"/>
            <ac:spMk id="12" creationId="{80B62878-12EF-4E97-A284-47BAFC30DA2E}"/>
          </ac:spMkLst>
        </pc:spChg>
        <pc:spChg chg="add del">
          <ac:chgData name="Pulkit Kapoor" userId="3b9cb7c0-615e-4a2b-b9d6-9f23c4676553" providerId="ADAL" clId="{E513264B-CAE7-4127-A264-0E5F008D4A70}" dt="2021-11-19T16:40:21.262" v="183" actId="26606"/>
          <ac:spMkLst>
            <pc:docMk/>
            <pc:sldMk cId="2444117767" sldId="258"/>
            <ac:spMk id="13" creationId="{097CD68E-23E3-4007-8847-CD0944C4F7BE}"/>
          </ac:spMkLst>
        </pc:spChg>
        <pc:spChg chg="add del">
          <ac:chgData name="Pulkit Kapoor" userId="3b9cb7c0-615e-4a2b-b9d6-9f23c4676553" providerId="ADAL" clId="{E513264B-CAE7-4127-A264-0E5F008D4A70}" dt="2021-11-19T16:40:25.164" v="185" actId="26606"/>
          <ac:spMkLst>
            <pc:docMk/>
            <pc:sldMk cId="2444117767" sldId="258"/>
            <ac:spMk id="14" creationId="{6D79188D-1ED5-4705-B8C7-5D6FB7670AB3}"/>
          </ac:spMkLst>
        </pc:spChg>
        <pc:spChg chg="add del">
          <ac:chgData name="Pulkit Kapoor" userId="3b9cb7c0-615e-4a2b-b9d6-9f23c4676553" providerId="ADAL" clId="{E513264B-CAE7-4127-A264-0E5F008D4A70}" dt="2021-11-19T16:40:21.262" v="183" actId="26606"/>
          <ac:spMkLst>
            <pc:docMk/>
            <pc:sldMk cId="2444117767" sldId="258"/>
            <ac:spMk id="15" creationId="{AF2F604E-43BE-4DC3-B983-E071523364F8}"/>
          </ac:spMkLst>
        </pc:spChg>
        <pc:spChg chg="add del">
          <ac:chgData name="Pulkit Kapoor" userId="3b9cb7c0-615e-4a2b-b9d6-9f23c4676553" providerId="ADAL" clId="{E513264B-CAE7-4127-A264-0E5F008D4A70}" dt="2021-11-19T16:40:21.262" v="183" actId="26606"/>
          <ac:spMkLst>
            <pc:docMk/>
            <pc:sldMk cId="2444117767" sldId="258"/>
            <ac:spMk id="17" creationId="{08C9B587-E65E-4B52-B37C-ABEBB6E87928}"/>
          </ac:spMkLst>
        </pc:spChg>
        <pc:spChg chg="add del">
          <ac:chgData name="Pulkit Kapoor" userId="3b9cb7c0-615e-4a2b-b9d6-9f23c4676553" providerId="ADAL" clId="{E513264B-CAE7-4127-A264-0E5F008D4A70}" dt="2021-11-19T16:40:25.164" v="185" actId="26606"/>
          <ac:spMkLst>
            <pc:docMk/>
            <pc:sldMk cId="2444117767" sldId="258"/>
            <ac:spMk id="19" creationId="{57CBBCE8-5B2D-4C14-97A5-6DCECDEC9FF0}"/>
          </ac:spMkLst>
        </pc:spChg>
        <pc:spChg chg="add">
          <ac:chgData name="Pulkit Kapoor" userId="3b9cb7c0-615e-4a2b-b9d6-9f23c4676553" providerId="ADAL" clId="{E513264B-CAE7-4127-A264-0E5F008D4A70}" dt="2021-11-19T16:40:25.220" v="186" actId="26606"/>
          <ac:spMkLst>
            <pc:docMk/>
            <pc:sldMk cId="2444117767" sldId="258"/>
            <ac:spMk id="21" creationId="{E91DC736-0EF8-4F87-9146-EBF1D2EE4D3D}"/>
          </ac:spMkLst>
        </pc:spChg>
        <pc:spChg chg="add">
          <ac:chgData name="Pulkit Kapoor" userId="3b9cb7c0-615e-4a2b-b9d6-9f23c4676553" providerId="ADAL" clId="{E513264B-CAE7-4127-A264-0E5F008D4A70}" dt="2021-11-19T16:40:25.220" v="186" actId="26606"/>
          <ac:spMkLst>
            <pc:docMk/>
            <pc:sldMk cId="2444117767" sldId="258"/>
            <ac:spMk id="23" creationId="{097CD68E-23E3-4007-8847-CD0944C4F7BE}"/>
          </ac:spMkLst>
        </pc:spChg>
        <pc:spChg chg="add">
          <ac:chgData name="Pulkit Kapoor" userId="3b9cb7c0-615e-4a2b-b9d6-9f23c4676553" providerId="ADAL" clId="{E513264B-CAE7-4127-A264-0E5F008D4A70}" dt="2021-11-19T16:40:25.220" v="186" actId="26606"/>
          <ac:spMkLst>
            <pc:docMk/>
            <pc:sldMk cId="2444117767" sldId="258"/>
            <ac:spMk id="24" creationId="{AF2F604E-43BE-4DC3-B983-E071523364F8}"/>
          </ac:spMkLst>
        </pc:spChg>
        <pc:spChg chg="add">
          <ac:chgData name="Pulkit Kapoor" userId="3b9cb7c0-615e-4a2b-b9d6-9f23c4676553" providerId="ADAL" clId="{E513264B-CAE7-4127-A264-0E5F008D4A70}" dt="2021-11-19T16:40:25.220" v="186" actId="26606"/>
          <ac:spMkLst>
            <pc:docMk/>
            <pc:sldMk cId="2444117767" sldId="258"/>
            <ac:spMk id="25" creationId="{08C9B587-E65E-4B52-B37C-ABEBB6E87928}"/>
          </ac:spMkLst>
        </pc:spChg>
        <pc:spChg chg="add del mod">
          <ac:chgData name="Pulkit Kapoor" userId="3b9cb7c0-615e-4a2b-b9d6-9f23c4676553" providerId="ADAL" clId="{E513264B-CAE7-4127-A264-0E5F008D4A70}" dt="2021-11-19T16:42:26.109" v="274"/>
          <ac:spMkLst>
            <pc:docMk/>
            <pc:sldMk cId="2444117767" sldId="258"/>
            <ac:spMk id="27" creationId="{E4A9BE4F-9342-4593-AD41-E92524073869}"/>
          </ac:spMkLst>
        </pc:spChg>
        <pc:picChg chg="add del">
          <ac:chgData name="Pulkit Kapoor" userId="3b9cb7c0-615e-4a2b-b9d6-9f23c4676553" providerId="ADAL" clId="{E513264B-CAE7-4127-A264-0E5F008D4A70}" dt="2021-11-19T16:40:21.262" v="183" actId="26606"/>
          <ac:picMkLst>
            <pc:docMk/>
            <pc:sldMk cId="2444117767" sldId="258"/>
            <ac:picMk id="7" creationId="{F21F4129-C019-4982-B284-CD2453FB3086}"/>
          </ac:picMkLst>
        </pc:picChg>
        <pc:picChg chg="add">
          <ac:chgData name="Pulkit Kapoor" userId="3b9cb7c0-615e-4a2b-b9d6-9f23c4676553" providerId="ADAL" clId="{E513264B-CAE7-4127-A264-0E5F008D4A70}" dt="2021-11-19T16:40:25.220" v="186" actId="26606"/>
          <ac:picMkLst>
            <pc:docMk/>
            <pc:sldMk cId="2444117767" sldId="258"/>
            <ac:picMk id="22" creationId="{F21F4129-C019-4982-B284-CD2453FB3086}"/>
          </ac:picMkLst>
        </pc:picChg>
        <pc:picChg chg="add mod">
          <ac:chgData name="Pulkit Kapoor" userId="3b9cb7c0-615e-4a2b-b9d6-9f23c4676553" providerId="ADAL" clId="{E513264B-CAE7-4127-A264-0E5F008D4A70}" dt="2021-11-19T16:42:26.696" v="275" actId="571"/>
          <ac:picMkLst>
            <pc:docMk/>
            <pc:sldMk cId="2444117767" sldId="258"/>
            <ac:picMk id="26" creationId="{FF1CABFE-C9C6-4591-8CE3-E5068A7C02AD}"/>
          </ac:picMkLst>
        </pc:picChg>
      </pc:sldChg>
      <pc:sldChg chg="addSp delSp modSp new mod setBg">
        <pc:chgData name="Pulkit Kapoor" userId="3b9cb7c0-615e-4a2b-b9d6-9f23c4676553" providerId="ADAL" clId="{E513264B-CAE7-4127-A264-0E5F008D4A70}" dt="2021-11-19T16:46:02.232" v="514" actId="20577"/>
        <pc:sldMkLst>
          <pc:docMk/>
          <pc:sldMk cId="3672777681" sldId="259"/>
        </pc:sldMkLst>
        <pc:spChg chg="del">
          <ac:chgData name="Pulkit Kapoor" userId="3b9cb7c0-615e-4a2b-b9d6-9f23c4676553" providerId="ADAL" clId="{E513264B-CAE7-4127-A264-0E5F008D4A70}" dt="2021-11-19T16:42:09.868" v="270"/>
          <ac:spMkLst>
            <pc:docMk/>
            <pc:sldMk cId="3672777681" sldId="259"/>
            <ac:spMk id="2" creationId="{B651B2C3-81BA-418D-AA2B-E486A5D9189D}"/>
          </ac:spMkLst>
        </pc:spChg>
        <pc:spChg chg="del mod">
          <ac:chgData name="Pulkit Kapoor" userId="3b9cb7c0-615e-4a2b-b9d6-9f23c4676553" providerId="ADAL" clId="{E513264B-CAE7-4127-A264-0E5F008D4A70}" dt="2021-11-19T16:42:33.324" v="276" actId="478"/>
          <ac:spMkLst>
            <pc:docMk/>
            <pc:sldMk cId="3672777681" sldId="259"/>
            <ac:spMk id="3" creationId="{D56ACBB1-5B80-4FFE-A90B-B659FE368577}"/>
          </ac:spMkLst>
        </pc:spChg>
        <pc:spChg chg="add mod">
          <ac:chgData name="Pulkit Kapoor" userId="3b9cb7c0-615e-4a2b-b9d6-9f23c4676553" providerId="ADAL" clId="{E513264B-CAE7-4127-A264-0E5F008D4A70}" dt="2021-11-19T16:46:02.232" v="514" actId="20577"/>
          <ac:spMkLst>
            <pc:docMk/>
            <pc:sldMk cId="3672777681" sldId="259"/>
            <ac:spMk id="4" creationId="{3800BE3A-FA58-4B4E-89C8-6F390EC7DF41}"/>
          </ac:spMkLst>
        </pc:spChg>
        <pc:spChg chg="add del mod">
          <ac:chgData name="Pulkit Kapoor" userId="3b9cb7c0-615e-4a2b-b9d6-9f23c4676553" providerId="ADAL" clId="{E513264B-CAE7-4127-A264-0E5F008D4A70}" dt="2021-11-19T16:44:03.105" v="370" actId="26606"/>
          <ac:spMkLst>
            <pc:docMk/>
            <pc:sldMk cId="3672777681" sldId="259"/>
            <ac:spMk id="5" creationId="{94DBC925-B1D1-4884-925D-FED01856411F}"/>
          </ac:spMkLst>
        </pc:spChg>
        <pc:spChg chg="add">
          <ac:chgData name="Pulkit Kapoor" userId="3b9cb7c0-615e-4a2b-b9d6-9f23c4676553" providerId="ADAL" clId="{E513264B-CAE7-4127-A264-0E5F008D4A70}" dt="2021-11-19T16:44:03.105" v="370" actId="26606"/>
          <ac:spMkLst>
            <pc:docMk/>
            <pc:sldMk cId="3672777681" sldId="259"/>
            <ac:spMk id="11" creationId="{B819A166-7571-4003-A6B8-B62034C3ED30}"/>
          </ac:spMkLst>
        </pc:spChg>
        <pc:graphicFrameChg chg="add mod">
          <ac:chgData name="Pulkit Kapoor" userId="3b9cb7c0-615e-4a2b-b9d6-9f23c4676553" providerId="ADAL" clId="{E513264B-CAE7-4127-A264-0E5F008D4A70}" dt="2021-11-19T16:45:11.701" v="441" actId="20577"/>
          <ac:graphicFrameMkLst>
            <pc:docMk/>
            <pc:sldMk cId="3672777681" sldId="259"/>
            <ac:graphicFrameMk id="7" creationId="{895BCE1D-6609-4BE1-B816-9F56FF4B5DC8}"/>
          </ac:graphicFrameMkLst>
        </pc:graphicFrameChg>
      </pc:sldChg>
      <pc:sldChg chg="new del">
        <pc:chgData name="Pulkit Kapoor" userId="3b9cb7c0-615e-4a2b-b9d6-9f23c4676553" providerId="ADAL" clId="{E513264B-CAE7-4127-A264-0E5F008D4A70}" dt="2021-11-19T16:44:45.737" v="379" actId="2696"/>
        <pc:sldMkLst>
          <pc:docMk/>
          <pc:sldMk cId="4046013908" sldId="260"/>
        </pc:sldMkLst>
      </pc:sldChg>
      <pc:sldChg chg="addSp delSp modSp new mod setBg setClrOvrMap">
        <pc:chgData name="Pulkit Kapoor" userId="3b9cb7c0-615e-4a2b-b9d6-9f23c4676553" providerId="ADAL" clId="{E513264B-CAE7-4127-A264-0E5F008D4A70}" dt="2021-11-19T16:47:03.794" v="548" actId="26606"/>
        <pc:sldMkLst>
          <pc:docMk/>
          <pc:sldMk cId="1178669715" sldId="261"/>
        </pc:sldMkLst>
        <pc:spChg chg="mod">
          <ac:chgData name="Pulkit Kapoor" userId="3b9cb7c0-615e-4a2b-b9d6-9f23c4676553" providerId="ADAL" clId="{E513264B-CAE7-4127-A264-0E5F008D4A70}" dt="2021-11-19T16:47:03.794" v="548" actId="26606"/>
          <ac:spMkLst>
            <pc:docMk/>
            <pc:sldMk cId="1178669715" sldId="261"/>
            <ac:spMk id="2" creationId="{09624D75-3790-433E-BFB8-42855EA15C67}"/>
          </ac:spMkLst>
        </pc:spChg>
        <pc:spChg chg="del">
          <ac:chgData name="Pulkit Kapoor" userId="3b9cb7c0-615e-4a2b-b9d6-9f23c4676553" providerId="ADAL" clId="{E513264B-CAE7-4127-A264-0E5F008D4A70}" dt="2021-11-19T16:46:56.152" v="547" actId="478"/>
          <ac:spMkLst>
            <pc:docMk/>
            <pc:sldMk cId="1178669715" sldId="261"/>
            <ac:spMk id="3" creationId="{CD7BBEF4-5EDB-47B8-BEC4-5F02E2C746B8}"/>
          </ac:spMkLst>
        </pc:spChg>
        <pc:spChg chg="add">
          <ac:chgData name="Pulkit Kapoor" userId="3b9cb7c0-615e-4a2b-b9d6-9f23c4676553" providerId="ADAL" clId="{E513264B-CAE7-4127-A264-0E5F008D4A70}" dt="2021-11-19T16:47:03.794" v="548" actId="26606"/>
          <ac:spMkLst>
            <pc:docMk/>
            <pc:sldMk cId="1178669715" sldId="261"/>
            <ac:spMk id="8" creationId="{0671A8AE-40A1-4631-A6B8-581AFF065482}"/>
          </ac:spMkLst>
        </pc:spChg>
        <pc:spChg chg="add">
          <ac:chgData name="Pulkit Kapoor" userId="3b9cb7c0-615e-4a2b-b9d6-9f23c4676553" providerId="ADAL" clId="{E513264B-CAE7-4127-A264-0E5F008D4A70}" dt="2021-11-19T16:47:03.794" v="548" actId="26606"/>
          <ac:spMkLst>
            <pc:docMk/>
            <pc:sldMk cId="1178669715" sldId="261"/>
            <ac:spMk id="10" creationId="{AB58EF07-17C2-48CF-ABB0-EEF1F17CB8F0}"/>
          </ac:spMkLst>
        </pc:spChg>
        <pc:spChg chg="add">
          <ac:chgData name="Pulkit Kapoor" userId="3b9cb7c0-615e-4a2b-b9d6-9f23c4676553" providerId="ADAL" clId="{E513264B-CAE7-4127-A264-0E5F008D4A70}" dt="2021-11-19T16:47:03.794" v="548" actId="26606"/>
          <ac:spMkLst>
            <pc:docMk/>
            <pc:sldMk cId="1178669715" sldId="261"/>
            <ac:spMk id="12" creationId="{AF2F604E-43BE-4DC3-B983-E071523364F8}"/>
          </ac:spMkLst>
        </pc:spChg>
        <pc:spChg chg="add">
          <ac:chgData name="Pulkit Kapoor" userId="3b9cb7c0-615e-4a2b-b9d6-9f23c4676553" providerId="ADAL" clId="{E513264B-CAE7-4127-A264-0E5F008D4A70}" dt="2021-11-19T16:47:03.794" v="548" actId="26606"/>
          <ac:spMkLst>
            <pc:docMk/>
            <pc:sldMk cId="1178669715" sldId="261"/>
            <ac:spMk id="14" creationId="{08C9B587-E65E-4B52-B37C-ABEBB6E87928}"/>
          </ac:spMkLst>
        </pc:spChg>
        <pc:picChg chg="add">
          <ac:chgData name="Pulkit Kapoor" userId="3b9cb7c0-615e-4a2b-b9d6-9f23c4676553" providerId="ADAL" clId="{E513264B-CAE7-4127-A264-0E5F008D4A70}" dt="2021-11-19T16:47:03.794" v="548" actId="26606"/>
          <ac:picMkLst>
            <pc:docMk/>
            <pc:sldMk cId="1178669715" sldId="261"/>
            <ac:picMk id="4" creationId="{D7F4F246-F4BA-4CD8-BBE8-EC62E193F16D}"/>
          </ac:picMkLst>
        </pc:picChg>
      </pc:sldChg>
      <pc:sldChg chg="modSp add mod ord">
        <pc:chgData name="Pulkit Kapoor" userId="3b9cb7c0-615e-4a2b-b9d6-9f23c4676553" providerId="ADAL" clId="{E513264B-CAE7-4127-A264-0E5F008D4A70}" dt="2021-11-19T16:46:05.391" v="516"/>
        <pc:sldMkLst>
          <pc:docMk/>
          <pc:sldMk cId="2688167903" sldId="262"/>
        </pc:sldMkLst>
        <pc:spChg chg="mod">
          <ac:chgData name="Pulkit Kapoor" userId="3b9cb7c0-615e-4a2b-b9d6-9f23c4676553" providerId="ADAL" clId="{E513264B-CAE7-4127-A264-0E5F008D4A70}" dt="2021-11-19T16:45:30.880" v="452" actId="20577"/>
          <ac:spMkLst>
            <pc:docMk/>
            <pc:sldMk cId="2688167903" sldId="262"/>
            <ac:spMk id="4" creationId="{3800BE3A-FA58-4B4E-89C8-6F390EC7DF41}"/>
          </ac:spMkLst>
        </pc:spChg>
        <pc:graphicFrameChg chg="mod">
          <ac:chgData name="Pulkit Kapoor" userId="3b9cb7c0-615e-4a2b-b9d6-9f23c4676553" providerId="ADAL" clId="{E513264B-CAE7-4127-A264-0E5F008D4A70}" dt="2021-11-19T16:45:56.485" v="510" actId="20577"/>
          <ac:graphicFrameMkLst>
            <pc:docMk/>
            <pc:sldMk cId="2688167903" sldId="262"/>
            <ac:graphicFrameMk id="7" creationId="{895BCE1D-6609-4BE1-B816-9F56FF4B5DC8}"/>
          </ac:graphicFrameMkLst>
        </pc:graphicFrameChg>
      </pc:sldChg>
      <pc:sldChg chg="addSp delSp modSp new mod setBg">
        <pc:chgData name="Pulkit Kapoor" userId="3b9cb7c0-615e-4a2b-b9d6-9f23c4676553" providerId="ADAL" clId="{E513264B-CAE7-4127-A264-0E5F008D4A70}" dt="2021-11-19T16:52:46.691" v="889" actId="26606"/>
        <pc:sldMkLst>
          <pc:docMk/>
          <pc:sldMk cId="1417589617" sldId="263"/>
        </pc:sldMkLst>
        <pc:spChg chg="mod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2" creationId="{3B83F54E-44D6-4ACE-8E13-29D119D1AED1}"/>
          </ac:spMkLst>
        </pc:spChg>
        <pc:spChg chg="del mod">
          <ac:chgData name="Pulkit Kapoor" userId="3b9cb7c0-615e-4a2b-b9d6-9f23c4676553" providerId="ADAL" clId="{E513264B-CAE7-4127-A264-0E5F008D4A70}" dt="2021-11-19T16:48:12.240" v="690" actId="26606"/>
          <ac:spMkLst>
            <pc:docMk/>
            <pc:sldMk cId="1417589617" sldId="263"/>
            <ac:spMk id="3" creationId="{D5427914-118D-4E31-862F-6D80176AF7A0}"/>
          </ac:spMkLst>
        </pc:spChg>
        <pc:spChg chg="add del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9" creationId="{BACC6370-2D7E-4714-9D71-7542949D7D5D}"/>
          </ac:spMkLst>
        </pc:spChg>
        <pc:spChg chg="add del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11" creationId="{F68B3F68-107C-434F-AA38-110D5EA91B85}"/>
          </ac:spMkLst>
        </pc:spChg>
        <pc:spChg chg="add del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13" creationId="{AAD0DBB9-1A4B-4391-81D4-CB19F9AB918A}"/>
          </ac:spMkLst>
        </pc:spChg>
        <pc:spChg chg="add del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15" creationId="{063BBA22-50EA-4C4D-BE05-F1CE4E63AA56}"/>
          </ac:spMkLst>
        </pc:spChg>
        <pc:spChg chg="add del">
          <ac:chgData name="Pulkit Kapoor" userId="3b9cb7c0-615e-4a2b-b9d6-9f23c4676553" providerId="ADAL" clId="{E513264B-CAE7-4127-A264-0E5F008D4A70}" dt="2021-11-19T16:52:46.589" v="888" actId="26606"/>
          <ac:spMkLst>
            <pc:docMk/>
            <pc:sldMk cId="1417589617" sldId="263"/>
            <ac:spMk id="20" creationId="{6C4028FD-8BAA-4A19-BFDE-594D991B7552}"/>
          </ac:spMkLst>
        </pc:spChg>
        <pc:spChg chg="add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22" creationId="{E0CBAC23-2E3F-4A90-BA59-F8299F6A5439}"/>
          </ac:spMkLst>
        </pc:spChg>
        <pc:spChg chg="add">
          <ac:chgData name="Pulkit Kapoor" userId="3b9cb7c0-615e-4a2b-b9d6-9f23c4676553" providerId="ADAL" clId="{E513264B-CAE7-4127-A264-0E5F008D4A70}" dt="2021-11-19T16:52:46.691" v="889" actId="26606"/>
          <ac:spMkLst>
            <pc:docMk/>
            <pc:sldMk cId="1417589617" sldId="263"/>
            <ac:spMk id="23" creationId="{35DB3719-6FDC-4E5D-891D-FF40B7300F64}"/>
          </ac:spMkLst>
        </pc:spChg>
        <pc:graphicFrameChg chg="add mod modGraphic">
          <ac:chgData name="Pulkit Kapoor" userId="3b9cb7c0-615e-4a2b-b9d6-9f23c4676553" providerId="ADAL" clId="{E513264B-CAE7-4127-A264-0E5F008D4A70}" dt="2021-11-19T16:52:46.691" v="889" actId="26606"/>
          <ac:graphicFrameMkLst>
            <pc:docMk/>
            <pc:sldMk cId="1417589617" sldId="263"/>
            <ac:graphicFrameMk id="5" creationId="{C3AE15E4-4700-42B9-AC3B-BA9B5B8DFE48}"/>
          </ac:graphicFrameMkLst>
        </pc:graphicFrameChg>
      </pc:sldChg>
      <pc:sldChg chg="addSp delSp modSp add mod">
        <pc:chgData name="Pulkit Kapoor" userId="3b9cb7c0-615e-4a2b-b9d6-9f23c4676553" providerId="ADAL" clId="{E513264B-CAE7-4127-A264-0E5F008D4A70}" dt="2021-11-19T16:52:23.676" v="886" actId="26606"/>
        <pc:sldMkLst>
          <pc:docMk/>
          <pc:sldMk cId="2969174880" sldId="264"/>
        </pc:sldMkLst>
        <pc:spChg chg="mod ord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2" creationId="{3B83F54E-44D6-4ACE-8E13-29D119D1AED1}"/>
          </ac:spMkLst>
        </pc:spChg>
        <pc:spChg chg="add del mod">
          <ac:chgData name="Pulkit Kapoor" userId="3b9cb7c0-615e-4a2b-b9d6-9f23c4676553" providerId="ADAL" clId="{E513264B-CAE7-4127-A264-0E5F008D4A70}" dt="2021-11-19T16:48:59.120" v="718" actId="478"/>
          <ac:spMkLst>
            <pc:docMk/>
            <pc:sldMk cId="2969174880" sldId="264"/>
            <ac:spMk id="4" creationId="{166FF804-4710-4312-9A68-3661F3A04E7D}"/>
          </ac:spMkLst>
        </pc:spChg>
        <pc:spChg chg="add mod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8" creationId="{94354383-24CC-4FB3-9F98-A579E323DF9E}"/>
          </ac:spMkLst>
        </pc:spChg>
        <pc:spChg chg="add del">
          <ac:chgData name="Pulkit Kapoor" userId="3b9cb7c0-615e-4a2b-b9d6-9f23c4676553" providerId="ADAL" clId="{E513264B-CAE7-4127-A264-0E5F008D4A70}" dt="2021-11-19T16:50:52.181" v="854" actId="26606"/>
          <ac:spMkLst>
            <pc:docMk/>
            <pc:sldMk cId="2969174880" sldId="264"/>
            <ac:spMk id="9" creationId="{BACC6370-2D7E-4714-9D71-7542949D7D5D}"/>
          </ac:spMkLst>
        </pc:spChg>
        <pc:spChg chg="add del">
          <ac:chgData name="Pulkit Kapoor" userId="3b9cb7c0-615e-4a2b-b9d6-9f23c4676553" providerId="ADAL" clId="{E513264B-CAE7-4127-A264-0E5F008D4A70}" dt="2021-11-19T16:50:52.181" v="854" actId="26606"/>
          <ac:spMkLst>
            <pc:docMk/>
            <pc:sldMk cId="2969174880" sldId="264"/>
            <ac:spMk id="11" creationId="{F68B3F68-107C-434F-AA38-110D5EA91B85}"/>
          </ac:spMkLst>
        </pc:spChg>
        <pc:spChg chg="add del">
          <ac:chgData name="Pulkit Kapoor" userId="3b9cb7c0-615e-4a2b-b9d6-9f23c4676553" providerId="ADAL" clId="{E513264B-CAE7-4127-A264-0E5F008D4A70}" dt="2021-11-19T16:50:52.181" v="854" actId="26606"/>
          <ac:spMkLst>
            <pc:docMk/>
            <pc:sldMk cId="2969174880" sldId="264"/>
            <ac:spMk id="13" creationId="{AAD0DBB9-1A4B-4391-81D4-CB19F9AB918A}"/>
          </ac:spMkLst>
        </pc:spChg>
        <pc:spChg chg="add del">
          <ac:chgData name="Pulkit Kapoor" userId="3b9cb7c0-615e-4a2b-b9d6-9f23c4676553" providerId="ADAL" clId="{E513264B-CAE7-4127-A264-0E5F008D4A70}" dt="2021-11-19T16:50:52.181" v="854" actId="26606"/>
          <ac:spMkLst>
            <pc:docMk/>
            <pc:sldMk cId="2969174880" sldId="264"/>
            <ac:spMk id="15" creationId="{063BBA22-50EA-4C4D-BE05-F1CE4E63AA56}"/>
          </ac:spMkLst>
        </pc:spChg>
        <pc:spChg chg="add del">
          <ac:chgData name="Pulkit Kapoor" userId="3b9cb7c0-615e-4a2b-b9d6-9f23c4676553" providerId="ADAL" clId="{E513264B-CAE7-4127-A264-0E5F008D4A70}" dt="2021-11-19T16:50:35.205" v="847" actId="26606"/>
          <ac:spMkLst>
            <pc:docMk/>
            <pc:sldMk cId="2969174880" sldId="264"/>
            <ac:spMk id="20" creationId="{12609869-9E80-471B-A487-A53288E0E791}"/>
          </ac:spMkLst>
        </pc:spChg>
        <pc:spChg chg="add del">
          <ac:chgData name="Pulkit Kapoor" userId="3b9cb7c0-615e-4a2b-b9d6-9f23c4676553" providerId="ADAL" clId="{E513264B-CAE7-4127-A264-0E5F008D4A70}" dt="2021-11-19T16:50:35.205" v="847" actId="26606"/>
          <ac:spMkLst>
            <pc:docMk/>
            <pc:sldMk cId="2969174880" sldId="264"/>
            <ac:spMk id="22" creationId="{7004738A-9D34-43E8-97D2-CA0EED4F8BE0}"/>
          </ac:spMkLst>
        </pc:spChg>
        <pc:spChg chg="add del">
          <ac:chgData name="Pulkit Kapoor" userId="3b9cb7c0-615e-4a2b-b9d6-9f23c4676553" providerId="ADAL" clId="{E513264B-CAE7-4127-A264-0E5F008D4A70}" dt="2021-11-19T16:50:35.205" v="847" actId="26606"/>
          <ac:spMkLst>
            <pc:docMk/>
            <pc:sldMk cId="2969174880" sldId="264"/>
            <ac:spMk id="24" creationId="{B8B8D07F-F13E-443E-BA68-2D26672D76B9}"/>
          </ac:spMkLst>
        </pc:spChg>
        <pc:spChg chg="add del">
          <ac:chgData name="Pulkit Kapoor" userId="3b9cb7c0-615e-4a2b-b9d6-9f23c4676553" providerId="ADAL" clId="{E513264B-CAE7-4127-A264-0E5F008D4A70}" dt="2021-11-19T16:50:35.205" v="847" actId="26606"/>
          <ac:spMkLst>
            <pc:docMk/>
            <pc:sldMk cId="2969174880" sldId="264"/>
            <ac:spMk id="26" creationId="{2813A4FA-24A5-41ED-A534-3807D1B2F344}"/>
          </ac:spMkLst>
        </pc:spChg>
        <pc:spChg chg="add del">
          <ac:chgData name="Pulkit Kapoor" userId="3b9cb7c0-615e-4a2b-b9d6-9f23c4676553" providerId="ADAL" clId="{E513264B-CAE7-4127-A264-0E5F008D4A70}" dt="2021-11-19T16:50:35.205" v="847" actId="26606"/>
          <ac:spMkLst>
            <pc:docMk/>
            <pc:sldMk cId="2969174880" sldId="264"/>
            <ac:spMk id="28" creationId="{C3944F27-CA70-4E84-A51A-E6BF89558979}"/>
          </ac:spMkLst>
        </pc:spChg>
        <pc:spChg chg="add del">
          <ac:chgData name="Pulkit Kapoor" userId="3b9cb7c0-615e-4a2b-b9d6-9f23c4676553" providerId="ADAL" clId="{E513264B-CAE7-4127-A264-0E5F008D4A70}" dt="2021-11-19T16:50:41.116" v="849" actId="26606"/>
          <ac:spMkLst>
            <pc:docMk/>
            <pc:sldMk cId="2969174880" sldId="264"/>
            <ac:spMk id="30" creationId="{3CD9DF72-87A3-404E-A828-84CBF11A8303}"/>
          </ac:spMkLst>
        </pc:spChg>
        <pc:spChg chg="add del">
          <ac:chgData name="Pulkit Kapoor" userId="3b9cb7c0-615e-4a2b-b9d6-9f23c4676553" providerId="ADAL" clId="{E513264B-CAE7-4127-A264-0E5F008D4A70}" dt="2021-11-19T16:50:45.679" v="851" actId="26606"/>
          <ac:spMkLst>
            <pc:docMk/>
            <pc:sldMk cId="2969174880" sldId="264"/>
            <ac:spMk id="33" creationId="{979E27D9-03C7-44E2-9FF8-15D0C8506AF7}"/>
          </ac:spMkLst>
        </pc:spChg>
        <pc:spChg chg="add del">
          <ac:chgData name="Pulkit Kapoor" userId="3b9cb7c0-615e-4a2b-b9d6-9f23c4676553" providerId="ADAL" clId="{E513264B-CAE7-4127-A264-0E5F008D4A70}" dt="2021-11-19T16:50:45.679" v="851" actId="26606"/>
          <ac:spMkLst>
            <pc:docMk/>
            <pc:sldMk cId="2969174880" sldId="264"/>
            <ac:spMk id="34" creationId="{EEBF1590-3B36-48EE-A89D-3B6F3CB256AB}"/>
          </ac:spMkLst>
        </pc:spChg>
        <pc:spChg chg="add del">
          <ac:chgData name="Pulkit Kapoor" userId="3b9cb7c0-615e-4a2b-b9d6-9f23c4676553" providerId="ADAL" clId="{E513264B-CAE7-4127-A264-0E5F008D4A70}" dt="2021-11-19T16:50:45.679" v="851" actId="26606"/>
          <ac:spMkLst>
            <pc:docMk/>
            <pc:sldMk cId="2969174880" sldId="264"/>
            <ac:spMk id="35" creationId="{AC8F6C8C-AB5A-4548-942D-E3FD40ACBC49}"/>
          </ac:spMkLst>
        </pc:spChg>
        <pc:spChg chg="add del">
          <ac:chgData name="Pulkit Kapoor" userId="3b9cb7c0-615e-4a2b-b9d6-9f23c4676553" providerId="ADAL" clId="{E513264B-CAE7-4127-A264-0E5F008D4A70}" dt="2021-11-19T16:50:52.126" v="853" actId="26606"/>
          <ac:spMkLst>
            <pc:docMk/>
            <pc:sldMk cId="2969174880" sldId="264"/>
            <ac:spMk id="37" creationId="{DD38EE57-B708-47C9-A4A4-E25F09FAB029}"/>
          </ac:spMkLst>
        </pc:spChg>
        <pc:spChg chg="add del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42" creationId="{12609869-9E80-471B-A487-A53288E0E791}"/>
          </ac:spMkLst>
        </pc:spChg>
        <pc:spChg chg="add del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43" creationId="{7004738A-9D34-43E8-97D2-CA0EED4F8BE0}"/>
          </ac:spMkLst>
        </pc:spChg>
        <pc:spChg chg="add del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44" creationId="{B8B8D07F-F13E-443E-BA68-2D26672D76B9}"/>
          </ac:spMkLst>
        </pc:spChg>
        <pc:spChg chg="add del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45" creationId="{2813A4FA-24A5-41ED-A534-3807D1B2F344}"/>
          </ac:spMkLst>
        </pc:spChg>
        <pc:spChg chg="add del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46" creationId="{C3944F27-CA70-4E84-A51A-E6BF89558979}"/>
          </ac:spMkLst>
        </pc:spChg>
        <pc:spChg chg="add del">
          <ac:chgData name="Pulkit Kapoor" userId="3b9cb7c0-615e-4a2b-b9d6-9f23c4676553" providerId="ADAL" clId="{E513264B-CAE7-4127-A264-0E5F008D4A70}" dt="2021-11-19T16:52:23.630" v="885" actId="26606"/>
          <ac:spMkLst>
            <pc:docMk/>
            <pc:sldMk cId="2969174880" sldId="264"/>
            <ac:spMk id="51" creationId="{913AE63C-D5B4-45D1-ACFC-648CFFCF9805}"/>
          </ac:spMkLst>
        </pc:spChg>
        <pc:spChg chg="add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66" creationId="{0B9EE3F3-89B7-43C3-8651-C4C96830993D}"/>
          </ac:spMkLst>
        </pc:spChg>
        <pc:spChg chg="add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67" creationId="{33AE4636-AEEC-45D6-84D4-7AC2DA48ECF8}"/>
          </ac:spMkLst>
        </pc:spChg>
        <pc:spChg chg="add">
          <ac:chgData name="Pulkit Kapoor" userId="3b9cb7c0-615e-4a2b-b9d6-9f23c4676553" providerId="ADAL" clId="{E513264B-CAE7-4127-A264-0E5F008D4A70}" dt="2021-11-19T16:52:23.676" v="886" actId="26606"/>
          <ac:spMkLst>
            <pc:docMk/>
            <pc:sldMk cId="2969174880" sldId="264"/>
            <ac:spMk id="68" creationId="{8D9CE0F4-2EB2-4F1F-8AAC-DB3571D9FE10}"/>
          </ac:spMkLst>
        </pc:spChg>
        <pc:grpChg chg="add del">
          <ac:chgData name="Pulkit Kapoor" userId="3b9cb7c0-615e-4a2b-b9d6-9f23c4676553" providerId="ADAL" clId="{E513264B-CAE7-4127-A264-0E5F008D4A70}" dt="2021-11-19T16:50:52.126" v="853" actId="26606"/>
          <ac:grpSpMkLst>
            <pc:docMk/>
            <pc:sldMk cId="2969174880" sldId="264"/>
            <ac:grpSpMk id="38" creationId="{57A28182-58A5-4DBB-8F64-BD944BCA8154}"/>
          </ac:grpSpMkLst>
        </pc:grpChg>
        <pc:grpChg chg="add del">
          <ac:chgData name="Pulkit Kapoor" userId="3b9cb7c0-615e-4a2b-b9d6-9f23c4676553" providerId="ADAL" clId="{E513264B-CAE7-4127-A264-0E5F008D4A70}" dt="2021-11-19T16:52:23.630" v="885" actId="26606"/>
          <ac:grpSpMkLst>
            <pc:docMk/>
            <pc:sldMk cId="2969174880" sldId="264"/>
            <ac:grpSpMk id="53" creationId="{6536E295-EF5B-4BE9-A4CB-D5C581AAA999}"/>
          </ac:grpSpMkLst>
        </pc:grpChg>
        <pc:grpChg chg="add del">
          <ac:chgData name="Pulkit Kapoor" userId="3b9cb7c0-615e-4a2b-b9d6-9f23c4676553" providerId="ADAL" clId="{E513264B-CAE7-4127-A264-0E5F008D4A70}" dt="2021-11-19T16:52:23.630" v="885" actId="26606"/>
          <ac:grpSpMkLst>
            <pc:docMk/>
            <pc:sldMk cId="2969174880" sldId="264"/>
            <ac:grpSpMk id="57" creationId="{E27AF472-EAE3-4572-AB69-B92BD10DBC6D}"/>
          </ac:grpSpMkLst>
        </pc:grpChg>
        <pc:graphicFrameChg chg="del mod">
          <ac:chgData name="Pulkit Kapoor" userId="3b9cb7c0-615e-4a2b-b9d6-9f23c4676553" providerId="ADAL" clId="{E513264B-CAE7-4127-A264-0E5F008D4A70}" dt="2021-11-19T16:48:55.836" v="717" actId="478"/>
          <ac:graphicFrameMkLst>
            <pc:docMk/>
            <pc:sldMk cId="2969174880" sldId="264"/>
            <ac:graphicFrameMk id="5" creationId="{C3AE15E4-4700-42B9-AC3B-BA9B5B8DFE48}"/>
          </ac:graphicFrameMkLst>
        </pc:graphicFrameChg>
        <pc:picChg chg="add mod ord">
          <ac:chgData name="Pulkit Kapoor" userId="3b9cb7c0-615e-4a2b-b9d6-9f23c4676553" providerId="ADAL" clId="{E513264B-CAE7-4127-A264-0E5F008D4A70}" dt="2021-11-19T16:52:23.676" v="886" actId="26606"/>
          <ac:picMkLst>
            <pc:docMk/>
            <pc:sldMk cId="2969174880" sldId="264"/>
            <ac:picMk id="7" creationId="{F1AAA242-A52F-4E5E-9701-3F65BA3441A8}"/>
          </ac:picMkLst>
        </pc:picChg>
        <pc:cxnChg chg="add del">
          <ac:chgData name="Pulkit Kapoor" userId="3b9cb7c0-615e-4a2b-b9d6-9f23c4676553" providerId="ADAL" clId="{E513264B-CAE7-4127-A264-0E5F008D4A70}" dt="2021-11-19T16:50:41.116" v="849" actId="26606"/>
          <ac:cxnSpMkLst>
            <pc:docMk/>
            <pc:sldMk cId="2969174880" sldId="264"/>
            <ac:cxnSpMk id="31" creationId="{20E3A342-4D61-4E3F-AF90-1AB42AEB96CC}"/>
          </ac:cxnSpMkLst>
        </pc:cxnChg>
      </pc:sldChg>
      <pc:sldChg chg="addSp delSp modSp add mod ord">
        <pc:chgData name="Pulkit Kapoor" userId="3b9cb7c0-615e-4a2b-b9d6-9f23c4676553" providerId="ADAL" clId="{E513264B-CAE7-4127-A264-0E5F008D4A70}" dt="2021-11-19T16:57:31.683" v="914" actId="1076"/>
        <pc:sldMkLst>
          <pc:docMk/>
          <pc:sldMk cId="1118710224" sldId="265"/>
        </pc:sldMkLst>
        <pc:picChg chg="add mod">
          <ac:chgData name="Pulkit Kapoor" userId="3b9cb7c0-615e-4a2b-b9d6-9f23c4676553" providerId="ADAL" clId="{E513264B-CAE7-4127-A264-0E5F008D4A70}" dt="2021-11-19T16:57:27.995" v="913" actId="14100"/>
          <ac:picMkLst>
            <pc:docMk/>
            <pc:sldMk cId="1118710224" sldId="265"/>
            <ac:picMk id="3" creationId="{8314247B-4BE8-46BE-9F3A-C19361CF9755}"/>
          </ac:picMkLst>
        </pc:picChg>
        <pc:picChg chg="mod">
          <ac:chgData name="Pulkit Kapoor" userId="3b9cb7c0-615e-4a2b-b9d6-9f23c4676553" providerId="ADAL" clId="{E513264B-CAE7-4127-A264-0E5F008D4A70}" dt="2021-11-19T16:57:31.683" v="914" actId="1076"/>
          <ac:picMkLst>
            <pc:docMk/>
            <pc:sldMk cId="1118710224" sldId="265"/>
            <ac:picMk id="5" creationId="{C8ECA9ED-D78E-450B-A320-21209AFEFCC7}"/>
          </ac:picMkLst>
        </pc:picChg>
        <pc:picChg chg="mod">
          <ac:chgData name="Pulkit Kapoor" userId="3b9cb7c0-615e-4a2b-b9d6-9f23c4676553" providerId="ADAL" clId="{E513264B-CAE7-4127-A264-0E5F008D4A70}" dt="2021-11-19T16:57:22.692" v="911" actId="1076"/>
          <ac:picMkLst>
            <pc:docMk/>
            <pc:sldMk cId="1118710224" sldId="265"/>
            <ac:picMk id="7" creationId="{1406D7B7-F64B-4F95-BF47-92B681DD085C}"/>
          </ac:picMkLst>
        </pc:picChg>
        <pc:picChg chg="del">
          <ac:chgData name="Pulkit Kapoor" userId="3b9cb7c0-615e-4a2b-b9d6-9f23c4676553" providerId="ADAL" clId="{E513264B-CAE7-4127-A264-0E5F008D4A70}" dt="2021-11-19T16:55:53.527" v="900" actId="478"/>
          <ac:picMkLst>
            <pc:docMk/>
            <pc:sldMk cId="1118710224" sldId="265"/>
            <ac:picMk id="9" creationId="{6DF5E12D-F580-48E4-82A3-4A9243D3CB80}"/>
          </ac:picMkLst>
        </pc:picChg>
        <pc:picChg chg="del">
          <ac:chgData name="Pulkit Kapoor" userId="3b9cb7c0-615e-4a2b-b9d6-9f23c4676553" providerId="ADAL" clId="{E513264B-CAE7-4127-A264-0E5F008D4A70}" dt="2021-11-19T16:56:01.656" v="903" actId="478"/>
          <ac:picMkLst>
            <pc:docMk/>
            <pc:sldMk cId="1118710224" sldId="265"/>
            <ac:picMk id="11" creationId="{9409D4BA-0390-42DF-9E2D-4200999EFB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F1E61-115E-4A86-9329-231C3DC263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96F3FE-F624-4E4E-915D-AB6ADDA8192F}">
      <dgm:prSet/>
      <dgm:spPr/>
      <dgm:t>
        <a:bodyPr/>
        <a:lstStyle/>
        <a:p>
          <a:r>
            <a:rPr lang="en-CA" dirty="0"/>
            <a:t>Examples</a:t>
          </a:r>
          <a:endParaRPr lang="en-US" dirty="0"/>
        </a:p>
      </dgm:t>
    </dgm:pt>
    <dgm:pt modelId="{245DB6A6-831F-40E9-9F48-544CE6D5C0AB}" type="parTrans" cxnId="{662E9542-0D22-4606-8691-1D60953F0919}">
      <dgm:prSet/>
      <dgm:spPr/>
      <dgm:t>
        <a:bodyPr/>
        <a:lstStyle/>
        <a:p>
          <a:endParaRPr lang="en-US"/>
        </a:p>
      </dgm:t>
    </dgm:pt>
    <dgm:pt modelId="{811A222A-D373-4D02-B8BE-239DAAFC761C}" type="sibTrans" cxnId="{662E9542-0D22-4606-8691-1D60953F0919}">
      <dgm:prSet/>
      <dgm:spPr/>
      <dgm:t>
        <a:bodyPr/>
        <a:lstStyle/>
        <a:p>
          <a:endParaRPr lang="en-US"/>
        </a:p>
      </dgm:t>
    </dgm:pt>
    <dgm:pt modelId="{8C691F7A-7F53-4CF7-ABDB-DB511201CC67}">
      <dgm:prSet/>
      <dgm:spPr/>
      <dgm:t>
        <a:bodyPr/>
        <a:lstStyle/>
        <a:p>
          <a:r>
            <a:rPr lang="en-US" dirty="0"/>
            <a:t>Most watched</a:t>
          </a:r>
        </a:p>
      </dgm:t>
    </dgm:pt>
    <dgm:pt modelId="{99FAB70A-E500-409D-84C5-2014053AB87D}" type="parTrans" cxnId="{AEE16DCB-B016-44AB-86E7-34F6CC77319B}">
      <dgm:prSet/>
      <dgm:spPr/>
      <dgm:t>
        <a:bodyPr/>
        <a:lstStyle/>
        <a:p>
          <a:endParaRPr lang="en-US"/>
        </a:p>
      </dgm:t>
    </dgm:pt>
    <dgm:pt modelId="{00DD456F-C4AE-475F-B912-CF1E2BC22D5C}" type="sibTrans" cxnId="{AEE16DCB-B016-44AB-86E7-34F6CC77319B}">
      <dgm:prSet/>
      <dgm:spPr/>
      <dgm:t>
        <a:bodyPr/>
        <a:lstStyle/>
        <a:p>
          <a:endParaRPr lang="en-US"/>
        </a:p>
      </dgm:t>
    </dgm:pt>
    <dgm:pt modelId="{EE354727-57EF-4C96-AE71-1A499869FD1A}">
      <dgm:prSet/>
      <dgm:spPr/>
      <dgm:t>
        <a:bodyPr/>
        <a:lstStyle/>
        <a:p>
          <a:r>
            <a:rPr lang="en-US" dirty="0"/>
            <a:t>Highest Rating</a:t>
          </a:r>
        </a:p>
      </dgm:t>
    </dgm:pt>
    <dgm:pt modelId="{DEE4380E-0125-4B02-AFBF-1A5EA3E69BF4}" type="parTrans" cxnId="{47F7A9AF-14C0-4E46-90A2-A9C10FFBF029}">
      <dgm:prSet/>
      <dgm:spPr/>
      <dgm:t>
        <a:bodyPr/>
        <a:lstStyle/>
        <a:p>
          <a:endParaRPr lang="en-IN"/>
        </a:p>
      </dgm:t>
    </dgm:pt>
    <dgm:pt modelId="{BDCAFBEB-2F3B-4AF1-9447-88168C8EDA84}" type="sibTrans" cxnId="{47F7A9AF-14C0-4E46-90A2-A9C10FFBF029}">
      <dgm:prSet/>
      <dgm:spPr/>
      <dgm:t>
        <a:bodyPr/>
        <a:lstStyle/>
        <a:p>
          <a:endParaRPr lang="en-IN"/>
        </a:p>
      </dgm:t>
    </dgm:pt>
    <dgm:pt modelId="{4558D6AD-B3D3-4177-9A02-41EF45EBB4B7}" type="pres">
      <dgm:prSet presAssocID="{1D5F1E61-115E-4A86-9329-231C3DC263A0}" presName="linear" presStyleCnt="0">
        <dgm:presLayoutVars>
          <dgm:animLvl val="lvl"/>
          <dgm:resizeHandles val="exact"/>
        </dgm:presLayoutVars>
      </dgm:prSet>
      <dgm:spPr/>
    </dgm:pt>
    <dgm:pt modelId="{420C56EB-47B5-47A4-946A-184518D0A248}" type="pres">
      <dgm:prSet presAssocID="{8696F3FE-F624-4E4E-915D-AB6ADDA819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4E634C-7892-4145-B1F5-AA9F127EA9A3}" type="pres">
      <dgm:prSet presAssocID="{811A222A-D373-4D02-B8BE-239DAAFC761C}" presName="spacer" presStyleCnt="0"/>
      <dgm:spPr/>
    </dgm:pt>
    <dgm:pt modelId="{A9136E88-E682-4E38-84DC-C68F260B7C7A}" type="pres">
      <dgm:prSet presAssocID="{8C691F7A-7F53-4CF7-ABDB-DB511201CC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6C495D-4CCE-45AB-B308-2C8546817CFF}" type="pres">
      <dgm:prSet presAssocID="{00DD456F-C4AE-475F-B912-CF1E2BC22D5C}" presName="spacer" presStyleCnt="0"/>
      <dgm:spPr/>
    </dgm:pt>
    <dgm:pt modelId="{1713E22B-DE6D-4F54-A8B3-9BC7E47FF52A}" type="pres">
      <dgm:prSet presAssocID="{EE354727-57EF-4C96-AE71-1A499869FD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2E9542-0D22-4606-8691-1D60953F0919}" srcId="{1D5F1E61-115E-4A86-9329-231C3DC263A0}" destId="{8696F3FE-F624-4E4E-915D-AB6ADDA8192F}" srcOrd="0" destOrd="0" parTransId="{245DB6A6-831F-40E9-9F48-544CE6D5C0AB}" sibTransId="{811A222A-D373-4D02-B8BE-239DAAFC761C}"/>
    <dgm:cxn modelId="{A3AB254B-F9C4-44F8-BA19-4571E3C39AB9}" type="presOf" srcId="{8696F3FE-F624-4E4E-915D-AB6ADDA8192F}" destId="{420C56EB-47B5-47A4-946A-184518D0A248}" srcOrd="0" destOrd="0" presId="urn:microsoft.com/office/officeart/2005/8/layout/vList2"/>
    <dgm:cxn modelId="{D1F12585-CDA9-4BB6-BA3F-959D4DEA3E04}" type="presOf" srcId="{EE354727-57EF-4C96-AE71-1A499869FD1A}" destId="{1713E22B-DE6D-4F54-A8B3-9BC7E47FF52A}" srcOrd="0" destOrd="0" presId="urn:microsoft.com/office/officeart/2005/8/layout/vList2"/>
    <dgm:cxn modelId="{47F7A9AF-14C0-4E46-90A2-A9C10FFBF029}" srcId="{1D5F1E61-115E-4A86-9329-231C3DC263A0}" destId="{EE354727-57EF-4C96-AE71-1A499869FD1A}" srcOrd="2" destOrd="0" parTransId="{DEE4380E-0125-4B02-AFBF-1A5EA3E69BF4}" sibTransId="{BDCAFBEB-2F3B-4AF1-9447-88168C8EDA84}"/>
    <dgm:cxn modelId="{AEE16DCB-B016-44AB-86E7-34F6CC77319B}" srcId="{1D5F1E61-115E-4A86-9329-231C3DC263A0}" destId="{8C691F7A-7F53-4CF7-ABDB-DB511201CC67}" srcOrd="1" destOrd="0" parTransId="{99FAB70A-E500-409D-84C5-2014053AB87D}" sibTransId="{00DD456F-C4AE-475F-B912-CF1E2BC22D5C}"/>
    <dgm:cxn modelId="{F5A704DB-BF41-449E-B259-FBC5643DCA8F}" type="presOf" srcId="{8C691F7A-7F53-4CF7-ABDB-DB511201CC67}" destId="{A9136E88-E682-4E38-84DC-C68F260B7C7A}" srcOrd="0" destOrd="0" presId="urn:microsoft.com/office/officeart/2005/8/layout/vList2"/>
    <dgm:cxn modelId="{D0A7AAED-9FA0-4204-8BE9-6764F1843D6B}" type="presOf" srcId="{1D5F1E61-115E-4A86-9329-231C3DC263A0}" destId="{4558D6AD-B3D3-4177-9A02-41EF45EBB4B7}" srcOrd="0" destOrd="0" presId="urn:microsoft.com/office/officeart/2005/8/layout/vList2"/>
    <dgm:cxn modelId="{5D3ADAE1-BA16-4726-BB6D-34D0670B385F}" type="presParOf" srcId="{4558D6AD-B3D3-4177-9A02-41EF45EBB4B7}" destId="{420C56EB-47B5-47A4-946A-184518D0A248}" srcOrd="0" destOrd="0" presId="urn:microsoft.com/office/officeart/2005/8/layout/vList2"/>
    <dgm:cxn modelId="{CF3105AE-0833-41AA-817C-DF63FBB10D6E}" type="presParOf" srcId="{4558D6AD-B3D3-4177-9A02-41EF45EBB4B7}" destId="{884E634C-7892-4145-B1F5-AA9F127EA9A3}" srcOrd="1" destOrd="0" presId="urn:microsoft.com/office/officeart/2005/8/layout/vList2"/>
    <dgm:cxn modelId="{4F3F2098-C8C4-4DBE-89C3-CF27A81D0ABB}" type="presParOf" srcId="{4558D6AD-B3D3-4177-9A02-41EF45EBB4B7}" destId="{A9136E88-E682-4E38-84DC-C68F260B7C7A}" srcOrd="2" destOrd="0" presId="urn:microsoft.com/office/officeart/2005/8/layout/vList2"/>
    <dgm:cxn modelId="{CA36CE99-C28F-4783-927E-BCEFADC107D1}" type="presParOf" srcId="{4558D6AD-B3D3-4177-9A02-41EF45EBB4B7}" destId="{856C495D-4CCE-45AB-B308-2C8546817CFF}" srcOrd="3" destOrd="0" presId="urn:microsoft.com/office/officeart/2005/8/layout/vList2"/>
    <dgm:cxn modelId="{7BA925DC-475A-409D-A645-57520F702FD1}" type="presParOf" srcId="{4558D6AD-B3D3-4177-9A02-41EF45EBB4B7}" destId="{1713E22B-DE6D-4F54-A8B3-9BC7E47FF5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F1E61-115E-4A86-9329-231C3DC263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96F3FE-F624-4E4E-915D-AB6ADDA8192F}">
      <dgm:prSet/>
      <dgm:spPr/>
      <dgm:t>
        <a:bodyPr/>
        <a:lstStyle/>
        <a:p>
          <a:r>
            <a:rPr lang="en-CA" dirty="0"/>
            <a:t>Examples</a:t>
          </a:r>
          <a:endParaRPr lang="en-US" dirty="0"/>
        </a:p>
      </dgm:t>
    </dgm:pt>
    <dgm:pt modelId="{245DB6A6-831F-40E9-9F48-544CE6D5C0AB}" type="parTrans" cxnId="{662E9542-0D22-4606-8691-1D60953F0919}">
      <dgm:prSet/>
      <dgm:spPr/>
      <dgm:t>
        <a:bodyPr/>
        <a:lstStyle/>
        <a:p>
          <a:endParaRPr lang="en-US"/>
        </a:p>
      </dgm:t>
    </dgm:pt>
    <dgm:pt modelId="{811A222A-D373-4D02-B8BE-239DAAFC761C}" type="sibTrans" cxnId="{662E9542-0D22-4606-8691-1D60953F0919}">
      <dgm:prSet/>
      <dgm:spPr/>
      <dgm:t>
        <a:bodyPr/>
        <a:lstStyle/>
        <a:p>
          <a:endParaRPr lang="en-US"/>
        </a:p>
      </dgm:t>
    </dgm:pt>
    <dgm:pt modelId="{74DF21F9-EFD0-4407-BA07-4214E78B2BA5}">
      <dgm:prSet/>
      <dgm:spPr/>
      <dgm:t>
        <a:bodyPr/>
        <a:lstStyle/>
        <a:p>
          <a:r>
            <a:rPr lang="en-CA" dirty="0"/>
            <a:t>Similar items</a:t>
          </a:r>
          <a:endParaRPr lang="en-US" dirty="0"/>
        </a:p>
      </dgm:t>
    </dgm:pt>
    <dgm:pt modelId="{7D1464A0-6D8A-48CF-A6AE-1E0DEF835981}" type="parTrans" cxnId="{0812EDCD-9704-4189-9FCA-4E0CF5348497}">
      <dgm:prSet/>
      <dgm:spPr/>
      <dgm:t>
        <a:bodyPr/>
        <a:lstStyle/>
        <a:p>
          <a:endParaRPr lang="en-US"/>
        </a:p>
      </dgm:t>
    </dgm:pt>
    <dgm:pt modelId="{F60B2142-66D4-473F-8C5E-66DDDB97BAE8}" type="sibTrans" cxnId="{0812EDCD-9704-4189-9FCA-4E0CF5348497}">
      <dgm:prSet/>
      <dgm:spPr/>
      <dgm:t>
        <a:bodyPr/>
        <a:lstStyle/>
        <a:p>
          <a:endParaRPr lang="en-US"/>
        </a:p>
      </dgm:t>
    </dgm:pt>
    <dgm:pt modelId="{8C691F7A-7F53-4CF7-ABDB-DB511201CC67}">
      <dgm:prSet/>
      <dgm:spPr/>
      <dgm:t>
        <a:bodyPr/>
        <a:lstStyle/>
        <a:p>
          <a:r>
            <a:rPr lang="en-US" dirty="0"/>
            <a:t>Similar taste</a:t>
          </a:r>
        </a:p>
      </dgm:t>
    </dgm:pt>
    <dgm:pt modelId="{99FAB70A-E500-409D-84C5-2014053AB87D}" type="parTrans" cxnId="{AEE16DCB-B016-44AB-86E7-34F6CC77319B}">
      <dgm:prSet/>
      <dgm:spPr/>
      <dgm:t>
        <a:bodyPr/>
        <a:lstStyle/>
        <a:p>
          <a:endParaRPr lang="en-US"/>
        </a:p>
      </dgm:t>
    </dgm:pt>
    <dgm:pt modelId="{00DD456F-C4AE-475F-B912-CF1E2BC22D5C}" type="sibTrans" cxnId="{AEE16DCB-B016-44AB-86E7-34F6CC77319B}">
      <dgm:prSet/>
      <dgm:spPr/>
      <dgm:t>
        <a:bodyPr/>
        <a:lstStyle/>
        <a:p>
          <a:endParaRPr lang="en-US"/>
        </a:p>
      </dgm:t>
    </dgm:pt>
    <dgm:pt modelId="{4558D6AD-B3D3-4177-9A02-41EF45EBB4B7}" type="pres">
      <dgm:prSet presAssocID="{1D5F1E61-115E-4A86-9329-231C3DC263A0}" presName="linear" presStyleCnt="0">
        <dgm:presLayoutVars>
          <dgm:animLvl val="lvl"/>
          <dgm:resizeHandles val="exact"/>
        </dgm:presLayoutVars>
      </dgm:prSet>
      <dgm:spPr/>
    </dgm:pt>
    <dgm:pt modelId="{420C56EB-47B5-47A4-946A-184518D0A248}" type="pres">
      <dgm:prSet presAssocID="{8696F3FE-F624-4E4E-915D-AB6ADDA819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4E634C-7892-4145-B1F5-AA9F127EA9A3}" type="pres">
      <dgm:prSet presAssocID="{811A222A-D373-4D02-B8BE-239DAAFC761C}" presName="spacer" presStyleCnt="0"/>
      <dgm:spPr/>
    </dgm:pt>
    <dgm:pt modelId="{91E04036-EB4F-475A-9047-BA2689C31BC4}" type="pres">
      <dgm:prSet presAssocID="{74DF21F9-EFD0-4407-BA07-4214E78B2B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093B61-A901-48F3-82B9-A037C91B0042}" type="pres">
      <dgm:prSet presAssocID="{F60B2142-66D4-473F-8C5E-66DDDB97BAE8}" presName="spacer" presStyleCnt="0"/>
      <dgm:spPr/>
    </dgm:pt>
    <dgm:pt modelId="{A9136E88-E682-4E38-84DC-C68F260B7C7A}" type="pres">
      <dgm:prSet presAssocID="{8C691F7A-7F53-4CF7-ABDB-DB511201CC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2E9542-0D22-4606-8691-1D60953F0919}" srcId="{1D5F1E61-115E-4A86-9329-231C3DC263A0}" destId="{8696F3FE-F624-4E4E-915D-AB6ADDA8192F}" srcOrd="0" destOrd="0" parTransId="{245DB6A6-831F-40E9-9F48-544CE6D5C0AB}" sibTransId="{811A222A-D373-4D02-B8BE-239DAAFC761C}"/>
    <dgm:cxn modelId="{A3AB254B-F9C4-44F8-BA19-4571E3C39AB9}" type="presOf" srcId="{8696F3FE-F624-4E4E-915D-AB6ADDA8192F}" destId="{420C56EB-47B5-47A4-946A-184518D0A248}" srcOrd="0" destOrd="0" presId="urn:microsoft.com/office/officeart/2005/8/layout/vList2"/>
    <dgm:cxn modelId="{50FBBC4E-4E7A-40B1-A34B-F0D6E0C456A6}" type="presOf" srcId="{74DF21F9-EFD0-4407-BA07-4214E78B2BA5}" destId="{91E04036-EB4F-475A-9047-BA2689C31BC4}" srcOrd="0" destOrd="0" presId="urn:microsoft.com/office/officeart/2005/8/layout/vList2"/>
    <dgm:cxn modelId="{AEE16DCB-B016-44AB-86E7-34F6CC77319B}" srcId="{1D5F1E61-115E-4A86-9329-231C3DC263A0}" destId="{8C691F7A-7F53-4CF7-ABDB-DB511201CC67}" srcOrd="2" destOrd="0" parTransId="{99FAB70A-E500-409D-84C5-2014053AB87D}" sibTransId="{00DD456F-C4AE-475F-B912-CF1E2BC22D5C}"/>
    <dgm:cxn modelId="{0812EDCD-9704-4189-9FCA-4E0CF5348497}" srcId="{1D5F1E61-115E-4A86-9329-231C3DC263A0}" destId="{74DF21F9-EFD0-4407-BA07-4214E78B2BA5}" srcOrd="1" destOrd="0" parTransId="{7D1464A0-6D8A-48CF-A6AE-1E0DEF835981}" sibTransId="{F60B2142-66D4-473F-8C5E-66DDDB97BAE8}"/>
    <dgm:cxn modelId="{F5A704DB-BF41-449E-B259-FBC5643DCA8F}" type="presOf" srcId="{8C691F7A-7F53-4CF7-ABDB-DB511201CC67}" destId="{A9136E88-E682-4E38-84DC-C68F260B7C7A}" srcOrd="0" destOrd="0" presId="urn:microsoft.com/office/officeart/2005/8/layout/vList2"/>
    <dgm:cxn modelId="{D0A7AAED-9FA0-4204-8BE9-6764F1843D6B}" type="presOf" srcId="{1D5F1E61-115E-4A86-9329-231C3DC263A0}" destId="{4558D6AD-B3D3-4177-9A02-41EF45EBB4B7}" srcOrd="0" destOrd="0" presId="urn:microsoft.com/office/officeart/2005/8/layout/vList2"/>
    <dgm:cxn modelId="{5D3ADAE1-BA16-4726-BB6D-34D0670B385F}" type="presParOf" srcId="{4558D6AD-B3D3-4177-9A02-41EF45EBB4B7}" destId="{420C56EB-47B5-47A4-946A-184518D0A248}" srcOrd="0" destOrd="0" presId="urn:microsoft.com/office/officeart/2005/8/layout/vList2"/>
    <dgm:cxn modelId="{CF3105AE-0833-41AA-817C-DF63FBB10D6E}" type="presParOf" srcId="{4558D6AD-B3D3-4177-9A02-41EF45EBB4B7}" destId="{884E634C-7892-4145-B1F5-AA9F127EA9A3}" srcOrd="1" destOrd="0" presId="urn:microsoft.com/office/officeart/2005/8/layout/vList2"/>
    <dgm:cxn modelId="{38F3B541-F29B-472F-8551-3942EEAEA88F}" type="presParOf" srcId="{4558D6AD-B3D3-4177-9A02-41EF45EBB4B7}" destId="{91E04036-EB4F-475A-9047-BA2689C31BC4}" srcOrd="2" destOrd="0" presId="urn:microsoft.com/office/officeart/2005/8/layout/vList2"/>
    <dgm:cxn modelId="{B3B6FC8B-D90B-44C3-8288-45FCE95FBB87}" type="presParOf" srcId="{4558D6AD-B3D3-4177-9A02-41EF45EBB4B7}" destId="{14093B61-A901-48F3-82B9-A037C91B0042}" srcOrd="3" destOrd="0" presId="urn:microsoft.com/office/officeart/2005/8/layout/vList2"/>
    <dgm:cxn modelId="{4F3F2098-C8C4-4DBE-89C3-CF27A81D0ABB}" type="presParOf" srcId="{4558D6AD-B3D3-4177-9A02-41EF45EBB4B7}" destId="{A9136E88-E682-4E38-84DC-C68F260B7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F7625C-5403-489C-AE91-B808FBCE9EC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22C19A-486D-4C21-B608-76BA3B0A672A}">
      <dgm:prSet/>
      <dgm:spPr/>
      <dgm:t>
        <a:bodyPr/>
        <a:lstStyle/>
        <a:p>
          <a:r>
            <a:rPr lang="en-CA" dirty="0"/>
            <a:t>Item A is also a book</a:t>
          </a:r>
          <a:endParaRPr lang="en-US" dirty="0"/>
        </a:p>
      </dgm:t>
    </dgm:pt>
    <dgm:pt modelId="{24051F9C-4FF8-49F4-8F6B-51CC9CD20E64}" type="parTrans" cxnId="{DBC35818-6ACF-4950-A98B-2479CD15C489}">
      <dgm:prSet/>
      <dgm:spPr/>
      <dgm:t>
        <a:bodyPr/>
        <a:lstStyle/>
        <a:p>
          <a:endParaRPr lang="en-US"/>
        </a:p>
      </dgm:t>
    </dgm:pt>
    <dgm:pt modelId="{B4D996AB-3A80-47A4-8D56-3C7769D5EC64}" type="sibTrans" cxnId="{DBC35818-6ACF-4950-A98B-2479CD15C48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C3ED321-EA6D-4DBE-8A88-7A1B34932D63}">
      <dgm:prSet/>
      <dgm:spPr/>
      <dgm:t>
        <a:bodyPr/>
        <a:lstStyle/>
        <a:p>
          <a:r>
            <a:rPr lang="en-CA"/>
            <a:t>Item A is also science fiction</a:t>
          </a:r>
          <a:endParaRPr lang="en-US"/>
        </a:p>
      </dgm:t>
    </dgm:pt>
    <dgm:pt modelId="{CA5914D2-E6B7-4BEB-A8B3-7C15AC8C5417}" type="parTrans" cxnId="{E26E527D-977C-4802-8003-2806B3A56E87}">
      <dgm:prSet/>
      <dgm:spPr/>
      <dgm:t>
        <a:bodyPr/>
        <a:lstStyle/>
        <a:p>
          <a:endParaRPr lang="en-US"/>
        </a:p>
      </dgm:t>
    </dgm:pt>
    <dgm:pt modelId="{501A6514-FBA5-484F-BE06-9B925B50D075}" type="sibTrans" cxnId="{E26E527D-977C-4802-8003-2806B3A56E8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195EBBF-0CCD-47E3-AB51-961BF7296294}">
      <dgm:prSet/>
      <dgm:spPr/>
      <dgm:t>
        <a:bodyPr/>
        <a:lstStyle/>
        <a:p>
          <a:r>
            <a:rPr lang="en-CA"/>
            <a:t>Item A is written by the same author in same decade</a:t>
          </a:r>
          <a:endParaRPr lang="en-US"/>
        </a:p>
      </dgm:t>
    </dgm:pt>
    <dgm:pt modelId="{14D430C8-19AD-4BA2-BBB7-5F1F410B41B9}" type="parTrans" cxnId="{4F735C9C-4144-4C62-9B42-E02F8553D095}">
      <dgm:prSet/>
      <dgm:spPr/>
      <dgm:t>
        <a:bodyPr/>
        <a:lstStyle/>
        <a:p>
          <a:endParaRPr lang="en-US"/>
        </a:p>
      </dgm:t>
    </dgm:pt>
    <dgm:pt modelId="{CFF1C20D-855F-46F7-A55A-1BBAA0879376}" type="sibTrans" cxnId="{4F735C9C-4144-4C62-9B42-E02F8553D09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0CA327B-DC9D-4F6B-ADC6-F05E23D4C150}" type="pres">
      <dgm:prSet presAssocID="{F8F7625C-5403-489C-AE91-B808FBCE9ECF}" presName="Name0" presStyleCnt="0">
        <dgm:presLayoutVars>
          <dgm:animLvl val="lvl"/>
          <dgm:resizeHandles val="exact"/>
        </dgm:presLayoutVars>
      </dgm:prSet>
      <dgm:spPr/>
    </dgm:pt>
    <dgm:pt modelId="{592CCB9F-7E01-400E-9DF8-A285B34D0F28}" type="pres">
      <dgm:prSet presAssocID="{FA22C19A-486D-4C21-B608-76BA3B0A672A}" presName="compositeNode" presStyleCnt="0">
        <dgm:presLayoutVars>
          <dgm:bulletEnabled val="1"/>
        </dgm:presLayoutVars>
      </dgm:prSet>
      <dgm:spPr/>
    </dgm:pt>
    <dgm:pt modelId="{1E8FA353-25EB-410C-A3A1-B0DCF3DF0FA6}" type="pres">
      <dgm:prSet presAssocID="{FA22C19A-486D-4C21-B608-76BA3B0A672A}" presName="bgRect" presStyleLbl="bgAccFollowNode1" presStyleIdx="0" presStyleCnt="3"/>
      <dgm:spPr/>
    </dgm:pt>
    <dgm:pt modelId="{057644E8-D9C8-4562-B918-AF273FAB6278}" type="pres">
      <dgm:prSet presAssocID="{B4D996AB-3A80-47A4-8D56-3C7769D5EC6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BD85BC1-2914-4C7E-94D3-7D4BD7DC5261}" type="pres">
      <dgm:prSet presAssocID="{FA22C19A-486D-4C21-B608-76BA3B0A672A}" presName="bottomLine" presStyleLbl="alignNode1" presStyleIdx="1" presStyleCnt="6">
        <dgm:presLayoutVars/>
      </dgm:prSet>
      <dgm:spPr/>
    </dgm:pt>
    <dgm:pt modelId="{B929FE66-E47F-4DD5-B243-77E65D12A1F1}" type="pres">
      <dgm:prSet presAssocID="{FA22C19A-486D-4C21-B608-76BA3B0A672A}" presName="nodeText" presStyleLbl="bgAccFollowNode1" presStyleIdx="0" presStyleCnt="3">
        <dgm:presLayoutVars>
          <dgm:bulletEnabled val="1"/>
        </dgm:presLayoutVars>
      </dgm:prSet>
      <dgm:spPr/>
    </dgm:pt>
    <dgm:pt modelId="{96324F87-8BE3-417C-B726-FB2223CE2FC0}" type="pres">
      <dgm:prSet presAssocID="{B4D996AB-3A80-47A4-8D56-3C7769D5EC64}" presName="sibTrans" presStyleCnt="0"/>
      <dgm:spPr/>
    </dgm:pt>
    <dgm:pt modelId="{8DECDAD6-F84C-4175-90F6-5FC1AAC47385}" type="pres">
      <dgm:prSet presAssocID="{5C3ED321-EA6D-4DBE-8A88-7A1B34932D63}" presName="compositeNode" presStyleCnt="0">
        <dgm:presLayoutVars>
          <dgm:bulletEnabled val="1"/>
        </dgm:presLayoutVars>
      </dgm:prSet>
      <dgm:spPr/>
    </dgm:pt>
    <dgm:pt modelId="{C4EAEA4B-0615-4CD1-AFE2-9D705D0F153C}" type="pres">
      <dgm:prSet presAssocID="{5C3ED321-EA6D-4DBE-8A88-7A1B34932D63}" presName="bgRect" presStyleLbl="bgAccFollowNode1" presStyleIdx="1" presStyleCnt="3"/>
      <dgm:spPr/>
    </dgm:pt>
    <dgm:pt modelId="{CCB2AD32-A8AB-49A4-A897-D52726760956}" type="pres">
      <dgm:prSet presAssocID="{501A6514-FBA5-484F-BE06-9B925B50D07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48E1104-DD3F-4D03-8070-5C1491617E3C}" type="pres">
      <dgm:prSet presAssocID="{5C3ED321-EA6D-4DBE-8A88-7A1B34932D63}" presName="bottomLine" presStyleLbl="alignNode1" presStyleIdx="3" presStyleCnt="6">
        <dgm:presLayoutVars/>
      </dgm:prSet>
      <dgm:spPr/>
    </dgm:pt>
    <dgm:pt modelId="{78880ED4-DFED-4D3E-852E-25B0D066A592}" type="pres">
      <dgm:prSet presAssocID="{5C3ED321-EA6D-4DBE-8A88-7A1B34932D63}" presName="nodeText" presStyleLbl="bgAccFollowNode1" presStyleIdx="1" presStyleCnt="3">
        <dgm:presLayoutVars>
          <dgm:bulletEnabled val="1"/>
        </dgm:presLayoutVars>
      </dgm:prSet>
      <dgm:spPr/>
    </dgm:pt>
    <dgm:pt modelId="{1825E9C7-09E4-42CB-8E61-5DBFC4A9F718}" type="pres">
      <dgm:prSet presAssocID="{501A6514-FBA5-484F-BE06-9B925B50D075}" presName="sibTrans" presStyleCnt="0"/>
      <dgm:spPr/>
    </dgm:pt>
    <dgm:pt modelId="{8EE6421E-ACA2-44A3-B63E-F2FEED30D191}" type="pres">
      <dgm:prSet presAssocID="{1195EBBF-0CCD-47E3-AB51-961BF7296294}" presName="compositeNode" presStyleCnt="0">
        <dgm:presLayoutVars>
          <dgm:bulletEnabled val="1"/>
        </dgm:presLayoutVars>
      </dgm:prSet>
      <dgm:spPr/>
    </dgm:pt>
    <dgm:pt modelId="{437EF798-B586-45AA-9D0A-3554131CED94}" type="pres">
      <dgm:prSet presAssocID="{1195EBBF-0CCD-47E3-AB51-961BF7296294}" presName="bgRect" presStyleLbl="bgAccFollowNode1" presStyleIdx="2" presStyleCnt="3"/>
      <dgm:spPr/>
    </dgm:pt>
    <dgm:pt modelId="{D85C04E7-7F9D-43AE-97CD-0A602BCC6799}" type="pres">
      <dgm:prSet presAssocID="{CFF1C20D-855F-46F7-A55A-1BBAA087937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5319651-7212-4BE4-92DC-C73C94EF2267}" type="pres">
      <dgm:prSet presAssocID="{1195EBBF-0CCD-47E3-AB51-961BF7296294}" presName="bottomLine" presStyleLbl="alignNode1" presStyleIdx="5" presStyleCnt="6">
        <dgm:presLayoutVars/>
      </dgm:prSet>
      <dgm:spPr/>
    </dgm:pt>
    <dgm:pt modelId="{5911195C-8104-4254-8D1C-06A18271973A}" type="pres">
      <dgm:prSet presAssocID="{1195EBBF-0CCD-47E3-AB51-961BF729629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C623314-1457-456D-8F1C-09A631BC5708}" type="presOf" srcId="{F8F7625C-5403-489C-AE91-B808FBCE9ECF}" destId="{70CA327B-DC9D-4F6B-ADC6-F05E23D4C150}" srcOrd="0" destOrd="0" presId="urn:microsoft.com/office/officeart/2016/7/layout/BasicLinearProcessNumbered"/>
    <dgm:cxn modelId="{DBC35818-6ACF-4950-A98B-2479CD15C489}" srcId="{F8F7625C-5403-489C-AE91-B808FBCE9ECF}" destId="{FA22C19A-486D-4C21-B608-76BA3B0A672A}" srcOrd="0" destOrd="0" parTransId="{24051F9C-4FF8-49F4-8F6B-51CC9CD20E64}" sibTransId="{B4D996AB-3A80-47A4-8D56-3C7769D5EC64}"/>
    <dgm:cxn modelId="{C7ADFE29-EDB5-4C77-AE8D-E2D8BB25D6E0}" type="presOf" srcId="{501A6514-FBA5-484F-BE06-9B925B50D075}" destId="{CCB2AD32-A8AB-49A4-A897-D52726760956}" srcOrd="0" destOrd="0" presId="urn:microsoft.com/office/officeart/2016/7/layout/BasicLinearProcessNumbered"/>
    <dgm:cxn modelId="{7D08222D-9767-4A20-83A1-C28F8138175D}" type="presOf" srcId="{5C3ED321-EA6D-4DBE-8A88-7A1B34932D63}" destId="{C4EAEA4B-0615-4CD1-AFE2-9D705D0F153C}" srcOrd="0" destOrd="0" presId="urn:microsoft.com/office/officeart/2016/7/layout/BasicLinearProcessNumbered"/>
    <dgm:cxn modelId="{5836AE46-4645-4DC9-A290-BAE045E8E7A6}" type="presOf" srcId="{FA22C19A-486D-4C21-B608-76BA3B0A672A}" destId="{1E8FA353-25EB-410C-A3A1-B0DCF3DF0FA6}" srcOrd="0" destOrd="0" presId="urn:microsoft.com/office/officeart/2016/7/layout/BasicLinearProcessNumbered"/>
    <dgm:cxn modelId="{B36B114A-21A9-4B53-B875-BC37F438C4FA}" type="presOf" srcId="{CFF1C20D-855F-46F7-A55A-1BBAA0879376}" destId="{D85C04E7-7F9D-43AE-97CD-0A602BCC6799}" srcOrd="0" destOrd="0" presId="urn:microsoft.com/office/officeart/2016/7/layout/BasicLinearProcessNumbered"/>
    <dgm:cxn modelId="{0B76B24D-D19A-4E1C-A35C-587B83DD1693}" type="presOf" srcId="{5C3ED321-EA6D-4DBE-8A88-7A1B34932D63}" destId="{78880ED4-DFED-4D3E-852E-25B0D066A592}" srcOrd="1" destOrd="0" presId="urn:microsoft.com/office/officeart/2016/7/layout/BasicLinearProcessNumbered"/>
    <dgm:cxn modelId="{561DD76F-8EAA-43A6-80FB-673017482AA8}" type="presOf" srcId="{1195EBBF-0CCD-47E3-AB51-961BF7296294}" destId="{437EF798-B586-45AA-9D0A-3554131CED94}" srcOrd="0" destOrd="0" presId="urn:microsoft.com/office/officeart/2016/7/layout/BasicLinearProcessNumbered"/>
    <dgm:cxn modelId="{C21A2459-B74E-429B-8641-41B40C597C51}" type="presOf" srcId="{FA22C19A-486D-4C21-B608-76BA3B0A672A}" destId="{B929FE66-E47F-4DD5-B243-77E65D12A1F1}" srcOrd="1" destOrd="0" presId="urn:microsoft.com/office/officeart/2016/7/layout/BasicLinearProcessNumbered"/>
    <dgm:cxn modelId="{E26E527D-977C-4802-8003-2806B3A56E87}" srcId="{F8F7625C-5403-489C-AE91-B808FBCE9ECF}" destId="{5C3ED321-EA6D-4DBE-8A88-7A1B34932D63}" srcOrd="1" destOrd="0" parTransId="{CA5914D2-E6B7-4BEB-A8B3-7C15AC8C5417}" sibTransId="{501A6514-FBA5-484F-BE06-9B925B50D075}"/>
    <dgm:cxn modelId="{0FD32B7E-8E06-4B8B-A885-B6371722B4F8}" type="presOf" srcId="{1195EBBF-0CCD-47E3-AB51-961BF7296294}" destId="{5911195C-8104-4254-8D1C-06A18271973A}" srcOrd="1" destOrd="0" presId="urn:microsoft.com/office/officeart/2016/7/layout/BasicLinearProcessNumbered"/>
    <dgm:cxn modelId="{4F735C9C-4144-4C62-9B42-E02F8553D095}" srcId="{F8F7625C-5403-489C-AE91-B808FBCE9ECF}" destId="{1195EBBF-0CCD-47E3-AB51-961BF7296294}" srcOrd="2" destOrd="0" parTransId="{14D430C8-19AD-4BA2-BBB7-5F1F410B41B9}" sibTransId="{CFF1C20D-855F-46F7-A55A-1BBAA0879376}"/>
    <dgm:cxn modelId="{F276ABF7-09C0-48E1-96AF-36136C4EE122}" type="presOf" srcId="{B4D996AB-3A80-47A4-8D56-3C7769D5EC64}" destId="{057644E8-D9C8-4562-B918-AF273FAB6278}" srcOrd="0" destOrd="0" presId="urn:microsoft.com/office/officeart/2016/7/layout/BasicLinearProcessNumbered"/>
    <dgm:cxn modelId="{71457D9E-3FD9-413F-B35E-BADDDBBC32F1}" type="presParOf" srcId="{70CA327B-DC9D-4F6B-ADC6-F05E23D4C150}" destId="{592CCB9F-7E01-400E-9DF8-A285B34D0F28}" srcOrd="0" destOrd="0" presId="urn:microsoft.com/office/officeart/2016/7/layout/BasicLinearProcessNumbered"/>
    <dgm:cxn modelId="{DE1DBF30-6FA5-4E5E-86A4-5A65B817D9E9}" type="presParOf" srcId="{592CCB9F-7E01-400E-9DF8-A285B34D0F28}" destId="{1E8FA353-25EB-410C-A3A1-B0DCF3DF0FA6}" srcOrd="0" destOrd="0" presId="urn:microsoft.com/office/officeart/2016/7/layout/BasicLinearProcessNumbered"/>
    <dgm:cxn modelId="{FCB0E2B7-5B28-46C1-B72F-9CDE9B6D0840}" type="presParOf" srcId="{592CCB9F-7E01-400E-9DF8-A285B34D0F28}" destId="{057644E8-D9C8-4562-B918-AF273FAB6278}" srcOrd="1" destOrd="0" presId="urn:microsoft.com/office/officeart/2016/7/layout/BasicLinearProcessNumbered"/>
    <dgm:cxn modelId="{0B19B67F-B27D-41BD-AAE0-5921726750A9}" type="presParOf" srcId="{592CCB9F-7E01-400E-9DF8-A285B34D0F28}" destId="{0BD85BC1-2914-4C7E-94D3-7D4BD7DC5261}" srcOrd="2" destOrd="0" presId="urn:microsoft.com/office/officeart/2016/7/layout/BasicLinearProcessNumbered"/>
    <dgm:cxn modelId="{A3F28CA2-AAE0-4394-8296-CFFB42BADD99}" type="presParOf" srcId="{592CCB9F-7E01-400E-9DF8-A285B34D0F28}" destId="{B929FE66-E47F-4DD5-B243-77E65D12A1F1}" srcOrd="3" destOrd="0" presId="urn:microsoft.com/office/officeart/2016/7/layout/BasicLinearProcessNumbered"/>
    <dgm:cxn modelId="{90FE1344-2644-4729-A36C-0EB013033E10}" type="presParOf" srcId="{70CA327B-DC9D-4F6B-ADC6-F05E23D4C150}" destId="{96324F87-8BE3-417C-B726-FB2223CE2FC0}" srcOrd="1" destOrd="0" presId="urn:microsoft.com/office/officeart/2016/7/layout/BasicLinearProcessNumbered"/>
    <dgm:cxn modelId="{B46E31B9-9CC6-4208-91F2-D01C3C53CF84}" type="presParOf" srcId="{70CA327B-DC9D-4F6B-ADC6-F05E23D4C150}" destId="{8DECDAD6-F84C-4175-90F6-5FC1AAC47385}" srcOrd="2" destOrd="0" presId="urn:microsoft.com/office/officeart/2016/7/layout/BasicLinearProcessNumbered"/>
    <dgm:cxn modelId="{04D4159F-0243-488F-A14F-A7094CC3F9B7}" type="presParOf" srcId="{8DECDAD6-F84C-4175-90F6-5FC1AAC47385}" destId="{C4EAEA4B-0615-4CD1-AFE2-9D705D0F153C}" srcOrd="0" destOrd="0" presId="urn:microsoft.com/office/officeart/2016/7/layout/BasicLinearProcessNumbered"/>
    <dgm:cxn modelId="{4EFB2D73-C6F5-4B39-8E02-EE1275F57428}" type="presParOf" srcId="{8DECDAD6-F84C-4175-90F6-5FC1AAC47385}" destId="{CCB2AD32-A8AB-49A4-A897-D52726760956}" srcOrd="1" destOrd="0" presId="urn:microsoft.com/office/officeart/2016/7/layout/BasicLinearProcessNumbered"/>
    <dgm:cxn modelId="{BDC6C671-8DE8-43A9-98B7-C3552ADB3C8D}" type="presParOf" srcId="{8DECDAD6-F84C-4175-90F6-5FC1AAC47385}" destId="{248E1104-DD3F-4D03-8070-5C1491617E3C}" srcOrd="2" destOrd="0" presId="urn:microsoft.com/office/officeart/2016/7/layout/BasicLinearProcessNumbered"/>
    <dgm:cxn modelId="{12DB7382-8F31-4281-BB1E-5C964AEEEA94}" type="presParOf" srcId="{8DECDAD6-F84C-4175-90F6-5FC1AAC47385}" destId="{78880ED4-DFED-4D3E-852E-25B0D066A592}" srcOrd="3" destOrd="0" presId="urn:microsoft.com/office/officeart/2016/7/layout/BasicLinearProcessNumbered"/>
    <dgm:cxn modelId="{3002C0EE-F860-4FAD-BFEE-97F037DCB2CF}" type="presParOf" srcId="{70CA327B-DC9D-4F6B-ADC6-F05E23D4C150}" destId="{1825E9C7-09E4-42CB-8E61-5DBFC4A9F718}" srcOrd="3" destOrd="0" presId="urn:microsoft.com/office/officeart/2016/7/layout/BasicLinearProcessNumbered"/>
    <dgm:cxn modelId="{55967004-8717-4A27-BC62-E5518A3A1D74}" type="presParOf" srcId="{70CA327B-DC9D-4F6B-ADC6-F05E23D4C150}" destId="{8EE6421E-ACA2-44A3-B63E-F2FEED30D191}" srcOrd="4" destOrd="0" presId="urn:microsoft.com/office/officeart/2016/7/layout/BasicLinearProcessNumbered"/>
    <dgm:cxn modelId="{D6C8C46D-FDBC-4BC0-BF6B-48D215693EAD}" type="presParOf" srcId="{8EE6421E-ACA2-44A3-B63E-F2FEED30D191}" destId="{437EF798-B586-45AA-9D0A-3554131CED94}" srcOrd="0" destOrd="0" presId="urn:microsoft.com/office/officeart/2016/7/layout/BasicLinearProcessNumbered"/>
    <dgm:cxn modelId="{702F3E6F-FA91-4E03-B440-6E205067574F}" type="presParOf" srcId="{8EE6421E-ACA2-44A3-B63E-F2FEED30D191}" destId="{D85C04E7-7F9D-43AE-97CD-0A602BCC6799}" srcOrd="1" destOrd="0" presId="urn:microsoft.com/office/officeart/2016/7/layout/BasicLinearProcessNumbered"/>
    <dgm:cxn modelId="{850F8264-4E87-4F65-9399-E3E0AC9B0BD0}" type="presParOf" srcId="{8EE6421E-ACA2-44A3-B63E-F2FEED30D191}" destId="{25319651-7212-4BE4-92DC-C73C94EF2267}" srcOrd="2" destOrd="0" presId="urn:microsoft.com/office/officeart/2016/7/layout/BasicLinearProcessNumbered"/>
    <dgm:cxn modelId="{B0641B81-D673-49D6-930C-428F34A4FF84}" type="presParOf" srcId="{8EE6421E-ACA2-44A3-B63E-F2FEED30D191}" destId="{5911195C-8104-4254-8D1C-06A18271973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C56EB-47B5-47A4-946A-184518D0A248}">
      <dsp:nvSpPr>
        <dsp:cNvPr id="0" name=""/>
        <dsp:cNvSpPr/>
      </dsp:nvSpPr>
      <dsp:spPr>
        <a:xfrm>
          <a:off x="0" y="226606"/>
          <a:ext cx="6263640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Examples</a:t>
          </a:r>
          <a:endParaRPr lang="en-US" sz="6500" kern="1200" dirty="0"/>
        </a:p>
      </dsp:txBody>
      <dsp:txXfrm>
        <a:off x="76105" y="302711"/>
        <a:ext cx="6111430" cy="1406815"/>
      </dsp:txXfrm>
    </dsp:sp>
    <dsp:sp modelId="{A9136E88-E682-4E38-84DC-C68F260B7C7A}">
      <dsp:nvSpPr>
        <dsp:cNvPr id="0" name=""/>
        <dsp:cNvSpPr/>
      </dsp:nvSpPr>
      <dsp:spPr>
        <a:xfrm>
          <a:off x="0" y="1972831"/>
          <a:ext cx="6263640" cy="15590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Most watched</a:t>
          </a:r>
        </a:p>
      </dsp:txBody>
      <dsp:txXfrm>
        <a:off x="76105" y="2048936"/>
        <a:ext cx="6111430" cy="1406815"/>
      </dsp:txXfrm>
    </dsp:sp>
    <dsp:sp modelId="{1713E22B-DE6D-4F54-A8B3-9BC7E47FF52A}">
      <dsp:nvSpPr>
        <dsp:cNvPr id="0" name=""/>
        <dsp:cNvSpPr/>
      </dsp:nvSpPr>
      <dsp:spPr>
        <a:xfrm>
          <a:off x="0" y="3719056"/>
          <a:ext cx="6263640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Highest Rating</a:t>
          </a:r>
        </a:p>
      </dsp:txBody>
      <dsp:txXfrm>
        <a:off x="76105" y="3795161"/>
        <a:ext cx="611143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C56EB-47B5-47A4-946A-184518D0A248}">
      <dsp:nvSpPr>
        <dsp:cNvPr id="0" name=""/>
        <dsp:cNvSpPr/>
      </dsp:nvSpPr>
      <dsp:spPr>
        <a:xfrm>
          <a:off x="0" y="226606"/>
          <a:ext cx="6263640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Examples</a:t>
          </a:r>
          <a:endParaRPr lang="en-US" sz="6500" kern="1200" dirty="0"/>
        </a:p>
      </dsp:txBody>
      <dsp:txXfrm>
        <a:off x="76105" y="302711"/>
        <a:ext cx="6111430" cy="1406815"/>
      </dsp:txXfrm>
    </dsp:sp>
    <dsp:sp modelId="{91E04036-EB4F-475A-9047-BA2689C31BC4}">
      <dsp:nvSpPr>
        <dsp:cNvPr id="0" name=""/>
        <dsp:cNvSpPr/>
      </dsp:nvSpPr>
      <dsp:spPr>
        <a:xfrm>
          <a:off x="0" y="1972831"/>
          <a:ext cx="6263640" cy="15590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Similar items</a:t>
          </a:r>
          <a:endParaRPr lang="en-US" sz="6500" kern="1200" dirty="0"/>
        </a:p>
      </dsp:txBody>
      <dsp:txXfrm>
        <a:off x="76105" y="2048936"/>
        <a:ext cx="6111430" cy="1406815"/>
      </dsp:txXfrm>
    </dsp:sp>
    <dsp:sp modelId="{A9136E88-E682-4E38-84DC-C68F260B7C7A}">
      <dsp:nvSpPr>
        <dsp:cNvPr id="0" name=""/>
        <dsp:cNvSpPr/>
      </dsp:nvSpPr>
      <dsp:spPr>
        <a:xfrm>
          <a:off x="0" y="3719056"/>
          <a:ext cx="6263640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Similar taste</a:t>
          </a:r>
        </a:p>
      </dsp:txBody>
      <dsp:txXfrm>
        <a:off x="76105" y="3795161"/>
        <a:ext cx="6111430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FA353-25EB-410C-A3A1-B0DCF3DF0FA6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Item A is also a book</a:t>
          </a:r>
          <a:endParaRPr lang="en-US" sz="2600" kern="1200" dirty="0"/>
        </a:p>
      </dsp:txBody>
      <dsp:txXfrm>
        <a:off x="0" y="1500572"/>
        <a:ext cx="3286125" cy="2369325"/>
      </dsp:txXfrm>
    </dsp:sp>
    <dsp:sp modelId="{057644E8-D9C8-4562-B918-AF273FAB6278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0BD85BC1-2914-4C7E-94D3-7D4BD7DC5261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AEA4B-0615-4CD1-AFE2-9D705D0F153C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Item A is also science fiction</a:t>
          </a:r>
          <a:endParaRPr lang="en-US" sz="2600" kern="1200"/>
        </a:p>
      </dsp:txBody>
      <dsp:txXfrm>
        <a:off x="3614737" y="1500572"/>
        <a:ext cx="3286125" cy="2369325"/>
      </dsp:txXfrm>
    </dsp:sp>
    <dsp:sp modelId="{CCB2AD32-A8AB-49A4-A897-D52726760956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248E1104-DD3F-4D03-8070-5C1491617E3C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EF798-B586-45AA-9D0A-3554131CED94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Item A is written by the same author in same decade</a:t>
          </a:r>
          <a:endParaRPr lang="en-US" sz="2600" kern="1200"/>
        </a:p>
      </dsp:txBody>
      <dsp:txXfrm>
        <a:off x="7229475" y="1500572"/>
        <a:ext cx="3286125" cy="2369325"/>
      </dsp:txXfrm>
    </dsp:sp>
    <dsp:sp modelId="{D85C04E7-7F9D-43AE-97CD-0A602BCC6799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25319651-7212-4BE4-92DC-C73C94EF2267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BB6E-FD97-4C45-9F32-5F49A1614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99937-340B-44AF-9FB8-2A1765A5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716E-2E39-4100-A9B2-D1AA8678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0608-9638-4797-B994-3F13CD3F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3721-778B-4468-9C45-49BB2981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2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577-D62F-43CE-9F47-B3377E0B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CAB54-D796-4DB9-85D0-CE9BBC169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33A0-8B36-452D-BBCD-47E06AAC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D8F9-2A96-4AED-A538-1CE98E95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36AD-351A-44D9-A36D-DF9800EE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CE377-4373-4E9A-8711-160CD28C7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0D334-0431-4585-9B73-1982EFED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6D78-0FF3-4C01-886B-AFC295C3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D3C4-2618-4C83-BA46-974081D5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4C4B-0FCC-4B64-90B7-0FA11134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9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549F-5EF1-47C7-8E7F-5515C14A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0B67-A891-4B06-84A0-1F8576AA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DF16-83FD-45E0-A36E-EAF971B2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CDA7-684F-4F21-8E6A-6869E585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913D-D4E4-4B4A-8527-F7E04F55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4451-0493-4BD7-A6A8-ED05D1CA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6666-7209-42B5-AE7C-06A1C643D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7EFB-7132-4DEC-89EC-69A9B15C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DDBD-9C41-4C19-95DB-51E556FC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358D-112A-40D4-89A8-315B4729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9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1704-B204-4F6A-8436-2A8658E9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4DFB-A1F4-40CD-AEF9-6C32DB63E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2687-2534-45AE-B09A-036E0A0A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15E6-8A8B-4B8D-AD63-287A81B1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5AD3-8344-4FD4-A573-B03573E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282B-B1C9-4160-A9FB-627CE48B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3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30AD-F867-44E5-A342-EF8907A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77C8-FBC6-45F8-820A-94E90B50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1047-3319-41FD-8015-A68CB2B4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86BC-94D4-4A1B-BCB7-1A2F44D56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CC448-CB71-4516-9A15-63D19873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6CD3D-7307-4591-9E3D-A5D5CE7A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35235-21C9-4786-8E17-392EFF9E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4AA2C-B4BC-40B8-8677-F8B194E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0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6B5-52C5-4878-86D7-B6ABC507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A4A99-E796-4415-A147-83564535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E04D6-06D3-4A3F-8FAC-1D993E06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F847-1953-46BC-9041-F68828AE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1B4CE-F5B8-4CE5-AE39-29D0BFA2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A00E4-7EBF-4840-B7C5-F332411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0494-B1DC-4EDA-B0C5-838FD393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0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CF-BA5E-41DD-A5EE-728C5D54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5791-7CF8-451D-8DF6-7D7ABA4D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B71DC-F711-4F26-AA63-34C615EE7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533F9-78DC-4270-B44D-313EF475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83BF-655F-4D02-B21D-CC473478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D2328-20D4-4CF2-A548-06EEDFE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B672-FD6F-4294-A1F3-829D1167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A0517-5D93-4232-B09A-97BCAA1F6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E5B2F-ECBD-422A-8504-9E7B220F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F44E3-8C1A-4658-BC1B-41838301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BC3DF-2C6A-4F77-B8AD-8315DB6B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C65E0-6CD7-4C41-A241-02CB168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49356-9C31-4518-B61B-3E7C7032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AEAD-1810-42EC-B49B-E6A263B0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A987-760F-4C19-AB34-6B586EA46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BB4B-5899-4B43-843B-913C3F10A204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07AD-0BBF-405E-B09A-3335F5526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E242-B624-45AF-851B-A3D4EB1E8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5273-2F66-47B5-AED8-815D3C899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26188-29B1-4326-BA78-41265375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 Engine</a:t>
            </a:r>
            <a:br>
              <a:rPr lang="en-US" sz="6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Book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0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Magnifying glass showing decling performance">
            <a:extLst>
              <a:ext uri="{FF2B5EF4-FFF2-40B4-BE49-F238E27FC236}">
                <a16:creationId xmlns:a16="http://schemas.microsoft.com/office/drawing/2014/main" id="{F21F4129-C019-4982-B284-CD2453FB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2B2719-2250-474E-A339-A2795952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22068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Different types of recommendations</a:t>
            </a:r>
            <a:br>
              <a:rPr lang="en-US" sz="4100" dirty="0"/>
            </a:br>
            <a:r>
              <a:rPr lang="en-US" sz="4100" dirty="0"/>
              <a:t>systems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0BE3A-FA58-4B4E-89C8-6F390EC7DF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Non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P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ersonal results</a:t>
            </a:r>
          </a:p>
        </p:txBody>
      </p:sp>
      <p:graphicFrame>
        <p:nvGraphicFramePr>
          <p:cNvPr id="7" name="Title 3">
            <a:extLst>
              <a:ext uri="{FF2B5EF4-FFF2-40B4-BE49-F238E27FC236}">
                <a16:creationId xmlns:a16="http://schemas.microsoft.com/office/drawing/2014/main" id="{895BCE1D-6609-4BE1-B816-9F56FF4B5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35988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1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0BE3A-FA58-4B4E-89C8-6F390EC7DF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P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ersonal results</a:t>
            </a:r>
          </a:p>
        </p:txBody>
      </p:sp>
      <p:graphicFrame>
        <p:nvGraphicFramePr>
          <p:cNvPr id="7" name="Title 3">
            <a:extLst>
              <a:ext uri="{FF2B5EF4-FFF2-40B4-BE49-F238E27FC236}">
                <a16:creationId xmlns:a16="http://schemas.microsoft.com/office/drawing/2014/main" id="{895BCE1D-6609-4BE1-B816-9F56FF4B5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3113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7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">
            <a:extLst>
              <a:ext uri="{FF2B5EF4-FFF2-40B4-BE49-F238E27FC236}">
                <a16:creationId xmlns:a16="http://schemas.microsoft.com/office/drawing/2014/main" id="{D7F4F246-F4BA-4CD8-BBE8-EC62E193F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24D75-3790-433E-BFB8-42855EA1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Technically speaking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66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3F54E-44D6-4ACE-8E13-29D119D1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/>
              <a:t>Content based filtering</a:t>
            </a:r>
            <a:endParaRPr lang="en-IN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E15E4-4700-42B9-AC3B-BA9B5B8DF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2635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58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CA9ED-D78E-450B-A320-21209AFE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2" y="312074"/>
            <a:ext cx="10021699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6D7B7-F64B-4F95-BF47-92B681DD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2" y="1216672"/>
            <a:ext cx="1859966" cy="2873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5E12D-F580-48E4-82A3-4A9243D3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141" y="4335339"/>
            <a:ext cx="6721716" cy="2294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9D4BA-0390-42DF-9E2D-4200999EF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496" y="1522124"/>
            <a:ext cx="2693678" cy="22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3F54E-44D6-4ACE-8E13-29D119D1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Collaborative filtering</a:t>
            </a: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54383-24CC-4FB3-9F98-A579E323DF9E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You</a:t>
            </a:r>
            <a:r>
              <a:rPr lang="en-US" dirty="0"/>
              <a:t> like </a:t>
            </a:r>
            <a:r>
              <a:rPr lang="en-US" i="1" dirty="0"/>
              <a:t>Harry potter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</a:t>
            </a:r>
            <a:r>
              <a:rPr lang="en-US" dirty="0"/>
              <a:t> likes </a:t>
            </a:r>
            <a:r>
              <a:rPr lang="en-US" i="1" dirty="0"/>
              <a:t>Harry potter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</a:t>
            </a:r>
            <a:r>
              <a:rPr lang="en-US" dirty="0"/>
              <a:t> also likes </a:t>
            </a:r>
            <a:r>
              <a:rPr lang="en-US" i="1" dirty="0"/>
              <a:t>Game of thrones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Hence</a:t>
            </a:r>
            <a:r>
              <a:rPr lang="en-US" dirty="0"/>
              <a:t>, You will also like </a:t>
            </a:r>
            <a:r>
              <a:rPr lang="en-US" i="1" dirty="0"/>
              <a:t>Game of thrones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AA242-A52F-4E5E-9701-3F65BA34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25549"/>
            <a:ext cx="6440424" cy="37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CA9ED-D78E-450B-A320-21209AFE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5" y="797266"/>
            <a:ext cx="10021699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6D7B7-F64B-4F95-BF47-92B681DD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4" y="195825"/>
            <a:ext cx="1261673" cy="1949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4247B-4BE8-46BE-9F3A-C19361CF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237" y="2254480"/>
            <a:ext cx="9932282" cy="27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1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Recommendation Engine  for Book selection</vt:lpstr>
      <vt:lpstr>Different types of recommendations systems</vt:lpstr>
      <vt:lpstr>Non Personal results</vt:lpstr>
      <vt:lpstr>Personal results</vt:lpstr>
      <vt:lpstr>Technically speaking</vt:lpstr>
      <vt:lpstr>Content based filtering</vt:lpstr>
      <vt:lpstr>PowerPoint Presentation</vt:lpstr>
      <vt:lpstr>Collaborative 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Kapoor</dc:creator>
  <cp:lastModifiedBy>Pulkit Kapoor</cp:lastModifiedBy>
  <cp:revision>1</cp:revision>
  <dcterms:created xsi:type="dcterms:W3CDTF">2021-11-12T17:54:21Z</dcterms:created>
  <dcterms:modified xsi:type="dcterms:W3CDTF">2021-11-19T16:57:43Z</dcterms:modified>
</cp:coreProperties>
</file>