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4" r:id="rId8"/>
    <p:sldId id="286" r:id="rId9"/>
    <p:sldId id="262" r:id="rId10"/>
    <p:sldId id="263" r:id="rId11"/>
    <p:sldId id="287" r:id="rId12"/>
    <p:sldId id="276" r:id="rId13"/>
    <p:sldId id="277" r:id="rId14"/>
    <p:sldId id="278" r:id="rId15"/>
    <p:sldId id="279" r:id="rId16"/>
    <p:sldId id="280" r:id="rId17"/>
    <p:sldId id="281" r:id="rId18"/>
    <p:sldId id="284" r:id="rId19"/>
    <p:sldId id="282" r:id="rId20"/>
    <p:sldId id="283" r:id="rId21"/>
    <p:sldId id="264" r:id="rId22"/>
    <p:sldId id="288" r:id="rId23"/>
    <p:sldId id="285" r:id="rId24"/>
    <p:sldId id="275"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90" autoAdjust="0"/>
  </p:normalViewPr>
  <p:slideViewPr>
    <p:cSldViewPr>
      <p:cViewPr varScale="1">
        <p:scale>
          <a:sx n="79" d="100"/>
          <a:sy n="79" d="100"/>
        </p:scale>
        <p:origin x="157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MT"/>
                <a:cs typeface="Arial MT"/>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1">
                <a:solidFill>
                  <a:srgbClr val="EAD1D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MT"/>
                <a:cs typeface="Arial MT"/>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1">
                <a:solidFill>
                  <a:srgbClr val="EAD1D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Arial MT"/>
                <a:cs typeface="Arial MT"/>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1">
                <a:solidFill>
                  <a:srgbClr val="EAD1D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Arial MT"/>
                <a:cs typeface="Arial MT"/>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8851" y="65087"/>
            <a:ext cx="9023350" cy="6692900"/>
          </a:xfrm>
          <a:custGeom>
            <a:avLst/>
            <a:gdLst/>
            <a:ahLst/>
            <a:cxnLst/>
            <a:rect l="l" t="t" r="r" b="b"/>
            <a:pathLst>
              <a:path w="9023350" h="6692900">
                <a:moveTo>
                  <a:pt x="284962" y="12700"/>
                </a:moveTo>
                <a:lnTo>
                  <a:pt x="235076" y="12700"/>
                </a:lnTo>
                <a:lnTo>
                  <a:pt x="242989" y="0"/>
                </a:lnTo>
                <a:lnTo>
                  <a:pt x="293179" y="0"/>
                </a:lnTo>
                <a:lnTo>
                  <a:pt x="284962" y="12700"/>
                </a:lnTo>
                <a:close/>
              </a:path>
              <a:path w="9023350" h="6692900">
                <a:moveTo>
                  <a:pt x="8780246" y="12700"/>
                </a:moveTo>
                <a:lnTo>
                  <a:pt x="8738158" y="12700"/>
                </a:lnTo>
                <a:lnTo>
                  <a:pt x="8729941" y="0"/>
                </a:lnTo>
                <a:lnTo>
                  <a:pt x="8772271" y="0"/>
                </a:lnTo>
                <a:lnTo>
                  <a:pt x="8780246" y="12700"/>
                </a:lnTo>
                <a:close/>
              </a:path>
              <a:path w="9023350" h="6692900">
                <a:moveTo>
                  <a:pt x="230200" y="25400"/>
                </a:moveTo>
                <a:lnTo>
                  <a:pt x="204330" y="25400"/>
                </a:lnTo>
                <a:lnTo>
                  <a:pt x="211886" y="12700"/>
                </a:lnTo>
                <a:lnTo>
                  <a:pt x="237909" y="12700"/>
                </a:lnTo>
                <a:lnTo>
                  <a:pt x="230200" y="25400"/>
                </a:lnTo>
                <a:close/>
              </a:path>
              <a:path w="9023350" h="6692900">
                <a:moveTo>
                  <a:pt x="8818892" y="25400"/>
                </a:moveTo>
                <a:lnTo>
                  <a:pt x="8792921" y="25400"/>
                </a:lnTo>
                <a:lnTo>
                  <a:pt x="8785212" y="12700"/>
                </a:lnTo>
                <a:lnTo>
                  <a:pt x="8811348" y="12700"/>
                </a:lnTo>
                <a:lnTo>
                  <a:pt x="8818892" y="25400"/>
                </a:lnTo>
                <a:close/>
              </a:path>
              <a:path w="9023350" h="6692900">
                <a:moveTo>
                  <a:pt x="200685" y="38100"/>
                </a:moveTo>
                <a:lnTo>
                  <a:pt x="175069" y="38100"/>
                </a:lnTo>
                <a:lnTo>
                  <a:pt x="182232" y="25400"/>
                </a:lnTo>
                <a:lnTo>
                  <a:pt x="208038" y="25400"/>
                </a:lnTo>
                <a:lnTo>
                  <a:pt x="200685" y="38100"/>
                </a:lnTo>
                <a:close/>
              </a:path>
              <a:path w="9023350" h="6692900">
                <a:moveTo>
                  <a:pt x="8848153" y="38100"/>
                </a:moveTo>
                <a:lnTo>
                  <a:pt x="8822436" y="38100"/>
                </a:lnTo>
                <a:lnTo>
                  <a:pt x="8815082" y="25400"/>
                </a:lnTo>
                <a:lnTo>
                  <a:pt x="8840990" y="25400"/>
                </a:lnTo>
                <a:lnTo>
                  <a:pt x="8848153" y="38100"/>
                </a:lnTo>
                <a:close/>
              </a:path>
              <a:path w="9023350" h="6692900">
                <a:moveTo>
                  <a:pt x="172656" y="50800"/>
                </a:moveTo>
                <a:lnTo>
                  <a:pt x="154216" y="50800"/>
                </a:lnTo>
                <a:lnTo>
                  <a:pt x="161061" y="38100"/>
                </a:lnTo>
                <a:lnTo>
                  <a:pt x="179616" y="38100"/>
                </a:lnTo>
                <a:lnTo>
                  <a:pt x="172656" y="50800"/>
                </a:lnTo>
                <a:close/>
              </a:path>
              <a:path w="9023350" h="6692900">
                <a:moveTo>
                  <a:pt x="8869006" y="50800"/>
                </a:moveTo>
                <a:lnTo>
                  <a:pt x="8850464" y="50800"/>
                </a:lnTo>
                <a:lnTo>
                  <a:pt x="8843505" y="38100"/>
                </a:lnTo>
                <a:lnTo>
                  <a:pt x="8862161" y="38100"/>
                </a:lnTo>
                <a:lnTo>
                  <a:pt x="8869006" y="50800"/>
                </a:lnTo>
                <a:close/>
              </a:path>
              <a:path w="9023350" h="6692900">
                <a:moveTo>
                  <a:pt x="152717" y="63500"/>
                </a:moveTo>
                <a:lnTo>
                  <a:pt x="134353" y="63500"/>
                </a:lnTo>
                <a:lnTo>
                  <a:pt x="140855" y="50800"/>
                </a:lnTo>
                <a:lnTo>
                  <a:pt x="159346" y="50800"/>
                </a:lnTo>
                <a:lnTo>
                  <a:pt x="152717" y="63500"/>
                </a:lnTo>
                <a:close/>
              </a:path>
              <a:path w="9023350" h="6692900">
                <a:moveTo>
                  <a:pt x="8888857" y="63500"/>
                </a:moveTo>
                <a:lnTo>
                  <a:pt x="8870403" y="63500"/>
                </a:lnTo>
                <a:lnTo>
                  <a:pt x="8863774" y="50800"/>
                </a:lnTo>
                <a:lnTo>
                  <a:pt x="8882354" y="50800"/>
                </a:lnTo>
                <a:lnTo>
                  <a:pt x="8888857" y="63500"/>
                </a:lnTo>
                <a:close/>
              </a:path>
              <a:path w="9023350" h="6692900">
                <a:moveTo>
                  <a:pt x="133769" y="76200"/>
                </a:moveTo>
                <a:lnTo>
                  <a:pt x="121716" y="76200"/>
                </a:lnTo>
                <a:lnTo>
                  <a:pt x="127876" y="63500"/>
                </a:lnTo>
                <a:lnTo>
                  <a:pt x="140055" y="63500"/>
                </a:lnTo>
                <a:lnTo>
                  <a:pt x="133769" y="76200"/>
                </a:lnTo>
                <a:close/>
              </a:path>
              <a:path w="9023350" h="6692900">
                <a:moveTo>
                  <a:pt x="8901493" y="76200"/>
                </a:moveTo>
                <a:lnTo>
                  <a:pt x="8889352" y="76200"/>
                </a:lnTo>
                <a:lnTo>
                  <a:pt x="8883065" y="63500"/>
                </a:lnTo>
                <a:lnTo>
                  <a:pt x="8895245" y="63500"/>
                </a:lnTo>
                <a:lnTo>
                  <a:pt x="8901493" y="76200"/>
                </a:lnTo>
                <a:close/>
              </a:path>
              <a:path w="9023350" h="6692900">
                <a:moveTo>
                  <a:pt x="115887" y="88900"/>
                </a:moveTo>
                <a:lnTo>
                  <a:pt x="103695" y="88900"/>
                </a:lnTo>
                <a:lnTo>
                  <a:pt x="109562" y="76200"/>
                </a:lnTo>
                <a:lnTo>
                  <a:pt x="121805" y="76200"/>
                </a:lnTo>
                <a:lnTo>
                  <a:pt x="115887" y="88900"/>
                </a:lnTo>
                <a:close/>
              </a:path>
              <a:path w="9023350" h="6692900">
                <a:moveTo>
                  <a:pt x="8919514" y="88900"/>
                </a:moveTo>
                <a:lnTo>
                  <a:pt x="8907233" y="88900"/>
                </a:lnTo>
                <a:lnTo>
                  <a:pt x="8901303" y="76200"/>
                </a:lnTo>
                <a:lnTo>
                  <a:pt x="8913634" y="76200"/>
                </a:lnTo>
                <a:lnTo>
                  <a:pt x="8919514" y="88900"/>
                </a:lnTo>
                <a:close/>
              </a:path>
              <a:path w="9023350" h="6692900">
                <a:moveTo>
                  <a:pt x="104597" y="101600"/>
                </a:moveTo>
                <a:lnTo>
                  <a:pt x="92329" y="101600"/>
                </a:lnTo>
                <a:lnTo>
                  <a:pt x="97942" y="88900"/>
                </a:lnTo>
                <a:lnTo>
                  <a:pt x="110261" y="88900"/>
                </a:lnTo>
                <a:lnTo>
                  <a:pt x="104597" y="101600"/>
                </a:lnTo>
                <a:close/>
              </a:path>
              <a:path w="9023350" h="6692900">
                <a:moveTo>
                  <a:pt x="8930868" y="101600"/>
                </a:moveTo>
                <a:lnTo>
                  <a:pt x="8918524" y="101600"/>
                </a:lnTo>
                <a:lnTo>
                  <a:pt x="8912860" y="88900"/>
                </a:lnTo>
                <a:lnTo>
                  <a:pt x="8925255" y="88900"/>
                </a:lnTo>
                <a:lnTo>
                  <a:pt x="8930868" y="101600"/>
                </a:lnTo>
                <a:close/>
              </a:path>
              <a:path w="9023350" h="6692900">
                <a:moveTo>
                  <a:pt x="93840" y="114300"/>
                </a:moveTo>
                <a:lnTo>
                  <a:pt x="81534" y="114300"/>
                </a:lnTo>
                <a:lnTo>
                  <a:pt x="86868" y="101600"/>
                </a:lnTo>
                <a:lnTo>
                  <a:pt x="99225" y="101600"/>
                </a:lnTo>
                <a:lnTo>
                  <a:pt x="93840" y="114300"/>
                </a:lnTo>
                <a:close/>
              </a:path>
              <a:path w="9023350" h="6692900">
                <a:moveTo>
                  <a:pt x="8941663" y="114300"/>
                </a:moveTo>
                <a:lnTo>
                  <a:pt x="8929281" y="114300"/>
                </a:lnTo>
                <a:lnTo>
                  <a:pt x="8923896" y="101600"/>
                </a:lnTo>
                <a:lnTo>
                  <a:pt x="8936329" y="101600"/>
                </a:lnTo>
                <a:lnTo>
                  <a:pt x="8941663" y="114300"/>
                </a:lnTo>
                <a:close/>
              </a:path>
              <a:path w="9023350" h="6692900">
                <a:moveTo>
                  <a:pt x="83616" y="127000"/>
                </a:moveTo>
                <a:lnTo>
                  <a:pt x="71297" y="127000"/>
                </a:lnTo>
                <a:lnTo>
                  <a:pt x="76339" y="114300"/>
                </a:lnTo>
                <a:lnTo>
                  <a:pt x="88734" y="114300"/>
                </a:lnTo>
                <a:lnTo>
                  <a:pt x="83616" y="127000"/>
                </a:lnTo>
                <a:close/>
              </a:path>
              <a:path w="9023350" h="6692900">
                <a:moveTo>
                  <a:pt x="8951823" y="127000"/>
                </a:moveTo>
                <a:lnTo>
                  <a:pt x="8939504" y="127000"/>
                </a:lnTo>
                <a:lnTo>
                  <a:pt x="8934386" y="114300"/>
                </a:lnTo>
                <a:lnTo>
                  <a:pt x="8946845" y="114300"/>
                </a:lnTo>
                <a:lnTo>
                  <a:pt x="8951823" y="127000"/>
                </a:lnTo>
                <a:close/>
              </a:path>
              <a:path w="9023350" h="6692900">
                <a:moveTo>
                  <a:pt x="73964" y="139700"/>
                </a:moveTo>
                <a:lnTo>
                  <a:pt x="61658" y="139700"/>
                </a:lnTo>
                <a:lnTo>
                  <a:pt x="66408" y="127000"/>
                </a:lnTo>
                <a:lnTo>
                  <a:pt x="78790" y="127000"/>
                </a:lnTo>
                <a:lnTo>
                  <a:pt x="73964" y="139700"/>
                </a:lnTo>
                <a:close/>
              </a:path>
              <a:path w="9023350" h="6692900">
                <a:moveTo>
                  <a:pt x="8961526" y="139700"/>
                </a:moveTo>
                <a:lnTo>
                  <a:pt x="8949156" y="139700"/>
                </a:lnTo>
                <a:lnTo>
                  <a:pt x="8944330" y="127000"/>
                </a:lnTo>
                <a:lnTo>
                  <a:pt x="8956776" y="127000"/>
                </a:lnTo>
                <a:lnTo>
                  <a:pt x="8961526" y="139700"/>
                </a:lnTo>
                <a:close/>
              </a:path>
              <a:path w="9023350" h="6692900">
                <a:moveTo>
                  <a:pt x="64896" y="152400"/>
                </a:moveTo>
                <a:lnTo>
                  <a:pt x="52641" y="152400"/>
                </a:lnTo>
                <a:lnTo>
                  <a:pt x="57073" y="139700"/>
                </a:lnTo>
                <a:lnTo>
                  <a:pt x="69430" y="139700"/>
                </a:lnTo>
                <a:lnTo>
                  <a:pt x="64896" y="152400"/>
                </a:lnTo>
                <a:close/>
              </a:path>
              <a:path w="9023350" h="6692900">
                <a:moveTo>
                  <a:pt x="8970543" y="152400"/>
                </a:moveTo>
                <a:lnTo>
                  <a:pt x="8958224" y="152400"/>
                </a:lnTo>
                <a:lnTo>
                  <a:pt x="8953690" y="139700"/>
                </a:lnTo>
                <a:lnTo>
                  <a:pt x="8966111" y="139700"/>
                </a:lnTo>
                <a:lnTo>
                  <a:pt x="8970543" y="152400"/>
                </a:lnTo>
                <a:close/>
              </a:path>
              <a:path w="9023350" h="6692900">
                <a:moveTo>
                  <a:pt x="56451" y="165100"/>
                </a:moveTo>
                <a:lnTo>
                  <a:pt x="44259" y="165100"/>
                </a:lnTo>
                <a:lnTo>
                  <a:pt x="48374" y="152400"/>
                </a:lnTo>
                <a:lnTo>
                  <a:pt x="60655" y="152400"/>
                </a:lnTo>
                <a:lnTo>
                  <a:pt x="56451" y="165100"/>
                </a:lnTo>
                <a:close/>
              </a:path>
              <a:path w="9023350" h="6692900">
                <a:moveTo>
                  <a:pt x="8978925" y="165100"/>
                </a:moveTo>
                <a:lnTo>
                  <a:pt x="8966669" y="165100"/>
                </a:lnTo>
                <a:lnTo>
                  <a:pt x="8962466" y="152400"/>
                </a:lnTo>
                <a:lnTo>
                  <a:pt x="8974810" y="152400"/>
                </a:lnTo>
                <a:lnTo>
                  <a:pt x="8978925" y="165100"/>
                </a:lnTo>
                <a:close/>
              </a:path>
              <a:path w="9023350" h="6692900">
                <a:moveTo>
                  <a:pt x="48615" y="177800"/>
                </a:moveTo>
                <a:lnTo>
                  <a:pt x="36525" y="177800"/>
                </a:lnTo>
                <a:lnTo>
                  <a:pt x="40309" y="165100"/>
                </a:lnTo>
                <a:lnTo>
                  <a:pt x="52514" y="165100"/>
                </a:lnTo>
                <a:lnTo>
                  <a:pt x="48615" y="177800"/>
                </a:lnTo>
                <a:close/>
              </a:path>
              <a:path w="9023350" h="6692900">
                <a:moveTo>
                  <a:pt x="8986647" y="177800"/>
                </a:moveTo>
                <a:lnTo>
                  <a:pt x="8974505" y="177800"/>
                </a:lnTo>
                <a:lnTo>
                  <a:pt x="8970606" y="165100"/>
                </a:lnTo>
                <a:lnTo>
                  <a:pt x="8982862" y="165100"/>
                </a:lnTo>
                <a:lnTo>
                  <a:pt x="8986647" y="177800"/>
                </a:lnTo>
                <a:close/>
              </a:path>
              <a:path w="9023350" h="6692900">
                <a:moveTo>
                  <a:pt x="34937" y="203200"/>
                </a:moveTo>
                <a:lnTo>
                  <a:pt x="26212" y="203200"/>
                </a:lnTo>
                <a:lnTo>
                  <a:pt x="29476" y="190500"/>
                </a:lnTo>
                <a:lnTo>
                  <a:pt x="32918" y="177800"/>
                </a:lnTo>
                <a:lnTo>
                  <a:pt x="45008" y="177800"/>
                </a:lnTo>
                <a:lnTo>
                  <a:pt x="41440" y="190500"/>
                </a:lnTo>
                <a:lnTo>
                  <a:pt x="38150" y="190500"/>
                </a:lnTo>
                <a:lnTo>
                  <a:pt x="34937" y="203200"/>
                </a:lnTo>
                <a:close/>
              </a:path>
              <a:path w="9023350" h="6692900">
                <a:moveTo>
                  <a:pt x="8996959" y="203200"/>
                </a:moveTo>
                <a:lnTo>
                  <a:pt x="8988183" y="203200"/>
                </a:lnTo>
                <a:lnTo>
                  <a:pt x="8984970" y="190500"/>
                </a:lnTo>
                <a:lnTo>
                  <a:pt x="8981681" y="190500"/>
                </a:lnTo>
                <a:lnTo>
                  <a:pt x="8978112" y="177800"/>
                </a:lnTo>
                <a:lnTo>
                  <a:pt x="8990253" y="177800"/>
                </a:lnTo>
                <a:lnTo>
                  <a:pt x="8993695" y="190500"/>
                </a:lnTo>
                <a:lnTo>
                  <a:pt x="8996959" y="203200"/>
                </a:lnTo>
                <a:close/>
              </a:path>
              <a:path w="9023350" h="6692900">
                <a:moveTo>
                  <a:pt x="29121" y="215900"/>
                </a:moveTo>
                <a:lnTo>
                  <a:pt x="20218" y="215900"/>
                </a:lnTo>
                <a:lnTo>
                  <a:pt x="23126" y="203200"/>
                </a:lnTo>
                <a:lnTo>
                  <a:pt x="31978" y="203200"/>
                </a:lnTo>
                <a:lnTo>
                  <a:pt x="29121" y="215900"/>
                </a:lnTo>
                <a:close/>
              </a:path>
              <a:path w="9023350" h="6692900">
                <a:moveTo>
                  <a:pt x="9002941" y="215900"/>
                </a:moveTo>
                <a:lnTo>
                  <a:pt x="8994000" y="215900"/>
                </a:lnTo>
                <a:lnTo>
                  <a:pt x="8991142" y="203200"/>
                </a:lnTo>
                <a:lnTo>
                  <a:pt x="9000045" y="203200"/>
                </a:lnTo>
                <a:lnTo>
                  <a:pt x="9002941" y="215900"/>
                </a:lnTo>
                <a:close/>
              </a:path>
              <a:path w="9023350" h="6692900">
                <a:moveTo>
                  <a:pt x="21729" y="241300"/>
                </a:moveTo>
                <a:lnTo>
                  <a:pt x="12598" y="241300"/>
                </a:lnTo>
                <a:lnTo>
                  <a:pt x="14947" y="228600"/>
                </a:lnTo>
                <a:lnTo>
                  <a:pt x="17487" y="215900"/>
                </a:lnTo>
                <a:lnTo>
                  <a:pt x="29159" y="215900"/>
                </a:lnTo>
                <a:lnTo>
                  <a:pt x="26479" y="228600"/>
                </a:lnTo>
                <a:lnTo>
                  <a:pt x="24041" y="228600"/>
                </a:lnTo>
                <a:lnTo>
                  <a:pt x="21729" y="241300"/>
                </a:lnTo>
                <a:close/>
              </a:path>
              <a:path w="9023350" h="6692900">
                <a:moveTo>
                  <a:pt x="9010561" y="241300"/>
                </a:moveTo>
                <a:lnTo>
                  <a:pt x="9001391" y="241300"/>
                </a:lnTo>
                <a:lnTo>
                  <a:pt x="8999080" y="228600"/>
                </a:lnTo>
                <a:lnTo>
                  <a:pt x="8996641" y="228600"/>
                </a:lnTo>
                <a:lnTo>
                  <a:pt x="8993962" y="215900"/>
                </a:lnTo>
                <a:lnTo>
                  <a:pt x="9005671" y="215900"/>
                </a:lnTo>
                <a:lnTo>
                  <a:pt x="9008211" y="228600"/>
                </a:lnTo>
                <a:lnTo>
                  <a:pt x="9010561" y="241300"/>
                </a:lnTo>
                <a:close/>
              </a:path>
              <a:path w="9023350" h="6692900">
                <a:moveTo>
                  <a:pt x="16001" y="266700"/>
                </a:moveTo>
                <a:lnTo>
                  <a:pt x="6692" y="266700"/>
                </a:lnTo>
                <a:lnTo>
                  <a:pt x="8470" y="254000"/>
                </a:lnTo>
                <a:lnTo>
                  <a:pt x="10439" y="241300"/>
                </a:lnTo>
                <a:lnTo>
                  <a:pt x="19659" y="241300"/>
                </a:lnTo>
                <a:lnTo>
                  <a:pt x="17716" y="254000"/>
                </a:lnTo>
                <a:lnTo>
                  <a:pt x="16001" y="266700"/>
                </a:lnTo>
                <a:close/>
              </a:path>
              <a:path w="9023350" h="6692900">
                <a:moveTo>
                  <a:pt x="9016453" y="266700"/>
                </a:moveTo>
                <a:lnTo>
                  <a:pt x="9007119" y="266700"/>
                </a:lnTo>
                <a:lnTo>
                  <a:pt x="9005366" y="254000"/>
                </a:lnTo>
                <a:lnTo>
                  <a:pt x="9003461" y="241300"/>
                </a:lnTo>
                <a:lnTo>
                  <a:pt x="9012720" y="241300"/>
                </a:lnTo>
                <a:lnTo>
                  <a:pt x="9014675" y="254000"/>
                </a:lnTo>
                <a:lnTo>
                  <a:pt x="9016453" y="266700"/>
                </a:lnTo>
                <a:close/>
              </a:path>
              <a:path w="9023350" h="6692900">
                <a:moveTo>
                  <a:pt x="13144" y="279400"/>
                </a:moveTo>
                <a:lnTo>
                  <a:pt x="3746" y="279400"/>
                </a:lnTo>
                <a:lnTo>
                  <a:pt x="5118" y="266700"/>
                </a:lnTo>
                <a:lnTo>
                  <a:pt x="14503" y="266700"/>
                </a:lnTo>
                <a:lnTo>
                  <a:pt x="13144" y="279400"/>
                </a:lnTo>
                <a:close/>
              </a:path>
              <a:path w="9023350" h="6692900">
                <a:moveTo>
                  <a:pt x="9020556" y="292100"/>
                </a:moveTo>
                <a:lnTo>
                  <a:pt x="9011107" y="292100"/>
                </a:lnTo>
                <a:lnTo>
                  <a:pt x="9009951" y="279400"/>
                </a:lnTo>
                <a:lnTo>
                  <a:pt x="9008618" y="266700"/>
                </a:lnTo>
                <a:lnTo>
                  <a:pt x="9018016" y="266700"/>
                </a:lnTo>
                <a:lnTo>
                  <a:pt x="9019387" y="279400"/>
                </a:lnTo>
                <a:lnTo>
                  <a:pt x="9020556" y="292100"/>
                </a:lnTo>
                <a:close/>
              </a:path>
              <a:path w="9023350" h="6692900">
                <a:moveTo>
                  <a:pt x="10350" y="304800"/>
                </a:moveTo>
                <a:lnTo>
                  <a:pt x="863" y="304800"/>
                </a:lnTo>
                <a:lnTo>
                  <a:pt x="1625" y="292100"/>
                </a:lnTo>
                <a:lnTo>
                  <a:pt x="2578" y="279400"/>
                </a:lnTo>
                <a:lnTo>
                  <a:pt x="13169" y="279400"/>
                </a:lnTo>
                <a:lnTo>
                  <a:pt x="12014" y="292100"/>
                </a:lnTo>
                <a:lnTo>
                  <a:pt x="11099" y="292100"/>
                </a:lnTo>
                <a:lnTo>
                  <a:pt x="10350" y="304800"/>
                </a:lnTo>
                <a:close/>
              </a:path>
              <a:path w="9023350" h="6692900">
                <a:moveTo>
                  <a:pt x="9022803" y="317500"/>
                </a:moveTo>
                <a:lnTo>
                  <a:pt x="9013291" y="317500"/>
                </a:lnTo>
                <a:lnTo>
                  <a:pt x="9012758" y="304800"/>
                </a:lnTo>
                <a:lnTo>
                  <a:pt x="9012021" y="292100"/>
                </a:lnTo>
                <a:lnTo>
                  <a:pt x="9021508" y="292100"/>
                </a:lnTo>
                <a:lnTo>
                  <a:pt x="9022257" y="304800"/>
                </a:lnTo>
                <a:lnTo>
                  <a:pt x="9022803" y="317500"/>
                </a:lnTo>
                <a:close/>
              </a:path>
              <a:path w="9023350" h="6692900">
                <a:moveTo>
                  <a:pt x="9512" y="6375400"/>
                </a:moveTo>
                <a:lnTo>
                  <a:pt x="0" y="6375400"/>
                </a:lnTo>
                <a:lnTo>
                  <a:pt x="0" y="317500"/>
                </a:lnTo>
                <a:lnTo>
                  <a:pt x="330" y="304800"/>
                </a:lnTo>
                <a:lnTo>
                  <a:pt x="10363" y="304800"/>
                </a:lnTo>
                <a:lnTo>
                  <a:pt x="9829" y="317500"/>
                </a:lnTo>
                <a:lnTo>
                  <a:pt x="9512" y="317500"/>
                </a:lnTo>
                <a:lnTo>
                  <a:pt x="9512" y="6375400"/>
                </a:lnTo>
                <a:close/>
              </a:path>
              <a:path w="9023350" h="6692900">
                <a:moveTo>
                  <a:pt x="9023121" y="6375400"/>
                </a:moveTo>
                <a:lnTo>
                  <a:pt x="9013609" y="6375400"/>
                </a:lnTo>
                <a:lnTo>
                  <a:pt x="9013609" y="317500"/>
                </a:lnTo>
                <a:lnTo>
                  <a:pt x="9023121" y="317500"/>
                </a:lnTo>
                <a:lnTo>
                  <a:pt x="9023121" y="6375400"/>
                </a:lnTo>
                <a:close/>
              </a:path>
              <a:path w="9023350" h="6692900">
                <a:moveTo>
                  <a:pt x="11099" y="6400800"/>
                </a:moveTo>
                <a:lnTo>
                  <a:pt x="1612" y="6400800"/>
                </a:lnTo>
                <a:lnTo>
                  <a:pt x="850" y="6388100"/>
                </a:lnTo>
                <a:lnTo>
                  <a:pt x="317" y="6375400"/>
                </a:lnTo>
                <a:lnTo>
                  <a:pt x="9829" y="6375400"/>
                </a:lnTo>
                <a:lnTo>
                  <a:pt x="10363" y="6388100"/>
                </a:lnTo>
                <a:lnTo>
                  <a:pt x="11099" y="6400800"/>
                </a:lnTo>
                <a:close/>
              </a:path>
              <a:path w="9023350" h="6692900">
                <a:moveTo>
                  <a:pt x="9021495" y="6400800"/>
                </a:moveTo>
                <a:lnTo>
                  <a:pt x="9012021" y="6400800"/>
                </a:lnTo>
                <a:lnTo>
                  <a:pt x="9012770" y="6388100"/>
                </a:lnTo>
                <a:lnTo>
                  <a:pt x="9013291" y="6375400"/>
                </a:lnTo>
                <a:lnTo>
                  <a:pt x="9022791" y="6375400"/>
                </a:lnTo>
                <a:lnTo>
                  <a:pt x="9022257" y="6388100"/>
                </a:lnTo>
                <a:lnTo>
                  <a:pt x="9021495" y="6400800"/>
                </a:lnTo>
                <a:close/>
              </a:path>
              <a:path w="9023350" h="6692900">
                <a:moveTo>
                  <a:pt x="16027" y="6426200"/>
                </a:moveTo>
                <a:lnTo>
                  <a:pt x="5105" y="6426200"/>
                </a:lnTo>
                <a:lnTo>
                  <a:pt x="3733" y="6413500"/>
                </a:lnTo>
                <a:lnTo>
                  <a:pt x="2565" y="6400800"/>
                </a:lnTo>
                <a:lnTo>
                  <a:pt x="12014" y="6400800"/>
                </a:lnTo>
                <a:lnTo>
                  <a:pt x="13169" y="6413500"/>
                </a:lnTo>
                <a:lnTo>
                  <a:pt x="14477" y="6413500"/>
                </a:lnTo>
                <a:lnTo>
                  <a:pt x="16027" y="6426200"/>
                </a:lnTo>
                <a:close/>
              </a:path>
              <a:path w="9023350" h="6692900">
                <a:moveTo>
                  <a:pt x="9018003" y="6426200"/>
                </a:moveTo>
                <a:lnTo>
                  <a:pt x="9007094" y="6426200"/>
                </a:lnTo>
                <a:lnTo>
                  <a:pt x="9008643" y="6413500"/>
                </a:lnTo>
                <a:lnTo>
                  <a:pt x="9009951" y="6413500"/>
                </a:lnTo>
                <a:lnTo>
                  <a:pt x="9011107" y="6400800"/>
                </a:lnTo>
                <a:lnTo>
                  <a:pt x="9020543" y="6400800"/>
                </a:lnTo>
                <a:lnTo>
                  <a:pt x="9019374" y="6413500"/>
                </a:lnTo>
                <a:lnTo>
                  <a:pt x="9018003" y="6426200"/>
                </a:lnTo>
                <a:close/>
              </a:path>
              <a:path w="9023350" h="6692900">
                <a:moveTo>
                  <a:pt x="17754" y="6438900"/>
                </a:moveTo>
                <a:lnTo>
                  <a:pt x="8445" y="6438900"/>
                </a:lnTo>
                <a:lnTo>
                  <a:pt x="6667" y="6426200"/>
                </a:lnTo>
                <a:lnTo>
                  <a:pt x="16001" y="6426200"/>
                </a:lnTo>
                <a:lnTo>
                  <a:pt x="17754" y="6438900"/>
                </a:lnTo>
                <a:close/>
              </a:path>
              <a:path w="9023350" h="6692900">
                <a:moveTo>
                  <a:pt x="9014650" y="6438900"/>
                </a:moveTo>
                <a:lnTo>
                  <a:pt x="9005366" y="6438900"/>
                </a:lnTo>
                <a:lnTo>
                  <a:pt x="9007119" y="6426200"/>
                </a:lnTo>
                <a:lnTo>
                  <a:pt x="9016428" y="6426200"/>
                </a:lnTo>
                <a:lnTo>
                  <a:pt x="9014650" y="6438900"/>
                </a:lnTo>
                <a:close/>
              </a:path>
              <a:path w="9023350" h="6692900">
                <a:moveTo>
                  <a:pt x="24041" y="6464300"/>
                </a:moveTo>
                <a:lnTo>
                  <a:pt x="14909" y="6464300"/>
                </a:lnTo>
                <a:lnTo>
                  <a:pt x="12560" y="6451600"/>
                </a:lnTo>
                <a:lnTo>
                  <a:pt x="10401" y="6438900"/>
                </a:lnTo>
                <a:lnTo>
                  <a:pt x="19634" y="6438900"/>
                </a:lnTo>
                <a:lnTo>
                  <a:pt x="21755" y="6451600"/>
                </a:lnTo>
                <a:lnTo>
                  <a:pt x="24041" y="6464300"/>
                </a:lnTo>
                <a:close/>
              </a:path>
              <a:path w="9023350" h="6692900">
                <a:moveTo>
                  <a:pt x="9008173" y="6464300"/>
                </a:moveTo>
                <a:lnTo>
                  <a:pt x="8999080" y="6464300"/>
                </a:lnTo>
                <a:lnTo>
                  <a:pt x="9001391" y="6451600"/>
                </a:lnTo>
                <a:lnTo>
                  <a:pt x="9003487" y="6438900"/>
                </a:lnTo>
                <a:lnTo>
                  <a:pt x="9012682" y="6438900"/>
                </a:lnTo>
                <a:lnTo>
                  <a:pt x="9010523" y="6451600"/>
                </a:lnTo>
                <a:lnTo>
                  <a:pt x="9008173" y="6464300"/>
                </a:lnTo>
                <a:close/>
              </a:path>
              <a:path w="9023350" h="6692900">
                <a:moveTo>
                  <a:pt x="34975" y="6489700"/>
                </a:moveTo>
                <a:lnTo>
                  <a:pt x="23075" y="6489700"/>
                </a:lnTo>
                <a:lnTo>
                  <a:pt x="20180" y="6477000"/>
                </a:lnTo>
                <a:lnTo>
                  <a:pt x="17449" y="6464300"/>
                </a:lnTo>
                <a:lnTo>
                  <a:pt x="26479" y="6464300"/>
                </a:lnTo>
                <a:lnTo>
                  <a:pt x="29159" y="6477000"/>
                </a:lnTo>
                <a:lnTo>
                  <a:pt x="31940" y="6477000"/>
                </a:lnTo>
                <a:lnTo>
                  <a:pt x="34975" y="6489700"/>
                </a:lnTo>
                <a:close/>
              </a:path>
              <a:path w="9023350" h="6692900">
                <a:moveTo>
                  <a:pt x="8999994" y="6489700"/>
                </a:moveTo>
                <a:lnTo>
                  <a:pt x="8988145" y="6489700"/>
                </a:lnTo>
                <a:lnTo>
                  <a:pt x="8991180" y="6477000"/>
                </a:lnTo>
                <a:lnTo>
                  <a:pt x="8993962" y="6477000"/>
                </a:lnTo>
                <a:lnTo>
                  <a:pt x="8996641" y="6464300"/>
                </a:lnTo>
                <a:lnTo>
                  <a:pt x="9005633" y="6464300"/>
                </a:lnTo>
                <a:lnTo>
                  <a:pt x="9002903" y="6477000"/>
                </a:lnTo>
                <a:lnTo>
                  <a:pt x="8999994" y="6489700"/>
                </a:lnTo>
                <a:close/>
              </a:path>
              <a:path w="9023350" h="6692900">
                <a:moveTo>
                  <a:pt x="41490" y="6502400"/>
                </a:moveTo>
                <a:lnTo>
                  <a:pt x="29425" y="6502400"/>
                </a:lnTo>
                <a:lnTo>
                  <a:pt x="26161" y="6489700"/>
                </a:lnTo>
                <a:lnTo>
                  <a:pt x="38100" y="6489700"/>
                </a:lnTo>
                <a:lnTo>
                  <a:pt x="41490" y="6502400"/>
                </a:lnTo>
                <a:close/>
              </a:path>
              <a:path w="9023350" h="6692900">
                <a:moveTo>
                  <a:pt x="8993644" y="6502400"/>
                </a:moveTo>
                <a:lnTo>
                  <a:pt x="8981630" y="6502400"/>
                </a:lnTo>
                <a:lnTo>
                  <a:pt x="8985021" y="6489700"/>
                </a:lnTo>
                <a:lnTo>
                  <a:pt x="8996908" y="6489700"/>
                </a:lnTo>
                <a:lnTo>
                  <a:pt x="8993644" y="6502400"/>
                </a:lnTo>
                <a:close/>
              </a:path>
              <a:path w="9023350" h="6692900">
                <a:moveTo>
                  <a:pt x="45008" y="6515100"/>
                </a:moveTo>
                <a:lnTo>
                  <a:pt x="36474" y="6515100"/>
                </a:lnTo>
                <a:lnTo>
                  <a:pt x="32867" y="6502400"/>
                </a:lnTo>
                <a:lnTo>
                  <a:pt x="41440" y="6502400"/>
                </a:lnTo>
                <a:lnTo>
                  <a:pt x="45008" y="6515100"/>
                </a:lnTo>
                <a:close/>
              </a:path>
              <a:path w="9023350" h="6692900">
                <a:moveTo>
                  <a:pt x="8986596" y="6515100"/>
                </a:moveTo>
                <a:lnTo>
                  <a:pt x="8978112" y="6515100"/>
                </a:lnTo>
                <a:lnTo>
                  <a:pt x="8981681" y="6502400"/>
                </a:lnTo>
                <a:lnTo>
                  <a:pt x="8990203" y="6502400"/>
                </a:lnTo>
                <a:lnTo>
                  <a:pt x="8986596" y="6515100"/>
                </a:lnTo>
                <a:close/>
              </a:path>
              <a:path w="9023350" h="6692900">
                <a:moveTo>
                  <a:pt x="60655" y="6540500"/>
                </a:moveTo>
                <a:lnTo>
                  <a:pt x="48310" y="6540500"/>
                </a:lnTo>
                <a:lnTo>
                  <a:pt x="44196" y="6527800"/>
                </a:lnTo>
                <a:lnTo>
                  <a:pt x="40246" y="6515100"/>
                </a:lnTo>
                <a:lnTo>
                  <a:pt x="48615" y="6515100"/>
                </a:lnTo>
                <a:lnTo>
                  <a:pt x="52514" y="6527800"/>
                </a:lnTo>
                <a:lnTo>
                  <a:pt x="56451" y="6527800"/>
                </a:lnTo>
                <a:lnTo>
                  <a:pt x="60655" y="6540500"/>
                </a:lnTo>
                <a:close/>
              </a:path>
              <a:path w="9023350" h="6692900">
                <a:moveTo>
                  <a:pt x="8974747" y="6540500"/>
                </a:moveTo>
                <a:lnTo>
                  <a:pt x="8962466" y="6540500"/>
                </a:lnTo>
                <a:lnTo>
                  <a:pt x="8966669" y="6527800"/>
                </a:lnTo>
                <a:lnTo>
                  <a:pt x="8970606" y="6527800"/>
                </a:lnTo>
                <a:lnTo>
                  <a:pt x="8974505" y="6515100"/>
                </a:lnTo>
                <a:lnTo>
                  <a:pt x="8982811" y="6515100"/>
                </a:lnTo>
                <a:lnTo>
                  <a:pt x="8978861" y="6527800"/>
                </a:lnTo>
                <a:lnTo>
                  <a:pt x="8974747" y="6540500"/>
                </a:lnTo>
                <a:close/>
              </a:path>
              <a:path w="9023350" h="6692900">
                <a:moveTo>
                  <a:pt x="69430" y="6553200"/>
                </a:moveTo>
                <a:lnTo>
                  <a:pt x="57010" y="6553200"/>
                </a:lnTo>
                <a:lnTo>
                  <a:pt x="52578" y="6540500"/>
                </a:lnTo>
                <a:lnTo>
                  <a:pt x="64896" y="6540500"/>
                </a:lnTo>
                <a:lnTo>
                  <a:pt x="69430" y="6553200"/>
                </a:lnTo>
                <a:close/>
              </a:path>
              <a:path w="9023350" h="6692900">
                <a:moveTo>
                  <a:pt x="8966047" y="6553200"/>
                </a:moveTo>
                <a:lnTo>
                  <a:pt x="8953690" y="6553200"/>
                </a:lnTo>
                <a:lnTo>
                  <a:pt x="8958224" y="6540500"/>
                </a:lnTo>
                <a:lnTo>
                  <a:pt x="8970479" y="6540500"/>
                </a:lnTo>
                <a:lnTo>
                  <a:pt x="8966047" y="6553200"/>
                </a:lnTo>
                <a:close/>
              </a:path>
              <a:path w="9023350" h="6692900">
                <a:moveTo>
                  <a:pt x="78790" y="6565900"/>
                </a:moveTo>
                <a:lnTo>
                  <a:pt x="66332" y="6565900"/>
                </a:lnTo>
                <a:lnTo>
                  <a:pt x="61594" y="6553200"/>
                </a:lnTo>
                <a:lnTo>
                  <a:pt x="73964" y="6553200"/>
                </a:lnTo>
                <a:lnTo>
                  <a:pt x="78790" y="6565900"/>
                </a:lnTo>
                <a:close/>
              </a:path>
              <a:path w="9023350" h="6692900">
                <a:moveTo>
                  <a:pt x="8956713" y="6565900"/>
                </a:moveTo>
                <a:lnTo>
                  <a:pt x="8944330" y="6565900"/>
                </a:lnTo>
                <a:lnTo>
                  <a:pt x="8949156" y="6553200"/>
                </a:lnTo>
                <a:lnTo>
                  <a:pt x="8961462" y="6553200"/>
                </a:lnTo>
                <a:lnTo>
                  <a:pt x="8956713" y="6565900"/>
                </a:lnTo>
                <a:close/>
              </a:path>
              <a:path w="9023350" h="6692900">
                <a:moveTo>
                  <a:pt x="88734" y="6578600"/>
                </a:moveTo>
                <a:lnTo>
                  <a:pt x="76276" y="6578600"/>
                </a:lnTo>
                <a:lnTo>
                  <a:pt x="71297" y="6565900"/>
                </a:lnTo>
                <a:lnTo>
                  <a:pt x="83616" y="6565900"/>
                </a:lnTo>
                <a:lnTo>
                  <a:pt x="88734" y="6578600"/>
                </a:lnTo>
                <a:close/>
              </a:path>
              <a:path w="9023350" h="6692900">
                <a:moveTo>
                  <a:pt x="8946781" y="6578600"/>
                </a:moveTo>
                <a:lnTo>
                  <a:pt x="8934386" y="6578600"/>
                </a:lnTo>
                <a:lnTo>
                  <a:pt x="8939504" y="6565900"/>
                </a:lnTo>
                <a:lnTo>
                  <a:pt x="8951823" y="6565900"/>
                </a:lnTo>
                <a:lnTo>
                  <a:pt x="8946781" y="6578600"/>
                </a:lnTo>
                <a:close/>
              </a:path>
              <a:path w="9023350" h="6692900">
                <a:moveTo>
                  <a:pt x="99225" y="6591300"/>
                </a:moveTo>
                <a:lnTo>
                  <a:pt x="86791" y="6591300"/>
                </a:lnTo>
                <a:lnTo>
                  <a:pt x="81457" y="6578600"/>
                </a:lnTo>
                <a:lnTo>
                  <a:pt x="93840" y="6578600"/>
                </a:lnTo>
                <a:lnTo>
                  <a:pt x="99225" y="6591300"/>
                </a:lnTo>
                <a:close/>
              </a:path>
              <a:path w="9023350" h="6692900">
                <a:moveTo>
                  <a:pt x="8936253" y="6591300"/>
                </a:moveTo>
                <a:lnTo>
                  <a:pt x="8923896" y="6591300"/>
                </a:lnTo>
                <a:lnTo>
                  <a:pt x="8929281" y="6578600"/>
                </a:lnTo>
                <a:lnTo>
                  <a:pt x="8941587" y="6578600"/>
                </a:lnTo>
                <a:lnTo>
                  <a:pt x="8936253" y="6591300"/>
                </a:lnTo>
                <a:close/>
              </a:path>
              <a:path w="9023350" h="6692900">
                <a:moveTo>
                  <a:pt x="115976" y="6604000"/>
                </a:moveTo>
                <a:lnTo>
                  <a:pt x="97866" y="6604000"/>
                </a:lnTo>
                <a:lnTo>
                  <a:pt x="92252" y="6591300"/>
                </a:lnTo>
                <a:lnTo>
                  <a:pt x="110185" y="6591300"/>
                </a:lnTo>
                <a:lnTo>
                  <a:pt x="115976" y="6604000"/>
                </a:lnTo>
                <a:close/>
              </a:path>
              <a:path w="9023350" h="6692900">
                <a:moveTo>
                  <a:pt x="8925179" y="6604000"/>
                </a:moveTo>
                <a:lnTo>
                  <a:pt x="8907145" y="6604000"/>
                </a:lnTo>
                <a:lnTo>
                  <a:pt x="8912936" y="6591300"/>
                </a:lnTo>
                <a:lnTo>
                  <a:pt x="8930792" y="6591300"/>
                </a:lnTo>
                <a:lnTo>
                  <a:pt x="8925179" y="6604000"/>
                </a:lnTo>
                <a:close/>
              </a:path>
              <a:path w="9023350" h="6692900">
                <a:moveTo>
                  <a:pt x="127774" y="6616700"/>
                </a:moveTo>
                <a:lnTo>
                  <a:pt x="115493" y="6616700"/>
                </a:lnTo>
                <a:lnTo>
                  <a:pt x="109486" y="6604000"/>
                </a:lnTo>
                <a:lnTo>
                  <a:pt x="121729" y="6604000"/>
                </a:lnTo>
                <a:lnTo>
                  <a:pt x="127774" y="6616700"/>
                </a:lnTo>
                <a:close/>
              </a:path>
              <a:path w="9023350" h="6692900">
                <a:moveTo>
                  <a:pt x="8907551" y="6616700"/>
                </a:moveTo>
                <a:lnTo>
                  <a:pt x="8895346" y="6616700"/>
                </a:lnTo>
                <a:lnTo>
                  <a:pt x="8901391" y="6604000"/>
                </a:lnTo>
                <a:lnTo>
                  <a:pt x="8913558" y="6604000"/>
                </a:lnTo>
                <a:lnTo>
                  <a:pt x="8907551" y="6616700"/>
                </a:lnTo>
                <a:close/>
              </a:path>
              <a:path w="9023350" h="6692900">
                <a:moveTo>
                  <a:pt x="146380" y="6629400"/>
                </a:moveTo>
                <a:lnTo>
                  <a:pt x="127876" y="6629400"/>
                </a:lnTo>
                <a:lnTo>
                  <a:pt x="121627" y="6616700"/>
                </a:lnTo>
                <a:lnTo>
                  <a:pt x="139966" y="6616700"/>
                </a:lnTo>
                <a:lnTo>
                  <a:pt x="146380" y="6629400"/>
                </a:lnTo>
                <a:close/>
              </a:path>
              <a:path w="9023350" h="6692900">
                <a:moveTo>
                  <a:pt x="8895245" y="6629400"/>
                </a:moveTo>
                <a:lnTo>
                  <a:pt x="8876741" y="6629400"/>
                </a:lnTo>
                <a:lnTo>
                  <a:pt x="8883154" y="6616700"/>
                </a:lnTo>
                <a:lnTo>
                  <a:pt x="8901404" y="6616700"/>
                </a:lnTo>
                <a:lnTo>
                  <a:pt x="8895245" y="6629400"/>
                </a:lnTo>
                <a:close/>
              </a:path>
              <a:path w="9023350" h="6692900">
                <a:moveTo>
                  <a:pt x="166001" y="6642100"/>
                </a:moveTo>
                <a:lnTo>
                  <a:pt x="147383" y="6642100"/>
                </a:lnTo>
                <a:lnTo>
                  <a:pt x="140766" y="6629400"/>
                </a:lnTo>
                <a:lnTo>
                  <a:pt x="159258" y="6629400"/>
                </a:lnTo>
                <a:lnTo>
                  <a:pt x="166001" y="6642100"/>
                </a:lnTo>
                <a:close/>
              </a:path>
              <a:path w="9023350" h="6692900">
                <a:moveTo>
                  <a:pt x="8875649" y="6642100"/>
                </a:moveTo>
                <a:lnTo>
                  <a:pt x="8857119" y="6642100"/>
                </a:lnTo>
                <a:lnTo>
                  <a:pt x="8863863" y="6629400"/>
                </a:lnTo>
                <a:lnTo>
                  <a:pt x="8882265" y="6629400"/>
                </a:lnTo>
                <a:lnTo>
                  <a:pt x="8875649" y="6642100"/>
                </a:lnTo>
                <a:close/>
              </a:path>
              <a:path w="9023350" h="6692900">
                <a:moveTo>
                  <a:pt x="186575" y="6654800"/>
                </a:moveTo>
                <a:lnTo>
                  <a:pt x="167906" y="6654800"/>
                </a:lnTo>
                <a:lnTo>
                  <a:pt x="160959" y="6642100"/>
                </a:lnTo>
                <a:lnTo>
                  <a:pt x="179514" y="6642100"/>
                </a:lnTo>
                <a:lnTo>
                  <a:pt x="186575" y="6654800"/>
                </a:lnTo>
                <a:close/>
              </a:path>
              <a:path w="9023350" h="6692900">
                <a:moveTo>
                  <a:pt x="8855113" y="6654800"/>
                </a:moveTo>
                <a:lnTo>
                  <a:pt x="8836545" y="6654800"/>
                </a:lnTo>
                <a:lnTo>
                  <a:pt x="8843606" y="6642100"/>
                </a:lnTo>
                <a:lnTo>
                  <a:pt x="8862060" y="6642100"/>
                </a:lnTo>
                <a:lnTo>
                  <a:pt x="8855113" y="6654800"/>
                </a:lnTo>
                <a:close/>
              </a:path>
              <a:path w="9023350" h="6692900">
                <a:moveTo>
                  <a:pt x="215379" y="6667500"/>
                </a:moveTo>
                <a:lnTo>
                  <a:pt x="189395" y="6667500"/>
                </a:lnTo>
                <a:lnTo>
                  <a:pt x="182130" y="6654800"/>
                </a:lnTo>
                <a:lnTo>
                  <a:pt x="207937" y="6654800"/>
                </a:lnTo>
                <a:lnTo>
                  <a:pt x="215379" y="6667500"/>
                </a:lnTo>
                <a:close/>
              </a:path>
              <a:path w="9023350" h="6692900">
                <a:moveTo>
                  <a:pt x="8833612" y="6667500"/>
                </a:moveTo>
                <a:lnTo>
                  <a:pt x="8807742" y="6667500"/>
                </a:lnTo>
                <a:lnTo>
                  <a:pt x="8815184" y="6654800"/>
                </a:lnTo>
                <a:lnTo>
                  <a:pt x="8840889" y="6654800"/>
                </a:lnTo>
                <a:lnTo>
                  <a:pt x="8833612" y="6667500"/>
                </a:lnTo>
                <a:close/>
              </a:path>
              <a:path w="9023350" h="6692900">
                <a:moveTo>
                  <a:pt x="245592" y="6680200"/>
                </a:moveTo>
                <a:lnTo>
                  <a:pt x="219417" y="6680200"/>
                </a:lnTo>
                <a:lnTo>
                  <a:pt x="211772" y="6667500"/>
                </a:lnTo>
                <a:lnTo>
                  <a:pt x="237794" y="6667500"/>
                </a:lnTo>
                <a:lnTo>
                  <a:pt x="245592" y="6680200"/>
                </a:lnTo>
                <a:close/>
              </a:path>
              <a:path w="9023350" h="6692900">
                <a:moveTo>
                  <a:pt x="8803589" y="6680200"/>
                </a:moveTo>
                <a:lnTo>
                  <a:pt x="8777528" y="6680200"/>
                </a:lnTo>
                <a:lnTo>
                  <a:pt x="8785326" y="6667500"/>
                </a:lnTo>
                <a:lnTo>
                  <a:pt x="8811234" y="6667500"/>
                </a:lnTo>
                <a:lnTo>
                  <a:pt x="8803589" y="6680200"/>
                </a:lnTo>
                <a:close/>
              </a:path>
              <a:path w="9023350" h="6692900">
                <a:moveTo>
                  <a:pt x="334606" y="6692900"/>
                </a:moveTo>
                <a:lnTo>
                  <a:pt x="258914" y="6692900"/>
                </a:lnTo>
                <a:lnTo>
                  <a:pt x="250850" y="6680200"/>
                </a:lnTo>
                <a:lnTo>
                  <a:pt x="326085" y="6680200"/>
                </a:lnTo>
                <a:lnTo>
                  <a:pt x="334606" y="6692900"/>
                </a:lnTo>
                <a:close/>
              </a:path>
              <a:path w="9023350" h="6692900">
                <a:moveTo>
                  <a:pt x="8764092" y="6692900"/>
                </a:moveTo>
                <a:lnTo>
                  <a:pt x="8688514" y="6692900"/>
                </a:lnTo>
                <a:lnTo>
                  <a:pt x="8697036" y="6680200"/>
                </a:lnTo>
                <a:lnTo>
                  <a:pt x="8772156" y="6680200"/>
                </a:lnTo>
                <a:lnTo>
                  <a:pt x="8764092" y="6692900"/>
                </a:lnTo>
                <a:close/>
              </a:path>
            </a:pathLst>
          </a:custGeom>
          <a:solidFill>
            <a:srgbClr val="000000"/>
          </a:solidFill>
        </p:spPr>
        <p:txBody>
          <a:bodyPr wrap="square" lIns="0" tIns="0" rIns="0" bIns="0" rtlCol="0"/>
          <a:lstStyle/>
          <a:p>
            <a:endParaRPr/>
          </a:p>
        </p:txBody>
      </p:sp>
      <p:sp>
        <p:nvSpPr>
          <p:cNvPr id="17" name="bg object 17"/>
          <p:cNvSpPr/>
          <p:nvPr/>
        </p:nvSpPr>
        <p:spPr>
          <a:xfrm>
            <a:off x="146050" y="6210300"/>
            <a:ext cx="457200" cy="457200"/>
          </a:xfrm>
          <a:custGeom>
            <a:avLst/>
            <a:gdLst/>
            <a:ahLst/>
            <a:cxnLst/>
            <a:rect l="l" t="t" r="r" b="b"/>
            <a:pathLst>
              <a:path w="457200" h="457200">
                <a:moveTo>
                  <a:pt x="228600" y="457200"/>
                </a:moveTo>
                <a:lnTo>
                  <a:pt x="182529" y="452555"/>
                </a:lnTo>
                <a:lnTo>
                  <a:pt x="139619" y="439235"/>
                </a:lnTo>
                <a:lnTo>
                  <a:pt x="100788" y="418158"/>
                </a:lnTo>
                <a:lnTo>
                  <a:pt x="66955" y="390244"/>
                </a:lnTo>
                <a:lnTo>
                  <a:pt x="39041" y="356411"/>
                </a:lnTo>
                <a:lnTo>
                  <a:pt x="17964" y="317580"/>
                </a:lnTo>
                <a:lnTo>
                  <a:pt x="4644" y="274670"/>
                </a:lnTo>
                <a:lnTo>
                  <a:pt x="0" y="228600"/>
                </a:ln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close/>
              </a:path>
            </a:pathLst>
          </a:custGeom>
          <a:solidFill>
            <a:srgbClr val="D2471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Arial MT"/>
                <a:cs typeface="Arial MT"/>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8851" y="65087"/>
            <a:ext cx="9023350" cy="6692900"/>
          </a:xfrm>
          <a:custGeom>
            <a:avLst/>
            <a:gdLst/>
            <a:ahLst/>
            <a:cxnLst/>
            <a:rect l="l" t="t" r="r" b="b"/>
            <a:pathLst>
              <a:path w="9023350" h="6692900">
                <a:moveTo>
                  <a:pt x="284962" y="12700"/>
                </a:moveTo>
                <a:lnTo>
                  <a:pt x="235076" y="12700"/>
                </a:lnTo>
                <a:lnTo>
                  <a:pt x="242989" y="0"/>
                </a:lnTo>
                <a:lnTo>
                  <a:pt x="293179" y="0"/>
                </a:lnTo>
                <a:lnTo>
                  <a:pt x="284962" y="12700"/>
                </a:lnTo>
                <a:close/>
              </a:path>
              <a:path w="9023350" h="6692900">
                <a:moveTo>
                  <a:pt x="8780246" y="12700"/>
                </a:moveTo>
                <a:lnTo>
                  <a:pt x="8738158" y="12700"/>
                </a:lnTo>
                <a:lnTo>
                  <a:pt x="8729941" y="0"/>
                </a:lnTo>
                <a:lnTo>
                  <a:pt x="8772271" y="0"/>
                </a:lnTo>
                <a:lnTo>
                  <a:pt x="8780246" y="12700"/>
                </a:lnTo>
                <a:close/>
              </a:path>
              <a:path w="9023350" h="6692900">
                <a:moveTo>
                  <a:pt x="230200" y="25400"/>
                </a:moveTo>
                <a:lnTo>
                  <a:pt x="204330" y="25400"/>
                </a:lnTo>
                <a:lnTo>
                  <a:pt x="211886" y="12700"/>
                </a:lnTo>
                <a:lnTo>
                  <a:pt x="237909" y="12700"/>
                </a:lnTo>
                <a:lnTo>
                  <a:pt x="230200" y="25400"/>
                </a:lnTo>
                <a:close/>
              </a:path>
              <a:path w="9023350" h="6692900">
                <a:moveTo>
                  <a:pt x="8818892" y="25400"/>
                </a:moveTo>
                <a:lnTo>
                  <a:pt x="8792921" y="25400"/>
                </a:lnTo>
                <a:lnTo>
                  <a:pt x="8785212" y="12700"/>
                </a:lnTo>
                <a:lnTo>
                  <a:pt x="8811348" y="12700"/>
                </a:lnTo>
                <a:lnTo>
                  <a:pt x="8818892" y="25400"/>
                </a:lnTo>
                <a:close/>
              </a:path>
              <a:path w="9023350" h="6692900">
                <a:moveTo>
                  <a:pt x="200685" y="38100"/>
                </a:moveTo>
                <a:lnTo>
                  <a:pt x="175069" y="38100"/>
                </a:lnTo>
                <a:lnTo>
                  <a:pt x="182232" y="25400"/>
                </a:lnTo>
                <a:lnTo>
                  <a:pt x="208038" y="25400"/>
                </a:lnTo>
                <a:lnTo>
                  <a:pt x="200685" y="38100"/>
                </a:lnTo>
                <a:close/>
              </a:path>
              <a:path w="9023350" h="6692900">
                <a:moveTo>
                  <a:pt x="8848153" y="38100"/>
                </a:moveTo>
                <a:lnTo>
                  <a:pt x="8822436" y="38100"/>
                </a:lnTo>
                <a:lnTo>
                  <a:pt x="8815082" y="25400"/>
                </a:lnTo>
                <a:lnTo>
                  <a:pt x="8840990" y="25400"/>
                </a:lnTo>
                <a:lnTo>
                  <a:pt x="8848153" y="38100"/>
                </a:lnTo>
                <a:close/>
              </a:path>
              <a:path w="9023350" h="6692900">
                <a:moveTo>
                  <a:pt x="172656" y="50800"/>
                </a:moveTo>
                <a:lnTo>
                  <a:pt x="154216" y="50800"/>
                </a:lnTo>
                <a:lnTo>
                  <a:pt x="161061" y="38100"/>
                </a:lnTo>
                <a:lnTo>
                  <a:pt x="179616" y="38100"/>
                </a:lnTo>
                <a:lnTo>
                  <a:pt x="172656" y="50800"/>
                </a:lnTo>
                <a:close/>
              </a:path>
              <a:path w="9023350" h="6692900">
                <a:moveTo>
                  <a:pt x="8869006" y="50800"/>
                </a:moveTo>
                <a:lnTo>
                  <a:pt x="8850464" y="50800"/>
                </a:lnTo>
                <a:lnTo>
                  <a:pt x="8843505" y="38100"/>
                </a:lnTo>
                <a:lnTo>
                  <a:pt x="8862161" y="38100"/>
                </a:lnTo>
                <a:lnTo>
                  <a:pt x="8869006" y="50800"/>
                </a:lnTo>
                <a:close/>
              </a:path>
              <a:path w="9023350" h="6692900">
                <a:moveTo>
                  <a:pt x="152717" y="63500"/>
                </a:moveTo>
                <a:lnTo>
                  <a:pt x="134353" y="63500"/>
                </a:lnTo>
                <a:lnTo>
                  <a:pt x="140855" y="50800"/>
                </a:lnTo>
                <a:lnTo>
                  <a:pt x="159346" y="50800"/>
                </a:lnTo>
                <a:lnTo>
                  <a:pt x="152717" y="63500"/>
                </a:lnTo>
                <a:close/>
              </a:path>
              <a:path w="9023350" h="6692900">
                <a:moveTo>
                  <a:pt x="8888857" y="63500"/>
                </a:moveTo>
                <a:lnTo>
                  <a:pt x="8870403" y="63500"/>
                </a:lnTo>
                <a:lnTo>
                  <a:pt x="8863774" y="50800"/>
                </a:lnTo>
                <a:lnTo>
                  <a:pt x="8882354" y="50800"/>
                </a:lnTo>
                <a:lnTo>
                  <a:pt x="8888857" y="63500"/>
                </a:lnTo>
                <a:close/>
              </a:path>
              <a:path w="9023350" h="6692900">
                <a:moveTo>
                  <a:pt x="133769" y="76200"/>
                </a:moveTo>
                <a:lnTo>
                  <a:pt x="121716" y="76200"/>
                </a:lnTo>
                <a:lnTo>
                  <a:pt x="127876" y="63500"/>
                </a:lnTo>
                <a:lnTo>
                  <a:pt x="140055" y="63500"/>
                </a:lnTo>
                <a:lnTo>
                  <a:pt x="133769" y="76200"/>
                </a:lnTo>
                <a:close/>
              </a:path>
              <a:path w="9023350" h="6692900">
                <a:moveTo>
                  <a:pt x="8901493" y="76200"/>
                </a:moveTo>
                <a:lnTo>
                  <a:pt x="8889352" y="76200"/>
                </a:lnTo>
                <a:lnTo>
                  <a:pt x="8883065" y="63500"/>
                </a:lnTo>
                <a:lnTo>
                  <a:pt x="8895245" y="63500"/>
                </a:lnTo>
                <a:lnTo>
                  <a:pt x="8901493" y="76200"/>
                </a:lnTo>
                <a:close/>
              </a:path>
              <a:path w="9023350" h="6692900">
                <a:moveTo>
                  <a:pt x="115887" y="88900"/>
                </a:moveTo>
                <a:lnTo>
                  <a:pt x="103695" y="88900"/>
                </a:lnTo>
                <a:lnTo>
                  <a:pt x="109562" y="76200"/>
                </a:lnTo>
                <a:lnTo>
                  <a:pt x="121805" y="76200"/>
                </a:lnTo>
                <a:lnTo>
                  <a:pt x="115887" y="88900"/>
                </a:lnTo>
                <a:close/>
              </a:path>
              <a:path w="9023350" h="6692900">
                <a:moveTo>
                  <a:pt x="8919514" y="88900"/>
                </a:moveTo>
                <a:lnTo>
                  <a:pt x="8907233" y="88900"/>
                </a:lnTo>
                <a:lnTo>
                  <a:pt x="8901303" y="76200"/>
                </a:lnTo>
                <a:lnTo>
                  <a:pt x="8913634" y="76200"/>
                </a:lnTo>
                <a:lnTo>
                  <a:pt x="8919514" y="88900"/>
                </a:lnTo>
                <a:close/>
              </a:path>
              <a:path w="9023350" h="6692900">
                <a:moveTo>
                  <a:pt x="104597" y="101600"/>
                </a:moveTo>
                <a:lnTo>
                  <a:pt x="92329" y="101600"/>
                </a:lnTo>
                <a:lnTo>
                  <a:pt x="97942" y="88900"/>
                </a:lnTo>
                <a:lnTo>
                  <a:pt x="110261" y="88900"/>
                </a:lnTo>
                <a:lnTo>
                  <a:pt x="104597" y="101600"/>
                </a:lnTo>
                <a:close/>
              </a:path>
              <a:path w="9023350" h="6692900">
                <a:moveTo>
                  <a:pt x="8930868" y="101600"/>
                </a:moveTo>
                <a:lnTo>
                  <a:pt x="8918524" y="101600"/>
                </a:lnTo>
                <a:lnTo>
                  <a:pt x="8912860" y="88900"/>
                </a:lnTo>
                <a:lnTo>
                  <a:pt x="8925255" y="88900"/>
                </a:lnTo>
                <a:lnTo>
                  <a:pt x="8930868" y="101600"/>
                </a:lnTo>
                <a:close/>
              </a:path>
              <a:path w="9023350" h="6692900">
                <a:moveTo>
                  <a:pt x="93840" y="114300"/>
                </a:moveTo>
                <a:lnTo>
                  <a:pt x="81534" y="114300"/>
                </a:lnTo>
                <a:lnTo>
                  <a:pt x="86868" y="101600"/>
                </a:lnTo>
                <a:lnTo>
                  <a:pt x="99225" y="101600"/>
                </a:lnTo>
                <a:lnTo>
                  <a:pt x="93840" y="114300"/>
                </a:lnTo>
                <a:close/>
              </a:path>
              <a:path w="9023350" h="6692900">
                <a:moveTo>
                  <a:pt x="8941663" y="114300"/>
                </a:moveTo>
                <a:lnTo>
                  <a:pt x="8929281" y="114300"/>
                </a:lnTo>
                <a:lnTo>
                  <a:pt x="8923896" y="101600"/>
                </a:lnTo>
                <a:lnTo>
                  <a:pt x="8936329" y="101600"/>
                </a:lnTo>
                <a:lnTo>
                  <a:pt x="8941663" y="114300"/>
                </a:lnTo>
                <a:close/>
              </a:path>
              <a:path w="9023350" h="6692900">
                <a:moveTo>
                  <a:pt x="83616" y="127000"/>
                </a:moveTo>
                <a:lnTo>
                  <a:pt x="71297" y="127000"/>
                </a:lnTo>
                <a:lnTo>
                  <a:pt x="76339" y="114300"/>
                </a:lnTo>
                <a:lnTo>
                  <a:pt x="88734" y="114300"/>
                </a:lnTo>
                <a:lnTo>
                  <a:pt x="83616" y="127000"/>
                </a:lnTo>
                <a:close/>
              </a:path>
              <a:path w="9023350" h="6692900">
                <a:moveTo>
                  <a:pt x="8951823" y="127000"/>
                </a:moveTo>
                <a:lnTo>
                  <a:pt x="8939504" y="127000"/>
                </a:lnTo>
                <a:lnTo>
                  <a:pt x="8934386" y="114300"/>
                </a:lnTo>
                <a:lnTo>
                  <a:pt x="8946845" y="114300"/>
                </a:lnTo>
                <a:lnTo>
                  <a:pt x="8951823" y="127000"/>
                </a:lnTo>
                <a:close/>
              </a:path>
              <a:path w="9023350" h="6692900">
                <a:moveTo>
                  <a:pt x="73964" y="139700"/>
                </a:moveTo>
                <a:lnTo>
                  <a:pt x="61658" y="139700"/>
                </a:lnTo>
                <a:lnTo>
                  <a:pt x="66408" y="127000"/>
                </a:lnTo>
                <a:lnTo>
                  <a:pt x="78790" y="127000"/>
                </a:lnTo>
                <a:lnTo>
                  <a:pt x="73964" y="139700"/>
                </a:lnTo>
                <a:close/>
              </a:path>
              <a:path w="9023350" h="6692900">
                <a:moveTo>
                  <a:pt x="8961526" y="139700"/>
                </a:moveTo>
                <a:lnTo>
                  <a:pt x="8949156" y="139700"/>
                </a:lnTo>
                <a:lnTo>
                  <a:pt x="8944330" y="127000"/>
                </a:lnTo>
                <a:lnTo>
                  <a:pt x="8956776" y="127000"/>
                </a:lnTo>
                <a:lnTo>
                  <a:pt x="8961526" y="139700"/>
                </a:lnTo>
                <a:close/>
              </a:path>
              <a:path w="9023350" h="6692900">
                <a:moveTo>
                  <a:pt x="64896" y="152400"/>
                </a:moveTo>
                <a:lnTo>
                  <a:pt x="52641" y="152400"/>
                </a:lnTo>
                <a:lnTo>
                  <a:pt x="57073" y="139700"/>
                </a:lnTo>
                <a:lnTo>
                  <a:pt x="69430" y="139700"/>
                </a:lnTo>
                <a:lnTo>
                  <a:pt x="64896" y="152400"/>
                </a:lnTo>
                <a:close/>
              </a:path>
              <a:path w="9023350" h="6692900">
                <a:moveTo>
                  <a:pt x="8970543" y="152400"/>
                </a:moveTo>
                <a:lnTo>
                  <a:pt x="8958224" y="152400"/>
                </a:lnTo>
                <a:lnTo>
                  <a:pt x="8953690" y="139700"/>
                </a:lnTo>
                <a:lnTo>
                  <a:pt x="8966111" y="139700"/>
                </a:lnTo>
                <a:lnTo>
                  <a:pt x="8970543" y="152400"/>
                </a:lnTo>
                <a:close/>
              </a:path>
              <a:path w="9023350" h="6692900">
                <a:moveTo>
                  <a:pt x="56451" y="165100"/>
                </a:moveTo>
                <a:lnTo>
                  <a:pt x="44259" y="165100"/>
                </a:lnTo>
                <a:lnTo>
                  <a:pt x="48374" y="152400"/>
                </a:lnTo>
                <a:lnTo>
                  <a:pt x="60655" y="152400"/>
                </a:lnTo>
                <a:lnTo>
                  <a:pt x="56451" y="165100"/>
                </a:lnTo>
                <a:close/>
              </a:path>
              <a:path w="9023350" h="6692900">
                <a:moveTo>
                  <a:pt x="8978925" y="165100"/>
                </a:moveTo>
                <a:lnTo>
                  <a:pt x="8966669" y="165100"/>
                </a:lnTo>
                <a:lnTo>
                  <a:pt x="8962466" y="152400"/>
                </a:lnTo>
                <a:lnTo>
                  <a:pt x="8974810" y="152400"/>
                </a:lnTo>
                <a:lnTo>
                  <a:pt x="8978925" y="165100"/>
                </a:lnTo>
                <a:close/>
              </a:path>
              <a:path w="9023350" h="6692900">
                <a:moveTo>
                  <a:pt x="48615" y="177800"/>
                </a:moveTo>
                <a:lnTo>
                  <a:pt x="36525" y="177800"/>
                </a:lnTo>
                <a:lnTo>
                  <a:pt x="40309" y="165100"/>
                </a:lnTo>
                <a:lnTo>
                  <a:pt x="52514" y="165100"/>
                </a:lnTo>
                <a:lnTo>
                  <a:pt x="48615" y="177800"/>
                </a:lnTo>
                <a:close/>
              </a:path>
              <a:path w="9023350" h="6692900">
                <a:moveTo>
                  <a:pt x="8986647" y="177800"/>
                </a:moveTo>
                <a:lnTo>
                  <a:pt x="8974505" y="177800"/>
                </a:lnTo>
                <a:lnTo>
                  <a:pt x="8970606" y="165100"/>
                </a:lnTo>
                <a:lnTo>
                  <a:pt x="8982862" y="165100"/>
                </a:lnTo>
                <a:lnTo>
                  <a:pt x="8986647" y="177800"/>
                </a:lnTo>
                <a:close/>
              </a:path>
              <a:path w="9023350" h="6692900">
                <a:moveTo>
                  <a:pt x="34937" y="203200"/>
                </a:moveTo>
                <a:lnTo>
                  <a:pt x="26212" y="203200"/>
                </a:lnTo>
                <a:lnTo>
                  <a:pt x="29476" y="190500"/>
                </a:lnTo>
                <a:lnTo>
                  <a:pt x="32918" y="177800"/>
                </a:lnTo>
                <a:lnTo>
                  <a:pt x="45008" y="177800"/>
                </a:lnTo>
                <a:lnTo>
                  <a:pt x="41440" y="190500"/>
                </a:lnTo>
                <a:lnTo>
                  <a:pt x="38150" y="190500"/>
                </a:lnTo>
                <a:lnTo>
                  <a:pt x="34937" y="203200"/>
                </a:lnTo>
                <a:close/>
              </a:path>
              <a:path w="9023350" h="6692900">
                <a:moveTo>
                  <a:pt x="8996959" y="203200"/>
                </a:moveTo>
                <a:lnTo>
                  <a:pt x="8988183" y="203200"/>
                </a:lnTo>
                <a:lnTo>
                  <a:pt x="8984970" y="190500"/>
                </a:lnTo>
                <a:lnTo>
                  <a:pt x="8981681" y="190500"/>
                </a:lnTo>
                <a:lnTo>
                  <a:pt x="8978112" y="177800"/>
                </a:lnTo>
                <a:lnTo>
                  <a:pt x="8990253" y="177800"/>
                </a:lnTo>
                <a:lnTo>
                  <a:pt x="8993695" y="190500"/>
                </a:lnTo>
                <a:lnTo>
                  <a:pt x="8996959" y="203200"/>
                </a:lnTo>
                <a:close/>
              </a:path>
              <a:path w="9023350" h="6692900">
                <a:moveTo>
                  <a:pt x="29121" y="215900"/>
                </a:moveTo>
                <a:lnTo>
                  <a:pt x="20218" y="215900"/>
                </a:lnTo>
                <a:lnTo>
                  <a:pt x="23126" y="203200"/>
                </a:lnTo>
                <a:lnTo>
                  <a:pt x="31978" y="203200"/>
                </a:lnTo>
                <a:lnTo>
                  <a:pt x="29121" y="215900"/>
                </a:lnTo>
                <a:close/>
              </a:path>
              <a:path w="9023350" h="6692900">
                <a:moveTo>
                  <a:pt x="9002941" y="215900"/>
                </a:moveTo>
                <a:lnTo>
                  <a:pt x="8994000" y="215900"/>
                </a:lnTo>
                <a:lnTo>
                  <a:pt x="8991142" y="203200"/>
                </a:lnTo>
                <a:lnTo>
                  <a:pt x="9000045" y="203200"/>
                </a:lnTo>
                <a:lnTo>
                  <a:pt x="9002941" y="215900"/>
                </a:lnTo>
                <a:close/>
              </a:path>
              <a:path w="9023350" h="6692900">
                <a:moveTo>
                  <a:pt x="21729" y="241300"/>
                </a:moveTo>
                <a:lnTo>
                  <a:pt x="12598" y="241300"/>
                </a:lnTo>
                <a:lnTo>
                  <a:pt x="14947" y="228600"/>
                </a:lnTo>
                <a:lnTo>
                  <a:pt x="17487" y="215900"/>
                </a:lnTo>
                <a:lnTo>
                  <a:pt x="29159" y="215900"/>
                </a:lnTo>
                <a:lnTo>
                  <a:pt x="26479" y="228600"/>
                </a:lnTo>
                <a:lnTo>
                  <a:pt x="24041" y="228600"/>
                </a:lnTo>
                <a:lnTo>
                  <a:pt x="21729" y="241300"/>
                </a:lnTo>
                <a:close/>
              </a:path>
              <a:path w="9023350" h="6692900">
                <a:moveTo>
                  <a:pt x="9010561" y="241300"/>
                </a:moveTo>
                <a:lnTo>
                  <a:pt x="9001391" y="241300"/>
                </a:lnTo>
                <a:lnTo>
                  <a:pt x="8999080" y="228600"/>
                </a:lnTo>
                <a:lnTo>
                  <a:pt x="8996641" y="228600"/>
                </a:lnTo>
                <a:lnTo>
                  <a:pt x="8993962" y="215900"/>
                </a:lnTo>
                <a:lnTo>
                  <a:pt x="9005671" y="215900"/>
                </a:lnTo>
                <a:lnTo>
                  <a:pt x="9008211" y="228600"/>
                </a:lnTo>
                <a:lnTo>
                  <a:pt x="9010561" y="241300"/>
                </a:lnTo>
                <a:close/>
              </a:path>
              <a:path w="9023350" h="6692900">
                <a:moveTo>
                  <a:pt x="16001" y="266700"/>
                </a:moveTo>
                <a:lnTo>
                  <a:pt x="6692" y="266700"/>
                </a:lnTo>
                <a:lnTo>
                  <a:pt x="8470" y="254000"/>
                </a:lnTo>
                <a:lnTo>
                  <a:pt x="10439" y="241300"/>
                </a:lnTo>
                <a:lnTo>
                  <a:pt x="19659" y="241300"/>
                </a:lnTo>
                <a:lnTo>
                  <a:pt x="17716" y="254000"/>
                </a:lnTo>
                <a:lnTo>
                  <a:pt x="16001" y="266700"/>
                </a:lnTo>
                <a:close/>
              </a:path>
              <a:path w="9023350" h="6692900">
                <a:moveTo>
                  <a:pt x="9016453" y="266700"/>
                </a:moveTo>
                <a:lnTo>
                  <a:pt x="9007119" y="266700"/>
                </a:lnTo>
                <a:lnTo>
                  <a:pt x="9005366" y="254000"/>
                </a:lnTo>
                <a:lnTo>
                  <a:pt x="9003461" y="241300"/>
                </a:lnTo>
                <a:lnTo>
                  <a:pt x="9012720" y="241300"/>
                </a:lnTo>
                <a:lnTo>
                  <a:pt x="9014675" y="254000"/>
                </a:lnTo>
                <a:lnTo>
                  <a:pt x="9016453" y="266700"/>
                </a:lnTo>
                <a:close/>
              </a:path>
              <a:path w="9023350" h="6692900">
                <a:moveTo>
                  <a:pt x="13144" y="279400"/>
                </a:moveTo>
                <a:lnTo>
                  <a:pt x="3746" y="279400"/>
                </a:lnTo>
                <a:lnTo>
                  <a:pt x="5118" y="266700"/>
                </a:lnTo>
                <a:lnTo>
                  <a:pt x="14503" y="266700"/>
                </a:lnTo>
                <a:lnTo>
                  <a:pt x="13144" y="279400"/>
                </a:lnTo>
                <a:close/>
              </a:path>
              <a:path w="9023350" h="6692900">
                <a:moveTo>
                  <a:pt x="9020556" y="292100"/>
                </a:moveTo>
                <a:lnTo>
                  <a:pt x="9011107" y="292100"/>
                </a:lnTo>
                <a:lnTo>
                  <a:pt x="9009951" y="279400"/>
                </a:lnTo>
                <a:lnTo>
                  <a:pt x="9008618" y="266700"/>
                </a:lnTo>
                <a:lnTo>
                  <a:pt x="9018016" y="266700"/>
                </a:lnTo>
                <a:lnTo>
                  <a:pt x="9019387" y="279400"/>
                </a:lnTo>
                <a:lnTo>
                  <a:pt x="9020556" y="292100"/>
                </a:lnTo>
                <a:close/>
              </a:path>
              <a:path w="9023350" h="6692900">
                <a:moveTo>
                  <a:pt x="10350" y="304800"/>
                </a:moveTo>
                <a:lnTo>
                  <a:pt x="863" y="304800"/>
                </a:lnTo>
                <a:lnTo>
                  <a:pt x="1625" y="292100"/>
                </a:lnTo>
                <a:lnTo>
                  <a:pt x="2578" y="279400"/>
                </a:lnTo>
                <a:lnTo>
                  <a:pt x="13169" y="279400"/>
                </a:lnTo>
                <a:lnTo>
                  <a:pt x="12014" y="292100"/>
                </a:lnTo>
                <a:lnTo>
                  <a:pt x="11099" y="292100"/>
                </a:lnTo>
                <a:lnTo>
                  <a:pt x="10350" y="304800"/>
                </a:lnTo>
                <a:close/>
              </a:path>
              <a:path w="9023350" h="6692900">
                <a:moveTo>
                  <a:pt x="9022803" y="317500"/>
                </a:moveTo>
                <a:lnTo>
                  <a:pt x="9013291" y="317500"/>
                </a:lnTo>
                <a:lnTo>
                  <a:pt x="9012758" y="304800"/>
                </a:lnTo>
                <a:lnTo>
                  <a:pt x="9012021" y="292100"/>
                </a:lnTo>
                <a:lnTo>
                  <a:pt x="9021508" y="292100"/>
                </a:lnTo>
                <a:lnTo>
                  <a:pt x="9022257" y="304800"/>
                </a:lnTo>
                <a:lnTo>
                  <a:pt x="9022803" y="317500"/>
                </a:lnTo>
                <a:close/>
              </a:path>
              <a:path w="9023350" h="6692900">
                <a:moveTo>
                  <a:pt x="9512" y="6375400"/>
                </a:moveTo>
                <a:lnTo>
                  <a:pt x="0" y="6375400"/>
                </a:lnTo>
                <a:lnTo>
                  <a:pt x="0" y="317500"/>
                </a:lnTo>
                <a:lnTo>
                  <a:pt x="330" y="304800"/>
                </a:lnTo>
                <a:lnTo>
                  <a:pt x="10363" y="304800"/>
                </a:lnTo>
                <a:lnTo>
                  <a:pt x="9829" y="317500"/>
                </a:lnTo>
                <a:lnTo>
                  <a:pt x="9512" y="317500"/>
                </a:lnTo>
                <a:lnTo>
                  <a:pt x="9512" y="6375400"/>
                </a:lnTo>
                <a:close/>
              </a:path>
              <a:path w="9023350" h="6692900">
                <a:moveTo>
                  <a:pt x="9023121" y="6375400"/>
                </a:moveTo>
                <a:lnTo>
                  <a:pt x="9013609" y="6375400"/>
                </a:lnTo>
                <a:lnTo>
                  <a:pt x="9013609" y="317500"/>
                </a:lnTo>
                <a:lnTo>
                  <a:pt x="9023121" y="317500"/>
                </a:lnTo>
                <a:lnTo>
                  <a:pt x="9023121" y="6375400"/>
                </a:lnTo>
                <a:close/>
              </a:path>
              <a:path w="9023350" h="6692900">
                <a:moveTo>
                  <a:pt x="11099" y="6400800"/>
                </a:moveTo>
                <a:lnTo>
                  <a:pt x="1612" y="6400800"/>
                </a:lnTo>
                <a:lnTo>
                  <a:pt x="850" y="6388100"/>
                </a:lnTo>
                <a:lnTo>
                  <a:pt x="317" y="6375400"/>
                </a:lnTo>
                <a:lnTo>
                  <a:pt x="9829" y="6375400"/>
                </a:lnTo>
                <a:lnTo>
                  <a:pt x="10363" y="6388100"/>
                </a:lnTo>
                <a:lnTo>
                  <a:pt x="11099" y="6400800"/>
                </a:lnTo>
                <a:close/>
              </a:path>
              <a:path w="9023350" h="6692900">
                <a:moveTo>
                  <a:pt x="9021495" y="6400800"/>
                </a:moveTo>
                <a:lnTo>
                  <a:pt x="9012021" y="6400800"/>
                </a:lnTo>
                <a:lnTo>
                  <a:pt x="9012770" y="6388100"/>
                </a:lnTo>
                <a:lnTo>
                  <a:pt x="9013291" y="6375400"/>
                </a:lnTo>
                <a:lnTo>
                  <a:pt x="9022791" y="6375400"/>
                </a:lnTo>
                <a:lnTo>
                  <a:pt x="9022257" y="6388100"/>
                </a:lnTo>
                <a:lnTo>
                  <a:pt x="9021495" y="6400800"/>
                </a:lnTo>
                <a:close/>
              </a:path>
              <a:path w="9023350" h="6692900">
                <a:moveTo>
                  <a:pt x="16027" y="6426200"/>
                </a:moveTo>
                <a:lnTo>
                  <a:pt x="5105" y="6426200"/>
                </a:lnTo>
                <a:lnTo>
                  <a:pt x="3733" y="6413500"/>
                </a:lnTo>
                <a:lnTo>
                  <a:pt x="2565" y="6400800"/>
                </a:lnTo>
                <a:lnTo>
                  <a:pt x="12014" y="6400800"/>
                </a:lnTo>
                <a:lnTo>
                  <a:pt x="13169" y="6413500"/>
                </a:lnTo>
                <a:lnTo>
                  <a:pt x="14477" y="6413500"/>
                </a:lnTo>
                <a:lnTo>
                  <a:pt x="16027" y="6426200"/>
                </a:lnTo>
                <a:close/>
              </a:path>
              <a:path w="9023350" h="6692900">
                <a:moveTo>
                  <a:pt x="9018003" y="6426200"/>
                </a:moveTo>
                <a:lnTo>
                  <a:pt x="9007094" y="6426200"/>
                </a:lnTo>
                <a:lnTo>
                  <a:pt x="9008643" y="6413500"/>
                </a:lnTo>
                <a:lnTo>
                  <a:pt x="9009951" y="6413500"/>
                </a:lnTo>
                <a:lnTo>
                  <a:pt x="9011107" y="6400800"/>
                </a:lnTo>
                <a:lnTo>
                  <a:pt x="9020543" y="6400800"/>
                </a:lnTo>
                <a:lnTo>
                  <a:pt x="9019374" y="6413500"/>
                </a:lnTo>
                <a:lnTo>
                  <a:pt x="9018003" y="6426200"/>
                </a:lnTo>
                <a:close/>
              </a:path>
              <a:path w="9023350" h="6692900">
                <a:moveTo>
                  <a:pt x="17754" y="6438900"/>
                </a:moveTo>
                <a:lnTo>
                  <a:pt x="8445" y="6438900"/>
                </a:lnTo>
                <a:lnTo>
                  <a:pt x="6667" y="6426200"/>
                </a:lnTo>
                <a:lnTo>
                  <a:pt x="16001" y="6426200"/>
                </a:lnTo>
                <a:lnTo>
                  <a:pt x="17754" y="6438900"/>
                </a:lnTo>
                <a:close/>
              </a:path>
              <a:path w="9023350" h="6692900">
                <a:moveTo>
                  <a:pt x="9014650" y="6438900"/>
                </a:moveTo>
                <a:lnTo>
                  <a:pt x="9005366" y="6438900"/>
                </a:lnTo>
                <a:lnTo>
                  <a:pt x="9007119" y="6426200"/>
                </a:lnTo>
                <a:lnTo>
                  <a:pt x="9016428" y="6426200"/>
                </a:lnTo>
                <a:lnTo>
                  <a:pt x="9014650" y="6438900"/>
                </a:lnTo>
                <a:close/>
              </a:path>
              <a:path w="9023350" h="6692900">
                <a:moveTo>
                  <a:pt x="24041" y="6464300"/>
                </a:moveTo>
                <a:lnTo>
                  <a:pt x="14909" y="6464300"/>
                </a:lnTo>
                <a:lnTo>
                  <a:pt x="12560" y="6451600"/>
                </a:lnTo>
                <a:lnTo>
                  <a:pt x="10401" y="6438900"/>
                </a:lnTo>
                <a:lnTo>
                  <a:pt x="19634" y="6438900"/>
                </a:lnTo>
                <a:lnTo>
                  <a:pt x="21755" y="6451600"/>
                </a:lnTo>
                <a:lnTo>
                  <a:pt x="24041" y="6464300"/>
                </a:lnTo>
                <a:close/>
              </a:path>
              <a:path w="9023350" h="6692900">
                <a:moveTo>
                  <a:pt x="9008173" y="6464300"/>
                </a:moveTo>
                <a:lnTo>
                  <a:pt x="8999080" y="6464300"/>
                </a:lnTo>
                <a:lnTo>
                  <a:pt x="9001391" y="6451600"/>
                </a:lnTo>
                <a:lnTo>
                  <a:pt x="9003487" y="6438900"/>
                </a:lnTo>
                <a:lnTo>
                  <a:pt x="9012682" y="6438900"/>
                </a:lnTo>
                <a:lnTo>
                  <a:pt x="9010523" y="6451600"/>
                </a:lnTo>
                <a:lnTo>
                  <a:pt x="9008173" y="6464300"/>
                </a:lnTo>
                <a:close/>
              </a:path>
              <a:path w="9023350" h="6692900">
                <a:moveTo>
                  <a:pt x="34975" y="6489700"/>
                </a:moveTo>
                <a:lnTo>
                  <a:pt x="23075" y="6489700"/>
                </a:lnTo>
                <a:lnTo>
                  <a:pt x="20180" y="6477000"/>
                </a:lnTo>
                <a:lnTo>
                  <a:pt x="17449" y="6464300"/>
                </a:lnTo>
                <a:lnTo>
                  <a:pt x="26479" y="6464300"/>
                </a:lnTo>
                <a:lnTo>
                  <a:pt x="29159" y="6477000"/>
                </a:lnTo>
                <a:lnTo>
                  <a:pt x="31940" y="6477000"/>
                </a:lnTo>
                <a:lnTo>
                  <a:pt x="34975" y="6489700"/>
                </a:lnTo>
                <a:close/>
              </a:path>
              <a:path w="9023350" h="6692900">
                <a:moveTo>
                  <a:pt x="8999994" y="6489700"/>
                </a:moveTo>
                <a:lnTo>
                  <a:pt x="8988145" y="6489700"/>
                </a:lnTo>
                <a:lnTo>
                  <a:pt x="8991180" y="6477000"/>
                </a:lnTo>
                <a:lnTo>
                  <a:pt x="8993962" y="6477000"/>
                </a:lnTo>
                <a:lnTo>
                  <a:pt x="8996641" y="6464300"/>
                </a:lnTo>
                <a:lnTo>
                  <a:pt x="9005633" y="6464300"/>
                </a:lnTo>
                <a:lnTo>
                  <a:pt x="9002903" y="6477000"/>
                </a:lnTo>
                <a:lnTo>
                  <a:pt x="8999994" y="6489700"/>
                </a:lnTo>
                <a:close/>
              </a:path>
              <a:path w="9023350" h="6692900">
                <a:moveTo>
                  <a:pt x="41490" y="6502400"/>
                </a:moveTo>
                <a:lnTo>
                  <a:pt x="29425" y="6502400"/>
                </a:lnTo>
                <a:lnTo>
                  <a:pt x="26161" y="6489700"/>
                </a:lnTo>
                <a:lnTo>
                  <a:pt x="38100" y="6489700"/>
                </a:lnTo>
                <a:lnTo>
                  <a:pt x="41490" y="6502400"/>
                </a:lnTo>
                <a:close/>
              </a:path>
              <a:path w="9023350" h="6692900">
                <a:moveTo>
                  <a:pt x="8993644" y="6502400"/>
                </a:moveTo>
                <a:lnTo>
                  <a:pt x="8981630" y="6502400"/>
                </a:lnTo>
                <a:lnTo>
                  <a:pt x="8985021" y="6489700"/>
                </a:lnTo>
                <a:lnTo>
                  <a:pt x="8996908" y="6489700"/>
                </a:lnTo>
                <a:lnTo>
                  <a:pt x="8993644" y="6502400"/>
                </a:lnTo>
                <a:close/>
              </a:path>
              <a:path w="9023350" h="6692900">
                <a:moveTo>
                  <a:pt x="45008" y="6515100"/>
                </a:moveTo>
                <a:lnTo>
                  <a:pt x="36474" y="6515100"/>
                </a:lnTo>
                <a:lnTo>
                  <a:pt x="32867" y="6502400"/>
                </a:lnTo>
                <a:lnTo>
                  <a:pt x="41440" y="6502400"/>
                </a:lnTo>
                <a:lnTo>
                  <a:pt x="45008" y="6515100"/>
                </a:lnTo>
                <a:close/>
              </a:path>
              <a:path w="9023350" h="6692900">
                <a:moveTo>
                  <a:pt x="8986596" y="6515100"/>
                </a:moveTo>
                <a:lnTo>
                  <a:pt x="8978112" y="6515100"/>
                </a:lnTo>
                <a:lnTo>
                  <a:pt x="8981681" y="6502400"/>
                </a:lnTo>
                <a:lnTo>
                  <a:pt x="8990203" y="6502400"/>
                </a:lnTo>
                <a:lnTo>
                  <a:pt x="8986596" y="6515100"/>
                </a:lnTo>
                <a:close/>
              </a:path>
              <a:path w="9023350" h="6692900">
                <a:moveTo>
                  <a:pt x="60655" y="6540500"/>
                </a:moveTo>
                <a:lnTo>
                  <a:pt x="48310" y="6540500"/>
                </a:lnTo>
                <a:lnTo>
                  <a:pt x="44196" y="6527800"/>
                </a:lnTo>
                <a:lnTo>
                  <a:pt x="40246" y="6515100"/>
                </a:lnTo>
                <a:lnTo>
                  <a:pt x="48615" y="6515100"/>
                </a:lnTo>
                <a:lnTo>
                  <a:pt x="52514" y="6527800"/>
                </a:lnTo>
                <a:lnTo>
                  <a:pt x="56451" y="6527800"/>
                </a:lnTo>
                <a:lnTo>
                  <a:pt x="60655" y="6540500"/>
                </a:lnTo>
                <a:close/>
              </a:path>
              <a:path w="9023350" h="6692900">
                <a:moveTo>
                  <a:pt x="8974747" y="6540500"/>
                </a:moveTo>
                <a:lnTo>
                  <a:pt x="8962466" y="6540500"/>
                </a:lnTo>
                <a:lnTo>
                  <a:pt x="8966669" y="6527800"/>
                </a:lnTo>
                <a:lnTo>
                  <a:pt x="8970606" y="6527800"/>
                </a:lnTo>
                <a:lnTo>
                  <a:pt x="8974505" y="6515100"/>
                </a:lnTo>
                <a:lnTo>
                  <a:pt x="8982811" y="6515100"/>
                </a:lnTo>
                <a:lnTo>
                  <a:pt x="8978861" y="6527800"/>
                </a:lnTo>
                <a:lnTo>
                  <a:pt x="8974747" y="6540500"/>
                </a:lnTo>
                <a:close/>
              </a:path>
              <a:path w="9023350" h="6692900">
                <a:moveTo>
                  <a:pt x="69430" y="6553200"/>
                </a:moveTo>
                <a:lnTo>
                  <a:pt x="57010" y="6553200"/>
                </a:lnTo>
                <a:lnTo>
                  <a:pt x="52578" y="6540500"/>
                </a:lnTo>
                <a:lnTo>
                  <a:pt x="64896" y="6540500"/>
                </a:lnTo>
                <a:lnTo>
                  <a:pt x="69430" y="6553200"/>
                </a:lnTo>
                <a:close/>
              </a:path>
              <a:path w="9023350" h="6692900">
                <a:moveTo>
                  <a:pt x="8966047" y="6553200"/>
                </a:moveTo>
                <a:lnTo>
                  <a:pt x="8953690" y="6553200"/>
                </a:lnTo>
                <a:lnTo>
                  <a:pt x="8958224" y="6540500"/>
                </a:lnTo>
                <a:lnTo>
                  <a:pt x="8970479" y="6540500"/>
                </a:lnTo>
                <a:lnTo>
                  <a:pt x="8966047" y="6553200"/>
                </a:lnTo>
                <a:close/>
              </a:path>
              <a:path w="9023350" h="6692900">
                <a:moveTo>
                  <a:pt x="78790" y="6565900"/>
                </a:moveTo>
                <a:lnTo>
                  <a:pt x="66332" y="6565900"/>
                </a:lnTo>
                <a:lnTo>
                  <a:pt x="61594" y="6553200"/>
                </a:lnTo>
                <a:lnTo>
                  <a:pt x="73964" y="6553200"/>
                </a:lnTo>
                <a:lnTo>
                  <a:pt x="78790" y="6565900"/>
                </a:lnTo>
                <a:close/>
              </a:path>
              <a:path w="9023350" h="6692900">
                <a:moveTo>
                  <a:pt x="8956713" y="6565900"/>
                </a:moveTo>
                <a:lnTo>
                  <a:pt x="8944330" y="6565900"/>
                </a:lnTo>
                <a:lnTo>
                  <a:pt x="8949156" y="6553200"/>
                </a:lnTo>
                <a:lnTo>
                  <a:pt x="8961462" y="6553200"/>
                </a:lnTo>
                <a:lnTo>
                  <a:pt x="8956713" y="6565900"/>
                </a:lnTo>
                <a:close/>
              </a:path>
              <a:path w="9023350" h="6692900">
                <a:moveTo>
                  <a:pt x="88734" y="6578600"/>
                </a:moveTo>
                <a:lnTo>
                  <a:pt x="76276" y="6578600"/>
                </a:lnTo>
                <a:lnTo>
                  <a:pt x="71297" y="6565900"/>
                </a:lnTo>
                <a:lnTo>
                  <a:pt x="83616" y="6565900"/>
                </a:lnTo>
                <a:lnTo>
                  <a:pt x="88734" y="6578600"/>
                </a:lnTo>
                <a:close/>
              </a:path>
              <a:path w="9023350" h="6692900">
                <a:moveTo>
                  <a:pt x="8946781" y="6578600"/>
                </a:moveTo>
                <a:lnTo>
                  <a:pt x="8934386" y="6578600"/>
                </a:lnTo>
                <a:lnTo>
                  <a:pt x="8939504" y="6565900"/>
                </a:lnTo>
                <a:lnTo>
                  <a:pt x="8951823" y="6565900"/>
                </a:lnTo>
                <a:lnTo>
                  <a:pt x="8946781" y="6578600"/>
                </a:lnTo>
                <a:close/>
              </a:path>
              <a:path w="9023350" h="6692900">
                <a:moveTo>
                  <a:pt x="99225" y="6591300"/>
                </a:moveTo>
                <a:lnTo>
                  <a:pt x="86791" y="6591300"/>
                </a:lnTo>
                <a:lnTo>
                  <a:pt x="81457" y="6578600"/>
                </a:lnTo>
                <a:lnTo>
                  <a:pt x="93840" y="6578600"/>
                </a:lnTo>
                <a:lnTo>
                  <a:pt x="99225" y="6591300"/>
                </a:lnTo>
                <a:close/>
              </a:path>
              <a:path w="9023350" h="6692900">
                <a:moveTo>
                  <a:pt x="8936253" y="6591300"/>
                </a:moveTo>
                <a:lnTo>
                  <a:pt x="8923896" y="6591300"/>
                </a:lnTo>
                <a:lnTo>
                  <a:pt x="8929281" y="6578600"/>
                </a:lnTo>
                <a:lnTo>
                  <a:pt x="8941587" y="6578600"/>
                </a:lnTo>
                <a:lnTo>
                  <a:pt x="8936253" y="6591300"/>
                </a:lnTo>
                <a:close/>
              </a:path>
              <a:path w="9023350" h="6692900">
                <a:moveTo>
                  <a:pt x="115976" y="6604000"/>
                </a:moveTo>
                <a:lnTo>
                  <a:pt x="97866" y="6604000"/>
                </a:lnTo>
                <a:lnTo>
                  <a:pt x="92252" y="6591300"/>
                </a:lnTo>
                <a:lnTo>
                  <a:pt x="110185" y="6591300"/>
                </a:lnTo>
                <a:lnTo>
                  <a:pt x="115976" y="6604000"/>
                </a:lnTo>
                <a:close/>
              </a:path>
              <a:path w="9023350" h="6692900">
                <a:moveTo>
                  <a:pt x="8925179" y="6604000"/>
                </a:moveTo>
                <a:lnTo>
                  <a:pt x="8907145" y="6604000"/>
                </a:lnTo>
                <a:lnTo>
                  <a:pt x="8912936" y="6591300"/>
                </a:lnTo>
                <a:lnTo>
                  <a:pt x="8930792" y="6591300"/>
                </a:lnTo>
                <a:lnTo>
                  <a:pt x="8925179" y="6604000"/>
                </a:lnTo>
                <a:close/>
              </a:path>
              <a:path w="9023350" h="6692900">
                <a:moveTo>
                  <a:pt x="127774" y="6616700"/>
                </a:moveTo>
                <a:lnTo>
                  <a:pt x="115493" y="6616700"/>
                </a:lnTo>
                <a:lnTo>
                  <a:pt x="109486" y="6604000"/>
                </a:lnTo>
                <a:lnTo>
                  <a:pt x="121729" y="6604000"/>
                </a:lnTo>
                <a:lnTo>
                  <a:pt x="127774" y="6616700"/>
                </a:lnTo>
                <a:close/>
              </a:path>
              <a:path w="9023350" h="6692900">
                <a:moveTo>
                  <a:pt x="8907551" y="6616700"/>
                </a:moveTo>
                <a:lnTo>
                  <a:pt x="8895346" y="6616700"/>
                </a:lnTo>
                <a:lnTo>
                  <a:pt x="8901391" y="6604000"/>
                </a:lnTo>
                <a:lnTo>
                  <a:pt x="8913558" y="6604000"/>
                </a:lnTo>
                <a:lnTo>
                  <a:pt x="8907551" y="6616700"/>
                </a:lnTo>
                <a:close/>
              </a:path>
              <a:path w="9023350" h="6692900">
                <a:moveTo>
                  <a:pt x="146380" y="6629400"/>
                </a:moveTo>
                <a:lnTo>
                  <a:pt x="127876" y="6629400"/>
                </a:lnTo>
                <a:lnTo>
                  <a:pt x="121627" y="6616700"/>
                </a:lnTo>
                <a:lnTo>
                  <a:pt x="139966" y="6616700"/>
                </a:lnTo>
                <a:lnTo>
                  <a:pt x="146380" y="6629400"/>
                </a:lnTo>
                <a:close/>
              </a:path>
              <a:path w="9023350" h="6692900">
                <a:moveTo>
                  <a:pt x="8895245" y="6629400"/>
                </a:moveTo>
                <a:lnTo>
                  <a:pt x="8876741" y="6629400"/>
                </a:lnTo>
                <a:lnTo>
                  <a:pt x="8883154" y="6616700"/>
                </a:lnTo>
                <a:lnTo>
                  <a:pt x="8901404" y="6616700"/>
                </a:lnTo>
                <a:lnTo>
                  <a:pt x="8895245" y="6629400"/>
                </a:lnTo>
                <a:close/>
              </a:path>
              <a:path w="9023350" h="6692900">
                <a:moveTo>
                  <a:pt x="166001" y="6642100"/>
                </a:moveTo>
                <a:lnTo>
                  <a:pt x="147383" y="6642100"/>
                </a:lnTo>
                <a:lnTo>
                  <a:pt x="140766" y="6629400"/>
                </a:lnTo>
                <a:lnTo>
                  <a:pt x="159258" y="6629400"/>
                </a:lnTo>
                <a:lnTo>
                  <a:pt x="166001" y="6642100"/>
                </a:lnTo>
                <a:close/>
              </a:path>
              <a:path w="9023350" h="6692900">
                <a:moveTo>
                  <a:pt x="8875649" y="6642100"/>
                </a:moveTo>
                <a:lnTo>
                  <a:pt x="8857119" y="6642100"/>
                </a:lnTo>
                <a:lnTo>
                  <a:pt x="8863863" y="6629400"/>
                </a:lnTo>
                <a:lnTo>
                  <a:pt x="8882265" y="6629400"/>
                </a:lnTo>
                <a:lnTo>
                  <a:pt x="8875649" y="6642100"/>
                </a:lnTo>
                <a:close/>
              </a:path>
              <a:path w="9023350" h="6692900">
                <a:moveTo>
                  <a:pt x="186575" y="6654800"/>
                </a:moveTo>
                <a:lnTo>
                  <a:pt x="167906" y="6654800"/>
                </a:lnTo>
                <a:lnTo>
                  <a:pt x="160959" y="6642100"/>
                </a:lnTo>
                <a:lnTo>
                  <a:pt x="179514" y="6642100"/>
                </a:lnTo>
                <a:lnTo>
                  <a:pt x="186575" y="6654800"/>
                </a:lnTo>
                <a:close/>
              </a:path>
              <a:path w="9023350" h="6692900">
                <a:moveTo>
                  <a:pt x="8855113" y="6654800"/>
                </a:moveTo>
                <a:lnTo>
                  <a:pt x="8836545" y="6654800"/>
                </a:lnTo>
                <a:lnTo>
                  <a:pt x="8843606" y="6642100"/>
                </a:lnTo>
                <a:lnTo>
                  <a:pt x="8862060" y="6642100"/>
                </a:lnTo>
                <a:lnTo>
                  <a:pt x="8855113" y="6654800"/>
                </a:lnTo>
                <a:close/>
              </a:path>
              <a:path w="9023350" h="6692900">
                <a:moveTo>
                  <a:pt x="215379" y="6667500"/>
                </a:moveTo>
                <a:lnTo>
                  <a:pt x="189395" y="6667500"/>
                </a:lnTo>
                <a:lnTo>
                  <a:pt x="182130" y="6654800"/>
                </a:lnTo>
                <a:lnTo>
                  <a:pt x="207937" y="6654800"/>
                </a:lnTo>
                <a:lnTo>
                  <a:pt x="215379" y="6667500"/>
                </a:lnTo>
                <a:close/>
              </a:path>
              <a:path w="9023350" h="6692900">
                <a:moveTo>
                  <a:pt x="8833612" y="6667500"/>
                </a:moveTo>
                <a:lnTo>
                  <a:pt x="8807742" y="6667500"/>
                </a:lnTo>
                <a:lnTo>
                  <a:pt x="8815184" y="6654800"/>
                </a:lnTo>
                <a:lnTo>
                  <a:pt x="8840889" y="6654800"/>
                </a:lnTo>
                <a:lnTo>
                  <a:pt x="8833612" y="6667500"/>
                </a:lnTo>
                <a:close/>
              </a:path>
              <a:path w="9023350" h="6692900">
                <a:moveTo>
                  <a:pt x="245592" y="6680200"/>
                </a:moveTo>
                <a:lnTo>
                  <a:pt x="219417" y="6680200"/>
                </a:lnTo>
                <a:lnTo>
                  <a:pt x="211772" y="6667500"/>
                </a:lnTo>
                <a:lnTo>
                  <a:pt x="237794" y="6667500"/>
                </a:lnTo>
                <a:lnTo>
                  <a:pt x="245592" y="6680200"/>
                </a:lnTo>
                <a:close/>
              </a:path>
              <a:path w="9023350" h="6692900">
                <a:moveTo>
                  <a:pt x="8803589" y="6680200"/>
                </a:moveTo>
                <a:lnTo>
                  <a:pt x="8777528" y="6680200"/>
                </a:lnTo>
                <a:lnTo>
                  <a:pt x="8785326" y="6667500"/>
                </a:lnTo>
                <a:lnTo>
                  <a:pt x="8811234" y="6667500"/>
                </a:lnTo>
                <a:lnTo>
                  <a:pt x="8803589" y="6680200"/>
                </a:lnTo>
                <a:close/>
              </a:path>
              <a:path w="9023350" h="6692900">
                <a:moveTo>
                  <a:pt x="334606" y="6692900"/>
                </a:moveTo>
                <a:lnTo>
                  <a:pt x="258914" y="6692900"/>
                </a:lnTo>
                <a:lnTo>
                  <a:pt x="250850" y="6680200"/>
                </a:lnTo>
                <a:lnTo>
                  <a:pt x="326085" y="6680200"/>
                </a:lnTo>
                <a:lnTo>
                  <a:pt x="334606" y="6692900"/>
                </a:lnTo>
                <a:close/>
              </a:path>
              <a:path w="9023350" h="6692900">
                <a:moveTo>
                  <a:pt x="8764092" y="6692900"/>
                </a:moveTo>
                <a:lnTo>
                  <a:pt x="8688514" y="6692900"/>
                </a:lnTo>
                <a:lnTo>
                  <a:pt x="8697036" y="6680200"/>
                </a:lnTo>
                <a:lnTo>
                  <a:pt x="8772156" y="6680200"/>
                </a:lnTo>
                <a:lnTo>
                  <a:pt x="8764092" y="669290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861819" y="2403475"/>
            <a:ext cx="5420360" cy="1338579"/>
          </a:xfrm>
          <a:prstGeom prst="rect">
            <a:avLst/>
          </a:prstGeom>
        </p:spPr>
        <p:txBody>
          <a:bodyPr wrap="square" lIns="0" tIns="0" rIns="0" bIns="0">
            <a:spAutoFit/>
          </a:bodyPr>
          <a:lstStyle>
            <a:lvl1pPr>
              <a:defRPr sz="6000" b="0" i="1">
                <a:solidFill>
                  <a:srgbClr val="EAD1DC"/>
                </a:solidFill>
                <a:latin typeface="Arial"/>
                <a:cs typeface="Arial"/>
              </a:defRPr>
            </a:lvl1pPr>
          </a:lstStyle>
          <a:p>
            <a:endParaRPr/>
          </a:p>
        </p:txBody>
      </p:sp>
      <p:sp>
        <p:nvSpPr>
          <p:cNvPr id="3" name="Holder 3"/>
          <p:cNvSpPr>
            <a:spLocks noGrp="1"/>
          </p:cNvSpPr>
          <p:nvPr>
            <p:ph type="body" idx="1"/>
          </p:nvPr>
        </p:nvSpPr>
        <p:spPr>
          <a:xfrm>
            <a:off x="892809" y="1393951"/>
            <a:ext cx="7358380" cy="3967479"/>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a:xfrm>
            <a:off x="286664" y="6326541"/>
            <a:ext cx="175895" cy="224790"/>
          </a:xfrm>
          <a:prstGeom prst="rect">
            <a:avLst/>
          </a:prstGeom>
        </p:spPr>
        <p:txBody>
          <a:bodyPr wrap="square" lIns="0" tIns="0" rIns="0" bIns="0">
            <a:spAutoFit/>
          </a:bodyPr>
          <a:lstStyle>
            <a:lvl1pPr>
              <a:defRPr sz="1400" b="0" i="0">
                <a:solidFill>
                  <a:schemeClr val="bg1"/>
                </a:solidFill>
                <a:latin typeface="Arial MT"/>
                <a:cs typeface="Arial MT"/>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1960" y="318770"/>
            <a:ext cx="6024880" cy="756920"/>
          </a:xfrm>
          <a:prstGeom prst="rect">
            <a:avLst/>
          </a:prstGeom>
        </p:spPr>
        <p:txBody>
          <a:bodyPr vert="horz" wrap="square" lIns="0" tIns="12700" rIns="0" bIns="0" rtlCol="0">
            <a:spAutoFit/>
          </a:bodyPr>
          <a:lstStyle/>
          <a:p>
            <a:pPr marL="1902460" marR="5080" indent="-1889760">
              <a:lnSpc>
                <a:spcPct val="100000"/>
              </a:lnSpc>
              <a:spcBef>
                <a:spcPts val="100"/>
              </a:spcBef>
            </a:pPr>
            <a:r>
              <a:rPr sz="2400" b="1" i="0" dirty="0">
                <a:solidFill>
                  <a:srgbClr val="000000"/>
                </a:solidFill>
                <a:latin typeface="Times New Roman"/>
                <a:cs typeface="Times New Roman"/>
              </a:rPr>
              <a:t>D.</a:t>
            </a:r>
            <a:r>
              <a:rPr sz="2400" b="1" i="0" spc="-90" dirty="0">
                <a:solidFill>
                  <a:srgbClr val="000000"/>
                </a:solidFill>
                <a:latin typeface="Times New Roman"/>
                <a:cs typeface="Times New Roman"/>
              </a:rPr>
              <a:t> </a:t>
            </a:r>
            <a:r>
              <a:rPr sz="2400" b="1" i="0" spc="-225" dirty="0">
                <a:solidFill>
                  <a:srgbClr val="000000"/>
                </a:solidFill>
                <a:latin typeface="Times New Roman"/>
                <a:cs typeface="Times New Roman"/>
              </a:rPr>
              <a:t>Y</a:t>
            </a:r>
            <a:r>
              <a:rPr sz="2400" b="1" i="0" dirty="0">
                <a:solidFill>
                  <a:srgbClr val="000000"/>
                </a:solidFill>
                <a:latin typeface="Times New Roman"/>
                <a:cs typeface="Times New Roman"/>
              </a:rPr>
              <a:t>. </a:t>
            </a:r>
            <a:r>
              <a:rPr sz="2400" b="1" i="0" spc="-185" dirty="0">
                <a:solidFill>
                  <a:srgbClr val="000000"/>
                </a:solidFill>
                <a:latin typeface="Times New Roman"/>
                <a:cs typeface="Times New Roman"/>
              </a:rPr>
              <a:t>P</a:t>
            </a:r>
            <a:r>
              <a:rPr sz="2400" b="1" i="0" spc="-180" dirty="0">
                <a:solidFill>
                  <a:srgbClr val="000000"/>
                </a:solidFill>
                <a:latin typeface="Times New Roman"/>
                <a:cs typeface="Times New Roman"/>
              </a:rPr>
              <a:t>A</a:t>
            </a:r>
            <a:r>
              <a:rPr sz="2400" b="1" i="0" spc="-5" dirty="0">
                <a:solidFill>
                  <a:srgbClr val="000000"/>
                </a:solidFill>
                <a:latin typeface="Times New Roman"/>
                <a:cs typeface="Times New Roman"/>
              </a:rPr>
              <a:t>T</a:t>
            </a:r>
            <a:r>
              <a:rPr sz="2400" b="1" i="0" dirty="0">
                <a:solidFill>
                  <a:srgbClr val="000000"/>
                </a:solidFill>
                <a:latin typeface="Times New Roman"/>
                <a:cs typeface="Times New Roman"/>
              </a:rPr>
              <a:t>IL</a:t>
            </a:r>
            <a:r>
              <a:rPr sz="2400" b="1" i="0" spc="-140" dirty="0">
                <a:solidFill>
                  <a:srgbClr val="000000"/>
                </a:solidFill>
                <a:latin typeface="Times New Roman"/>
                <a:cs typeface="Times New Roman"/>
              </a:rPr>
              <a:t> </a:t>
            </a:r>
            <a:r>
              <a:rPr sz="2400" b="1" i="0" dirty="0">
                <a:solidFill>
                  <a:srgbClr val="000000"/>
                </a:solidFill>
                <a:latin typeface="Times New Roman"/>
                <a:cs typeface="Times New Roman"/>
              </a:rPr>
              <a:t>C</a:t>
            </a:r>
            <a:r>
              <a:rPr sz="2400" b="1" i="0" spc="-5" dirty="0">
                <a:solidFill>
                  <a:srgbClr val="000000"/>
                </a:solidFill>
                <a:latin typeface="Times New Roman"/>
                <a:cs typeface="Times New Roman"/>
              </a:rPr>
              <a:t>OLLEG</a:t>
            </a:r>
            <a:r>
              <a:rPr sz="2400" b="1" i="0" dirty="0">
                <a:solidFill>
                  <a:srgbClr val="000000"/>
                </a:solidFill>
                <a:latin typeface="Times New Roman"/>
                <a:cs typeface="Times New Roman"/>
              </a:rPr>
              <a:t>E</a:t>
            </a:r>
            <a:r>
              <a:rPr sz="2400" b="1" i="0" spc="-5" dirty="0">
                <a:solidFill>
                  <a:srgbClr val="000000"/>
                </a:solidFill>
                <a:latin typeface="Times New Roman"/>
                <a:cs typeface="Times New Roman"/>
              </a:rPr>
              <a:t> O</a:t>
            </a:r>
            <a:r>
              <a:rPr sz="2400" b="1" i="0" dirty="0">
                <a:solidFill>
                  <a:srgbClr val="000000"/>
                </a:solidFill>
                <a:latin typeface="Times New Roman"/>
                <a:cs typeface="Times New Roman"/>
              </a:rPr>
              <a:t>F</a:t>
            </a:r>
            <a:r>
              <a:rPr sz="2400" b="1" i="0" spc="-95" dirty="0">
                <a:solidFill>
                  <a:srgbClr val="000000"/>
                </a:solidFill>
                <a:latin typeface="Times New Roman"/>
                <a:cs typeface="Times New Roman"/>
              </a:rPr>
              <a:t> </a:t>
            </a:r>
            <a:r>
              <a:rPr sz="2400" b="1" i="0" spc="-5" dirty="0">
                <a:solidFill>
                  <a:srgbClr val="000000"/>
                </a:solidFill>
                <a:latin typeface="Times New Roman"/>
                <a:cs typeface="Times New Roman"/>
              </a:rPr>
              <a:t>E</a:t>
            </a:r>
            <a:r>
              <a:rPr sz="2400" b="1" i="0" dirty="0">
                <a:solidFill>
                  <a:srgbClr val="000000"/>
                </a:solidFill>
                <a:latin typeface="Times New Roman"/>
                <a:cs typeface="Times New Roman"/>
              </a:rPr>
              <a:t>N</a:t>
            </a:r>
            <a:r>
              <a:rPr sz="2400" b="1" i="0" spc="-5" dirty="0">
                <a:solidFill>
                  <a:srgbClr val="000000"/>
                </a:solidFill>
                <a:latin typeface="Times New Roman"/>
                <a:cs typeface="Times New Roman"/>
              </a:rPr>
              <a:t>G</a:t>
            </a:r>
            <a:r>
              <a:rPr sz="2400" b="1" i="0" dirty="0">
                <a:solidFill>
                  <a:srgbClr val="000000"/>
                </a:solidFill>
                <a:latin typeface="Times New Roman"/>
                <a:cs typeface="Times New Roman"/>
              </a:rPr>
              <a:t>IN</a:t>
            </a:r>
            <a:r>
              <a:rPr sz="2400" b="1" i="0" spc="-5" dirty="0">
                <a:solidFill>
                  <a:srgbClr val="000000"/>
                </a:solidFill>
                <a:latin typeface="Times New Roman"/>
                <a:cs typeface="Times New Roman"/>
              </a:rPr>
              <a:t>EE</a:t>
            </a:r>
            <a:r>
              <a:rPr sz="2400" b="1" i="0" dirty="0">
                <a:solidFill>
                  <a:srgbClr val="000000"/>
                </a:solidFill>
                <a:latin typeface="Times New Roman"/>
                <a:cs typeface="Times New Roman"/>
              </a:rPr>
              <a:t>RIN</a:t>
            </a:r>
            <a:r>
              <a:rPr sz="2400" b="1" i="0" spc="-5" dirty="0">
                <a:solidFill>
                  <a:srgbClr val="000000"/>
                </a:solidFill>
                <a:latin typeface="Times New Roman"/>
                <a:cs typeface="Times New Roman"/>
              </a:rPr>
              <a:t>G</a:t>
            </a:r>
            <a:r>
              <a:rPr sz="2400" b="1" i="0" dirty="0">
                <a:solidFill>
                  <a:srgbClr val="000000"/>
                </a:solidFill>
                <a:latin typeface="Times New Roman"/>
                <a:cs typeface="Times New Roman"/>
              </a:rPr>
              <a:t>,  </a:t>
            </a:r>
            <a:r>
              <a:rPr sz="2400" b="1" i="0" spc="-5" dirty="0">
                <a:solidFill>
                  <a:srgbClr val="000000"/>
                </a:solidFill>
                <a:latin typeface="Times New Roman"/>
                <a:cs typeface="Times New Roman"/>
              </a:rPr>
              <a:t>AKURDI, PUNE</a:t>
            </a:r>
            <a:endParaRPr sz="2400">
              <a:latin typeface="Times New Roman"/>
              <a:cs typeface="Times New Roman"/>
            </a:endParaRPr>
          </a:p>
        </p:txBody>
      </p:sp>
      <p:sp>
        <p:nvSpPr>
          <p:cNvPr id="3" name="object 3"/>
          <p:cNvSpPr txBox="1"/>
          <p:nvPr/>
        </p:nvSpPr>
        <p:spPr>
          <a:xfrm>
            <a:off x="954405" y="4496879"/>
            <a:ext cx="1762760" cy="1076960"/>
          </a:xfrm>
          <a:prstGeom prst="rect">
            <a:avLst/>
          </a:prstGeom>
        </p:spPr>
        <p:txBody>
          <a:bodyPr vert="horz" wrap="square" lIns="0" tIns="12065" rIns="0" bIns="0" rtlCol="0">
            <a:spAutoFit/>
          </a:bodyPr>
          <a:lstStyle/>
          <a:p>
            <a:pPr marL="12700" marR="5080" algn="ctr">
              <a:lnSpc>
                <a:spcPct val="114999"/>
              </a:lnSpc>
              <a:spcBef>
                <a:spcPts val="95"/>
              </a:spcBef>
            </a:pPr>
            <a:r>
              <a:rPr sz="2000" b="1" spc="-5" dirty="0">
                <a:latin typeface="Times New Roman"/>
                <a:cs typeface="Times New Roman"/>
              </a:rPr>
              <a:t>Rahul Kumar </a:t>
            </a:r>
            <a:r>
              <a:rPr sz="2000" b="1" dirty="0">
                <a:latin typeface="Times New Roman"/>
                <a:cs typeface="Times New Roman"/>
              </a:rPr>
              <a:t> </a:t>
            </a:r>
            <a:r>
              <a:rPr sz="2000" b="1" spc="-5" dirty="0">
                <a:latin typeface="Times New Roman"/>
                <a:cs typeface="Times New Roman"/>
              </a:rPr>
              <a:t>Rohit</a:t>
            </a:r>
            <a:r>
              <a:rPr sz="2000" b="1" spc="-75" dirty="0">
                <a:latin typeface="Times New Roman"/>
                <a:cs typeface="Times New Roman"/>
              </a:rPr>
              <a:t> </a:t>
            </a:r>
            <a:r>
              <a:rPr sz="2000" b="1" spc="-10" dirty="0">
                <a:latin typeface="Times New Roman"/>
                <a:cs typeface="Times New Roman"/>
              </a:rPr>
              <a:t>Bhandare </a:t>
            </a:r>
            <a:r>
              <a:rPr sz="2000" b="1" spc="-484" dirty="0">
                <a:latin typeface="Times New Roman"/>
                <a:cs typeface="Times New Roman"/>
              </a:rPr>
              <a:t> </a:t>
            </a:r>
            <a:r>
              <a:rPr sz="2000" b="1" spc="-40" dirty="0">
                <a:latin typeface="Times New Roman"/>
                <a:cs typeface="Times New Roman"/>
              </a:rPr>
              <a:t>Tejas</a:t>
            </a:r>
            <a:r>
              <a:rPr sz="2000" b="1" spc="-20" dirty="0">
                <a:latin typeface="Times New Roman"/>
                <a:cs typeface="Times New Roman"/>
              </a:rPr>
              <a:t> </a:t>
            </a:r>
            <a:r>
              <a:rPr sz="2000" b="1" spc="-5" dirty="0">
                <a:latin typeface="Times New Roman"/>
                <a:cs typeface="Times New Roman"/>
              </a:rPr>
              <a:t>Bhagat</a:t>
            </a:r>
            <a:endParaRPr sz="2000" dirty="0">
              <a:latin typeface="Times New Roman"/>
              <a:cs typeface="Times New Roman"/>
            </a:endParaRPr>
          </a:p>
        </p:txBody>
      </p:sp>
      <p:sp>
        <p:nvSpPr>
          <p:cNvPr id="4" name="object 4"/>
          <p:cNvSpPr txBox="1"/>
          <p:nvPr/>
        </p:nvSpPr>
        <p:spPr>
          <a:xfrm>
            <a:off x="5943600" y="4496879"/>
            <a:ext cx="1264285" cy="889346"/>
          </a:xfrm>
          <a:prstGeom prst="rect">
            <a:avLst/>
          </a:prstGeom>
        </p:spPr>
        <p:txBody>
          <a:bodyPr vert="horz" wrap="square" lIns="0" tIns="57785" rIns="0" bIns="0" rtlCol="0">
            <a:spAutoFit/>
          </a:bodyPr>
          <a:lstStyle/>
          <a:p>
            <a:pPr marL="40640">
              <a:lnSpc>
                <a:spcPct val="100000"/>
              </a:lnSpc>
              <a:spcBef>
                <a:spcPts val="455"/>
              </a:spcBef>
            </a:pPr>
            <a:r>
              <a:rPr lang="en-US" dirty="0" smtClean="0"/>
              <a:t>B150083069</a:t>
            </a:r>
            <a:r>
              <a:rPr lang="en-US" dirty="0"/>
              <a:t> B150083021</a:t>
            </a:r>
            <a:r>
              <a:rPr lang="en-US" dirty="0" smtClean="0"/>
              <a:t> </a:t>
            </a:r>
            <a:r>
              <a:rPr lang="en-US" dirty="0"/>
              <a:t>B150083019</a:t>
            </a:r>
            <a:endParaRPr lang="en-IN" dirty="0"/>
          </a:p>
        </p:txBody>
      </p:sp>
      <p:sp>
        <p:nvSpPr>
          <p:cNvPr id="5" name="object 5"/>
          <p:cNvSpPr txBox="1"/>
          <p:nvPr/>
        </p:nvSpPr>
        <p:spPr>
          <a:xfrm>
            <a:off x="3048000" y="5860732"/>
            <a:ext cx="2994024" cy="636270"/>
          </a:xfrm>
          <a:prstGeom prst="rect">
            <a:avLst/>
          </a:prstGeom>
        </p:spPr>
        <p:txBody>
          <a:bodyPr vert="horz" wrap="square" lIns="0" tIns="13335" rIns="0" bIns="0" rtlCol="0">
            <a:spAutoFit/>
          </a:bodyPr>
          <a:lstStyle/>
          <a:p>
            <a:pPr marL="12700">
              <a:lnSpc>
                <a:spcPct val="100000"/>
              </a:lnSpc>
              <a:spcBef>
                <a:spcPts val="105"/>
              </a:spcBef>
            </a:pPr>
            <a:r>
              <a:rPr lang="en-IN" sz="2000" b="1" spc="-5" dirty="0" smtClean="0">
                <a:latin typeface="Times New Roman"/>
                <a:cs typeface="Times New Roman"/>
              </a:rPr>
              <a:t>              </a:t>
            </a:r>
            <a:r>
              <a:rPr sz="2000" b="1" spc="-5" dirty="0" smtClean="0">
                <a:latin typeface="Times New Roman"/>
                <a:cs typeface="Times New Roman"/>
              </a:rPr>
              <a:t>Guided</a:t>
            </a:r>
            <a:r>
              <a:rPr sz="2000" b="1" spc="-35" dirty="0" smtClean="0">
                <a:latin typeface="Times New Roman"/>
                <a:cs typeface="Times New Roman"/>
              </a:rPr>
              <a:t> </a:t>
            </a:r>
            <a:r>
              <a:rPr sz="2000" b="1" spc="-5" dirty="0">
                <a:latin typeface="Times New Roman"/>
                <a:cs typeface="Times New Roman"/>
              </a:rPr>
              <a:t>by</a:t>
            </a:r>
            <a:r>
              <a:rPr sz="2000" b="1" spc="-30" dirty="0">
                <a:latin typeface="Times New Roman"/>
                <a:cs typeface="Times New Roman"/>
              </a:rPr>
              <a:t> </a:t>
            </a:r>
            <a:r>
              <a:rPr sz="2000" b="1" dirty="0">
                <a:latin typeface="Times New Roman"/>
                <a:cs typeface="Times New Roman"/>
              </a:rPr>
              <a:t>:</a:t>
            </a:r>
            <a:endParaRPr sz="2000" dirty="0">
              <a:latin typeface="Times New Roman"/>
              <a:cs typeface="Times New Roman"/>
            </a:endParaRPr>
          </a:p>
          <a:p>
            <a:pPr marL="64135">
              <a:lnSpc>
                <a:spcPct val="100000"/>
              </a:lnSpc>
            </a:pPr>
            <a:r>
              <a:rPr sz="2000" b="1" spc="-5" dirty="0">
                <a:latin typeface="Times New Roman"/>
                <a:cs typeface="Times New Roman"/>
              </a:rPr>
              <a:t>P</a:t>
            </a:r>
            <a:r>
              <a:rPr sz="2000" b="1" spc="-40" dirty="0">
                <a:latin typeface="Times New Roman"/>
                <a:cs typeface="Times New Roman"/>
              </a:rPr>
              <a:t>r</a:t>
            </a:r>
            <a:r>
              <a:rPr sz="2000" b="1" spc="-5" dirty="0">
                <a:latin typeface="Times New Roman"/>
                <a:cs typeface="Times New Roman"/>
              </a:rPr>
              <a:t>o</a:t>
            </a:r>
            <a:r>
              <a:rPr sz="2000" b="1" dirty="0">
                <a:latin typeface="Times New Roman"/>
                <a:cs typeface="Times New Roman"/>
              </a:rPr>
              <a:t>f</a:t>
            </a:r>
            <a:r>
              <a:rPr sz="2000" b="1" spc="-5" dirty="0">
                <a:latin typeface="Times New Roman"/>
                <a:cs typeface="Times New Roman"/>
              </a:rPr>
              <a:t> :</a:t>
            </a:r>
            <a:r>
              <a:rPr sz="2000" b="1" dirty="0">
                <a:latin typeface="Times New Roman"/>
                <a:cs typeface="Times New Roman"/>
              </a:rPr>
              <a:t>-</a:t>
            </a:r>
            <a:r>
              <a:rPr sz="2000" b="1" spc="-5" dirty="0">
                <a:latin typeface="Times New Roman"/>
                <a:cs typeface="Times New Roman"/>
              </a:rPr>
              <a:t> </a:t>
            </a:r>
            <a:r>
              <a:rPr sz="2000" b="1" spc="-5" dirty="0" err="1">
                <a:latin typeface="Times New Roman"/>
                <a:cs typeface="Times New Roman"/>
              </a:rPr>
              <a:t>M</a:t>
            </a:r>
            <a:r>
              <a:rPr sz="2000" b="1" dirty="0" err="1">
                <a:latin typeface="Times New Roman"/>
                <a:cs typeface="Times New Roman"/>
              </a:rPr>
              <a:t>rs</a:t>
            </a:r>
            <a:r>
              <a:rPr sz="2000" b="1" spc="-120" dirty="0">
                <a:latin typeface="Times New Roman"/>
                <a:cs typeface="Times New Roman"/>
              </a:rPr>
              <a:t> </a:t>
            </a:r>
            <a:r>
              <a:rPr lang="en-IN" sz="2000" b="1" spc="-5" dirty="0" err="1" smtClean="0">
                <a:latin typeface="Times New Roman"/>
                <a:cs typeface="Times New Roman"/>
              </a:rPr>
              <a:t>Sayali</a:t>
            </a:r>
            <a:r>
              <a:rPr lang="en-IN" sz="2000" b="1" spc="-5" dirty="0" smtClean="0">
                <a:latin typeface="Times New Roman"/>
                <a:cs typeface="Times New Roman"/>
              </a:rPr>
              <a:t> N. Mane</a:t>
            </a:r>
            <a:endParaRPr sz="2000" dirty="0">
              <a:latin typeface="Times New Roman"/>
              <a:cs typeface="Times New Roman"/>
            </a:endParaRPr>
          </a:p>
        </p:txBody>
      </p:sp>
      <p:sp>
        <p:nvSpPr>
          <p:cNvPr id="6" name="object 6"/>
          <p:cNvSpPr/>
          <p:nvPr/>
        </p:nvSpPr>
        <p:spPr>
          <a:xfrm>
            <a:off x="427976" y="6116002"/>
            <a:ext cx="533400" cy="381000"/>
          </a:xfrm>
          <a:custGeom>
            <a:avLst/>
            <a:gdLst/>
            <a:ahLst/>
            <a:cxnLst/>
            <a:rect l="l" t="t" r="r" b="b"/>
            <a:pathLst>
              <a:path w="533400" h="381000">
                <a:moveTo>
                  <a:pt x="266700" y="381000"/>
                </a:moveTo>
                <a:lnTo>
                  <a:pt x="212950" y="377129"/>
                </a:lnTo>
                <a:lnTo>
                  <a:pt x="162888" y="366029"/>
                </a:lnTo>
                <a:lnTo>
                  <a:pt x="117585" y="348464"/>
                </a:lnTo>
                <a:lnTo>
                  <a:pt x="78114" y="325202"/>
                </a:lnTo>
                <a:lnTo>
                  <a:pt x="45548" y="297008"/>
                </a:lnTo>
                <a:lnTo>
                  <a:pt x="20958" y="264649"/>
                </a:lnTo>
                <a:lnTo>
                  <a:pt x="5418" y="228891"/>
                </a:lnTo>
                <a:lnTo>
                  <a:pt x="0" y="190500"/>
                </a:lnTo>
                <a:lnTo>
                  <a:pt x="5418" y="152108"/>
                </a:lnTo>
                <a:lnTo>
                  <a:pt x="20958" y="116350"/>
                </a:lnTo>
                <a:lnTo>
                  <a:pt x="45548" y="83991"/>
                </a:lnTo>
                <a:lnTo>
                  <a:pt x="78114" y="55797"/>
                </a:lnTo>
                <a:lnTo>
                  <a:pt x="117585" y="32535"/>
                </a:lnTo>
                <a:lnTo>
                  <a:pt x="162888" y="14970"/>
                </a:lnTo>
                <a:lnTo>
                  <a:pt x="212950" y="3870"/>
                </a:lnTo>
                <a:lnTo>
                  <a:pt x="266700" y="0"/>
                </a:lnTo>
                <a:lnTo>
                  <a:pt x="320449" y="3870"/>
                </a:lnTo>
                <a:lnTo>
                  <a:pt x="370511" y="14970"/>
                </a:lnTo>
                <a:lnTo>
                  <a:pt x="415814" y="32535"/>
                </a:lnTo>
                <a:lnTo>
                  <a:pt x="455285" y="55797"/>
                </a:lnTo>
                <a:lnTo>
                  <a:pt x="487851" y="83991"/>
                </a:lnTo>
                <a:lnTo>
                  <a:pt x="512441" y="116350"/>
                </a:lnTo>
                <a:lnTo>
                  <a:pt x="527981" y="152108"/>
                </a:lnTo>
                <a:lnTo>
                  <a:pt x="533400" y="190500"/>
                </a:lnTo>
                <a:lnTo>
                  <a:pt x="527981" y="228891"/>
                </a:lnTo>
                <a:lnTo>
                  <a:pt x="512441" y="264649"/>
                </a:lnTo>
                <a:lnTo>
                  <a:pt x="487851" y="297008"/>
                </a:lnTo>
                <a:lnTo>
                  <a:pt x="455285" y="325202"/>
                </a:lnTo>
                <a:lnTo>
                  <a:pt x="415814" y="348464"/>
                </a:lnTo>
                <a:lnTo>
                  <a:pt x="370511" y="366029"/>
                </a:lnTo>
                <a:lnTo>
                  <a:pt x="320449" y="377129"/>
                </a:lnTo>
                <a:lnTo>
                  <a:pt x="266700" y="381000"/>
                </a:lnTo>
                <a:close/>
              </a:path>
            </a:pathLst>
          </a:custGeom>
          <a:solidFill>
            <a:srgbClr val="D24716"/>
          </a:solidFill>
        </p:spPr>
        <p:txBody>
          <a:bodyPr wrap="square" lIns="0" tIns="0" rIns="0" bIns="0" rtlCol="0"/>
          <a:lstStyle/>
          <a:p>
            <a:endParaRPr/>
          </a:p>
        </p:txBody>
      </p:sp>
      <p:sp>
        <p:nvSpPr>
          <p:cNvPr id="7" name="object 7"/>
          <p:cNvSpPr txBox="1"/>
          <p:nvPr/>
        </p:nvSpPr>
        <p:spPr>
          <a:xfrm>
            <a:off x="8662048" y="6386105"/>
            <a:ext cx="12509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MT"/>
                <a:cs typeface="Arial MT"/>
              </a:rPr>
              <a:t>1</a:t>
            </a:r>
            <a:endParaRPr sz="1400">
              <a:latin typeface="Arial MT"/>
              <a:cs typeface="Arial MT"/>
            </a:endParaRPr>
          </a:p>
        </p:txBody>
      </p:sp>
      <p:sp>
        <p:nvSpPr>
          <p:cNvPr id="8" name="object 8"/>
          <p:cNvSpPr txBox="1"/>
          <p:nvPr/>
        </p:nvSpPr>
        <p:spPr>
          <a:xfrm>
            <a:off x="1274444" y="1164907"/>
            <a:ext cx="6740525" cy="3131627"/>
          </a:xfrm>
          <a:prstGeom prst="rect">
            <a:avLst/>
          </a:prstGeom>
        </p:spPr>
        <p:txBody>
          <a:bodyPr vert="horz" wrap="square" lIns="0" tIns="12700" rIns="0" bIns="0" rtlCol="0">
            <a:spAutoFit/>
          </a:bodyPr>
          <a:lstStyle/>
          <a:p>
            <a:pPr marL="207010">
              <a:lnSpc>
                <a:spcPct val="100000"/>
              </a:lnSpc>
              <a:spcBef>
                <a:spcPts val="100"/>
              </a:spcBef>
              <a:tabLst>
                <a:tab pos="1797050" algn="l"/>
                <a:tab pos="2203450" algn="l"/>
                <a:tab pos="3726179" algn="l"/>
                <a:tab pos="4312920" algn="l"/>
              </a:tabLst>
            </a:pPr>
            <a:r>
              <a:rPr sz="2400" spc="-5" dirty="0">
                <a:latin typeface="Times New Roman"/>
                <a:cs typeface="Times New Roman"/>
              </a:rPr>
              <a:t>Department	</a:t>
            </a:r>
            <a:r>
              <a:rPr sz="2400" dirty="0">
                <a:latin typeface="Times New Roman"/>
                <a:cs typeface="Times New Roman"/>
              </a:rPr>
              <a:t>of	</a:t>
            </a:r>
            <a:r>
              <a:rPr sz="2400" spc="-5" dirty="0">
                <a:latin typeface="Times New Roman"/>
                <a:cs typeface="Times New Roman"/>
              </a:rPr>
              <a:t>Electronics	and	</a:t>
            </a:r>
            <a:r>
              <a:rPr sz="2400" spc="-15" dirty="0">
                <a:latin typeface="Times New Roman"/>
                <a:cs typeface="Times New Roman"/>
              </a:rPr>
              <a:t>Telecommunication</a:t>
            </a:r>
            <a:endParaRPr sz="2400" dirty="0">
              <a:latin typeface="Times New Roman"/>
              <a:cs typeface="Times New Roman"/>
            </a:endParaRPr>
          </a:p>
          <a:p>
            <a:pPr marR="137795" algn="ctr">
              <a:lnSpc>
                <a:spcPct val="100000"/>
              </a:lnSpc>
            </a:pPr>
            <a:endParaRPr lang="en-IN" sz="3200" spc="-5" dirty="0" smtClean="0">
              <a:latin typeface="Times New Roman"/>
              <a:cs typeface="Times New Roman"/>
            </a:endParaRPr>
          </a:p>
          <a:p>
            <a:pPr marR="137795" algn="ctr">
              <a:lnSpc>
                <a:spcPct val="100000"/>
              </a:lnSpc>
            </a:pPr>
            <a:r>
              <a:rPr lang="en-IN" sz="3200" spc="-5" dirty="0" smtClean="0">
                <a:latin typeface="Times New Roman"/>
                <a:cs typeface="Times New Roman"/>
              </a:rPr>
              <a:t>P</a:t>
            </a:r>
            <a:r>
              <a:rPr sz="3200" spc="-5" dirty="0" err="1" smtClean="0">
                <a:latin typeface="Times New Roman"/>
                <a:cs typeface="Times New Roman"/>
              </a:rPr>
              <a:t>roject</a:t>
            </a:r>
            <a:r>
              <a:rPr lang="en-IN" sz="3200" spc="-5" dirty="0" smtClean="0">
                <a:latin typeface="Times New Roman"/>
                <a:cs typeface="Times New Roman"/>
              </a:rPr>
              <a:t> Title</a:t>
            </a:r>
            <a:r>
              <a:rPr sz="3200" spc="-20" dirty="0" smtClean="0">
                <a:latin typeface="Times New Roman"/>
                <a:cs typeface="Times New Roman"/>
              </a:rPr>
              <a:t> </a:t>
            </a:r>
            <a:r>
              <a:rPr sz="3200" spc="-5" dirty="0">
                <a:latin typeface="Times New Roman"/>
                <a:cs typeface="Times New Roman"/>
              </a:rPr>
              <a:t>:-</a:t>
            </a:r>
            <a:endParaRPr sz="3200" dirty="0">
              <a:latin typeface="Times New Roman"/>
              <a:cs typeface="Times New Roman"/>
            </a:endParaRPr>
          </a:p>
          <a:p>
            <a:pPr marL="12700" marR="150495" algn="ctr">
              <a:lnSpc>
                <a:spcPct val="100000"/>
              </a:lnSpc>
              <a:spcBef>
                <a:spcPts val="1695"/>
              </a:spcBef>
            </a:pPr>
            <a:r>
              <a:rPr sz="2200" spc="585" dirty="0">
                <a:latin typeface="Cambria"/>
                <a:cs typeface="Cambria"/>
              </a:rPr>
              <a:t>“</a:t>
            </a:r>
            <a:r>
              <a:rPr sz="2200" spc="35" dirty="0">
                <a:latin typeface="Cambria"/>
                <a:cs typeface="Cambria"/>
              </a:rPr>
              <a:t> </a:t>
            </a:r>
            <a:r>
              <a:rPr lang="en-IN" sz="2200" spc="170" dirty="0" smtClean="0">
                <a:latin typeface="Cambria"/>
                <a:cs typeface="Cambria"/>
              </a:rPr>
              <a:t>Intrusion Detection System Using Machine Learning</a:t>
            </a:r>
            <a:r>
              <a:rPr sz="2200" spc="585" dirty="0" smtClean="0">
                <a:latin typeface="Cambria"/>
                <a:cs typeface="Cambria"/>
              </a:rPr>
              <a:t>“</a:t>
            </a:r>
            <a:endParaRPr sz="2200" dirty="0">
              <a:latin typeface="Cambria"/>
              <a:cs typeface="Cambria"/>
            </a:endParaRPr>
          </a:p>
          <a:p>
            <a:pPr>
              <a:lnSpc>
                <a:spcPct val="100000"/>
              </a:lnSpc>
              <a:spcBef>
                <a:spcPts val="15"/>
              </a:spcBef>
            </a:pPr>
            <a:endParaRPr sz="3650" dirty="0">
              <a:latin typeface="Cambria"/>
              <a:cs typeface="Cambria"/>
            </a:endParaRPr>
          </a:p>
          <a:p>
            <a:pPr marR="137795" algn="ctr">
              <a:lnSpc>
                <a:spcPct val="100000"/>
              </a:lnSpc>
            </a:pPr>
            <a:r>
              <a:rPr sz="2000" b="1" spc="-5" dirty="0">
                <a:latin typeface="Times New Roman"/>
                <a:cs typeface="Times New Roman"/>
              </a:rPr>
              <a:t>Presented</a:t>
            </a:r>
            <a:r>
              <a:rPr sz="2000" b="1" spc="450" dirty="0">
                <a:latin typeface="Times New Roman"/>
                <a:cs typeface="Times New Roman"/>
              </a:rPr>
              <a:t> </a:t>
            </a:r>
            <a:r>
              <a:rPr sz="2000" b="1" spc="-5" dirty="0">
                <a:latin typeface="Times New Roman"/>
                <a:cs typeface="Times New Roman"/>
              </a:rPr>
              <a:t>by</a:t>
            </a:r>
            <a:r>
              <a:rPr sz="2000" b="1" spc="-25" dirty="0">
                <a:latin typeface="Times New Roman"/>
                <a:cs typeface="Times New Roman"/>
              </a:rPr>
              <a:t> </a:t>
            </a:r>
            <a:r>
              <a:rPr sz="2000" b="1" spc="-5" dirty="0">
                <a:latin typeface="Times New Roman"/>
                <a:cs typeface="Times New Roman"/>
              </a:rPr>
              <a:t>:-</a:t>
            </a:r>
            <a:endParaRPr sz="2000" dirty="0">
              <a:latin typeface="Times New Roman"/>
              <a:cs typeface="Times New Roman"/>
            </a:endParaRPr>
          </a:p>
        </p:txBody>
      </p:sp>
      <p:pic>
        <p:nvPicPr>
          <p:cNvPr id="9" name="object 9"/>
          <p:cNvPicPr/>
          <p:nvPr/>
        </p:nvPicPr>
        <p:blipFill>
          <a:blip r:embed="rId2" cstate="print"/>
          <a:stretch>
            <a:fillRect/>
          </a:stretch>
        </p:blipFill>
        <p:spPr>
          <a:xfrm>
            <a:off x="196595" y="260604"/>
            <a:ext cx="1143000" cy="1143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81000"/>
            <a:ext cx="3968750" cy="659796"/>
          </a:xfrm>
          <a:prstGeom prst="rect">
            <a:avLst/>
          </a:prstGeom>
        </p:spPr>
        <p:txBody>
          <a:bodyPr vert="horz" wrap="square" lIns="0" tIns="43815" rIns="0" bIns="0" rtlCol="0">
            <a:spAutoFit/>
          </a:bodyPr>
          <a:lstStyle/>
          <a:p>
            <a:pPr marL="12700">
              <a:lnSpc>
                <a:spcPct val="100000"/>
              </a:lnSpc>
              <a:spcBef>
                <a:spcPts val="345"/>
              </a:spcBef>
            </a:pPr>
            <a:r>
              <a:rPr lang="en-IN" sz="3200" i="0" spc="-160" dirty="0" smtClean="0">
                <a:solidFill>
                  <a:srgbClr val="696363"/>
                </a:solidFill>
                <a:latin typeface="Verdana"/>
                <a:cs typeface="Verdana"/>
              </a:rPr>
              <a:t>Explanation</a:t>
            </a:r>
            <a:r>
              <a:rPr sz="3200" b="1" spc="-540" dirty="0" smtClean="0">
                <a:solidFill>
                  <a:srgbClr val="696363"/>
                </a:solidFill>
                <a:latin typeface="Verdana"/>
                <a:cs typeface="Verdana"/>
              </a:rPr>
              <a:t> </a:t>
            </a:r>
            <a:r>
              <a:rPr sz="4000" i="0" spc="-610" dirty="0" smtClean="0">
                <a:solidFill>
                  <a:srgbClr val="696363"/>
                </a:solidFill>
                <a:latin typeface="Verdana"/>
                <a:cs typeface="Verdana"/>
              </a:rPr>
              <a:t>:</a:t>
            </a:r>
            <a:r>
              <a:rPr sz="4000" i="0" spc="-405" dirty="0" smtClean="0">
                <a:solidFill>
                  <a:srgbClr val="696363"/>
                </a:solidFill>
                <a:latin typeface="Verdana"/>
                <a:cs typeface="Verdana"/>
              </a:rPr>
              <a:t>-</a:t>
            </a:r>
            <a:endParaRPr sz="4000" i="0" dirty="0">
              <a:latin typeface="Verdana"/>
              <a:cs typeface="Verdana"/>
            </a:endParaRPr>
          </a:p>
        </p:txBody>
      </p:sp>
      <p:sp>
        <p:nvSpPr>
          <p:cNvPr id="3" name="object 3"/>
          <p:cNvSpPr/>
          <p:nvPr/>
        </p:nvSpPr>
        <p:spPr>
          <a:xfrm>
            <a:off x="146050" y="6210300"/>
            <a:ext cx="457200" cy="457200"/>
          </a:xfrm>
          <a:custGeom>
            <a:avLst/>
            <a:gdLst/>
            <a:ahLst/>
            <a:cxnLst/>
            <a:rect l="l" t="t" r="r" b="b"/>
            <a:pathLst>
              <a:path w="457200" h="457200">
                <a:moveTo>
                  <a:pt x="228600" y="457200"/>
                </a:moveTo>
                <a:lnTo>
                  <a:pt x="182529" y="452555"/>
                </a:lnTo>
                <a:lnTo>
                  <a:pt x="139619" y="439235"/>
                </a:lnTo>
                <a:lnTo>
                  <a:pt x="100788" y="418158"/>
                </a:lnTo>
                <a:lnTo>
                  <a:pt x="66955" y="390244"/>
                </a:lnTo>
                <a:lnTo>
                  <a:pt x="39041" y="356411"/>
                </a:lnTo>
                <a:lnTo>
                  <a:pt x="17964" y="317580"/>
                </a:lnTo>
                <a:lnTo>
                  <a:pt x="4644" y="274670"/>
                </a:lnTo>
                <a:lnTo>
                  <a:pt x="0" y="228600"/>
                </a:ln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close/>
              </a:path>
            </a:pathLst>
          </a:custGeom>
          <a:solidFill>
            <a:srgbClr val="D24716"/>
          </a:solidFill>
        </p:spPr>
        <p:txBody>
          <a:bodyPr wrap="square" lIns="0" tIns="0" rIns="0" bIns="0" rtlCol="0"/>
          <a:lstStyle/>
          <a:p>
            <a:endParaRPr/>
          </a:p>
        </p:txBody>
      </p:sp>
      <p:sp>
        <p:nvSpPr>
          <p:cNvPr id="5" name="object 5"/>
          <p:cNvSpPr txBox="1">
            <a:spLocks noGrp="1"/>
          </p:cNvSpPr>
          <p:nvPr>
            <p:ph type="sldNum" sz="quarter" idx="7"/>
          </p:nvPr>
        </p:nvSpPr>
        <p:spPr>
          <a:xfrm>
            <a:off x="286664" y="6326541"/>
            <a:ext cx="175895" cy="204351"/>
          </a:xfrm>
          <a:prstGeom prst="rect">
            <a:avLst/>
          </a:prstGeom>
        </p:spPr>
        <p:txBody>
          <a:bodyPr vert="horz" wrap="square" lIns="0" tIns="0" rIns="0" bIns="0" rtlCol="0">
            <a:spAutoFit/>
          </a:bodyPr>
          <a:lstStyle/>
          <a:p>
            <a:pPr marL="38100">
              <a:lnSpc>
                <a:spcPts val="1650"/>
              </a:lnSpc>
            </a:pPr>
            <a:endParaRPr dirty="0"/>
          </a:p>
        </p:txBody>
      </p:sp>
      <p:sp>
        <p:nvSpPr>
          <p:cNvPr id="4" name="TextBox 3"/>
          <p:cNvSpPr txBox="1"/>
          <p:nvPr/>
        </p:nvSpPr>
        <p:spPr>
          <a:xfrm>
            <a:off x="1219199" y="1981200"/>
            <a:ext cx="6781801" cy="2031325"/>
          </a:xfrm>
          <a:prstGeom prst="rect">
            <a:avLst/>
          </a:prstGeom>
          <a:noFill/>
        </p:spPr>
        <p:txBody>
          <a:bodyPr wrap="square" rtlCol="0">
            <a:spAutoFit/>
          </a:bodyPr>
          <a:lstStyle/>
          <a:p>
            <a:r>
              <a:rPr lang="en-IN" dirty="0" smtClean="0"/>
              <a:t>1.Registration</a:t>
            </a:r>
          </a:p>
          <a:p>
            <a:r>
              <a:rPr lang="en-IN" dirty="0" smtClean="0"/>
              <a:t>2. Log In</a:t>
            </a:r>
          </a:p>
          <a:p>
            <a:r>
              <a:rPr lang="en-IN" dirty="0" smtClean="0"/>
              <a:t>3. Pre-Processing</a:t>
            </a:r>
          </a:p>
          <a:p>
            <a:r>
              <a:rPr lang="en-IN" dirty="0" smtClean="0"/>
              <a:t>4. Segmentation</a:t>
            </a:r>
          </a:p>
          <a:p>
            <a:r>
              <a:rPr lang="en-IN" dirty="0" smtClean="0"/>
              <a:t>5. Extraction of Geometry Based Threat Detection</a:t>
            </a:r>
          </a:p>
          <a:p>
            <a:r>
              <a:rPr lang="en-IN" dirty="0" smtClean="0"/>
              <a:t>6.Classification Of SVM</a:t>
            </a:r>
          </a:p>
          <a:p>
            <a:r>
              <a:rPr lang="en-IN" dirty="0" smtClean="0"/>
              <a:t>7. Result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81000"/>
            <a:ext cx="3968750" cy="659796"/>
          </a:xfrm>
          <a:prstGeom prst="rect">
            <a:avLst/>
          </a:prstGeom>
        </p:spPr>
        <p:txBody>
          <a:bodyPr vert="horz" wrap="square" lIns="0" tIns="43815" rIns="0" bIns="0" rtlCol="0">
            <a:spAutoFit/>
          </a:bodyPr>
          <a:lstStyle/>
          <a:p>
            <a:pPr marL="12700">
              <a:lnSpc>
                <a:spcPct val="100000"/>
              </a:lnSpc>
              <a:spcBef>
                <a:spcPts val="345"/>
              </a:spcBef>
            </a:pPr>
            <a:r>
              <a:rPr lang="en-IN" sz="3200" i="0" spc="-160" dirty="0" smtClean="0">
                <a:solidFill>
                  <a:srgbClr val="696363"/>
                </a:solidFill>
                <a:latin typeface="Verdana"/>
                <a:cs typeface="Verdana"/>
              </a:rPr>
              <a:t>Algorithms Used</a:t>
            </a:r>
            <a:r>
              <a:rPr sz="3200" b="1" spc="-540" dirty="0" smtClean="0">
                <a:solidFill>
                  <a:srgbClr val="696363"/>
                </a:solidFill>
                <a:latin typeface="Verdana"/>
                <a:cs typeface="Verdana"/>
              </a:rPr>
              <a:t> </a:t>
            </a:r>
            <a:r>
              <a:rPr sz="4000" i="0" spc="-610" dirty="0" smtClean="0">
                <a:solidFill>
                  <a:srgbClr val="696363"/>
                </a:solidFill>
                <a:latin typeface="Verdana"/>
                <a:cs typeface="Verdana"/>
              </a:rPr>
              <a:t>:</a:t>
            </a:r>
            <a:r>
              <a:rPr sz="4000" i="0" spc="-405" dirty="0" smtClean="0">
                <a:solidFill>
                  <a:srgbClr val="696363"/>
                </a:solidFill>
                <a:latin typeface="Verdana"/>
                <a:cs typeface="Verdana"/>
              </a:rPr>
              <a:t>-</a:t>
            </a:r>
            <a:endParaRPr sz="4000" i="0" dirty="0">
              <a:latin typeface="Verdana"/>
              <a:cs typeface="Verdana"/>
            </a:endParaRPr>
          </a:p>
        </p:txBody>
      </p:sp>
      <p:sp>
        <p:nvSpPr>
          <p:cNvPr id="3" name="object 3"/>
          <p:cNvSpPr/>
          <p:nvPr/>
        </p:nvSpPr>
        <p:spPr>
          <a:xfrm>
            <a:off x="146050" y="6210300"/>
            <a:ext cx="457200" cy="457200"/>
          </a:xfrm>
          <a:custGeom>
            <a:avLst/>
            <a:gdLst/>
            <a:ahLst/>
            <a:cxnLst/>
            <a:rect l="l" t="t" r="r" b="b"/>
            <a:pathLst>
              <a:path w="457200" h="457200">
                <a:moveTo>
                  <a:pt x="228600" y="457200"/>
                </a:moveTo>
                <a:lnTo>
                  <a:pt x="182529" y="452555"/>
                </a:lnTo>
                <a:lnTo>
                  <a:pt x="139619" y="439235"/>
                </a:lnTo>
                <a:lnTo>
                  <a:pt x="100788" y="418158"/>
                </a:lnTo>
                <a:lnTo>
                  <a:pt x="66955" y="390244"/>
                </a:lnTo>
                <a:lnTo>
                  <a:pt x="39041" y="356411"/>
                </a:lnTo>
                <a:lnTo>
                  <a:pt x="17964" y="317580"/>
                </a:lnTo>
                <a:lnTo>
                  <a:pt x="4644" y="274670"/>
                </a:lnTo>
                <a:lnTo>
                  <a:pt x="0" y="228600"/>
                </a:ln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close/>
              </a:path>
            </a:pathLst>
          </a:custGeom>
          <a:solidFill>
            <a:srgbClr val="D24716"/>
          </a:solidFill>
        </p:spPr>
        <p:txBody>
          <a:bodyPr wrap="square" lIns="0" tIns="0" rIns="0" bIns="0" rtlCol="0"/>
          <a:lstStyle/>
          <a:p>
            <a:endParaRPr/>
          </a:p>
        </p:txBody>
      </p:sp>
      <p:sp>
        <p:nvSpPr>
          <p:cNvPr id="5" name="object 5"/>
          <p:cNvSpPr txBox="1">
            <a:spLocks noGrp="1"/>
          </p:cNvSpPr>
          <p:nvPr>
            <p:ph type="sldNum" sz="quarter" idx="7"/>
          </p:nvPr>
        </p:nvSpPr>
        <p:spPr>
          <a:xfrm>
            <a:off x="286664" y="6326541"/>
            <a:ext cx="175895" cy="204351"/>
          </a:xfrm>
          <a:prstGeom prst="rect">
            <a:avLst/>
          </a:prstGeom>
        </p:spPr>
        <p:txBody>
          <a:bodyPr vert="horz" wrap="square" lIns="0" tIns="0" rIns="0" bIns="0" rtlCol="0">
            <a:spAutoFit/>
          </a:bodyPr>
          <a:lstStyle/>
          <a:p>
            <a:pPr marL="38100">
              <a:lnSpc>
                <a:spcPts val="1650"/>
              </a:lnSpc>
            </a:pPr>
            <a:endParaRPr dirty="0"/>
          </a:p>
        </p:txBody>
      </p:sp>
      <p:sp>
        <p:nvSpPr>
          <p:cNvPr id="4" name="TextBox 3"/>
          <p:cNvSpPr txBox="1"/>
          <p:nvPr/>
        </p:nvSpPr>
        <p:spPr>
          <a:xfrm>
            <a:off x="1219200" y="2057400"/>
            <a:ext cx="6781801" cy="2723823"/>
          </a:xfrm>
          <a:prstGeom prst="rect">
            <a:avLst/>
          </a:prstGeom>
          <a:noFill/>
        </p:spPr>
        <p:txBody>
          <a:bodyPr wrap="square" rtlCol="0">
            <a:spAutoFit/>
          </a:bodyPr>
          <a:lstStyle/>
          <a:p>
            <a:r>
              <a:rPr lang="en-IN" dirty="0" smtClean="0"/>
              <a:t>1.XG_Boost</a:t>
            </a:r>
          </a:p>
          <a:p>
            <a:endParaRPr lang="en-IN" dirty="0" smtClean="0"/>
          </a:p>
          <a:p>
            <a:r>
              <a:rPr lang="en-IN" dirty="0" smtClean="0"/>
              <a:t>2</a:t>
            </a:r>
            <a:r>
              <a:rPr lang="en-IN" dirty="0" smtClean="0"/>
              <a:t>. </a:t>
            </a:r>
            <a:r>
              <a:rPr lang="en-IN" dirty="0" smtClean="0"/>
              <a:t>SVM</a:t>
            </a:r>
          </a:p>
          <a:p>
            <a:endParaRPr lang="en-IN" dirty="0" smtClean="0"/>
          </a:p>
          <a:p>
            <a:r>
              <a:rPr lang="en-IN" dirty="0" smtClean="0"/>
              <a:t>3. </a:t>
            </a:r>
            <a:r>
              <a:rPr lang="en-IN" dirty="0" err="1" smtClean="0"/>
              <a:t>Naïvey</a:t>
            </a:r>
            <a:r>
              <a:rPr lang="en-IN" dirty="0" smtClean="0"/>
              <a:t> Bayes</a:t>
            </a:r>
          </a:p>
          <a:p>
            <a:endParaRPr lang="en-IN" dirty="0" smtClean="0"/>
          </a:p>
          <a:p>
            <a:r>
              <a:rPr lang="en-IN" dirty="0" smtClean="0"/>
              <a:t>4. </a:t>
            </a:r>
            <a:r>
              <a:rPr lang="en-IN" dirty="0" smtClean="0"/>
              <a:t>Decision Tree</a:t>
            </a:r>
          </a:p>
          <a:p>
            <a:endParaRPr lang="en-IN" dirty="0" smtClean="0"/>
          </a:p>
          <a:p>
            <a:pPr>
              <a:lnSpc>
                <a:spcPct val="150000"/>
              </a:lnSpc>
            </a:pPr>
            <a:r>
              <a:rPr lang="en-IN" dirty="0" smtClean="0"/>
              <a:t>5. </a:t>
            </a:r>
            <a:r>
              <a:rPr lang="en-IN" dirty="0" smtClean="0"/>
              <a:t>Random Forest</a:t>
            </a:r>
            <a:endParaRPr lang="en-IN" dirty="0" smtClean="0"/>
          </a:p>
        </p:txBody>
      </p:sp>
    </p:spTree>
    <p:extLst>
      <p:ext uri="{BB962C8B-B14F-4D97-AF65-F5344CB8AC3E}">
        <p14:creationId xmlns:p14="http://schemas.microsoft.com/office/powerpoint/2010/main" val="318855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Simulation And Results</a:t>
            </a:r>
            <a:endParaRPr lang="en-IN" sz="3200" i="0" dirty="0">
              <a:solidFill>
                <a:schemeClr val="tx1">
                  <a:lumMod val="50000"/>
                  <a:lumOff val="50000"/>
                </a:schemeClr>
              </a:solidFill>
            </a:endParaRPr>
          </a:p>
        </p:txBody>
      </p:sp>
      <p:pic>
        <p:nvPicPr>
          <p:cNvPr id="21" name="Picture 20"/>
          <p:cNvPicPr/>
          <p:nvPr/>
        </p:nvPicPr>
        <p:blipFill>
          <a:blip r:embed="rId2">
            <a:extLst>
              <a:ext uri="{28A0092B-C50C-407E-A947-70E740481C1C}">
                <a14:useLocalDpi xmlns:a14="http://schemas.microsoft.com/office/drawing/2010/main" val="0"/>
              </a:ext>
            </a:extLst>
          </a:blip>
          <a:stretch>
            <a:fillRect/>
          </a:stretch>
        </p:blipFill>
        <p:spPr>
          <a:xfrm>
            <a:off x="804356" y="1752600"/>
            <a:ext cx="7253389" cy="4801235"/>
          </a:xfrm>
          <a:prstGeom prst="rect">
            <a:avLst/>
          </a:prstGeom>
        </p:spPr>
      </p:pic>
    </p:spTree>
    <p:extLst>
      <p:ext uri="{BB962C8B-B14F-4D97-AF65-F5344CB8AC3E}">
        <p14:creationId xmlns:p14="http://schemas.microsoft.com/office/powerpoint/2010/main" val="975745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Simulation And Results</a:t>
            </a:r>
            <a:endParaRPr lang="en-IN" sz="3200" i="0" dirty="0">
              <a:solidFill>
                <a:schemeClr val="tx1">
                  <a:lumMod val="50000"/>
                  <a:lumOff val="50000"/>
                </a:schemeClr>
              </a:solidFill>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09600" y="1219200"/>
            <a:ext cx="7620000" cy="4267199"/>
          </a:xfrm>
          <a:prstGeom prst="rect">
            <a:avLst/>
          </a:prstGeom>
        </p:spPr>
      </p:pic>
    </p:spTree>
    <p:extLst>
      <p:ext uri="{BB962C8B-B14F-4D97-AF65-F5344CB8AC3E}">
        <p14:creationId xmlns:p14="http://schemas.microsoft.com/office/powerpoint/2010/main" val="109391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Simulation And Results</a:t>
            </a:r>
            <a:endParaRPr lang="en-IN" sz="3200" i="0" dirty="0">
              <a:solidFill>
                <a:schemeClr val="tx1">
                  <a:lumMod val="50000"/>
                  <a:lumOff val="50000"/>
                </a:schemeClr>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19200" y="1751964"/>
            <a:ext cx="6334125" cy="3658235"/>
          </a:xfrm>
          <a:prstGeom prst="rect">
            <a:avLst/>
          </a:prstGeom>
        </p:spPr>
      </p:pic>
    </p:spTree>
    <p:extLst>
      <p:ext uri="{BB962C8B-B14F-4D97-AF65-F5344CB8AC3E}">
        <p14:creationId xmlns:p14="http://schemas.microsoft.com/office/powerpoint/2010/main" val="2320575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Simulation And Results</a:t>
            </a:r>
            <a:endParaRPr lang="en-IN" sz="3200" i="0" dirty="0">
              <a:solidFill>
                <a:schemeClr val="tx1">
                  <a:lumMod val="50000"/>
                  <a:lumOff val="50000"/>
                </a:schemeClr>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590675" y="1751965"/>
            <a:ext cx="5962650" cy="3354070"/>
          </a:xfrm>
          <a:prstGeom prst="rect">
            <a:avLst/>
          </a:prstGeom>
        </p:spPr>
      </p:pic>
    </p:spTree>
    <p:extLst>
      <p:ext uri="{BB962C8B-B14F-4D97-AF65-F5344CB8AC3E}">
        <p14:creationId xmlns:p14="http://schemas.microsoft.com/office/powerpoint/2010/main" val="223012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Simulation And Results</a:t>
            </a:r>
            <a:endParaRPr lang="en-IN" sz="3200" i="0" dirty="0">
              <a:solidFill>
                <a:schemeClr val="tx1">
                  <a:lumMod val="50000"/>
                  <a:lumOff val="50000"/>
                </a:schemeClr>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90675" y="1751965"/>
            <a:ext cx="5962650" cy="3354070"/>
          </a:xfrm>
          <a:prstGeom prst="rect">
            <a:avLst/>
          </a:prstGeom>
        </p:spPr>
      </p:pic>
    </p:spTree>
    <p:extLst>
      <p:ext uri="{BB962C8B-B14F-4D97-AF65-F5344CB8AC3E}">
        <p14:creationId xmlns:p14="http://schemas.microsoft.com/office/powerpoint/2010/main" val="231588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Simulation And Results</a:t>
            </a:r>
            <a:endParaRPr lang="en-IN" sz="3200" i="0" dirty="0">
              <a:solidFill>
                <a:schemeClr val="tx1">
                  <a:lumMod val="50000"/>
                  <a:lumOff val="50000"/>
                </a:schemeClr>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590675" y="1751965"/>
            <a:ext cx="5962650" cy="3354070"/>
          </a:xfrm>
          <a:prstGeom prst="rect">
            <a:avLst/>
          </a:prstGeom>
        </p:spPr>
      </p:pic>
    </p:spTree>
    <p:extLst>
      <p:ext uri="{BB962C8B-B14F-4D97-AF65-F5344CB8AC3E}">
        <p14:creationId xmlns:p14="http://schemas.microsoft.com/office/powerpoint/2010/main" val="27887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Simulation And Results</a:t>
            </a:r>
            <a:endParaRPr lang="en-IN" sz="3200" i="0" dirty="0">
              <a:solidFill>
                <a:schemeClr val="tx1">
                  <a:lumMod val="50000"/>
                  <a:lumOff val="50000"/>
                </a:schemeClr>
              </a:solidFill>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295400" y="1751964"/>
            <a:ext cx="6257925" cy="3429635"/>
          </a:xfrm>
          <a:prstGeom prst="rect">
            <a:avLst/>
          </a:prstGeom>
        </p:spPr>
      </p:pic>
    </p:spTree>
    <p:extLst>
      <p:ext uri="{BB962C8B-B14F-4D97-AF65-F5344CB8AC3E}">
        <p14:creationId xmlns:p14="http://schemas.microsoft.com/office/powerpoint/2010/main" val="279140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Graphs:-</a:t>
            </a:r>
            <a:endParaRPr lang="en-IN" sz="3200" i="0" dirty="0">
              <a:solidFill>
                <a:schemeClr val="tx1">
                  <a:lumMod val="50000"/>
                  <a:lumOff val="50000"/>
                </a:schemeClr>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00200" y="1143000"/>
            <a:ext cx="5486400" cy="3657600"/>
          </a:xfrm>
          <a:prstGeom prst="rect">
            <a:avLst/>
          </a:prstGeom>
        </p:spPr>
      </p:pic>
    </p:spTree>
    <p:extLst>
      <p:ext uri="{BB962C8B-B14F-4D97-AF65-F5344CB8AC3E}">
        <p14:creationId xmlns:p14="http://schemas.microsoft.com/office/powerpoint/2010/main" val="390248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105" y="427989"/>
            <a:ext cx="1906270" cy="680085"/>
          </a:xfrm>
          <a:prstGeom prst="rect">
            <a:avLst/>
          </a:prstGeom>
        </p:spPr>
        <p:txBody>
          <a:bodyPr vert="horz" wrap="square" lIns="0" tIns="12065" rIns="0" bIns="0" rtlCol="0">
            <a:spAutoFit/>
          </a:bodyPr>
          <a:lstStyle/>
          <a:p>
            <a:pPr marL="12700">
              <a:lnSpc>
                <a:spcPct val="100000"/>
              </a:lnSpc>
              <a:spcBef>
                <a:spcPts val="95"/>
              </a:spcBef>
            </a:pPr>
            <a:r>
              <a:rPr sz="4300" b="1" i="0" spc="-5" dirty="0">
                <a:solidFill>
                  <a:srgbClr val="696363"/>
                </a:solidFill>
                <a:latin typeface="Times New Roman"/>
                <a:cs typeface="Times New Roman"/>
              </a:rPr>
              <a:t>Con</a:t>
            </a:r>
            <a:r>
              <a:rPr sz="4300" b="1" i="0" spc="-10" dirty="0">
                <a:solidFill>
                  <a:srgbClr val="696363"/>
                </a:solidFill>
                <a:latin typeface="Times New Roman"/>
                <a:cs typeface="Times New Roman"/>
              </a:rPr>
              <a:t>t</a:t>
            </a:r>
            <a:r>
              <a:rPr sz="4300" b="1" i="0" spc="-5" dirty="0">
                <a:solidFill>
                  <a:srgbClr val="696363"/>
                </a:solidFill>
                <a:latin typeface="Times New Roman"/>
                <a:cs typeface="Times New Roman"/>
              </a:rPr>
              <a:t>ent</a:t>
            </a:r>
            <a:endParaRPr sz="4300">
              <a:latin typeface="Times New Roman"/>
              <a:cs typeface="Times New Roman"/>
            </a:endParaRPr>
          </a:p>
        </p:txBody>
      </p:sp>
      <p:sp>
        <p:nvSpPr>
          <p:cNvPr id="3" name="object 3"/>
          <p:cNvSpPr/>
          <p:nvPr/>
        </p:nvSpPr>
        <p:spPr>
          <a:xfrm>
            <a:off x="63860" y="6172200"/>
            <a:ext cx="457200" cy="457200"/>
          </a:xfrm>
          <a:custGeom>
            <a:avLst/>
            <a:gdLst/>
            <a:ahLst/>
            <a:cxnLst/>
            <a:rect l="l" t="t" r="r" b="b"/>
            <a:pathLst>
              <a:path w="457200" h="457200">
                <a:moveTo>
                  <a:pt x="228600" y="457200"/>
                </a:moveTo>
                <a:lnTo>
                  <a:pt x="182529" y="452555"/>
                </a:lnTo>
                <a:lnTo>
                  <a:pt x="139619" y="439235"/>
                </a:lnTo>
                <a:lnTo>
                  <a:pt x="100788" y="418158"/>
                </a:lnTo>
                <a:lnTo>
                  <a:pt x="66955" y="390244"/>
                </a:lnTo>
                <a:lnTo>
                  <a:pt x="39041" y="356411"/>
                </a:lnTo>
                <a:lnTo>
                  <a:pt x="17964" y="317580"/>
                </a:lnTo>
                <a:lnTo>
                  <a:pt x="4644" y="274670"/>
                </a:lnTo>
                <a:lnTo>
                  <a:pt x="0" y="228600"/>
                </a:ln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close/>
              </a:path>
            </a:pathLst>
          </a:custGeom>
          <a:solidFill>
            <a:srgbClr val="D24716"/>
          </a:solidFill>
        </p:spPr>
        <p:txBody>
          <a:bodyPr wrap="square" lIns="0" tIns="0" rIns="0" bIns="0" rtlCol="0"/>
          <a:lstStyle/>
          <a:p>
            <a:endParaRPr/>
          </a:p>
        </p:txBody>
      </p:sp>
      <p:sp>
        <p:nvSpPr>
          <p:cNvPr id="4" name="object 4"/>
          <p:cNvSpPr txBox="1"/>
          <p:nvPr/>
        </p:nvSpPr>
        <p:spPr>
          <a:xfrm>
            <a:off x="998854" y="1403985"/>
            <a:ext cx="5935345" cy="4704493"/>
          </a:xfrm>
          <a:prstGeom prst="rect">
            <a:avLst/>
          </a:prstGeom>
        </p:spPr>
        <p:txBody>
          <a:bodyPr vert="horz" wrap="square" lIns="0" tIns="13335" rIns="0" bIns="0" rtlCol="0">
            <a:spAutoFit/>
          </a:bodyPr>
          <a:lstStyle/>
          <a:p>
            <a:pPr marL="280670" indent="-255270">
              <a:lnSpc>
                <a:spcPct val="100000"/>
              </a:lnSpc>
              <a:spcBef>
                <a:spcPts val="105"/>
              </a:spcBef>
              <a:buSzPct val="28571"/>
              <a:buFont typeface="Segoe UI Symbol"/>
              <a:buChar char="⚫"/>
              <a:tabLst>
                <a:tab pos="280035" algn="l"/>
                <a:tab pos="280670" algn="l"/>
              </a:tabLst>
            </a:pPr>
            <a:endParaRPr lang="en-IN" sz="2100" b="1" spc="170" dirty="0" smtClean="0">
              <a:latin typeface="Cambria"/>
              <a:cs typeface="Cambria"/>
            </a:endParaRPr>
          </a:p>
          <a:p>
            <a:pPr marL="280670" indent="-255270">
              <a:lnSpc>
                <a:spcPct val="100000"/>
              </a:lnSpc>
              <a:spcBef>
                <a:spcPts val="105"/>
              </a:spcBef>
              <a:buSzPct val="28571"/>
              <a:buFont typeface="Segoe UI Symbol"/>
              <a:buChar char="⚫"/>
              <a:tabLst>
                <a:tab pos="280035" algn="l"/>
                <a:tab pos="280670" algn="l"/>
              </a:tabLst>
            </a:pPr>
            <a:r>
              <a:rPr lang="en-IN" sz="2100" b="1" spc="170" dirty="0" smtClean="0">
                <a:latin typeface="Times New Roman" panose="02020603050405020304" pitchFamily="18" charset="0"/>
                <a:cs typeface="Times New Roman" panose="02020603050405020304" pitchFamily="18" charset="0"/>
              </a:rPr>
              <a:t>Abstraction</a:t>
            </a:r>
          </a:p>
          <a:p>
            <a:pPr marL="280670" indent="-255270">
              <a:lnSpc>
                <a:spcPct val="100000"/>
              </a:lnSpc>
              <a:spcBef>
                <a:spcPts val="105"/>
              </a:spcBef>
              <a:buSzPct val="28571"/>
              <a:buFont typeface="Segoe UI Symbol"/>
              <a:buChar char="⚫"/>
              <a:tabLst>
                <a:tab pos="280035" algn="l"/>
                <a:tab pos="280670" algn="l"/>
              </a:tabLst>
            </a:pPr>
            <a:r>
              <a:rPr lang="en-IN" sz="2100" b="1" spc="170" dirty="0" smtClean="0">
                <a:latin typeface="Times New Roman" panose="02020603050405020304" pitchFamily="18" charset="0"/>
                <a:cs typeface="Times New Roman" panose="02020603050405020304" pitchFamily="18" charset="0"/>
              </a:rPr>
              <a:t>Significance Of the Project</a:t>
            </a:r>
            <a:endParaRPr sz="2100" dirty="0">
              <a:latin typeface="Times New Roman" panose="02020603050405020304" pitchFamily="18" charset="0"/>
              <a:cs typeface="Times New Roman" panose="02020603050405020304" pitchFamily="18" charset="0"/>
            </a:endParaRPr>
          </a:p>
          <a:p>
            <a:pPr marL="280670" indent="-255270">
              <a:lnSpc>
                <a:spcPct val="100000"/>
              </a:lnSpc>
              <a:spcBef>
                <a:spcPts val="75"/>
              </a:spcBef>
              <a:buSzPct val="28571"/>
              <a:buFont typeface="Segoe UI Symbol"/>
              <a:buChar char="⚫"/>
              <a:tabLst>
                <a:tab pos="280035" algn="l"/>
                <a:tab pos="280670" algn="l"/>
              </a:tabLst>
            </a:pPr>
            <a:r>
              <a:rPr sz="2100" b="1" spc="125" dirty="0">
                <a:latin typeface="Times New Roman" panose="02020603050405020304" pitchFamily="18" charset="0"/>
                <a:cs typeface="Times New Roman" panose="02020603050405020304" pitchFamily="18" charset="0"/>
              </a:rPr>
              <a:t>Literature</a:t>
            </a:r>
            <a:r>
              <a:rPr sz="2100" b="1" spc="65" dirty="0">
                <a:latin typeface="Times New Roman" panose="02020603050405020304" pitchFamily="18" charset="0"/>
                <a:cs typeface="Times New Roman" panose="02020603050405020304" pitchFamily="18" charset="0"/>
              </a:rPr>
              <a:t> </a:t>
            </a:r>
            <a:r>
              <a:rPr sz="2100" b="1" spc="190" dirty="0" smtClean="0">
                <a:latin typeface="Times New Roman" panose="02020603050405020304" pitchFamily="18" charset="0"/>
                <a:cs typeface="Times New Roman" panose="02020603050405020304" pitchFamily="18" charset="0"/>
              </a:rPr>
              <a:t>Survey</a:t>
            </a:r>
            <a:r>
              <a:rPr lang="en-IN" sz="2100" b="1" spc="190" dirty="0" smtClean="0">
                <a:latin typeface="Times New Roman" panose="02020603050405020304" pitchFamily="18" charset="0"/>
                <a:cs typeface="Times New Roman" panose="02020603050405020304" pitchFamily="18" charset="0"/>
              </a:rPr>
              <a:t>\</a:t>
            </a:r>
          </a:p>
          <a:p>
            <a:pPr marL="280670" indent="-255270">
              <a:lnSpc>
                <a:spcPct val="100000"/>
              </a:lnSpc>
              <a:spcBef>
                <a:spcPts val="75"/>
              </a:spcBef>
              <a:buSzPct val="28571"/>
              <a:buFont typeface="Segoe UI Symbol"/>
              <a:buChar char="⚫"/>
              <a:tabLst>
                <a:tab pos="280035" algn="l"/>
                <a:tab pos="280670" algn="l"/>
              </a:tabLst>
            </a:pPr>
            <a:r>
              <a:rPr lang="en-IN" sz="2100" b="1" spc="190" dirty="0" smtClean="0">
                <a:latin typeface="Times New Roman" panose="02020603050405020304" pitchFamily="18" charset="0"/>
                <a:cs typeface="Times New Roman" panose="02020603050405020304" pitchFamily="18" charset="0"/>
              </a:rPr>
              <a:t>Objectives</a:t>
            </a:r>
            <a:endParaRPr sz="2100" dirty="0">
              <a:latin typeface="Times New Roman" panose="02020603050405020304" pitchFamily="18" charset="0"/>
              <a:cs typeface="Times New Roman" panose="02020603050405020304" pitchFamily="18" charset="0"/>
            </a:endParaRPr>
          </a:p>
          <a:p>
            <a:pPr marL="280670" indent="-255270">
              <a:lnSpc>
                <a:spcPct val="100000"/>
              </a:lnSpc>
              <a:spcBef>
                <a:spcPts val="75"/>
              </a:spcBef>
              <a:buSzPct val="28571"/>
              <a:buFont typeface="Segoe UI Symbol"/>
              <a:buChar char="⚫"/>
              <a:tabLst>
                <a:tab pos="280035" algn="l"/>
                <a:tab pos="280670" algn="l"/>
              </a:tabLst>
            </a:pPr>
            <a:r>
              <a:rPr sz="2100" b="1" spc="185" dirty="0">
                <a:latin typeface="Times New Roman" panose="02020603050405020304" pitchFamily="18" charset="0"/>
                <a:cs typeface="Times New Roman" panose="02020603050405020304" pitchFamily="18" charset="0"/>
              </a:rPr>
              <a:t>Block</a:t>
            </a:r>
            <a:r>
              <a:rPr sz="2100" b="1" spc="55" dirty="0">
                <a:latin typeface="Times New Roman" panose="02020603050405020304" pitchFamily="18" charset="0"/>
                <a:cs typeface="Times New Roman" panose="02020603050405020304" pitchFamily="18" charset="0"/>
              </a:rPr>
              <a:t> </a:t>
            </a:r>
            <a:r>
              <a:rPr sz="2100" b="1" spc="165" dirty="0">
                <a:latin typeface="Times New Roman" panose="02020603050405020304" pitchFamily="18" charset="0"/>
                <a:cs typeface="Times New Roman" panose="02020603050405020304" pitchFamily="18" charset="0"/>
              </a:rPr>
              <a:t>diagram</a:t>
            </a:r>
            <a:endParaRPr sz="2100" dirty="0">
              <a:latin typeface="Times New Roman" panose="02020603050405020304" pitchFamily="18" charset="0"/>
              <a:cs typeface="Times New Roman" panose="02020603050405020304" pitchFamily="18" charset="0"/>
            </a:endParaRPr>
          </a:p>
          <a:p>
            <a:pPr marL="280670" indent="-255270">
              <a:lnSpc>
                <a:spcPct val="100000"/>
              </a:lnSpc>
              <a:spcBef>
                <a:spcPts val="75"/>
              </a:spcBef>
              <a:buSzPct val="28571"/>
              <a:buFont typeface="Segoe UI Symbol"/>
              <a:buChar char="⚫"/>
              <a:tabLst>
                <a:tab pos="280035" algn="l"/>
                <a:tab pos="280670" algn="l"/>
              </a:tabLst>
            </a:pPr>
            <a:r>
              <a:rPr lang="en-IN" sz="2100" b="1" spc="180" dirty="0" smtClean="0">
                <a:latin typeface="Times New Roman" panose="02020603050405020304" pitchFamily="18" charset="0"/>
                <a:cs typeface="Times New Roman" panose="02020603050405020304" pitchFamily="18" charset="0"/>
              </a:rPr>
              <a:t>Explanation</a:t>
            </a:r>
          </a:p>
          <a:p>
            <a:pPr marL="280670" indent="-255270">
              <a:lnSpc>
                <a:spcPct val="100000"/>
              </a:lnSpc>
              <a:spcBef>
                <a:spcPts val="75"/>
              </a:spcBef>
              <a:buSzPct val="28571"/>
              <a:buFont typeface="Segoe UI Symbol"/>
              <a:buChar char="⚫"/>
              <a:tabLst>
                <a:tab pos="280035" algn="l"/>
                <a:tab pos="280670" algn="l"/>
              </a:tabLst>
            </a:pPr>
            <a:r>
              <a:rPr lang="en-IN" sz="2100" b="1" spc="180" dirty="0" smtClean="0">
                <a:latin typeface="Times New Roman" panose="02020603050405020304" pitchFamily="18" charset="0"/>
                <a:cs typeface="Times New Roman" panose="02020603050405020304" pitchFamily="18" charset="0"/>
              </a:rPr>
              <a:t>Algorithms</a:t>
            </a:r>
            <a:endParaRPr lang="en-IN" sz="2100" b="1" spc="180" dirty="0" smtClean="0">
              <a:latin typeface="Times New Roman" panose="02020603050405020304" pitchFamily="18" charset="0"/>
              <a:cs typeface="Times New Roman" panose="02020603050405020304" pitchFamily="18" charset="0"/>
            </a:endParaRPr>
          </a:p>
          <a:p>
            <a:pPr marL="280670" indent="-255270">
              <a:lnSpc>
                <a:spcPct val="100000"/>
              </a:lnSpc>
              <a:spcBef>
                <a:spcPts val="75"/>
              </a:spcBef>
              <a:buSzPct val="28571"/>
              <a:buFont typeface="Segoe UI Symbol"/>
              <a:buChar char="⚫"/>
              <a:tabLst>
                <a:tab pos="280035" algn="l"/>
                <a:tab pos="280670" algn="l"/>
              </a:tabLst>
            </a:pPr>
            <a:r>
              <a:rPr lang="en-IN" sz="2100" b="1" spc="180" dirty="0" smtClean="0">
                <a:latin typeface="Times New Roman" panose="02020603050405020304" pitchFamily="18" charset="0"/>
                <a:cs typeface="Times New Roman" panose="02020603050405020304" pitchFamily="18" charset="0"/>
              </a:rPr>
              <a:t>Simulation and Results</a:t>
            </a:r>
          </a:p>
          <a:p>
            <a:pPr marL="280670" indent="-255270">
              <a:lnSpc>
                <a:spcPct val="100000"/>
              </a:lnSpc>
              <a:spcBef>
                <a:spcPts val="75"/>
              </a:spcBef>
              <a:buSzPct val="28571"/>
              <a:buFont typeface="Segoe UI Symbol"/>
              <a:buChar char="⚫"/>
              <a:tabLst>
                <a:tab pos="280035" algn="l"/>
                <a:tab pos="280670" algn="l"/>
              </a:tabLst>
            </a:pPr>
            <a:r>
              <a:rPr lang="en-IN" sz="2100" b="1" spc="180" dirty="0" smtClean="0">
                <a:latin typeface="Times New Roman" panose="02020603050405020304" pitchFamily="18" charset="0"/>
                <a:cs typeface="Times New Roman" panose="02020603050405020304" pitchFamily="18" charset="0"/>
              </a:rPr>
              <a:t>Graphs</a:t>
            </a:r>
            <a:endParaRPr sz="2100" dirty="0">
              <a:latin typeface="Times New Roman" panose="02020603050405020304" pitchFamily="18" charset="0"/>
              <a:cs typeface="Times New Roman" panose="02020603050405020304" pitchFamily="18" charset="0"/>
            </a:endParaRPr>
          </a:p>
          <a:p>
            <a:pPr marL="280670" indent="-255270">
              <a:lnSpc>
                <a:spcPct val="100000"/>
              </a:lnSpc>
              <a:spcBef>
                <a:spcPts val="75"/>
              </a:spcBef>
              <a:buSzPct val="28571"/>
              <a:buFont typeface="Segoe UI Symbol"/>
              <a:buChar char="⚫"/>
              <a:tabLst>
                <a:tab pos="280035" algn="l"/>
                <a:tab pos="280670" algn="l"/>
              </a:tabLst>
            </a:pPr>
            <a:r>
              <a:rPr lang="en-IN" sz="2100" b="1" dirty="0" smtClean="0">
                <a:latin typeface="Cambria"/>
                <a:cs typeface="Cambria"/>
              </a:rPr>
              <a:t>Applications</a:t>
            </a:r>
          </a:p>
          <a:p>
            <a:pPr marL="280670" indent="-255270">
              <a:lnSpc>
                <a:spcPct val="100000"/>
              </a:lnSpc>
              <a:spcBef>
                <a:spcPts val="75"/>
              </a:spcBef>
              <a:buSzPct val="28571"/>
              <a:buFont typeface="Segoe UI Symbol"/>
              <a:buChar char="⚫"/>
              <a:tabLst>
                <a:tab pos="280035" algn="l"/>
                <a:tab pos="280670" algn="l"/>
              </a:tabLst>
            </a:pPr>
            <a:r>
              <a:rPr lang="en-IN" sz="2100" b="1" dirty="0" smtClean="0">
                <a:latin typeface="Cambria"/>
                <a:cs typeface="Cambria"/>
              </a:rPr>
              <a:t>Future Scope</a:t>
            </a:r>
            <a:endParaRPr lang="en-IN" sz="2100" b="1" dirty="0" smtClean="0">
              <a:latin typeface="Cambria"/>
              <a:cs typeface="Cambria"/>
            </a:endParaRPr>
          </a:p>
          <a:p>
            <a:pPr marL="280670" indent="-255270">
              <a:lnSpc>
                <a:spcPct val="100000"/>
              </a:lnSpc>
              <a:spcBef>
                <a:spcPts val="75"/>
              </a:spcBef>
              <a:buSzPct val="28571"/>
              <a:buFont typeface="Segoe UI Symbol"/>
              <a:buChar char="⚫"/>
              <a:tabLst>
                <a:tab pos="280035" algn="l"/>
                <a:tab pos="280670" algn="l"/>
              </a:tabLst>
            </a:pPr>
            <a:r>
              <a:rPr lang="en-IN" sz="2100" b="1" dirty="0" smtClean="0">
                <a:latin typeface="Cambria"/>
                <a:cs typeface="Cambria"/>
              </a:rPr>
              <a:t>Conclusion</a:t>
            </a:r>
            <a:endParaRPr lang="en-IN" sz="2100" b="1" dirty="0" smtClean="0">
              <a:latin typeface="Cambria"/>
              <a:cs typeface="Cambria"/>
            </a:endParaRPr>
          </a:p>
          <a:p>
            <a:pPr marL="280670" indent="-255270">
              <a:lnSpc>
                <a:spcPct val="100000"/>
              </a:lnSpc>
              <a:spcBef>
                <a:spcPts val="75"/>
              </a:spcBef>
              <a:buSzPct val="28571"/>
              <a:buFont typeface="Segoe UI Symbol"/>
              <a:buChar char="⚫"/>
              <a:tabLst>
                <a:tab pos="280035" algn="l"/>
                <a:tab pos="280670" algn="l"/>
              </a:tabLst>
            </a:pPr>
            <a:r>
              <a:rPr lang="en-IN" sz="2100" b="1" dirty="0" smtClean="0">
                <a:latin typeface="Cambria"/>
                <a:cs typeface="Cambria"/>
              </a:rPr>
              <a:t>References</a:t>
            </a:r>
            <a:endParaRPr sz="2100" b="1" dirty="0">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492443"/>
          </a:xfrm>
        </p:spPr>
        <p:txBody>
          <a:bodyPr/>
          <a:lstStyle/>
          <a:p>
            <a:r>
              <a:rPr lang="en-IN" sz="3200" i="0" dirty="0" smtClean="0">
                <a:solidFill>
                  <a:schemeClr val="tx1">
                    <a:lumMod val="50000"/>
                    <a:lumOff val="50000"/>
                  </a:schemeClr>
                </a:solidFill>
              </a:rPr>
              <a:t>Graphs:-</a:t>
            </a:r>
            <a:endParaRPr lang="en-IN" sz="3200" i="0" dirty="0">
              <a:solidFill>
                <a:schemeClr val="tx1">
                  <a:lumMod val="50000"/>
                  <a:lumOff val="50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52600" y="1664017"/>
            <a:ext cx="5791199" cy="3588919"/>
          </a:xfrm>
          <a:prstGeom prst="rect">
            <a:avLst/>
          </a:prstGeom>
        </p:spPr>
      </p:pic>
    </p:spTree>
    <p:extLst>
      <p:ext uri="{BB962C8B-B14F-4D97-AF65-F5344CB8AC3E}">
        <p14:creationId xmlns:p14="http://schemas.microsoft.com/office/powerpoint/2010/main" val="3274945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 y="4683252"/>
            <a:ext cx="373380" cy="91440"/>
          </a:xfrm>
          <a:custGeom>
            <a:avLst/>
            <a:gdLst/>
            <a:ahLst/>
            <a:cxnLst/>
            <a:rect l="l" t="t" r="r" b="b"/>
            <a:pathLst>
              <a:path w="373380" h="91439">
                <a:moveTo>
                  <a:pt x="0" y="91439"/>
                </a:moveTo>
                <a:lnTo>
                  <a:pt x="373380" y="91439"/>
                </a:lnTo>
                <a:lnTo>
                  <a:pt x="373380" y="0"/>
                </a:lnTo>
                <a:lnTo>
                  <a:pt x="0" y="0"/>
                </a:lnTo>
                <a:lnTo>
                  <a:pt x="0" y="91439"/>
                </a:lnTo>
                <a:close/>
              </a:path>
            </a:pathLst>
          </a:custGeom>
          <a:solidFill>
            <a:srgbClr val="D24716"/>
          </a:solidFill>
        </p:spPr>
        <p:txBody>
          <a:bodyPr wrap="square" lIns="0" tIns="0" rIns="0" bIns="0" rtlCol="0"/>
          <a:lstStyle/>
          <a:p>
            <a:endParaRPr/>
          </a:p>
        </p:txBody>
      </p:sp>
      <p:sp>
        <p:nvSpPr>
          <p:cNvPr id="3" name="object 3"/>
          <p:cNvSpPr/>
          <p:nvPr/>
        </p:nvSpPr>
        <p:spPr>
          <a:xfrm>
            <a:off x="8898635" y="4683252"/>
            <a:ext cx="177165" cy="91440"/>
          </a:xfrm>
          <a:custGeom>
            <a:avLst/>
            <a:gdLst/>
            <a:ahLst/>
            <a:cxnLst/>
            <a:rect l="l" t="t" r="r" b="b"/>
            <a:pathLst>
              <a:path w="177165" h="91439">
                <a:moveTo>
                  <a:pt x="0" y="91439"/>
                </a:moveTo>
                <a:lnTo>
                  <a:pt x="176784" y="91439"/>
                </a:lnTo>
                <a:lnTo>
                  <a:pt x="176784" y="0"/>
                </a:lnTo>
                <a:lnTo>
                  <a:pt x="0" y="0"/>
                </a:lnTo>
                <a:lnTo>
                  <a:pt x="0" y="91439"/>
                </a:lnTo>
                <a:close/>
              </a:path>
            </a:pathLst>
          </a:custGeom>
          <a:solidFill>
            <a:srgbClr val="D24716"/>
          </a:solidFill>
        </p:spPr>
        <p:txBody>
          <a:bodyPr wrap="square" lIns="0" tIns="0" rIns="0" bIns="0" rtlCol="0"/>
          <a:lstStyle/>
          <a:p>
            <a:endParaRPr/>
          </a:p>
        </p:txBody>
      </p:sp>
      <p:sp>
        <p:nvSpPr>
          <p:cNvPr id="4" name="object 4"/>
          <p:cNvSpPr/>
          <p:nvPr/>
        </p:nvSpPr>
        <p:spPr>
          <a:xfrm>
            <a:off x="68580" y="4649723"/>
            <a:ext cx="373380" cy="45720"/>
          </a:xfrm>
          <a:custGeom>
            <a:avLst/>
            <a:gdLst/>
            <a:ahLst/>
            <a:cxnLst/>
            <a:rect l="l" t="t" r="r" b="b"/>
            <a:pathLst>
              <a:path w="373380" h="45720">
                <a:moveTo>
                  <a:pt x="0" y="45720"/>
                </a:moveTo>
                <a:lnTo>
                  <a:pt x="373380" y="45720"/>
                </a:lnTo>
                <a:lnTo>
                  <a:pt x="373380" y="0"/>
                </a:lnTo>
                <a:lnTo>
                  <a:pt x="0" y="0"/>
                </a:lnTo>
                <a:lnTo>
                  <a:pt x="0" y="45720"/>
                </a:lnTo>
                <a:close/>
              </a:path>
            </a:pathLst>
          </a:custGeom>
          <a:solidFill>
            <a:srgbClr val="E6AEA9"/>
          </a:solidFill>
        </p:spPr>
        <p:txBody>
          <a:bodyPr wrap="square" lIns="0" tIns="0" rIns="0" bIns="0" rtlCol="0"/>
          <a:lstStyle/>
          <a:p>
            <a:endParaRPr/>
          </a:p>
        </p:txBody>
      </p:sp>
      <p:sp>
        <p:nvSpPr>
          <p:cNvPr id="5" name="object 5"/>
          <p:cNvSpPr/>
          <p:nvPr/>
        </p:nvSpPr>
        <p:spPr>
          <a:xfrm>
            <a:off x="8898635" y="4649723"/>
            <a:ext cx="177165" cy="45720"/>
          </a:xfrm>
          <a:custGeom>
            <a:avLst/>
            <a:gdLst/>
            <a:ahLst/>
            <a:cxnLst/>
            <a:rect l="l" t="t" r="r" b="b"/>
            <a:pathLst>
              <a:path w="177165" h="45720">
                <a:moveTo>
                  <a:pt x="0" y="45720"/>
                </a:moveTo>
                <a:lnTo>
                  <a:pt x="176784" y="45720"/>
                </a:lnTo>
                <a:lnTo>
                  <a:pt x="176784" y="0"/>
                </a:lnTo>
                <a:lnTo>
                  <a:pt x="0" y="0"/>
                </a:lnTo>
                <a:lnTo>
                  <a:pt x="0" y="45720"/>
                </a:lnTo>
                <a:close/>
              </a:path>
            </a:pathLst>
          </a:custGeom>
          <a:solidFill>
            <a:srgbClr val="E6AEA9"/>
          </a:solidFill>
        </p:spPr>
        <p:txBody>
          <a:bodyPr wrap="square" lIns="0" tIns="0" rIns="0" bIns="0" rtlCol="0"/>
          <a:lstStyle/>
          <a:p>
            <a:endParaRPr/>
          </a:p>
        </p:txBody>
      </p:sp>
      <p:sp>
        <p:nvSpPr>
          <p:cNvPr id="6" name="object 6"/>
          <p:cNvSpPr/>
          <p:nvPr/>
        </p:nvSpPr>
        <p:spPr>
          <a:xfrm>
            <a:off x="68580" y="4773167"/>
            <a:ext cx="373380" cy="48895"/>
          </a:xfrm>
          <a:custGeom>
            <a:avLst/>
            <a:gdLst/>
            <a:ahLst/>
            <a:cxnLst/>
            <a:rect l="l" t="t" r="r" b="b"/>
            <a:pathLst>
              <a:path w="373380" h="48895">
                <a:moveTo>
                  <a:pt x="0" y="48767"/>
                </a:moveTo>
                <a:lnTo>
                  <a:pt x="373380" y="48767"/>
                </a:lnTo>
                <a:lnTo>
                  <a:pt x="373380" y="0"/>
                </a:lnTo>
                <a:lnTo>
                  <a:pt x="0" y="0"/>
                </a:lnTo>
                <a:lnTo>
                  <a:pt x="0" y="48767"/>
                </a:lnTo>
                <a:close/>
              </a:path>
            </a:pathLst>
          </a:custGeom>
          <a:solidFill>
            <a:srgbClr val="918485"/>
          </a:solidFill>
        </p:spPr>
        <p:txBody>
          <a:bodyPr wrap="square" lIns="0" tIns="0" rIns="0" bIns="0" rtlCol="0"/>
          <a:lstStyle/>
          <a:p>
            <a:endParaRPr/>
          </a:p>
        </p:txBody>
      </p:sp>
      <p:sp>
        <p:nvSpPr>
          <p:cNvPr id="11" name="object 11"/>
          <p:cNvSpPr txBox="1">
            <a:spLocks noGrp="1"/>
          </p:cNvSpPr>
          <p:nvPr>
            <p:ph type="title"/>
          </p:nvPr>
        </p:nvSpPr>
        <p:spPr>
          <a:xfrm>
            <a:off x="629764" y="381000"/>
            <a:ext cx="4069716" cy="566181"/>
          </a:xfrm>
          <a:prstGeom prst="rect">
            <a:avLst/>
          </a:prstGeom>
        </p:spPr>
        <p:txBody>
          <a:bodyPr vert="horz" wrap="square" lIns="0" tIns="12065" rIns="0" bIns="0" rtlCol="0">
            <a:spAutoFit/>
          </a:bodyPr>
          <a:lstStyle/>
          <a:p>
            <a:pPr marL="12700">
              <a:lnSpc>
                <a:spcPct val="100000"/>
              </a:lnSpc>
              <a:spcBef>
                <a:spcPts val="95"/>
              </a:spcBef>
            </a:pPr>
            <a:r>
              <a:rPr lang="en-IN" sz="3600" i="0" spc="-5" dirty="0" smtClean="0">
                <a:solidFill>
                  <a:srgbClr val="000000"/>
                </a:solidFill>
                <a:latin typeface="Times New Roman" panose="02020603050405020304" pitchFamily="18" charset="0"/>
                <a:cs typeface="Times New Roman" panose="02020603050405020304" pitchFamily="18" charset="0"/>
              </a:rPr>
              <a:t>Applications</a:t>
            </a:r>
            <a:r>
              <a:rPr lang="en-IN" sz="2800" i="0" spc="-5" dirty="0" smtClean="0">
                <a:solidFill>
                  <a:srgbClr val="000000"/>
                </a:solidFill>
                <a:latin typeface="Arial MT"/>
                <a:cs typeface="Arial MT"/>
              </a:rPr>
              <a:t>:-</a:t>
            </a:r>
            <a:endParaRPr sz="2800" dirty="0">
              <a:latin typeface="Arial MT"/>
              <a:cs typeface="Arial MT"/>
            </a:endParaRPr>
          </a:p>
        </p:txBody>
      </p:sp>
      <p:sp>
        <p:nvSpPr>
          <p:cNvPr id="12" name="TextBox 11"/>
          <p:cNvSpPr txBox="1"/>
          <p:nvPr/>
        </p:nvSpPr>
        <p:spPr>
          <a:xfrm>
            <a:off x="441960" y="1219200"/>
            <a:ext cx="8244840" cy="3693319"/>
          </a:xfrm>
          <a:prstGeom prst="rect">
            <a:avLst/>
          </a:prstGeom>
          <a:noFill/>
        </p:spPr>
        <p:txBody>
          <a:bodyPr wrap="square" rtlCol="0">
            <a:spAutoFit/>
          </a:bodyPr>
          <a:lstStyle/>
          <a:p>
            <a:endParaRPr lang="en-US" dirty="0" smtClean="0"/>
          </a:p>
          <a:p>
            <a:endParaRPr lang="en-US" dirty="0"/>
          </a:p>
          <a:p>
            <a:pPr marL="285750" indent="-285750">
              <a:lnSpc>
                <a:spcPct val="250000"/>
              </a:lnSpc>
              <a:buFont typeface="Arial" panose="020B0604020202020204" pitchFamily="34" charset="0"/>
              <a:buChar char="•"/>
            </a:pPr>
            <a:r>
              <a:rPr lang="en-US" b="1" dirty="0"/>
              <a:t>Selective </a:t>
            </a:r>
            <a:r>
              <a:rPr lang="en-US" b="1" dirty="0" smtClean="0"/>
              <a:t>logging.</a:t>
            </a:r>
            <a:r>
              <a:rPr lang="en-US" dirty="0"/>
              <a:t> </a:t>
            </a:r>
            <a:endParaRPr lang="en-US" dirty="0" smtClean="0"/>
          </a:p>
          <a:p>
            <a:pPr marL="285750" indent="-285750">
              <a:lnSpc>
                <a:spcPct val="250000"/>
              </a:lnSpc>
              <a:buFont typeface="Arial" panose="020B0604020202020204" pitchFamily="34" charset="0"/>
              <a:buChar char="•"/>
            </a:pPr>
            <a:r>
              <a:rPr lang="en-US" b="1" dirty="0" smtClean="0"/>
              <a:t>Privacy </a:t>
            </a:r>
            <a:r>
              <a:rPr lang="en-US" b="1" dirty="0"/>
              <a:t>protection</a:t>
            </a:r>
            <a:r>
              <a:rPr lang="en-US" b="1" dirty="0" smtClean="0"/>
              <a:t>.</a:t>
            </a:r>
            <a:r>
              <a:rPr lang="en-US" dirty="0" smtClean="0"/>
              <a:t> </a:t>
            </a:r>
          </a:p>
          <a:p>
            <a:pPr marL="285750" indent="-285750">
              <a:lnSpc>
                <a:spcPct val="250000"/>
              </a:lnSpc>
              <a:buFont typeface="Arial" panose="020B0604020202020204" pitchFamily="34" charset="0"/>
              <a:buChar char="•"/>
            </a:pPr>
            <a:r>
              <a:rPr lang="en-US" b="1" dirty="0" smtClean="0"/>
              <a:t>Reputation-managed </a:t>
            </a:r>
            <a:r>
              <a:rPr lang="en-US" b="1" dirty="0"/>
              <a:t>protection</a:t>
            </a:r>
            <a:r>
              <a:rPr lang="en-US" b="1" dirty="0" smtClean="0"/>
              <a:t>.</a:t>
            </a:r>
            <a:endParaRPr lang="en-US" dirty="0"/>
          </a:p>
          <a:p>
            <a:pPr marL="285750" indent="-285750">
              <a:lnSpc>
                <a:spcPct val="250000"/>
              </a:lnSpc>
              <a:buFont typeface="Arial" panose="020B0604020202020204" pitchFamily="34" charset="0"/>
              <a:buChar char="•"/>
            </a:pPr>
            <a:r>
              <a:rPr lang="en-US" b="1" dirty="0"/>
              <a:t>Multiple threat protection.</a:t>
            </a:r>
            <a:r>
              <a:rPr lang="en-US" dirty="0"/>
              <a:t> </a:t>
            </a:r>
            <a:endParaRPr lang="en-US"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 y="4683252"/>
            <a:ext cx="373380" cy="91440"/>
          </a:xfrm>
          <a:custGeom>
            <a:avLst/>
            <a:gdLst/>
            <a:ahLst/>
            <a:cxnLst/>
            <a:rect l="l" t="t" r="r" b="b"/>
            <a:pathLst>
              <a:path w="373380" h="91439">
                <a:moveTo>
                  <a:pt x="0" y="91439"/>
                </a:moveTo>
                <a:lnTo>
                  <a:pt x="373380" y="91439"/>
                </a:lnTo>
                <a:lnTo>
                  <a:pt x="373380" y="0"/>
                </a:lnTo>
                <a:lnTo>
                  <a:pt x="0" y="0"/>
                </a:lnTo>
                <a:lnTo>
                  <a:pt x="0" y="91439"/>
                </a:lnTo>
                <a:close/>
              </a:path>
            </a:pathLst>
          </a:custGeom>
          <a:solidFill>
            <a:srgbClr val="D24716"/>
          </a:solidFill>
        </p:spPr>
        <p:txBody>
          <a:bodyPr wrap="square" lIns="0" tIns="0" rIns="0" bIns="0" rtlCol="0"/>
          <a:lstStyle/>
          <a:p>
            <a:endParaRPr/>
          </a:p>
        </p:txBody>
      </p:sp>
      <p:sp>
        <p:nvSpPr>
          <p:cNvPr id="3" name="object 3"/>
          <p:cNvSpPr/>
          <p:nvPr/>
        </p:nvSpPr>
        <p:spPr>
          <a:xfrm>
            <a:off x="8898635" y="4683252"/>
            <a:ext cx="177165" cy="91440"/>
          </a:xfrm>
          <a:custGeom>
            <a:avLst/>
            <a:gdLst/>
            <a:ahLst/>
            <a:cxnLst/>
            <a:rect l="l" t="t" r="r" b="b"/>
            <a:pathLst>
              <a:path w="177165" h="91439">
                <a:moveTo>
                  <a:pt x="0" y="91439"/>
                </a:moveTo>
                <a:lnTo>
                  <a:pt x="176784" y="91439"/>
                </a:lnTo>
                <a:lnTo>
                  <a:pt x="176784" y="0"/>
                </a:lnTo>
                <a:lnTo>
                  <a:pt x="0" y="0"/>
                </a:lnTo>
                <a:lnTo>
                  <a:pt x="0" y="91439"/>
                </a:lnTo>
                <a:close/>
              </a:path>
            </a:pathLst>
          </a:custGeom>
          <a:solidFill>
            <a:srgbClr val="D24716"/>
          </a:solidFill>
        </p:spPr>
        <p:txBody>
          <a:bodyPr wrap="square" lIns="0" tIns="0" rIns="0" bIns="0" rtlCol="0"/>
          <a:lstStyle/>
          <a:p>
            <a:endParaRPr/>
          </a:p>
        </p:txBody>
      </p:sp>
      <p:sp>
        <p:nvSpPr>
          <p:cNvPr id="4" name="object 4"/>
          <p:cNvSpPr/>
          <p:nvPr/>
        </p:nvSpPr>
        <p:spPr>
          <a:xfrm>
            <a:off x="68580" y="4649723"/>
            <a:ext cx="373380" cy="45720"/>
          </a:xfrm>
          <a:custGeom>
            <a:avLst/>
            <a:gdLst/>
            <a:ahLst/>
            <a:cxnLst/>
            <a:rect l="l" t="t" r="r" b="b"/>
            <a:pathLst>
              <a:path w="373380" h="45720">
                <a:moveTo>
                  <a:pt x="0" y="45720"/>
                </a:moveTo>
                <a:lnTo>
                  <a:pt x="373380" y="45720"/>
                </a:lnTo>
                <a:lnTo>
                  <a:pt x="373380" y="0"/>
                </a:lnTo>
                <a:lnTo>
                  <a:pt x="0" y="0"/>
                </a:lnTo>
                <a:lnTo>
                  <a:pt x="0" y="45720"/>
                </a:lnTo>
                <a:close/>
              </a:path>
            </a:pathLst>
          </a:custGeom>
          <a:solidFill>
            <a:srgbClr val="E6AEA9"/>
          </a:solidFill>
        </p:spPr>
        <p:txBody>
          <a:bodyPr wrap="square" lIns="0" tIns="0" rIns="0" bIns="0" rtlCol="0"/>
          <a:lstStyle/>
          <a:p>
            <a:endParaRPr/>
          </a:p>
        </p:txBody>
      </p:sp>
      <p:sp>
        <p:nvSpPr>
          <p:cNvPr id="5" name="object 5"/>
          <p:cNvSpPr/>
          <p:nvPr/>
        </p:nvSpPr>
        <p:spPr>
          <a:xfrm>
            <a:off x="8898635" y="4649723"/>
            <a:ext cx="177165" cy="45720"/>
          </a:xfrm>
          <a:custGeom>
            <a:avLst/>
            <a:gdLst/>
            <a:ahLst/>
            <a:cxnLst/>
            <a:rect l="l" t="t" r="r" b="b"/>
            <a:pathLst>
              <a:path w="177165" h="45720">
                <a:moveTo>
                  <a:pt x="0" y="45720"/>
                </a:moveTo>
                <a:lnTo>
                  <a:pt x="176784" y="45720"/>
                </a:lnTo>
                <a:lnTo>
                  <a:pt x="176784" y="0"/>
                </a:lnTo>
                <a:lnTo>
                  <a:pt x="0" y="0"/>
                </a:lnTo>
                <a:lnTo>
                  <a:pt x="0" y="45720"/>
                </a:lnTo>
                <a:close/>
              </a:path>
            </a:pathLst>
          </a:custGeom>
          <a:solidFill>
            <a:srgbClr val="E6AEA9"/>
          </a:solidFill>
        </p:spPr>
        <p:txBody>
          <a:bodyPr wrap="square" lIns="0" tIns="0" rIns="0" bIns="0" rtlCol="0"/>
          <a:lstStyle/>
          <a:p>
            <a:endParaRPr/>
          </a:p>
        </p:txBody>
      </p:sp>
      <p:sp>
        <p:nvSpPr>
          <p:cNvPr id="6" name="object 6"/>
          <p:cNvSpPr/>
          <p:nvPr/>
        </p:nvSpPr>
        <p:spPr>
          <a:xfrm>
            <a:off x="68580" y="4773167"/>
            <a:ext cx="373380" cy="48895"/>
          </a:xfrm>
          <a:custGeom>
            <a:avLst/>
            <a:gdLst/>
            <a:ahLst/>
            <a:cxnLst/>
            <a:rect l="l" t="t" r="r" b="b"/>
            <a:pathLst>
              <a:path w="373380" h="48895">
                <a:moveTo>
                  <a:pt x="0" y="48767"/>
                </a:moveTo>
                <a:lnTo>
                  <a:pt x="373380" y="48767"/>
                </a:lnTo>
                <a:lnTo>
                  <a:pt x="373380" y="0"/>
                </a:lnTo>
                <a:lnTo>
                  <a:pt x="0" y="0"/>
                </a:lnTo>
                <a:lnTo>
                  <a:pt x="0" y="48767"/>
                </a:lnTo>
                <a:close/>
              </a:path>
            </a:pathLst>
          </a:custGeom>
          <a:solidFill>
            <a:srgbClr val="918485"/>
          </a:solidFill>
        </p:spPr>
        <p:txBody>
          <a:bodyPr wrap="square" lIns="0" tIns="0" rIns="0" bIns="0" rtlCol="0"/>
          <a:lstStyle/>
          <a:p>
            <a:endParaRPr/>
          </a:p>
        </p:txBody>
      </p:sp>
      <p:sp>
        <p:nvSpPr>
          <p:cNvPr id="11" name="object 11"/>
          <p:cNvSpPr txBox="1">
            <a:spLocks noGrp="1"/>
          </p:cNvSpPr>
          <p:nvPr>
            <p:ph type="title"/>
          </p:nvPr>
        </p:nvSpPr>
        <p:spPr>
          <a:xfrm>
            <a:off x="629764" y="381000"/>
            <a:ext cx="4069716" cy="566181"/>
          </a:xfrm>
          <a:prstGeom prst="rect">
            <a:avLst/>
          </a:prstGeom>
        </p:spPr>
        <p:txBody>
          <a:bodyPr vert="horz" wrap="square" lIns="0" tIns="12065" rIns="0" bIns="0" rtlCol="0">
            <a:spAutoFit/>
          </a:bodyPr>
          <a:lstStyle/>
          <a:p>
            <a:pPr marL="12700">
              <a:lnSpc>
                <a:spcPct val="100000"/>
              </a:lnSpc>
              <a:spcBef>
                <a:spcPts val="95"/>
              </a:spcBef>
            </a:pPr>
            <a:r>
              <a:rPr lang="en-IN" sz="3600" i="0" spc="-5" dirty="0" smtClean="0">
                <a:solidFill>
                  <a:srgbClr val="000000"/>
                </a:solidFill>
                <a:latin typeface="Times New Roman" panose="02020603050405020304" pitchFamily="18" charset="0"/>
                <a:cs typeface="Times New Roman" panose="02020603050405020304" pitchFamily="18" charset="0"/>
              </a:rPr>
              <a:t>Future Scope</a:t>
            </a:r>
            <a:r>
              <a:rPr lang="en-IN" sz="2800" i="0" spc="-5" dirty="0" smtClean="0">
                <a:solidFill>
                  <a:srgbClr val="000000"/>
                </a:solidFill>
                <a:latin typeface="Arial MT"/>
                <a:cs typeface="Arial MT"/>
              </a:rPr>
              <a:t>:-</a:t>
            </a:r>
            <a:endParaRPr sz="2800" dirty="0">
              <a:latin typeface="Arial MT"/>
              <a:cs typeface="Arial MT"/>
            </a:endParaRPr>
          </a:p>
        </p:txBody>
      </p:sp>
      <p:sp>
        <p:nvSpPr>
          <p:cNvPr id="12" name="TextBox 11"/>
          <p:cNvSpPr txBox="1"/>
          <p:nvPr/>
        </p:nvSpPr>
        <p:spPr>
          <a:xfrm>
            <a:off x="441960" y="1219200"/>
            <a:ext cx="8244840" cy="2308324"/>
          </a:xfrm>
          <a:prstGeom prst="rect">
            <a:avLst/>
          </a:prstGeom>
          <a:noFill/>
        </p:spPr>
        <p:txBody>
          <a:bodyPr wrap="square" rtlCol="0">
            <a:spAutoFit/>
          </a:bodyPr>
          <a:lstStyle/>
          <a:p>
            <a:endParaRPr lang="en-US" dirty="0" smtClean="0"/>
          </a:p>
          <a:p>
            <a:endParaRPr lang="en-US" dirty="0"/>
          </a:p>
          <a:p>
            <a:pPr marL="285750" indent="-285750">
              <a:lnSpc>
                <a:spcPct val="250000"/>
              </a:lnSpc>
              <a:buFont typeface="Arial" panose="020B0604020202020204" pitchFamily="34" charset="0"/>
              <a:buChar char="•"/>
            </a:pPr>
            <a:r>
              <a:rPr lang="en-US" dirty="0" smtClean="0"/>
              <a:t>Automated Monitoring Systems</a:t>
            </a:r>
          </a:p>
          <a:p>
            <a:pPr marL="285750" indent="-285750">
              <a:lnSpc>
                <a:spcPct val="250000"/>
              </a:lnSpc>
              <a:buFont typeface="Arial" panose="020B0604020202020204" pitchFamily="34" charset="0"/>
              <a:buChar char="•"/>
            </a:pPr>
            <a:r>
              <a:rPr lang="en-US" dirty="0" smtClean="0"/>
              <a:t>Penetration Testing</a:t>
            </a:r>
            <a:r>
              <a:rPr lang="en-US" dirty="0"/>
              <a:t> </a:t>
            </a:r>
            <a:endParaRPr lang="en-US" dirty="0" smtClean="0"/>
          </a:p>
          <a:p>
            <a:endParaRPr lang="en-IN" dirty="0"/>
          </a:p>
        </p:txBody>
      </p:sp>
    </p:spTree>
    <p:extLst>
      <p:ext uri="{BB962C8B-B14F-4D97-AF65-F5344CB8AC3E}">
        <p14:creationId xmlns:p14="http://schemas.microsoft.com/office/powerpoint/2010/main" val="1966415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 y="4683252"/>
            <a:ext cx="373380" cy="91440"/>
          </a:xfrm>
          <a:custGeom>
            <a:avLst/>
            <a:gdLst/>
            <a:ahLst/>
            <a:cxnLst/>
            <a:rect l="l" t="t" r="r" b="b"/>
            <a:pathLst>
              <a:path w="373380" h="91439">
                <a:moveTo>
                  <a:pt x="0" y="91439"/>
                </a:moveTo>
                <a:lnTo>
                  <a:pt x="373380" y="91439"/>
                </a:lnTo>
                <a:lnTo>
                  <a:pt x="373380" y="0"/>
                </a:lnTo>
                <a:lnTo>
                  <a:pt x="0" y="0"/>
                </a:lnTo>
                <a:lnTo>
                  <a:pt x="0" y="91439"/>
                </a:lnTo>
                <a:close/>
              </a:path>
            </a:pathLst>
          </a:custGeom>
          <a:solidFill>
            <a:srgbClr val="D24716"/>
          </a:solidFill>
        </p:spPr>
        <p:txBody>
          <a:bodyPr wrap="square" lIns="0" tIns="0" rIns="0" bIns="0" rtlCol="0"/>
          <a:lstStyle/>
          <a:p>
            <a:endParaRPr/>
          </a:p>
        </p:txBody>
      </p:sp>
      <p:sp>
        <p:nvSpPr>
          <p:cNvPr id="3" name="object 3"/>
          <p:cNvSpPr/>
          <p:nvPr/>
        </p:nvSpPr>
        <p:spPr>
          <a:xfrm>
            <a:off x="8898635" y="4683252"/>
            <a:ext cx="177165" cy="91440"/>
          </a:xfrm>
          <a:custGeom>
            <a:avLst/>
            <a:gdLst/>
            <a:ahLst/>
            <a:cxnLst/>
            <a:rect l="l" t="t" r="r" b="b"/>
            <a:pathLst>
              <a:path w="177165" h="91439">
                <a:moveTo>
                  <a:pt x="0" y="91439"/>
                </a:moveTo>
                <a:lnTo>
                  <a:pt x="176784" y="91439"/>
                </a:lnTo>
                <a:lnTo>
                  <a:pt x="176784" y="0"/>
                </a:lnTo>
                <a:lnTo>
                  <a:pt x="0" y="0"/>
                </a:lnTo>
                <a:lnTo>
                  <a:pt x="0" y="91439"/>
                </a:lnTo>
                <a:close/>
              </a:path>
            </a:pathLst>
          </a:custGeom>
          <a:solidFill>
            <a:srgbClr val="D24716"/>
          </a:solidFill>
        </p:spPr>
        <p:txBody>
          <a:bodyPr wrap="square" lIns="0" tIns="0" rIns="0" bIns="0" rtlCol="0"/>
          <a:lstStyle/>
          <a:p>
            <a:endParaRPr/>
          </a:p>
        </p:txBody>
      </p:sp>
      <p:sp>
        <p:nvSpPr>
          <p:cNvPr id="4" name="object 4"/>
          <p:cNvSpPr/>
          <p:nvPr/>
        </p:nvSpPr>
        <p:spPr>
          <a:xfrm>
            <a:off x="68580" y="4649723"/>
            <a:ext cx="373380" cy="45720"/>
          </a:xfrm>
          <a:custGeom>
            <a:avLst/>
            <a:gdLst/>
            <a:ahLst/>
            <a:cxnLst/>
            <a:rect l="l" t="t" r="r" b="b"/>
            <a:pathLst>
              <a:path w="373380" h="45720">
                <a:moveTo>
                  <a:pt x="0" y="45720"/>
                </a:moveTo>
                <a:lnTo>
                  <a:pt x="373380" y="45720"/>
                </a:lnTo>
                <a:lnTo>
                  <a:pt x="373380" y="0"/>
                </a:lnTo>
                <a:lnTo>
                  <a:pt x="0" y="0"/>
                </a:lnTo>
                <a:lnTo>
                  <a:pt x="0" y="45720"/>
                </a:lnTo>
                <a:close/>
              </a:path>
            </a:pathLst>
          </a:custGeom>
          <a:solidFill>
            <a:srgbClr val="E6AEA9"/>
          </a:solidFill>
        </p:spPr>
        <p:txBody>
          <a:bodyPr wrap="square" lIns="0" tIns="0" rIns="0" bIns="0" rtlCol="0"/>
          <a:lstStyle/>
          <a:p>
            <a:endParaRPr/>
          </a:p>
        </p:txBody>
      </p:sp>
      <p:sp>
        <p:nvSpPr>
          <p:cNvPr id="5" name="object 5"/>
          <p:cNvSpPr/>
          <p:nvPr/>
        </p:nvSpPr>
        <p:spPr>
          <a:xfrm>
            <a:off x="8898635" y="4649723"/>
            <a:ext cx="177165" cy="45720"/>
          </a:xfrm>
          <a:custGeom>
            <a:avLst/>
            <a:gdLst/>
            <a:ahLst/>
            <a:cxnLst/>
            <a:rect l="l" t="t" r="r" b="b"/>
            <a:pathLst>
              <a:path w="177165" h="45720">
                <a:moveTo>
                  <a:pt x="0" y="45720"/>
                </a:moveTo>
                <a:lnTo>
                  <a:pt x="176784" y="45720"/>
                </a:lnTo>
                <a:lnTo>
                  <a:pt x="176784" y="0"/>
                </a:lnTo>
                <a:lnTo>
                  <a:pt x="0" y="0"/>
                </a:lnTo>
                <a:lnTo>
                  <a:pt x="0" y="45720"/>
                </a:lnTo>
                <a:close/>
              </a:path>
            </a:pathLst>
          </a:custGeom>
          <a:solidFill>
            <a:srgbClr val="E6AEA9"/>
          </a:solidFill>
        </p:spPr>
        <p:txBody>
          <a:bodyPr wrap="square" lIns="0" tIns="0" rIns="0" bIns="0" rtlCol="0"/>
          <a:lstStyle/>
          <a:p>
            <a:endParaRPr/>
          </a:p>
        </p:txBody>
      </p:sp>
      <p:sp>
        <p:nvSpPr>
          <p:cNvPr id="6" name="object 6"/>
          <p:cNvSpPr/>
          <p:nvPr/>
        </p:nvSpPr>
        <p:spPr>
          <a:xfrm>
            <a:off x="68580" y="4773167"/>
            <a:ext cx="373380" cy="48895"/>
          </a:xfrm>
          <a:custGeom>
            <a:avLst/>
            <a:gdLst/>
            <a:ahLst/>
            <a:cxnLst/>
            <a:rect l="l" t="t" r="r" b="b"/>
            <a:pathLst>
              <a:path w="373380" h="48895">
                <a:moveTo>
                  <a:pt x="0" y="48767"/>
                </a:moveTo>
                <a:lnTo>
                  <a:pt x="373380" y="48767"/>
                </a:lnTo>
                <a:lnTo>
                  <a:pt x="373380" y="0"/>
                </a:lnTo>
                <a:lnTo>
                  <a:pt x="0" y="0"/>
                </a:lnTo>
                <a:lnTo>
                  <a:pt x="0" y="48767"/>
                </a:lnTo>
                <a:close/>
              </a:path>
            </a:pathLst>
          </a:custGeom>
          <a:solidFill>
            <a:srgbClr val="918485"/>
          </a:solidFill>
        </p:spPr>
        <p:txBody>
          <a:bodyPr wrap="square" lIns="0" tIns="0" rIns="0" bIns="0" rtlCol="0"/>
          <a:lstStyle/>
          <a:p>
            <a:endParaRPr/>
          </a:p>
        </p:txBody>
      </p:sp>
      <p:sp>
        <p:nvSpPr>
          <p:cNvPr id="11" name="object 11"/>
          <p:cNvSpPr txBox="1">
            <a:spLocks noGrp="1"/>
          </p:cNvSpPr>
          <p:nvPr>
            <p:ph type="title"/>
          </p:nvPr>
        </p:nvSpPr>
        <p:spPr>
          <a:xfrm>
            <a:off x="629764" y="381000"/>
            <a:ext cx="4069716" cy="566181"/>
          </a:xfrm>
          <a:prstGeom prst="rect">
            <a:avLst/>
          </a:prstGeom>
        </p:spPr>
        <p:txBody>
          <a:bodyPr vert="horz" wrap="square" lIns="0" tIns="12065" rIns="0" bIns="0" rtlCol="0">
            <a:spAutoFit/>
          </a:bodyPr>
          <a:lstStyle/>
          <a:p>
            <a:pPr marL="12700">
              <a:lnSpc>
                <a:spcPct val="100000"/>
              </a:lnSpc>
              <a:spcBef>
                <a:spcPts val="95"/>
              </a:spcBef>
            </a:pPr>
            <a:r>
              <a:rPr lang="en-IN" sz="3600" i="0" spc="-5" dirty="0" smtClean="0">
                <a:solidFill>
                  <a:srgbClr val="000000"/>
                </a:solidFill>
                <a:latin typeface="Times New Roman" panose="02020603050405020304" pitchFamily="18" charset="0"/>
                <a:cs typeface="Times New Roman" panose="02020603050405020304" pitchFamily="18" charset="0"/>
              </a:rPr>
              <a:t>Conclusion</a:t>
            </a:r>
            <a:r>
              <a:rPr lang="en-IN" sz="2800" i="0" spc="-5" dirty="0" smtClean="0">
                <a:solidFill>
                  <a:srgbClr val="000000"/>
                </a:solidFill>
                <a:latin typeface="Arial MT"/>
                <a:cs typeface="Arial MT"/>
              </a:rPr>
              <a:t>:-</a:t>
            </a:r>
            <a:endParaRPr sz="2800" dirty="0">
              <a:latin typeface="Arial MT"/>
              <a:cs typeface="Arial MT"/>
            </a:endParaRPr>
          </a:p>
        </p:txBody>
      </p:sp>
      <p:sp>
        <p:nvSpPr>
          <p:cNvPr id="12" name="TextBox 11"/>
          <p:cNvSpPr txBox="1"/>
          <p:nvPr/>
        </p:nvSpPr>
        <p:spPr>
          <a:xfrm>
            <a:off x="441960" y="1277565"/>
            <a:ext cx="8244840" cy="3693319"/>
          </a:xfrm>
          <a:prstGeom prst="rect">
            <a:avLst/>
          </a:prstGeom>
          <a:noFill/>
        </p:spPr>
        <p:txBody>
          <a:bodyPr wrap="square" rtlCol="0">
            <a:spAutoFit/>
          </a:bodyPr>
          <a:lstStyle/>
          <a:p>
            <a:r>
              <a:rPr lang="en-US" dirty="0" smtClean="0"/>
              <a:t>1. The </a:t>
            </a:r>
            <a:r>
              <a:rPr lang="en-US" dirty="0"/>
              <a:t>industrial Intrusion network based network is rapidly growing in the coming future. </a:t>
            </a:r>
            <a:endParaRPr lang="en-US" dirty="0" smtClean="0"/>
          </a:p>
          <a:p>
            <a:endParaRPr lang="en-US" dirty="0" smtClean="0"/>
          </a:p>
          <a:p>
            <a:r>
              <a:rPr lang="en-US" dirty="0" smtClean="0"/>
              <a:t>2. The </a:t>
            </a:r>
            <a:r>
              <a:rPr lang="en-US" dirty="0"/>
              <a:t>detection of software piracy and malware Intrusion are the main challenges in the field of cybersecurity using Intrusion network-based big data. </a:t>
            </a:r>
            <a:endParaRPr lang="en-US" dirty="0" smtClean="0"/>
          </a:p>
          <a:p>
            <a:endParaRPr lang="en-US" dirty="0" smtClean="0"/>
          </a:p>
          <a:p>
            <a:r>
              <a:rPr lang="en-US" dirty="0" smtClean="0"/>
              <a:t>3. We </a:t>
            </a:r>
            <a:r>
              <a:rPr lang="en-US" dirty="0"/>
              <a:t>collected 100 programmers’ source codes files from KC99 to investigate the proposed approach. </a:t>
            </a:r>
            <a:endParaRPr lang="en-US" dirty="0" smtClean="0"/>
          </a:p>
          <a:p>
            <a:endParaRPr lang="en-US" dirty="0" smtClean="0"/>
          </a:p>
          <a:p>
            <a:r>
              <a:rPr lang="en-US" dirty="0" smtClean="0"/>
              <a:t>4. The </a:t>
            </a:r>
            <a:r>
              <a:rPr lang="en-US" dirty="0"/>
              <a:t>source code is preprocessed to clean from noise and to capture further the high- quality features which include useful tokens. </a:t>
            </a:r>
            <a:endParaRPr lang="en-US" dirty="0" smtClean="0"/>
          </a:p>
          <a:p>
            <a:endParaRPr lang="en-IN" dirty="0"/>
          </a:p>
          <a:p>
            <a:r>
              <a:rPr lang="en-US" dirty="0"/>
              <a:t> </a:t>
            </a:r>
            <a:endParaRPr lang="en-IN" dirty="0"/>
          </a:p>
        </p:txBody>
      </p:sp>
    </p:spTree>
    <p:extLst>
      <p:ext uri="{BB962C8B-B14F-4D97-AF65-F5344CB8AC3E}">
        <p14:creationId xmlns:p14="http://schemas.microsoft.com/office/powerpoint/2010/main" val="3859310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5420360" cy="553998"/>
          </a:xfrm>
        </p:spPr>
        <p:txBody>
          <a:bodyPr/>
          <a:lstStyle/>
          <a:p>
            <a:r>
              <a:rPr lang="en-IN" sz="3600" i="0" dirty="0" smtClean="0">
                <a:solidFill>
                  <a:schemeClr val="tx1">
                    <a:lumMod val="50000"/>
                    <a:lumOff val="50000"/>
                  </a:schemeClr>
                </a:solidFill>
              </a:rPr>
              <a:t>References:-</a:t>
            </a:r>
            <a:endParaRPr lang="en-IN" sz="3600" i="0" dirty="0">
              <a:solidFill>
                <a:schemeClr val="tx1">
                  <a:lumMod val="50000"/>
                  <a:lumOff val="50000"/>
                </a:schemeClr>
              </a:solidFill>
            </a:endParaRPr>
          </a:p>
        </p:txBody>
      </p:sp>
      <p:sp>
        <p:nvSpPr>
          <p:cNvPr id="3" name="TextBox 2"/>
          <p:cNvSpPr txBox="1"/>
          <p:nvPr/>
        </p:nvSpPr>
        <p:spPr>
          <a:xfrm>
            <a:off x="304800" y="990600"/>
            <a:ext cx="8534400" cy="4247317"/>
          </a:xfrm>
          <a:prstGeom prst="rect">
            <a:avLst/>
          </a:prstGeom>
          <a:noFill/>
        </p:spPr>
        <p:txBody>
          <a:bodyPr wrap="square" rtlCol="0">
            <a:spAutoFit/>
          </a:bodyPr>
          <a:lstStyle/>
          <a:p>
            <a:pPr marL="285750" lvl="0" indent="-285750">
              <a:buFont typeface="Arial" panose="020B0604020202020204" pitchFamily="34" charset="0"/>
              <a:buChar char="•"/>
            </a:pPr>
            <a:r>
              <a:rPr lang="en-IN" dirty="0" smtClean="0"/>
              <a:t>D.P</a:t>
            </a:r>
            <a:r>
              <a:rPr lang="en-IN" dirty="0"/>
              <a:t>. Gaikwad and </a:t>
            </a:r>
            <a:r>
              <a:rPr lang="en-IN" dirty="0" err="1"/>
              <a:t>Ravindra</a:t>
            </a:r>
            <a:r>
              <a:rPr lang="en-IN" dirty="0"/>
              <a:t> C. </a:t>
            </a:r>
            <a:r>
              <a:rPr lang="en-IN" dirty="0" err="1"/>
              <a:t>Thool</a:t>
            </a:r>
            <a:r>
              <a:rPr lang="en-IN" dirty="0"/>
              <a:t>. (2015). Intrusion detection system using bagging with partial decision tree base classifier. Procedia Computer Science 49 (pp. 92-98). Elsevier.)</a:t>
            </a:r>
          </a:p>
          <a:p>
            <a:pPr marL="285750" lvl="0" indent="-285750">
              <a:buFont typeface="Arial" panose="020B0604020202020204" pitchFamily="34" charset="0"/>
              <a:buChar char="•"/>
            </a:pPr>
            <a:r>
              <a:rPr lang="en-IN" dirty="0" smtClean="0"/>
              <a:t>W</a:t>
            </a:r>
            <a:r>
              <a:rPr lang="en-IN" dirty="0"/>
              <a:t>. –C. Lin, Shih-Wen K. </a:t>
            </a:r>
            <a:r>
              <a:rPr lang="en-IN" dirty="0" err="1"/>
              <a:t>Chih</a:t>
            </a:r>
            <a:r>
              <a:rPr lang="en-IN" dirty="0"/>
              <a:t>-Fong T. (2015). Intrusion detection system based on combining cluster </a:t>
            </a:r>
            <a:r>
              <a:rPr lang="en-IN" dirty="0" err="1"/>
              <a:t>centers</a:t>
            </a:r>
            <a:r>
              <a:rPr lang="en-IN" dirty="0"/>
              <a:t> and nearest </a:t>
            </a:r>
            <a:r>
              <a:rPr lang="en-IN" dirty="0" err="1"/>
              <a:t>neighbors</a:t>
            </a:r>
            <a:r>
              <a:rPr lang="en-IN" dirty="0"/>
              <a:t>. Knowledge-Based Systems 78 (pp. 13-21). Elsevier  </a:t>
            </a:r>
          </a:p>
          <a:p>
            <a:pPr marL="285750" lvl="0" indent="-285750">
              <a:buFont typeface="Arial" panose="020B0604020202020204" pitchFamily="34" charset="0"/>
              <a:buChar char="•"/>
            </a:pPr>
            <a:r>
              <a:rPr lang="en-IN" dirty="0"/>
              <a:t>A.S.A. Aziz. (2016). Comparison of classification techniques applied for network intrusion detection and classification. Journal of Applied Logic 24. Elsevier, 109-118.</a:t>
            </a:r>
          </a:p>
          <a:p>
            <a:pPr marL="285750" lvl="0" indent="-285750">
              <a:buFont typeface="Arial" panose="020B0604020202020204" pitchFamily="34" charset="0"/>
              <a:buChar char="•"/>
            </a:pPr>
            <a:r>
              <a:rPr lang="en-IN" dirty="0"/>
              <a:t>Nabila </a:t>
            </a:r>
            <a:r>
              <a:rPr lang="en-IN" dirty="0" err="1"/>
              <a:t>Farnaaz</a:t>
            </a:r>
            <a:r>
              <a:rPr lang="en-IN" dirty="0"/>
              <a:t> and M.A </a:t>
            </a:r>
            <a:r>
              <a:rPr lang="en-IN" dirty="0" err="1"/>
              <a:t>Jabbar</a:t>
            </a:r>
            <a:r>
              <a:rPr lang="en-IN" dirty="0"/>
              <a:t>. (2016). Random Forest </a:t>
            </a:r>
            <a:r>
              <a:rPr lang="en-IN" dirty="0" err="1"/>
              <a:t>Modeling</a:t>
            </a:r>
            <a:r>
              <a:rPr lang="en-IN" dirty="0"/>
              <a:t> for Network Intrusion Detection System. International Multi-conference on information processing (IMCIP) 12 (pp. 213-217). Elsevier</a:t>
            </a:r>
          </a:p>
          <a:p>
            <a:pPr marL="285750" lvl="0" indent="-285750">
              <a:buFont typeface="Arial" panose="020B0604020202020204" pitchFamily="34" charset="0"/>
              <a:buChar char="•"/>
            </a:pPr>
            <a:r>
              <a:rPr lang="en-IN" dirty="0" err="1"/>
              <a:t>Kayvan</a:t>
            </a:r>
            <a:r>
              <a:rPr lang="en-IN" dirty="0"/>
              <a:t> A. </a:t>
            </a:r>
            <a:r>
              <a:rPr lang="en-IN" dirty="0" err="1"/>
              <a:t>Saadiah</a:t>
            </a:r>
            <a:r>
              <a:rPr lang="en-IN" dirty="0"/>
              <a:t> Y. </a:t>
            </a:r>
            <a:r>
              <a:rPr lang="en-IN" dirty="0" err="1"/>
              <a:t>Amirali</a:t>
            </a:r>
            <a:r>
              <a:rPr lang="en-IN" dirty="0"/>
              <a:t> R. and </a:t>
            </a:r>
            <a:r>
              <a:rPr lang="en-IN" dirty="0" err="1"/>
              <a:t>Hazyanti</a:t>
            </a:r>
            <a:r>
              <a:rPr lang="en-IN" dirty="0"/>
              <a:t> S. (2016). Anomaly Detection Based on Profile Signature in Network using Machine Learning Techniques. IEEE TENSYMP. (pp. 71-76). IEEE</a:t>
            </a:r>
          </a:p>
          <a:p>
            <a:endParaRPr lang="en-IN" dirty="0"/>
          </a:p>
        </p:txBody>
      </p:sp>
    </p:spTree>
    <p:extLst>
      <p:ext uri="{BB962C8B-B14F-4D97-AF65-F5344CB8AC3E}">
        <p14:creationId xmlns:p14="http://schemas.microsoft.com/office/powerpoint/2010/main" val="283232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536/1*cUTQiFUpMXpwOsAtMb1ti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5177"/>
            <a:ext cx="5105400" cy="65327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680" y="219709"/>
            <a:ext cx="2679700" cy="574040"/>
          </a:xfrm>
          <a:prstGeom prst="rect">
            <a:avLst/>
          </a:prstGeom>
        </p:spPr>
        <p:txBody>
          <a:bodyPr vert="horz" wrap="square" lIns="0" tIns="12700" rIns="0" bIns="0" rtlCol="0">
            <a:spAutoFit/>
          </a:bodyPr>
          <a:lstStyle/>
          <a:p>
            <a:pPr marL="12700">
              <a:lnSpc>
                <a:spcPct val="100000"/>
              </a:lnSpc>
              <a:spcBef>
                <a:spcPts val="100"/>
              </a:spcBef>
            </a:pPr>
            <a:r>
              <a:rPr lang="en-IN" sz="3600" i="0" spc="-5" dirty="0" smtClean="0">
                <a:solidFill>
                  <a:srgbClr val="696363"/>
                </a:solidFill>
                <a:latin typeface="Times New Roman"/>
                <a:cs typeface="Times New Roman"/>
              </a:rPr>
              <a:t>Abstraction</a:t>
            </a:r>
            <a:r>
              <a:rPr sz="3600" i="0" spc="-45" dirty="0" smtClean="0">
                <a:solidFill>
                  <a:srgbClr val="696363"/>
                </a:solidFill>
                <a:latin typeface="Times New Roman"/>
                <a:cs typeface="Times New Roman"/>
              </a:rPr>
              <a:t> </a:t>
            </a:r>
            <a:r>
              <a:rPr sz="3600" i="0" spc="-5" dirty="0">
                <a:solidFill>
                  <a:srgbClr val="696363"/>
                </a:solidFill>
                <a:latin typeface="Times New Roman"/>
                <a:cs typeface="Times New Roman"/>
              </a:rPr>
              <a:t>:-</a:t>
            </a:r>
            <a:endParaRPr sz="3600" dirty="0">
              <a:latin typeface="Times New Roman"/>
              <a:cs typeface="Times New Roman"/>
            </a:endParaRPr>
          </a:p>
        </p:txBody>
      </p:sp>
      <p:sp>
        <p:nvSpPr>
          <p:cNvPr id="3" name="object 3"/>
          <p:cNvSpPr/>
          <p:nvPr/>
        </p:nvSpPr>
        <p:spPr>
          <a:xfrm>
            <a:off x="146050" y="6210300"/>
            <a:ext cx="457200" cy="457200"/>
          </a:xfrm>
          <a:custGeom>
            <a:avLst/>
            <a:gdLst/>
            <a:ahLst/>
            <a:cxnLst/>
            <a:rect l="l" t="t" r="r" b="b"/>
            <a:pathLst>
              <a:path w="457200" h="457200">
                <a:moveTo>
                  <a:pt x="228600" y="457200"/>
                </a:moveTo>
                <a:lnTo>
                  <a:pt x="182529" y="452555"/>
                </a:lnTo>
                <a:lnTo>
                  <a:pt x="139619" y="439235"/>
                </a:lnTo>
                <a:lnTo>
                  <a:pt x="100788" y="418158"/>
                </a:lnTo>
                <a:lnTo>
                  <a:pt x="66955" y="390244"/>
                </a:lnTo>
                <a:lnTo>
                  <a:pt x="39041" y="356411"/>
                </a:lnTo>
                <a:lnTo>
                  <a:pt x="17964" y="317580"/>
                </a:lnTo>
                <a:lnTo>
                  <a:pt x="4644" y="274670"/>
                </a:lnTo>
                <a:lnTo>
                  <a:pt x="0" y="228600"/>
                </a:ln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close/>
              </a:path>
            </a:pathLst>
          </a:custGeom>
          <a:solidFill>
            <a:srgbClr val="D24716"/>
          </a:solidFill>
        </p:spPr>
        <p:txBody>
          <a:bodyPr wrap="square" lIns="0" tIns="0" rIns="0" bIns="0" rtlCol="0"/>
          <a:lstStyle/>
          <a:p>
            <a:endParaRPr/>
          </a:p>
        </p:txBody>
      </p:sp>
      <p:sp>
        <p:nvSpPr>
          <p:cNvPr id="4" name="object 4"/>
          <p:cNvSpPr txBox="1"/>
          <p:nvPr/>
        </p:nvSpPr>
        <p:spPr>
          <a:xfrm>
            <a:off x="228433" y="1295400"/>
            <a:ext cx="8714461" cy="4056880"/>
          </a:xfrm>
          <a:prstGeom prst="rect">
            <a:avLst/>
          </a:prstGeom>
        </p:spPr>
        <p:txBody>
          <a:bodyPr vert="horz" wrap="square" lIns="0" tIns="12065" rIns="0" bIns="0" rtlCol="0">
            <a:spAutoFit/>
          </a:bodyPr>
          <a:lstStyle/>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1. Given the increasing complexity of today’s network environments, more and more hosts</a:t>
            </a: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are becoming vulnerable to </a:t>
            </a:r>
            <a:r>
              <a:rPr lang="en-US" spc="-85" dirty="0" smtClean="0">
                <a:latin typeface="Times New Roman" panose="02020603050405020304" pitchFamily="18" charset="0"/>
                <a:cs typeface="Times New Roman" panose="02020603050405020304" pitchFamily="18" charset="0"/>
              </a:rPr>
              <a:t>attacks.</a:t>
            </a:r>
            <a:endParaRPr lang="en-US" spc="-85" dirty="0" smtClean="0">
              <a:latin typeface="Times New Roman" panose="02020603050405020304" pitchFamily="18" charset="0"/>
              <a:cs typeface="Times New Roman" panose="02020603050405020304" pitchFamily="18" charset="0"/>
            </a:endParaRPr>
          </a:p>
          <a:p>
            <a:pPr marL="12065" marR="5080" algn="just">
              <a:lnSpc>
                <a:spcPct val="100400"/>
              </a:lnSpc>
              <a:spcBef>
                <a:spcPts val="95"/>
              </a:spcBef>
              <a:tabLst>
                <a:tab pos="713105" algn="l"/>
                <a:tab pos="1710055" algn="l"/>
                <a:tab pos="2844800" algn="l"/>
              </a:tabLst>
            </a:pPr>
            <a:endParaRPr lang="en-US" spc="-85" dirty="0" smtClean="0">
              <a:latin typeface="Times New Roman" panose="02020603050405020304" pitchFamily="18" charset="0"/>
              <a:cs typeface="Times New Roman" panose="02020603050405020304" pitchFamily="18" charset="0"/>
            </a:endParaRP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2. Intrusion is the breach of security policy with malicious intent</a:t>
            </a:r>
            <a:r>
              <a:rPr lang="en-US" spc="-85" dirty="0" smtClean="0">
                <a:latin typeface="Times New Roman" panose="02020603050405020304" pitchFamily="18" charset="0"/>
                <a:cs typeface="Times New Roman" panose="02020603050405020304" pitchFamily="18" charset="0"/>
              </a:rPr>
              <a:t>.</a:t>
            </a:r>
            <a:endParaRPr lang="en-US" spc="-85" dirty="0" smtClean="0">
              <a:latin typeface="Times New Roman" panose="02020603050405020304" pitchFamily="18" charset="0"/>
              <a:cs typeface="Times New Roman" panose="02020603050405020304" pitchFamily="18" charset="0"/>
            </a:endParaRPr>
          </a:p>
          <a:p>
            <a:pPr marL="12065" marR="5080" algn="just">
              <a:lnSpc>
                <a:spcPct val="100400"/>
              </a:lnSpc>
              <a:spcBef>
                <a:spcPts val="95"/>
              </a:spcBef>
              <a:tabLst>
                <a:tab pos="713105" algn="l"/>
                <a:tab pos="1710055" algn="l"/>
                <a:tab pos="2844800" algn="l"/>
              </a:tabLst>
            </a:pPr>
            <a:endParaRPr lang="en-US" spc="-85" dirty="0" smtClean="0">
              <a:latin typeface="Times New Roman" panose="02020603050405020304" pitchFamily="18" charset="0"/>
              <a:cs typeface="Times New Roman" panose="02020603050405020304" pitchFamily="18" charset="0"/>
            </a:endParaRP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3. The detection of malicious activities is of two types, the misuse or signature-based detection in which the</a:t>
            </a: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IDS collects information, analyzes it and then compares it to the attack signatures stored</a:t>
            </a: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in a large database</a:t>
            </a:r>
          </a:p>
          <a:p>
            <a:pPr marL="12065" marR="5080" algn="just">
              <a:lnSpc>
                <a:spcPct val="100400"/>
              </a:lnSpc>
              <a:spcBef>
                <a:spcPts val="95"/>
              </a:spcBef>
              <a:tabLst>
                <a:tab pos="713105" algn="l"/>
                <a:tab pos="1710055" algn="l"/>
                <a:tab pos="2844800" algn="l"/>
              </a:tabLst>
            </a:pPr>
            <a:endParaRPr lang="en-US" spc="-85" dirty="0" smtClean="0">
              <a:latin typeface="Times New Roman" panose="02020603050405020304" pitchFamily="18" charset="0"/>
              <a:cs typeface="Times New Roman" panose="02020603050405020304" pitchFamily="18" charset="0"/>
            </a:endParaRP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4. Here we discuss some Machine Learning based approaches for intrusion detection and compare their</a:t>
            </a: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merits and demerits. </a:t>
            </a:r>
            <a:endParaRPr lang="en-US" spc="-85" dirty="0" smtClean="0">
              <a:latin typeface="Times New Roman" panose="02020603050405020304" pitchFamily="18" charset="0"/>
              <a:cs typeface="Times New Roman" panose="02020603050405020304" pitchFamily="18" charset="0"/>
            </a:endParaRPr>
          </a:p>
          <a:p>
            <a:pPr marL="12065" marR="5080" algn="just">
              <a:lnSpc>
                <a:spcPct val="100400"/>
              </a:lnSpc>
              <a:spcBef>
                <a:spcPts val="95"/>
              </a:spcBef>
              <a:tabLst>
                <a:tab pos="713105" algn="l"/>
                <a:tab pos="1710055" algn="l"/>
                <a:tab pos="2844800" algn="l"/>
              </a:tabLst>
            </a:pPr>
            <a:endParaRPr lang="en-US" spc="-85" dirty="0">
              <a:latin typeface="Times New Roman" panose="02020603050405020304" pitchFamily="18" charset="0"/>
              <a:cs typeface="Times New Roman" panose="02020603050405020304" pitchFamily="18" charset="0"/>
            </a:endParaRP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5.We </a:t>
            </a:r>
            <a:r>
              <a:rPr lang="en-US" spc="-85" dirty="0" smtClean="0">
                <a:latin typeface="Times New Roman" panose="02020603050405020304" pitchFamily="18" charset="0"/>
                <a:cs typeface="Times New Roman" panose="02020603050405020304" pitchFamily="18" charset="0"/>
              </a:rPr>
              <a:t>then discuss the architecture of an advanced Intrusion Detection</a:t>
            </a:r>
          </a:p>
          <a:p>
            <a:pPr marL="12065" marR="5080" algn="just">
              <a:lnSpc>
                <a:spcPct val="100400"/>
              </a:lnSpc>
              <a:spcBef>
                <a:spcPts val="95"/>
              </a:spcBef>
              <a:tabLst>
                <a:tab pos="713105" algn="l"/>
                <a:tab pos="1710055" algn="l"/>
                <a:tab pos="2844800" algn="l"/>
              </a:tabLst>
            </a:pPr>
            <a:r>
              <a:rPr lang="en-US" spc="-85" dirty="0" smtClean="0">
                <a:latin typeface="Times New Roman" panose="02020603050405020304" pitchFamily="18" charset="0"/>
                <a:cs typeface="Times New Roman" panose="02020603050405020304" pitchFamily="18" charset="0"/>
              </a:rPr>
              <a:t>System, Snort and suggest some enhancements to the same.</a:t>
            </a:r>
            <a:endParaRPr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xfrm>
            <a:off x="286664" y="6326541"/>
            <a:ext cx="175895" cy="204351"/>
          </a:xfrm>
          <a:prstGeom prst="rect">
            <a:avLst/>
          </a:prstGeom>
        </p:spPr>
        <p:txBody>
          <a:bodyPr vert="horz" wrap="square" lIns="0" tIns="0" rIns="0" bIns="0" rtlCol="0">
            <a:spAutoFit/>
          </a:bodyPr>
          <a:lstStyle/>
          <a:p>
            <a:pPr marL="38100">
              <a:lnSpc>
                <a:spcPts val="1650"/>
              </a:lnSpc>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809" y="304800"/>
            <a:ext cx="7465695" cy="627736"/>
          </a:xfrm>
          <a:prstGeom prst="rect">
            <a:avLst/>
          </a:prstGeom>
        </p:spPr>
        <p:txBody>
          <a:bodyPr vert="horz" wrap="square" lIns="0" tIns="12065" rIns="0" bIns="0" rtlCol="0">
            <a:spAutoFit/>
          </a:bodyPr>
          <a:lstStyle/>
          <a:p>
            <a:pPr marL="12700">
              <a:lnSpc>
                <a:spcPct val="100000"/>
              </a:lnSpc>
              <a:spcBef>
                <a:spcPts val="95"/>
              </a:spcBef>
            </a:pPr>
            <a:r>
              <a:rPr lang="en-IN" sz="4000" i="0" spc="220" dirty="0" smtClean="0">
                <a:solidFill>
                  <a:srgbClr val="696363"/>
                </a:solidFill>
                <a:latin typeface="Tahoma"/>
                <a:cs typeface="Tahoma"/>
              </a:rPr>
              <a:t>Significance Of Project</a:t>
            </a:r>
            <a:r>
              <a:rPr sz="4000" i="0" spc="-395" dirty="0" smtClean="0">
                <a:solidFill>
                  <a:srgbClr val="696363"/>
                </a:solidFill>
                <a:latin typeface="Tahoma"/>
                <a:cs typeface="Tahoma"/>
              </a:rPr>
              <a:t> </a:t>
            </a:r>
            <a:r>
              <a:rPr sz="4000" i="0" spc="-580" dirty="0">
                <a:solidFill>
                  <a:srgbClr val="696363"/>
                </a:solidFill>
                <a:latin typeface="Tahoma"/>
                <a:cs typeface="Tahoma"/>
              </a:rPr>
              <a:t>:</a:t>
            </a:r>
            <a:r>
              <a:rPr sz="4000" i="0" spc="65" dirty="0">
                <a:solidFill>
                  <a:srgbClr val="696363"/>
                </a:solidFill>
                <a:latin typeface="Tahoma"/>
                <a:cs typeface="Tahoma"/>
              </a:rPr>
              <a:t>-</a:t>
            </a:r>
            <a:endParaRPr sz="4000" dirty="0">
              <a:latin typeface="Tahoma"/>
              <a:cs typeface="Tahoma"/>
            </a:endParaRPr>
          </a:p>
        </p:txBody>
      </p:sp>
      <p:sp>
        <p:nvSpPr>
          <p:cNvPr id="3" name="object 3"/>
          <p:cNvSpPr/>
          <p:nvPr/>
        </p:nvSpPr>
        <p:spPr>
          <a:xfrm>
            <a:off x="146050" y="6210300"/>
            <a:ext cx="457200" cy="457200"/>
          </a:xfrm>
          <a:custGeom>
            <a:avLst/>
            <a:gdLst/>
            <a:ahLst/>
            <a:cxnLst/>
            <a:rect l="l" t="t" r="r" b="b"/>
            <a:pathLst>
              <a:path w="457200" h="457200">
                <a:moveTo>
                  <a:pt x="228600" y="457200"/>
                </a:moveTo>
                <a:lnTo>
                  <a:pt x="182529" y="452555"/>
                </a:lnTo>
                <a:lnTo>
                  <a:pt x="139619" y="439235"/>
                </a:lnTo>
                <a:lnTo>
                  <a:pt x="100788" y="418158"/>
                </a:lnTo>
                <a:lnTo>
                  <a:pt x="66955" y="390244"/>
                </a:lnTo>
                <a:lnTo>
                  <a:pt x="39041" y="356411"/>
                </a:lnTo>
                <a:lnTo>
                  <a:pt x="17964" y="317580"/>
                </a:lnTo>
                <a:lnTo>
                  <a:pt x="4644" y="274670"/>
                </a:lnTo>
                <a:lnTo>
                  <a:pt x="0" y="228600"/>
                </a:ln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close/>
              </a:path>
            </a:pathLst>
          </a:custGeom>
          <a:solidFill>
            <a:srgbClr val="D24716"/>
          </a:solidFill>
        </p:spPr>
        <p:txBody>
          <a:bodyPr wrap="square" lIns="0" tIns="0" rIns="0" bIns="0" rtlCol="0"/>
          <a:lstStyle/>
          <a:p>
            <a:endParaRPr/>
          </a:p>
        </p:txBody>
      </p:sp>
      <p:sp>
        <p:nvSpPr>
          <p:cNvPr id="4" name="object 4"/>
          <p:cNvSpPr txBox="1">
            <a:spLocks noGrp="1"/>
          </p:cNvSpPr>
          <p:nvPr>
            <p:ph type="body" idx="1"/>
          </p:nvPr>
        </p:nvSpPr>
        <p:spPr>
          <a:xfrm>
            <a:off x="886324" y="1371600"/>
            <a:ext cx="7358380" cy="4883388"/>
          </a:xfrm>
          <a:prstGeom prst="rect">
            <a:avLst/>
          </a:prstGeom>
        </p:spPr>
        <p:txBody>
          <a:bodyPr vert="horz" wrap="square" lIns="0" tIns="86360" rIns="0" bIns="0" rtlCol="0">
            <a:spAutoFit/>
          </a:bodyPr>
          <a:lstStyle/>
          <a:p>
            <a:pPr marL="455295" indent="-342900" algn="l">
              <a:lnSpc>
                <a:spcPct val="150000"/>
              </a:lnSpc>
              <a:spcBef>
                <a:spcPts val="680"/>
              </a:spcBef>
              <a:buFont typeface="+mj-lt"/>
              <a:buAutoNum type="arabicPeriod"/>
            </a:pPr>
            <a:r>
              <a:rPr lang="en-US" b="0" dirty="0">
                <a:latin typeface="Times New Roman" panose="02020603050405020304" pitchFamily="18" charset="0"/>
                <a:cs typeface="Times New Roman" panose="02020603050405020304" pitchFamily="18" charset="0"/>
              </a:rPr>
              <a:t>The IDS acts as a network level defense to secure a computer network. The intrusion or threat comes in a form of anomaly in a network</a:t>
            </a:r>
            <a:r>
              <a:rPr lang="en-US" b="0" dirty="0" smtClean="0">
                <a:latin typeface="Times New Roman" panose="02020603050405020304" pitchFamily="18" charset="0"/>
                <a:cs typeface="Times New Roman" panose="02020603050405020304" pitchFamily="18" charset="0"/>
              </a:rPr>
              <a:t>.</a:t>
            </a:r>
          </a:p>
          <a:p>
            <a:pPr marL="455295" indent="-342900" algn="l">
              <a:lnSpc>
                <a:spcPct val="150000"/>
              </a:lnSpc>
              <a:spcBef>
                <a:spcPts val="680"/>
              </a:spcBef>
              <a:buFont typeface="+mj-lt"/>
              <a:buAutoNum type="arabicPeriod"/>
            </a:pPr>
            <a:r>
              <a:rPr lang="en-US" b="0" dirty="0">
                <a:latin typeface="Times New Roman" panose="02020603050405020304" pitchFamily="18" charset="0"/>
                <a:cs typeface="Times New Roman" panose="02020603050405020304" pitchFamily="18" charset="0"/>
              </a:rPr>
              <a:t>The IDS generates logs and alert the network administrator after the occurrence of malicious activity in a network </a:t>
            </a:r>
            <a:r>
              <a:rPr lang="en-US" b="0" dirty="0" smtClean="0">
                <a:latin typeface="Times New Roman" panose="02020603050405020304" pitchFamily="18" charset="0"/>
                <a:cs typeface="Times New Roman" panose="02020603050405020304" pitchFamily="18" charset="0"/>
              </a:rPr>
              <a:t>.</a:t>
            </a:r>
          </a:p>
          <a:p>
            <a:pPr marL="455295" indent="-342900" algn="l">
              <a:lnSpc>
                <a:spcPct val="150000"/>
              </a:lnSpc>
              <a:spcBef>
                <a:spcPts val="680"/>
              </a:spcBef>
              <a:buFont typeface="+mj-lt"/>
              <a:buAutoNum type="arabicPeriod"/>
            </a:pPr>
            <a:r>
              <a:rPr lang="en-US" b="0" dirty="0">
                <a:latin typeface="Times New Roman" panose="02020603050405020304" pitchFamily="18" charset="0"/>
                <a:cs typeface="Times New Roman" panose="02020603050405020304" pitchFamily="18" charset="0"/>
              </a:rPr>
              <a:t>Unlike a firewall, which sits at the perimeter and acts as a gatekeeper to monitor network traffic and determine if it should be allowed into the network or endpoint at all, an IDS focuses on the traffic that is on the internal network to identify any suspicious or malicious activity. </a:t>
            </a:r>
            <a:endParaRPr sz="1800" b="0"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105" y="394334"/>
            <a:ext cx="3872865" cy="574040"/>
          </a:xfrm>
          <a:prstGeom prst="rect">
            <a:avLst/>
          </a:prstGeom>
        </p:spPr>
        <p:txBody>
          <a:bodyPr vert="horz" wrap="square" lIns="0" tIns="12700" rIns="0" bIns="0" rtlCol="0">
            <a:spAutoFit/>
          </a:bodyPr>
          <a:lstStyle/>
          <a:p>
            <a:pPr marL="12700">
              <a:lnSpc>
                <a:spcPct val="100000"/>
              </a:lnSpc>
              <a:spcBef>
                <a:spcPts val="100"/>
              </a:spcBef>
            </a:pPr>
            <a:r>
              <a:rPr sz="3600" i="0" spc="-45" dirty="0">
                <a:solidFill>
                  <a:srgbClr val="696363"/>
                </a:solidFill>
                <a:latin typeface="Verdana"/>
                <a:cs typeface="Verdana"/>
              </a:rPr>
              <a:t>L</a:t>
            </a:r>
            <a:r>
              <a:rPr sz="3600" i="0" spc="-280" dirty="0">
                <a:solidFill>
                  <a:srgbClr val="696363"/>
                </a:solidFill>
                <a:latin typeface="Verdana"/>
                <a:cs typeface="Verdana"/>
              </a:rPr>
              <a:t>i</a:t>
            </a:r>
            <a:r>
              <a:rPr sz="3600" i="0" spc="-90" dirty="0">
                <a:solidFill>
                  <a:srgbClr val="696363"/>
                </a:solidFill>
                <a:latin typeface="Verdana"/>
                <a:cs typeface="Verdana"/>
              </a:rPr>
              <a:t>t</a:t>
            </a:r>
            <a:r>
              <a:rPr sz="3600" i="0" spc="-285" dirty="0">
                <a:solidFill>
                  <a:srgbClr val="696363"/>
                </a:solidFill>
                <a:latin typeface="Verdana"/>
                <a:cs typeface="Verdana"/>
              </a:rPr>
              <a:t>e</a:t>
            </a:r>
            <a:r>
              <a:rPr sz="3600" i="0" spc="-260" dirty="0">
                <a:solidFill>
                  <a:srgbClr val="696363"/>
                </a:solidFill>
                <a:latin typeface="Verdana"/>
                <a:cs typeface="Verdana"/>
              </a:rPr>
              <a:t>r</a:t>
            </a:r>
            <a:r>
              <a:rPr sz="3600" i="0" spc="-385" dirty="0">
                <a:solidFill>
                  <a:srgbClr val="696363"/>
                </a:solidFill>
                <a:latin typeface="Verdana"/>
                <a:cs typeface="Verdana"/>
              </a:rPr>
              <a:t>a</a:t>
            </a:r>
            <a:r>
              <a:rPr sz="3600" i="0" spc="-90" dirty="0">
                <a:solidFill>
                  <a:srgbClr val="696363"/>
                </a:solidFill>
                <a:latin typeface="Verdana"/>
                <a:cs typeface="Verdana"/>
              </a:rPr>
              <a:t>t</a:t>
            </a:r>
            <a:r>
              <a:rPr sz="3600" i="0" spc="-440" dirty="0">
                <a:solidFill>
                  <a:srgbClr val="696363"/>
                </a:solidFill>
                <a:latin typeface="Verdana"/>
                <a:cs typeface="Verdana"/>
              </a:rPr>
              <a:t>u</a:t>
            </a:r>
            <a:r>
              <a:rPr sz="3600" i="0" spc="-260" dirty="0">
                <a:solidFill>
                  <a:srgbClr val="696363"/>
                </a:solidFill>
                <a:latin typeface="Verdana"/>
                <a:cs typeface="Verdana"/>
              </a:rPr>
              <a:t>r</a:t>
            </a:r>
            <a:r>
              <a:rPr sz="3600" i="0" spc="-285" dirty="0">
                <a:solidFill>
                  <a:srgbClr val="696363"/>
                </a:solidFill>
                <a:latin typeface="Verdana"/>
                <a:cs typeface="Verdana"/>
              </a:rPr>
              <a:t>e</a:t>
            </a:r>
            <a:r>
              <a:rPr sz="3600" b="1" spc="-495" dirty="0">
                <a:solidFill>
                  <a:srgbClr val="696363"/>
                </a:solidFill>
                <a:latin typeface="Verdana"/>
                <a:cs typeface="Verdana"/>
              </a:rPr>
              <a:t> </a:t>
            </a:r>
            <a:r>
              <a:rPr sz="3600" i="0" spc="-229" dirty="0">
                <a:solidFill>
                  <a:srgbClr val="696363"/>
                </a:solidFill>
                <a:latin typeface="Verdana"/>
                <a:cs typeface="Verdana"/>
              </a:rPr>
              <a:t>s</a:t>
            </a:r>
            <a:r>
              <a:rPr sz="3600" i="0" spc="-440" dirty="0">
                <a:solidFill>
                  <a:srgbClr val="696363"/>
                </a:solidFill>
                <a:latin typeface="Verdana"/>
                <a:cs typeface="Verdana"/>
              </a:rPr>
              <a:t>u</a:t>
            </a:r>
            <a:r>
              <a:rPr sz="3600" i="0" spc="-260" dirty="0">
                <a:solidFill>
                  <a:srgbClr val="696363"/>
                </a:solidFill>
                <a:latin typeface="Verdana"/>
                <a:cs typeface="Verdana"/>
              </a:rPr>
              <a:t>r</a:t>
            </a:r>
            <a:r>
              <a:rPr sz="3600" i="0" spc="-275" dirty="0">
                <a:solidFill>
                  <a:srgbClr val="696363"/>
                </a:solidFill>
                <a:latin typeface="Verdana"/>
                <a:cs typeface="Verdana"/>
              </a:rPr>
              <a:t>v</a:t>
            </a:r>
            <a:r>
              <a:rPr sz="3600" i="0" spc="-285" dirty="0">
                <a:solidFill>
                  <a:srgbClr val="696363"/>
                </a:solidFill>
                <a:latin typeface="Verdana"/>
                <a:cs typeface="Verdana"/>
              </a:rPr>
              <a:t>e</a:t>
            </a:r>
            <a:r>
              <a:rPr sz="3600" i="0" spc="-310" dirty="0">
                <a:solidFill>
                  <a:srgbClr val="696363"/>
                </a:solidFill>
                <a:latin typeface="Verdana"/>
                <a:cs typeface="Verdana"/>
              </a:rPr>
              <a:t>y</a:t>
            </a:r>
            <a:endParaRPr sz="3600" i="0" dirty="0">
              <a:latin typeface="Verdana"/>
              <a:cs typeface="Verdana"/>
            </a:endParaRPr>
          </a:p>
        </p:txBody>
      </p:sp>
      <p:sp>
        <p:nvSpPr>
          <p:cNvPr id="3" name="object 3"/>
          <p:cNvSpPr/>
          <p:nvPr/>
        </p:nvSpPr>
        <p:spPr>
          <a:xfrm>
            <a:off x="262576" y="5906078"/>
            <a:ext cx="457200" cy="457200"/>
          </a:xfrm>
          <a:custGeom>
            <a:avLst/>
            <a:gdLst/>
            <a:ahLst/>
            <a:cxnLst/>
            <a:rect l="l" t="t" r="r" b="b"/>
            <a:pathLst>
              <a:path w="457200" h="457200">
                <a:moveTo>
                  <a:pt x="228600" y="457200"/>
                </a:moveTo>
                <a:lnTo>
                  <a:pt x="182529" y="452555"/>
                </a:lnTo>
                <a:lnTo>
                  <a:pt x="139619" y="439235"/>
                </a:lnTo>
                <a:lnTo>
                  <a:pt x="100788" y="418158"/>
                </a:lnTo>
                <a:lnTo>
                  <a:pt x="66955" y="390244"/>
                </a:lnTo>
                <a:lnTo>
                  <a:pt x="39041" y="356411"/>
                </a:lnTo>
                <a:lnTo>
                  <a:pt x="17964" y="317580"/>
                </a:lnTo>
                <a:lnTo>
                  <a:pt x="4644" y="274670"/>
                </a:lnTo>
                <a:lnTo>
                  <a:pt x="0" y="228600"/>
                </a:ln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close/>
              </a:path>
            </a:pathLst>
          </a:custGeom>
          <a:solidFill>
            <a:srgbClr val="D24716"/>
          </a:solidFill>
        </p:spPr>
        <p:txBody>
          <a:bodyPr wrap="square" lIns="0" tIns="0" rIns="0" bIns="0" rtlCol="0"/>
          <a:lstStyle/>
          <a:p>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a:t>
            </a:fld>
            <a:endParaRPr dirty="0"/>
          </a:p>
        </p:txBody>
      </p:sp>
      <p:graphicFrame>
        <p:nvGraphicFramePr>
          <p:cNvPr id="19" name="Table 18"/>
          <p:cNvGraphicFramePr>
            <a:graphicFrameLocks noGrp="1"/>
          </p:cNvGraphicFramePr>
          <p:nvPr>
            <p:extLst>
              <p:ext uri="{D42A27DB-BD31-4B8C-83A1-F6EECF244321}">
                <p14:modId xmlns:p14="http://schemas.microsoft.com/office/powerpoint/2010/main" val="2736900263"/>
              </p:ext>
            </p:extLst>
          </p:nvPr>
        </p:nvGraphicFramePr>
        <p:xfrm>
          <a:off x="267344" y="1447800"/>
          <a:ext cx="8540750" cy="4920590"/>
        </p:xfrm>
        <a:graphic>
          <a:graphicData uri="http://schemas.openxmlformats.org/drawingml/2006/table">
            <a:tbl>
              <a:tblPr firstRow="1" bandRow="1">
                <a:tableStyleId>{93296810-A885-4BE3-A3E7-6D5BEEA58F35}</a:tableStyleId>
              </a:tblPr>
              <a:tblGrid>
                <a:gridCol w="806812">
                  <a:extLst>
                    <a:ext uri="{9D8B030D-6E8A-4147-A177-3AD203B41FA5}">
                      <a16:colId xmlns:a16="http://schemas.microsoft.com/office/drawing/2014/main" val="444708909"/>
                    </a:ext>
                  </a:extLst>
                </a:gridCol>
                <a:gridCol w="1145769">
                  <a:extLst>
                    <a:ext uri="{9D8B030D-6E8A-4147-A177-3AD203B41FA5}">
                      <a16:colId xmlns:a16="http://schemas.microsoft.com/office/drawing/2014/main" val="2672039225"/>
                    </a:ext>
                  </a:extLst>
                </a:gridCol>
                <a:gridCol w="1088480">
                  <a:extLst>
                    <a:ext uri="{9D8B030D-6E8A-4147-A177-3AD203B41FA5}">
                      <a16:colId xmlns:a16="http://schemas.microsoft.com/office/drawing/2014/main" val="411704081"/>
                    </a:ext>
                  </a:extLst>
                </a:gridCol>
                <a:gridCol w="1156289">
                  <a:extLst>
                    <a:ext uri="{9D8B030D-6E8A-4147-A177-3AD203B41FA5}">
                      <a16:colId xmlns:a16="http://schemas.microsoft.com/office/drawing/2014/main" val="177394868"/>
                    </a:ext>
                  </a:extLst>
                </a:gridCol>
                <a:gridCol w="3083055">
                  <a:extLst>
                    <a:ext uri="{9D8B030D-6E8A-4147-A177-3AD203B41FA5}">
                      <a16:colId xmlns:a16="http://schemas.microsoft.com/office/drawing/2014/main" val="2611277686"/>
                    </a:ext>
                  </a:extLst>
                </a:gridCol>
                <a:gridCol w="1260345">
                  <a:extLst>
                    <a:ext uri="{9D8B030D-6E8A-4147-A177-3AD203B41FA5}">
                      <a16:colId xmlns:a16="http://schemas.microsoft.com/office/drawing/2014/main" val="1625368064"/>
                    </a:ext>
                  </a:extLst>
                </a:gridCol>
              </a:tblGrid>
              <a:tr h="598231">
                <a:tc>
                  <a:txBody>
                    <a:bodyPr/>
                    <a:lstStyle/>
                    <a:p>
                      <a:r>
                        <a:rPr lang="en-IN" dirty="0" smtClean="0"/>
                        <a:t>Sr. No.</a:t>
                      </a:r>
                      <a:endParaRPr lang="en-IN" dirty="0"/>
                    </a:p>
                  </a:txBody>
                  <a:tcPr/>
                </a:tc>
                <a:tc>
                  <a:txBody>
                    <a:bodyPr/>
                    <a:lstStyle/>
                    <a:p>
                      <a:r>
                        <a:rPr lang="en-IN" dirty="0" smtClean="0"/>
                        <a:t>Title Of The</a:t>
                      </a:r>
                      <a:r>
                        <a:rPr lang="en-IN" baseline="0" dirty="0" smtClean="0"/>
                        <a:t> Paper</a:t>
                      </a:r>
                      <a:endParaRPr lang="en-IN" dirty="0"/>
                    </a:p>
                  </a:txBody>
                  <a:tcPr/>
                </a:tc>
                <a:tc>
                  <a:txBody>
                    <a:bodyPr/>
                    <a:lstStyle/>
                    <a:p>
                      <a:r>
                        <a:rPr lang="en-IN" dirty="0" smtClean="0"/>
                        <a:t>Author</a:t>
                      </a:r>
                      <a:endParaRPr lang="en-IN" dirty="0"/>
                    </a:p>
                  </a:txBody>
                  <a:tcPr/>
                </a:tc>
                <a:tc>
                  <a:txBody>
                    <a:bodyPr/>
                    <a:lstStyle/>
                    <a:p>
                      <a:r>
                        <a:rPr lang="en-IN" dirty="0" smtClean="0"/>
                        <a:t>Published</a:t>
                      </a:r>
                      <a:r>
                        <a:rPr lang="en-IN" baseline="0" dirty="0" smtClean="0"/>
                        <a:t> Year</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smtClean="0"/>
                        <a:t>Abstraction</a:t>
                      </a:r>
                    </a:p>
                    <a:p>
                      <a:endParaRPr lang="en-IN" dirty="0"/>
                    </a:p>
                  </a:txBody>
                  <a:tcPr/>
                </a:tc>
                <a:tc>
                  <a:txBody>
                    <a:bodyPr/>
                    <a:lstStyle/>
                    <a:p>
                      <a:r>
                        <a:rPr lang="en-IN" dirty="0" smtClean="0"/>
                        <a:t>Conclusion</a:t>
                      </a:r>
                      <a:endParaRPr lang="en-IN" dirty="0"/>
                    </a:p>
                  </a:txBody>
                  <a:tcPr/>
                </a:tc>
                <a:extLst>
                  <a:ext uri="{0D108BD9-81ED-4DB2-BD59-A6C34878D82A}">
                    <a16:rowId xmlns:a16="http://schemas.microsoft.com/office/drawing/2014/main" val="1401664781"/>
                  </a:ext>
                </a:extLst>
              </a:tr>
              <a:tr h="4280510">
                <a:tc>
                  <a:txBody>
                    <a:bodyPr/>
                    <a:lstStyle/>
                    <a:p>
                      <a:r>
                        <a:rPr lang="en-IN" dirty="0" smtClean="0"/>
                        <a:t>1)</a:t>
                      </a:r>
                      <a:endParaRPr lang="en-IN" dirty="0"/>
                    </a:p>
                  </a:txBody>
                  <a:tcPr/>
                </a:tc>
                <a:tc>
                  <a:txBody>
                    <a:bodyPr/>
                    <a:lstStyle/>
                    <a:p>
                      <a:r>
                        <a:rPr lang="en-US" dirty="0" smtClean="0"/>
                        <a:t>A Review of Intrusion</a:t>
                      </a:r>
                    </a:p>
                    <a:p>
                      <a:r>
                        <a:rPr lang="en-US" dirty="0" smtClean="0"/>
                        <a:t>Detection System using</a:t>
                      </a:r>
                    </a:p>
                    <a:p>
                      <a:r>
                        <a:rPr lang="en-US" dirty="0" smtClean="0"/>
                        <a:t>Machine Learning</a:t>
                      </a:r>
                    </a:p>
                    <a:p>
                      <a:r>
                        <a:rPr lang="en-US" dirty="0" smtClean="0"/>
                        <a:t>Approach</a:t>
                      </a:r>
                      <a:endParaRPr lang="en-IN" dirty="0"/>
                    </a:p>
                  </a:txBody>
                  <a:tcPr/>
                </a:tc>
                <a:tc>
                  <a:txBody>
                    <a:bodyPr/>
                    <a:lstStyle/>
                    <a:p>
                      <a:r>
                        <a:rPr lang="en-IN" sz="1400" dirty="0" smtClean="0"/>
                        <a:t>SH </a:t>
                      </a:r>
                      <a:r>
                        <a:rPr lang="en-IN" sz="1400" dirty="0" err="1" smtClean="0"/>
                        <a:t>Kok</a:t>
                      </a:r>
                      <a:r>
                        <a:rPr lang="en-IN" sz="1400" dirty="0" smtClean="0"/>
                        <a:t>,</a:t>
                      </a:r>
                    </a:p>
                    <a:p>
                      <a:r>
                        <a:rPr lang="en-IN" sz="1400" dirty="0" err="1" smtClean="0"/>
                        <a:t>Azween</a:t>
                      </a:r>
                      <a:r>
                        <a:rPr lang="en-IN" sz="1400" dirty="0" smtClean="0"/>
                        <a:t> Abdullah,</a:t>
                      </a:r>
                    </a:p>
                    <a:p>
                      <a:endParaRPr lang="en-IN" sz="1400" dirty="0" smtClean="0"/>
                    </a:p>
                    <a:p>
                      <a:r>
                        <a:rPr lang="en-IN" sz="1400" dirty="0" smtClean="0"/>
                        <a:t>NZ </a:t>
                      </a:r>
                      <a:r>
                        <a:rPr lang="en-IN" sz="1400" dirty="0" err="1" smtClean="0"/>
                        <a:t>Jhanjhi</a:t>
                      </a:r>
                      <a:r>
                        <a:rPr lang="en-IN" sz="1400" dirty="0" smtClean="0"/>
                        <a:t>,</a:t>
                      </a:r>
                    </a:p>
                    <a:p>
                      <a:endParaRPr lang="en-IN" sz="1400" dirty="0" smtClean="0"/>
                    </a:p>
                    <a:p>
                      <a:r>
                        <a:rPr lang="en-IN" sz="1400" dirty="0" err="1" smtClean="0"/>
                        <a:t>Mahadevan</a:t>
                      </a:r>
                      <a:endParaRPr lang="en-IN" sz="1400" dirty="0"/>
                    </a:p>
                  </a:txBody>
                  <a:tcPr/>
                </a:tc>
                <a:tc>
                  <a:txBody>
                    <a:bodyPr/>
                    <a:lstStyle/>
                    <a:p>
                      <a:r>
                        <a:rPr lang="en-IN" dirty="0" smtClean="0"/>
                        <a:t>Nov</a:t>
                      </a:r>
                      <a:r>
                        <a:rPr lang="en-IN" baseline="0" dirty="0" smtClean="0"/>
                        <a:t> 2019</a:t>
                      </a:r>
                      <a:endParaRPr lang="en-IN" dirty="0"/>
                    </a:p>
                  </a:txBody>
                  <a:tcPr/>
                </a:tc>
                <a:tc>
                  <a:txBody>
                    <a:bodyPr/>
                    <a:lstStyle/>
                    <a:p>
                      <a:r>
                        <a:rPr lang="en-US" sz="1400" dirty="0" smtClean="0"/>
                        <a:t>This study aims to</a:t>
                      </a:r>
                    </a:p>
                    <a:p>
                      <a:r>
                        <a:rPr lang="en-US" sz="1400" dirty="0" err="1" smtClean="0"/>
                        <a:t>analyse</a:t>
                      </a:r>
                      <a:r>
                        <a:rPr lang="en-US" sz="1400" dirty="0" smtClean="0"/>
                        <a:t> recent researches in</a:t>
                      </a:r>
                    </a:p>
                    <a:p>
                      <a:r>
                        <a:rPr lang="en-US" sz="1400" dirty="0" smtClean="0"/>
                        <a:t>IDS using Machine</a:t>
                      </a:r>
                    </a:p>
                    <a:p>
                      <a:r>
                        <a:rPr lang="en-US" sz="1400" dirty="0" smtClean="0"/>
                        <a:t>Learning (ML) approach; with</a:t>
                      </a:r>
                    </a:p>
                    <a:p>
                      <a:r>
                        <a:rPr lang="en-US" sz="1400" dirty="0" smtClean="0"/>
                        <a:t>specific interest in dataset, ML</a:t>
                      </a:r>
                    </a:p>
                    <a:p>
                      <a:r>
                        <a:rPr lang="en-US" sz="1400" dirty="0" smtClean="0"/>
                        <a:t>algorithms and metric. Dataset</a:t>
                      </a:r>
                    </a:p>
                    <a:p>
                      <a:r>
                        <a:rPr lang="en-US" sz="1400" dirty="0" smtClean="0"/>
                        <a:t>selection is very important to</a:t>
                      </a:r>
                    </a:p>
                    <a:p>
                      <a:r>
                        <a:rPr lang="en-US" sz="1400" dirty="0" smtClean="0"/>
                        <a:t>ensure model build is suitable</a:t>
                      </a:r>
                    </a:p>
                    <a:p>
                      <a:r>
                        <a:rPr lang="en-US" sz="1400" dirty="0" smtClean="0"/>
                        <a:t>for IDS use. In addition,</a:t>
                      </a:r>
                    </a:p>
                    <a:p>
                      <a:r>
                        <a:rPr lang="en-US" sz="1400" dirty="0" smtClean="0"/>
                        <a:t>dataset structure can affect the</a:t>
                      </a:r>
                    </a:p>
                    <a:p>
                      <a:r>
                        <a:rPr lang="en-US" sz="1400" dirty="0" smtClean="0"/>
                        <a:t>effectiveness of ML</a:t>
                      </a:r>
                    </a:p>
                    <a:p>
                      <a:r>
                        <a:rPr lang="en-US" sz="1400" dirty="0" smtClean="0"/>
                        <a:t>algorithms. Thus, ML</a:t>
                      </a:r>
                    </a:p>
                    <a:p>
                      <a:r>
                        <a:rPr lang="en-US" sz="1400" dirty="0" smtClean="0"/>
                        <a:t>algorithm selection is</a:t>
                      </a:r>
                    </a:p>
                    <a:p>
                      <a:r>
                        <a:rPr lang="en-US" sz="1400" dirty="0" smtClean="0"/>
                        <a:t>dependent on the structure of</a:t>
                      </a:r>
                    </a:p>
                    <a:p>
                      <a:r>
                        <a:rPr lang="en-US" sz="1400" dirty="0" smtClean="0"/>
                        <a:t>the selected dataset. After that,</a:t>
                      </a:r>
                    </a:p>
                    <a:p>
                      <a:r>
                        <a:rPr lang="en-US" sz="1400" dirty="0" smtClean="0"/>
                        <a:t>metric will provide a</a:t>
                      </a:r>
                    </a:p>
                    <a:p>
                      <a:r>
                        <a:rPr lang="en-US" sz="1400" dirty="0" smtClean="0"/>
                        <a:t>quantitative evaluation of ML</a:t>
                      </a:r>
                    </a:p>
                    <a:p>
                      <a:r>
                        <a:rPr lang="en-US" sz="1400" dirty="0" smtClean="0"/>
                        <a:t>algorithms towards specific</a:t>
                      </a:r>
                    </a:p>
                    <a:p>
                      <a:r>
                        <a:rPr lang="en-US" sz="1400" dirty="0" smtClean="0"/>
                        <a:t>dataset.</a:t>
                      </a:r>
                      <a:endParaRPr lang="en-IN" sz="1400" dirty="0"/>
                    </a:p>
                  </a:txBody>
                  <a:tcPr/>
                </a:tc>
                <a:tc>
                  <a:txBody>
                    <a:bodyPr/>
                    <a:lstStyle/>
                    <a:p>
                      <a:r>
                        <a:rPr lang="en-US" sz="1600" dirty="0" smtClean="0"/>
                        <a:t>This study found that</a:t>
                      </a:r>
                    </a:p>
                    <a:p>
                      <a:r>
                        <a:rPr lang="en-US" sz="1600" dirty="0" smtClean="0"/>
                        <a:t>soft computing techniques are</a:t>
                      </a:r>
                    </a:p>
                    <a:p>
                      <a:r>
                        <a:rPr lang="en-US" sz="1600" dirty="0" smtClean="0"/>
                        <a:t>getting considerable attention,</a:t>
                      </a:r>
                    </a:p>
                    <a:p>
                      <a:r>
                        <a:rPr lang="en-US" sz="1600" dirty="0" smtClean="0"/>
                        <a:t>as many have applied it here.</a:t>
                      </a:r>
                      <a:endParaRPr lang="en-IN" sz="1600" dirty="0"/>
                    </a:p>
                  </a:txBody>
                  <a:tcPr/>
                </a:tc>
                <a:extLst>
                  <a:ext uri="{0D108BD9-81ED-4DB2-BD59-A6C34878D82A}">
                    <a16:rowId xmlns:a16="http://schemas.microsoft.com/office/drawing/2014/main" val="199063306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52328264"/>
              </p:ext>
            </p:extLst>
          </p:nvPr>
        </p:nvGraphicFramePr>
        <p:xfrm>
          <a:off x="304800" y="228600"/>
          <a:ext cx="8534400" cy="6217920"/>
        </p:xfrm>
        <a:graphic>
          <a:graphicData uri="http://schemas.openxmlformats.org/drawingml/2006/table">
            <a:tbl>
              <a:tblPr firstRow="1" bandRow="1">
                <a:tableStyleId>{93296810-A885-4BE3-A3E7-6D5BEEA58F35}</a:tableStyleId>
              </a:tblPr>
              <a:tblGrid>
                <a:gridCol w="533400">
                  <a:extLst>
                    <a:ext uri="{9D8B030D-6E8A-4147-A177-3AD203B41FA5}">
                      <a16:colId xmlns:a16="http://schemas.microsoft.com/office/drawing/2014/main" val="2794421799"/>
                    </a:ext>
                  </a:extLst>
                </a:gridCol>
                <a:gridCol w="1752600">
                  <a:extLst>
                    <a:ext uri="{9D8B030D-6E8A-4147-A177-3AD203B41FA5}">
                      <a16:colId xmlns:a16="http://schemas.microsoft.com/office/drawing/2014/main" val="2203003883"/>
                    </a:ext>
                  </a:extLst>
                </a:gridCol>
                <a:gridCol w="1371600">
                  <a:extLst>
                    <a:ext uri="{9D8B030D-6E8A-4147-A177-3AD203B41FA5}">
                      <a16:colId xmlns:a16="http://schemas.microsoft.com/office/drawing/2014/main" val="4084471084"/>
                    </a:ext>
                  </a:extLst>
                </a:gridCol>
                <a:gridCol w="1143000">
                  <a:extLst>
                    <a:ext uri="{9D8B030D-6E8A-4147-A177-3AD203B41FA5}">
                      <a16:colId xmlns:a16="http://schemas.microsoft.com/office/drawing/2014/main" val="2509871944"/>
                    </a:ext>
                  </a:extLst>
                </a:gridCol>
                <a:gridCol w="2311400">
                  <a:extLst>
                    <a:ext uri="{9D8B030D-6E8A-4147-A177-3AD203B41FA5}">
                      <a16:colId xmlns:a16="http://schemas.microsoft.com/office/drawing/2014/main" val="392488845"/>
                    </a:ext>
                  </a:extLst>
                </a:gridCol>
                <a:gridCol w="1422400">
                  <a:extLst>
                    <a:ext uri="{9D8B030D-6E8A-4147-A177-3AD203B41FA5}">
                      <a16:colId xmlns:a16="http://schemas.microsoft.com/office/drawing/2014/main" val="2512537699"/>
                    </a:ext>
                  </a:extLst>
                </a:gridCol>
              </a:tblGrid>
              <a:tr h="533400">
                <a:tc>
                  <a:txBody>
                    <a:bodyPr/>
                    <a:lstStyle/>
                    <a:p>
                      <a:r>
                        <a:rPr lang="en-IN" dirty="0" smtClean="0"/>
                        <a:t>Sr. No.</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smtClean="0"/>
                        <a:t>Title Of The</a:t>
                      </a:r>
                      <a:r>
                        <a:rPr lang="en-IN" baseline="0" dirty="0" smtClean="0"/>
                        <a:t> Paper</a:t>
                      </a:r>
                      <a:endParaRPr lang="en-IN" dirty="0" smtClean="0"/>
                    </a:p>
                    <a:p>
                      <a:endParaRPr lang="en-IN" dirty="0"/>
                    </a:p>
                  </a:txBody>
                  <a:tcPr/>
                </a:tc>
                <a:tc>
                  <a:txBody>
                    <a:bodyPr/>
                    <a:lstStyle/>
                    <a:p>
                      <a:r>
                        <a:rPr lang="en-IN" dirty="0" smtClean="0"/>
                        <a:t>Author</a:t>
                      </a:r>
                      <a:endParaRPr lang="en-IN" dirty="0"/>
                    </a:p>
                  </a:txBody>
                  <a:tcPr/>
                </a:tc>
                <a:tc>
                  <a:txBody>
                    <a:bodyPr/>
                    <a:lstStyle/>
                    <a:p>
                      <a:r>
                        <a:rPr lang="en-IN" dirty="0" smtClean="0"/>
                        <a:t>Published Year</a:t>
                      </a:r>
                      <a:endParaRPr lang="en-IN" dirty="0"/>
                    </a:p>
                  </a:txBody>
                  <a:tcPr/>
                </a:tc>
                <a:tc>
                  <a:txBody>
                    <a:bodyPr/>
                    <a:lstStyle/>
                    <a:p>
                      <a:r>
                        <a:rPr lang="en-IN" dirty="0" smtClean="0"/>
                        <a:t>Abstraction</a:t>
                      </a:r>
                      <a:endParaRPr lang="en-IN" dirty="0"/>
                    </a:p>
                  </a:txBody>
                  <a:tcPr/>
                </a:tc>
                <a:tc>
                  <a:txBody>
                    <a:bodyPr/>
                    <a:lstStyle/>
                    <a:p>
                      <a:r>
                        <a:rPr lang="en-IN" dirty="0" smtClean="0"/>
                        <a:t>Conclusion</a:t>
                      </a:r>
                      <a:endParaRPr lang="en-IN" dirty="0"/>
                    </a:p>
                  </a:txBody>
                  <a:tcPr/>
                </a:tc>
                <a:extLst>
                  <a:ext uri="{0D108BD9-81ED-4DB2-BD59-A6C34878D82A}">
                    <a16:rowId xmlns:a16="http://schemas.microsoft.com/office/drawing/2014/main" val="115799038"/>
                  </a:ext>
                </a:extLst>
              </a:tr>
              <a:tr h="4792232">
                <a:tc>
                  <a:txBody>
                    <a:bodyPr/>
                    <a:lstStyle/>
                    <a:p>
                      <a:r>
                        <a:rPr lang="en-IN" dirty="0" smtClean="0"/>
                        <a:t>2)</a:t>
                      </a:r>
                      <a:endParaRPr lang="en-IN" dirty="0"/>
                    </a:p>
                  </a:txBody>
                  <a:tcPr/>
                </a:tc>
                <a:tc>
                  <a:txBody>
                    <a:bodyPr/>
                    <a:lstStyle/>
                    <a:p>
                      <a:r>
                        <a:rPr lang="en-US" dirty="0" smtClean="0"/>
                        <a:t> Intrusion Detection System</a:t>
                      </a:r>
                    </a:p>
                    <a:p>
                      <a:r>
                        <a:rPr lang="en-US" dirty="0" smtClean="0"/>
                        <a:t>using Machine Learning</a:t>
                      </a:r>
                    </a:p>
                    <a:p>
                      <a:r>
                        <a:rPr lang="en-US" dirty="0" smtClean="0"/>
                        <a:t>Techniques: A Review</a:t>
                      </a:r>
                      <a:endParaRPr lang="en-IN" dirty="0" smtClean="0"/>
                    </a:p>
                    <a:p>
                      <a:endParaRPr lang="en-IN" dirty="0"/>
                    </a:p>
                  </a:txBody>
                  <a:tcPr/>
                </a:tc>
                <a:tc>
                  <a:txBody>
                    <a:bodyPr/>
                    <a:lstStyle/>
                    <a:p>
                      <a:r>
                        <a:rPr lang="en-IN" dirty="0" smtClean="0"/>
                        <a:t>Usman </a:t>
                      </a:r>
                      <a:r>
                        <a:rPr lang="en-IN" dirty="0" err="1" smtClean="0"/>
                        <a:t>Shuaibu</a:t>
                      </a:r>
                      <a:r>
                        <a:rPr lang="en-IN" dirty="0" smtClean="0"/>
                        <a:t> Musa , </a:t>
                      </a:r>
                    </a:p>
                    <a:p>
                      <a:endParaRPr lang="en-IN" dirty="0" smtClean="0"/>
                    </a:p>
                    <a:p>
                      <a:r>
                        <a:rPr lang="en-IN" dirty="0" err="1" smtClean="0"/>
                        <a:t>Megha</a:t>
                      </a:r>
                      <a:r>
                        <a:rPr lang="en-IN" dirty="0" smtClean="0"/>
                        <a:t> Chhabra</a:t>
                      </a:r>
                      <a:endParaRPr lang="en-IN" dirty="0"/>
                    </a:p>
                  </a:txBody>
                  <a:tcPr/>
                </a:tc>
                <a:tc>
                  <a:txBody>
                    <a:bodyPr/>
                    <a:lstStyle/>
                    <a:p>
                      <a:r>
                        <a:rPr lang="en-IN" dirty="0" smtClean="0"/>
                        <a:t>2020</a:t>
                      </a:r>
                      <a:endParaRPr lang="en-IN" dirty="0"/>
                    </a:p>
                  </a:txBody>
                  <a:tcPr/>
                </a:tc>
                <a:tc>
                  <a:txBody>
                    <a:bodyPr/>
                    <a:lstStyle/>
                    <a:p>
                      <a:r>
                        <a:rPr lang="en-US" sz="1800" b="0" i="0" u="none" strike="noStrike" baseline="0" dirty="0" smtClean="0">
                          <a:solidFill>
                            <a:schemeClr val="dk1"/>
                          </a:solidFill>
                          <a:latin typeface="+mn-lt"/>
                          <a:ea typeface="+mn-ea"/>
                          <a:cs typeface="+mn-cs"/>
                        </a:rPr>
                        <a:t>The proposed paper presents an overview of</a:t>
                      </a:r>
                    </a:p>
                    <a:p>
                      <a:r>
                        <a:rPr lang="en-US" sz="1800" b="0" i="0" u="none" strike="noStrike" baseline="0" dirty="0" smtClean="0">
                          <a:solidFill>
                            <a:schemeClr val="dk1"/>
                          </a:solidFill>
                          <a:latin typeface="+mn-lt"/>
                          <a:ea typeface="+mn-ea"/>
                          <a:cs typeface="+mn-cs"/>
                        </a:rPr>
                        <a:t>various works being done on building an efficient IDS using</a:t>
                      </a:r>
                    </a:p>
                    <a:p>
                      <a:r>
                        <a:rPr lang="en-US" sz="1800" b="0" i="0" u="none" strike="noStrike" baseline="0" dirty="0" smtClean="0">
                          <a:solidFill>
                            <a:schemeClr val="dk1"/>
                          </a:solidFill>
                          <a:latin typeface="+mn-lt"/>
                          <a:ea typeface="+mn-ea"/>
                          <a:cs typeface="+mn-cs"/>
                        </a:rPr>
                        <a:t>single, hybrid and ensemble machine learning (ML) classifiers,</a:t>
                      </a:r>
                    </a:p>
                    <a:p>
                      <a:r>
                        <a:rPr lang="en-US" sz="1800" b="0" i="0" u="none" strike="noStrike" baseline="0" dirty="0" smtClean="0">
                          <a:solidFill>
                            <a:schemeClr val="dk1"/>
                          </a:solidFill>
                          <a:latin typeface="+mn-lt"/>
                          <a:ea typeface="+mn-ea"/>
                          <a:cs typeface="+mn-cs"/>
                        </a:rPr>
                        <a:t>evaluated using seven different datasets. The results obtained by</a:t>
                      </a:r>
                    </a:p>
                    <a:p>
                      <a:r>
                        <a:rPr lang="en-US" sz="1800" b="0" i="0" u="none" strike="noStrike" baseline="0" dirty="0" smtClean="0">
                          <a:solidFill>
                            <a:schemeClr val="dk1"/>
                          </a:solidFill>
                          <a:latin typeface="+mn-lt"/>
                          <a:ea typeface="+mn-ea"/>
                          <a:cs typeface="+mn-cs"/>
                        </a:rPr>
                        <a:t>various works were discussed and compared which gives a clear</a:t>
                      </a:r>
                    </a:p>
                    <a:p>
                      <a:r>
                        <a:rPr lang="en-US" sz="1800" b="0" i="0" u="none" strike="noStrike" baseline="0" dirty="0" smtClean="0">
                          <a:solidFill>
                            <a:schemeClr val="dk1"/>
                          </a:solidFill>
                          <a:latin typeface="+mn-lt"/>
                          <a:ea typeface="+mn-ea"/>
                          <a:cs typeface="+mn-cs"/>
                        </a:rPr>
                        <a:t>path and guide for future work</a:t>
                      </a:r>
                      <a:r>
                        <a:rPr lang="en-US" sz="1800" b="1" i="0" u="none" strike="noStrike" baseline="0" dirty="0" smtClean="0">
                          <a:solidFill>
                            <a:schemeClr val="dk1"/>
                          </a:solidFill>
                          <a:latin typeface="+mn-lt"/>
                          <a:ea typeface="+mn-ea"/>
                          <a:cs typeface="+mn-cs"/>
                        </a:rPr>
                        <a:t>.</a:t>
                      </a:r>
                      <a:endParaRPr lang="en-IN" dirty="0"/>
                    </a:p>
                  </a:txBody>
                  <a:tcPr/>
                </a:tc>
                <a:tc>
                  <a:txBody>
                    <a:bodyPr/>
                    <a:lstStyle/>
                    <a:p>
                      <a:r>
                        <a:rPr lang="en-IN" sz="1200" b="0" i="0" u="none" strike="noStrike" baseline="0" dirty="0" smtClean="0">
                          <a:solidFill>
                            <a:schemeClr val="dk1"/>
                          </a:solidFill>
                          <a:latin typeface="Times New Roman" panose="02020603050405020304" pitchFamily="18" charset="0"/>
                          <a:ea typeface="+mn-ea"/>
                          <a:cs typeface="Times New Roman" panose="02020603050405020304" pitchFamily="18" charset="0"/>
                        </a:rPr>
                        <a:t>This paper</a:t>
                      </a:r>
                    </a:p>
                    <a:p>
                      <a:r>
                        <a:rPr lang="en-US" sz="1200" b="0" i="0" u="none" strike="noStrike" baseline="0" dirty="0" smtClean="0">
                          <a:solidFill>
                            <a:schemeClr val="dk1"/>
                          </a:solidFill>
                          <a:latin typeface="Times New Roman" panose="02020603050405020304" pitchFamily="18" charset="0"/>
                          <a:ea typeface="+mn-ea"/>
                          <a:cs typeface="Times New Roman" panose="02020603050405020304" pitchFamily="18" charset="0"/>
                        </a:rPr>
                        <a:t>presented various research papers related to using machine</a:t>
                      </a:r>
                    </a:p>
                    <a:p>
                      <a:r>
                        <a:rPr lang="en-US" sz="1200" b="0" i="0" u="none" strike="noStrike" baseline="0" dirty="0" smtClean="0">
                          <a:solidFill>
                            <a:schemeClr val="dk1"/>
                          </a:solidFill>
                          <a:latin typeface="Times New Roman" panose="02020603050405020304" pitchFamily="18" charset="0"/>
                          <a:ea typeface="+mn-ea"/>
                          <a:cs typeface="Times New Roman" panose="02020603050405020304" pitchFamily="18" charset="0"/>
                        </a:rPr>
                        <a:t>learning classifiers in intrusion detection systems published</a:t>
                      </a:r>
                    </a:p>
                    <a:p>
                      <a:r>
                        <a:rPr lang="en-US" sz="1200" b="0" i="0" u="none" strike="noStrike" baseline="0" dirty="0" smtClean="0">
                          <a:solidFill>
                            <a:schemeClr val="dk1"/>
                          </a:solidFill>
                          <a:latin typeface="Times New Roman" panose="02020603050405020304" pitchFamily="18" charset="0"/>
                          <a:ea typeface="+mn-ea"/>
                          <a:cs typeface="Times New Roman" panose="02020603050405020304" pitchFamily="18" charset="0"/>
                        </a:rPr>
                        <a:t>from 2015 to 2020. Among the various models applied in the</a:t>
                      </a:r>
                    </a:p>
                    <a:p>
                      <a:r>
                        <a:rPr lang="en-US" sz="1200" b="0" i="0" u="none" strike="noStrike" baseline="0" dirty="0" smtClean="0">
                          <a:solidFill>
                            <a:schemeClr val="dk1"/>
                          </a:solidFill>
                          <a:latin typeface="Times New Roman" panose="02020603050405020304" pitchFamily="18" charset="0"/>
                          <a:ea typeface="+mn-ea"/>
                          <a:cs typeface="Times New Roman" panose="02020603050405020304" pitchFamily="18" charset="0"/>
                        </a:rPr>
                        <a:t>studied research papers, ensemble and hybrid classifiers have</a:t>
                      </a:r>
                    </a:p>
                    <a:p>
                      <a:r>
                        <a:rPr lang="en-US" sz="1200" b="0" i="0" u="none" strike="noStrike" baseline="0" dirty="0" smtClean="0">
                          <a:solidFill>
                            <a:schemeClr val="dk1"/>
                          </a:solidFill>
                          <a:latin typeface="Times New Roman" panose="02020603050405020304" pitchFamily="18" charset="0"/>
                          <a:ea typeface="+mn-ea"/>
                          <a:cs typeface="Times New Roman" panose="02020603050405020304" pitchFamily="18" charset="0"/>
                        </a:rPr>
                        <a:t>been able to surpass their single classifier counterpart and</a:t>
                      </a:r>
                    </a:p>
                    <a:p>
                      <a:r>
                        <a:rPr lang="en-US" sz="1200" b="0" i="0" u="none" strike="noStrike" baseline="0" dirty="0" smtClean="0">
                          <a:solidFill>
                            <a:schemeClr val="dk1"/>
                          </a:solidFill>
                          <a:latin typeface="Times New Roman" panose="02020603050405020304" pitchFamily="18" charset="0"/>
                          <a:ea typeface="+mn-ea"/>
                          <a:cs typeface="Times New Roman" panose="02020603050405020304" pitchFamily="18" charset="0"/>
                        </a:rPr>
                        <a:t>hence have the better predictive accuracy and detection rate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9507984"/>
                  </a:ext>
                </a:extLst>
              </a:tr>
            </a:tbl>
          </a:graphicData>
        </a:graphic>
      </p:graphicFrame>
    </p:spTree>
    <p:extLst>
      <p:ext uri="{BB962C8B-B14F-4D97-AF65-F5344CB8AC3E}">
        <p14:creationId xmlns:p14="http://schemas.microsoft.com/office/powerpoint/2010/main" val="231898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420360" cy="553998"/>
          </a:xfrm>
        </p:spPr>
        <p:txBody>
          <a:bodyPr/>
          <a:lstStyle/>
          <a:p>
            <a:r>
              <a:rPr lang="en-IN" sz="3600" i="0" dirty="0" smtClean="0">
                <a:solidFill>
                  <a:schemeClr val="tx1">
                    <a:lumMod val="50000"/>
                    <a:lumOff val="50000"/>
                  </a:schemeClr>
                </a:solidFill>
              </a:rPr>
              <a:t>Objectives</a:t>
            </a:r>
            <a:endParaRPr lang="en-IN" sz="3600" i="0" dirty="0">
              <a:solidFill>
                <a:schemeClr val="tx1">
                  <a:lumMod val="50000"/>
                  <a:lumOff val="50000"/>
                </a:schemeClr>
              </a:solidFill>
            </a:endParaRPr>
          </a:p>
        </p:txBody>
      </p:sp>
      <p:sp>
        <p:nvSpPr>
          <p:cNvPr id="4" name="TextBox 3"/>
          <p:cNvSpPr txBox="1"/>
          <p:nvPr/>
        </p:nvSpPr>
        <p:spPr>
          <a:xfrm>
            <a:off x="762000" y="1143000"/>
            <a:ext cx="7848600" cy="2585323"/>
          </a:xfrm>
          <a:prstGeom prst="rect">
            <a:avLst/>
          </a:prstGeom>
          <a:noFill/>
        </p:spPr>
        <p:txBody>
          <a:bodyPr wrap="square" rtlCol="0">
            <a:spAutoFit/>
          </a:bodyPr>
          <a:lstStyle/>
          <a:p>
            <a:pPr marL="342900" indent="-342900">
              <a:buAutoNum type="arabicPeriod"/>
            </a:pPr>
            <a:r>
              <a:rPr lang="en-US" dirty="0" smtClean="0"/>
              <a:t>State </a:t>
            </a:r>
            <a:r>
              <a:rPr lang="en-US" dirty="0"/>
              <a:t>the function of an Intrusion Detection System</a:t>
            </a:r>
            <a:r>
              <a:rPr lang="en-US" dirty="0" smtClean="0"/>
              <a:t>.</a:t>
            </a:r>
          </a:p>
          <a:p>
            <a:endParaRPr lang="en-IN" dirty="0"/>
          </a:p>
          <a:p>
            <a:r>
              <a:rPr lang="en-US" dirty="0"/>
              <a:t>2. Evaluate exterior and interior </a:t>
            </a:r>
            <a:r>
              <a:rPr lang="en-US" dirty="0" smtClean="0"/>
              <a:t>classifier sensor placement(different algorithms) </a:t>
            </a:r>
            <a:r>
              <a:rPr lang="en-US" dirty="0"/>
              <a:t>effectiveness</a:t>
            </a:r>
            <a:r>
              <a:rPr lang="en-US" dirty="0" smtClean="0"/>
              <a:t>.</a:t>
            </a:r>
          </a:p>
          <a:p>
            <a:endParaRPr lang="en-IN" dirty="0"/>
          </a:p>
          <a:p>
            <a:r>
              <a:rPr lang="en-US" dirty="0"/>
              <a:t>3. Consider trade-offs that influence exterior IDS design effectiveness</a:t>
            </a:r>
            <a:r>
              <a:rPr lang="en-US" dirty="0" smtClean="0"/>
              <a:t>.</a:t>
            </a:r>
          </a:p>
          <a:p>
            <a:endParaRPr lang="en-IN" dirty="0"/>
          </a:p>
          <a:p>
            <a:r>
              <a:rPr lang="en-US" dirty="0"/>
              <a:t>4. Identify factors that influence interior sensor effectiveness.</a:t>
            </a:r>
            <a:endParaRPr lang="en-IN" dirty="0"/>
          </a:p>
          <a:p>
            <a:endParaRPr lang="en-IN" dirty="0"/>
          </a:p>
        </p:txBody>
      </p:sp>
    </p:spTree>
    <p:extLst>
      <p:ext uri="{BB962C8B-B14F-4D97-AF65-F5344CB8AC3E}">
        <p14:creationId xmlns:p14="http://schemas.microsoft.com/office/powerpoint/2010/main" val="349031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105" y="451484"/>
            <a:ext cx="4773930" cy="574040"/>
          </a:xfrm>
          <a:prstGeom prst="rect">
            <a:avLst/>
          </a:prstGeom>
        </p:spPr>
        <p:txBody>
          <a:bodyPr vert="horz" wrap="square" lIns="0" tIns="12700" rIns="0" bIns="0" rtlCol="0">
            <a:spAutoFit/>
          </a:bodyPr>
          <a:lstStyle/>
          <a:p>
            <a:pPr marL="12700">
              <a:lnSpc>
                <a:spcPct val="100000"/>
              </a:lnSpc>
              <a:spcBef>
                <a:spcPts val="100"/>
              </a:spcBef>
            </a:pPr>
            <a:r>
              <a:rPr lang="en-IN" sz="3600" i="0" spc="-65" dirty="0" smtClean="0">
                <a:solidFill>
                  <a:srgbClr val="696363"/>
                </a:solidFill>
                <a:latin typeface="Verdana"/>
                <a:cs typeface="Verdana"/>
              </a:rPr>
              <a:t>Flow Chart</a:t>
            </a:r>
            <a:r>
              <a:rPr sz="3600" i="0" spc="-545" dirty="0" smtClean="0">
                <a:solidFill>
                  <a:srgbClr val="696363"/>
                </a:solidFill>
                <a:latin typeface="Verdana"/>
                <a:cs typeface="Verdana"/>
              </a:rPr>
              <a:t>:</a:t>
            </a:r>
            <a:r>
              <a:rPr sz="3600" i="0" spc="-360" dirty="0" smtClean="0">
                <a:solidFill>
                  <a:srgbClr val="696363"/>
                </a:solidFill>
                <a:latin typeface="Verdana"/>
                <a:cs typeface="Verdana"/>
              </a:rPr>
              <a:t>-</a:t>
            </a:r>
            <a:endParaRPr sz="3600" i="0" dirty="0">
              <a:latin typeface="Verdana"/>
              <a:cs typeface="Verdana"/>
            </a:endParaRPr>
          </a:p>
        </p:txBody>
      </p:sp>
      <p:sp>
        <p:nvSpPr>
          <p:cNvPr id="3" name="object 3"/>
          <p:cNvSpPr/>
          <p:nvPr/>
        </p:nvSpPr>
        <p:spPr>
          <a:xfrm>
            <a:off x="146011" y="6308304"/>
            <a:ext cx="457200" cy="457200"/>
          </a:xfrm>
          <a:custGeom>
            <a:avLst/>
            <a:gdLst/>
            <a:ahLst/>
            <a:cxnLst/>
            <a:rect l="l" t="t" r="r" b="b"/>
            <a:pathLst>
              <a:path w="457200" h="457200">
                <a:moveTo>
                  <a:pt x="228600" y="457200"/>
                </a:moveTo>
                <a:lnTo>
                  <a:pt x="182529" y="452555"/>
                </a:lnTo>
                <a:lnTo>
                  <a:pt x="139619" y="439235"/>
                </a:lnTo>
                <a:lnTo>
                  <a:pt x="100788" y="418158"/>
                </a:lnTo>
                <a:lnTo>
                  <a:pt x="66955" y="390244"/>
                </a:lnTo>
                <a:lnTo>
                  <a:pt x="39041" y="356411"/>
                </a:lnTo>
                <a:lnTo>
                  <a:pt x="17964" y="317580"/>
                </a:lnTo>
                <a:lnTo>
                  <a:pt x="4644" y="274670"/>
                </a:lnTo>
                <a:lnTo>
                  <a:pt x="0" y="228600"/>
                </a:ln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close/>
              </a:path>
            </a:pathLst>
          </a:custGeom>
          <a:solidFill>
            <a:srgbClr val="D24716"/>
          </a:solidFill>
        </p:spPr>
        <p:txBody>
          <a:bodyPr wrap="square" lIns="0" tIns="0" rIns="0" bIns="0" rtlCol="0"/>
          <a:lstStyle/>
          <a:p>
            <a:endParaRPr/>
          </a:p>
        </p:txBody>
      </p:sp>
      <p:sp>
        <p:nvSpPr>
          <p:cNvPr id="4" name="object 4"/>
          <p:cNvSpPr txBox="1"/>
          <p:nvPr/>
        </p:nvSpPr>
        <p:spPr>
          <a:xfrm>
            <a:off x="951230" y="4972582"/>
            <a:ext cx="8410575" cy="356123"/>
          </a:xfrm>
          <a:prstGeom prst="rect">
            <a:avLst/>
          </a:prstGeom>
        </p:spPr>
        <p:txBody>
          <a:bodyPr vert="horz" wrap="square" lIns="0" tIns="12065" rIns="0" bIns="0" rtlCol="0">
            <a:spAutoFit/>
          </a:bodyPr>
          <a:lstStyle/>
          <a:p>
            <a:pPr marL="12700" marR="5080" algn="just">
              <a:lnSpc>
                <a:spcPct val="150000"/>
              </a:lnSpc>
              <a:spcBef>
                <a:spcPts val="95"/>
              </a:spcBef>
            </a:pPr>
            <a:endParaRPr sz="1700" dirty="0">
              <a:latin typeface="Arial MT"/>
              <a:cs typeface="Arial MT"/>
            </a:endParaRPr>
          </a:p>
        </p:txBody>
      </p:sp>
      <p:grpSp>
        <p:nvGrpSpPr>
          <p:cNvPr id="7" name="Group 6"/>
          <p:cNvGrpSpPr>
            <a:grpSpLocks/>
          </p:cNvGrpSpPr>
          <p:nvPr/>
        </p:nvGrpSpPr>
        <p:grpSpPr bwMode="auto">
          <a:xfrm>
            <a:off x="3962400" y="1547983"/>
            <a:ext cx="1983740" cy="5014697"/>
            <a:chOff x="0" y="4"/>
            <a:chExt cx="3124" cy="12451"/>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 y="131"/>
              <a:ext cx="2814" cy="1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Line 10"/>
            <p:cNvCxnSpPr>
              <a:cxnSpLocks noChangeShapeType="1"/>
            </p:cNvCxnSpPr>
            <p:nvPr/>
          </p:nvCxnSpPr>
          <p:spPr bwMode="auto">
            <a:xfrm>
              <a:off x="0" y="4"/>
              <a:ext cx="3124" cy="0"/>
            </a:xfrm>
            <a:prstGeom prst="line">
              <a:avLst/>
            </a:prstGeom>
            <a:noFill/>
            <a:ln w="505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10" name="Line 11"/>
            <p:cNvCxnSpPr>
              <a:cxnSpLocks noChangeShapeType="1"/>
            </p:cNvCxnSpPr>
            <p:nvPr/>
          </p:nvCxnSpPr>
          <p:spPr bwMode="auto">
            <a:xfrm>
              <a:off x="4" y="12455"/>
              <a:ext cx="0" cy="0"/>
            </a:xfrm>
            <a:prstGeom prst="line">
              <a:avLst/>
            </a:prstGeom>
            <a:noFill/>
            <a:ln w="505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11" name="Line 12"/>
            <p:cNvCxnSpPr>
              <a:cxnSpLocks noChangeShapeType="1"/>
            </p:cNvCxnSpPr>
            <p:nvPr/>
          </p:nvCxnSpPr>
          <p:spPr bwMode="auto">
            <a:xfrm>
              <a:off x="3120" y="12455"/>
              <a:ext cx="0" cy="0"/>
            </a:xfrm>
            <a:prstGeom prst="line">
              <a:avLst/>
            </a:prstGeom>
            <a:noFill/>
            <a:ln w="5055">
              <a:solidFill>
                <a:srgbClr val="000000"/>
              </a:solidFill>
              <a:prstDash val="solid"/>
              <a:round/>
              <a:headEnd/>
              <a:tailEnd/>
            </a:ln>
            <a:extLst>
              <a:ext uri="{909E8E84-426E-40DD-AFC4-6F175D3DCCD1}">
                <a14:hiddenFill xmlns:a14="http://schemas.microsoft.com/office/drawing/2010/main">
                  <a:noFill/>
                </a14:hiddenFill>
              </a:ext>
            </a:extLst>
          </p:spPr>
        </p:cxnSp>
        <p:cxnSp>
          <p:nvCxnSpPr>
            <p:cNvPr id="12" name="Line 13"/>
            <p:cNvCxnSpPr>
              <a:cxnSpLocks noChangeShapeType="1"/>
            </p:cNvCxnSpPr>
            <p:nvPr/>
          </p:nvCxnSpPr>
          <p:spPr bwMode="auto">
            <a:xfrm>
              <a:off x="0" y="12455"/>
              <a:ext cx="3124" cy="0"/>
            </a:xfrm>
            <a:prstGeom prst="line">
              <a:avLst/>
            </a:prstGeom>
            <a:noFill/>
            <a:ln w="5055">
              <a:solidFill>
                <a:srgbClr val="000000"/>
              </a:solidFill>
              <a:prstDash val="solid"/>
              <a:round/>
              <a:headEnd/>
              <a:tailEnd/>
            </a:ln>
            <a:extLst>
              <a:ext uri="{909E8E84-426E-40DD-AFC4-6F175D3DCCD1}">
                <a14:hiddenFill xmlns:a14="http://schemas.microsoft.com/office/drawing/2010/main">
                  <a:noFill/>
                </a14:hiddenFill>
              </a:ext>
            </a:extLst>
          </p:spPr>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TotalTime>
  <Words>995</Words>
  <Application>Microsoft Office PowerPoint</Application>
  <PresentationFormat>On-screen Show (4:3)</PresentationFormat>
  <Paragraphs>180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MT</vt:lpstr>
      <vt:lpstr>Calibri</vt:lpstr>
      <vt:lpstr>Cambria</vt:lpstr>
      <vt:lpstr>Segoe UI Symbol</vt:lpstr>
      <vt:lpstr>Tahoma</vt:lpstr>
      <vt:lpstr>Times New Roman</vt:lpstr>
      <vt:lpstr>Verdana</vt:lpstr>
      <vt:lpstr>Office Theme</vt:lpstr>
      <vt:lpstr>D. Y. PATIL COLLEGE OF ENGINEERING,  AKURDI, PUNE</vt:lpstr>
      <vt:lpstr>Content</vt:lpstr>
      <vt:lpstr>PowerPoint Presentation</vt:lpstr>
      <vt:lpstr>Abstraction :-</vt:lpstr>
      <vt:lpstr>Significance Of Project :-</vt:lpstr>
      <vt:lpstr>Literature survey</vt:lpstr>
      <vt:lpstr>PowerPoint Presentation</vt:lpstr>
      <vt:lpstr>Objectives</vt:lpstr>
      <vt:lpstr>Flow Chart:-</vt:lpstr>
      <vt:lpstr>Explanation :-</vt:lpstr>
      <vt:lpstr>Algorithms Used :-</vt:lpstr>
      <vt:lpstr>Simulation And Results</vt:lpstr>
      <vt:lpstr>Simulation And Results</vt:lpstr>
      <vt:lpstr>Simulation And Results</vt:lpstr>
      <vt:lpstr>Simulation And Results</vt:lpstr>
      <vt:lpstr>Simulation And Results</vt:lpstr>
      <vt:lpstr>Simulation And Results</vt:lpstr>
      <vt:lpstr>Simulation And Results</vt:lpstr>
      <vt:lpstr>Graphs:-</vt:lpstr>
      <vt:lpstr>Graphs:-</vt:lpstr>
      <vt:lpstr>Applications:-</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Y. PATIL COLLEGE OF ENGINEERING,  AKURDI, PUNE</dc:title>
  <dc:creator>Rahul Kumar</dc:creator>
  <cp:lastModifiedBy>Rahul Kumar</cp:lastModifiedBy>
  <cp:revision>18</cp:revision>
  <dcterms:created xsi:type="dcterms:W3CDTF">2021-09-24T14:01:38Z</dcterms:created>
  <dcterms:modified xsi:type="dcterms:W3CDTF">2022-05-27T04:51:54Z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2021-06-10T00:00:00Z</vt:filetime>
  </property>
  <property fmtid="{D5CDD505-2E9C-101B-9397-08002B2CF9AE}" pid="3" name="Creator">
    <vt:lpwstr>WPS Presentation</vt:lpwstr>
  </property>
  <property fmtid="{D5CDD505-2E9C-101B-9397-08002B2CF9AE}" pid="4" name="LastSaved">
    <vt:filetime>2021-09-24T00:00:00Z</vt:filetime>
  </property>
</Properties>
</file>