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</p:sldMasterIdLst>
  <p:notesMasterIdLst>
    <p:notesMasterId r:id="rId21"/>
  </p:notesMasterIdLst>
  <p:handoutMasterIdLst>
    <p:handoutMasterId r:id="rId22"/>
  </p:handoutMasterIdLst>
  <p:sldIdLst>
    <p:sldId id="360" r:id="rId2"/>
    <p:sldId id="351" r:id="rId3"/>
    <p:sldId id="333" r:id="rId4"/>
    <p:sldId id="352" r:id="rId5"/>
    <p:sldId id="370" r:id="rId6"/>
    <p:sldId id="361" r:id="rId7"/>
    <p:sldId id="348" r:id="rId8"/>
    <p:sldId id="353" r:id="rId9"/>
    <p:sldId id="294" r:id="rId10"/>
    <p:sldId id="298" r:id="rId11"/>
    <p:sldId id="363" r:id="rId12"/>
    <p:sldId id="300" r:id="rId13"/>
    <p:sldId id="364" r:id="rId14"/>
    <p:sldId id="343" r:id="rId15"/>
    <p:sldId id="365" r:id="rId16"/>
    <p:sldId id="366" r:id="rId17"/>
    <p:sldId id="367" r:id="rId18"/>
    <p:sldId id="368" r:id="rId19"/>
    <p:sldId id="36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D23"/>
    <a:srgbClr val="336699"/>
    <a:srgbClr val="FF9966"/>
    <a:srgbClr val="0033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24" autoAdjust="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1" d="100"/>
          <a:sy n="51" d="100"/>
        </p:scale>
        <p:origin x="269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F7055A-1A12-4B3B-BE50-9EE044EF6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A65C0A78-A087-422E-BCF4-DF978D3090F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346D4C4-E13E-44AE-9C79-D4FB4DB46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E0919C0-81E6-43FD-9002-5B13B6E7E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A752C5-40E1-4002-8BDB-4F401E720477}" type="datetime1">
              <a:rPr lang="es-CR" altLang="en-US" smtClean="0"/>
              <a:t>23/4/2020</a:t>
            </a:fld>
            <a:endParaRPr lang="es-C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5B4EDC1-803A-47B9-A95A-EDEDA83A17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6451-55EA-48A4-B456-28A88EE2C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AE98C-47ED-42F8-A1EF-B90302A19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91A5BA52-DC95-41B2-8ADF-8FD293C9E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C16C6ED-B941-4C1F-BF0C-5191B0432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3316" name="Date Placeholder 3">
            <a:extLst>
              <a:ext uri="{FF2B5EF4-FFF2-40B4-BE49-F238E27FC236}">
                <a16:creationId xmlns:a16="http://schemas.microsoft.com/office/drawing/2014/main" id="{0AFAA215-6374-46A5-B9B5-2AB6DDAA8E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AF1965-9D1F-423C-83CE-B68DC60B04C4}" type="datetime1">
              <a:rPr lang="es-CR" altLang="en-US" sz="1200" smtClean="0"/>
              <a:pPr/>
              <a:t>23/4/2020</a:t>
            </a:fld>
            <a:endParaRPr lang="es-CR" altLang="en-US" sz="1200"/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2E10C2A4-F0D2-4829-BC72-665DDFD6F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0149FB-017D-4BC7-94AA-ED0F12C0664A}" type="slidenum">
              <a:rPr lang="es-CR" altLang="en-US" sz="1200"/>
              <a:pPr/>
              <a:t>10</a:t>
            </a:fld>
            <a:endParaRPr lang="es-CR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32D-FF86-49DD-90EE-C5BE816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8B65-C9C6-462A-90DD-29D026A70ABD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280-084E-4A23-9D1E-C8C29B4F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3EDD-CBB4-4D70-81AE-C4974B2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D1A6-6B86-46D8-AC6B-4AD7355F5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D5B77836-F9F3-43E1-A09D-E49C094164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ACA9092C-BBE3-46FB-8C3E-5C790EDC8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191B44B8-DCE8-4D04-8575-F8A48F2E05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81C3-A15B-4343-AB5A-F956360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DBD-A463-495F-8A7A-74D5947B40F9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1A-101A-42F4-B2B7-2E2EBC9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CF5-8EBA-4251-851F-41B70CF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8D82-DC97-437A-889A-E46F3863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E47-4025-4EA5-B24E-81A141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C589-D72C-4EC8-A0D2-E61F1574453F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FB4-9229-4A34-8601-D56DDAD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3BB3-62EC-4236-B475-ECEC69B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84A1-E591-4BB3-906B-44224549F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B72-0545-4E79-8DBE-40CC1CC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C734-CDA2-46B8-AE9A-8E0B3E99141A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CA-998B-40E1-B053-A2CB920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720-5EA3-4587-B28B-2B9E11F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49FF-09C4-4F22-A106-220F9825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FAE2-8777-4383-A780-84DFF1D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A0FC-4C5B-45A3-BE08-2881A7216293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4DF3-3D3A-47E6-A9B7-AE90B9C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F9AE-1CE4-40A8-ABF3-60C7E5A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AAAA-2322-4635-9B08-A6E5428E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8D2E3-4F3E-4B6D-B1C0-C41CABA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6A6D-5C19-45CD-BDEE-82CE1704638A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B4D3AF-2EC5-40D9-867B-4913E23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5CC50-B898-4C4B-B8C4-09AED85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9096-C570-4313-A8E3-81096BD7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4AA305-59D6-47DA-A277-9C206D8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ECD9-1D0B-4C77-A4A6-FF55D6CBC072}" type="datetime1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228D8-87A2-49D9-BA2B-32C2F5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07D0EF-B3E2-4709-BD9D-37A7F09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97FC-F12A-45E8-BC59-9B91CC14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3CBD2-0784-4F25-81A1-5D28307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9B20-681E-4ECB-9874-F0EAF67BC195}" type="datetime1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6CC724-1513-4271-B84F-FF3D220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894254-737B-48E6-AB34-C0F5901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1B49-F280-4AE0-A1CB-27520A696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85CEB8-DBC0-4561-9E6B-A2DB68B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6A3C-4F01-4C6B-B90B-1EC391211F8C}" type="datetime1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83B86-4C8E-42E4-8FAC-FB25C71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9DFDE-720D-4073-8E5A-C207C47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258-3B51-4267-A639-9779F99E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4D5494-B0B3-4F89-A990-DB54007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147E-12EB-4827-9F7B-401E2A004EE2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F32D01-1D1C-411E-BE42-B122901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43401A-0921-4BF5-9AE8-2243C3A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63C0-8458-4C0E-919B-FB3C5B729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665490-B7DD-4447-AD3E-DE69623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2BE-22B3-4DCF-BA1E-577209E02CE6}" type="datetime1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663E-4006-422A-BBC0-499C22A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B8D85-9156-4F9B-A067-78D1019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DFB32-D519-4536-B428-2A0712F5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4ED1BC-1597-4D6F-9841-E8845004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640B-62F9-4FF4-A823-5FE75AE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57399"/>
            <a:ext cx="78867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B9F6-D102-4DF7-8540-7F17B1F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F0830-106C-42A3-9CD9-B20E0E6CFEFE}" type="datetime1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8709-B7C1-4A1D-BA24-5E18D1A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8CA1-2DA8-43CB-AFC4-D52EB09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D130D-EE83-4BDB-8BEF-2E660475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B648E-760B-4123-9C10-13652E243C1B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52600"/>
            <a:ext cx="7886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7" descr="Gold bar">
            <a:extLst>
              <a:ext uri="{FF2B5EF4-FFF2-40B4-BE49-F238E27FC236}">
                <a16:creationId xmlns:a16="http://schemas.microsoft.com/office/drawing/2014/main" id="{3FA77504-CAB4-4E09-94B0-5CED39CD5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F034EB6F-C6F7-4197-88FD-5389851FA5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64A183E6-2057-4E60-AEB8-E3B585F06B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38F283C-88CA-4939-8C6C-4051224954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Abstract Syntax Tree Generation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CE084D-6DC9-4755-A01C-31D2344FD0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/>
              <a:t>Adeesha Wijayasiri</a:t>
            </a:r>
            <a:endParaRPr lang="es-CR" altLang="en-US" sz="2400" i="0"/>
          </a:p>
          <a:p>
            <a:pPr eaLnBrk="1" hangingPunct="1"/>
            <a:endParaRPr lang="en-US" alt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E33268A4-B93E-45D9-8885-98957D4C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650" y="3008313"/>
            <a:ext cx="4033838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DAD23"/>
              </a:buClr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DAD23"/>
              </a:buClr>
              <a:buSzPct val="75000"/>
              <a:buChar char="•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DAD23"/>
              </a:buClr>
              <a:buFont typeface="Times New Roman" panose="02020603050405020304" pitchFamily="18" charset="0"/>
              <a:buChar char="–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AD23"/>
              </a:buClr>
              <a:buChar char="»"/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Programming Languages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Lecture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6D2584-7B7C-49E1-BA68-87B5416AE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6200"/>
            <a:ext cx="6496146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AE4586C-CFF1-4405-9AF5-0B32BB14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2" y="76200"/>
            <a:ext cx="3889375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D73D4F7-AF6B-4BDD-A2D7-D2501F756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2" y="76200"/>
            <a:ext cx="5070475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>
            <a:extLst>
              <a:ext uri="{FF2B5EF4-FFF2-40B4-BE49-F238E27FC236}">
                <a16:creationId xmlns:a16="http://schemas.microsoft.com/office/drawing/2014/main" id="{E499D3E6-29F8-4337-82B5-641350FF22C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5780088" cy="4508500"/>
            <a:chOff x="457200" y="376535"/>
            <a:chExt cx="5780088" cy="4508203"/>
          </a:xfrm>
        </p:grpSpPr>
        <p:pic>
          <p:nvPicPr>
            <p:cNvPr id="16387" name="Picture 2">
              <a:extLst>
                <a:ext uri="{FF2B5EF4-FFF2-40B4-BE49-F238E27FC236}">
                  <a16:creationId xmlns:a16="http://schemas.microsoft.com/office/drawing/2014/main" id="{BC924B47-3796-4473-ACEB-3619D9468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381000"/>
              <a:ext cx="5780088" cy="45037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388" name="TextBox 1">
              <a:extLst>
                <a:ext uri="{FF2B5EF4-FFF2-40B4-BE49-F238E27FC236}">
                  <a16:creationId xmlns:a16="http://schemas.microsoft.com/office/drawing/2014/main" id="{DAD48659-DB5D-45C7-A133-A5FBD79BA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376535"/>
              <a:ext cx="30480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DAD23"/>
                </a:buClr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FDAD23"/>
                </a:buClr>
                <a:buSzPct val="75000"/>
                <a:buChar char="•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DAD23"/>
                </a:buClr>
                <a:buFont typeface="Times New Roman" panose="02020603050405020304" pitchFamily="18" charset="0"/>
                <a:buChar char="–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DAD23"/>
                </a:buClr>
                <a:buChar char="»"/>
                <a:defRPr sz="2400">
                  <a:solidFill>
                    <a:schemeClr val="bg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>
            <a:extLst>
              <a:ext uri="{FF2B5EF4-FFF2-40B4-BE49-F238E27FC236}">
                <a16:creationId xmlns:a16="http://schemas.microsoft.com/office/drawing/2014/main" id="{5D6E2B7B-11B4-44E4-8663-710A182DB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1463"/>
            <a:ext cx="5853113" cy="643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4E5244-E788-4D58-A8A1-3338E2F7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4149FF-09C4-4F22-A106-220F98258A6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78C83FF8-CFFC-49FD-B4BD-D8B5E7263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000"/>
            <a:ext cx="6621463" cy="621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79892D10-0055-445F-9BA0-B264C82B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685800"/>
            <a:ext cx="7300912" cy="546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6DF4357B-E400-4113-A65D-A16E5304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467600" cy="372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CB0073B-BE89-4C4F-8D1D-3045C2EB6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8194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/>
              <a:t>Thank You!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65263B6-A7AF-466A-9361-4D71D3DB1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083CBA1-22F5-48A6-8D19-4BA5986A3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Language Pragmatics by Michael L. Scott. 3rd edition. Morgan Kaufmann Publishers. (April 2009).</a:t>
            </a:r>
          </a:p>
          <a:p>
            <a:pPr eaLnBrk="1" hangingPunct="1"/>
            <a:r>
              <a:rPr lang="en-US" altLang="en-US"/>
              <a:t>Lecture Slides of Dr.Malaka Walpola and Dr.Bermudez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>
            <a:extLst>
              <a:ext uri="{FF2B5EF4-FFF2-40B4-BE49-F238E27FC236}">
                <a16:creationId xmlns:a16="http://schemas.microsoft.com/office/drawing/2014/main" id="{9C14EC94-941A-446E-A4A6-27A8491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"/>
            <a:ext cx="5029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A31993-BF93-486C-B730-736A11710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Building Derivation Trees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E9A6B3D-9509-4D47-8F63-C39291F27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171" y="1981200"/>
            <a:ext cx="77724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Sample Input :</a:t>
            </a:r>
          </a:p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- +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-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* (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+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) /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+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endParaRPr lang="en-US" altLang="en-US" b="1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endParaRPr lang="en-US" altLang="en-US" b="1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Verdana" panose="020B0604030504040204" pitchFamily="34" charset="0"/>
              </a:rPr>
              <a:t>derivation tree construction:</a:t>
            </a:r>
          </a:p>
          <a:p>
            <a:pPr>
              <a:buFontTx/>
              <a:buNone/>
            </a:pPr>
            <a:endParaRPr lang="en-US" altLang="en-US" sz="1000" dirty="0">
              <a:latin typeface="Verdana" panose="020B0604030504040204" pitchFamily="34" charset="0"/>
            </a:endParaRP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Bottom-up.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On each pass, scan entire expression, process  operators with highest precedence (parentheses are highest).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Lowest precedence operators are last, at the top of tree.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09C44-F0FC-4476-9B99-E623ECAF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533400"/>
            <a:ext cx="6467475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2A14F4-EDFE-4E28-BC13-0490E254EA43}"/>
              </a:ext>
            </a:extLst>
          </p:cNvPr>
          <p:cNvSpPr/>
          <p:nvPr/>
        </p:nvSpPr>
        <p:spPr>
          <a:xfrm>
            <a:off x="1219200" y="2209800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- +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-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* (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+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) /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+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endParaRPr lang="en-US" altLang="en-US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>
            <a:extLst>
              <a:ext uri="{FF2B5EF4-FFF2-40B4-BE49-F238E27FC236}">
                <a16:creationId xmlns:a16="http://schemas.microsoft.com/office/drawing/2014/main" id="{E80B3E68-34D1-4DB3-A9C5-CBAC1527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76200"/>
            <a:ext cx="6675437" cy="652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76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1EE7369-AD3D-470F-82D0-B9E25017D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 Syntax Trees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D5F5D5-B5BB-4BDC-BE77-76B4C93DD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2390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AST is a condensed version of the derivation tree.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No noise (intermediate nodes).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String-to-tree transduction grammar: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Verdana" panose="020B0604030504040204" pitchFamily="34" charset="0"/>
              </a:rPr>
              <a:t> rules of the form A → </a:t>
            </a:r>
            <a:r>
              <a:rPr lang="el-GR" altLang="en-US">
                <a:latin typeface="Verdana" panose="020B0604030504040204" pitchFamily="34" charset="0"/>
              </a:rPr>
              <a:t>ω</a:t>
            </a:r>
            <a:r>
              <a:rPr lang="en-US" altLang="en-US">
                <a:latin typeface="Verdana" panose="020B0604030504040204" pitchFamily="34" charset="0"/>
              </a:rPr>
              <a:t>  =&gt; 's'.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2F631C-10A0-41B9-98BF-C8EAA2572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E0923BF-666F-4207-9A41-BC7CC4BF5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6553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     E → E 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T       =&gt; 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             </a:t>
            </a:r>
          </a:p>
          <a:p>
            <a:pPr>
              <a:buFontTx/>
              <a:buNone/>
            </a:pPr>
            <a:r>
              <a:rPr lang="en-US" altLang="en-US" dirty="0"/>
              <a:t>	   → E </a:t>
            </a:r>
            <a:r>
              <a:rPr lang="en-US" altLang="en-US" b="1" dirty="0">
                <a:latin typeface="Courier New" panose="02070309020205020404" pitchFamily="49" charset="0"/>
              </a:rPr>
              <a:t>- </a:t>
            </a:r>
            <a:r>
              <a:rPr lang="en-US" altLang="en-US" dirty="0"/>
              <a:t>T       =&gt; </a:t>
            </a:r>
            <a:r>
              <a:rPr lang="en-US" altLang="en-US" b="1" dirty="0">
                <a:latin typeface="Courier New" panose="02070309020205020404" pitchFamily="49" charset="0"/>
              </a:rPr>
              <a:t>-</a:t>
            </a:r>
            <a:r>
              <a:rPr lang="en-US" altLang="en-US" b="1" dirty="0"/>
              <a:t> </a:t>
            </a:r>
            <a:r>
              <a:rPr lang="en-US" altLang="en-US" dirty="0"/>
              <a:t>   </a:t>
            </a:r>
          </a:p>
          <a:p>
            <a:pPr>
              <a:buFontTx/>
              <a:buNone/>
            </a:pPr>
            <a:r>
              <a:rPr lang="en-US" altLang="en-US" dirty="0"/>
              <a:t>	   → T</a:t>
            </a:r>
          </a:p>
          <a:p>
            <a:pPr>
              <a:buFontTx/>
              <a:buNone/>
            </a:pPr>
            <a:r>
              <a:rPr lang="en-US" altLang="en-US" dirty="0"/>
              <a:t>	T → F </a:t>
            </a:r>
            <a:r>
              <a:rPr lang="en-US" altLang="en-US" b="1" dirty="0">
                <a:latin typeface="Courier New" panose="02070309020205020404" pitchFamily="49" charset="0"/>
              </a:rPr>
              <a:t>*</a:t>
            </a:r>
            <a:r>
              <a:rPr lang="en-US" altLang="en-US" dirty="0"/>
              <a:t> T        =&gt; </a:t>
            </a:r>
            <a:r>
              <a:rPr lang="en-US" altLang="en-US" b="1" dirty="0">
                <a:latin typeface="Courier New" panose="02070309020205020404" pitchFamily="49" charset="0"/>
              </a:rPr>
              <a:t>*</a:t>
            </a:r>
          </a:p>
          <a:p>
            <a:pPr>
              <a:buFontTx/>
              <a:buNone/>
            </a:pPr>
            <a:r>
              <a:rPr lang="en-US" altLang="en-US" dirty="0"/>
              <a:t>	   → F 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  <a:r>
              <a:rPr lang="en-US" altLang="en-US" dirty="0"/>
              <a:t> T        =&gt; </a:t>
            </a:r>
            <a:r>
              <a:rPr lang="en-US" altLang="en-US" b="1" dirty="0">
                <a:latin typeface="Courier New" panose="02070309020205020404" pitchFamily="49" charset="0"/>
              </a:rPr>
              <a:t>/</a:t>
            </a:r>
          </a:p>
          <a:p>
            <a:pPr>
              <a:buFontTx/>
              <a:buNone/>
            </a:pPr>
            <a:r>
              <a:rPr lang="en-US" altLang="en-US" dirty="0"/>
              <a:t>	   → F</a:t>
            </a:r>
          </a:p>
          <a:p>
            <a:pPr>
              <a:buFontTx/>
              <a:buNone/>
            </a:pPr>
            <a:r>
              <a:rPr lang="en-US" altLang="en-US" dirty="0"/>
              <a:t>	F → </a:t>
            </a:r>
            <a:r>
              <a:rPr lang="en-US" altLang="en-US" b="1" dirty="0">
                <a:latin typeface="Courier New" panose="02070309020205020404" pitchFamily="49" charset="0"/>
              </a:rPr>
              <a:t>- </a:t>
            </a:r>
            <a:r>
              <a:rPr lang="en-US" altLang="en-US" dirty="0"/>
              <a:t>F          =&gt; </a:t>
            </a:r>
            <a:r>
              <a:rPr lang="en-US" altLang="en-US" b="1" dirty="0">
                <a:latin typeface="Courier New" panose="02070309020205020404" pitchFamily="49" charset="0"/>
              </a:rPr>
              <a:t>neg</a:t>
            </a:r>
          </a:p>
          <a:p>
            <a:pPr>
              <a:buFontTx/>
              <a:buNone/>
            </a:pPr>
            <a:r>
              <a:rPr lang="en-US" altLang="en-US" dirty="0"/>
              <a:t>	   → 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  <a:r>
              <a:rPr lang="en-US" altLang="en-US" dirty="0"/>
              <a:t> F           =&gt; </a:t>
            </a:r>
            <a:r>
              <a:rPr lang="en-US" altLang="en-US" b="1" dirty="0">
                <a:latin typeface="Courier New" panose="02070309020205020404" pitchFamily="49" charset="0"/>
              </a:rPr>
              <a:t>+</a:t>
            </a:r>
          </a:p>
          <a:p>
            <a:pPr>
              <a:buFontTx/>
              <a:buNone/>
            </a:pPr>
            <a:r>
              <a:rPr lang="en-US" altLang="en-US" dirty="0"/>
              <a:t>	   → P</a:t>
            </a:r>
          </a:p>
          <a:p>
            <a:pPr>
              <a:buFontTx/>
              <a:buNone/>
            </a:pPr>
            <a:r>
              <a:rPr lang="en-US" altLang="en-US" dirty="0"/>
              <a:t>	P → '(' E ')'</a:t>
            </a:r>
          </a:p>
          <a:p>
            <a:pPr>
              <a:buFontTx/>
              <a:buNone/>
            </a:pPr>
            <a:r>
              <a:rPr lang="en-US" altLang="en-US" dirty="0"/>
              <a:t>	   →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latin typeface="Courier New" panose="02070309020205020404" pitchFamily="49" charset="0"/>
              </a:rPr>
              <a:t>      =&gt; </a:t>
            </a:r>
            <a:r>
              <a:rPr lang="en-US" altLang="en-US" b="1" dirty="0" err="1">
                <a:latin typeface="Courier New" panose="02070309020205020404" pitchFamily="49" charset="0"/>
              </a:rPr>
              <a:t>i</a:t>
            </a: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C3447DA-0C43-426A-BD0F-D71ABC439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3000"/>
            </a:br>
            <a:endParaRPr lang="en-US" altLang="en-US" sz="3000"/>
          </a:p>
        </p:txBody>
      </p:sp>
      <p:pic>
        <p:nvPicPr>
          <p:cNvPr id="8195" name="Picture 6">
            <a:extLst>
              <a:ext uri="{FF2B5EF4-FFF2-40B4-BE49-F238E27FC236}">
                <a16:creationId xmlns:a16="http://schemas.microsoft.com/office/drawing/2014/main" id="{B3BBD255-AED3-4D7C-9A5F-F40CFB332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8600"/>
            <a:ext cx="4764088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932631-956E-45F3-985B-D28B0292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12" y="761999"/>
            <a:ext cx="3697287" cy="3758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58AEC06-AA4D-47DA-85C1-60043A86B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Let's Build a Few Abstract Syntax Trees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E6E5938-2A1A-4FFA-BF2D-8DAC13C38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6553200" cy="4114800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Example 1: Factorial.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Example 2: Palindrome.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Example 3: Add numbers from list.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Example 4: Build tuple of pairs of characters.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8198</TotalTime>
  <Words>264</Words>
  <Application>Microsoft Office PowerPoint</Application>
  <PresentationFormat>On-screen Show (4:3)</PresentationFormat>
  <Paragraphs>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Times New Roman</vt:lpstr>
      <vt:lpstr>Verdana</vt:lpstr>
      <vt:lpstr>Office Theme</vt:lpstr>
      <vt:lpstr>Abstract Syntax Tree Generation</vt:lpstr>
      <vt:lpstr>PowerPoint Presentation</vt:lpstr>
      <vt:lpstr>Building Derivation Trees  </vt:lpstr>
      <vt:lpstr>PowerPoint Presentation</vt:lpstr>
      <vt:lpstr>PowerPoint Presentation</vt:lpstr>
      <vt:lpstr>Abstract Syntax Trees</vt:lpstr>
      <vt:lpstr>Example</vt:lpstr>
      <vt:lpstr> </vt:lpstr>
      <vt:lpstr>Let's Build a Few Abstract Syntax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REFERENCES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y Perspectivas Futuras en Computación</dc:title>
  <dc:creator>Manuel Bermudez</dc:creator>
  <cp:lastModifiedBy>Adeesha Wijayasiri</cp:lastModifiedBy>
  <cp:revision>123</cp:revision>
  <dcterms:created xsi:type="dcterms:W3CDTF">2000-03-29T16:40:24Z</dcterms:created>
  <dcterms:modified xsi:type="dcterms:W3CDTF">2020-04-23T10:00:12Z</dcterms:modified>
</cp:coreProperties>
</file>