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e3b0df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2e3b0df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b4af9cf8c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b4af9cf8c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b4af9cf8c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b4af9cf8c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b4af9cf8c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3b4af9cf8c_4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b4af9cf8c_4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b4af9cf8c_4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b4af9cf8c_4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b4af9cf8c_4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b4af9cf8c_4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b4af9cf8c_4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b4af9cf8c_4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b4af9cf8c_4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3b4af9cf8c_4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b4af9cf8c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b4af9cf8c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3b4af9cf8c_4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b4af9cf8c_4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b4af9cf8c_4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3b4af9cf8c_4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b4af9cf8c_4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b4af9cf8c_4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b4af9cf8c_4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b4af9cf8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b4af9cf8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3b4af9cf8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2e3b0df1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2e3b0df1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045d5400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045d5400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045d5400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45d5400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045d5400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045d5400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4af9cf8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4af9cf8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3b4af9cf8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b4af9cf8c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b4af9cf8c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b4af9cf8c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b4af9cf8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b4af9cf8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3b4af9cf8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4af9cf8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b4af9cf8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3b4af9cf8c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b4af9cf8c_4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b4af9cf8c_4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3b4af9cf8c_4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b4af9cf8c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b4af9cf8c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3b4af9cf8c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Arial"/>
              <a:buNone/>
            </a:pPr>
            <a:r>
              <a:rPr b="0" i="0" lang="en-US" sz="100" u="none" cap="none" strike="noStrik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 b="0" i="0" sz="100" u="none" cap="none" strike="noStrike">
              <a:solidFill>
                <a:srgbClr val="0C257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3" y="4852988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1619250" y="5013325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 b="1" i="0" sz="1800" u="none" cap="none" strike="noStrike">
              <a:solidFill>
                <a:srgbClr val="23298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8374063" y="3787775"/>
            <a:ext cx="317182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</a:t>
            </a:r>
            <a:endParaRPr/>
          </a:p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1" y="3509963"/>
            <a:ext cx="12191999" cy="101198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524000" y="1122363"/>
            <a:ext cx="9144000" cy="163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2" type="subTitle"/>
          </p:nvPr>
        </p:nvSpPr>
        <p:spPr>
          <a:xfrm>
            <a:off x="602166" y="3787947"/>
            <a:ext cx="6445405" cy="5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C2577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266700" y="6557963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629775" y="6492875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36900" y="6492875"/>
            <a:ext cx="528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>
                <a:solidFill>
                  <a:srgbClr val="002060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>
                <a:solidFill>
                  <a:srgbClr val="002060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>
                <a:solidFill>
                  <a:srgbClr val="002060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65888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</a:pPr>
            <a:r>
              <a:t/>
            </a:r>
            <a:endParaRPr b="0" i="0" sz="14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23550" y="230188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0" y="3509962"/>
            <a:ext cx="12192000" cy="101130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9" name="Google Shape;89;p12"/>
          <p:cNvSpPr txBox="1"/>
          <p:nvPr>
            <p:ph type="ctrTitle"/>
          </p:nvPr>
        </p:nvSpPr>
        <p:spPr>
          <a:xfrm>
            <a:off x="1280250" y="501375"/>
            <a:ext cx="96315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IBM Plex Sans"/>
                <a:ea typeface="IBM Plex Sans"/>
                <a:cs typeface="IBM Plex Sans"/>
                <a:sym typeface="IBM Plex Sans"/>
              </a:rPr>
              <a:t>Hierarchical Multi-Objective Task Scheduling approach for Big Data Processing</a:t>
            </a:r>
            <a:endParaRPr sz="5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9252050" y="3769300"/>
            <a:ext cx="2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Date: Apr 26</a:t>
            </a:r>
            <a:r>
              <a:rPr baseline="30000"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</a:t>
            </a: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2023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281250" y="3769300"/>
            <a:ext cx="50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 Guidance of Dr Srinivas Naik 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1268850"/>
            <a:ext cx="92553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Applying Metaheuristic Algorithms (Genetic Algorithm):</a:t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DE algorithm globally searches for optimal results.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Proposed scheme optimizes total execution time of clusters to reduce makespan.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DE algorithm's basic operations include mutation, crossover, and selection.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Combination of mutation and crossover operators balances local and global search space, leading to optimal solution.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Methodology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88" y="4089713"/>
            <a:ext cx="42195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463" y="5019038"/>
            <a:ext cx="35242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Distribution of tasks and calculation of makespan</a:t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After the tasks have been clustered, map-reduce will send it to the data-center for processing.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heavier tasks as sent to CPUs with higher MIPS value.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makespan (total completion time) is calculated after the tasks have been executed. 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Methodology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Architecture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25" y="982200"/>
            <a:ext cx="7048865" cy="5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Algorithm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50" y="1032250"/>
            <a:ext cx="8625700" cy="51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38200" y="1268850"/>
            <a:ext cx="71058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existing approach uses K-means clustering with a fixed value of K.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We used Adaptive K-means clustering to avoid that and decrease the makespan value. 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Performed comparison for various meta-heuristic </a:t>
            </a: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algorithms. 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Improvement</a:t>
            </a: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 over existing approach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Results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50" y="982200"/>
            <a:ext cx="8431901" cy="51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38200" y="1268850"/>
            <a:ext cx="91017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K-means algorithm was used to cluster similar tasks for assigning to appropriate computing nodes.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DE algorithm was inspired to optimize the cluster to shorten the total waiting and execution time (makespan).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To maintain the load balance between similar computing nodes, the number of tasks in all similar computing nodes was considered to be almost the same.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Conclusions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Use of K-means clustering hinders the diversification of clusters - there might be more or possibly less group of tasks with similar attributes.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solution discussed assumes that all the tasks are known in advance, and hence not incorporate dynamic task scheduling.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authors of paper did not compare the reliability of various other metaheuristic algorithms and concluded their study by directly using DE Algorithm.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5" name="Google Shape;225;p28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Future Improvements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[1] Bugerya AB, Kim ES, Solovev MA (2019) Parallelization of ımplementations of purely sequential algorithms. J Program Comput Softw 7:381–389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[2] L. Mai, N. Dao, M. Park (2018) Real-time task assignment approach leveraging reinforcement learning with evolutionary strategies for long-term latency minimization in fog computing. J Sensors. pp. 1–19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[3] Jalalian, Z., Sharifi, M. A hierarchical multi-objective task scheduling approach for fast big data processing. J Supercomput 78, 2307–2336 (2022). https://doi.org/10.1007/s11227-021-03960-9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0" y="3133870"/>
            <a:ext cx="12192000" cy="138750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r>
              <a:rPr lang="en-US"/>
              <a:t> </a:t>
            </a:r>
            <a:endParaRPr sz="100">
              <a:solidFill>
                <a:schemeClr val="lt2"/>
              </a:solidFill>
            </a:endParaRPr>
          </a:p>
        </p:txBody>
      </p:sp>
      <p:sp>
        <p:nvSpPr>
          <p:cNvPr id="240" name="Google Shape;240;p30"/>
          <p:cNvSpPr txBox="1"/>
          <p:nvPr>
            <p:ph type="ctrTitle"/>
          </p:nvPr>
        </p:nvSpPr>
        <p:spPr>
          <a:xfrm>
            <a:off x="1280250" y="501375"/>
            <a:ext cx="96315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  <a:endParaRPr sz="7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2904000" y="3133875"/>
            <a:ext cx="638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</a:t>
            </a: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y: 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Bhavesh Ajwani | 201020409 | DSAI 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Kondury Rishabh | 201020425 | DSAI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Pranav Jaiswal | 20100000 | CSE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Cloud computing has revolutionised the way we store and process the large amounts of data.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Requirement of efficient task scheduling to optimize resource utilization and reduce the processing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Multi-Objective optimization techniques can be used to simultaneously optimize multiple criteria such as resource utilization and makespan.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Parallel processing can be achieved by dividing an application program into small parts called tasks and sending tasks to different computing nodes for execution.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Introduction &amp; Motivation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Parallel execution of independent tasks reduces data processing time.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Task scheduling means mapping several tasks to different computing nodes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relationship between application tasks is represented by a directed acyclic graph (DAG)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Task scheduling is an NP hard </a:t>
            </a: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problem and a polynomial time algorithm is impossible to be formulated.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It optimizes the makespan and improves resource utilization rate.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Improves the load balancing of data centres.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Why Task Scheduling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38200" y="1268850"/>
            <a:ext cx="85284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Remove the use of sequential algorithm due to availability of multiple data-centers to process data and achieve parallelism. [1] 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reinforcement learning model with evolutionary strategies are good for optimizing long-term latency which had a 16.1% higher reward than the greedy method but the method was slower than traditional methods. [2]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Literature review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Introducing a new task scheduling scheme that concentrates on fast big data processing by optimizing the clusters of tasks, to reduce makespan.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Load balancing strategy is used to balance the workloads on clusters. 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Uses DE algorithm, the proposed scheme tries to optimize the total execution time.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Decision making for task assignment is made based on available resources and states of the computing nodes.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Simulation of the proposed task scheduling scheme in Cloudsim presenting better efficiency in comparison with related schedulers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Contributions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200" y="1268850"/>
            <a:ext cx="98850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Assumptions: </a:t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Tasks have different sizes and contain information on taskId, task size and related taskId information.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Considered only non-interrelated tasks.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Tasks have no priority over each other.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tasks size is one of the most important factors in scheduling.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CPU MIPS and the size of other tasks in the computational nodes affect the scheduling.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Data are already stored in datacenters and do not enter the system at runtime.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Methodology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38200" y="1268850"/>
            <a:ext cx="9885000" cy="51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Dataset Attributes: </a:t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-"/>
            </a:pP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Size: </a:t>
            </a: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31700 Rows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-"/>
            </a:pP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Submit time, Duration, Memory, jobID, taskID, instanceNumber, CPU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Figure-1: Snapshot of </a:t>
            </a: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the dataset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Methodology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00" y="3167425"/>
            <a:ext cx="79533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1268850"/>
            <a:ext cx="9885000" cy="51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Implementation</a:t>
            </a: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•"/>
            </a:pP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Implemented using the CloudSim framework, SimJava toolkit, Java SIMSystem and multi cloudsim libraries.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•"/>
            </a:pP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Input tasks are taken as datasets from a Docker container and given as input cloudlets.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•"/>
            </a:pP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Tasks are assigned to VMs based on their resource requirements, and VMs are assigned to hosts based on their computing power.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•"/>
            </a:pPr>
            <a:r>
              <a:rPr lang="en-US" sz="2200">
                <a:latin typeface="IBM Plex Sans"/>
                <a:ea typeface="IBM Plex Sans"/>
                <a:cs typeface="IBM Plex Sans"/>
                <a:sym typeface="IBM Plex Sans"/>
              </a:rPr>
              <a:t>Clustering is performed at cloud level based on task and host information.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Methodology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268850"/>
            <a:ext cx="54678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K-Means clustering</a:t>
            </a:r>
            <a:r>
              <a:rPr b="1" lang="en-US" sz="22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To group similar jobs into a certain number of clusters.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It is fast, robust, and computationally low cost.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To generate the initial population, the K-means algorithm is used such that the members of the population are evenly distributed in clusters.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•"/>
            </a:pPr>
            <a:r>
              <a:rPr lang="en-US" sz="2000">
                <a:latin typeface="IBM Plex Sans"/>
                <a:ea typeface="IBM Plex Sans"/>
                <a:cs typeface="IBM Plex Sans"/>
                <a:sym typeface="IBM Plex Sans"/>
              </a:rPr>
              <a:t>The main goal of their scheme has been to improve schedulability and reduce waiting time.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838200" y="273300"/>
            <a:ext cx="10515600" cy="70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BM Plex Sans"/>
                <a:ea typeface="IBM Plex Sans"/>
                <a:cs typeface="IBM Plex Sans"/>
                <a:sym typeface="IBM Plex Sans"/>
              </a:rPr>
              <a:t>Methodology</a:t>
            </a:r>
            <a:endParaRPr b="1" sz="2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033600" y="6492900"/>
            <a:ext cx="61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i="0" lang="en-US" sz="1600" u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 Institute of Information Technology, Naya Raipur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807675" y="5508575"/>
            <a:ext cx="500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Figure-1: Map-reduce 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0349275" y="155250"/>
            <a:ext cx="1719600" cy="165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1622" l="1835" r="0" t="1214"/>
          <a:stretch/>
        </p:blipFill>
        <p:spPr>
          <a:xfrm>
            <a:off x="7010725" y="982200"/>
            <a:ext cx="4890874" cy="44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