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9"/>
  </p:normalViewPr>
  <p:slideViewPr>
    <p:cSldViewPr snapToGrid="0">
      <p:cViewPr varScale="1">
        <p:scale>
          <a:sx n="115" d="100"/>
          <a:sy n="11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2C9F-4AAA-0C82-38BB-EE1033653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94684-429C-7305-3C4C-32F0C2E55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76611-B0E9-D03C-83A3-00193A44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02EA0-413B-6884-E87E-9FA32D29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0467A-5E11-658E-9174-D1B21F83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36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4E21E-4457-9B1E-71E3-8A3807C5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1E881-AC81-5A49-A9F8-E2733BB2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F6142-B818-3C4A-7E83-43ACED5A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268F6-86BC-8506-4370-8521C731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E6FDA-7182-BD2F-3A5F-BE4B65B4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8665DE-95EE-6F0F-5484-130B83EA8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379CB3-C970-553E-5705-C97BFC2BD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D7016-1254-B32B-16D7-9CFA47D8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C63DE-7D2E-2F7C-2A5C-BF76FC91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7D83-8F49-16FA-E3E1-A754AE6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1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D634F-1650-2507-2316-7A890103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794B6-041D-64C4-C7BC-0372291F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26DA1-AF92-4D1E-656B-7CCE933C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2D769-47D1-5643-851B-D7D44719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01353-E32E-EB63-7630-DD3EFCE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8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48334-F203-192B-39F8-0687CE39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FDA1E-AC3A-BE74-C3EE-C1400A8E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7FC80-FB25-8AEF-6AF1-903468F4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AE93F-BCBF-2892-4061-AB72C636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2581C-278E-BC53-7859-673BE66F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39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3E380-46F1-BE0C-CB04-5C7FD625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EA010-C3EB-1CC5-95E6-DAC3EE7E9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D151B-4630-54EC-86FA-CB8AF73D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943C0-7AFF-F65E-6C4F-EB782EFD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4576C-C51D-3062-882B-17B14DDE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F76F3-C4C8-DF0A-14C6-A63DEBFE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90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FD09D-52B0-B5BF-D760-CF5DEB8C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92B0F-38C8-BEDB-19CF-694982BC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882CC-A090-1B03-F52C-DED52B40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342C52-A9B9-1E41-FA15-C392944B8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7B9729-26C0-79C9-DEC4-A27867A89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BEAE38-F1F7-1184-CDDD-DDFFAA45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0B15B-A2EA-4FC6-5155-5316DC06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9CC212-61BE-DB31-215B-A8480885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92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0953-4B3C-0FBF-963C-35238A58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4D3361-AE91-E399-FE95-78998952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19C7B-E330-E417-A854-F2DFA19C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A91E1D-F285-198C-62BB-157C8A7C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8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AE069-7C24-34A5-E5E7-6FAA12B6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012F5-B71D-8D47-AC6A-D35DC9F1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F7E55-68FF-3059-DCB0-03A7FE43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14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0D0A9-A6BB-BA33-4EE7-015A27A0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25498-B551-7014-7808-19FF95E9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65BAD-D5FB-80DB-1144-CAA9B8209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68BE2-04D4-A62E-36BC-B09F70F2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EE3B7-C115-08C0-270B-D008E261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8E2AC-7A18-6DAA-A3D4-57E92558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44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8DAE1-DA12-3A44-E2B3-8772529D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96218A-8AD8-E74D-0621-FE3088258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2523C-56FF-A5DB-89F9-6B474BFFA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34E8B-C399-1747-73F5-4B8340E8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A3E05-BE9D-8780-CD5E-580BA176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0DB12-8C33-9B14-205F-E9CA0E45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69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29192-5398-46F2-6EC8-66DBD6CC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8ACD0-F1E3-6255-9C86-4CE92A513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C1907-1D1E-967D-CE30-0B56EAB5A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9CCEA-ABF1-074A-BA18-837F04F41A9B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E9FD4-7053-2776-5A3E-200E73C87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88FF7-0771-91E6-D334-8C01E7E1C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71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DAD48-6360-DF95-8ADA-64D4F32D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xcxzcxzc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53502-0170-7555-B218-05BC01FB7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czxcxzc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8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xcxzcxzc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益 恒</dc:creator>
  <cp:lastModifiedBy>益 恒</cp:lastModifiedBy>
  <cp:revision>1</cp:revision>
  <dcterms:created xsi:type="dcterms:W3CDTF">2024-12-30T15:43:14Z</dcterms:created>
  <dcterms:modified xsi:type="dcterms:W3CDTF">2024-12-30T15:43:29Z</dcterms:modified>
</cp:coreProperties>
</file>