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4" r:id="rId4"/>
  </p:sldMasterIdLst>
  <p:notesMasterIdLst>
    <p:notesMasterId r:id="rId8"/>
  </p:notesMasterIdLst>
  <p:handoutMasterIdLst>
    <p:handoutMasterId r:id="rId9"/>
  </p:handout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655" autoAdjust="0"/>
  </p:normalViewPr>
  <p:slideViewPr>
    <p:cSldViewPr snapToGrid="0">
      <p:cViewPr varScale="1">
        <p:scale>
          <a:sx n="106" d="100"/>
          <a:sy n="106" d="100"/>
        </p:scale>
        <p:origin x="792" y="102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8/14/2025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8/14/2025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5CC931-7F88-0D23-25E2-157952DF6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43309A-4D98-0463-F5CB-EC1C6926F7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AA0C40-3F82-622C-0CE1-342F2DB7CC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9F48F-B380-ADAF-0CC5-487D32A14E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41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392FC-5D6B-F94E-042B-E7A70FFE65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64115E-6E4D-4B05-EE95-F17E7C29B7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160AD9-03C8-09F0-F403-8768B9BA10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3E6C2-1330-A7BA-3EDC-2AEEB05F21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82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271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10245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95065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51909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280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75362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6997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5191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53877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05492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473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64403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51909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345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693" r:id="rId13"/>
    <p:sldLayoutId id="2147483669" r:id="rId14"/>
    <p:sldLayoutId id="2147483670" r:id="rId15"/>
    <p:sldLayoutId id="2147483651" r:id="rId16"/>
    <p:sldLayoutId id="2147483671" r:id="rId17"/>
    <p:sldLayoutId id="2147483672" r:id="rId18"/>
    <p:sldLayoutId id="2147483673" r:id="rId19"/>
    <p:sldLayoutId id="2147483664" r:id="rId20"/>
    <p:sldLayoutId id="2147483674" r:id="rId21"/>
    <p:sldLayoutId id="2147483653" r:id="rId22"/>
    <p:sldLayoutId id="2147483667" r:id="rId23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414336"/>
            <a:ext cx="10353762" cy="970450"/>
          </a:xfrm>
        </p:spPr>
        <p:txBody>
          <a:bodyPr anchor="ctr"/>
          <a:lstStyle/>
          <a:p>
            <a:r>
              <a:rPr lang="en-US" dirty="0"/>
              <a:t>Kaitlyn’s Tea Collection - Excel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42767A-6C4F-543D-8487-2980EF3F0A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32698" y="1857374"/>
            <a:ext cx="4955156" cy="39248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625DC88-90BE-BC5E-A831-D8F13A4687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1940" y="1857374"/>
            <a:ext cx="4955811" cy="392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4EF3AA-7602-6D39-E8E3-3673E849A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551ED-7E9D-600E-B595-21DA1E439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414336"/>
            <a:ext cx="10353762" cy="970450"/>
          </a:xfrm>
        </p:spPr>
        <p:txBody>
          <a:bodyPr anchor="ctr"/>
          <a:lstStyle/>
          <a:p>
            <a:r>
              <a:rPr lang="en-US" dirty="0"/>
              <a:t>Kaitlyn’s Tea Collection - JMP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8AA88F-F16A-5879-C7B0-EBF7A182E4D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750"/>
          <a:stretch>
            <a:fillRect/>
          </a:stretch>
        </p:blipFill>
        <p:spPr>
          <a:xfrm>
            <a:off x="2109040" y="1575356"/>
            <a:ext cx="9163841" cy="512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00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6F5E98-AB91-94C7-9225-C167F6906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C4ABB-455D-DF3C-5B83-FE31B60B5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414336"/>
            <a:ext cx="10353762" cy="970450"/>
          </a:xfrm>
        </p:spPr>
        <p:txBody>
          <a:bodyPr anchor="ctr"/>
          <a:lstStyle/>
          <a:p>
            <a:r>
              <a:rPr lang="en-US" dirty="0"/>
              <a:t>Kaitlyn’s Tea Collection - JMP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DF9ED6-9EA3-44EE-5B18-2C40A80A9CA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" t="7118" r="1" b="124"/>
          <a:stretch>
            <a:fillRect/>
          </a:stretch>
        </p:blipFill>
        <p:spPr>
          <a:xfrm>
            <a:off x="2665916" y="1457608"/>
            <a:ext cx="6860167" cy="515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2185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430</TotalTime>
  <Words>18</Words>
  <Application>Microsoft Office PowerPoint</Application>
  <PresentationFormat>Widescreen</PresentationFormat>
  <Paragraphs>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Gill Sans MT</vt:lpstr>
      <vt:lpstr>Parcel</vt:lpstr>
      <vt:lpstr>Kaitlyn’s Tea Collection - Excel</vt:lpstr>
      <vt:lpstr>Kaitlyn’s Tea Collection - JMP</vt:lpstr>
      <vt:lpstr>Kaitlyn’s Tea Collection - JMP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Kaitlyn Schisler (Student)</dc:creator>
  <cp:lastModifiedBy>Kaitlyn Schisler (Student)</cp:lastModifiedBy>
  <cp:revision>5</cp:revision>
  <dcterms:created xsi:type="dcterms:W3CDTF">2025-03-15T15:01:05Z</dcterms:created>
  <dcterms:modified xsi:type="dcterms:W3CDTF">2025-08-14T23:03:21Z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