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8E4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A7A37-94EF-4245-87A7-A6294105D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B13503-2CBF-2D35-EDDC-C0A30C6A1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77CFF-D287-B107-46B7-349DEAA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077FB-3790-D73C-A872-9A9A8242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AE3A0-FE4A-F11A-98FD-1045A632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3D0B9-5F59-9924-862B-76A2A3E4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89170-9EEF-8B34-1BDD-982F718B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A1DC6-74E5-2436-40BB-AA007595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069AB-C279-499F-B234-B2EE5DD1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ADF4D-89C6-AC8A-01E2-36578AB5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2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380A99-B5FE-D2BD-C48E-E88D14F3F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5F08AC-8E37-4180-89B4-E67C27B8C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D52E3-791E-928C-BC81-83377B86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0A6BA-2862-A67E-FFC4-A0A850E0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E7B47-50F9-C7DF-BC6C-23BB566D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3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3B6CA-1FC7-185D-E963-4C6D71F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C94B3-0950-4F7E-3F11-7F531B67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32B41D-59B3-2DB4-622D-5F9C924A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8F688-1623-1B63-192C-B4F5DA6F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8567F-F8A9-92B8-83D0-36CF529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7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DAA9F-5CE7-5F39-404C-B60629D9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44688-16FC-0961-F4AA-C54124E5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DD2EB-FD3B-880E-F99E-8706B12B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8F297-5695-4D00-433A-AAC4CC2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5795-3919-6B7A-FBAC-B68748E6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76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C4141-095B-205B-7E52-50F08C91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9C976-53E1-26BB-D8D6-44A30BCA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322D08-BB7E-F581-BE45-2AFBD42C0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58F345-7547-EE7C-5CEF-5F77F5E3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324707-03AD-79DA-2A26-D388D694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813F0-7B3E-2C77-8E98-B3E02ABC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0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378D2-C2BB-AAE8-E125-CE240B72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2B6D41-92CF-B2DA-8CB3-00BEB0F7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4215C-5953-7846-C28A-230CE81EA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09EFC2-144F-7A92-46DE-F42ABD9D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60719E-B0BD-96B6-D052-21B71ACF7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589D3-C7F0-A9A3-84E4-4BF6C000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07DD84-ECD6-1A7A-6707-B95001BA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CE56BB-E36C-695A-0B6E-54B2FE12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5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7B6B6-3527-2DEE-623F-364A757B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121F59-C7B0-239D-3672-E0F36E9E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7B1E50-8D66-9EA6-8C50-741B1FBD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A9B093-0BB5-5971-383E-7491DFE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8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C418E4-709B-3F0F-6C4E-DC13DA60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AC5BD0-E471-181F-C86C-966D452D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58DC7-205B-DBFE-7943-FB423B0A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8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75DC7-D441-5BC9-6990-9812D4CA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AD96D-32FB-0CEC-93FF-54B76C7A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FDD81-461A-C904-2E2F-0DE9EDAE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F3DB0-0119-E48C-25DD-0C6C4F923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A07C70-3278-ED60-DC8D-256766DC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EF0B6-F583-1586-93E8-CBD50314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E990C-F56A-82A9-46A2-00A5ACBE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969EEE-4B9B-A3C0-E70F-6E2AF5171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295CF-AC13-9AE4-987E-5C74A96F5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D15A0-7FB2-DD91-734B-D8DB97A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6090E9-9A36-60E5-AA8D-D3661A1D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48DB94-385A-D05D-3894-AE7DA90C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7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6877BA-5524-D7CA-30DC-DAB079E7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9CCDD1-00EA-9F86-7628-740B0D05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54EA3-7E6E-BC09-D18C-1DE99D00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07CA-FACD-476D-8FC1-3BF27C34884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4616F-0191-873C-E0F2-3A58755FC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87ADE-D96D-48F7-E89D-BC87A2BFE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30F3-09F2-476D-ABC5-D15A3C8D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D752B-10EA-8F34-DE0A-FA7F5528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9850" y="2737308"/>
            <a:ext cx="6592880" cy="1383384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ko-KR" altLang="en-US" sz="2000" b="1" dirty="0"/>
              <a:t>브랜드 사이트기반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br>
              <a:rPr lang="en-US" altLang="ko-KR" sz="3200" dirty="0">
                <a:solidFill>
                  <a:schemeClr val="accent1"/>
                </a:solidFill>
              </a:rPr>
            </a:br>
            <a:r>
              <a:rPr lang="ko-KR" altLang="en-US" sz="3200" b="1" dirty="0">
                <a:solidFill>
                  <a:schemeClr val="accent1"/>
                </a:solidFill>
              </a:rPr>
              <a:t>디자인 리뉴얼 및 </a:t>
            </a:r>
            <a:r>
              <a:rPr lang="ko-KR" altLang="en-US" sz="3200" b="1" dirty="0" err="1">
                <a:solidFill>
                  <a:schemeClr val="accent1"/>
                </a:solidFill>
              </a:rPr>
              <a:t>프론트엔드</a:t>
            </a:r>
            <a:r>
              <a:rPr lang="ko-KR" altLang="en-US" sz="3200" b="1" dirty="0">
                <a:solidFill>
                  <a:schemeClr val="accent1"/>
                </a:solidFill>
              </a:rPr>
              <a:t> 개발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289A17-4241-DF6B-8CBA-55F00F11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615" y="113121"/>
            <a:ext cx="3162741" cy="62873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E0C785-D16E-3DF9-6C98-A6544CFE1529}"/>
              </a:ext>
            </a:extLst>
          </p:cNvPr>
          <p:cNvSpPr/>
          <p:nvPr/>
        </p:nvSpPr>
        <p:spPr>
          <a:xfrm>
            <a:off x="161826" y="741859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024497-15C2-72F5-3B1E-4A9F949CE732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1CF5C79-63CB-4D8E-8A6E-4B9E121A3D7A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9730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3B6A-755D-4F7C-A52A-88B00AA1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C879561-18CF-18CF-ED82-B9FBBD57CB27}"/>
              </a:ext>
            </a:extLst>
          </p:cNvPr>
          <p:cNvSpPr/>
          <p:nvPr/>
        </p:nvSpPr>
        <p:spPr>
          <a:xfrm>
            <a:off x="2389694" y="741859"/>
            <a:ext cx="9640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D529C4-2F65-1604-9987-477E1875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59" y="113121"/>
            <a:ext cx="3162741" cy="6287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033AA55-077E-7F9D-C7F3-A240A9EA45D7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B4B9EE-6910-F389-92B8-FD627AC5F71D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04BE88-EE6A-2D75-C52F-9238A278E672}"/>
              </a:ext>
            </a:extLst>
          </p:cNvPr>
          <p:cNvSpPr/>
          <p:nvPr/>
        </p:nvSpPr>
        <p:spPr>
          <a:xfrm rot="5400000">
            <a:off x="3508632" y="3518840"/>
            <a:ext cx="517473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C45735C-0444-0A7D-6210-72A9D457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01658" y="449627"/>
            <a:ext cx="1839777" cy="630181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00. </a:t>
            </a:r>
            <a:r>
              <a:rPr lang="ko-KR" altLang="en-US" sz="3200" b="1" dirty="0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44D9728-9038-1C62-58D6-85DD0B52B4EE}"/>
              </a:ext>
            </a:extLst>
          </p:cNvPr>
          <p:cNvSpPr txBox="1">
            <a:spLocks/>
          </p:cNvSpPr>
          <p:nvPr/>
        </p:nvSpPr>
        <p:spPr>
          <a:xfrm>
            <a:off x="6806744" y="1401525"/>
            <a:ext cx="3614010" cy="429939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01.</a:t>
            </a:r>
          </a:p>
          <a:p>
            <a:pPr algn="l"/>
            <a:r>
              <a:rPr lang="ko-KR" altLang="en-US" sz="2000" dirty="0">
                <a:solidFill>
                  <a:schemeClr val="accent1"/>
                </a:solidFill>
              </a:rPr>
              <a:t>프로젝트 개요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02.</a:t>
            </a:r>
          </a:p>
          <a:p>
            <a:pPr algn="l"/>
            <a:r>
              <a:rPr lang="ko-KR" altLang="en-US" sz="2000" dirty="0">
                <a:solidFill>
                  <a:schemeClr val="accent1"/>
                </a:solidFill>
              </a:rPr>
              <a:t>개발 언어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03.</a:t>
            </a:r>
          </a:p>
          <a:p>
            <a:pPr algn="l"/>
            <a:r>
              <a:rPr lang="ko-KR" altLang="en-US" sz="2000" dirty="0">
                <a:solidFill>
                  <a:schemeClr val="accent1"/>
                </a:solidFill>
              </a:rPr>
              <a:t>프로젝트 내용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04</a:t>
            </a:r>
            <a:r>
              <a:rPr lang="en-US" altLang="ko-K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algn="l"/>
            <a:r>
              <a:rPr lang="ko-KR" altLang="en-US" sz="2000" dirty="0">
                <a:solidFill>
                  <a:schemeClr val="accent1"/>
                </a:solidFill>
              </a:rPr>
              <a:t>역할 분담</a:t>
            </a:r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endParaRPr lang="en-US" altLang="ko-KR" sz="2000" dirty="0">
              <a:solidFill>
                <a:schemeClr val="accent1"/>
              </a:solidFill>
            </a:endParaRPr>
          </a:p>
          <a:p>
            <a:pPr algn="l"/>
            <a:r>
              <a:rPr lang="en-US" altLang="ko-K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05. </a:t>
            </a:r>
          </a:p>
          <a:p>
            <a:pPr algn="l"/>
            <a:r>
              <a:rPr lang="ko-KR" altLang="en-US" sz="2000" dirty="0">
                <a:solidFill>
                  <a:schemeClr val="accent1"/>
                </a:solidFill>
              </a:rPr>
              <a:t>자체 평가</a:t>
            </a:r>
            <a:br>
              <a:rPr lang="en-US" altLang="ko-KR" sz="2000" dirty="0">
                <a:solidFill>
                  <a:schemeClr val="accent1"/>
                </a:solidFill>
              </a:rPr>
            </a:br>
            <a:endParaRPr lang="ko-KR" altLang="en-US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0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B69EF-F980-C575-A4A7-0EC2B8BEA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9FA6603-D446-7266-68CE-72B8F69E5949}"/>
              </a:ext>
            </a:extLst>
          </p:cNvPr>
          <p:cNvSpPr/>
          <p:nvPr/>
        </p:nvSpPr>
        <p:spPr>
          <a:xfrm>
            <a:off x="161826" y="741859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C696BA-6FF4-0079-BE7A-ED68F5A3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59" y="113121"/>
            <a:ext cx="3162741" cy="6287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42B545B-36BE-4F45-1C1F-1CA7FF71B482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0267B0-6C13-72E8-A743-30D6A76B5206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2FFB791-5253-75C6-9E43-225DB2B1B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974" y="2953251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FCDF267-259A-EF55-BB16-4CDCBEF036CB}"/>
              </a:ext>
            </a:extLst>
          </p:cNvPr>
          <p:cNvSpPr txBox="1">
            <a:spLocks/>
          </p:cNvSpPr>
          <p:nvPr/>
        </p:nvSpPr>
        <p:spPr>
          <a:xfrm rot="10800000" flipV="1">
            <a:off x="161826" y="1555324"/>
            <a:ext cx="3030696" cy="630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accent1"/>
                </a:solidFill>
              </a:rPr>
              <a:t>프로젝트 개요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579A895C-5369-860F-9299-E1FE807F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562" y="1675118"/>
            <a:ext cx="8196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/>
              <a:t>브랜드의 이미지 정체성을 반영한 반응형 웹사이트 구축</a:t>
            </a:r>
            <a:endParaRPr lang="en-US" altLang="ko-KR" sz="1200" b="1" dirty="0"/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200" b="1" dirty="0"/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/>
              <a:t>사용자 중심의 </a:t>
            </a:r>
            <a:r>
              <a:rPr lang="en-US" altLang="ko-KR" sz="1200" b="1" dirty="0"/>
              <a:t>UI/UX </a:t>
            </a:r>
            <a:r>
              <a:rPr lang="ko-KR" altLang="en-US" sz="1200" b="1" dirty="0"/>
              <a:t>개선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메뉴 정보 제공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이벤트 </a:t>
            </a:r>
            <a:r>
              <a:rPr lang="ko-KR" altLang="en-US" sz="1200" b="1" dirty="0" err="1"/>
              <a:t>페이지등</a:t>
            </a:r>
            <a:r>
              <a:rPr lang="ko-KR" altLang="en-US" sz="1200" b="1" dirty="0"/>
              <a:t> 실사용을 고려한 시나리오를 기반으로 개발한 프로젝트</a:t>
            </a:r>
            <a:endParaRPr lang="ko-KR" altLang="ko-KR" sz="1800" b="1" dirty="0">
              <a:latin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1F470B-746E-7E66-2DF9-3A5243456F8E}"/>
              </a:ext>
            </a:extLst>
          </p:cNvPr>
          <p:cNvSpPr/>
          <p:nvPr/>
        </p:nvSpPr>
        <p:spPr>
          <a:xfrm rot="5400000">
            <a:off x="697077" y="3518839"/>
            <a:ext cx="517473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C44E358-6A03-9C4E-023A-4B060867A7B4}"/>
              </a:ext>
            </a:extLst>
          </p:cNvPr>
          <p:cNvSpPr txBox="1">
            <a:spLocks/>
          </p:cNvSpPr>
          <p:nvPr/>
        </p:nvSpPr>
        <p:spPr>
          <a:xfrm rot="10800000" flipV="1">
            <a:off x="161825" y="2953251"/>
            <a:ext cx="3030696" cy="630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accent1"/>
                </a:solidFill>
              </a:rPr>
              <a:t>선정 배경 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3B91514-2539-86F9-0706-46258FE1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2563" y="3089194"/>
            <a:ext cx="8196474" cy="11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ko-KR" altLang="en-US" sz="1200" b="1" dirty="0" err="1"/>
              <a:t>버거킹은</a:t>
            </a:r>
            <a:r>
              <a:rPr lang="ko-KR" altLang="en-US" sz="1200" b="1" dirty="0"/>
              <a:t>  감각적인 브랜드 컬러와 개성이 강한 메뉴 구성으로 시각적 표현이 뚜렷한 특징</a:t>
            </a:r>
            <a:endParaRPr lang="en-US" altLang="ko-KR" sz="1200" b="1" dirty="0"/>
          </a:p>
          <a:p>
            <a:pPr algn="l">
              <a:buNone/>
            </a:pPr>
            <a:r>
              <a:rPr lang="ko-KR" altLang="en-US" sz="1200" b="1" dirty="0"/>
              <a:t>실제 웹사이트는 다소 복잡하고 직관적이지 않은 면이 있어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개선하는 방향으로 디자인 및 </a:t>
            </a:r>
            <a:r>
              <a:rPr lang="ko-KR" altLang="en-US" sz="1200" b="1" dirty="0" err="1"/>
              <a:t>프론트엔드</a:t>
            </a:r>
            <a:r>
              <a:rPr lang="ko-KR" altLang="en-US" sz="1200" b="1" dirty="0"/>
              <a:t> 개발 기획</a:t>
            </a:r>
            <a:endParaRPr lang="en-US" altLang="ko-KR" sz="1200" b="1" dirty="0"/>
          </a:p>
          <a:p>
            <a:pPr algn="l">
              <a:buNone/>
            </a:pPr>
            <a:r>
              <a:rPr lang="ko-KR" altLang="en-US" sz="1200" b="1" dirty="0"/>
              <a:t>사용자 친화적인 인터페이스와 빠른 메뉴 접근이 중요 </a:t>
            </a:r>
            <a:r>
              <a:rPr lang="en-US" altLang="ko-KR" sz="1200" b="1" dirty="0"/>
              <a:t>=&gt; </a:t>
            </a:r>
            <a:r>
              <a:rPr lang="ko-KR" altLang="en-US" sz="1200" b="1" dirty="0"/>
              <a:t>사용자 중심의 </a:t>
            </a:r>
            <a:r>
              <a:rPr lang="en-US" altLang="ko-KR" sz="1200" b="1" dirty="0"/>
              <a:t>UI/UX</a:t>
            </a:r>
            <a:r>
              <a:rPr lang="ko-KR" altLang="en-US" sz="1200" b="1" dirty="0"/>
              <a:t>를 설계</a:t>
            </a:r>
            <a:endParaRPr lang="en-US" altLang="ko-KR" sz="1200" b="1" dirty="0"/>
          </a:p>
          <a:p>
            <a:pPr algn="l">
              <a:buNone/>
            </a:pPr>
            <a:r>
              <a:rPr lang="ko-KR" altLang="en-US" sz="1200" b="1" dirty="0"/>
              <a:t>동적 반응을 주는 </a:t>
            </a:r>
            <a:r>
              <a:rPr lang="ko-KR" altLang="en-US" sz="1200" b="1" dirty="0" err="1"/>
              <a:t>프론트엔드</a:t>
            </a:r>
            <a:r>
              <a:rPr lang="ko-KR" altLang="en-US" sz="1200" b="1" dirty="0"/>
              <a:t> 기능을 구현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12141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3294C-6A8B-E183-03A6-55F75CD0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6E23548-3865-BFF8-FBD3-CC1F9F9487F7}"/>
              </a:ext>
            </a:extLst>
          </p:cNvPr>
          <p:cNvSpPr/>
          <p:nvPr/>
        </p:nvSpPr>
        <p:spPr>
          <a:xfrm>
            <a:off x="161826" y="741859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671E64-F204-9935-2F69-0DD48E58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59" y="113121"/>
            <a:ext cx="3162741" cy="6287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2793149-82FD-D28F-5742-AF1A1AE6CC2F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4031E2-BE72-9245-E86F-43B50BA9CEA4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A5273C3A-E19B-C3ED-E19A-88AF896C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974" y="2953251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1167DBE-12F2-1DE8-4442-F26E22E74993}"/>
              </a:ext>
            </a:extLst>
          </p:cNvPr>
          <p:cNvSpPr txBox="1">
            <a:spLocks/>
          </p:cNvSpPr>
          <p:nvPr/>
        </p:nvSpPr>
        <p:spPr>
          <a:xfrm rot="10800000" flipV="1">
            <a:off x="4580651" y="2150798"/>
            <a:ext cx="3030696" cy="630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b="1" dirty="0">
                <a:solidFill>
                  <a:schemeClr val="accent1"/>
                </a:solidFill>
              </a:rPr>
              <a:t>개발언어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B76481B-DE80-0FE4-2C31-D560FAFFB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55" y="2953349"/>
            <a:ext cx="1682488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ko-KR" sz="2000" b="1" dirty="0"/>
              <a:t>-HTML</a:t>
            </a:r>
          </a:p>
          <a:p>
            <a:pPr algn="l">
              <a:buNone/>
            </a:pPr>
            <a:r>
              <a:rPr lang="en-US" altLang="ko-KR" sz="2000" b="1" dirty="0"/>
              <a:t>-CSS</a:t>
            </a:r>
          </a:p>
          <a:p>
            <a:pPr algn="l">
              <a:buNone/>
            </a:pPr>
            <a:r>
              <a:rPr lang="en-US" altLang="ko-KR" sz="2000" b="1" dirty="0"/>
              <a:t>-Java Script</a:t>
            </a:r>
          </a:p>
          <a:p>
            <a:pPr algn="l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35287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A774-5539-4602-489E-F612A0E2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6876D91-FE91-7A29-F5FF-F1E153D40629}"/>
              </a:ext>
            </a:extLst>
          </p:cNvPr>
          <p:cNvSpPr/>
          <p:nvPr/>
        </p:nvSpPr>
        <p:spPr>
          <a:xfrm>
            <a:off x="161826" y="741859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53665-6DD8-FFF9-0BF3-584B2B52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59" y="113121"/>
            <a:ext cx="3162741" cy="6287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4108E87-2695-F255-2EC8-AF0EFF9C1E80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BBFC83-67A3-8BD7-8ECA-241EC098EB94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E181C1DF-2E87-DF0D-70BF-465E7EC05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974" y="2953251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B6F1C6-8CFB-A112-E060-18766D3E62EB}"/>
              </a:ext>
            </a:extLst>
          </p:cNvPr>
          <p:cNvSpPr txBox="1">
            <a:spLocks/>
          </p:cNvSpPr>
          <p:nvPr/>
        </p:nvSpPr>
        <p:spPr>
          <a:xfrm rot="10800000" flipV="1">
            <a:off x="161826" y="111678"/>
            <a:ext cx="3030696" cy="630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chemeClr val="accent1"/>
                </a:solidFill>
              </a:rPr>
              <a:t>역할 분담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976209-B613-89DA-41E4-F56C2543C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21671"/>
              </p:ext>
            </p:extLst>
          </p:nvPr>
        </p:nvGraphicFramePr>
        <p:xfrm>
          <a:off x="2031999" y="1826260"/>
          <a:ext cx="8127999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275">
                  <a:extLst>
                    <a:ext uri="{9D8B030D-6E8A-4147-A177-3AD203B41FA5}">
                      <a16:colId xmlns:a16="http://schemas.microsoft.com/office/drawing/2014/main" val="2534961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57915667"/>
                    </a:ext>
                  </a:extLst>
                </a:gridCol>
                <a:gridCol w="5292724">
                  <a:extLst>
                    <a:ext uri="{9D8B030D-6E8A-4147-A177-3AD203B41FA5}">
                      <a16:colId xmlns:a16="http://schemas.microsoft.com/office/drawing/2014/main" val="3163311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훈련생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역할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담당 업무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57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안준휘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4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천미영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메뉴 상세 페이지 디자인 및 기능 개발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상세 페이지에 대한 파일 취합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1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임채일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브랜드 페이지 디자인 및 기능 개발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사이트 하단의 정보 디자인 및 기능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3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강민서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상단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메뉴바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디자인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메인 페이지 디자인 및 기능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88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66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AD623-48B4-2CB5-0D9B-277B89BC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BF5CAF1-72D9-87F5-3EEB-2BF71DBED8E9}"/>
              </a:ext>
            </a:extLst>
          </p:cNvPr>
          <p:cNvSpPr/>
          <p:nvPr/>
        </p:nvSpPr>
        <p:spPr>
          <a:xfrm>
            <a:off x="161826" y="741859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8EF8E-3F02-C27A-C231-E23641AA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259" y="113121"/>
            <a:ext cx="3162741" cy="6287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00EA5F3-83C3-7FD2-A258-1B8BE3EC3EC6}"/>
              </a:ext>
            </a:extLst>
          </p:cNvPr>
          <p:cNvSpPr txBox="1">
            <a:spLocks/>
          </p:cNvSpPr>
          <p:nvPr/>
        </p:nvSpPr>
        <p:spPr>
          <a:xfrm>
            <a:off x="5347154" y="6341537"/>
            <a:ext cx="1497690" cy="3409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b="1" dirty="0"/>
              <a:t>첫 프로젝트 </a:t>
            </a:r>
            <a:r>
              <a:rPr lang="en-US" altLang="ko-KR" sz="1200" b="1" dirty="0"/>
              <a:t>| 2</a:t>
            </a:r>
            <a:r>
              <a:rPr lang="ko-KR" altLang="en-US" sz="1200" b="1" dirty="0"/>
              <a:t>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3B7919-1E8D-9596-AA97-3726FA97FC5F}"/>
              </a:ext>
            </a:extLst>
          </p:cNvPr>
          <p:cNvSpPr/>
          <p:nvPr/>
        </p:nvSpPr>
        <p:spPr>
          <a:xfrm>
            <a:off x="161826" y="6295818"/>
            <a:ext cx="1186834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C6B68812-7A74-20CE-17AC-027FFE191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974" y="2953251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FABB0D-53B6-EA17-FEA9-7FD1EC17A3BD}"/>
              </a:ext>
            </a:extLst>
          </p:cNvPr>
          <p:cNvSpPr txBox="1">
            <a:spLocks/>
          </p:cNvSpPr>
          <p:nvPr/>
        </p:nvSpPr>
        <p:spPr>
          <a:xfrm rot="10800000" flipV="1">
            <a:off x="161826" y="85861"/>
            <a:ext cx="3030696" cy="630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>
                <a:solidFill>
                  <a:schemeClr val="accent1"/>
                </a:solidFill>
              </a:rPr>
              <a:t>자체 평가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2493AD6-11FF-15DE-3D68-AB0DCF8B7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609" y="2612344"/>
            <a:ext cx="101527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lang="en-US" altLang="ko-KR" sz="1800" b="1" dirty="0"/>
              <a:t>UI </a:t>
            </a:r>
            <a:r>
              <a:rPr lang="ko-KR" altLang="en-US" sz="1800" b="1" dirty="0"/>
              <a:t>구현 능력 향상</a:t>
            </a:r>
            <a:r>
              <a:rPr lang="en-US" altLang="ko-KR" sz="1800" b="1" dirty="0"/>
              <a:t>: HTML/CSS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JavaScript</a:t>
            </a:r>
            <a:r>
              <a:rPr lang="ko-KR" altLang="en-US" sz="1800" b="1" dirty="0"/>
              <a:t>를 조합하여 동적인 웹 구현에 대한 자신감 상승</a:t>
            </a:r>
            <a:endParaRPr lang="en-US" altLang="ko-KR" sz="1800" b="1" dirty="0"/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endParaRPr lang="en-US" altLang="ko-KR" sz="1800" b="1" dirty="0"/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latin typeface="Arial" panose="020B0604020202020204" pitchFamily="34" charset="0"/>
              </a:rPr>
              <a:t>2. </a:t>
            </a:r>
            <a:r>
              <a:rPr lang="ko-KR" altLang="en-US" sz="1800" b="1" dirty="0"/>
              <a:t>사용자 경험 개선 관점 학습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클릭 반응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색상 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스크롤 이동 등 </a:t>
            </a:r>
            <a:r>
              <a:rPr lang="en-US" altLang="ko-KR" sz="1800" b="1" dirty="0"/>
              <a:t>UX </a:t>
            </a:r>
            <a:r>
              <a:rPr lang="ko-KR" altLang="en-US" sz="1800" b="1" dirty="0"/>
              <a:t>요소를 직접 고민</a:t>
            </a:r>
            <a:endParaRPr lang="en-US" altLang="ko-KR" sz="1800" b="1" dirty="0"/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</a:p>
          <a:p>
            <a:pPr algn="l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퍼블리싱과 기능 개발을 병행함으로써 전체적인 </a:t>
            </a:r>
            <a:r>
              <a:rPr lang="ko-KR" altLang="en-US" sz="1800" b="1" dirty="0" err="1"/>
              <a:t>프론트엔드</a:t>
            </a:r>
            <a:r>
              <a:rPr lang="ko-KR" altLang="en-US" sz="1800" b="1" dirty="0"/>
              <a:t> 개발 흐름에 대한 이해도 증가</a:t>
            </a:r>
            <a:endParaRPr lang="ko-KR" altLang="ko-KR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274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브랜드 사이트기반  디자인 리뉴얼 및 프론트엔드 개발</vt:lpstr>
      <vt:lpstr>00. 목차</vt:lpstr>
      <vt:lpstr>    </vt:lpstr>
      <vt:lpstr>    </vt:lpstr>
      <vt:lpstr>    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3CLASS_001</dc:creator>
  <cp:lastModifiedBy>3CLASS0_007</cp:lastModifiedBy>
  <cp:revision>21</cp:revision>
  <dcterms:created xsi:type="dcterms:W3CDTF">2025-05-16T05:13:07Z</dcterms:created>
  <dcterms:modified xsi:type="dcterms:W3CDTF">2025-06-09T03:31:07Z</dcterms:modified>
</cp:coreProperties>
</file>