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7" d="100"/>
          <a:sy n="97" d="100"/>
        </p:scale>
        <p:origin x="-144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261215-3693-4C44-B41B-D85244D2D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207173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4900" dirty="0" smtClean="0"/>
              <a:t>Capstone Project-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The To-Do Tracker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B7C43A-1C7C-465B-A8C4-11845A55F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>
              <a:lnSpc>
                <a:spcPct val="150000"/>
              </a:lnSpc>
            </a:pPr>
            <a:r>
              <a:rPr lang="en-IN" b="1" u="sng" dirty="0" err="1" smtClean="0"/>
              <a:t>Rohini</a:t>
            </a:r>
            <a:r>
              <a:rPr lang="en-IN" b="1" u="sng" dirty="0" smtClean="0"/>
              <a:t> </a:t>
            </a:r>
            <a:r>
              <a:rPr lang="en-IN" b="1" u="sng" dirty="0" err="1" smtClean="0"/>
              <a:t>Haravi</a:t>
            </a:r>
            <a:r>
              <a:rPr lang="en-IN" b="1" u="sng" dirty="0" smtClean="0"/>
              <a:t/>
            </a:r>
            <a:br>
              <a:rPr lang="en-IN" b="1" u="sng" dirty="0" smtClean="0"/>
            </a:br>
            <a:r>
              <a:rPr lang="en-IN" b="1" u="sng" dirty="0" err="1" smtClean="0"/>
              <a:t>Srihari</a:t>
            </a:r>
            <a:r>
              <a:rPr lang="en-IN" b="1" u="sng" dirty="0" smtClean="0"/>
              <a:t> </a:t>
            </a:r>
            <a:r>
              <a:rPr lang="en-IN" b="1" u="sng" dirty="0" err="1" smtClean="0"/>
              <a:t>Kurapati</a:t>
            </a:r>
            <a:endParaRPr lang="en-IN" b="1" u="sng" dirty="0" smtClean="0"/>
          </a:p>
          <a:p>
            <a:pPr algn="r"/>
            <a:r>
              <a:rPr lang="en-IN" b="1" u="sng" dirty="0" err="1" smtClean="0"/>
              <a:t>Siddhesh</a:t>
            </a:r>
            <a:r>
              <a:rPr lang="en-IN" b="1" u="sng" dirty="0" smtClean="0"/>
              <a:t> </a:t>
            </a:r>
            <a:r>
              <a:rPr lang="en-IN" b="1" u="sng" dirty="0" err="1" smtClean="0"/>
              <a:t>Kulkarni</a:t>
            </a:r>
            <a:endParaRPr lang="en-IN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54603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B7B90-B3B1-4106-8B91-CF0366E2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559" y="285152"/>
            <a:ext cx="8911687" cy="1280890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What is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To-Do Tracker?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273D7F-71F0-4676-AECE-0DAD97DDF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385" y="1629104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mbria" pitchFamily="18" charset="0"/>
                <a:ea typeface="Cambria" pitchFamily="18" charset="0"/>
              </a:rPr>
              <a:t>To-Do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Tracker helps you to accomplish a set of tasks in order to achieve a goal wherever you are. In today’s world, many of us, use apps on our phones to manage our tasks. To-Do Tracker surfaces the right tasks at the right time, so you always know what to focus on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next.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r>
              <a:rPr lang="en-US" sz="2000" dirty="0">
                <a:latin typeface="Cambria" pitchFamily="18" charset="0"/>
                <a:ea typeface="Cambria" pitchFamily="18" charset="0"/>
              </a:rPr>
              <a:t>The aim of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this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project is to design and develop a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To-Do Tracker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application that enables users to effortlessly create and maintain their to-do lists along with a self specified priority level and due date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r>
              <a:rPr lang="en-US" sz="2000" dirty="0">
                <a:latin typeface="Cambria" pitchFamily="18" charset="0"/>
                <a:ea typeface="Cambria" pitchFamily="18" charset="0"/>
              </a:rPr>
              <a:t>The application effectively displays all the tasks in an user-friendly interface and reminds the user of pending tasks that are nearing due date and over due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date.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61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853828-E95E-4528-8B2D-4E40A175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511" y="379745"/>
            <a:ext cx="8911687" cy="1280890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03E06-9201-4F84-B211-A64AD829C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267" y="173157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mbria" pitchFamily="18" charset="0"/>
                <a:ea typeface="Cambria" pitchFamily="18" charset="0"/>
              </a:rPr>
              <a:t>User can add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n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ew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tasks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and categorize as per their requirement.</a:t>
            </a:r>
            <a:endParaRPr lang="en-I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Each task will have a priority level (High/Medium/Low) and a due date.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Existing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tasks can be updated,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removed, marked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as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'completed'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or moved to archive by the user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login,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user would be reminded of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their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'near due' and 'over due'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tasks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application also notifies users of their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'near due' and 'over due'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tasks through their registered email.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5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E4DDDC-15FB-4D5F-9B46-46BB10BA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10097"/>
          </a:xfrm>
        </p:spPr>
        <p:txBody>
          <a:bodyPr/>
          <a:lstStyle/>
          <a:p>
            <a:r>
              <a:rPr lang="en-IN" dirty="0"/>
              <a:t>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26EBD1-0445-4CF6-8422-853B4D4CB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329" y="1858188"/>
            <a:ext cx="8915400" cy="4242220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Front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end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:Frontend technologies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ike HTML, CSS , MD Bootstrap and Angular Framework are utilized to provide a well-designed UI.</a:t>
            </a:r>
          </a:p>
          <a:p>
            <a:r>
              <a:rPr lang="en-IN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Back end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Spring Boot  Framework and Maven are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used to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structure and manage the Java based back end application in a </a:t>
            </a:r>
            <a:r>
              <a:rPr lang="en-IN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microservice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architecture.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Database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: MySQL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database is used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to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store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user data.</a:t>
            </a:r>
            <a:b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			    </a:t>
            </a:r>
            <a:r>
              <a:rPr lang="en-IN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MongoDB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is used to store all tasks data of users.</a:t>
            </a:r>
          </a:p>
          <a:p>
            <a:pPr marL="0" indent="0">
              <a:buNone/>
            </a:pPr>
            <a:endParaRPr lang="en-I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7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D3F854-810E-4655-973E-C51C40FE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 Diagram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134" y="1306074"/>
            <a:ext cx="8820000" cy="527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3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F10E02-F0DE-4C68-88ED-302AE3E5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5195"/>
          </a:xfrm>
        </p:spPr>
        <p:txBody>
          <a:bodyPr/>
          <a:lstStyle/>
          <a:p>
            <a:r>
              <a:rPr lang="en-IN" dirty="0" smtClean="0"/>
              <a:t>Architecture Diagram</a:t>
            </a:r>
            <a:endParaRPr lang="en-IN" dirty="0"/>
          </a:p>
        </p:txBody>
      </p:sp>
      <p:sp>
        <p:nvSpPr>
          <p:cNvPr id="3" name="AutoShape 2" descr="microservice architetur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 descr="C:\Users\Siddhesh Kulkarni\Downloads\Screenshot (48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743" y="1446267"/>
            <a:ext cx="1000945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4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F9E2B-0DAC-4E66-B952-C70D6BB8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22445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Future Enhancement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29F367-D588-4F14-A61E-6D4C643D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6959"/>
            <a:ext cx="8915400" cy="4384263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Now we are allowing user to login by registered email id. In future we can allow user to login through Google account or other social media accounts.</a:t>
            </a:r>
          </a:p>
          <a:p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We can allow user to add images to task and add check lists.</a:t>
            </a:r>
          </a:p>
          <a:p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We can allow user to change or reset their password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We can send confirmation message for new user registration.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7B49CA2-574B-4971-9899-B356C06EC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3045041"/>
            <a:ext cx="8911687" cy="2840853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Thank You…</a:t>
            </a:r>
          </a:p>
        </p:txBody>
      </p:sp>
    </p:spTree>
    <p:extLst>
      <p:ext uri="{BB962C8B-B14F-4D97-AF65-F5344CB8AC3E}">
        <p14:creationId xmlns:p14="http://schemas.microsoft.com/office/powerpoint/2010/main" val="1764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330</TotalTime>
  <Words>345</Words>
  <Application>Microsoft Office PowerPoint</Application>
  <PresentationFormat>Custom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 Capstone Project- The To-Do Tracker</vt:lpstr>
      <vt:lpstr> What is To-Do Tracker?</vt:lpstr>
      <vt:lpstr> Features</vt:lpstr>
      <vt:lpstr>Approach </vt:lpstr>
      <vt:lpstr>Use Case Diagram</vt:lpstr>
      <vt:lpstr>Architecture Diagram</vt:lpstr>
      <vt:lpstr>Future Enhancement </vt:lpstr>
      <vt:lpstr>                        Thank You…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JuckBox</dc:title>
  <dc:creator>Sushma Haravi</dc:creator>
  <cp:lastModifiedBy>Siddhesh Kulkarni</cp:lastModifiedBy>
  <cp:revision>29</cp:revision>
  <dcterms:created xsi:type="dcterms:W3CDTF">2021-07-06T05:48:42Z</dcterms:created>
  <dcterms:modified xsi:type="dcterms:W3CDTF">2021-10-12T10:37:38Z</dcterms:modified>
</cp:coreProperties>
</file>